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2.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3.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notesSlides/notesSlide4.xml" ContentType="application/vnd.openxmlformats-officedocument.presentationml.notesSlide+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notesSlides/notesSlide5.xml" ContentType="application/vnd.openxmlformats-officedocument.presentationml.notesSlide+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notesSlides/notesSlide6.xml" ContentType="application/vnd.openxmlformats-officedocument.presentationml.notesSlide+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notesSlides/notesSlide7.xml" ContentType="application/vnd.openxmlformats-officedocument.presentationml.notesSlide+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notesSlides/notesSlide8.xml" ContentType="application/vnd.openxmlformats-officedocument.presentationml.notesSlide+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notesSlides/notesSlide9.xml" ContentType="application/vnd.openxmlformats-officedocument.presentationml.notesSlide+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notesSlides/notesSlide10.xml" ContentType="application/vnd.openxmlformats-officedocument.presentationml.notesSlide+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notesSlides/notesSlide11.xml" ContentType="application/vnd.openxmlformats-officedocument.presentationml.notesSlide+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notesSlides/notesSlide12.xml" ContentType="application/vnd.openxmlformats-officedocument.presentationml.notesSlide+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372" r:id="rId2"/>
    <p:sldId id="256" r:id="rId3"/>
    <p:sldId id="1437" r:id="rId4"/>
    <p:sldId id="1342" r:id="rId5"/>
    <p:sldId id="1343" r:id="rId6"/>
    <p:sldId id="1344" r:id="rId7"/>
    <p:sldId id="1345" r:id="rId8"/>
    <p:sldId id="1346" r:id="rId9"/>
    <p:sldId id="1435" r:id="rId10"/>
    <p:sldId id="1348" r:id="rId11"/>
    <p:sldId id="1349" r:id="rId12"/>
    <p:sldId id="1350" r:id="rId13"/>
    <p:sldId id="1351" r:id="rId14"/>
    <p:sldId id="1427" r:id="rId15"/>
    <p:sldId id="1352" r:id="rId16"/>
    <p:sldId id="1354" r:id="rId17"/>
    <p:sldId id="1355" r:id="rId18"/>
    <p:sldId id="1356" r:id="rId19"/>
    <p:sldId id="1358" r:id="rId20"/>
    <p:sldId id="1428" r:id="rId21"/>
    <p:sldId id="1359" r:id="rId22"/>
    <p:sldId id="1368" r:id="rId23"/>
    <p:sldId id="1436" r:id="rId2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227" autoAdjust="0"/>
  </p:normalViewPr>
  <p:slideViewPr>
    <p:cSldViewPr snapToGrid="0">
      <p:cViewPr varScale="1">
        <p:scale>
          <a:sx n="105" d="100"/>
          <a:sy n="105" d="100"/>
        </p:scale>
        <p:origin x="54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6.982"/>
    </inkml:context>
    <inkml:brush xml:id="br0">
      <inkml:brushProperty name="width" value="0.05" units="cm"/>
      <inkml:brushProperty name="height" value="0.05" units="cm"/>
    </inkml:brush>
  </inkml:definitions>
  <inkml:trace contextRef="#ctx0" brushRef="#br0">1 113 7335,'3'-8'5680,"1"-7"-4602,-2 6-245,1 0 0,-1 0-1,2 0 1,-1 0 0,1 0 0,0 1 0,1 0 0,7-10-1,-12 17-826,1 1-1,0 0 1,0 0-1,0-1 1,-1 1-1,1 0 0,0 0 1,0 0-1,0 0 1,-1 0-1,1 0 0,0 0 1,0 0-1,0 1 1,0-1-1,-1 0 1,1 0-1,0 1 0,0-1 1,-1 0-1,1 1 1,0-1-1,-1 1 1,1-1-1,0 1 0,-1-1 1,1 1-1,0-1 1,-1 1-1,1 0 0,-1-1 1,1 1-1,-1 0 1,0-1-1,1 2 1,22 34 1,-18-26 95,62 106 48,-42-67-658,3-1-1,2-1 0,61 72 0,-69-100-422,-5-14-2462,-33-21-3445,-6 2 1483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522"/>
    </inkml:context>
    <inkml:brush xml:id="br0">
      <inkml:brushProperty name="width" value="0.025" units="cm"/>
      <inkml:brushProperty name="height" value="0.025" units="cm"/>
      <inkml:brushProperty name="color" value="#E71224"/>
    </inkml:brush>
  </inkml:definitions>
  <inkml:trace contextRef="#ctx0" brushRef="#br0">105 897 9001,'0'0'2850,"-69"5"-191,43-26-65,17-11-1345,9-16-480,3-16 128,20-11-224,14-6-417,14-7-224,12 1 32,11-3-96,3 6-192,9 4-673,-2 2-1089,-12 4-3619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9.191"/>
    </inkml:context>
    <inkml:brush xml:id="br0">
      <inkml:brushProperty name="width" value="0.025" units="cm"/>
      <inkml:brushProperty name="height" value="0.025" units="cm"/>
    </inkml:brush>
  </inkml:definitions>
  <inkml:trace contextRef="#ctx0" brushRef="#br0">1 46 3011,'0'0'19111,"4"0"-18198,128-2 1639,-18 2-2956,-89-1-1419,0-1 0,36-9 1,-59 11 1270,0-1 1,0 1-1,0-1 1,0 1-1,0-1 1,0 0-1,-1 0 0,1 0 1,0 0-1,-1 0 1,1 0-1,-1 0 1,1-1-1,-1 1 1,3-3-1,2-9-7103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1.106"/>
    </inkml:context>
    <inkml:brush xml:id="br0">
      <inkml:brushProperty name="width" value="0.025" units="cm"/>
      <inkml:brushProperty name="height" value="0.025" units="cm"/>
    </inkml:brush>
  </inkml:definitions>
  <inkml:trace contextRef="#ctx0" brushRef="#br0">105 0 15022,'0'0'7645,"1"10"-6604,-3 53-266,-18 121 0,-3 45-788,23-220 31,-2 25-13,2-33 0,0 0-1,0 0 1,0-1-1,0 1 0,0 0 1,0-1-1,0 1 1,0 0-1,0 0 0,-1-1 1,1 1-1,0 0 1,-1-1-1,1 1 0,0-1 1,-1 1-1,1 0 1,-1-1-1,1 1 0,-1-1 1,1 1-1,-1-1 1,1 1-1,-1-1 0,0 0 1,1 1-1,-1-1 1,0 0-1,1 1 0,-1-1 1,0 0-1,1 0 1,-1 0-1,0 0 0,0 1 1,-2-3 15,1 0 1,0 0 0,0 0 0,0 0-1,0-1 1,0 1 0,1 0 0,-1-1-1,1 1 1,0-1 0,-1 0-1,1 1 1,0-1 0,1 0 0,-1 0-1,0 1 1,0-6 0,0 3-5,-4-15 10,1-1-1,1-1 1,1 1-1,1 0 0,0 0 1,2-1-1,1 1 0,0 0 1,8-30-1,-7 37-8,1 0 0,1-1 0,0 1 0,1 1 0,1-1 0,0 1-1,0 0 1,1 1 0,1 0 0,0 0 0,1 1 0,0 0 0,1 1 0,15-12 0,-18 17-18,1 0 0,-1 1 0,1 0 0,0 1 1,0 0-1,0 0 0,0 1 0,1 1 1,-1-1-1,13 1 0,-18 1-11,-1 0 1,0 0-1,0 0 1,1 0-1,-1 1 0,0 0 1,0 0-1,1 0 1,-1 0-1,0 0 0,0 1 1,0-1-1,-1 1 1,4 2-1,-4-3-3,-1 1-1,1 0 1,-1 0 0,1 0 0,-1 0 0,0 0-1,0 0 1,0 0 0,0 1 0,0-1-1,-1 0 1,1 1 0,0-1 0,-1 0-1,0 1 1,0-1 0,0 0 0,0 1-1,0-1 1,0 1 0,-1 3 0,-1 1 95,0-1 0,-1 0 1,0 0-1,1 0 0,-2 0 0,1-1 1,-1 1-1,0-1 0,0 0 0,-1 0 1,1 0-1,-1 0 0,0-1 0,0 0 1,-1 0-1,1-1 0,-11 6 1,5-3 138,0 0 1,-1-1 0,1 0-1,-1-1 1,0 0 0,0-1-1,0 0 1,-20 1 0,32-3-259,-1-1 0,1 0 0,-1 0 1,1 0-1,-1 0 0,0 0 0,1 0 1,-1 0-1,1 0 0,-1 0 0,1-1 1,-1 1-1,1 0 0,-1 0 0,0 0 1,1-1-1,-1 1 0,1 0 0,0 0 1,-1-1-1,1 1 0,-1 0 0,1-1 1,-1 1-1,1-1 0,0 1 0,-1-1 1,1 1-1,0-1 0,-1 1 0,1-1 0,0 1 1,0-1-1,0 1 0,-1-2 0,8-22-2352,24-22-3485,-3 15-220,3-3-2088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1.433"/>
    </inkml:context>
    <inkml:brush xml:id="br0">
      <inkml:brushProperty name="width" value="0.025" units="cm"/>
      <inkml:brushProperty name="height" value="0.025" units="cm"/>
    </inkml:brush>
  </inkml:definitions>
  <inkml:trace contextRef="#ctx0" brushRef="#br0">52 1 14221,'0'0'9716,"2"8"-8050,0 10-1394,-1 1 1,-1-1 0,-1 1-1,-1-1 1,0 0-1,-1 1 1,-1-1-1,-11 30 1,7-22 16,2 0 0,0 1 0,-3 53 0,9-80-303,0 1 1,0-1 0,0 0-1,0 1 1,0-1-1,0 1 1,0-1 0,0 1-1,0-1 1,0 0 0,0 1-1,1-1 1,-1 1-1,0-1 1,0 0 0,0 1-1,1-1 1,-1 1 0,0-1-1,0 0 1,1 1 0,-1-1-1,0 0 1,1 0-1,-1 1 1,1-1 0,-1 0-1,0 0 1,1 0 0,-1 1-1,0-1 1,1 0 0,-1 0-1,1 0 1,-1 0-1,1 0 1,-1 0 0,1 0-1,-1 0 1,0 0 0,1 0-1,-1 0 1,1 0-1,-1 0 1,1 0 0,-1 0-1,0 0 1,1 0 0,-1-1-1,1 1 1,-1 0 0,0 0-1,1-1 1,-1 1-1,0 0 1,1 0 0,-1-1-1,0 1 1,1 0 0,-1-1-1,0 1 1,1-1 0,22-19-1670,20-42-4510,-22 16-2770,-12 23 1564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1.762"/>
    </inkml:context>
    <inkml:brush xml:id="br0">
      <inkml:brushProperty name="width" value="0.025" units="cm"/>
      <inkml:brushProperty name="height" value="0.025" units="cm"/>
    </inkml:brush>
  </inkml:definitions>
  <inkml:trace contextRef="#ctx0" brushRef="#br0">31 0 16143,'0'0'11851,"-16"62"-11114,10-31-449,2 3-223,-1-5-33,5-4 0,0-6-96,0-8-545,3-8-384,6-3-128,2-8-1089,1-10-1730,-3-8-2210,-1-1-3651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2.135"/>
    </inkml:context>
    <inkml:brush xml:id="br0">
      <inkml:brushProperty name="width" value="0.025" units="cm"/>
      <inkml:brushProperty name="height" value="0.025" units="cm"/>
    </inkml:brush>
  </inkml:definitions>
  <inkml:trace contextRef="#ctx0" brushRef="#br0">1 255 10698,'0'0'8269,"10"5"-6763,-6-4-1409,0 2-8,1-1-1,-1 0 0,1-1 1,-1 1-1,1-1 1,-1 0-1,1 0 0,0 0 1,-1-1-1,1 0 1,0 0-1,0 0 0,0 0 1,-1-1-1,1 0 1,0 0-1,-1 0 0,1 0 1,-1-1-1,6-2 1,3-4 298,-1 0 1,0 0-1,12-13 1,-21 19-278,0 0 1,-1-1-1,0 1 1,1 0-1,-1-1 1,0 0-1,0 1 1,-1-1-1,1 0 1,0 0-1,-1 0 1,0 0-1,0-1 1,0 1-1,0 0 1,0 0-1,0-1 0,-1 1 1,0 0-1,0-5 1,0 8-89,0-1 0,-1 1 1,1 0-1,0-1 0,-1 1 0,1 0 0,0-1 1,-1 1-1,1 0 0,0 0 0,-1 0 0,1-1 1,-1 1-1,1 0 0,0 0 0,-1 0 0,1 0 1,-1 0-1,1 0 0,-1 0 0,1 0 0,-1 0 1,1 0-1,0 0 0,-1 0 0,1 0 0,-1 0 1,1 0-1,-1 0 0,1 0 0,0 1 0,-1-1 1,1 0-1,-1 1 0,-16 6 76,7 2 54,0 0-1,1 1 0,0 0 0,1 0 1,0 1-1,1 0 0,0 0 0,0 1 1,1 0-1,1 0 0,0 0 0,1 1 1,0-1-1,-4 27 0,8-38-142,0 0 1,0 1-1,0-1 0,0 0 0,0 0 0,0 0 0,0 0 1,1 1-1,-1-1 0,0 0 0,1 0 0,-1 0 0,1 0 1,-1 0-1,1 0 0,-1 0 0,1 0 0,0 0 0,0 0 1,-1 0-1,1 0 0,0 0 0,0 0 0,0-1 0,0 1 1,0 0-1,0-1 0,0 1 0,0-1 0,1 1 0,2 0-19,-1 0 0,1-1 0,0 1 0,-1-1-1,1 0 1,-1 0 0,1 0 0,0-1-1,-1 1 1,5-2 0,2-1-647,0 1 0,-1-2 1,1 1-1,-1-2 0,0 1 0,0-1 1,9-6-1,2-13-3849,-3-6-1286</inkml:trace>
  <inkml:trace contextRef="#ctx0" brushRef="#br0" timeOffset="1">198 0 11755,'0'0'11531,"-5"48"-11563,24-30-1762,4-4-2177,1-3-3781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2.477"/>
    </inkml:context>
    <inkml:brush xml:id="br0">
      <inkml:brushProperty name="width" value="0.025" units="cm"/>
      <inkml:brushProperty name="height" value="0.025" units="cm"/>
    </inkml:brush>
  </inkml:definitions>
  <inkml:trace contextRef="#ctx0" brushRef="#br0">108 0 16816,'0'0'6353,"-10"10"-4410,2-2-1643,-6 4 303,1 1 0,1 1 0,0 0 0,-14 22 0,68-41-2952,-38 4 2137,-1 1 0,1 0 0,-1 1 0,1-1-1,0 1 1,-1-1 0,1 1 0,-1 0 0,0 0 0,1 1 0,-1-1 0,0 1 0,0-1 0,1 1-1,-1 0 1,3 3 0,-4-3 238,-1 0-1,1-1 1,-1 1-1,0 0 1,0 0 0,0-1-1,0 1 1,0 0-1,0 0 1,0 0-1,0 0 1,-1 1 0,1-1-1,-1 0 1,0 0-1,0 0 1,1 0-1,-1 1 1,-1-1 0,1 0-1,0 0 1,0 0-1,-1 0 1,1 0-1,-1 0 1,0 0-1,0 1 1,0-2 0,0 1-1,-1 2 1,-1 0 124,0 0 0,0 0 0,0 0 0,-1-1 0,1 0 0,-1 1 0,0-1 0,0-1 0,0 1 0,0-1 0,-1 1 0,1-1 0,-1 0 0,-4 1 0,5-2-587,0 1 0,0-1 0,-1 0 0,1-1 0,0 1 0,0-1 0,0 0 0,-1 0 0,1 0 0,-5-1 0,-1-4-7779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3.127"/>
    </inkml:context>
    <inkml:brush xml:id="br0">
      <inkml:brushProperty name="width" value="0.025" units="cm"/>
      <inkml:brushProperty name="height" value="0.025" units="cm"/>
    </inkml:brush>
  </inkml:definitions>
  <inkml:trace contextRef="#ctx0" brushRef="#br0">94 119 7495,'0'0'5301,"5"-9"-1580,1 0-2761,-3 6-674,-1 1-1,0-1 1,0 0-1,0 0 1,0 0-1,0-1 0,-1 1 1,0 0-1,1-1 1,-1 1-1,-1-1 1,1 1-1,0-1 1,-1-4-1,0 8-203,0-1 0,0 1 1,0-1-1,0 1 0,0-1 0,-1 1 0,1-1 0,0 1 0,0-1 0,-1 1 0,1-1 0,0 1 1,-1 0-1,1-1 0,-1 1 0,1-1 0,0 1 0,-1 0 0,1-1 0,-1 1 0,1 0 0,-1 0 1,1-1-1,-1 1 0,1 0 0,-1 0 0,1 0 0,-1 0 0,1 0 0,-1 0 0,0 0 0,1 0 1,-1 0-1,1 0 0,-1 0 0,1 0 0,-1 0 0,1 0 0,-1 0 0,1 0 0,-1 1 0,1-1 1,-1 0-1,1 0 0,-1 1 0,1-1 0,-1 0 0,0 1 0,-26 15 625,18-7-679,2 0 0,-1 1-1,1 0 1,0 0 0,1 1 0,1 0-1,-1 0 1,2 0 0,0 1 0,0-1-1,1 1 1,0 0 0,1 0 0,-1 16-1,3-27-24,0 0 0,0 0 0,0 0-1,0 0 1,1 0 0,-1 0 0,0 0-1,1-1 1,-1 1 0,0 0 0,1 0-1,-1 0 1,1-1 0,-1 1 0,1 0-1,0 0 1,-1-1 0,1 1 0,-1-1-1,1 1 1,0-1 0,0 1 0,-1-1-1,1 1 1,0-1 0,0 1 0,0-1-1,0 0 1,0 0 0,-1 1 0,1-1-1,0 0 1,0 0 0,0 0-1,0 0 1,0 0 0,0 0 0,0 0-1,0 0 1,-1 0 0,1-1 0,0 1-1,0 0 1,0 0 0,0-1 0,0 1-1,-1-1 1,1 1 0,1-1 0,44-23 142,-26 9-102,-1-1-1,0 0 0,-1-1 0,-1-2 0,-1 1 1,-1-2-1,0 0 0,-1-1 0,-2 0 1,12-24-1,-33 67 97,1 0 1,2 1-1,0 0 1,1 1-1,2-1 1,0 1-1,1 28 1,2-51-190,0 1 1,0 0 0,0-1 0,0 1 0,0-1-1,1 1 1,-1-1 0,1 1 0,-1-1 0,1 1 0,-1-1-1,1 1 1,0-1 0,0 0 0,0 1 0,0-1-1,0 0 1,0 0 0,0 0 0,0 0 0,2 2 0,-1-2-305,1 0 1,0 0-1,-1 0 1,1-1 0,0 1-1,0 0 1,0-1 0,-1 0-1,1 0 1,0 0 0,4 0-1,26-2-5027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3.768"/>
    </inkml:context>
    <inkml:brush xml:id="br0">
      <inkml:brushProperty name="width" value="0.025" units="cm"/>
      <inkml:brushProperty name="height" value="0.025" units="cm"/>
    </inkml:brush>
  </inkml:definitions>
  <inkml:trace contextRef="#ctx0" brushRef="#br0">34 46 8808,'0'0'5889,"1"-9"-2740,0 3-3363,1-22 4101,-1 26-1565,0 20-1227,-11 88 452,6-80-1410,1 1-1,2 0 0,1 28 0,0-54-132,1 0 0,-1 0 0,1 0 0,0 0 1,-1 0-1,1-1 0,0 1 0,-1 0 0,1 0 0,0-1 0,0 1 0,0-1 0,-1 1 0,1 0 0,0-1 0,0 0 0,0 1 0,0-1 0,0 0 0,0 1 0,0-1 0,0 0 1,0 0-1,0 0 0,0 0 0,0 0 0,0 0 0,0 0 0,0 0 0,0 0 0,0 0 0,0-1 0,0 1 0,0 0 0,0-1 0,1 0 0,40-11 81,-31 7-159,-1 1 0,1 1 0,0 0-1,0 1 1,0 0 0,0 0 0,18 0 0,-26 2 73,-1 1 0,1-1-1,-1 0 1,0 1 0,1-1 0,-1 1 0,0 0 0,0-1-1,1 1 1,-1 0 0,0 0 0,0 1 0,0-1 0,0 0 0,0 1-1,0-1 1,-1 1 0,1 0 0,0 0 0,-1-1 0,0 1-1,1 0 1,-1 0 0,0 0 0,0 1 0,0-1 0,0 0 0,0 0-1,0 0 1,-1 1 0,1-1 0,-1 0 0,0 1 0,1-1-1,-1 1 1,0-1 0,0 0 0,-1 1 0,1-1 0,-2 5 0,2-2 100,-2-1 0,1 1 0,0 0 0,-1-1 0,0 1 0,0-1 1,-1 0-1,1 0 0,-1 1 0,0-2 0,0 1 0,0 0 1,0 0-1,-1-1 0,1 0 0,-1 0 0,0 0 0,0 0 1,0-1-1,0 1 0,-1-1 0,1 0 0,-1 0 0,1-1 1,-6 2-1,-7 2 90,0-1 1,0 0-1,0-2 1,0 0-1,-30 0 1,46-2-253,-1 0 1,1 0-1,0 0 0,-1 0 1,1 0-1,-1 0 0,1 0 1,-1 0-1,1-1 0,0 1 1,-1-1-1,1 1 0,0-1 1,-1 1-1,1-1 0,0 0 1,0 0-1,0 0 0,0 1 1,0-1-1,-1 0 1,2 0-1,-1-1 0,0 1 1,0 0-1,0 0 0,0 0 1,1-1-1,-1 1 0,1 0 1,-1-1-1,1 1 0,-1 0 1,1-2-1,0 1-252,0 0 0,0-1 1,0 1-1,1 0 0,-1 0 0,1 0 1,-1 0-1,1 0 0,0 0 0,0 0 0,0 0 1,0 0-1,0 0 0,1 1 0,-1-1 1,0 0-1,1 1 0,-1-1 0,1 1 0,0-1 1,-1 1-1,4-2 0,25-13-5365,6 0-2018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4.127"/>
    </inkml:context>
    <inkml:brush xml:id="br0">
      <inkml:brushProperty name="width" value="0.025" units="cm"/>
      <inkml:brushProperty name="height" value="0.025" units="cm"/>
    </inkml:brush>
  </inkml:definitions>
  <inkml:trace contextRef="#ctx0" brushRef="#br0">131 20 14990,'0'0'7453,"-9"-2"-5398,6 0-1997,0 2 1,0-1-1,0 0 0,0 1 1,0-1-1,0 1 1,0 0-1,0 0 0,-1 0 1,1 0-1,0 1 1,0-1-1,0 1 0,0 0 1,0 0-1,0 0 1,1 0-1,-1 1 0,0-1 1,0 1-1,1-1 1,-1 1-1,1 0 0,0 0 1,-1 0-1,1 0 1,0 1-1,0-1 0,0 0 1,1 1-1,-1 0 1,-2 4-1,0-1-38,0 0-1,0 1 1,1 0-1,0 0 1,0 0-1,1 0 1,0 1 0,0-1-1,0 1 1,1-1-1,0 1 1,1-1-1,0 1 1,1 13 0,-1-19-19,1-1 1,-1 0-1,1 0 1,-1 1-1,1-1 1,-1 0-1,1 0 1,0 0 0,0 0-1,-1 0 1,1 0-1,0 0 1,0 0-1,0 0 1,0 0-1,0 0 1,0-1 0,0 1-1,0 0 1,1-1-1,-1 1 1,0-1-1,0 1 1,2-1 0,0 1 2,1-1 1,-1 0 0,1 1 0,-1-1 0,1-1 0,-1 1 0,1-1-1,-1 1 1,4-2 0,3-1 12,-1 0-1,0-1 1,0 0-1,-1 0 1,17-12-1,-11 4 4,-1-2 0,0 0 0,-1 0-1,0-1 1,-1-1 0,-1 1-1,9-21 1,-3 9 41,-25 85-199,6-48-90,-10 50-2039,13-57 1734,0-1 0,-1 1-1,1-1 1,0 1 0,1-1-1,-1 1 1,0 0 0,1-1 0,-1 1-1,1-1 1,2 4 0,7 1-5900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4.451"/>
    </inkml:context>
    <inkml:brush xml:id="br0">
      <inkml:brushProperty name="width" value="0.025" units="cm"/>
      <inkml:brushProperty name="height" value="0.025" units="cm"/>
    </inkml:brush>
  </inkml:definitions>
  <inkml:trace contextRef="#ctx0" brushRef="#br0">133 0 13164,'0'0'3673,"-10"8"-897,-6 3-2162,0 1 0,1 1 0,-14 15 0,25-23-568,-1 0 1,1 0-1,0 0 1,0 0-1,1 1 0,-1-1 1,1 1-1,0 0 0,1 0 1,0 1-1,0-1 0,0 0 1,0 1-1,1-1 1,-1 11-1,3-16-68,0 0 0,-1-1 0,1 1-1,0 0 1,-1 0 0,1 0 0,0 0 0,0-1 0,0 1 0,0 0 0,0-1-1,0 1 1,-1-1 0,1 1 0,1-1 0,-1 1 0,0-1 0,0 0 0,0 1-1,0-1 1,0 0 0,0 0 0,0 0 0,0 0 0,0 0 0,1 0 0,-1 0-1,1-1 1,38-1-497,-40 2 516,14-2-717,0 0 1,0-1-1,-1-1 0,1 0 1,-1-1-1,0-1 0,-1 0 0,1 0 1,-1-2-1,12-8 0,-1-5-3657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4.790"/>
    </inkml:context>
    <inkml:brush xml:id="br0">
      <inkml:brushProperty name="width" value="0.025" units="cm"/>
      <inkml:brushProperty name="height" value="0.025" units="cm"/>
    </inkml:brush>
  </inkml:definitions>
  <inkml:trace contextRef="#ctx0" brushRef="#br0">175 1 10378,'0'0'11333,"-30"39"-7430,6-6-2544,2 1 1,1 2-1,-17 38 0,31-57-1288,0 0-1,1 1 0,1-1 0,0 1 0,2 1 0,0-1 0,1 0 0,1 1 1,1 19-1,0-37-68,0-1 0,-1 1 0,1 0 0,1 0 0,-1-1 0,0 1 0,0 0 0,0 0 0,0-1 0,0 1 0,1 0 0,-1 0 0,0-1 0,1 1 0,-1 0 0,1-1 0,-1 1 0,0 0 0,1-1 0,-1 1 0,1-1 0,0 1 0,-1-1 0,1 1 0,-1-1 0,1 1 0,0-1 1,-1 0-1,1 1 0,0-1 0,1 1 0,0-1 5,0 0 1,0-1 0,0 1 0,0 0 0,0-1-1,0 1 1,0-1 0,-1 1 0,1-1 0,0 0-1,0 0 1,1-1 0,46-36 77,-6-9-64,-19 20-125,38-33 0,-62 60 102,0-1 1,0 1-1,1-1 0,-1 1 1,0 0-1,1-1 0,-1 1 1,1-1-1,-1 1 1,0 0-1,1-1 0,-1 1 1,1 0-1,-1-1 0,1 1 1,-1 0-1,1 0 0,0-1 1,-1 1-1,1 0 1,-1 0-1,1 0 0,-1 0 1,1 0-1,-1 0 0,1 0 1,0 0-1,-1 0 1,1 0-1,-1 0 0,1 0 1,-1 0-1,1 1 0,-1-1 1,1 0-1,0 0 1,-1 0-1,1 1 0,-1-1 1,0 0-1,1 1 0,-1-1 1,1 1-1,0 2-5,0-1 0,-1 1 0,1-1 0,-1 1 0,0-1 0,0 1 0,0 0 0,0-1 0,0 1 0,-1 2 0,-16 64-79,9-47-29,6-14-440,-1 0 1,0 0-1,-1 0 0,0 0 0,-8 11 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9.564"/>
    </inkml:context>
    <inkml:brush xml:id="br0">
      <inkml:brushProperty name="width" value="0.025" units="cm"/>
      <inkml:brushProperty name="height" value="0.025" units="cm"/>
    </inkml:brush>
  </inkml:definitions>
  <inkml:trace contextRef="#ctx0" brushRef="#br0">0 1 1730,'0'0'17873,"11"0"-17163,1 1-395,12 0 110,0 1-1,43 9 1,-62-10-415,-1-1 1,0 1-1,0 1 0,0-1 1,1 0-1,-1 1 0,-1 0 0,1 0 1,0 0-1,0 0 0,-1 1 1,1-1-1,-1 1 0,0 0 1,0 0-1,0 0 0,0 1 1,0-1-1,-1 1 0,0-1 0,1 1 1,-1 0-1,-1 0 0,4 7 1,-5-2 49,1 0 0,-1 1 0,-1-1 0,1 0 0,-2 0 0,1 0 0,-1 0 0,-1 0 0,1 0 0,-2-1 0,1 1 0,-7 10 0,-8 13 84,-41 52-1,19-28-132,32-45-232,-13 23-298,10-11-4186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5.622"/>
    </inkml:context>
    <inkml:brush xml:id="br0">
      <inkml:brushProperty name="width" value="0.025" units="cm"/>
      <inkml:brushProperty name="height" value="0.025" units="cm"/>
    </inkml:brush>
  </inkml:definitions>
  <inkml:trace contextRef="#ctx0" brushRef="#br0">64 48 13837,'0'0'13165,"-8"9"-12824,-1 2-304,1 0 1,0 1-1,-7 13 0,13-21-34,0 0 1,0 1-1,0-1 1,0 0-1,1 1 1,0-1-1,0 1 1,0-1-1,0 1 1,1-1-1,-1 1 1,1 0-1,1-1 1,-1 1-1,1-1 1,1 9-1,-1-13 0,-1 1 0,1 0-1,-1 0 1,1-1-1,0 1 1,0 0-1,-1-1 1,1 1-1,0-1 1,0 1-1,0-1 1,-1 1 0,1-1-1,0 1 1,0-1-1,0 0 1,0 0-1,0 1 1,0-1-1,0 0 1,0 0-1,0 0 1,0 0 0,0 0-1,0 0 1,0 0-1,0-1 1,0 1-1,1 0 1,29-10 177,-20 3-122,1-1 0,-1 0 1,-1-1-1,1 0 1,-1 0-1,-1-1 1,12-15-1,50-82 46,-71 158-109,-2-39 11,0-1-7,0 0 1,1 0-1,0 0 1,0 0-1,3 19 1,-2-28 2,1 0 1,-1 0-1,1 0 1,-1 0-1,1 0 1,0 0-1,0 0 0,0 0 1,0 0-1,0-1 1,0 1-1,1 0 1,-1-1-1,1 1 1,-1-1-1,1 1 0,-1-1 1,1 0-1,0 0 1,0 0-1,-1 0 1,1 0-1,0 0 0,0 0 1,0 0-1,0-1 1,0 1-1,0-1 1,0 0-1,0 1 1,1-1-1,-1 0 0,0 0 1,0 0-1,0-1 1,0 1-1,2-1 1,1 0 42,0-1 0,-1 1 1,1-1-1,-1 0 0,1 0 0,-1 0 1,0-1-1,1 0 0,-2 1 1,1-2-1,0 1 0,0 0 1,-1-1-1,0 1 0,0-1 0,0 0 1,0 0-1,0 0 0,3-9 1,-3 7 20,0 1 1,-1-1 0,1 0 0,-1 0 0,-1 0 0,1 0-1,-1 0 1,0 0 0,0 0 0,-1 0 0,0 0 0,0-1-1,0 1 1,-1 0 0,-2-11 0,2 16-72,0-1 1,0 1-1,0-1 1,0 1-1,0 0 1,0-1-1,0 1 1,0 0-1,-1 0 1,1 0-1,0 0 1,-1 0-1,1 0 1,-1 0-1,1 1 1,-1-1 0,0 1-1,1-1 1,-1 1-1,0-1 1,1 1-1,-1 0 1,0 0-1,1-1 1,-1 1-1,0 1 1,1-1-1,-1 0 1,0 0-1,0 1 1,-1 0-1,1-1-137,1 0 1,0 1-1,0-1 0,-1 0 0,1 1 0,0-1 0,0 1 0,-1 0 0,1-1 1,0 1-1,0 0 0,0 0 0,0 0 0,0-1 0,0 1 0,0 0 1,0 1-1,1-1 0,-1 0 0,0 0 0,1 0 0,-1 0 0,1 0 1,-1 1-1,1-1 0,-1 0 0,1 1 0,0-1 0,-1 0 0,1 0 1,0 1-1,0-1 0,0 0 0,0 1 0,1-1 0,-1 0 0,0 1 1,0-1-1,1 0 0,-1 1 0,2 1 0,6 4-3707,10-4-2007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5.966"/>
    </inkml:context>
    <inkml:brush xml:id="br0">
      <inkml:brushProperty name="width" value="0.025" units="cm"/>
      <inkml:brushProperty name="height" value="0.025" units="cm"/>
    </inkml:brush>
  </inkml:definitions>
  <inkml:trace contextRef="#ctx0" brushRef="#br0">154 39 13229,'0'0'5231,"-12"0"-1734,2 0-3002,0 1 1,0 0-1,1 0 1,-1 1-1,1 1 1,0-1-1,-11 6 1,17-7-403,0 0 0,-1 1 0,1-1 0,0 1 0,0 0-1,0 0 1,0 0 0,1 0 0,-1 1 0,1-1 0,-1 1 0,1 0 0,0-1 0,0 1 0,0 0 0,0 0 0,0 1 0,1-1 0,0 0 0,-1 0-1,1 1 1,0-1 0,1 1 0,-1-1 0,0 1 0,1-1 0,0 5 0,1-7-87,0 0 0,0 0 0,0 0 0,1 0 0,-1-1 0,0 1 0,0-1 0,1 1 0,-1-1 0,0 1 0,1-1 0,-1 0 0,0 1 0,1-1 0,-1 0 0,1 0 0,-1 0 0,0 0 0,1 0 0,-1 0 0,1-1 0,1 0 0,38-4 59,1-4-47,-15 3-13,0 0 0,1 2-1,32-1 1,-59 5 2,-1 1-1,1-1 0,0 0 0,-1 0 1,1 1-1,-1-1 0,1 1 1,-1-1-1,1 0 0,-1 1 1,1-1-1,-1 1 0,1-1 1,-1 1-1,0-1 0,1 1 1,-1-1-1,0 1 0,1 0 1,-1-1-1,0 1 0,0 0 1,1-1-1,-1 1 0,0 0 0,0 0 1,4 7 210,5-20 4,33-106-296,-37 121-7037,8 10 2339,-5-6 520,7 3-2980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6.338"/>
    </inkml:context>
    <inkml:brush xml:id="br0">
      <inkml:brushProperty name="width" value="0.025" units="cm"/>
      <inkml:brushProperty name="height" value="0.025" units="cm"/>
    </inkml:brush>
  </inkml:definitions>
  <inkml:trace contextRef="#ctx0" brushRef="#br0">140 150 12236,'0'0'11151,"-10"-4"-9298,8 3-1792,-1 0-1,0 0 1,0 0 0,0 0 0,0 0-1,0 1 1,0-1 0,-1 1-1,1 0 1,0 0 0,0 0 0,0 0-1,0 1 1,0-1 0,0 1-1,0 0 1,0 0 0,0 0 0,0 0-1,0 0 1,0 1 0,1-1 0,-1 1-1,0 0 1,1-1 0,-1 1-1,1 1 1,0-1 0,0 0 0,0 0-1,-2 4 1,0-2-31,0 0 1,1 1-1,-1-1 1,1 1-1,0 0 0,0 0 1,1 0-1,0 0 0,0 0 1,0 1-1,0-1 0,1 1 1,0-1-1,0 1 0,0 9 1,1-13-28,1-1 1,0 0 0,-1 0-1,1 0 1,0-1-1,-1 1 1,1 0 0,0 0-1,0 0 1,0 0-1,0-1 1,0 1 0,0 0-1,0-1 1,0 1-1,0-1 1,0 1 0,0-1-1,0 0 1,0 1-1,0-1 1,0 0 0,1 0-1,-1 0 1,0 0-1,0 0 1,0 0 0,0 0-1,1 0 1,-1 0-1,0 0 1,0-1 0,0 1-1,2-1 1,43-13 94,-28 2-133,0 0-1,0-1 1,-1-1-1,-1 0 1,-1-2-1,0 1 1,-1-2-1,0 0 1,-2-1-1,0 0 1,-1-1 0,-1 0-1,14-36 1,-24 53 134,-3 7-23,-9 19 16,-14 36-44,21-42 61,1 0 1,-3 28-1,9-3-1441,-2-41 914,1 0 1,-1 0-1,1 0 1,-1 0-1,1 0 1,0 0-1,0 0 1,0 0-1,0 0 0,1 0 1,-1 0-1,0-1 1,4 4-1,13 5-7728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6.961"/>
    </inkml:context>
    <inkml:brush xml:id="br0">
      <inkml:brushProperty name="width" value="0.025" units="cm"/>
      <inkml:brushProperty name="height" value="0.025" units="cm"/>
    </inkml:brush>
  </inkml:definitions>
  <inkml:trace contextRef="#ctx0" brushRef="#br0">151 1 14189,'0'0'12129,"-11"0"-11776,6-1-339,-1 1 0,1 0 0,0 0 0,-1 1 0,1 0 0,-1-1 0,1 2 0,0-1 0,-1 1 0,1 0 0,0 0 0,0 0 0,0 0 0,1 1 0,-1 0 0,1 0 0,-1 0 0,-5 6 0,5-4-5,-27 34 15,32-38-26,0-1 1,0 0 0,1 1 0,-1-1 0,1 0 0,-1 0-1,0 0 1,1 1 0,-1-1 0,1 0 0,-1 0 0,0 0-1,1 0 1,-1 0 0,1 0 0,-1 0 0,1 0 0,-1 0-1,0 0 1,1 0 0,-1 0 0,1 0 0,-1 0-1,0 0 1,1 0 0,-1 0 0,1-1 0,-1 1 0,0 0-1,1 0 1,0-1 0,34-14-434,42-16-210,-72 30 607,0 0-1,-1 0 1,1 0 0,0 1-1,0-1 1,0 1 0,0 0 0,0 0-1,-1 1 1,1 0 0,0 0-1,0 0 1,-1 0 0,6 3-1,-8-3 36,0 0-1,0 0 0,0 1 0,-1-1 1,1 1-1,0-1 0,-1 1 0,1 0 1,-1 0-1,0 0 0,1-1 0,-1 1 1,0 0-1,0 1 0,-1-1 1,1 0-1,0 0 0,-1 0 0,1 0 1,-1 1-1,1-1 0,-1 0 0,0 0 1,0 1-1,0-1 0,-1 0 1,1 0-1,0 1 0,-1-1 0,1 0 1,-3 4-1,1 1 71,0 0-1,-1 0 1,0 0-1,0-1 1,-1 1 0,0-1-1,0 0 1,-8 10 0,-2-3 151,0 0 0,0 0 0,-18 11 0,28-21-203,-1 0 1,0 0-1,0 0 1,1-1 0,-2 0-1,1 1 1,0-2-1,0 1 1,0-1-1,-1 0 1,1 0-1,-1 0 1,1-1 0,-1 0-1,-7 0 1,13 0-67,-1-1 0,1 1 1,-1-1-1,0 1 1,1-1-1,-1 1 0,1-1 1,0 1-1,-1-1 0,1 1 1,-1-1-1,1 1 0,0-1 1,-1 0-1,1 1 0,0-1 1,0 0-1,-1 1 0,1-1 1,0 0-1,0 1 0,0-1 1,0 0-1,0 1 0,0-1 1,0 0-1,0 1 1,0-1-1,0 0 0,1 0 1,-1 1-1,0-1 0,0 0 1,1 1-1,-1-1 0,0 1 1,1-1-1,-1 0 0,1 0 1,13-26-2702,12-5-1375,7-2-1932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7.429"/>
    </inkml:context>
    <inkml:brush xml:id="br0">
      <inkml:brushProperty name="width" value="0.025" units="cm"/>
      <inkml:brushProperty name="height" value="0.025" units="cm"/>
    </inkml:brush>
  </inkml:definitions>
  <inkml:trace contextRef="#ctx0" brushRef="#br0">89 0 10442,'0'0'7345,"-1"9"-4841,-5 16-845,-1 0-1,-19 44 1,17-50-1439,1 0 0,1 0 0,1 0 1,1 1-1,0 0 0,2 1 0,-2 31 0,5-51-215,0 0 0,0 0 0,0 0 0,0 0 1,1 0-1,-1 0 0,0 0 0,1-1 0,-1 1 0,1 0 0,-1 0 0,1 0 0,-1 0 0,1-1 0,-1 1 0,1 0 0,0-1 0,-1 1 0,1 0 1,0-1-1,0 1 0,-1-1 0,1 1 0,0-1 0,0 1 0,0-1 0,0 0 0,0 1 0,0-1 0,0 0 0,0 0 0,-1 0 0,1 0 0,0 0 0,0 0 1,0 0-1,0 0 0,0 0 0,0 0 0,0 0 0,0 0 0,0-1 0,0 1 0,1-1 0,3 0 18,0-1 0,0 1 0,0-1 1,0-1-1,-1 1 0,10-6 0,4-7-24,-1 0 1,0-2-1,-2 0 0,1 0 1,-2-2-1,-1 0 0,13-22 1,-40 96-64,8-39 209,2 1 1,0 0 0,0 0 0,2 0 0,-1 24 0,3-40-129,0 1 0,0-1 0,0 1 0,0-1 0,1 0 0,-1 1 0,1-1 0,-1 0 0,1 1 0,-1-1 0,1 0 0,0 0 0,-1 1 0,1-1 0,0 0 0,0 0 0,0 0 0,0 0 0,0 0 0,0 0 0,0 0 0,0-1 0,0 1 0,1 0 0,-1-1 0,0 1-1,1-1 1,-1 1 0,0-1 0,1 1 0,-1-1 0,0 0 0,1 0 0,-1 0 0,0 0 0,1 0 0,-1 0 0,1 0 0,-1 0 0,0 0 0,1-1 0,-1 1 0,0 0 0,2-1 0,5-1 14,-1 0 1,1 0-1,-1-1 0,0 1 1,1-2-1,-1 1 0,6-5 0,1-2-16,-1 0-1,0-1 0,0 0 0,-1-1 0,-1 0 1,0-1-1,-1 0 0,0-1 0,-1 0 1,-1-1-1,9-19 0,-14 24 24,-9 30-194,-1 0 0,-12 22 0,12-29-70,1 0 0,0 0 0,1 0 0,1 1 1,0 0-1,1 0 0,-3 27 0,19-84-10450,-6 10 970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7.767"/>
    </inkml:context>
    <inkml:brush xml:id="br0">
      <inkml:brushProperty name="width" value="0.025" units="cm"/>
      <inkml:brushProperty name="height" value="0.025" units="cm"/>
    </inkml:brush>
  </inkml:definitions>
  <inkml:trace contextRef="#ctx0" brushRef="#br0">3 1 10410,'0'0'12524,"-3"48"-13133,15-32-2370,2-3-4580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8.515"/>
    </inkml:context>
    <inkml:brush xml:id="br0">
      <inkml:brushProperty name="width" value="0.025" units="cm"/>
      <inkml:brushProperty name="height" value="0.025" units="cm"/>
    </inkml:brush>
  </inkml:definitions>
  <inkml:trace contextRef="#ctx0" brushRef="#br0">154 134 6983,'7'-11'2140,"1"1"-1489,31-53 3772,-19 14 3556,-26 56-4126,-5 6-3601,-40 78 705,4 2 1,-45 123-1,87-201-946,1 1 1,0-1-1,1 0 0,1 1 1,0 0-1,1-1 0,2 19 1,-1-33-17,-1 0 1,1 0 0,0 0-1,0 0 1,0 0 0,1 0-1,-1 0 1,0 0 0,0 0 0,0 0-1,1 0 1,-1 0 0,0 0-1,1 0 1,-1-1 0,1 1-1,-1 0 1,1 0 0,0 0-1,-1-1 1,1 1 0,0 0-1,-1-1 1,1 1 0,0 0 0,0-1-1,0 1 1,-1-1 0,1 1-1,0-1 1,0 0 0,0 1-1,0-1 1,0 0 0,0 0-1,0 0 1,0 1 0,1-1-1,0-1-13,-1 1 0,1-1-1,-1 1 1,0-1-1,1 1 1,-1-1-1,0 0 1,1 0-1,-1 0 1,0 0-1,0 0 1,0 0-1,1 0 1,-1 0-1,-1 0 1,1 0-1,0-1 1,0 1 0,0 0-1,-1-1 1,1 1-1,0 0 1,-1-1-1,1-1 1,3-9-134,0 0 1,0 0 0,2 1 0,-1 0-1,1 0 1,1 0 0,0 1-1,11-13 1,5-1-492,47-39 0,-33 33 787,-20 14-134,0-1 1,-1 0-1,0-1 0,-2-1 1,16-25-1,-22 30 61,0 0 1,-1 0-1,-1-1 1,0 0-1,-1 0 0,-1 0 1,0 0-1,2-27 1,-6 41-63,0 1-1,1 0 1,-1-1 0,0 1 0,0 0 0,0-1 0,0 1-1,0 0 1,0-1 0,0 1 0,0-1 0,0 1-1,0 0 1,0-1 0,0 1 0,0 0 0,0-1 0,0 1-1,0 0 1,0-1 0,0 1 0,-1 0 0,1-1 0,0 1-1,0 0 1,0-1 0,-1 1 0,1 0 0,0 0 0,0-1-1,-1 1 1,1 0 0,0 0 0,0-1 0,-1 1 0,1 0-1,0 0 1,-1 0 0,0-1 0,-11 12 231,-12 23 170,5 2-173,2 0 0,-23 70-1,33-84-76,2 0 0,0 0 1,2 1-1,0-1 0,2 1 0,1 35 0,0-57-155,0 1 0,1-1 0,-1 1-1,0-1 1,1 1 0,-1 0 0,1-1-1,-1 0 1,1 1 0,0-1-1,0 1 1,0-1 0,0 0 0,0 1-1,0-1 1,0 0 0,0 0 0,0 0-1,0 0 1,1 0 0,-1 0 0,0 0-1,1 0 1,-1-1 0,1 1-1,-1 0 1,1-1 0,-1 1 0,1-1-1,-1 0 1,1 0 0,-1 1 0,1-1-1,0 0 1,1 0 0,0 0-10,-1-1 0,1 1 0,-1 0-1,1-1 1,-1 0 0,1 1 0,-1-1 0,0 0 0,0 0 0,1 0 0,-1 0 0,0-1 0,0 1 0,0-1-1,0 1 1,0-1 0,0 0 0,-1 1 0,1-1 0,-1 0 0,1 0 0,1-4 0,-1 2-85,0 0 0,-1 0 0,0-1 0,1 1 0,-2 0 0,1-1 1,0 1-1,-1-1 0,0 1 0,0-1 0,0 1 0,-1-1 0,1 1 0,-1 0 0,0-1 0,0 1 1,-1 0-1,1 0 0,-1-1 0,0 1 0,0 0 0,0 1 0,-1-1 0,0 0 0,1 1 1,-1-1-1,-5-4 0,-8-6 80,-1 0 0,0 1 0,0 1 1,-29-15-1,25 15 472,71 11 1273,26 4-1578,-8-1-2638,-22-3-4115,-10-3-5682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9.420"/>
    </inkml:context>
    <inkml:brush xml:id="br0">
      <inkml:brushProperty name="width" value="0.025" units="cm"/>
      <inkml:brushProperty name="height" value="0.025" units="cm"/>
    </inkml:brush>
  </inkml:definitions>
  <inkml:trace contextRef="#ctx0" brushRef="#br0">98 334 9449,'0'0'7031,"-1"-9"-3577,-2-26-299,3 34-3062,0 1 1,0-1 0,-1 0-1,1 1 1,0-1 0,-1 0 0,1 1-1,0-1 1,-1 1 0,1-1 0,-1 1-1,1-1 1,-1 1 0,1-1 0,-1 1-1,1-1 1,-1 1 0,1-1 0,-1 1-1,0 0 1,1-1 0,-1 1 0,0 0-1,1 0 1,-1 0 0,0-1 0,0 1-1,1 0 1,-1 0 0,0 0-1,1 0 1,-1 0 0,0 0 0,0 0-1,1 0 1,-1 1 0,-1-1 0,-21 11 967,18-5-998,1-1 0,-1 2 1,1-1-1,0 0 0,0 1 0,0 0 1,1 0-1,-3 10 0,4-12-44,0 0-1,1 1 1,-1-1-1,1 0 0,1 0 1,-1 0-1,1 1 1,0-1-1,0 0 0,0 1 1,1-1-1,-1 0 1,3 7-1,-2-11-16,0 0 0,0 0 1,0 0-1,0 0 0,0 0 0,0 0 0,0-1 1,0 1-1,0 0 0,0-1 0,1 1 1,-1 0-1,0-1 0,0 1 0,1-1 0,-1 0 1,0 1-1,1-1 0,-1 0 0,0 0 0,1 0 1,-1 0-1,1 0 0,-1 0 0,0 0 0,1-1 1,-1 1-1,0 0 0,1-1 0,-1 1 1,2-2-1,41-18 125,-32 10-102,0 1 0,-1-1 0,0-1 1,-1 0-1,0-1 0,-1 0 0,0 0 1,-1-1-1,0 0 0,-1 0 0,0-1 1,-1 0-1,-1 0 0,5-20 1,-44 109-187,31-67 164,1-1-1,-1 1 1,1 0-1,1 0 0,0 1 1,0-1-1,0 0 0,1 11 1,0-18 4,1 0 0,-1 0 0,0 0 0,1 0 0,-1-1 0,1 1 0,-1 0 0,1 0 0,-1 0 0,1 0-1,0 0 1,-1-1 0,1 1 0,0 0 0,0-1 0,-1 1 0,1-1 0,0 1 0,0 0 0,0-1 0,0 0 0,0 1 0,0-1 0,0 0 0,0 1 0,0-1 0,0 0 0,0 0 0,0 0 0,0 0 0,0 0 0,0 0 0,0 0 0,0 0 0,0 0 0,0 0 0,0-1 0,0 1 0,0 0 0,0-1 0,0 1 0,-1-1 0,2 0 0,5-1 87,0-1 1,-1 0 0,1 0 0,-1 0-1,7-6 1,11-9 25,-2-2-1,0 0 1,-2-1-1,0-2 0,26-37 1,-35 44-70,-1-1 0,-1 0 0,0 0 0,-1-1 0,-1 0 0,-1 0 0,0-1 0,-1 0 0,3-28 0,-11 43-127,-4 10-32,-11 23 73,1 1-1,-18 42 1,12-25 38,6-12 0,1 1 0,2 1 0,-16 65 0,27-85-5,0 1 1,0-1-1,2 0 0,0 1 1,1 0-1,1-1 0,1 1 0,0-1 1,1 0-1,9 29 0,-5-27 29,-2-7-96,0 0 0,-1 0 0,-1 1 1,0 0-1,0-1 0,-1 1 0,-1 0 0,0 17 0,-1-29 72,0 0-1,0 0 1,-1-1-1,1 1 1,0 0-1,0 0 1,-1 0-1,1 0 1,0 0 0,-1-1-1,1 1 1,-1 0-1,1 0 1,-1-1-1,1 1 1,-1 0-1,0-1 1,1 1-1,-1 0 1,0-1 0,1 1-1,-1-1 1,0 1-1,0-1 1,0 0-1,1 1 1,-1-1-1,0 0 1,0 1-1,0-1 1,0 0-1,0 0 1,0 0 0,1 0-1,-1 0 1,0 0-1,0 0 1,0 0-1,0 0 1,0 0-1,0-1 1,0 1-1,-1-1 1,0 1 9,-1-1 0,0 0 0,0 0 1,1 0-1,-1-1 0,1 1 0,-1-1 0,1 1 0,0-1 1,-1 0-1,1 0 0,0 0 0,-2-2 0,-3-11 7,0 0 0,1 0 0,1-1 0,0 0-1,1 0 1,1 0 0,0-1 0,1 1 0,1-1-1,1 1 1,0-1 0,1 1 0,1-1 0,7-31-1,-7 43-27,-1-1 0,1 1 0,1 0 0,-1-1 0,1 1 0,0 0 0,0 1-1,0-1 1,1 0 0,-1 1 0,1 0 0,0 0 0,0 0 0,1 0 0,-1 1 0,1-1-1,8-3 1,38-12-1933,5 7-4798,-39 9 3479,19-5-10864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0.473"/>
    </inkml:context>
    <inkml:brush xml:id="br0">
      <inkml:brushProperty name="width" value="0.025" units="cm"/>
      <inkml:brushProperty name="height" value="0.025" units="cm"/>
    </inkml:brush>
  </inkml:definitions>
  <inkml:trace contextRef="#ctx0" brushRef="#br0">97 1 6342,'4'1'14913,"-5"13"-12128,-5 16-3123,-34 93 1376,-8 27-319,47-148-683,0-1 0,1 1 0,-1-1 0,1 1 0,-1-1 0,1 1 0,-1 0 0,1-1 0,0 1 0,0-1 0,0 1 1,0 0-1,0-1 0,0 1 0,1 0 0,-1-1 0,0 1 0,1-1 0,-1 1 0,1-1 0,0 1 0,-1-1 0,1 1 0,0-1 0,0 1 0,0-1 1,0 0-1,2 2 0,1-1 15,1-1 0,-1 0 1,1 0-1,0 0 0,-1 0 1,1-1-1,0 0 0,-1 0 1,6-1-1,-10 1-51,45-2 360,56-12 0,-54 7-725,50-2-1,-74 10-566,13-1-2279,-15-5-2533,-7-5-2472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0.927"/>
    </inkml:context>
    <inkml:brush xml:id="br0">
      <inkml:brushProperty name="width" value="0.025" units="cm"/>
      <inkml:brushProperty name="height" value="0.025" units="cm"/>
    </inkml:brush>
  </inkml:definitions>
  <inkml:trace contextRef="#ctx0" brushRef="#br0">100 1 17969,'-3'9'1335,"-44"164"2931,35-114-3749,3 0 1,-3 103-1,12-162-508,0 0-1,0 0 0,0 0 0,0 0 1,0 1-1,0-1 0,0 0 0,0 0 1,0 0-1,0 0 0,0 1 0,-1-1 1,1 0-1,0 0 0,0 0 0,0 0 1,1 0-1,-1 1 0,0-1 0,0 0 1,0 0-1,0 0 0,0 0 0,0 1 0,0-1 1,0 0-1,0 0 0,0 0 0,0 0 1,0 0-1,0 0 0,1 1 0,-1-1 1,0 0-1,0 0 0,0 0 0,0 0 1,0 0-1,0 0 0,1 0 0,-1 0 1,0 0-1,0 0 0,0 0 0,0 0 1,1 1-1,-1-1 0,0 0 0,0 0 1,0 0-1,0 0 0,0 0 0,1 0 1,-1-1-1,0 1 0,0 0 0,0 0 0,0 0 1,1 0-1,-1 0 0,0 0 0,11-12 309,8-19-82,-11 8-211,-1 0 1,-1-1 0,-1 0-1,-1 0 1,-2 0 0,0-1-1,-1 1 1,-2-1 0,0 1-1,-1 0 1,-2-1-1,-11-40 1,13 60 15,0 0-1,-1 0 1,0-1 0,1 2-1,-2-1 1,1 0 0,-6-6-1,9 11-31,-1-1 0,1 1 0,-1-1 0,1 1 0,-1-1 0,0 1 0,1 0 0,-1-1 0,1 1 0,-1 0 0,0-1 0,1 1 0,-1 0 0,0 0 0,0-1 0,1 1 0,-1 0 0,0 0 0,1 0 0,-1 0 0,0 0 0,0 0 0,1 0 0,-2 0 0,1 1-9,0 0 0,0 0 1,0 0-1,0 0 0,0 0 0,1 0 1,-1 0-1,0 0 0,0 0 0,1 0 1,-1 1-1,1-1 0,-1 0 0,1 0 1,0 0-1,-1 1 0,1-1 0,0 0 1,0 2-1,-2 7-8,0 0 0,1 0 0,0 0 0,1 0 0,1 14-1,-1-22 9,0 0 0,0 0 0,1 1 0,-1-1 0,1 0 0,-1 0 0,1 1 0,0-1 0,0 0 0,0 0 0,0 0 0,1 0 0,-1 0 0,0 0-1,1-1 1,-1 1 0,1 0 0,0-1 0,-1 1 0,1-1 0,0 1 0,0-1 0,0 0 0,0 0 0,0 0 0,0 0 0,0 0 0,4 1-1,1-2 11,0 1 0,0 0-1,0-1 1,1-1 0,-1 1-1,0-1 1,0 0 0,0-1-1,0 0 1,-1 0 0,1 0-1,0-1 1,-1 0-1,1 0 1,-1-1 0,0 1-1,0-1 1,-1-1 0,6-4-1,9-10 192,-2 0 0,0-1-1,26-37 1,-44 57-187,0 0-1,0-1 1,0 1 0,0 0-1,0-1 1,1 1 0,-1 0-1,0 0 1,0-1 0,0 1-1,0 0 1,1-1 0,-1 1-1,0 0 1,0 0 0,1 0-1,-1-1 1,0 1 0,0 0-1,1 0 1,-1 0 0,0 0-1,1-1 1,-1 1 0,0 0-1,1 0 1,-1 0 0,0 0-1,1 0 1,-1 0 0,0 0-1,1 0 1,-1 0 0,0 0-1,1 0 1,-1 0 0,0 0-1,1 0 1,-1 0 0,0 1-1,1-1 1,-1 0 0,0 0-1,1 0 1,5 20 126,-3 40-254,-3-51 172,1 61-109,-2-34-486,2 0 0,1 0 0,13 69 0,-3-77-3162,0-13-3277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4.078"/>
    </inkml:context>
    <inkml:brush xml:id="br0">
      <inkml:brushProperty name="width" value="0.025" units="cm"/>
      <inkml:brushProperty name="height" value="0.025" units="cm"/>
    </inkml:brush>
  </inkml:definitions>
  <inkml:trace contextRef="#ctx0" brushRef="#br0">14 1 2626,'0'0'16560,"1"10"-15748,-2 176 2032,-1-66-4674,-10-117-15050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2.139"/>
    </inkml:context>
    <inkml:brush xml:id="br0">
      <inkml:brushProperty name="width" value="0.025" units="cm"/>
      <inkml:brushProperty name="height" value="0.025" units="cm"/>
    </inkml:brush>
  </inkml:definitions>
  <inkml:trace contextRef="#ctx0" brushRef="#br0">18 48 4068,'0'-33'8447,"0"19"-927,-5 47-2773,-1 5-4076,3-7-162,1-7-444,1 1 0,1-1 0,5 40 0,-5-62-236,1 0-1,-1 0 0,1 0 1,0 0-1,-1 0 0,1 0 1,0 0-1,1-1 1,-1 1-1,0 0 0,2 2 1,-2-4-127,-1 1 0,1-1 0,0 1 0,-1-1 0,1 0 0,-1 1 0,1-1 0,0 0 0,-1 1 0,1-1 1,0 0-1,-1 0 0,1 0 0,0 0 0,0 1 0,-1-1 0,1 0 0,0 0 0,-1 0 0,1-1 0,0 1 0,0 0 0,-1 0 0,2 0 0,7-7-10522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3.229"/>
    </inkml:context>
    <inkml:brush xml:id="br0">
      <inkml:brushProperty name="width" value="0.025" units="cm"/>
      <inkml:brushProperty name="height" value="0.025" units="cm"/>
    </inkml:brush>
  </inkml:definitions>
  <inkml:trace contextRef="#ctx0" brushRef="#br0">1 8 13741,'0'0'7137,"8"-3"-5428,-6 2-1644,0 0 1,-1 1 0,1-1-1,0 1 1,0-1-1,0 1 1,-1 0 0,1 0-1,0 0 1,0 0-1,0 0 1,-1 0 0,1 0-1,0 0 1,0 1-1,-1-1 1,1 1 0,0-1-1,0 1 1,-1 0 0,1 0-1,-1-1 1,1 1-1,-1 0 1,3 3 0,0 1 107,-1 0 1,0 1-1,0-1 0,0 1 1,-1 0-1,0 0 1,0 0-1,2 11 1,3 21 66,-1 0 0,-1 0 0,-2 1 1,-2-1-1,-2 1 0,-1-1 0,-2 0 1,-12 52-1,17-104-630,0-1 0,-1 0 1,0 1-1,-1-1 0,-1 0 1,0 1-1,-1-1 0,-9-25 1,4 19 457,0 1 0,-1-1 0,-24-36 0,37 60 40,0 1 0,0-1 1,0 0-1,0 0 0,1-1 1,-1 1-1,1-1 0,0 0 1,-1 0-1,1 0 0,8 1 0,3 2-922,0-2 0,29 4 0,40-7-8827,-41-3 1313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3.570"/>
    </inkml:context>
    <inkml:brush xml:id="br0">
      <inkml:brushProperty name="width" value="0.025" units="cm"/>
      <inkml:brushProperty name="height" value="0.025" units="cm"/>
    </inkml:brush>
  </inkml:definitions>
  <inkml:trace contextRef="#ctx0" brushRef="#br0">85 38 12620,'0'0'10303,"-9"4"-9289,4-1-908,0-1-1,0 1 0,1 0 1,-1 0-1,1 0 1,0 1-1,0 0 0,0-1 1,0 1-1,1 1 1,-1-1-1,1 0 0,0 1 1,0 0-1,1 0 0,0 0 1,0 0-1,0 0 1,0 0-1,1 0 0,-1 1 1,1-1-1,1 0 1,-1 1-1,1-1 0,0 9 1,1-12-75,-1-1 1,0 0-1,1 1 1,0-1 0,-1 1-1,1-1 1,0 0-1,-1 1 1,1-1 0,0 0-1,0 0 1,0 1-1,0-1 1,0 0 0,1 0-1,-1 0 1,0 0-1,0-1 1,1 1 0,-1 0-1,0 0 1,1-1-1,-1 1 1,1-1 0,-1 1-1,1-1 1,-1 0-1,1 1 1,-1-1 0,1 0-1,-1 0 1,1 0-1,-1 0 1,1-1 0,1 1-1,3 0 80,0-1 0,0 1 0,-1-1 0,1-1 0,0 1-1,0-1 1,-1 0 0,7-3 0,-5 1-39,0-1-1,0 0 1,-1 0 0,0-1-1,0 1 1,0-2 0,-1 1-1,8-12 1,-10 14-2,-1 0 0,1-1 1,-1 0-1,0 1 0,0-1 0,0 0 0,0 0 0,-1 0 1,0 0-1,0 0 0,-1-1 0,1 1 0,-1 0 0,-1-10 1,0 13-54,0-1 0,0 1 0,0 0 0,0 0 0,0 0 0,0 0 0,0 0 0,-1 1 0,1-1 1,-1 0-1,0 1 0,1-1 0,-1 1 0,0-1 0,0 1 0,0 0 0,0 0 0,0-1 0,0 2 0,0-1 1,0 0-1,-1 0 0,1 1 0,0-1 0,0 1 0,-1 0 0,1-1 0,0 1 0,-1 0 0,1 1 1,0-1-1,-4 1 0,1-1-214,1 0 0,-1 1 0,1 0 1,0 0-1,0 0 0,-1 0 0,1 0 0,0 1 1,0 0-1,0 0 0,1 0 0,-1 0 0,0 1 1,1-1-1,-1 1 0,-4 5 0,1 5-3470,6-3-2115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4.099"/>
    </inkml:context>
    <inkml:brush xml:id="br0">
      <inkml:brushProperty name="width" value="0.025" units="cm"/>
      <inkml:brushProperty name="height" value="0.025" units="cm"/>
    </inkml:brush>
  </inkml:definitions>
  <inkml:trace contextRef="#ctx0" brushRef="#br0">44 0 13421,'0'0'8995,"1"9"-7367,-2 22-659,-1 1 0,-2-2-1,-11 49 1,7-42-670,2 0 0,-3 57 1,9-91-276,0-1 1,0 0-1,0 0 1,0 0-1,1 0 1,-1 0-1,0 0 1,1 0-1,0-1 0,-1 1 1,1 0-1,0 0 1,0 0-1,0 0 1,0-1-1,0 1 1,0 0-1,1-1 1,-1 1-1,0-1 1,1 0-1,-1 1 1,3 1-1,0-2 16,-1 0-1,1 1 1,-1-1 0,1 0-1,-1-1 1,1 1-1,0-1 1,-1 1-1,1-1 1,0 0-1,-1-1 1,5 0 0,14-3 83,-1-1 1,0-1-1,32-14 1,-38 14-151,48-16-197,35-14-1487,-38 5-9743,-46 19-1539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4.646"/>
    </inkml:context>
    <inkml:brush xml:id="br0">
      <inkml:brushProperty name="width" value="0.025" units="cm"/>
      <inkml:brushProperty name="height" value="0.025" units="cm"/>
    </inkml:brush>
  </inkml:definitions>
  <inkml:trace contextRef="#ctx0" brushRef="#br0">34 75 18834,'0'0'1404,"-3"11"181,-9 58-362,3 1-1,1 110 1,7-179-1191,1 0-1,0 0 1,0 0 0,0 0 0,0 0-1,0-1 1,0 1 0,0 0 0,0 0-1,1 0 1,-1 0 0,0 0 0,0 0-1,1-1 1,-1 1 0,0 0 0,1 0-1,-1 0 1,1-1 0,-1 1 0,1 0 0,1 0-1,12-7 698,13-32-42,-18 18-673,0-1 1,-1 0-1,-1-1 1,-1 1-1,-2-1 1,1 0-1,-2-1 1,-1 1-1,-1-1 1,-1 1-1,-1-1 1,-1 1-1,-5-23 1,6 41-9,0-1 0,-1 0 0,0 0 0,0 1 0,-1-1 0,-4-6 0,7 10-6,0 0 0,-1 0-1,1 1 1,-1-1 0,1 0-1,-1 1 1,1-1 0,-1 0-1,0 1 1,1-1 0,-1 1-1,1-1 1,-1 1 0,0-1-1,0 1 1,1-1 0,-1 1-1,0 0 1,0-1 0,0 1-1,1 0 1,-1 0 0,0 0-1,0 0 1,0-1 0,0 1-1,1 0 1,-1 0 0,0 1-1,0-1 1,0 0 0,0 0-1,1 0 1,-1 1 0,0-1-1,0 0 1,0 1 0,1-1-1,-1 0 1,0 1 0,1-1-1,-1 1 1,0-1 0,1 1-1,-1 0 1,1-1 0,-2 2-1,-2 6 14,0 0-1,0 1 0,1-1 0,-1 1 1,2 0-1,0 0 0,0 0 1,0 0-1,1 0 0,1 0 0,-1 1 1,2-1-1,-1 0 0,1 0 1,0 0-1,1 0 0,0 0 0,1 0 1,5 13-1,-6-19 8,-1-1 0,1 0 0,0 0 1,0 1-1,0-1 0,0 0 0,0-1 0,0 1 0,1 0 1,-1-1-1,1 1 0,-1-1 0,1 0 0,0 0 0,-1 0 0,1 0 1,0 0-1,0-1 0,-1 1 0,1-1 0,0 0 0,0 1 1,0-1-1,0-1 0,0 1 0,0 0 0,-1-1 0,1 1 1,0-1-1,0 0 0,-1 0 0,1 0 0,0 0 0,-1-1 0,5-2 1,2-2 32,0 0 0,-1-1 1,1 0-1,-1 0 1,-1 0-1,0-1 1,0-1-1,7-10 0,39-94 823,-48 141-737,-7 41-61,0-44-75,1 1 0,1 0 0,1 0 0,1 0 0,10 42 0,-12-67-65,0 0 1,0 0-1,1 0 1,-1 0-1,0 0 1,0 0-1,1 0 0,-1-1 1,0 1-1,1 0 1,-1 0-1,1 0 1,-1 0-1,1-1 1,-1 1-1,1 0 1,0-1-1,-1 1 1,1 0-1,0-1 0,0 1 1,-1-1-1,1 1 1,0-1-1,0 0 1,0 1-1,0-1 1,-1 0-1,1 1 1,0-1-1,0 0 0,0 0 1,0 0-1,1 0 1,0 0-445,-1-1 0,1 0-1,-1 0 1,1 0 0,-1 0 0,0 0 0,0 0 0,1 0-1,-1-1 1,0 1 0,0 0 0,0-1 0,0 1 0,-1 0-1,1-1 1,0 0 0,0 1 0,0-3 0,9-23-9856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5.067"/>
    </inkml:context>
    <inkml:brush xml:id="br0">
      <inkml:brushProperty name="width" value="0.025" units="cm"/>
      <inkml:brushProperty name="height" value="0.025" units="cm"/>
    </inkml:brush>
  </inkml:definitions>
  <inkml:trace contextRef="#ctx0" brushRef="#br0">34 0 18834,'0'0'4949,"-4"12"-3108,-4 17-1368,1 0 0,2 0 0,0 0 0,1 39 0,4-66-493,-1-1 0,1 0 1,0 0-1,0 0 0,0 0 0,0 0 0,0 0 0,1 0 1,-1 0-1,0 0 0,0 0 0,1 0 0,-1 0 0,0 0 1,1 0-1,-1 0 0,1 0 0,-1-1 0,1 1 0,0 0 1,-1 0-1,1 0 0,0-1 0,0 1 0,-1 0 0,1-1 0,0 1 1,0 0-1,0-1 0,0 1 0,0-1 0,0 0 0,0 1 1,0-1-1,0 0 0,0 0 0,0 1 0,0-1 0,0 0 1,0 0-1,2 0 0,0-1-169,0 1 1,-1-1-1,1 0 1,0 0-1,0 0 0,-1 0 1,1 0-1,0-1 1,-1 1-1,1-1 0,-1 0 1,0 0-1,0 0 1,3-3-1,2-3-335,-1-1 0,0 0 0,0 0 0,-1 0 0,0-1 0,-1 0 0,5-17 0,13-74-423,-21 93 967,-3 32 920,0-1 1,3 25-1,-1 28-377,-3-45-395,0 6-389,2-13-2870,0-10-6332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1.312"/>
    </inkml:context>
    <inkml:brush xml:id="br0">
      <inkml:brushProperty name="width" value="0.025" units="cm"/>
      <inkml:brushProperty name="height" value="0.025" units="cm"/>
    </inkml:brush>
  </inkml:definitions>
  <inkml:trace contextRef="#ctx0" brushRef="#br0">1 42 8808,'0'0'16592,"14"-2"-16352,35-6-168,34-5-159,98-5 1,-180 18 83,0 0 0,-1 0 0,1 0 0,0 0 0,-1 0 0,1 0 0,0 0 0,-1 0 0,1 0 0,0 0 0,-1 0 0,1 1 0,0-1 0,-1 0 0,1 0 0,-1 1 0,1-1 0,0 0 0,-1 1 0,1-1 0,-1 1 0,1-1 0,-1 1 0,1-1 0,-1 1 0,0-1 0,1 1 0,-1-1 0,0 1 0,1 0 0,-1-1 0,0 1 0,1 0 0,-1 1 15,0 0 0,0 0 0,-1 0 1,1 0-1,0 0 0,-1 0 0,0 0 0,1 0 1,-1 0-1,0 0 0,-1 3 0,-40 55 499,34-51-431,-6 9 63,-86 125 918,88-125-964,2 1-1,0 0 1,1 1-1,1 0 0,1 0 1,-4 23-1,11-6 6,2-26-8137,-12-33-1702,-3 5 1372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1.688"/>
    </inkml:context>
    <inkml:brush xml:id="br0">
      <inkml:brushProperty name="width" value="0.025" units="cm"/>
      <inkml:brushProperty name="height" value="0.025" units="cm"/>
    </inkml:brush>
  </inkml:definitions>
  <inkml:trace contextRef="#ctx0" brushRef="#br0">1 45 12844,'0'0'9930,"55"-10"-8681,-6 13-64,9-1-448,12-2-577,-1 0-128,-4-3-929,-8-3-1473,-10-4-1090,-11 1-2401,-15-2-5062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2.218"/>
    </inkml:context>
    <inkml:brush xml:id="br0">
      <inkml:brushProperty name="width" value="0.025" units="cm"/>
      <inkml:brushProperty name="height" value="0.025" units="cm"/>
    </inkml:brush>
  </inkml:definitions>
  <inkml:trace contextRef="#ctx0" brushRef="#br0">270 6 11563,'0'0'6214,"50"-6"-5093,-29 25-320,-2 8-353,-2 12 97,-3 10-225,-9 12-160,-5 9-96,-12 9 0,-17 3 0,-13 1 0,-9 1-320,-11-2-769,-2-9-384,-3-7-1954,-2-13-3172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3.831"/>
    </inkml:context>
    <inkml:brush xml:id="br0">
      <inkml:brushProperty name="width" value="0.025" units="cm"/>
      <inkml:brushProperty name="height" value="0.025" units="cm"/>
    </inkml:brush>
  </inkml:definitions>
  <inkml:trace contextRef="#ctx0" brushRef="#br0">243 1 14734,'0'0'8627,"-8"9"-7720,-75 106 442,43-56-1089,-71 80 0,131-185-7360,1 9 1473,4-5-2882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4.419"/>
    </inkml:context>
    <inkml:brush xml:id="br0">
      <inkml:brushProperty name="width" value="0.025" units="cm"/>
      <inkml:brushProperty name="height" value="0.025" units="cm"/>
    </inkml:brush>
  </inkml:definitions>
  <inkml:trace contextRef="#ctx0" brushRef="#br0">0 88 13325,'0'0'7303,"57"-15"-6663,-17 5-256,5-1-287,1 3-65,-4 1 0,-5 0-64,-9 3-385,-8 2-736,-13-3-1185,-7-2-2499,0-5-3042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4.190"/>
    </inkml:context>
    <inkml:brush xml:id="br0">
      <inkml:brushProperty name="width" value="0.025" units="cm"/>
      <inkml:brushProperty name="height" value="0.025" units="cm"/>
    </inkml:brush>
  </inkml:definitions>
  <inkml:trace contextRef="#ctx0" brushRef="#br0">122 0 12075,'0'0'8499,"0"13"-6668,-7 97 1079,2-60-2349,3 0-1,4 65 0,-2-113-571,0-1-1,0 1 1,0-1 0,1 1-1,-1-1 1,1 1-1,-1-1 1,1 1 0,-1-1-1,1 1 1,0-1-1,0 1 1,0-1 0,0 0-1,0 0 1,0 1 0,0-1-1,0 0 1,0 0-1,0 0 1,1 0 0,-1 0-1,0 0 1,1-1-1,2 2 1,-4-2-62,1 0 1,0 0-1,0 0 1,0-1-1,0 1 1,0 0-1,0 0 1,0-1-1,0 1 1,0-1-1,-1 1 1,1-1-1,0 1 1,0-1-1,0 1 1,-1-1-1,1 0 1,0 1-1,-1-1 1,1 0-1,-1 0 1,1 0-1,-1 1 1,1-1-1,-1 0 1,1 0-1,-1 0 1,0 0-1,0 0 1,1 0-1,-1 0 1,0 0-1,0 0 1,0 1-1,0-1 0,0 0 1,0 0-1,0 0 1,0 0-1,-1 0 1,1-2-1,-1-2-353,1 0-1,-1 0 1,0 0-1,0 1 0,0-1 1,-1 0-1,0 0 1,0 1-1,0-1 0,0 1 1,-1-1-1,0 1 1,0 0-1,0 0 0,0 0 1,-1 1-1,1-1 1,-1 1-1,-5-4 0,3 2 421,0 1 0,-1 0 0,0 1 0,0-1 0,-9-2-1,10 4 964,-1 0 0,0 0-1,0 1 1,0 0-1,-12-1 1,17 4 1783,8 3-1858,11 2-484,9-4-685,1-1 0,37-2 1,-19-1-5858,-21 1-454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4.721"/>
    </inkml:context>
    <inkml:brush xml:id="br0">
      <inkml:brushProperty name="width" value="0.025" units="cm"/>
      <inkml:brushProperty name="height" value="0.025" units="cm"/>
    </inkml:brush>
  </inkml:definitions>
  <inkml:trace contextRef="#ctx0" brushRef="#br0">4 1 10570,'0'0'15567,"-1"11"-14911,-2 99 471,3-109-1118,0-1 0,0 1-1,0-1 1,1 1 0,-1-1 0,0 0 0,0 1 0,0-1 0,1 1 0,-1-1 0,0 0 0,0 1 0,1-1-1,-1 0 1,0 1 0,0-1 0,1 0 0,-1 1 0,1-1 0,-1 0 0,0 0 0,1 0 0,-1 1 0,0-1-1,1 0 1,-1 0 0,1 0 0,-1 0 0,1 0 0,-1 0 0,0 1 0,1-1 0,-1 0 0,1 0 0,-1-1-1,1 1 1,-1 0 0,1 0 0,-1 0 0,0 0 0,1 0 0,-1 0 0,1 0 0,-1-1 0,0 1 0,1 0-1,0-1 1,21-10 258,19-26-108,-36 31-158,0 0 0,1 0-1,0 1 1,0-1 0,0 1 0,0 1 0,1-1 0,-1 1 0,1 1 0,0-1 0,1 1 0,13-4 0,-20 7 1,-1 0 1,1 0 0,0 0 0,0 0-1,-1 0 1,1 1 0,0-1 0,0 0 0,-1 1-1,1-1 1,0 0 0,0 1 0,-1-1-1,1 1 1,-1-1 0,1 1 0,0-1 0,-1 1-1,1-1 1,-1 1 0,1 0 0,-1-1 0,0 1-1,1 0 1,-1 0 0,0-1 0,1 1-1,-1 0 1,0 0 0,0-1 0,0 1 0,1 0-1,-1 0 1,0-1 0,0 2 0,1 34 350,-1-28-257,-11 90-352,29-126-5928,-7 12 2033,1-10-3445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5.066"/>
    </inkml:context>
    <inkml:brush xml:id="br0">
      <inkml:brushProperty name="width" value="0.025" units="cm"/>
      <inkml:brushProperty name="height" value="0.025" units="cm"/>
    </inkml:brush>
  </inkml:definitions>
  <inkml:trace contextRef="#ctx0" brushRef="#br0">105 136 13421,'0'0'4030,"-8"5"-891,-4 2-2163,1 1 1,0-1-1,1 1 0,-10 11 1,17-16-857,0 0 1,0-1-1,0 2 1,1-1-1,0 0 1,-1 0-1,1 1 1,1 0-1,-1-1 1,0 1-1,1 0 1,0 0-1,0-1 1,0 1-1,0 0 1,1 0-1,-1 0 1,1 0-1,0 0 1,0 0-1,1 5 1,0-7-114,0 0 0,0 0 0,0-1 0,1 1 1,-1-1-1,0 1 0,1-1 0,-1 1 0,1-1 1,-1 0-1,1 0 0,0 0 0,-1 0 0,1 0 1,0 0-1,0 0 0,0 0 0,0-1 0,0 1 1,0-1-1,0 1 0,0-1 0,0 0 0,0 0 1,0 0-1,0 0 0,0 0 0,0 0 0,3-1 1,3 0 21,1 0 1,0 0 0,-1-1 0,0 0 0,16-6 0,-9 0-42,1-2 0,-1 0 1,-1-1-1,0 0 1,-1-1-1,0-1 0,0 0 1,-2-1-1,0 0 0,0 0 1,-1-1-1,-1-1 1,0 0-1,-2 0 0,0 0 1,9-31-1,-12 20 524,-14 33 271,-15 42-87,-2 37-317,25-77-376,1 0-1,0 0 1,0 0 0,0 1 0,1-1-1,1 0 1,-1 0 0,1 0-1,2 8 1,-2-14-96,0 0 1,0 0-1,0 0 1,0-1-1,0 1 0,0 0 1,0-1-1,1 1 1,-1 0-1,1-1 0,-1 0 1,1 1-1,-1-1 0,1 0 1,0 0-1,0 0 1,-1 0-1,1 0 0,0 0 1,0 0-1,0-1 1,4 1-1,-1 0-1239,1 0 0,0 0 0,-1-1 0,1 0 0,0 0 0,-1 0 1,9-2-1,20-9-14742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6.045"/>
    </inkml:context>
    <inkml:brush xml:id="br0">
      <inkml:brushProperty name="width" value="0.025" units="cm"/>
      <inkml:brushProperty name="height" value="0.025" units="cm"/>
    </inkml:brush>
  </inkml:definitions>
  <inkml:trace contextRef="#ctx0" brushRef="#br0">30 30 16720,'0'0'9016,"-5"11"-8306,0 0-575,1 1-1,0 0 0,1 0 0,0 0 0,1 0 1,1 0-1,-1 22 0,2-30-129,-1 0 1,2-1-1,-1 1 0,0-1 1,1 1-1,-1 0 0,1-1 0,0 1 1,0-1-1,1 0 0,-1 1 1,1-1-1,-1 0 0,1 0 1,0 0-1,0 0 0,0 0 1,1 0-1,-1-1 0,1 1 1,0-1-1,-1 1 0,1-1 1,0 0-1,0 0 0,0 0 1,1-1-1,-1 1 0,0-1 1,1 0-1,-1 0 0,1 0 1,-1 0-1,1-1 0,4 1 1,-1-1 27,0 1 0,0-2 0,0 1 0,0-1 0,-1 0 0,1-1 0,0 0 0,0 0 0,-1 0 0,1-1 1,-1 0-1,0 0 0,0 0 0,0-1 0,0 0 0,0 0 0,8-9 0,-5 4 49,0-1-1,-1 0 1,0 0-1,-1-1 1,0 0-1,-1-1 1,0 1-1,7-20 1,-12 29-10,-4 8 26,-9 26 130,6-16-133,1 1 0,-5 31 0,9-45-93,1 0-1,-1 0 1,1-1-1,0 1 1,0 0-1,1-1 1,-1 1-1,0 0 1,1-1 0,0 1-1,-1 0 1,1-1-1,0 1 1,0-1-1,1 1 1,-1-1-1,0 0 1,4 5-1,-3-6 3,1 0 0,-1 1 0,0-1 0,1 0 0,-1 0 0,1 0 0,-1-1-1,1 1 1,0-1 0,-1 1 0,1-1 0,0 0 0,-1 0 0,1 0 0,0 0-1,-1-1 1,1 1 0,-1-1 0,6-1 0,2-2 34,1-1 1,-1 0-1,0 0 1,-1-1-1,0-1 1,0 1-1,0-2 0,0 1 1,-1-1-1,-1 0 1,1-1-1,-1 0 1,-1 0-1,0 0 0,0-1 1,-1 0-1,0 0 1,0 0-1,2-12 1,-6 7 265,-7 19-122,-5 24-65,10-24-91,0 1 0,1 0 0,-1 0-1,1 0 1,0 0 0,0 0 0,1 0 0,-1-1 0,2 7 0,-1-10-14,0 0 1,0 1-1,0-1 0,0 0 1,0 1-1,0-1 0,0 0 1,0 0-1,1 0 1,-1 0-1,0 0 0,1 0 1,-1 0-1,1-1 0,-1 1 1,1 0-1,-1-1 0,1 1 1,-1-1-1,1 0 1,-1 1-1,1-1 0,0 0 1,-1 0-1,1 0 0,0 0 1,-1 0-1,1-1 0,2 1 1,5-2 4,-1 0 0,1 0 1,-1-1-1,0 0 1,1 0-1,-1-1 0,-1 0 1,1 0-1,-1-1 0,1 0 1,-1 0-1,10-11 0,-11 11-4,-1 0-1,0 0 0,0-1 0,-1 1 1,1-1-1,-1 0 0,-1 0 0,1-1 1,-1 1-1,0-1 0,0 0 0,-1 1 1,0-1-1,0 0 0,1-13 1,-3 19-9,0 0 1,0 1 0,0-1 0,0 0 0,0 1 0,0-1 0,0 0-1,-1 1 1,1-1 0,0 0 0,0 1 0,-1-1 0,1 1 0,0-1-1,-1 1 1,1-1 0,0 0 0,-1 1 0,1-1 0,-1 1 0,1 0-1,-1-1 1,1 1 0,-1-1 0,0 1 0,1 0 0,-1-1 0,1 1-1,-1 0 1,0 0 0,1-1 0,-1 1 0,0 0 0,1 0 0,-1 0 0,0 0-1,1 0 1,-1 0 0,0 0 0,1 0 0,-1 0 0,0 0 0,1 0-1,-1 1 1,0-1 0,1 0 0,-1 0 0,1 1 0,-1-1 0,0 0-1,1 1 1,-1-1 0,1 1 0,-1-1 0,0 1 0,-34 24 235,25-14-240,2-1 0,-1 1 0,2 0 0,-8 13 0,13-20 0,0-1 0,0 1 0,0 0 0,1 0 0,0 0 0,-1 0 0,1 0 0,0 0 0,1 0 0,-1 1 0,1-1 0,0 0 0,0 0 0,0 1 0,1-1 0,-1 0 0,3 6 0,-2-8-57,0 0-1,0-1 1,0 1 0,1 0-1,-1-1 1,1 1 0,-1-1-1,1 1 1,0-1 0,0 0-1,-1 0 1,1 0 0,0 0-1,0 0 1,0 0 0,0-1-1,0 1 1,0 0 0,0-1-1,4 1 1,48 2-3140,-45-4 2350,31 0-5842,3-5-4212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6.695"/>
    </inkml:context>
    <inkml:brush xml:id="br0">
      <inkml:brushProperty name="width" value="0.025" units="cm"/>
      <inkml:brushProperty name="height" value="0.025" units="cm"/>
    </inkml:brush>
  </inkml:definitions>
  <inkml:trace contextRef="#ctx0" brushRef="#br0">90 54 11243,'0'0'12107,"-8"-2"-11135,6 1-939,0 1 0,0-1 0,0 1 0,0 0-1,0-1 1,0 1 0,0 0 0,0 0 0,-1 1 0,1-1 0,0 0 0,0 1 0,0-1 0,0 1 0,0-1 0,0 1 0,0 0 0,0 0 0,0 0 0,1 0 0,-1 0 0,-2 2 0,1 1 9,-1 0 0,1 0 1,1 0-1,-1 1 0,0-1 0,1 1 1,0-1-1,0 1 0,0 0 0,1-1 1,-1 6-1,1-8-23,0 0 1,0 0-1,1 0 1,-1 0-1,1 0 1,-1 0-1,1 0 1,0 0-1,0 0 1,0 0-1,0 0 1,0 0-1,1 0 1,-1 0-1,1 0 0,-1 0 1,1 0-1,-1 0 1,1 0-1,0 0 1,0 0-1,0-1 1,0 1-1,0 0 1,1-1-1,-1 1 1,0-1-1,4 3 1,-3-3 36,0-1 0,0 0 0,0 1 0,0-1 0,0 0 0,0 0 0,0 0 0,0-1 0,0 1 1,0 0-1,0-1 0,0 0 0,0 1 0,0-1 0,0 0 0,-1 0 0,1 0 0,0 0 0,0 0 0,-1 0 1,1 0-1,-1-1 0,1 1 0,-1-1 0,0 1 0,1-1 0,-1 1 0,0-1 0,1-2 0,4-5 79,0 0 1,0-1-1,-1 1 0,-1-1 0,0 0 0,0 0 0,-1 0 0,0-1 0,-1 1 0,0-1 0,-1 0 1,1-14-1,-2 24-137,0 1 0,0 0 1,0 0-1,0 0 0,0-1 1,0 1-1,0 0 0,0 0 1,0-1-1,0 1 0,0 0 0,0 0 1,-1-1-1,1 1 0,0 0 1,0 0-1,0 0 0,0-1 1,0 1-1,0 0 0,0 0 1,-1 0-1,1 0 0,0-1 1,0 1-1,0 0 0,-1 0 1,1 0-1,0 0 0,0 0 1,0 0-1,-1-1 0,1 1 0,0 0 1,0 0-1,0 0 0,-1 0 1,1 0-1,0 0 0,0 0 1,-1 0-1,1 0 0,0 0 1,0 0-1,-1 0 0,1 0 1,0 0-1,0 0 0,0 0 1,-1 1-1,1-1 0,0 0 1,0 0-1,0 0 0,-1 0 0,1 0 1,0 0-1,0 1 0,0-1 1,-1 0-1,1 0 0,0 0 1,0 0-1,0 1 0,-13 12-540,10-7 170,0 0 0,1 1 0,-1-1 0,1 1-1,1-1 1,-1 1 0,0 8 0,4 27-4909,6-28 231,9-9-1773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7.118"/>
    </inkml:context>
    <inkml:brush xml:id="br0">
      <inkml:brushProperty name="width" value="0.025" units="cm"/>
      <inkml:brushProperty name="height" value="0.025" units="cm"/>
    </inkml:brush>
  </inkml:definitions>
  <inkml:trace contextRef="#ctx0" brushRef="#br0">87 1 9737,'0'0'7853,"-1"8"-5568,-3 28-883,-1 0 0,-16 54-1,-8 40 154,21-22-826,7-73-260,-2-1-1,-12 57 1,18-190 476,3 47-951,2-1 0,16-50 0,-21 89-7,2 1-1,-1-1 1,2 1 0,0 1-1,0-1 1,1 1-1,1 0 1,0 0 0,0 1-1,1 0 1,1 1-1,20-18 1,-24 24-42,0 1-1,0 0 1,1 0 0,-1 1 0,0-1-1,1 1 1,-1 1 0,1-1 0,0 1-1,0 0 1,-1 1 0,1 0 0,0 0-1,0 0 1,0 1 0,11 2-1,-17-2 45,0-1-1,0 1 0,0-1 1,-1 1-1,1-1 0,0 1 0,0-1 1,-1 1-1,1 0 0,0-1 1,-1 1-1,1 0 0,-1 0 0,1-1 1,-1 1-1,1 0 0,-1 0 1,0 0-1,1 0 0,-1 0 0,0 0 1,0-1-1,1 1 0,-1 0 1,0 0-1,0 0 0,0 0 0,0 0 1,0 0-1,0 0 0,-1 0 1,1 0-1,0 0 0,0 0 0,-1 1 1,0 0 10,0 1 1,0 0-1,-1-1 1,1 1-1,-1-1 1,1 1-1,-1-1 1,0 0-1,0 0 1,-4 4-1,-8 4 4,0-1 0,-1 0 0,0-1 0,0 0 0,-1-1 0,0-1 0,0-1 0,-1 0 0,1-1-1,-26 3 1,39-9-3375,8-3 1474,11-4-1330,11-5-3355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7.615"/>
    </inkml:context>
    <inkml:brush xml:id="br0">
      <inkml:brushProperty name="width" value="0.025" units="cm"/>
      <inkml:brushProperty name="height" value="0.025" units="cm"/>
    </inkml:brush>
  </inkml:definitions>
  <inkml:trace contextRef="#ctx0" brushRef="#br0">65 1 14734,'0'0'7853,"-1"11"-6401,-16 129 1399,8-89-2483,3-1 0,2 1 1,4 86-1,0-138-357,0 1 0,0 0-1,0 0 1,1 0 0,-1 0 0,0 0 0,0-1 0,0 1 0,0 0-1,1 0 1,-1 0 0,0 0 0,0 0 0,1 0 0,-1 0 0,0 0-1,0 0 1,0 0 0,1 0 0,-1 0 0,0 0 0,0 0 0,1 0-1,-1 0 1,0 0 0,0 0 0,0 0 0,1 0 0,-1 0-1,0 0 1,0 0 0,0 0 0,1 0 0,-1 1 0,0-1 0,0 0-1,0 0 1,1 0 0,-1 0 0,0 0 0,0 1 0,0-1 0,0 0-1,0 0 1,1 0 0,-1 1 0,0-1 0,0 0 0,0 0 0,0 0-1,0 1 1,0-1 0,8-20 236,-4 1-216,-2 0 1,0 0-1,-2-34 1,0 48-11,0 0 0,-1 0 0,1 0 0,-1 0 0,0 0 0,0 0-1,-1 0 1,1 0 0,-1 1 0,0-1 0,0 1 0,-1-1 0,1 1 0,-1 0 0,0 0 0,0 0 0,0 0 0,-1 0 0,-5-3-1,10 7-15,-1 0 0,0 1 0,0-1 0,1 0-1,-1 1 1,0-1 0,0 0 0,0 1 0,0-1 0,0 0-1,0 1 1,1-1 0,-1 0 0,0 1 0,0-1-1,0 1 1,0-1 0,0 0 0,0 1 0,0-1-1,-1 0 1,1 1 0,0-1 0,0 1 0,0-1-1,0 0 1,0 1 0,-1-1 0,1 0 0,0 1-1,0-1 1,0 0 0,-1 0 0,1 1 0,0-1-1,-1 0 1,1 0 0,0 1 0,0-1 0,-1 0-1,1 0 1,0 0 0,-1 1 0,1-1 0,-1 0-1,1 0 1,0 0 0,-1 0 0,1 0 0,0 0-1,-1 0 1,1 0 0,-1 0 0,1 0 0,0 0 0,-1 0-1,1 0 1,0 0 0,-1-1 0,5 4-231,0-1 1,0 0 0,0 0-1,0-1 1,0 1 0,1-1-1,-1 0 1,1 0 0,-1-1-1,1 1 1,7-1 0,55-2-6599,-55 1 4607,26-4-6159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8.660"/>
    </inkml:context>
    <inkml:brush xml:id="br0">
      <inkml:brushProperty name="width" value="0.025" units="cm"/>
      <inkml:brushProperty name="height" value="0.025" units="cm"/>
    </inkml:brush>
  </inkml:definitions>
  <inkml:trace contextRef="#ctx0" brushRef="#br0">142 81 7527,'0'0'5611,"5"-9"-2643,0 1-1973,10-18 316,-12-1 3136,-4 26-4359,1 0 0,0 1 0,-1-1 0,1 1 1,-1-1-1,1 0 0,-1 1 0,1-1 0,-1 1 0,1-1 0,-1 1 0,0-1 1,1 1-1,-1 0 0,0-1 0,1 1 0,-1 0 0,0-1 0,1 1 0,-1 0 1,0 0-1,0 0 0,1-1 0,-1 1 0,0 0 0,0 0 0,1 0 0,-1 0 1,0 0-1,0 1 0,1-1 0,-1 0 0,0 0 0,0 0 0,0 1 0,-32 10 418,23-3-421,1 0-1,0 0 0,0 1 1,0 1-1,1 0 1,1 0-1,0 0 0,0 1 1,1 0-1,0 0 1,1 0-1,1 1 0,-1 0 1,2 0-1,-4 17 1,7-28-78,-1 1 0,1-1 0,0 0 0,0 0 0,0 0 0,0 1 0,0-1 0,0 0 0,0 0 0,0 0 0,1 1 0,-1-1 0,0 0 0,1 0 0,-1 0 0,1 0 0,-1 0 0,1 0 0,-1 0 0,1 0 0,0 0 0,0 0 0,-1 0 0,1 0 0,0 0 0,0-1 0,0 1 0,0 0 1,0 0-1,0-1 0,0 1 0,0-1 0,0 1 0,0-1 0,0 0 0,1 1 0,-1-1 0,0 0 0,0 0 0,0 1 0,0-1 0,1 0 0,-1 0 0,0 0 0,2-1 0,2 0 9,1 1-1,-1-1 1,0-1 0,0 1 0,0-1-1,0 0 1,0 0 0,0 0-1,5-4 1,4-4-14,-1 0-1,0-1 0,-1-1 1,0 0-1,-1 0 0,0-1 1,-1-1-1,0 0 0,-1 0 1,-1-1-1,13-30 0,-60 98 570,35-47-494,1 0-1,-1 0 1,2 0-1,-1 1 1,0-1-1,1 1 1,1 0 0,-1 0-1,1-1 1,0 1-1,0 12 1,1-18-69,1 0 1,-1 0-1,1-1 1,-1 1-1,1 0 1,0 0-1,-1-1 1,1 1-1,0-1 1,-1 1-1,1 0 1,0-1-1,0 1 1,-1-1-1,1 0 1,0 1-1,0-1 1,0 0-1,0 1 1,-1-1-1,1 0 1,0 0-1,0 0 0,0 0 1,0 0-1,0 0 1,0 0-1,0 0 1,0 0-1,0 0 1,-1 0-1,1-1 1,0 1-1,2-1 1,31-12 110,-13-4-219,-1 0 0,0-1 0,-2-1 0,18-23 1,-33 39 91,-8 37 109,3-29-43,0-1 0,1 1-1,-1 0 1,1 1 0,0-1-1,1 0 1,-1 0 0,1 0-1,0 0 1,1 7 0,-1-11-38,0 0 1,1 0 0,-1 0-1,0 0 1,1-1-1,-1 1 1,1 0 0,-1 0-1,1-1 1,-1 1-1,1 0 1,0-1 0,-1 1-1,1 0 1,0-1-1,-1 1 1,1-1 0,0 1-1,0-1 1,-1 0-1,1 1 1,0-1 0,1 1-1,1-1 5,0 0 0,0 0 1,0 0-1,0 0 0,-1 0 0,1-1 0,0 1 0,0-1 0,-1 0 1,1 1-1,3-3 0,12-5 24,-1-1 0,30-21 0,-36 22-60,0 1 0,0 0 0,0 0 0,1 1 0,0 0 0,0 1 0,1 1 0,24-6 0,-36 10 11,0 1 1,0-1-1,0 0 0,0 1 1,0-1-1,0 0 1,-1 1-1,1 0 0,0-1 1,0 1-1,-1-1 0,1 1 1,0 0-1,-1-1 0,1 1 1,0 0-1,-1 0 1,1 0-1,-1 0 0,1-1 1,-1 1-1,0 0 0,1 0 1,-1 0-1,0 0 0,0 0 1,0 0-1,0 0 0,1 0 1,-1 0-1,0 0 1,-1 0-1,1 0 0,0 0 1,0 0-1,0-1 0,-1 1 1,0 2-1,-7 40 258,3-27-174,-4 13-181,20-57-3563,5-20-6942,-8 20-1377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9.037"/>
    </inkml:context>
    <inkml:brush xml:id="br0">
      <inkml:brushProperty name="width" value="0.025" units="cm"/>
      <inkml:brushProperty name="height" value="0.025" units="cm"/>
    </inkml:brush>
  </inkml:definitions>
  <inkml:trace contextRef="#ctx0" brushRef="#br0">0 0 20307,'0'0'8584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9.410"/>
    </inkml:context>
    <inkml:brush xml:id="br0">
      <inkml:brushProperty name="width" value="0.025" units="cm"/>
      <inkml:brushProperty name="height" value="0.025" units="cm"/>
    </inkml:brush>
  </inkml:definitions>
  <inkml:trace contextRef="#ctx0" brushRef="#br0">174 29 15214,'0'0'9252,"-8"-6"-7624,4 3-1479,2 2-110,1-1-1,-1 1 1,1 0-1,-1-1 1,1 1-1,-1 0 0,0 0 1,0 0-1,1 0 1,-1 1-1,0-1 1,0 0-1,0 1 1,0-1-1,0 1 0,0 0 1,0 0-1,0-1 1,0 1-1,0 1 1,0-1-1,0 0 0,0 0 1,0 1-1,0-1 1,0 1-1,0 0 1,0-1-1,0 1 1,1 0-1,-1 0 0,0 0 1,1 0-1,-4 3 1,-4 4-17,0 1 1,1 0-1,0 0 0,0 1 1,1 0-1,0 0 1,1 1-1,0-1 1,1 1-1,0 1 0,1-1 1,0 1-1,1 0 1,-3 14-1,6-25-22,0 0-1,0 0 1,0 0-1,1 0 1,-1 0-1,0 0 1,0 0-1,1 0 1,-1 0 0,0 0-1,1 0 1,-1-1-1,1 1 1,-1 0-1,1 0 1,-1 0-1,1-1 1,0 1 0,-1 0-1,1-1 1,0 1-1,0 0 1,-1-1-1,1 1 1,0-1-1,0 1 1,0-1-1,0 0 1,0 1 0,0-1-1,0 0 1,0 1-1,-1-1 1,1 0-1,0 0 1,0 0-1,0 0 1,0 0-1,0 0 1,0 0 0,0-1-1,0 1 1,0 0-1,0 0 1,2-1-1,3-1 14,0 1 0,1-1 0,-1 0 0,0 0 0,0-1 0,6-3-1,18-15 30,-2-2-1,-1 0 0,-1-2 1,0-1-1,25-35 0,-41 49-22,-10 13-15,0-1-1,0 0 0,0 0 1,0 0-1,0 0 0,0 1 1,0-1-1,0 0 0,0 0 1,0 0-1,0 0 0,0 0 1,1 1-1,-1-1 0,0 0 1,0 0-1,0 0 0,0 0 1,0 0-1,0 0 0,0 0 1,1 0-1,-1 1 0,0-1 1,0 0-1,0 0 0,0 0 0,0 0 1,1 0-1,-1 0 0,0 0 1,0 0-1,0 0 0,0 0 1,1 0-1,-1 0 0,0 0 1,0 0-1,0 0 0,0 0 1,1 0-1,-1 0 0,0 0 1,0 0-1,0 0 0,0 0 1,0-1-1,1 1 0,-1 0 1,0 0-1,0 0 0,0 0 1,0 0-1,0 0 0,0 0 1,0 0-1,1-1 0,-1 1 1,0 0-1,0 0 0,0 0 1,0 0-1,0 0 0,0-1 0,0 1 1,-2 23 64,-9 30 34,7-38-103,-1-4-20,2 1 0,0-1-1,0 1 1,1 0 0,0 0 0,1 0-1,1 0 1,0 0 0,3 21 0,-2-32-181,-1 1-1,1-1 1,1 1 0,-1-1 0,0 0 0,0 0 0,0 1 0,1-1 0,-1 0 0,0 0 0,1 0 0,-1 0 0,1 0 0,0-1 0,-1 1-1,1 0 1,0-1 0,-1 1 0,1-1 0,0 1 0,-1-1 0,1 0 0,0 0 0,0 0 0,0 0 0,2 0 0,29 0-6541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4.761"/>
    </inkml:context>
    <inkml:brush xml:id="br0">
      <inkml:brushProperty name="width" value="0.025" units="cm"/>
      <inkml:brushProperty name="height" value="0.025" units="cm"/>
    </inkml:brush>
  </inkml:definitions>
  <inkml:trace contextRef="#ctx0" brushRef="#br0">0 84 12812,'0'0'6470,"63"-17"-5477,-11 9-224,9-1-481,7 1-224,3-1-96,-3 0-1345,-7-2-2755,-12-2-2370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0.034"/>
    </inkml:context>
    <inkml:brush xml:id="br0">
      <inkml:brushProperty name="width" value="0.025" units="cm"/>
      <inkml:brushProperty name="height" value="0.025" units="cm"/>
    </inkml:brush>
  </inkml:definitions>
  <inkml:trace contextRef="#ctx0" brushRef="#br0">55 1 16528,'0'0'2135,"-6"10"369,-3 10-1765,1 1 0,1 1 1,1-1-1,1 1 1,0 0-1,2 0 0,-1 35 1,3-57-728,1 1 0,0 0 0,0 0 1,0 0-1,0 0 0,0-1 1,0 1-1,0 0 0,0 0 0,1 0 1,-1 0-1,0-1 0,0 1 0,1 0 1,-1 0-1,0-1 0,1 1 1,-1 0-1,1-1 0,-1 1 0,1 0 1,-1-1-1,1 1 0,-1 0 0,1-1 1,0 1-1,-1-1 0,1 1 1,0-1-1,0 0 0,0 1 0,1-1 7,0 0 0,0 0-1,0 0 1,0 0 0,0-1-1,0 1 1,-1 0 0,1-1-1,0 0 1,0 1 0,0-1-1,-1 0 1,3-1 0,47-37 378,14-23-178,-33 30-176,60-47 0,-91 78-41,0 0 1,1-1-1,-1 1 1,1 0 0,-1 0-1,1 0 1,0 1-1,-1-1 1,1 0 0,0 1-1,-1-1 1,1 1-1,0-1 1,0 1 0,0 0-1,0 0 1,-1-1-1,1 2 1,2-1 0,-3 0 9,0 1 0,0 0 0,0-1 0,-1 1 0,1 0 0,0-1 0,0 1 0,-1 0 0,1 0 0,-1 0 1,1 0-1,-1 0 0,1 0 0,-1 0 0,1 0 0,-1 0 0,0 0 0,1 0 0,-1 0 0,0 0 0,0 0 1,0 0-1,0 1 0,0 8 59,-1-1-1,0 0 1,0 0 0,-1 0 0,0 0 0,-3 10 0,-17 31 163,16-39-211,0 0-1,1 1 1,1-1 0,0 1 0,1 0-1,0 0 1,-2 14 0,28-50-712,15-25-5001,-16 22-199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0.969"/>
    </inkml:context>
    <inkml:brush xml:id="br0">
      <inkml:brushProperty name="width" value="0.025" units="cm"/>
      <inkml:brushProperty name="height" value="0.025" units="cm"/>
    </inkml:brush>
  </inkml:definitions>
  <inkml:trace contextRef="#ctx0" brushRef="#br0">1 171 16624,'0'0'9022,"8"0"-7981,21 0-773,0-1-1,54-9 1,-75 8-265,0 1-1,0-1 0,0-1 1,0 0-1,-1 0 0,1 0 1,-1-1-1,0 0 0,0 0 1,0-1-1,-1 0 0,1 0 1,-1-1-1,0 0 0,-1 0 1,6-8-1,-10 13 8,0 0 1,0 0-1,0 0 0,0 0 1,0-1-1,-1 1 0,1 0 1,-1-1-1,1 1 0,-1 0 1,1-1-1,-1 1 0,0-1 1,1 1-1,-1-1 0,0 1 1,0-1-1,0 1 0,0 0 1,-1-1-1,1 1 0,0-1 1,0 1-1,-1-1 0,1 1 1,-1 0-1,0-1 0,1 1 1,-1 0-1,0-1 1,0 1-1,1 0 0,-1 0 1,-1-1-1,0 1 5,0 0 1,0 0-1,0 1 1,0-1-1,1 0 1,-1 1-1,0 0 0,0-1 1,0 1-1,0 0 1,0 0-1,0 0 1,0 0-1,0 0 1,0 1-1,0-1 0,0 1 1,0-1-1,0 1 1,0-1-1,1 1 1,-1 0-1,0 0 1,0 0-1,-1 2 0,-6 4 24,0 0-1,0 1 0,1 0 1,0 0-1,1 1 0,0 0 1,0 0-1,-7 15 0,3-4 102,1 1-1,0 0 0,-7 27 1,16-44-84,-1-1 1,1 1-1,0 0 0,0-1 1,1 1-1,-1 0 1,1-1-1,0 1 1,0 0-1,0-1 1,0 1-1,1 0 1,0 3-1,1-5-44,-1-1-1,0 1 1,0-1 0,1 0-1,-1 1 1,1-1 0,-1 0-1,1 0 1,-1 0 0,1 0-1,0-1 1,0 1 0,-1 0-1,1-1 1,0 1-1,0-1 1,0 0 0,0 1-1,-1-1 1,1 0 0,0 0-1,0 0 1,0-1 0,0 1-1,0 0 1,2-1 0,9-1-55,0 0 1,-1-2 0,1 1-1,0-1 1,-1-1 0,0 0-1,0-1 1,-1 0-1,1-1 1,-1 0 0,12-11-1,-11 8-70,1 0-1,-2-2 0,1 1 0,-1-1 1,-1-1-1,-1 0 0,1-1 0,11-24 1,-13 15 314,-15 31 447,-18 34-77,-1 26-16,24-63-527,1-1 1,0 1-1,0-1 1,0 1 0,1 0-1,0-1 1,0 1-1,0 0 1,0 0 0,1-1-1,-1 1 1,1-1 0,2 7-1,-1-10-25,-1 0 0,0 1-1,0-1 1,0 0 0,1 0 0,-1 0-1,1 0 1,-1 0 0,1 0 0,-1 0-1,1 0 1,-1-1 0,1 1 0,0 0-1,0-1 1,-1 0 0,1 1 0,0-1-1,-1 0 1,1 0 0,0 0 0,0 0 0,0 0-1,-1 0 1,4-1 0,1 0-4,1 0 1,-1-1 0,0 0-1,0 1 1,0-2 0,7-2 0,3-6-33,-1-1 0,0 0 0,0-1 0,-1 0 1,-1-1-1,0-1 0,-1 0 0,-1-1 0,0 0 1,-1-1-1,-1 0 0,0 0 0,11-33 0,-60 115 87,39-62-54,-29 69 130,28-68-114,0 1-1,1 0 0,0 0 1,0 0-1,1-1 1,-1 1-1,1 0 1,0 0-1,0 0 1,1 0-1,-1 0 1,1 0-1,2 7 1,-2-10-13,1 0 0,0 0 0,-1 0 1,1-1-1,0 1 0,0 0 0,0-1 0,0 1 1,0-1-1,0 0 0,0 0 0,0 0 1,1 0-1,-1 0 0,0 0 0,1-1 0,-1 1 1,1-1-1,-1 0 0,0 1 0,1-1 0,-1 0 1,5-1-1,2 1-19,0 0 1,0-1-1,1-1 1,-1 1-1,9-4 1,-6 1 20,-1-1 0,0 0 0,-1 0 0,1-1-1,-1-1 1,0 1 0,-1-2 0,0 1 0,0-1 0,0-1 0,-1 1 0,7-12 0,-26 26 542,0 1-479,11-7-55,0 0-1,0 0 1,0 0 0,0 0 0,0 0 0,0 0-1,0-1 1,0 1 0,0 0 0,0 0-1,0 0 1,0 0 0,0 0 0,0 0 0,0 0-1,0 0 1,0 0 0,0 0 0,0 0 0,0 0-1,0 0 1,-1 0 0,1 0 0,0 0 0,0-1-1,0 1 1,0 0 0,0 0 0,0 0 0,0 0-1,0 0 1,0 0 0,0 0 0,0 0 0,0 0-1,-1 0 1,1 0 0,0 0 0,0 0 0,0 0-1,0 0 1,0 0 0,0 0 0,0 0-1,0 0 1,0 0 0,0 0 0,0 1 0,0-1-1,0 0 1,-1 0 0,1 0 0,0 0 0,0 0-1,6-14 16,-1 0-1,-1 0 0,0-1 1,-1 0-1,0 1 0,-1-1 0,-1 0 1,-1-25-1,0 40-27,0-1 0,1 0 0,-1 0 0,0 0 0,0 0 0,0 0 0,0 1 0,0-1 0,-1 0 0,1 0 0,0 0 0,0 0 0,0 1 0,-1-1 0,1 0 0,0 0 0,-1 0 0,1 1 0,-1-1 0,1 0 0,-1 1 0,1-1 0,-1 0 0,0 1 0,1-1 0,-1 1 0,0-1 0,1 1 0,-1-1 0,0 1 0,0-1 0,1 1 0,-1 0 0,0-1 0,0 1 0,0 0 0,1 0 0,-1 0 0,0 0 0,0-1 0,0 1 0,-1 1 0,1-1-79,1 1 0,-1-1 0,1 1 0,-1-1 0,1 1 0,0 0 0,0-1 0,-1 1-1,1 0 1,0 0 0,0-1 0,0 1 0,-1 0 0,1-1 0,0 1 0,0 0 0,0 0 0,0-1 0,0 1 0,1 0 0,-1-1 0,0 1 0,0 0 0,1 0-1,7 18-5956,4-13-4208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2.281"/>
    </inkml:context>
    <inkml:brush xml:id="br0">
      <inkml:brushProperty name="width" value="0.025" units="cm"/>
      <inkml:brushProperty name="height" value="0.025" units="cm"/>
    </inkml:brush>
  </inkml:definitions>
  <inkml:trace contextRef="#ctx0" brushRef="#br0">14 5 15022,'0'0'7629,"-2"12"-7229,-2 0-298,2 1 0,-1-1 0,2 1 0,0-1 0,0 1 0,1-1 0,1 1-1,0 0 1,0-1 0,6 20 0,-7-31-67,1 0 0,-1 0-1,0 0 1,1 0 0,-1 0 0,1-1 0,-1 1-1,1 0 1,-1 0 0,1-1 0,-1 1-1,1 0 1,0-1 0,-1 1 0,1-1-1,0 1 1,0-1 0,-1 1 0,1-1-1,0 1 1,0-1 0,0 0 0,0 1-1,-1-1 1,1 0 0,2 0 0,-1 0 28,0 0 0,0 0 0,0-1 0,0 1 0,0-1 0,0 0 0,0 0 0,0 1 0,-1-1 0,1 0 0,3-3 0,43-41 665,-41 38-754,8-10 78,31-29-67,-43 43 42,0 0 1,0 1-1,1 0 1,-1-1 0,1 1-1,-1 0 1,1 1-1,0-1 1,-1 0-1,1 1 1,0 0 0,5-1-1,-8 3 13,-1 0-1,1 0 1,0-1-1,-1 1 0,1 0 1,0 0-1,-1 0 1,1 0-1,-1 0 1,1 0-1,-1 0 1,0 0-1,1 0 0,-1 0 1,0 0-1,0 1 1,0-1-1,1 0 1,-1 0-1,0 0 1,-1 0-1,1 0 0,0 2 1,-1 35 297,0-36-265,-11 85 147,14-87-203,0-1-1,-1 0 1,1 0 0,0 0-1,-1 0 1,1 0 0,-1 0-1,1 0 1,-1-1 0,1 1-1,-1-1 1,0 1 0,0-1-1,2-2 1,4-5 1,10-16 10,1 1-1,1 1 1,1 1-1,37-32 0,-54 53-30,0-1 0,-1 0 0,1 0 0,0 1 0,0 0 0,-1-1-1,1 1 1,0 0 0,6-1 0,-9 2 3,1 0 0,0 0-1,0 0 1,-1 0 0,1 0 0,0 1-1,0-1 1,-1 0 0,1 0 0,0 0-1,0 1 1,-1-1 0,1 0 0,0 1-1,-1-1 1,1 1 0,0-1 0,-1 1 0,1-1-1,-1 1 1,1-1 0,-1 1 0,1 0-1,-1-1 1,1 1 0,-1-1 0,0 1-1,1 0 1,-1 0 0,0-1 0,1 1-1,-1 0 1,0 0 0,0-1 0,0 1 0,0 0-1,0 0 1,0-1 0,0 3 0,0 12 38,0 0 1,-2 1-1,1-1 1,-2 0 0,0 0-1,-1 0 1,-6 17 0,-8 32-921,21-75-3874,3-2 2309,-3 7 994,12-19-5934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2.638"/>
    </inkml:context>
    <inkml:brush xml:id="br0">
      <inkml:brushProperty name="width" value="0.025" units="cm"/>
      <inkml:brushProperty name="height" value="0.025" units="cm"/>
    </inkml:brush>
  </inkml:definitions>
  <inkml:trace contextRef="#ctx0" brushRef="#br0">1 168 12716,'0'0'13570,"11"3"-13063,-6-2-475,-2 0-24,1 0 0,-1 0 0,1 0 0,0 0 0,-1 0 0,1-1 0,0 0 0,-1 0 0,1 0 0,0 0 0,-1-1 0,1 1 0,-1-1 0,1 0 0,0 0 0,-1 0 0,0 0 0,1-1 0,-1 1 1,0-1-1,4-3 0,68-60 18,-69 59 57,0 0 0,-1 0 0,0 0 0,0-1 0,0 1 0,-1-1 0,0 0 0,-1-1 0,1 1 0,1-9 0,-4 15-61,-1 1 0,0-1 0,0 1 0,0-1-1,0 1 1,0-1 0,0 1 0,0-1 0,0 1 0,0-1 0,-1 1-1,1-1 1,0 1 0,0-1 0,0 1 0,0-1 0,-1 1 0,1 0-1,0-1 1,0 1 0,-1-1 0,1 1 0,0 0 0,-1-1 0,1 1-1,-1 0 1,1-1 0,0 1 0,-1 0 0,1-1 0,-1 1 0,1 0-1,-1 0 1,1 0 0,-1-1 0,1 1 0,-1 0 0,1 0 0,-1 0-1,1 0 1,-1 0 0,1 0 0,-1 0 0,1 0 0,-1 0 0,1 0-1,-1 0 1,1 1 0,-1-1 0,1 0 0,-1 0 0,1 0 0,-1 1-1,1-1 1,-1 1 0,-30 13 217,19-3-201,0 0-1,0 1 1,1 0 0,1 1-1,0 0 1,1 0 0,1 1-1,0 1 1,0-1 0,1 1 0,1 1-1,1-1 1,0 1 0,1 0-1,-2 16 1,6-31-60,0 1 0,0-1 1,0 0-1,0 1 0,0-1 0,0 0 1,0 1-1,0-1 0,1 0 0,-1 1 0,0-1 1,1 0-1,-1 0 0,1 0 0,-1 1 1,1-1-1,0 0 0,0 0 0,-1 0 0,1 0 1,0 0-1,0 0 0,0 0 0,0 0 0,0 0 1,0-1-1,1 2 0,1-1-179,0-1 0,-1 1 0,1 0 0,0-1 0,-1 0 0,1 0 0,0 0 0,-1 0 0,1 0 0,0 0 0,0-1 0,4 0 0,4-3-1899,0 1 0,-1-1 0,1-1 0,-1 0 0,15-10 0,11-11-11187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3.013"/>
    </inkml:context>
    <inkml:brush xml:id="br0">
      <inkml:brushProperty name="width" value="0.025" units="cm"/>
      <inkml:brushProperty name="height" value="0.025" units="cm"/>
    </inkml:brush>
  </inkml:definitions>
  <inkml:trace contextRef="#ctx0" brushRef="#br0">122 240 10634,'0'0'8056,"-8"-3"-5606,3 1-2282,3 1-63,-1 0 1,1 0-1,0 0 0,0 0 1,0 0-1,0 1 1,-1-1-1,1 1 1,0-1-1,-1 1 1,1 0-1,0 0 0,-1 0 1,1 0-1,-1 0 1,1 1-1,0-1 1,0 1-1,-1-1 1,1 1-1,0 0 1,0 0-1,0 0 0,0 0 1,0 0-1,0 1 1,0-1-1,0 1 1,0-1-1,0 1 1,1-1-1,-1 1 0,-1 2 1,-24 54 954,26-54-1011,-1-1 0,1 0-1,0 1 1,0-1 0,1 0 0,-1 1 0,1-1 0,0 1 0,-1-1-1,2 1 1,-1 0 0,0-1 0,1 1 0,-1-1 0,3 6 0,-2-8-44,0 0 0,-1 0 0,1-1 1,0 1-1,0 0 0,0-1 0,0 1 1,1-1-1,-1 1 0,0-1 1,0 1-1,0-1 0,0 0 0,0 1 1,1-1-1,-1 0 0,0 0 0,0 0 1,0 0-1,1 0 0,-1 0 1,0-1-1,0 1 0,0 0 0,0 0 1,2-2-1,32-11 136,-23 3-148,1 1 1,-1-2 0,0 0-1,-1 0 1,-1-1 0,0 0-1,0-1 1,-1 0 0,-1-1-1,0 0 1,7-17 0,2-10 357,-1-1 0,16-75-1,-59 241-24,14-87-345,5-14 209,0 0-1,2 1 1,0 0-1,-4 47 1,10-70-193,0 0 0,0 0 0,0 0 0,0 0 0,0 0 0,1 0 0,-1 0 1,0 0-1,1 0 0,-1 0 0,0 0 0,1 0 0,-1 0 0,1 0 0,-1 0 0,1 0 0,0 0 0,-1 0 0,1 0 0,0-1 0,0 1 1,0 0-1,0-1 0,-1 1 0,1 0 0,0-1 0,0 1 0,0-1 0,2 1 0,0 0 37,1 0-1,0-1 1,0 1 0,0-1-1,-1 0 1,1 0 0,0 0-1,7-2 1,36-10-2005,-13-3-4937,-23 7-609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3.386"/>
    </inkml:context>
    <inkml:brush xml:id="br0">
      <inkml:brushProperty name="width" value="0.025" units="cm"/>
      <inkml:brushProperty name="height" value="0.025" units="cm"/>
    </inkml:brush>
  </inkml:definitions>
  <inkml:trace contextRef="#ctx0" brushRef="#br0">27 1 9577,'0'0'17393,"-26"38"-23159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3.852"/>
    </inkml:context>
    <inkml:brush xml:id="br0">
      <inkml:brushProperty name="width" value="0.025" units="cm"/>
      <inkml:brushProperty name="height" value="0.025" units="cm"/>
    </inkml:brush>
  </inkml:definitions>
  <inkml:trace contextRef="#ctx0" brushRef="#br0">1 0 12075,'0'0'16651,"6"10"-16133,-1 0-458,0 0 1,-1 0 0,1 1-1,-2-1 1,0 1 0,0 0-1,-1 0 1,0 0 0,-1 0-1,0 13 1,-1 49 32,0-42-4163,9-35-10237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4.380"/>
    </inkml:context>
    <inkml:brush xml:id="br0">
      <inkml:brushProperty name="width" value="0.025" units="cm"/>
      <inkml:brushProperty name="height" value="0.025" units="cm"/>
    </inkml:brush>
  </inkml:definitions>
  <inkml:trace contextRef="#ctx0" brushRef="#br0">16 1 10218,'0'0'11007,"-2"10"-8460,-3 16-1365,1 1 1,1 0-1,1 45 1,2-70-1175,0-1 0,1 0 0,-1 0 0,0 1 0,0-1 0,0 0 0,1 0 0,-1 1 0,0-1 0,1 0 0,0 0 0,-1 0 0,1 0 0,-1 1 0,1-1 0,0 0 0,0 0 0,0 0 0,0-1 0,0 1 0,0 0 0,0 0 0,0 0 0,0-1 0,0 1 0,0 0 0,0-1 0,0 1 0,0-1 1,1 0-1,-1 1 0,0-1 0,0 0 0,1 0 0,-1 0 0,0 1 0,1-1 0,-1-1 0,0 1 0,0 0 0,1 0 0,-1 0 0,2-1 0,2-1 4,0 1-1,-1-1 1,1 0-1,-1 0 1,0-1-1,0 1 1,1-1-1,-1 0 1,-1 0 0,6-5-1,31-47-5,-34 45-6,1-1 0,0 1 0,0 1 0,1 0 0,0 0 0,12-10-1,-19 19 1,-1 0 0,0 0 0,1-1-1,-1 1 1,1 0 0,-1 0 0,0 0-1,1 0 1,-1 0 0,0 0-1,1 0 1,-1 0 0,1 0 0,-1 0-1,0 0 1,1 0 0,-1 0 0,0 0-1,1 0 1,-1 0 0,0 1-1,1-1 1,-1 0 0,0 0 0,1 0-1,-1 1 1,0-1 0,1 0 0,-1 0-1,0 1 1,0-1 0,1 0-1,-1 0 1,0 1 0,0-1 0,1 0-1,-1 1 1,0-1 0,0 0 0,0 1-1,0-1 1,0 0 0,0 1-1,0-1 1,1 1 0,-1-1 0,0 0-1,0 1 1,0-1 0,0 0-1,-1 1 1,1-1 0,0 1 0,0-1-1,0 0 1,0 1 0,0 33 52,0-25-14,0-6-37,-1 5 63,1-1 0,1 1 0,-1-1-1,1 1 1,0-1 0,5 14 0,-5-19-44,0 0 1,0 0-1,0 0 1,0-1 0,1 1-1,-1 0 1,1 0 0,-1-1-1,1 1 1,0-1-1,0 1 1,0-1 0,0 0-1,0 0 1,0 0 0,0 0-1,0 0 1,0 0 0,0-1-1,0 1 1,1 0-1,-1-1 1,0 0 0,0 0-1,1 0 1,-1 0 0,3 0-1,8-1 17,0-1 1,-1 0-1,1-1 0,-1 0 1,0-1-1,0-1 0,19-9 1,-21 9-40,0 0 0,0 1 1,0 0-1,0 0 0,0 1 0,1 1 0,0 0 1,0 0-1,-1 1 0,1 0 0,13 1 1,-23 2 4,1-1 0,0 1-1,0-1 1,0 1 0,-1 0 0,1-1 0,-1 1 0,0 0 0,1 0 0,-1 0 0,0 0 0,0 1-1,0-1 1,0 0 0,-1 0 0,1 1 0,0 3 0,15 29-98,-15-35 44,-1 1 0,1-1 0,0 1 0,-1-1 0,1 0 0,0 1 0,-1-1 0,1 0 0,0 0 0,0 1 0,-1-1 0,1 0 0,0 0 0,0 0 0,-1 0 0,1 0 0,0 0 0,0 0 0,-1 0 0,1-1 0,0 1 0,0 0 0,-1 0 0,1 0 0,0-1 0,-1 1-1,1-1 1,0 1 0,-1 0 0,1-1 0,0 1 0,-1-1 0,1 1 0,-1-1 0,1 1 0,-1-1 0,1 0 0,-1 1 0,0-1 0,1 0 0,-1 1 0,1-2 0,17-33-6804,-13 12 700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4.830"/>
    </inkml:context>
    <inkml:brush xml:id="br0">
      <inkml:brushProperty name="width" value="0.025" units="cm"/>
      <inkml:brushProperty name="height" value="0.025" units="cm"/>
    </inkml:brush>
  </inkml:definitions>
  <inkml:trace contextRef="#ctx0" brushRef="#br0">1 1 16111,'0'0'13069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5.593"/>
    </inkml:context>
    <inkml:brush xml:id="br0">
      <inkml:brushProperty name="width" value="0.025" units="cm"/>
      <inkml:brushProperty name="height" value="0.025" units="cm"/>
    </inkml:brush>
  </inkml:definitions>
  <inkml:trace contextRef="#ctx0" brushRef="#br0">59 1 7815,'0'0'13111,"1"12"-11098,34 167 2289,11 97-3164,-40-136-983,-6-139-91,-5-35 251,-3 19-528,0 0 0,-2 0 0,-20-25 0,-8-11-638,32 43 841,0-1 1,1-1 0,0 1-1,0-1 1,1 0 0,1 0-1,-1 0 1,2 0 0,-1-1-1,2 1 1,-2-20 0,3 29 484,22 2-411,-15 0-35,0-1 1,0 0-1,0 0 0,0-1 1,12-2-1,59-8-4154,-22 6-2037,-28-1-4253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5.105"/>
    </inkml:context>
    <inkml:brush xml:id="br0">
      <inkml:brushProperty name="width" value="0.025" units="cm"/>
      <inkml:brushProperty name="height" value="0.025" units="cm"/>
    </inkml:brush>
  </inkml:definitions>
  <inkml:trace contextRef="#ctx0" brushRef="#br0">0 16 14061,'0'0'4100,"62"1"-3876,-17-2 129,5-2 159,5-1-288,-2 1-127,-6 0-130,-7 2-95,-9 0-512,-10 1-609,-13 0-1218,-16 0-6533</inkml:trace>
  <inkml:trace contextRef="#ctx0" brushRef="#br0" timeOffset="1">84 147 13421,'0'0'5093,"55"-5"-4549,-17-3-160,5-1 97,8 0-193,0 3-224,-1 2-64,-6 0-1473,-4-1-3268,-9-2-2017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6.448"/>
    </inkml:context>
    <inkml:brush xml:id="br0">
      <inkml:brushProperty name="width" value="0.025" units="cm"/>
      <inkml:brushProperty name="height" value="0.025" units="cm"/>
    </inkml:brush>
  </inkml:definitions>
  <inkml:trace contextRef="#ctx0" brushRef="#br0">1 177 14830,'0'0'6363,"8"-1"-5103,-1-1-1069,0 0 0,0 0 1,0 0-1,-1-1 0,1 0 0,-1 0 0,1-1 0,-1 0 0,0 0 0,-1 0 1,1-1-1,-1 0 0,0 0 0,0 0 0,0-1 0,-1 1 0,0-1 0,0 0 0,4-9 1,-5 10-60,0-1 0,-1 1 0,1 0 0,-1-1 0,-1 1 0,1-1 0,-1 0 1,0 1-1,0-1 0,-1 0 0,0-8 0,0 14-123,0-1 0,0 1-1,0-1 1,0 1 0,0 0 0,0-1 0,0 1-1,0-1 1,-1 1 0,1 0 0,0-1 0,0 1-1,-1-1 1,1 1 0,0 0 0,0-1 0,-1 1-1,1 0 1,0-1 0,-1 1 0,1 0 0,0 0-1,-1-1 1,1 1 0,-1 0 0,1 0 0,0 0-1,-1 0 1,1-1 0,-1 1 0,1 0 0,-1 0-1,1 0 1,0 0 0,-1 0 0,1 0 0,-1 0-1,1 0 1,-1 0 0,1 0 0,-1 0-1,1 1 1,0-1 0,-1 0 0,1 0 0,-1 0-1,1 0 1,-1 1 0,-20 13 238,16-4-206,0 1 1,0-1-1,1 1 0,0 0 0,1 0 1,0 0-1,1 0 0,0 0 1,1 0-1,0 1 0,1-1 0,0 1 1,1-1-1,2 14 0,-2-23-33,-1-1 1,1 1-1,-1-1 0,1 0 0,-1 1 1,1-1-1,0 0 0,-1 1 0,1-1 0,0 0 1,0 0-1,0 0 0,0 0 0,0 0 0,0 0 1,0 0-1,1 0 0,-1 0 0,0 0 1,0-1-1,1 1 0,-1 0 0,3 0 0,-1 0 5,0-1-1,0 0 0,0 0 0,0 1 0,1-2 1,-1 1-1,0 0 0,0-1 0,0 1 0,5-3 0,2 0 4,0-1 0,0-1 0,0 1 0,-1-2 0,12-7 0,2-6-77,-17 13 49,0 1 1,0 0 0,1 0-1,-1 0 1,1 1 0,0 0-1,1 0 1,-1 0 0,1 1-1,-1 0 1,12-2 0,-18 6 19,0-1 1,0 0 0,1 1-1,-1-1 1,0 1-1,0-1 1,0 1-1,0 0 1,0 0 0,0-1-1,0 1 1,0 0-1,0 0 1,0 0 0,0 0-1,-1 0 1,1 0-1,0 0 1,-1 0-1,1 0 1,0 1 0,-1-1-1,0 0 1,1 0-1,-1 0 1,0 1 0,1-1-1,-1 0 1,0 0-1,0 1 1,0 1-1,3 52 352,-3-43-241,0-8-89,0 1 1,0 0 0,1-1-1,-1 1 1,1 0 0,0-1-1,1 1 1,-1-1 0,1 1-1,4 6 1,-6-11-27,1 1 1,-1 0-1,1 0 0,0 0 0,0-1 1,-1 1-1,1 0 0,0-1 1,0 1-1,0-1 0,0 1 1,0-1-1,0 1 0,0-1 0,0 0 1,0 0-1,0 1 0,0-1 1,0 0-1,1 0 0,1 0 7,-1-1 0,1 1-1,-1-1 1,0 1-1,1-1 1,-1 0 0,0 0-1,0 0 1,1 0 0,-1-1-1,0 1 1,2-2-1,51-44 93,22-15-162,-70 57 27,0 0 1,1 1-1,-1 0 1,1 1-1,0 0 0,0 0 1,0 0-1,0 1 1,10-1-1,-17 3 29,0 0 1,0 0-1,0 0 0,0 0 1,0 0-1,0 0 0,0 0 1,0 0-1,0 0 0,0 1 1,0-1-1,-1 0 0,1 1 1,0-1-1,0 1 0,0-1 0,0 1 1,-1-1-1,1 1 0,0-1 1,-1 1-1,1 0 0,0-1 1,-1 1-1,2 1 0,5 28-11,-14 46 175,3-54-8,4-22-145,0 0 0,0-1 0,0 1 0,1 0 0,-1 0 0,0 0 0,0 0 0,0-1 0,0 1 0,0 0 0,0 0 1,0 0-1,0 0 0,0-1 0,1 1 0,-1 0 0,0 0 0,0 0 0,0 0 0,0 0 0,0-1 0,1 1 0,-1 0 0,0 0 0,0 0 1,0 0-1,0 0 0,1 0 0,-1 0 0,0 0 0,0 0 0,0 0 0,1 0 0,-1 0 0,0 0 0,0 0 0,0 0 0,1 0 0,-1 0 0,0 0 1,0 0-1,0 0 0,1 0 0,-1 0 0,0 0 0,0 0 0,0 0 0,0 0 0,1 1 0,-1-1 0,0 0 0,0 0 0,0 0 0,0 0 1,0 0-1,1 1 0,-1-1 0,0 0 0,0 0 0,0 0 0,0 0 0,0 1 0,0-1 0,0 0 0,0 0 0,0 0 0,0 1 0,17-18 62,-14 13-42,-2 3-19,21-22-132,35-29 1,-51 47 79,0 0 0,0 1 1,0 0-1,1 0 0,0 1 1,-1-1-1,1 1 1,0 1-1,1 0 0,-1 0 1,0 0-1,9-1 1,-15 4 44,0-1 1,0 0-1,1 1 1,-1-1 0,0 1-1,0-1 1,0 1 0,0 0-1,0-1 1,0 1 0,0 0-1,0 0 1,0 0 0,0 0-1,0 0 1,-1 0-1,1 0 1,0 0 0,-1 0-1,1 0 1,-1 0 0,1 0-1,-1 0 1,1 1 0,-1-1-1,0 0 1,0 0 0,1 1-1,-1-1 1,0 0-1,0 0 1,-1 3 0,1 53 366,0-42-238,-1-14-125,1-1 0,0 1 1,1 0-1,-1-1 0,0 1 1,0 0-1,0-1 0,0 1 0,0-1 1,1 1-1,-1 0 0,0-1 1,0 1-1,1-1 0,-1 1 0,0-1 1,1 1-1,-1-1 0,1 1 1,-1-1-1,1 1 0,-1-1 0,1 1 1,-1-1-1,1 0 0,-1 1 1,1-1-1,0 0 0,-1 0 0,1 1 1,-1-1-1,1 0 0,0 0 1,-1 0-1,1 0 0,0 0 1,-1 0-1,1 0 0,-1 0 0,1 0 1,0 0-1,-1 0 0,1 0 1,0 0-1,-1-1 0,1 1 0,-1 0 1,1 0-1,0-1 0,-1 1 1,1 0-1,-1-1 0,1 1 0,-1 0 1,1-2-1,41-24-858,-34 21-175,4-2-2180,-5 4-2934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7.987"/>
    </inkml:context>
    <inkml:brush xml:id="br0">
      <inkml:brushProperty name="width" value="0.025" units="cm"/>
      <inkml:brushProperty name="height" value="0.025" units="cm"/>
    </inkml:brush>
  </inkml:definitions>
  <inkml:trace contextRef="#ctx0" brushRef="#br0">1 210 7143,'0'0'14910,"8"0"-14216,1-2-592,1 1 0,0-1 0,-1-1 1,1 0-1,-1 0 0,0-1 0,0 0 0,0 0 0,-1-1 1,1-1-1,-1 1 0,-1-1 0,9-8 0,-10 9-80,0 0 0,0-1 0,0 0 0,-1-1 0,0 1 0,0-1 0,0 0 0,-1 0 0,0-1 0,-1 1 0,1-1 0,-1 1 0,-1-1 0,0 0 0,0-1 0,2-14 0,-4 22-9,0 1-1,0-1 0,0 1 0,-1-1 1,1 1-1,0-1 0,0 1 1,0-1-1,0 1 0,0-1 1,0 1-1,-1-1 0,1 1 1,0-1-1,-1 1 0,1-1 0,0 1 1,-1-1-1,1 1 0,0 0 1,-1-1-1,1 1 0,-1 0 1,1-1-1,0 1 0,-1 0 1,1-1-1,-1 1 0,1 0 0,-1 0 1,0-1-1,-22 3 233,-20 18 77,32-10-174,-1 1 0,1 0 0,1 0 0,0 1 0,1 0 1,0 1-1,1 0 0,0 0 0,1 1 0,1 0 0,0 0 0,1 1 0,0 0 0,1 0 0,1 0 0,0 0 0,2 0 0,-1 22 0,2-35-151,0 0-1,0-1 0,0 1 1,0 0-1,0 0 0,1 0 1,-1 0-1,1 0 0,-1 0 1,1 0-1,0 0 0,0-1 0,0 1 1,0 0-1,0-1 0,0 1 1,0-1-1,1 1 0,-1-1 1,1 1-1,-1-1 0,1 0 1,-1 0-1,3 2 0,-1-2-96,1 0 0,-1 0 0,0-1 0,1 1-1,-1-1 1,1 1 0,-1-1 0,0 0 0,1-1 0,-1 1 0,1 0 0,5-3-1,4 0-623,-2-1 0,1-1-1,0 0 1,-1 0-1,0-1 1,18-13 0,12-17-3435,-4-4-2525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9.171"/>
    </inkml:context>
    <inkml:brush xml:id="br0">
      <inkml:brushProperty name="width" value="0.025" units="cm"/>
      <inkml:brushProperty name="height" value="0.025" units="cm"/>
    </inkml:brush>
  </inkml:definitions>
  <inkml:trace contextRef="#ctx0" brushRef="#br0">92 102 4036,'0'0'10773,"4"-4"-10042,20-22 2056,-21 14 3112,-9 7-3712,5 5-2162,0 0 0,0 0 0,0 0 0,0 0 0,0 0 0,0 0 0,0 0 0,0 0 0,0 1 0,0-1 0,0 0 0,0 1 0,0-1 0,0 0 0,0 1 0,0-1 0,0 1 0,0-1 0,1 1 0,-2 1-1,-52 67 820,51-63-745,0-1-1,0 1 1,0 0 0,0 0 0,1 0-1,0 1 1,1-1 0,-1 0 0,1 1 0,0-1-1,0 9 1,2-14-95,-1 0 0,1 0-1,-1-1 1,1 1 0,-1 0-1,1 0 1,-1-1 0,1 1 0,0 0-1,-1-1 1,1 1 0,0 0-1,-1-1 1,1 1 0,0-1 0,0 1-1,0-1 1,0 0 0,-1 1 0,1-1-1,0 0 1,0 0 0,0 1-1,0-1 1,0 0 0,0 0 0,0 0-1,0 0 1,0 0 0,0 0-1,0-1 1,0 1 0,-1 0 0,1 0-1,0-1 1,0 1 0,1-1-1,39-12 64,-28 4-101,0 0 0,0-1 0,-1-1 0,-1 0-1,1 0 1,-2-1 0,0 0 0,0-1 0,-1 0 0,-1-1-1,0 0 1,0 0 0,-2 0 0,9-29 0,-24 69 55,-2 0 1,-18 32-1,5-9 27,-150 338-443,192-423-226,2 1 0,44-60 1,83-82-235,-132 160 788,22-19 64,-35 74 238,-8-14-22,5-21-147,-1 0-1,1 0 0,0 1 1,0-1-1,1 0 0,-1 1 1,1-1-1,-1 1 0,1-1 0,0 0 1,0 1-1,2 6 0,-1-10-38,-1 0-1,1 0 0,0 0 1,-1 0-1,1 0 0,0 0 1,0 0-1,-1 0 0,1 0 0,0 0 1,-1-1-1,1 1 0,0 0 1,-1 0-1,1-1 0,0 1 0,-1 0 1,1-1-1,-1 1 0,1-1 1,0 1-1,-1-1 0,1 1 1,-1-1-1,1 1 0,0-1 0,15-15 94,-16 16-117,146-171-99,-146 171 96,0 0 0,0 0-1,0 1 1,0-1 0,0 0-1,0 0 1,0 0 0,0 0-1,0 0 1,0 0 0,0 1 0,0-1-1,0 0 1,0 0 0,1 0-1,-1 0 1,0 0 0,0 0-1,0 0 1,0 1 0,0-1 0,0 0-1,0 0 1,0 0 0,0 0-1,1 0 1,-1 0 0,0 0-1,0 0 1,0 0 0,0 0 0,0 0-1,0 0 1,1 0 0,-1 0-1,0 0 1,0 0 0,0 0-1,0 0 1,0 0 0,0 0 0,1 0-1,-1 0 1,0 0 0,0 0-1,0 0 1,0 0 0,0 0-1,0 0 1,0 0 0,1 0 0,-1 0-1,0 0 1,0 0 0,0-1-1,0 1 1,0 0 0,0 0 0,0 0-1,-2 22 106,-8 25 193,7-34-175,0-7-40,1 0 0,0 0-1,1 0 1,-1 0 0,1 1-1,1-1 1,-1 0 0,1 1-1,0-1 1,0 0 0,3 12-1,-3-17-69,1-1-1,0 1 1,0 0-1,0 0 1,0-1 0,0 1-1,0 0 1,0-1-1,0 1 1,0-1-1,0 0 1,1 1-1,-1-1 1,0 0 0,0 0-1,0 0 1,0 1-1,0-1 1,1 0-1,-1 0 1,0-1-1,0 1 1,0 0-1,0 0 1,1-1 0,-1 1-1,0 0 1,0-1-1,0 1 1,0-1-1,0 0 1,0 1-1,0-1 1,0 0 0,0 1-1,1-2 1,37-27 195,-16 7-162,32-38-1,-35 37-168,40-37 0,-70 100 27,-3-14 368,1 0 0,1 0 1,-14 52-1,26-78-298,-1 0-1,0 0 1,0 0-1,0 0 1,0 0 0,1 0-1,-1 0 1,0 0-1,0 0 1,0 0 0,0 0-1,1 0 1,-1 0-1,0 0 1,0 0-1,0 0 1,0 0 0,1 0-1,-1 0 1,0 0-1,0 0 1,0 1 0,0-1-1,1 0 1,-1 0-1,0 0 1,0 0 0,0 0-1,0 0 1,0 0-1,0 1 1,0-1 0,1 0-1,-1 0 1,0 0-1,0 0 1,0 0 0,0 1-1,0-1 1,0 0-1,0 0 1,0 0-1,0 0 1,0 1 0,0-1-1,0 0 1,0 0-1,0 0 1,0 0 0,0 1-1,0-1 1,0 0-1,0 0 1,0 0 0,0 1-1,8-10-1249,10-40-8173,-8 17 49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9.499"/>
    </inkml:context>
    <inkml:brush xml:id="br0">
      <inkml:brushProperty name="width" value="0.025" units="cm"/>
      <inkml:brushProperty name="height" value="0.025" units="cm"/>
    </inkml:brush>
  </inkml:definitions>
  <inkml:trace contextRef="#ctx0" brushRef="#br0">23 3 17713,'-4'-2'3299,"-6"2"-512,6 0-1474,-1 0-1057,5 5-256,0 4-801,0 0-2626,2 0-4452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29.856"/>
    </inkml:context>
    <inkml:brush xml:id="br0">
      <inkml:brushProperty name="width" value="0.025" units="cm"/>
      <inkml:brushProperty name="height" value="0.025" units="cm"/>
    </inkml:brush>
  </inkml:definitions>
  <inkml:trace contextRef="#ctx0" brushRef="#br0">1 72 10314,'0'0'7329,"0"-8"-4414,0 4-2516,0-1 0,1 1 0,-1-1 0,1 1 0,0 0 0,1-1 0,-1 1 0,3-6 0,-3 9-297,0 0 1,-1 0-1,1-1 1,0 1-1,0 0 1,0 0-1,0 0 1,0 0-1,0 0 1,0 0-1,0 0 0,1 0 1,-1 1-1,0-1 1,0 0-1,1 1 1,-1-1-1,1 1 1,-1-1-1,0 1 1,1 0-1,-1 0 1,1 0-1,-1-1 0,1 1 1,-1 0-1,1 1 1,-1-1-1,0 0 1,1 0-1,-1 1 1,1-1-1,-1 1 1,0-1-1,1 1 1,-1-1-1,2 2 1,-1 0-95,-1-1 1,0 0 0,0 0 0,0 0 0,-1 1 0,1-1 0,0 1 0,0-1 0,-1 0 0,1 1 0,-1-1 0,1 1 0,-1 0 0,0-1 0,1 1 0,-1-1 0,0 1 0,0-1 0,0 4 0,-3 33 20,-1-25-29,0 1 0,-1-1 0,-7 16 0,7-20 158,1 1 0,0 0 0,0 0 0,1 0 0,0 0 1,1 0-1,-2 19 0,7-29-113,0-1-1,-1 0 1,1 0 0,-1 0-1,0 0 1,1-1-1,-1 1 1,0-1 0,0 1-1,4-4 1,-2 2-44,-3 1 3,1 0 0,0 1-1,0-1 1,1 0 0,-1 1 0,0 0 0,1-1 0,-1 1 0,0 0 0,1 0 0,3-1 0,-5 2 49,-16-22-1537,32-11-8968,-9 14 2946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0.403"/>
    </inkml:context>
    <inkml:brush xml:id="br0">
      <inkml:brushProperty name="width" value="0.025" units="cm"/>
      <inkml:brushProperty name="height" value="0.025" units="cm"/>
    </inkml:brush>
  </inkml:definitions>
  <inkml:trace contextRef="#ctx0" brushRef="#br0">149 0 7431,'0'0'18652,"-1"9"-18096,-12 43 343,-3 0 1,-1-1 0,-27 52 0,9-18-149,33-82-720,-14 45 339,15-45-356,0 0-1,0 0 1,1 0 0,-1 1-1,1-1 1,0 0 0,0 0 0,0 0-1,0 0 1,1 0 0,-1 1-1,1-1 1,1 3 0,-2-5-10,1 0 1,0 0-1,-1-1 1,1 1-1,0 0 0,-1-1 1,1 1-1,0 0 1,0-1-1,0 1 0,0-1 1,-1 1-1,1-1 1,0 0-1,0 1 0,0-1 1,0 0-1,0 0 1,0 0-1,0 0 0,0 0 1,0 0-1,0 0 1,0 0-1,0 0 0,0 0 1,0 0-1,0 0 1,0-1-1,0 1 0,-1 0 1,1-1-1,0 1 1,0-1-1,0 1 0,0-1 1,-1 1-1,1-1 1,0 0-1,0 1 0,-1-1 1,1 0-1,-1 0 1,1 1-1,0-1 0,-1 0 1,0 0-1,1 0 1,-1 0-1,1 0 0,-1 1 1,0-1-1,0 0 1,1 0-1,-1 0 0,0-2 1,3-16 210,-3 18-240,0-1 0,0 1 0,0 0 1,0-1-1,0 1 0,0-1 0,0 1 0,1 0 0,-1-1 0,1 1 0,-1 0 1,1 0-1,-1-1 0,1 1 0,-1 0 0,1 0 0,0 0 0,0-1 0,0 1 1,0 0-1,0 0 0,0 0 0,0 0 0,0 1 0,0-1 0,0 0 0,0 0 1,1 1-1,-1-1 0,0 1 0,0-1 0,1 1 0,-1-1 0,0 1 0,1 0 1,-1 0-1,0 0 0,1-1 0,-1 1 0,1 0 0,-1 1 0,0-1 1,1 0-1,-1 0 0,3 1 0,2-1 13,0-1 0,0-1 0,0 1 0,-1-1 0,1 0-1,0 0 1,-1-1 0,1 1 0,-1-1 0,0-1 0,0 1 0,0-1 0,0 0 0,0 0 0,-1 0 0,0 0 0,4-6 0,7-8-37,0-1 1,-2 0-1,13-22 1,-23 36 49,-5 17 67,-16 42 210,-10 38 320,28-91-590,-1 1 1,1-1 0,-1 1 0,1 0-1,-1 0 1,1-1 0,0 1-1,0 0 1,0-1 0,0 1 0,0 0-1,1 0 1,-1-1 0,0 1-1,2 2 1,-2-3-70,1-1 0,-1 0 1,1 0-1,-1 0 0,1 0 0,-1 0 0,1 0 0,-1 0 0,1 0 0,-1 0 0,1 0 1,0 0-1,-1 0 0,1 0 0,-1 0 0,1-1 0,-1 1 0,1 0 0,-1 0 1,1-1-1,-1 1 0,0 0 0,1 0 0,-1-1 0,1 1 0,-1-1 0,0 1 1,1 0-1,-1-1 0,1 0 0,4-4-1684,1-1-1,-1 0 1,0 0 0,-1-1-1,7-11 1,-1-7-6519</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0.730"/>
    </inkml:context>
    <inkml:brush xml:id="br0">
      <inkml:brushProperty name="width" value="0.025" units="cm"/>
      <inkml:brushProperty name="height" value="0.025" units="cm"/>
    </inkml:brush>
  </inkml:definitions>
  <inkml:trace contextRef="#ctx0" brushRef="#br0">0 0 17457,'0'0'10377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1.088"/>
    </inkml:context>
    <inkml:brush xml:id="br0">
      <inkml:brushProperty name="width" value="0.025" units="cm"/>
      <inkml:brushProperty name="height" value="0.025" units="cm"/>
    </inkml:brush>
  </inkml:definitions>
  <inkml:trace contextRef="#ctx0" brushRef="#br0">73 1 15278,'0'0'6908,"-1"10"-5087,-9 58 90,2-14-472,-2 60-1,10-113-1439,0 0 1,0 0-1,1 0 0,-1 0 0,0-1 1,1 1-1,-1 0 0,1 0 0,-1 0 0,1-1 1,-1 1-1,1 0 0,0 0 0,-1-1 0,1 1 1,0-1-1,0 1 0,0-1 0,-1 1 0,1-1 1,0 1-1,0-1 0,0 0 0,0 1 1,0-1-1,0 0 0,-1 0 0,1 0 0,0 1 1,0-1-1,0 0 0,2-1 0,41 1-700,-29-1 147,-8 1 422,-1 0 1,1 1-1,0-1 0,0 1 0,0 0 0,-1 1 1,10 3-1,-14-4 159,-1 0 0,1 0 0,0 0 0,-1 0 0,1 0 1,-1 0-1,1 1 0,-1-1 0,1 0 0,-1 1 0,0-1 0,0 1 0,0 0 0,0-1 0,0 1 1,0 0-1,0 0 0,-1 0 0,1-1 0,0 1 0,-1 0 0,0 0 0,1 0 0,-1 0 0,0 0 1,0 0-1,0 0 0,0 0 0,-1 0 0,1 0 0,-1 2 0,0-1 88,0-1-1,0 1 0,-1 0 1,1-1-1,-1 1 0,1-1 0,-1 0 1,0 1-1,0-1 0,0 0 1,0 0-1,-1 0 0,1-1 1,0 1-1,-1 0 0,1-1 1,-1 1-1,-5 1 0,-52 18 1344,47-18-1204,1 0-1,-1-1 1,-21 0 0,32-2-284,-1 0 1,1 0 0,-1 0-1,0 0 1,1-1 0,-1 1 0,1-1-1,-1 0 1,1 0 0,0 0-1,-4-1 1,6 1-49,-1 0 0,0 1-1,1-1 1,-1 0 0,1 1-1,-1-1 1,1 0 0,-1 0-1,1 1 1,-1-1 0,1 0-1,0 0 1,0 0 0,-1 0-1,1 0 1,0 1 0,0-1-1,0 0 1,0 0 0,0 0-1,0 0 1,0 0 0,0 0-1,0 0 1,1 1 0,-1-1-1,0 0 1,1 0 0,-1 0-1,0 0 1,1 1 0,0-2-1,2-2-959,0 1 1,0 0-1,0 0 0,1 0 0,-1 0 0,1 0 0,-1 1 0,1 0 0,0 0 0,0 0 0,7-3 0,-10 5 1002,25-9-8564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1.757"/>
    </inkml:context>
    <inkml:brush xml:id="br0">
      <inkml:brushProperty name="width" value="0.025" units="cm"/>
      <inkml:brushProperty name="height" value="0.025" units="cm"/>
    </inkml:brush>
  </inkml:definitions>
  <inkml:trace contextRef="#ctx0" brushRef="#br0">24 42 4676,'0'0'24744,"2"10"-24237,-2 0-399,1 1 0,-1 0 0,-1-1 0,0 1 0,-1 0 0,0-1 0,0 0 0,-6 15 0,7-21-17,-1 0-43,0 0-1,1-1 1,0 1-1,0 0 1,0 0-1,0 0 1,1 0-1,-1 1 1,1-1-1,0 0 1,1 4 0,1-9-22,1-1 1,0 0 0,0-1-1,-1 1 1,0 0 0,1-1-1,-1 1 1,0-1 0,2-3-1,3-3-20,-1-1-1,0 1 0,-1-1 1,0 0-1,-1-1 0,0 1 1,0-1-1,-1 0 0,0 0 1,-1 0-1,-1 0 1,0 0-1,0 0 0,-1-16 1,0 26-6,0 1 1,0 0-1,0-1 1,0 1-1,0-1 1,0 1 0,0 0-1,0-1 1,0 1-1,0 0 1,0-1-1,0 1 1,0-1 0,0 1-1,0 0 1,0-1-1,0 1 1,0 0-1,0-1 1,-1 1 0,1 0-1,0-1 1,0 1-1,0 0 1,-1-1 0,1 1-1,0 0 1,0-1-1,-1 1 1,1 0-1,0 0 1,-1 0 0,1-1-1,0 1 1,-1 0-1,1 0 1,0 0-1,-1 0 1,1-1 0,0 1-1,-1 0 1,1 0-1,-1 0 1,1 0-1,0 0 1,-1 0 0,1 0-1,-1 0 1,1 0-1,0 0 1,-1 1-1,1-1 1,0 0 0,-1 0-1,1 0 1,0 0-1,-1 0 1,1 1 0,0-1-1,-1 0 1,1 0-1,0 1 1,-1-1-1,1 0 1,0 0 0,-1 1-1,0 1 0,-1-1 0,1 1 0,-1 0 0,1 0 0,0 0 0,0 0-1,0 0 1,0 0 0,0 0 0,0 0 0,0 2 0,0-1 3,0 0 0,0 0 0,1 0 0,0 0 1,-1 0-1,1 0 0,1 0 0,-1 0 0,0 0 0,1 0 0,-1 0 1,1 0-1,0 0 0,0 0 0,0 0 0,0 0 0,0-1 0,1 1 1,0 0-1,-1-1 0,1 1 0,0-1 0,0 0 0,4 4 0,-1-3 2,0-1 0,1 0-1,-1 0 1,0-1 0,1 1 0,-1-1-1,1 0 1,-1-1 0,1 0-1,-1 1 1,1-2 0,-1 1-1,8-2 1,-2 0-56,1-1 1,-1 0-1,0-1 0,0 0 0,0-1 1,-1 0-1,1-1 0,-1 0 1,-1-1-1,1 0 0,-1 0 0,0-1 1,-1 0-1,0-1 0,12-15 1,-17 13-109,-15 17 110,-14 16 70,17-10 97,0 1 1,1 0-1,-9 18 0,15-27-79,0-1-1,1 1 1,-1 0-1,1 0 0,0 1 1,0-1-1,0 0 1,0 0-1,1 0 0,-1 1 1,1-1-1,1 0 1,-1 1-1,0-1 0,1 0 1,2 7-1,-2-9-33,0-1-1,0 0 1,0 0 0,0 0-1,1 0 1,-1 0-1,0-1 1,1 1 0,-1 0-1,1-1 1,-1 1-1,1-1 1,-1 1 0,1-1-1,-1 0 1,1 1-1,-1-1 1,1 0 0,-1 0-1,1 0 1,0 0-1,-1 0 1,1-1 0,-1 1-1,4-1 1,39-12 35,-26 3-115,-2 0 1,1-1-1,28-26 0,-32 25 34,0 1 0,1 1 0,0 0 0,1 1 1,24-12-1,-39 21 40,1 0 0,0 0 0,-1-1 0,1 1 0,-1 0 0,1 0 0,-1 0 0,1 0 0,0 0 0,-1 0 0,1 0 0,-1 0 0,1 0 1,-1 0-1,1 0 0,0 0 0,-1 0 0,1 0 0,-1 1 0,1-1 0,-1 0 0,1 0 0,-1 1 0,1-1 0,-1 0 0,1 1 0,-1-1 0,1 1 0,-1-1 0,1 1 0,7 23 34,-9 40 139,0-46-91,2-17-77,-1 0-1,0 0 1,1 0 0,-1 0-1,1 1 1,-1-1-1,1 0 1,-1-1 0,1 1-1,0 0 1,-1 0 0,1 0-1,0 0 1,0 0 0,-1-1-1,1 1 1,0 0-1,0-1 1,0 1 0,0 0-1,0-1 1,0 1 0,0-1-1,0 0 1,1 1 0,-1-1-1,0 0 1,0 0-1,0 0 1,0 1 0,0-1-1,1-1 1,-1 1 0,0 0-1,0 0 1,0 0 0,0 0-1,0-1 1,2 0-1,48-13 103,-6-7-262,-32 13 49,1 1-1,0 0 1,1 2 0,0-1 0,-1 2-1,2 0 1,23-3 0,-38 7 106,-1-1 0,1 1 0,0 0 1,0 0-1,0 0 0,0 0 1,0 0-1,-1 1 0,1-1 0,0 0 1,0 0-1,0 0 0,0 1 0,-1-1 1,1 0-1,0 1 0,0-1 0,-1 1 1,1-1-1,0 1 0,-1-1 1,1 1-1,0 0 0,-1-1 0,1 1 1,-1 0-1,1-1 0,-1 1 0,1 0 1,-1 0-1,0-1 0,1 2 0,-1 31 84,1 1 36,-1-33-116,0 0-1,1 0 1,-1-1 0,0 1 0,1 0-1,-1 0 1,1 0 0,-1-1-1,1 1 1,0 0 0,-1 0 0,1-1-1,0 1 1,-1-1 0,1 1-1,0-1 1,0 1 0,-1-1 0,1 1-1,0-1 1,0 1 0,0-1-1,0 0 1,0 0 0,0 1 0,-1-1-1,1 0 1,0 0 0,0 0 0,2 0-1,15-1-30,1 0-1,-1-1 1,26-7-1,-25 4-653,0 2-1,37-2 0,-56 5 699,1 0 1,0 0-1,-1 0 0,1 0 0,-1 0 1,1 0-1,-1 0 0,1 0 0,-1 0 1,1 0-1,-1 1 0,1-1 0,-1 0 1,1 0-1,-1 1 0,0-1 1,1 0-1,-1 1 0,1-1 0,-1 0 1,0 1-1,1-1 0,-1 1 0,0-1 1,1 1-1,-1-1 0,0 0 0,0 1 1,0-1-1,1 1 0,-1-1 0,0 1 1,0 0-1,0-1 0,0 1 0,0-1 1,0 1-1,0 0 0,0 9-4263,0-4-3500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2.614"/>
    </inkml:context>
    <inkml:brush xml:id="br0">
      <inkml:brushProperty name="width" value="0.025" units="cm"/>
      <inkml:brushProperty name="height" value="0.025" units="cm"/>
    </inkml:brush>
  </inkml:definitions>
  <inkml:trace contextRef="#ctx0" brushRef="#br0">152 91 13613,'1'-1'211,"0"0"-1,-1-1 1,1 1 0,0 0-1,-1 0 1,0 0 0,1 0-1,-1 0 1,1-1 0,-1 1-1,0 0 1,0 0 0,0-1-1,0 1 1,0 0 0,0 0-1,0-1 1,0 1 0,0 0 0,-1 0-1,1 0 1,0-1 0,-1 1-1,1 0 1,-1 0 0,1 0-1,-1 0 1,0 0 0,0 0-1,1 0 1,-1 0 0,0 0-1,0 0 1,0 0 0,0 0-1,0 1 1,0-1 0,0 0 0,0 1-1,0-1 1,0 1 0,0-1-1,-1 1 1,1-1 0,0 1-1,0 0 1,0 0 0,-1 0-1,0-1 1,-3 1-50,1 0 0,-1 0-1,1 0 1,-1 0 0,1 1 0,-1 0 0,1 0-1,-1 0 1,1 0 0,0 1 0,0 0 0,-1-1 0,-3 4-1,2-1-67,0 1 0,1 0-1,-1 0 1,1 0-1,0 0 1,0 1 0,-6 9-1,9-11-33,0-1-1,1 0 1,-1 0-1,1 1 1,-1-1-1,1 1 1,0 0-1,0-1 1,1 1-1,-1 0 0,1-1 1,0 1-1,0 0 1,0-1-1,0 1 1,2 7-1,-1-10-48,0 1-1,-1-1 1,1 0-1,0 0 1,0 0-1,0 0 0,0 0 1,0 0-1,0 0 1,0 0-1,1 0 1,-1 0-1,0-1 1,0 1-1,1-1 0,-1 1 1,0-1-1,1 1 1,-1-1-1,0 0 1,1 1-1,-1-1 1,1 0-1,-1 0 0,1 0 1,-1 0-1,3-1 1,41-7 371,-29 0-350,-1-1-1,-1 0 0,0-2 1,0 1-1,-1-1 1,0-1-1,0-1 0,-2 0 1,0 0-1,0-1 0,-1 0 1,11-21-1,-17 21-17,-10 17-16,-13 20-12,-45 83 180,58-96-146,1 1-1,1 0 1,-1 0-1,2 0 0,0 1 1,0-1-1,1 1 1,-1 16-1,3-27-23,0 0 1,0-1-1,0 1 1,0 0-1,0 0 1,0 0-1,0-1 1,0 1-1,0 0 1,1 0-1,-1-1 1,0 1-1,0 0 1,1 0-1,-1-1 1,1 1-1,-1 0 1,0-1-1,1 1 1,-1 0-1,1-1 1,0 1-1,-1-1 1,1 1-1,-1-1 1,1 1-1,0-1 1,-1 1-1,1-1 1,0 0-1,0 1 1,-1-1-1,2 0 1,0 1-44,1-1 1,-1-1-1,1 1 0,0 0 1,-1 0-1,0-1 1,1 0-1,-1 1 0,1-1 1,3-2-1,52-33-2793,-42 23-401,0-1 0,19-24-1,-5 1-5229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5.584"/>
    </inkml:context>
    <inkml:brush xml:id="br0">
      <inkml:brushProperty name="width" value="0.025" units="cm"/>
      <inkml:brushProperty name="height" value="0.025" units="cm"/>
    </inkml:brush>
  </inkml:definitions>
  <inkml:trace contextRef="#ctx0" brushRef="#br0">259 16 15022,'0'0'6614,"-9"-4"-6544,4 2-73,1 1 1,0-1-1,0 0 0,-1 1 1,1 0-1,-1 0 0,0 1 1,1-1-1,-1 1 0,1 0 1,-1 0-1,0 0 0,1 1 0,-1 0 1,1 0-1,-1 0 0,1 0 1,0 1-1,-5 2 0,-5 2 8,1 1-1,0 1 0,0 0 0,1 1 0,0 0 0,1 1 1,0 0-1,-15 19 0,25-28-4,1-1-1,-1 1 1,0 0 0,1 0 0,-1 0-1,1 0 1,0 0 0,-1 0 0,1 0-1,0 0 1,0-1 0,-1 1 0,1 0-1,0 0 1,0 0 0,0 0 0,0 0-1,0 0 1,0 0 0,1 0 0,-1 0-1,0 0 1,0 0 0,1 0 0,0 2-1,0-2 5,0 1 0,1-1 0,-1 1 0,1-1 0,-1 0 0,1 0 0,0 1 0,-1-1 0,1 0 0,0-1 0,0 1 0,2 1 0,11 2 30,-1-1 1,0 0-1,17 1 1,-13-2-15,8 3-39,-14-4 5,0 0 1,1 1-1,-1 1 1,0 0-1,-1 1 0,1 0 1,0 0-1,-1 2 1,12 6-1,-22-11 15,0 0 0,-1-1 1,1 1-1,0 0 0,0 0 0,-1-1 0,1 1 1,0 0-1,-1 0 0,1 0 0,-1 0 0,1 0 1,-1 0-1,1 0 0,-1 0 0,0 0 0,0 0 1,1 0-1,-1 1 0,0-1 0,0 0 0,0 0 1,0 0-1,0 0 0,-1 0 0,1 0 1,0 0-1,0 0 0,-1 0 0,1 0 0,0 0 1,-1 0-1,1 0 0,-1 0 0,0 0 0,1 0 1,-1 0-1,0 0 0,1 0 0,-1-1 0,0 1 1,0 0-1,0 0 0,0-1 0,-1 1 1,-6 6 173,-1-1 0,1-1 0,-18 8 0,18-9-29,-14 8 291,-1-1 0,0-1 0,-1-1 0,0-1 0,0-1 1,-1-1-1,-44 4 0,69-10-504,0 0-1,0 0 1,0 0 0,0 0 0,-1 0 0,1 0-1,0 0 1,0 0 0,0-1 0,0 1 0,0 0-1,-1 0 1,1 0 0,0 0 0,0 0 0,0 0-1,0 0 1,0-1 0,0 1 0,0 0 0,0 0-1,-1 0 1,1 0 0,0-1 0,0 1 0,0 0-1,0 0 1,0 0 0,0 0 0,0-1 0,0 1-1,0 0 1,0 0 0,0 0 0,0 0 0,0-1 0,0 1-1,0 0 1,0 0 0,0 0 0,0 0 0,1-1-1,-1 1 1,0 0 0,0 0 0,0 0 0,0 0-1,0 0 1,0 0 0,0-1 0,1 1 0,-1 0-1,0 0 1,0 0 0,0 0 0,0 0 0,0 0-1,1 0 1,-1 0 0,0 0 0,0-1 0,0 1-1,16-16-6236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3.082"/>
    </inkml:context>
    <inkml:brush xml:id="br0">
      <inkml:brushProperty name="width" value="0.025" units="cm"/>
      <inkml:brushProperty name="height" value="0.025" units="cm"/>
    </inkml:brush>
  </inkml:definitions>
  <inkml:trace contextRef="#ctx0" brushRef="#br0">149 67 8520,'0'0'2771,"3"-9"-535,-3 7-1824,11-30 1024,-11 31-1242,1-1 0,-1 1-1,1 0 1,0-1 0,-1 1-1,1 0 1,0 0 0,0 0 0,0-1-1,0 1 1,0 0 0,0 0-1,0 0 1,0 1 0,0-1 0,0 0-1,1 0 1,-1 1 0,0-1-1,1 0 1,-1 1 0,0-1 0,2 1-1,-3 38 2872,-5-9-1868,-1-1 0,-15 40 0,-7 27 101,28-95-1293,-17 113 700,16-104-691,0-1 0,1 1 1,0-1-1,0 1 0,1-1 0,0 1 1,1-1-1,0 0 0,0 0 1,0 0-1,5 10 0,-6-17-24,0 1-1,0 0 0,0-1 0,0 1 1,0 0-1,0-1 0,0 1 1,1-1-1,-1 0 0,0 1 0,1-1 1,-1 0-1,1 0 0,-1 0 1,1 0-1,0 0 0,-1 0 0,1-1 1,0 1-1,0 0 0,0-1 0,-1 0 1,1 1-1,0-1 0,0 0 1,0 0-1,0 0 0,0 0 0,0 0 1,-1 0-1,4-1 0,-3 0-123,-1 0 0,1 0-1,0-1 1,-1 1-1,1 0 1,-1-1 0,1 1-1,-1-1 1,0 0 0,1 1-1,-1-1 1,0 0 0,0 0-1,0 1 1,0-1-1,-1 0 1,1 0 0,0 0-1,-1 0 1,0 0 0,1 0-1,-1-1 1,0 1 0,0 0-1,0 0 1,0 0-1,-1-3 1,0-2-184,-1 0-1,0 0 1,0 1-1,0-1 1,-1 1 0,0-1-1,-1 1 1,1 0-1,-1 0 1,0 1 0,-9-10-1,-61-56-716,50 50 942,6 5 170,12 11 227,0 1 0,0-1 0,1-1 0,0 1 0,0-1 0,-5-6 0,14 10 2432,19 1-1847,41 2 199,67-2-925,-45-12-4927,-34-3-3040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4.470"/>
    </inkml:context>
    <inkml:brush xml:id="br0">
      <inkml:brushProperty name="width" value="0.025" units="cm"/>
      <inkml:brushProperty name="height" value="0.025" units="cm"/>
    </inkml:brush>
  </inkml:definitions>
  <inkml:trace contextRef="#ctx0" brushRef="#br0">0 3 13036,'0'0'5574,"20"59"-3749,-5-41-383,7-5-866,3-5-448,6-6-96,4-2-800,0-6-1058,-4-13-96,-3-5-1217,-6-2-1377,-7-1-321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4.811"/>
    </inkml:context>
    <inkml:brush xml:id="br0">
      <inkml:brushProperty name="width" value="0.025" units="cm"/>
      <inkml:brushProperty name="height" value="0.025" units="cm"/>
    </inkml:brush>
  </inkml:definitions>
  <inkml:trace contextRef="#ctx0" brushRef="#br0">172 0 6919,'0'0'11146,"-28"78"-9640,11-40-321,-5 5-192,1-1-193,-1 2-95,1-2-32,4-5-449,2-4-160,9-4-32,3-8-865,3-9-2018,0-6-4131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5.172"/>
    </inkml:context>
    <inkml:brush xml:id="br0">
      <inkml:brushProperty name="width" value="0.025" units="cm"/>
      <inkml:brushProperty name="height" value="0.025" units="cm"/>
    </inkml:brush>
  </inkml:definitions>
  <inkml:trace contextRef="#ctx0" brushRef="#br0">58 20 14958,'0'0'2926,"-4"10"-503,-10 28-833,6-18-924,1-1-1,0 2 1,1-1 0,2 1-1,-3 21 1,7-41-683,0 0 0,0-1 0,0 1 0,0-1 0,0 1 1,0-1-1,0 1 0,1-1 0,-1 1 0,0-1 0,0 1 0,1-1 0,-1 1 0,0-1 0,1 1 0,-1-1 0,0 1 0,1-1 0,-1 0 0,1 1 0,-1-1 1,1 0-1,-1 1 0,1-1 0,-1 0 0,1 0 0,-1 1 0,1-1 0,-1 0 0,1 0 0,-1 0 0,1 0 0,-1 0 0,1 0 0,0 0 0,-1 0 0,1 0 1,-1 0-1,1 0 0,-1 0 0,1 0 0,-1 0 0,1 0 0,-1-1 0,1 1 0,-1 0 0,1 0 0,-1-1 0,1 1 0,-1 0 0,1-1 0,-1 1 0,1 0 1,0-2-1,29-18-1475,-16 4 547,-1-1 1,0-1 0,-1 0 0,0-1 0,15-34 0,2-4 1334,-28 120 3432,-14-7-3275,9-44-351,1 0 1,0 0-1,0 1 1,2-1-1,0 1 1,0 15-1,1-28-240,0 0-1,0 1 1,0-1-1,0 0 0,0 0 1,0 1-1,1-1 1,-1 0-1,0 1 1,0-1-1,0 0 1,0 0-1,1 1 0,-1-1 1,0 0-1,0 0 1,1 1-1,-1-1 1,0 0-1,0 0 1,1 0-1,-1 0 0,0 0 1,1 1-1,-1-1 1,0 0-1,1 0 1,-1 0-1,0 0 1,0 0-1,1 0 0,-1 0 1,0 0-1,1 0 1,-1 0-1,0 0 1,1 0-1,-1 0 0,0 0 1,1 0-1,-1 0 1,0-1-1,1 1 1,-1 0-1,0 0 1,0 0-1,1 0 0,-1-1 1,10-7-4414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8.508"/>
    </inkml:context>
    <inkml:brush xml:id="br0">
      <inkml:brushProperty name="width" value="0.025" units="cm"/>
      <inkml:brushProperty name="height" value="0.025" units="cm"/>
    </inkml:brush>
  </inkml:definitions>
  <inkml:trace contextRef="#ctx0" brushRef="#br0">191 88 11147,'2'-2'297,"-1"0"0,0 0 1,0 0-1,0-1 1,0 1-1,0 0 1,-1 0-1,1-1 0,-1 1 1,1 0-1,-1-1 1,0 1-1,0 0 1,0-1-1,0 1 1,0 0-1,0-1 0,-1 1 1,1 0-1,-1-1 1,0 1-1,0 0 1,0 0-1,0 0 1,0 0-1,0 0 0,0 0 1,-1 0-1,1 0 1,-1 0-1,1 0 1,-1 1-1,0-1 0,0 1 1,1-1-1,-1 1 1,0 0-1,0 0 1,-4-2-1,2 2-186,-1-1-1,1 2 1,0-1-1,-1 0 1,1 1-1,0 0 1,-1 0-1,1 0 0,0 0 1,-1 1-1,1 0 1,0-1-1,-1 2 1,1-1-1,0 0 1,0 1-1,0 0 1,0 0-1,0 0 1,1 0-1,-5 4 1,1 1-65,0 0 0,0 0 1,1 1-1,0 0 0,0 0 1,1 0-1,-7 17 0,9-21-38,1 1 0,0 0 1,0 0-1,1 0 0,0 0 0,-1 0 0,2 0 0,-1 0 0,0 0 0,1 0 0,0 0 0,1 0 0,-1 1 0,1-1 0,0 0 0,2 7 0,-2-10-6,0-1 0,0 1 0,1-1 0,-1 0 0,0 1 1,1-1-1,-1 0 0,1 0 0,0 0 0,-1 0 0,1 0 0,0-1 0,-1 1 0,1 0 0,0-1 1,0 1-1,-1-1 0,1 0 0,0 0 0,0 1 0,0-1 0,0 0 0,0-1 0,-1 1 0,1 0 1,0 0-1,0-1 0,3-1 0,2 1 11,1-1-1,-1 0 1,0-1-1,0 0 1,0 0 0,6-4-1,2-4 1,0-1 0,0 0 0,20-22 0,-29 28-15,-1-1 0,1 1-1,-2-1 1,1 0 0,-1-1 0,0 1-1,0 0 1,-1-1 0,0 0-1,3-12 1,-6 20 4,0 0 0,0 0 0,0 0 0,0 0 0,0 0 0,0 0 0,0 0 0,-1 0 0,1 0 0,0 0 0,0 0 0,0 0 0,0 0 0,0 0 0,0 0 0,0 0 0,0 0 0,0 0 0,0 0 0,0 0 0,0 0 0,0 0 0,-1 0 0,1 0 0,0 0 0,0 0 0,0 0 0,0 0 0,0 0 0,0 0 0,0 0 0,0 0 0,0 0 0,0 0 0,0-1 0,0 1 0,0 0 0,0 0 0,0 0 0,0 0 0,0 0 0,0 0 0,0 0 0,0 0 0,-1 0 0,1 0 0,0 0 0,0 0-1,0 0 1,0 0 0,0-1 0,0 1 0,0 0 0,0 0 0,0 0 0,0 0 0,1 0 0,-9 9 51,-7 15 78,9-8 8,2 1 1,-1-1-1,2 1 1,0 0-1,1 1 0,1-1 1,0 0-1,3 19 1,-2-34-130,0 0 1,0 0-1,0 0 1,0 0-1,1 0 1,-1-1 0,1 1-1,-1 0 1,1 0-1,-1-1 1,1 1 0,0 0-1,0-1 1,0 1-1,0-1 1,0 1 0,1-1-1,-1 1 1,0-1-1,1 0 1,-1 0 0,0 0-1,3 2 1,-1-2 17,-1-1 1,1 1-1,-1 0 1,1-1-1,0 0 1,-1 1-1,1-1 1,0 0-1,-1 0 1,1-1 0,0 1-1,-1-1 1,1 1-1,3-2 1,1 0-495,0-1 0,0 0 0,0-1 1,0 1-1,0-1 0,-1 0 0,0-1 0,0 0 1,0 0-1,8-9 0,-2-6-3901,-4 1-2717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9.040"/>
    </inkml:context>
    <inkml:brush xml:id="br0">
      <inkml:brushProperty name="width" value="0.025" units="cm"/>
      <inkml:brushProperty name="height" value="0.025" units="cm"/>
    </inkml:brush>
  </inkml:definitions>
  <inkml:trace contextRef="#ctx0" brushRef="#br0">86 3 7751,'0'0'11505,"-9"-1"-10416,8 1-1063,-1 0 34,0-1 1,0 1-1,0 0 1,0-1-1,0 1 1,0 0-1,0 0 1,0 1-1,0-1 1,0 0-1,0 1 1,0-1-1,0 1 1,0-1-1,0 1 1,1 0-1,-1 0 1,0 0 0,0 0-1,1 0 1,-1 0-1,1 0 1,-1 1-1,1-1 1,-1 1-1,1-1 1,0 1-1,0-1 1,-1 1-1,1 0 1,0-1-1,1 1 1,-1 0-1,0 0 1,0 3-1,-4 8 617,2 0-1,0 0 0,1 0 0,0 0 0,0 16 1,2-29-660,0 1 1,0-1-1,0 1 1,0-1-1,1 1 1,-1-1 0,0 1-1,0-1 1,1 1-1,-1-1 1,0 1 0,1-1-1,-1 1 1,0-1-1,1 0 1,-1 1 0,1-1-1,-1 0 1,0 1-1,1-1 1,-1 0 0,1 0-1,-1 1 1,1-1-1,-1 0 1,1 0 0,-1 0-1,1 0 1,0 0-1,-1 1 1,1-1-1,-1 0 1,1 0 0,-1 0-1,1-1 1,-1 1-1,1 0 1,-1 0 0,1 0-1,-1 0 1,1 0-1,-1-1 1,1 1 0,0 0-1,26-11 179,36-37-42,5-3-167,-62 47 8,0 0 0,0 1 0,0 0 0,0 0 0,0 1 0,1 0 0,-1 0 0,1 0 0,9 0 0,-16 2 20,1 0 0,0 0 0,0 0 0,0 0 0,0 1-1,-1-1 1,1 0 0,0 1 0,0-1 0,0 0 0,-1 1 0,1-1 0,0 1 0,-1-1 0,1 1 0,0 0 0,-1-1 0,1 1 0,-1 0 0,1-1-1,-1 1 1,1 0 0,-1 0 0,1-1 0,-1 1 0,0 0 0,1 0 0,-1 0 0,0-1 0,0 1 0,0 0 0,0 0 0,0 2 0,2 35 887,-3-28-647,-2 110 402,30-140-6700,-10 5 1313,1-4-2589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9.398"/>
    </inkml:context>
    <inkml:brush xml:id="br0">
      <inkml:brushProperty name="width" value="0.025" units="cm"/>
      <inkml:brushProperty name="height" value="0.025" units="cm"/>
    </inkml:brush>
  </inkml:definitions>
  <inkml:trace contextRef="#ctx0" brushRef="#br0">81 135 7111,'0'0'13976,"-9"1"-12327,6-1-1546,0 1 1,-1-1-1,1 1 0,0 0 0,0 0 0,0 0 0,-1 0 0,1 1 1,0-1-1,1 1 0,-1 0 0,0 0 0,0 0 0,1 0 1,-1 0-1,1 0 0,0 1 0,0-1 0,0 1 0,0 0 1,0 0-1,0-1 0,1 1 0,-1 0 0,1 1 0,0-1 1,0 0-1,0 0 0,0 0 0,0 1 0,1-1 0,0 0 1,0 1-1,0-1 0,0 0 0,0 1 0,0-1 0,1 0 1,1 5-1,-2-7-84,1 0 0,-1 0 1,1 0-1,-1 0 0,1-1 0,0 1 1,-1 0-1,1 0 0,0 0 0,0-1 1,-1 1-1,1 0 0,0-1 0,0 1 1,0-1-1,0 1 0,0-1 0,0 1 1,0-1-1,0 0 0,0 1 0,0-1 1,0 0-1,0 0 0,0 0 0,0 0 1,0 0-1,0 0 0,0 0 0,0 0 1,0 0-1,0-1 0,1 1 0,37-12 229,-26 4-229,-1 0 0,0-1 0,-1-1 0,0 0 0,0 0 0,-1-1 0,-1 0 0,11-15 0,-6 5-12,-1-1-1,-1 0 1,18-46-1,-38 89 405,-32 97 368,35-99-752,0 0-1,1 1 1,2-1 0,0 0 0,0 23 0,2-40-119,0-1 0,1 1 0,-1-1 0,0 1 0,0-1 0,1 1 0,-1-1 0,1 1 0,0-1 0,-1 0 0,1 1 0,0-1-1,0 0 1,0 0 0,-1 0 0,1 1 0,1-1 0,-1 0 0,0 0 0,0 0 0,0-1 0,0 1 0,1 0 0,-1 0 0,0-1 0,1 1 0,-1-1 0,1 1 0,-1-1 0,1 1 0,-1-1 0,0 0 0,1 0 0,-1 0 0,1 0-1,-1 0 1,1 0 0,-1 0 0,3-1 0,2 1-1060,0-1 0,1-1 0,-1 1 0,0-1 0,0 0 0,0 0 0,0-1 0,6-3-1,23-17-10618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39.867"/>
    </inkml:context>
    <inkml:brush xml:id="br0">
      <inkml:brushProperty name="width" value="0.025" units="cm"/>
      <inkml:brushProperty name="height" value="0.025" units="cm"/>
    </inkml:brush>
  </inkml:definitions>
  <inkml:trace contextRef="#ctx0" brushRef="#br0">99 74 10282,'0'0'7276,"-8"9"-3710,1-1-2920,0 1 1,1 0-1,0 1 1,1-1-1,0 1 1,0 0-1,1 0 1,0 0-1,-2 12 1,0 25-142,0 80 1,-3 18-460,3-118 514,6-27-546,0 0 0,0 0 0,0 0 0,0-1 1,0 1-1,0 0 0,0 0 0,0 0 0,0 0 0,0 0 0,0 0 0,0 0 0,0-1 0,0 1 0,0 0 0,0 0 0,0 0 0,0 0 0,0 0 0,0 0 0,0 0 0,-1-1 0,1 1 0,0 0 0,0 0 1,0 0-1,0 0 0,0 0 0,0 0 0,0 0 0,0 0 0,-1 0 0,1 0 0,0 0 0,0 0 0,0 0 0,0 0 0,0 0 0,0 0 0,0 0 0,-1 0 0,1 0 0,0 0 0,0 0 0,0 0 0,0 0 1,0 0-1,0 0 0,-1 0 0,1 0 0,0 0 0,0 0 0,0 0 0,0 0 0,0 0 0,0 0 0,0 0 0,0 0 0,-1 0 0,1 0 0,0 1 0,0-1 0,0 0 0,0 0 0,0 0 0,0 0 1,0 0-1,-3-47 562,9-6-864,3 0 0,3 1 0,1 1-1,3 0 1,27-61 0,-38 101 219,1 0 1,0 0 0,0 1 0,1 0-1,0 0 1,1 0 0,10-9-1,-16 17 71,0 0 0,0 0 0,0 0-1,1 0 1,-1 1 0,0-1 0,1 1 0,-1-1-1,1 1 1,0 0 0,-1 0 0,1 0-1,0 1 1,-1-1 0,1 0 0,0 1 0,0 0-1,0 0 1,0 0 0,0 0 0,-1 0 0,1 1-1,0-1 1,0 1 0,0-1 0,-1 1-1,1 0 1,0 0 0,-1 1 0,1-1 0,-1 0-1,1 1 1,-1 0 0,0-1 0,0 1 0,3 2-1,-3-2-4,1 1 1,-1-1-1,1 1 0,-1 0 0,0-1 0,0 1 0,0 0 1,0 0-1,0 0 0,-1 0 0,1 1 0,-1-1 0,0 0 0,0 1 1,0-1-1,0 1 0,-1-1 0,1 1 0,-1-1 0,-1 7 0,0-5 0,0 0 0,0 0-1,-1 1 1,0-1 0,0-1-1,-1 1 1,1 0 0,-1-1-1,0 1 1,0-1-1,-1 0 1,-5 6 0,-1 0 76,-2 0 1,0 0 0,0-1 0,0-1 0,-1 0-1,0-1 1,-1 0 0,-25 8 0,35-13-52,0-1-1,0 0 1,-1 0 0,1-1-1,-1 1 1,1-1 0,-1 0 0,1 0-1,-7-1 1,10 1-57,0 0-1,1-1 0,-1 1 1,0 0-1,1-1 1,-1 1-1,0 0 1,1-1-1,-1 1 1,0-1-1,1 1 1,-1-1-1,1 1 1,-1-1-1,1 0 0,-1 1 1,1-1-1,-1 0 1,1 1-1,-1-1 1,1-1-1,-1 0-143,1 0 0,0 1 0,0-1 1,0 0-1,0 0 0,0 0 0,0 1 0,1-1 0,-1 0 0,0 0 0,1 0 0,0 1 0,0-3 0,4-5-1506,0 1 1,0 0-1,0 0 0,10-10 0,-13 15 922,23-26-8061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0.235"/>
    </inkml:context>
    <inkml:brush xml:id="br0">
      <inkml:brushProperty name="width" value="0.025" units="cm"/>
      <inkml:brushProperty name="height" value="0.025" units="cm"/>
    </inkml:brush>
  </inkml:definitions>
  <inkml:trace contextRef="#ctx0" brushRef="#br0">28 33 13357,'0'0'8797,"-2"13"-6811,-5 21-947,1-6-248,1 0 0,-2 38-1,7-65-790,0 0 0,0-1 0,0 1 0,0-1-1,0 1 1,0-1 0,1 1 0,-1-1-1,0 1 1,0-1 0,1 1 0,-1-1 0,0 1-1,1-1 1,-1 1 0,0-1 0,1 1-1,-1-1 1,1 0 0,-1 1 0,1-1 0,-1 0-1,1 0 1,-1 1 0,1-1 0,-1 0-1,1 0 1,-1 1 0,1-1 0,-1 0 0,1 0-1,-1 0 1,1 0 0,0 0 0,-1 0-1,1 0 1,-1 0 0,1 0 0,-1 0 0,1 0-1,-1-1 1,1 1 0,0 0 0,-1 0-1,1 0 1,-1-1 0,1 1 0,-1 0 0,0-1-1,1 1 1,-1 0 0,1-1 0,29-18-661,-20 7 165,0-1 0,-1 0 0,0-1 1,-1 0-1,0 0 0,6-19 0,27-45-1217,-41 78 1719,0 0 0,0 0 0,0 0 0,0 0-1,0 0 1,0 1 0,0-1 0,0 0 0,0 0 0,0 0-1,0 0 1,0 0 0,0 0 0,0 0 0,0 1 0,0-1 0,0 0-1,0 0 1,0 0 0,0 0 0,0 0 0,0 0 0,0 0-1,1 0 1,-1 0 0,0 1 0,0-1 0,0 0 0,0 0-1,0 0 1,0 0 0,0 0 0,0 0 0,0 0 0,0 0-1,1 0 1,-1 0 0,0 0 0,0 0 0,0 0 0,0 0 0,0 0-1,0 0 1,0 0 0,0 0 0,1 0 0,-1 0 0,0 0-1,0 0 1,0 0 0,0 0 0,0 0 0,0 0 0,0 0-1,1 0 1,-1 0 0,0 0 0,0 0 0,0 0 0,0 0 0,0 0-1,0 0 1,0 0 0,0 0 0,0-1 0,0 1 0,1 0-1,-1 0 1,2 17 906,-4 23 651,-19 83-1351,16-95-2506,5-23-3573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5.507"/>
    </inkml:context>
    <inkml:brush xml:id="br0">
      <inkml:brushProperty name="width" value="0.025" units="cm"/>
      <inkml:brushProperty name="height" value="0.025" units="cm"/>
    </inkml:brush>
  </inkml:definitions>
  <inkml:trace contextRef="#ctx0" brushRef="#br0">223 132 1313,'0'0'3502,"11"-9"-37,0-2-2591,37-34 1257,-19 8 2706,-39 48-1623,-11 13-3006,8-4-61,0 2-1,2 0 1,1 0 0,1 1 0,0 1 0,2-1-1,1 1 1,0 0 0,2 1 0,1-1 0,1 1-1,1-1 1,2 1 0,0 0 0,9 48 0,-7-60-122,-1 1 0,-1-1-1,1 0 1,-2 1 0,0-1 0,-1 1 0,0-1 0,-1 0 0,0 0 0,-8 23 0,8-30-14,0-1 1,0 1-1,-1-1 1,1 0-1,-1 0 1,0 0 0,-1 0-1,1-1 1,-1 1-1,0-1 1,0 0-1,0 0 1,-1 0 0,1-1-1,-1 1 1,0-1-1,0 0 1,0 0-1,0-1 1,-1 0 0,1 0-1,-1 0 1,1-1-1,-1 1 1,0-1-1,1 0 1,-9-1 0,11 0 5,0 0 0,1 0 0,-1 0 0,0 0 1,1-1-1,-1 1 0,0-1 0,1 0 0,-1 0 0,1 0 1,-1 0-1,1 0 0,-1-1 0,1 1 0,0-1 1,0 1-1,0-1 0,0 0 0,-4-4 0,4 3 14,-1-1 0,1 0-1,0 0 1,0-1 0,0 1 0,1 0-1,-1-1 1,1 1 0,0 0-1,0-1 1,0-5 0,1 1-10,0-1-1,0 1 1,1-1 0,0 1-1,0 0 1,1 0 0,0 0 0,1 0-1,0 0 1,1 0 0,6-13 0,8 0-17,0 0 1,2 1 0,0 2-1,2-1 1,0 2 0,1 1-1,37-21 1,-35 23 14,-2 0 1,1-2-1,-2 0 0,0-2 1,-2 0-1,0-2 0,26-33 1,-42 48 35,0 0-1,-1 0 1,0-1 0,0 1 0,-1-1-1,1 1 1,-1-1 0,-1 0 0,0 0 0,0 0-1,0 0 1,0 0 0,-1 0 0,-1 0 0,1 0-1,-3-10 1,2 13-58,0 0 1,0 0-1,-1 0 0,0 1 0,0-1 1,0 0-1,0 1 0,-1-1 0,1 1 1,-1 0-1,0 0 0,0 0 0,0 0 1,0 0-1,-1 1 0,1-1 0,-1 1 0,1 0 1,-1 0-1,0 0 0,0 1 0,0-1 1,0 1-1,0 0 0,0 0 0,0 0 1,-7 0-1,-46 0-1833,24 9-4971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8.663"/>
    </inkml:context>
    <inkml:brush xml:id="br0">
      <inkml:brushProperty name="width" value="0.025" units="cm"/>
      <inkml:brushProperty name="height" value="0.025" units="cm"/>
    </inkml:brush>
  </inkml:definitions>
  <inkml:trace contextRef="#ctx0" brushRef="#br0">232 17 6246,'0'0'15396,"-9"-4"-15167,4 2-209,0 0-1,-1 0 0,1 0 0,0 1 0,-1 0 0,1 0 0,0 0 1,-1 0-1,1 1 0,-1 0 0,1 1 0,-1-1 0,1 1 1,-1 0-1,1 0 0,-9 3 0,3 0-37,-43 21 726,52-24-684,0 0 0,0 0 0,0 0 0,0 0 0,0 1 0,1-1 0,-1 1-1,0 0 1,1-1 0,-1 1 0,1 0 0,0 0 0,0 0 0,-1 0 0,1 0 0,1 0 0,-1 0 0,0 0 0,0 0 0,1 1 0,-1 2 0,1-4-22,0 0-1,1 0 1,-1 1-1,0-1 1,1 0 0,-1 0-1,1 0 1,-1 0-1,1 0 1,0 0-1,0 0 1,-1 0 0,1 0-1,0 0 1,0-1-1,0 1 1,0 0-1,0-1 1,0 1-1,0 0 1,0-1 0,2 2-1,31 10 81,-24-9-50,-2 0-2,6 2-33,1 0 1,-1 1 0,-1 1 0,17 9-1,-28-15 3,0 0-1,0 0 1,-1 0-1,1 1 1,0-1-1,-1 0 0,1 0 1,-1 1-1,0-1 1,1 1-1,-1 0 1,0-1-1,0 1 0,0 0 1,0 0-1,0-1 1,0 1-1,0 0 1,-1 0-1,1 0 0,-1 0 1,1 0-1,-1 0 1,0 0-1,0 0 0,0 0 1,0 0-1,0 0 1,0 0-1,-1 0 1,1 0-1,-1 0 0,1 0 1,-1 0-1,0 0 1,0 0-1,0 0 1,0 0-1,0-1 0,0 1 1,-2 2-1,-3 2 218,0-1 0,-1 1 0,1-1 0,-1 0 0,0-1 0,-1 0 0,1 0 0,-1 0 0,1-1 0,-1 0 0,0-1-1,0 0 1,-1 0 0,1-1 0,0 1 0,0-2 0,-1 1 0,1-1 0,-1-1 0,1 0 0,-11-2 0,18 3-225,-1-1 1,1 1-1,0-1 1,0 0 0,0 0-1,0 1 1,0-1-1,-1 0 1,2 0-1,-1 0 1,0 0 0,0 0-1,0 0 1,0 0-1,1 0 1,-1-1-1,0 1 1,1 0 0,-1 0-1,1-1 1,-1 1-1,1 0 1,0-1-1,0 1 1,-1 0-1,1-1 1,0-1 0,3 2-535,-1 0 0,1 0 0,-1 1 0,0-1 0,1 1 0,0-1 0,-1 1 0,1 0 0,-1 0 0,4 1 0,-2-1-906,17-2-5081,3 1-4932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5.847"/>
    </inkml:context>
    <inkml:brush xml:id="br0">
      <inkml:brushProperty name="width" value="0.025" units="cm"/>
      <inkml:brushProperty name="height" value="0.025" units="cm"/>
    </inkml:brush>
  </inkml:definitions>
  <inkml:trace contextRef="#ctx0" brushRef="#br0">215 1 12876,'0'0'10426,"6"11"-10175,8 12-143,8 12-251,-2 1 1,-1 1 0,-2 1 0,19 61 0,-30-64 88,-1 0 0,-2 1 1,-1 0-1,-2 0 1,-2 0-1,-1-1 0,-2 1 1,-1-1-1,-1 0 0,-3 0 1,0-1-1,-3 0 0,0-1 1,-3-1-1,0 0 1,-2-1-1,-1-1 0,-2 0 1,0-2-1,-32 32 0,46-53-431,0 0 0,0-1 0,0 0-1,-1 0 1,0 0 0,0-1 0,0-1-1,-1 1 1,-15 5 0,-15-6-6493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6.489"/>
    </inkml:context>
    <inkml:brush xml:id="br0">
      <inkml:brushProperty name="width" value="0.025" units="cm"/>
      <inkml:brushProperty name="height" value="0.025" units="cm"/>
    </inkml:brush>
  </inkml:definitions>
  <inkml:trace contextRef="#ctx0" brushRef="#br0">0 1 12812,'0'0'9257,"33"79"-8456,-31-33-257,-2 4-320,0-1-160,0 1-32,0-8-288,0-4-545,0-10-736,0-10-1089,-3-10-1859,-6-8-3074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6.933"/>
    </inkml:context>
    <inkml:brush xml:id="br0">
      <inkml:brushProperty name="width" value="0.025" units="cm"/>
      <inkml:brushProperty name="height" value="0.025" units="cm"/>
    </inkml:brush>
  </inkml:definitions>
  <inkml:trace contextRef="#ctx0" brushRef="#br0">0 13 15246,'0'0'2504,"13"-2"-240,15-3-1458,0 2 0,1 1 1,29 2-1,-48 0-664,0 0 0,0 1 0,0 0 0,0 1 0,0 0 0,-1 1 0,1 0 0,-1 0 0,0 1-1,0 0 1,0 1 0,0 0 0,-1 0 0,9 8 0,-15-11-123,0-1-1,0 1 1,-1 0-1,1 0 1,-1 1-1,0-1 1,1 0-1,-1 0 1,0 1-1,0-1 1,-1 0-1,1 1 1,0-1-1,-1 1 1,1-1-1,-1 1 1,0-1-1,0 1 1,0-1-1,0 1 1,-1-1-1,1 1 1,0-1-1,-1 1 1,0-1-1,0 1 1,0-1-1,0 0 1,0 1-1,0-1 1,0 0-1,-1 0 1,1 0-1,-1 0 1,1 0-1,-1 0 1,0 0-1,-3 1 1,-7 9 187,-2-1 1,1 0-1,-1-1 1,-20 10-1,28-16-156,-70 35 794,112-39-1712,-24 1 535,-7-1 280,1 0 0,-1 1 0,0 0 0,1 0 0,-1 0 1,0 1-1,1-1 0,-1 1 0,0 0 0,0 1 0,-1-1 1,1 1-1,0 0 0,-1 0 0,0 1 0,0-1 0,0 1 0,0 0 1,0 0-1,-1 0 0,0 1 0,0-1 0,0 1 0,0 0 0,-1-1 1,1 1-1,-1 0 0,-1 1 0,1-1 0,0 6 0,0-4 123,-1 0 0,0 0 0,-1 0 0,1 0-1,-2 0 1,1 0 0,-1 0 0,0 0 0,0 0 0,-1 0-1,0-1 1,0 1 0,0 0 0,-1-1 0,0 0 0,0 1-1,-1-1 1,0 0 0,0-1 0,0 1 0,-1-1-1,0 0 1,-6 5 0,5-5 107,-1 0 1,0-1-1,-1 0 0,1-1 0,-1 1 0,0-2 1,1 1-1,-1-1 0,0 0 0,-1 0 1,1-1-1,0 0 0,0-1 0,-15-1 1,22 2-203,0-1 1,-1 0 0,1 0-1,0-1 1,0 1 0,0 0-1,0 0 1,0-1 0,0 1-1,-1 0 1,1-1 0,0 1-1,0-1 1,0 1 0,0-1-1,0 0 1,1 1 0,-1-1-1,0 0 1,0 0 0,0 0-1,0 1 1,1-1 0,-1 0-1,0 0 1,1 0 0,-1 0-1,1 0 1,-1 0 0,1 0-1,0-1 1,-1 1 0,1 0-1,0 0 1,0 0 0,0 0-1,0 0 1,0-2 0,0 1-239,0-1 0,1 0 0,-1 1 0,1-1 0,-1 1 0,1-1 0,0 1 0,0-1 0,0 1 1,1 0-1,-1-1 0,0 1 0,1 0 0,-1 0 0,1 0 0,2-2 0,55-36-9677,-22 19 2066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7.570"/>
    </inkml:context>
    <inkml:brush xml:id="br0">
      <inkml:brushProperty name="width" value="0.025" units="cm"/>
      <inkml:brushProperty name="height" value="0.025" units="cm"/>
    </inkml:brush>
  </inkml:definitions>
  <inkml:trace contextRef="#ctx0" brushRef="#br0">21 345 2819,'0'0'15807,"-3"10"-12823,2-3-2550,-4 12 788,1 0 0,1 0 0,-1 30 0,4-48-1211,0 0 0,0 0 1,0 0-1,1 0 0,-1 0 0,1 0 0,-1 0 0,1-1 1,-1 1-1,1 0 0,-1 0 0,1 0 0,0 0 0,-1-1 0,1 1 1,0 0-1,0-1 0,-1 1 0,1-1 0,0 1 0,0-1 1,0 1-1,0-1 0,0 1 0,0-1 0,0 0 0,0 0 1,0 1-1,0-1 0,0 0 0,0 0 0,0 0 0,0 0 0,0 0 1,0 0-1,0 0 0,0-1 0,0 1 0,0 0 0,0 0 1,0-1-1,1 0 0,3 0 5,0 0 0,0-1 0,0 0 0,0 0 0,-1 0 1,1 0-1,6-5 0,-2-1-19,-1-1-1,-1 1 1,1-1 0,-1-1 0,-1 1 0,0-1 0,0-1 0,-1 1 0,0-1 0,-1 0-1,4-14 1,-19 112-13,10-79 25,-2 2 1,1 0 0,1 1 1,0-1-1,0 1 0,1-1 0,0 1 1,3 16-1,-2-26-7,-1 0 1,1 0-1,-1 0 1,1 0-1,0 0 0,0 0 1,-1 0-1,1-1 0,0 1 1,0 0-1,0 0 0,0-1 1,0 1-1,0-1 1,0 1-1,0 0 0,0-1 1,0 0-1,0 1 0,0-1 1,0 0-1,1 0 0,-1 1 1,0-1-1,0 0 1,0 0-1,0 0 0,1 0 1,-1-1-1,0 1 0,0 0 1,2-1-1,1 0 0,1 0 0,-1 0-1,1-1 1,-1 1 0,0-1 0,0 0 0,6-4 0,4-5-220,0-2 1,-1 1 0,-1-2-1,0 0 1,0 0 0,-2-1 0,0 0-1,0-1 1,8-20 0,9-27-1165,22-72 1,-34 91 1216,-3 4 254,-8 25 63,1-1-1,0 1 0,14-24 0,-29 101 1146,6-49-1264,-42 165 616,42-155-566,1-1-1,1 1 0,1 0 1,1 0-1,5 45 1,-3-59-218,0-1 0,0 1 0,1-1 0,0 0 0,0 0 1,1-1-1,0 1 0,0-1 0,1 1 0,0-1 0,0-1 0,10 11 0,-15-17 84,1 0 1,-1 0-1,0 0 0,1 0 0,-1 0 0,0-1 0,0 1 0,1 0 0,-1 0 0,0 0 0,0-1 0,0 1 0,1 0 0,-1 0 0,0 0 0,0-1 0,0 1 0,0 0 0,0-1 0,1 1 0,-1 0 0,0 0 1,0-1-1,0 1 0,0 0 0,0 0 0,0-1 0,0 1 0,0 0 0,0-1 0,0 1 0,0 0 0,0-1 0,0 1 0,0 0 0,0 0 0,0-1 0,-1 1 0,1 0 0,0 0 0,0-1 0,0 1 1,-1-1-1,-2-16-203,-4 0 145,-1 0-1,-1 0 0,0 0 1,-1 1-1,-1 1 1,-13-15-1,10 13 815,2 0 0,0-1 1,0 0-1,-10-24 0,22 41-663,0 1 0,-1-1 0,1 1 0,0-1 0,0 1-1,0-1 1,0 1 0,-1-1 0,1 1 0,0-1 0,0 0 0,0 1 0,0-1 0,0 1 0,0-1 0,0 1 0,1-1 0,-1 1 0,0-1 0,0 1 0,0-1 0,0 1 0,1-1 0,-1 1 0,0-1 0,1 1-1,-1-1 1,0 1 0,1-1 0,-1 1 0,0 0 0,1-1 0,-1 1 0,1 0 0,-1-1 0,1 1 0,-1 0 0,1 0 0,-1-1 0,1 1 0,-1 0 0,1 0 0,-1 0 0,1 0 0,-1-1 0,1 1 0,0 0-1,36 1-215,-23 0 169,23-1-844,10 0-1739,1-1-3688,3-3-7018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8.177"/>
    </inkml:context>
    <inkml:brush xml:id="br0">
      <inkml:brushProperty name="width" value="0.025" units="cm"/>
      <inkml:brushProperty name="height" value="0.025" units="cm"/>
    </inkml:brush>
  </inkml:definitions>
  <inkml:trace contextRef="#ctx0" brushRef="#br0">138 115 5637,'0'-10'5227,"1"7"-5115,-1-5 698,1 1 0,-1-1 0,-1 1 0,1-1 0,-1 1-1,-3-12 1,3 17-585,0 0 0,0-1-1,0 1 1,0 0 0,0 0 0,0 0-1,0 1 1,-1-1 0,1 0 0,-1 0-1,0 1 1,1-1 0,-1 1-1,0-1 1,0 1 0,0 0 0,0 0-1,0 0 1,0 0 0,0 0-1,-1 0 1,1 1 0,0-1 0,0 1-1,-1-1 1,1 1 0,0 0 0,-1 0-1,1 0 1,-3 0 0,3 0-104,0 1 0,-1-1-1,1 0 1,0 1 0,0 0 0,0-1 0,-1 1 0,1 0 0,0 0 0,0 0 0,0 0 0,0 1 0,0-1 0,0 0 0,1 1 0,-1 0 0,0-1 0,-2 4 0,1 0-17,-1 1 0,1-1 1,0 1-1,1 0 0,-1-1 1,-3 13-1,3-5-77,1-1 1,0 1-1,0 0 0,1 0 0,1 0 0,1 20 1,0-32-5,-1 1-1,1 0 1,-1 0 0,1-1 0,0 1 0,-1-1 0,1 1 0,0 0 0,0-1-1,0 1 1,0-1 0,1 0 0,-1 1 0,0-1 0,1 0 0,-1 0-1,0 0 1,1 0 0,-1 0 0,1 0 0,0 0 0,-1-1 0,1 1 0,0 0-1,-1-1 1,1 1 0,0-1 0,0 0 0,-1 0 0,1 1 0,0-1-1,0 0 1,0-1 0,-1 1 0,1 0 0,2-1 0,3 0 51,-1 0 1,1 0-1,-1-1 1,0 0-1,0 0 0,0-1 1,0 1-1,10-7 1,-2-2-35,-1 0 0,0-1 1,-1 0-1,0-1 0,-1-1 1,0 0-1,-1 0 0,-1-1 0,0 0 1,7-20-1,-26 72-72,-8 58 0,16-85 9,1 0 0,0 0 0,0 0 0,1 0 0,1 11 0,-1-19-104,1 0-1,-1-1 0,1 1 0,-1 0 0,1-1 1,0 1-1,-1 0 0,1-1 0,0 1 1,0-1-1,0 1 0,0-1 0,0 1 0,3 1 1,-2-2-151,-1 0 1,1 0 0,-1 0-1,1-1 1,0 1-1,-1-1 1,1 1 0,0-1-1,0 0 1,-1 1 0,1-1-1,0 0 1,0 0-1,-1 0 1,1 0 0,0-1-1,0 1 1,2-1 0,17-9-4976,1-11-2952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8.657"/>
    </inkml:context>
    <inkml:brush xml:id="br0">
      <inkml:brushProperty name="width" value="0.025" units="cm"/>
      <inkml:brushProperty name="height" value="0.025" units="cm"/>
    </inkml:brush>
  </inkml:definitions>
  <inkml:trace contextRef="#ctx0" brushRef="#br0">167 0 14446,'0'0'6683,"-10"10"-4601,4-3-1880,-46 49 1971,48-51-1925,-1 0 1,1 1-1,1 0 1,-1 0 0,1 0-1,0 0 1,1 0-1,-1 1 1,1 0 0,-1 7-1,3-13-244,0-1 0,0 0 0,0 1 1,0-1-1,0 0 0,1 1 0,-1-1 0,0 1 0,0-1 0,1 0 0,-1 0 1,0 1-1,1-1 0,-1 0 0,0 1 0,1-1 0,-1 0 0,0 0 0,1 0 1,-1 1-1,0-1 0,1 0 0,-1 0 0,1 0 0,-1 0 0,1 0 0,-1 0 1,0 0-1,1 0 0,-1 0 0,1 0 0,-1 0 0,0 0 0,1 0 0,-1 0 0,1 0 1,-1 0-1,0 0 0,1-1 0,-1 1 0,1 0 0,19-6 69,-8-1-70,-1-1-1,-1 0 1,1 0 0,-1-1 0,-1 0 0,1-1 0,9-13-1,22-22-216,-41 45 210,0-1 1,0 1 0,0 0 0,1-1 0,-1 1 0,0-1 0,1 1 0,-1 0 0,0-1 0,1 1 0,-1 0 0,0-1 0,1 1 0,-1 0-1,1 0 1,-1-1 0,0 1 0,1 0 0,-1 0 0,1 0 0,-1 0 0,1-1 0,-1 1 0,1 0 0,-1 0 0,1 0 0,-1 0 0,1 0 0,-1 0-1,1 0 1,-1 0 0,1 1 0,-1-1 0,1 0 0,-1 0 0,0 0 0,1 0 0,-1 1 0,1-1 0,0 0 0,2 24-201,-12 33-70,-4-7 327,-6 24 359,3 1-1,-10 112 0,25-161-248,-8 74 18,8-93-132,-1 0 1,1 1 0,-1-1 0,-1 0 0,0 0-1,0 0 1,0-1 0,-1 1 0,1-1 0,-9 11-1,10-16 0,1 1 0,0 0-1,0-1 1,-1 0 0,1 1-1,-1-1 1,1 0 0,-1 0-1,0 0 1,1 0 0,-1 0-1,0 0 1,0 0 0,0-1-1,1 1 1,-1-1 0,0 1-1,0-1 1,0 0 0,0 1-1,0-1 1,0 0 0,-3-1-1,2 0-1,1 0 0,0 0 0,-1 0 0,1-1 0,0 1 0,0-1 0,0 1 0,0-1 0,0 0 0,0 0 0,1 0 0,-1 0 0,1 0 0,-1 0 0,-1-4-1,-3-6 17,1 0 0,0-1 0,0 1-1,1-1 1,-3-20 0,3 7-101,1-1 0,1 0 0,1 0 0,1 0 0,7-48 0,-5 64-261,1-1 0,0 1-1,1 0 1,0 0 0,1 0 0,10-18-1,-10 23-305,-1-1 0,2 0 0,-1 1 0,1 0 0,0 0-1,0 1 1,0 0 0,1 0 0,0 0 0,12-5 0,9-3-4141,1 0-2242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9.432"/>
    </inkml:context>
    <inkml:brush xml:id="br0">
      <inkml:brushProperty name="width" value="0.025" units="cm"/>
      <inkml:brushProperty name="height" value="0.025" units="cm"/>
    </inkml:brush>
  </inkml:definitions>
  <inkml:trace contextRef="#ctx0" brushRef="#br0">179 76 9129,'0'0'5733,"-4"-9"-2637,-13-31-581,17 38-2362,-1 1-1,0-1 1,0 1 0,0-1 0,0 1 0,0-1 0,0 1-1,0-1 1,0 1 0,-1 0 0,1 0 0,-1 0 0,1 0-1,-1 0 1,1 0 0,-1 0 0,1 0 0,-1 0 0,0 1-1,1-1 1,-1 1 0,0-1 0,0 1 0,1 0 0,-1 0-1,0-1 1,0 1 0,1 0 0,-1 1 0,0-1 0,0 0-1,0 0 1,1 1 0,-1-1 0,0 1 0,1 0 0,-1-1-1,0 1 1,-2 2 0,-2 0 4,0 1 1,0 1-1,0-1 1,1 1-1,-1 0 0,1 0 1,-6 8-1,5-4-82,1 0 1,-1 0-1,1 0 0,1 0 1,0 1-1,0 0 1,1 0-1,-2 12 0,4-19-71,0-1 0,1 0 0,0 0 0,-1 1 0,1-1 0,0 0 0,0 0 0,0 1 0,0-1 0,1 0 0,-1 0 0,1 1 0,-1-1 0,1 0 0,0 0 0,0 0 0,0 0 0,0 0 0,0 0 0,0 0 0,0 0 0,1 0 0,-1-1-1,1 1 1,-1 0 0,1-1 0,0 0 0,0 1 0,-1-1 0,1 0 0,0 0 0,0 0 0,0 0 0,1 0 0,-1 0 0,0 0 0,0-1 0,0 1 0,0-1 0,1 0 0,-1 1 0,4-1 0,2-1-32,-1 1 0,1-1 0,0 0 1,-1-1-1,1 0 0,-1 0 0,1 0 0,-1-1 1,0 0-1,0-1 0,0 0 0,0 0 0,-1 0 1,0-1-1,0 0 0,0 0 0,0 0 0,6-9 1,0 1-17,-1-2 1,-1 1-1,0-1 1,0-1-1,-2 1 1,13-34-1,-53 117 4,24-55 154,1 1 0,0 0-1,1 0 1,1 0 0,0 1 0,1 0-1,-3 22 1,7-36-105,-1 0 1,1-1-1,0 1 0,0 0 1,0 0-1,0 0 0,0-1 0,0 1 1,0 0-1,0 0 0,0 0 1,0-1-1,1 1 0,-1 0 0,0 0 1,0 0-1,1-1 0,-1 1 1,1 0-1,-1-1 0,0 1 0,1 0 1,-1-1-1,1 1 0,0 0 1,-1-1-1,1 1 0,-1-1 0,1 1 1,0-1-1,-1 0 0,1 1 1,0-1-1,0 0 0,-1 1 0,1-1 1,0 0-1,0 0 0,0 1 1,-1-1-1,1 0 0,0 0 0,0 0 1,0 0-1,0 0 0,-1 0 1,1-1-1,0 1 0,0 0 0,0 0 1,-1 0-1,1-1 0,0 1 1,0 0-1,1-2 0,4 0 30,0-1 0,-1 0 0,1 0-1,0-1 1,8-7 0,7-10-30,-1-1 0,-1-1 0,-1 0 1,22-38-1,-11 17-7,-37 86 99,4-31-85,0-2 157,0 0 0,1 0 0,0 0 0,1 1 0,0-1 0,0 1 0,1-1 0,0 1 0,1 18 0,1-27-165,-1-1 0,1 1 0,0 0 0,-1 0 1,1-1-1,0 1 0,0 0 0,0-1 0,-1 1 0,1-1 0,0 1 0,0-1 0,0 1 0,0-1 1,0 1-1,0-1 0,0 0 0,0 0 0,0 1 0,0-1 0,0 0 0,0 0 0,0 0 1,0 0-1,0 0 0,0 0 0,0-1 0,0 1 0,0 0 0,0 0 0,0-1 0,0 1 0,1-1 1,35-13 78,0-10-46,30-17-248,-62 39 190,0-1 0,0 1 0,1-1 0,-1 2 0,1-1 0,0 1 0,-1-1 0,1 1 0,10 0 0,-14 6 19,-1 0 0,0 1 0,0-1 0,-1 0 0,0 0 1,0 1-1,0-1 0,0 0 0,-2 7 0,-3 41 302,5-52-300,1-1 1,-1 1-1,0-1 0,1 1 0,-1-1 0,0 1 0,1-1 1,-1 1-1,1-1 0,-1 1 0,1-1 0,-1 0 0,1 1 0,-1-1 1,1 0-1,-1 1 0,1-1 0,-1 0 0,1 0 0,0 0 0,-1 1 1,1-1-1,-1 0 0,1 0 0,0 0 0,-1 0 0,1 0 0,0 0 1,-1 0-1,1 0 0,-1 0 0,1-1 0,0 1 0,-1 0 0,1 0 1,-1 0-1,1-1 0,0 1 0,-1 0 0,1-1 0,28-11 83,-7-1-377,36-23 145,-24 9-5784,-44 26-5313,1-3 3010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49.789"/>
    </inkml:context>
    <inkml:brush xml:id="br0">
      <inkml:brushProperty name="width" value="0.025" units="cm"/>
      <inkml:brushProperty name="height" value="0.025" units="cm"/>
    </inkml:brush>
  </inkml:definitions>
  <inkml:trace contextRef="#ctx0" brushRef="#br0">1 0 2787,'0'0'23638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4.459"/>
    </inkml:context>
    <inkml:brush xml:id="br0">
      <inkml:brushProperty name="width" value="0.025" units="cm"/>
      <inkml:brushProperty name="height" value="0.025" units="cm"/>
    </inkml:brush>
  </inkml:definitions>
  <inkml:trace contextRef="#ctx0" brushRef="#br0">0 1 4708,'1'3'10129,"0"5"-5262,1 42-3223,-2-33-1247,-1-5-95,1 1 1,0-1-1,1 1 1,1 0-1,0-1 1,5 18 0,-6-29-256,-1 0 0,1 0 0,0 0 1,-1 0-1,1 0 0,0 0 0,0 0 0,0 0 1,0 0-1,0 0 0,0 0 0,0 0 1,0-1-1,0 1 0,1 0 0,-1-1 1,0 1-1,0-1 0,1 0 0,-1 1 1,0-1-1,1 0 0,-1 0 0,0 0 0,0 0 1,1 0-1,-1 0 0,0 0 0,1 0 1,-1 0-1,0-1 0,1 1 0,-1 0 1,0-1-1,0 1 0,1-1 0,-1 0 1,0 1-1,0-1 0,0 0 0,1-1 0,51-37 571,-47 34-630,15-14 93,24-22-104,-43 39 57,1 0 0,-1 1 0,1-1 0,-1 0 0,1 1 0,0 0 0,-1-1 0,1 1 0,0 1 0,0-1 1,0 0-1,0 0 0,-1 1 0,1 0 0,4 0 0,-6 0-5,0 1 1,0 0-1,0-1 1,0 1-1,0 0 1,0 0-1,0 0 0,-1 0 1,1 0-1,0 0 1,-1 0-1,1 0 1,0 0-1,-1 0 1,0 0-1,1 0 0,-1 0 1,0 0-1,1 0 1,-1 1-1,0-1 1,0 0-1,0 0 1,0 3-1,0 37 368,0-31-292,-1-9-93,1 1-1,0-1 1,0 1-1,0 0 1,0-1-1,0 1 1,0-1-1,1 1 0,-1 0 1,1-1-1,-1 1 1,1-1-1,-1 1 1,1-1-1,0 0 0,0 1 1,-1-1-1,3 3 1,-1-4 6,-1 1 1,1-1-1,-1 0 0,0 0 1,1 0-1,-1 0 1,1 0-1,-1-1 0,1 1 1,-1 0-1,0-1 1,1 1-1,-1-1 0,0 1 1,1-1-1,-1 1 1,0-1-1,0 0 0,0 0 1,1 0-1,-1 0 1,2-2-1,54-48 212,-47 40-294,1 1 0,0 0 0,0 1 0,1 0-1,1 0 1,-1 1 0,23-10 0,-34 18 56,-1-1-1,1 1 1,0 0-1,-1 0 1,1-1-1,0 1 1,0 0-1,-1 0 0,1 0 1,0 0-1,0-1 1,0 1-1,-1 0 1,1 1-1,0-1 1,0 0-1,-1 0 1,1 0-1,0 0 1,0 0-1,-1 1 1,1-1-1,0 0 1,-1 1-1,1-1 1,0 1-1,-1-1 1,1 1-1,0-1 1,-1 1-1,1-1 1,-1 1-1,1 0 1,0 1 2,-1 0 0,1 0 0,-1 0 1,1 0-1,-1 0 0,0 0 0,0 1 1,0-1-1,0 0 0,0 0 0,-1 0 1,0 2-1,-19 59 178,11-42 149,-10 25-1749,19-46 1387,-1 0 0,1 0 0,0 0 0,0 0 0,0 0 0,0 0 0,0 0 0,0 0 0,0 0-1,0 0 1,-1 0 0,1 0 0,0 0 0,0-1 0,0 1 0,0 0 0,0 0 0,0 0 0,-1 0 0,1 0 0,0 0-1,0 0 1,0 0 0,0 0 0,0 1 0,0-1 0,0 0 0,-1 0 0,1 0 0,0 0 0,0 0 0,0 0 0,0 0 0,0 0-1,0 0 1,0 0 0,0 0 0,-1 0 0,1 0 0,0 1 0,0-1 0,0 0 0,0 0 0,0 0 0,0 0 0,0 0-1,0 0 1,0 0 0,0 0 0,0 1 0,0-1 0,0 0 0,0 0 0,0 0 0,0 0 0,0 0 0,0 0 0,0 1-1,0-1 1,0 0 0,0 0 0,0 0 0,0 0 0,3-26-4466,2-5-543,-1-5-1276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4.802"/>
    </inkml:context>
    <inkml:brush xml:id="br0">
      <inkml:brushProperty name="width" value="0.025" units="cm"/>
      <inkml:brushProperty name="height" value="0.025" units="cm"/>
    </inkml:brush>
  </inkml:definitions>
  <inkml:trace contextRef="#ctx0" brushRef="#br0">0 1 10890,'0'0'10602,"6"48"-13645,4-41-4836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39.548"/>
    </inkml:context>
    <inkml:brush xml:id="br0">
      <inkml:brushProperty name="width" value="0.025" units="cm"/>
      <inkml:brushProperty name="height" value="0.025" units="cm"/>
    </inkml:brush>
  </inkml:definitions>
  <inkml:trace contextRef="#ctx0" brushRef="#br0">31 0 11050,'0'4'7467,"0"9"-3771,-6 86-3151,-1-60-435,1-1-113,0 0 0,1 61 0,5-99-88,0 1 1,0 0-1,0-1 1,0 1-1,0-1 0,0 1 1,1 0-1,-1-1 1,0 1-1,0-1 1,0 1-1,1-1 0,-1 1 1,0 0-1,1-1 1,-1 1-1,0-1 1,1 0-1,-1 1 0,1-1 1,-1 1-1,1-1 1,-1 0-1,1 1 0,0 0 1,11-2-5269,-2-3-1939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5.146"/>
    </inkml:context>
    <inkml:brush xml:id="br0">
      <inkml:brushProperty name="width" value="0.025" units="cm"/>
      <inkml:brushProperty name="height" value="0.025" units="cm"/>
    </inkml:brush>
  </inkml:definitions>
  <inkml:trace contextRef="#ctx0" brushRef="#br0">159 10 12492,'0'0'10799,"-8"-2"-9160,4 0-1535,1 1-1,-1 0 1,0 0-1,0 0 1,0 0-1,1 1 0,-1-1 1,0 1-1,0 0 1,0 0-1,0 0 1,0 1-1,1 0 1,-1-1-1,0 1 1,0 1-1,1-1 0,-1 0 1,1 1-1,-1 0 1,1 0-1,-1 0 1,1 0-1,0 0 1,0 1-1,0-1 1,1 1-1,-5 5 0,2-1-1,0 0 0,0 1-1,1-1 1,0 1 0,1 1-1,-1-1 1,2 0 0,-1 1 0,1-1-1,0 1 1,0 14 0,1-20-93,0 0 1,1 1-1,0-1 1,0 0 0,0 1-1,0-1 1,1 0 0,-1 0-1,1 1 1,0-1 0,0 0-1,0 0 1,0 0 0,0 0-1,1 0 1,0 0 0,-1 0-1,1-1 1,0 1 0,0 0-1,0-1 1,1 0-1,-1 1 1,1-1 0,-1 0-1,1 0 1,0 0 0,0-1-1,0 1 1,-1-1 0,2 1-1,-1-1 1,3 1 0,3-1-228,0 0 0,0 0 0,0-1 0,0 0 0,-1 0 0,1-1 0,0 0 0,0-1 0,0 0 0,-1 0 0,1-1 0,8-4 0,-6 2-2218,0 0-1,-1-1 0,0-1 0,19-14 1,-7 0-7542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5.520"/>
    </inkml:context>
    <inkml:brush xml:id="br0">
      <inkml:brushProperty name="width" value="0.025" units="cm"/>
      <inkml:brushProperty name="height" value="0.025" units="cm"/>
    </inkml:brush>
  </inkml:definitions>
  <inkml:trace contextRef="#ctx0" brushRef="#br0">19 31 10122,'0'0'13281,"-2"11"-11583,-14 200 2503,16-210-4193,0-1-1,0 1 0,0 0 1,0-1-1,-1 1 1,1 0-1,0-1 0,1 1 1,-1 0-1,0-1 0,0 1 1,0 0-1,0-1 1,1 1-1,-1 0 0,0-1 1,0 1-1,1 0 0,-1-1 1,0 1-1,1-1 1,-1 1-1,2 0 0,8-9 296,7-26-73,-6-39-185,-10 67-44,-1 1 1,0-1-1,-1 0 0,1 1 0,-1-1 1,0 0-1,0 1 0,-1-1 1,1 1-1,-6-10 0,7 14-4,0 1-1,0-1 1,0 1 0,-1-1-1,1 1 1,0-1 0,-1 1-1,1-1 1,-1 1 0,1-1-1,0 1 1,-1-1 0,1 1-1,-1-1 1,1 1 0,-1 0-1,1-1 1,-1 1 0,0 0-1,1-1 1,-1 1 0,1 0-1,-1 0 1,0 0-1,1 0 1,-2-1 0,-5 14-120,5 25 26,3-36 97,-1 0 0,1 0 0,-1 0 0,1-1 0,0 1 0,-1 0 0,1 0 0,0 0 0,0 0 0,0-1 0,1 1 0,-1 0 0,0-1 0,1 1 0,-1-1 0,1 0 0,-1 1 0,1-1 0,0 0 0,-1 0 0,4 2 0,0-2 2,0 1 0,0 0 0,-1-1 0,1 0 0,1 0 1,-1-1-1,0 0 0,8 0 0,0 0-2,-1-2-1,0 0 1,0 0 0,0-1-1,0 0 1,18-9 0,-9 2-119,-1-1 1,28-22 0,-42 29 96,-1 0 0,0 0 0,0-1 0,0 1 0,-1-1 0,1 0 0,-1-1 0,-1 1 0,1-1 0,-1 0 0,0 0 0,0 0 0,2-8 1,-5 14 20,1 0 1,-1-1 0,0 1-1,0 0 1,0 0 0,0-1 0,0 1-1,0 0 1,0 0 0,0-1-1,0 1 1,0 0 0,0 0 0,0-1-1,0 1 1,0 0 0,0 0-1,0-1 1,0 1 0,0 0 0,0 0-1,0-1 1,0 1 0,-1 0-1,1 0 1,0-1 0,0 1-1,0 0 1,0 0 0,-1 0 0,1-1-1,0 1 1,0 0 0,0 0-1,-1 0 1,1 0 0,0-1 0,0 1-1,-1 0 1,1 0 0,0 0-1,-1 0 1,-14 4-22,-12 14 35,18-9 58,0 1 1,1 0-1,0 1 0,1 0 1,-8 14-1,13-20-36,-1 1 0,1-1 0,0 1 0,0-1 0,1 1 0,-1 0 0,1-1 0,1 1 0,-1 0 0,1 0 0,0 0 0,0 0 0,2 11 0,-1-15-52,1 0 0,-1-1 1,0 1-1,1 0 0,-1-1 0,1 1 0,0-1 0,-1 0 0,1 1 0,0-1 0,0 0 0,0 0 0,0 0 0,0 0 0,0 0 0,0-1 0,0 1 0,0-1 0,1 1 0,-1-1 0,0 0 0,0 0 0,0 0 0,0 0 1,1 0-1,2-1 0,6 1-708,0-1 1,0 0 0,0-1 0,11-3 0,-7-1-1481,-1-1 0,0 0 1,0-1-1,-1 0 0,22-17 0,-5-1-4638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5.863"/>
    </inkml:context>
    <inkml:brush xml:id="br0">
      <inkml:brushProperty name="width" value="0.025" units="cm"/>
      <inkml:brushProperty name="height" value="0.025" units="cm"/>
    </inkml:brush>
  </inkml:definitions>
  <inkml:trace contextRef="#ctx0" brushRef="#br0">114 1 8648,'0'0'11286,"-9"1"-9119,4 0-1952,0 0 1,0 0-1,0 1 1,0 0-1,0-1 1,0 2-1,1-1 1,-1 0-1,1 1 0,-1 0 1,1 0-1,0 0 1,0 1-1,1-1 1,-1 1-1,1 0 1,0 0-1,-1 0 1,2 1-1,-1-1 0,1 1 1,-1-1-1,1 1 1,-2 8-1,3-11-168,0 0-1,0 0 0,0 1 0,0-1 0,1 1 0,-1-1 0,1 0 1,-1 1-1,1-1 0,0 1 0,0-1 0,0 1 0,1-1 1,-1 1-1,0-1 0,1 0 0,0 1 0,-1-1 0,1 0 1,0 1-1,0-1 0,0 0 0,1 0 0,-1 0 0,0 0 1,1 0-1,2 3 0,-1-4-37,-1 0 0,1 0 0,0 0 0,-1 0 0,1 0 0,0 0-1,0-1 1,0 0 0,0 1 0,0-1 0,0 0 0,0 0 0,-1-1 0,1 1 0,0-1 0,0 1 0,0-1 0,0 0 0,-1 0 0,1 0 0,0 0 0,-1-1 0,1 1-1,2-3 1,4-2-72,1-1 0,-1-1 0,0 0-1,-1 0 1,0-1 0,0 1 0,-1-2 0,0 1-1,0-1 1,-1 0 0,-1-1 0,6-13-1,-22 49 176,6-15-105,-1 1 1,2-1-1,0 1 1,0 1-1,1-1 1,0 0 0,1 1-1,0 0 1,0 18-1,2-29-76,0 0 0,0 0 0,0 0 0,0 0 0,1-1 0,-1 1 0,0 0 0,0 0 0,1 0 0,-1 0 0,1-1 0,-1 1 0,1 0 0,-1 0 0,1-1 0,-1 1 0,1 0 0,0-1 0,-1 1 0,1-1 0,0 1 0,0-1 0,-1 1 0,1-1 0,0 1 0,0-1 0,1 1 0,28-1-2352,-22-2 1417,0 0 0,0-1 0,-1 0 0,0 0 0,12-7-1,13-14-3858,-2-5-160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6.237"/>
    </inkml:context>
    <inkml:brush xml:id="br0">
      <inkml:brushProperty name="width" value="0.025" units="cm"/>
      <inkml:brushProperty name="height" value="0.025" units="cm"/>
    </inkml:brush>
  </inkml:definitions>
  <inkml:trace contextRef="#ctx0" brushRef="#br0">96 1 9033,'0'0'15860,"-8"1"-15113,5-1-693,1 0 0,-1 0 0,0 1 0,0-1 0,1 1 0,-1-1 0,0 1 0,1 0 0,-1 0 0,1 0 0,-1 1 0,1-1 0,0 1 0,0-1 0,-1 1 0,1 0 0,0-1 0,0 1 0,0 0-1,1 0 1,-1 1 0,0-1 0,1 0 0,0 0 0,-1 1 0,1-1 0,0 1 0,0 0 0,0-1 0,1 1 0,-1-1 0,1 1 0,-1 0 0,1 0 0,0-1 0,0 5 0,0-6-55,1 0 0,-1 0 0,1 0 0,-1 0 0,1 0 0,-1 0 0,1 0 0,-1 0 0,1-1 0,0 1 0,0 0 0,-1 0 0,1-1 0,0 1 0,0-1 0,0 1 0,0 0 0,0-1 0,-1 0 0,1 1 0,0-1 0,0 0 0,0 1 0,0-1 0,0 0 0,3 0 0,38 6-671,-20-3 79,-20-3 588,0 1 0,0-1 0,0 0 0,-1 1 0,1-1-1,0 1 1,-1 0 0,1-1 0,0 1 0,-1 0 0,1 0 0,-1 0 0,1 0 0,-1 0 0,1 1 0,-1-1-1,0 0 1,0 1 0,1-1 0,-1 1 0,0-1 0,0 1 0,-1-1 0,1 1 0,0 0 0,0 0 0,-1-1 0,1 1-1,-1 0 1,0 0 0,1-1 0,-1 1 0,0 3 0,-1-2 92,0 0 0,0 0 1,0 0-1,0 0 0,0 0 0,-1 0 1,1-1-1,-1 1 0,0 0 0,0-1 0,0 1 1,0-1-1,0 0 0,0 1 0,-1-1 0,1 0 1,-1-1-1,-3 3 0,-2 1-60,-1 0 0,1-1 0,-1 0 0,-13 3 0,-18-2-4080,22-5-2530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6.880"/>
    </inkml:context>
    <inkml:brush xml:id="br0">
      <inkml:brushProperty name="width" value="0.025" units="cm"/>
      <inkml:brushProperty name="height" value="0.025" units="cm"/>
    </inkml:brush>
  </inkml:definitions>
  <inkml:trace contextRef="#ctx0" brushRef="#br0">1 50 10122,'0'0'11808,"8"0"-10468,41 7 384,-34-4-1366,1 0-1,-1-2 1,26 1 0,-38-2-347,0 0 0,0 0 0,1 0 0,-1-1 1,0 0-1,0 1 0,0-1 0,0 0 0,0-1 0,0 1 0,0 0 1,0-1-1,-1 0 0,1 0 0,0 1 0,-1-2 0,1 1 1,-1 0-1,0 0 0,0-1 0,0 1 0,3-6 0,-4 7-5,-1 1 0,1-1-1,-1 0 1,0 1 0,1-1-1,-1 0 1,0 1 0,1-1-1,-1 0 1,0 0 0,0 1-1,0-1 1,0 0-1,0 0 1,1 1 0,-1-1-1,-1 0 1,1 0 0,0 0-1,0 1 1,0-1 0,0 0-1,0 0 1,-1 1 0,1-1-1,0 0 1,-1 1 0,1-1-1,-1-1 1,-1 1-2,1 1-1,0-1 1,-1 0-1,1 1 0,0-1 1,-1 1-1,1 0 1,-1-1-1,1 1 1,0 0-1,-1 0 1,1 0-1,-1 0 1,-1 0-1,-4 0-1,1 1 0,0 0 0,0 0 0,0 1-1,0 0 1,-10 4 0,7 0 9,1 0 0,0 0 0,0 1-1,1 0 1,-1 0 0,2 0 0,-8 11 0,11-15-8,1 1-1,-1 0 1,1-1 0,0 1 0,0 0 0,0 0 0,1 0 0,-1 0 0,1 0-1,0 0 1,0 1 0,0-1 0,1 0 0,0 1 0,0-1 0,0 0 0,0 1 0,0-1-1,2 7 1,0-10-49,-1 1 1,1 0-1,-1-1 0,1 0 0,0 1 0,-1-1 0,1 0 1,0 0-1,0 0 0,0 0 0,0 0 0,0 0 0,0 0 0,0-1 1,0 1-1,0-1 0,0 0 0,1 1 0,-1-1 0,0 0 1,0 0-1,3-1 0,52-4-3064,-12-10-595,2-5-2546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7.253"/>
    </inkml:context>
    <inkml:brush xml:id="br0">
      <inkml:brushProperty name="width" value="0.025" units="cm"/>
      <inkml:brushProperty name="height" value="0.025" units="cm"/>
    </inkml:brush>
  </inkml:definitions>
  <inkml:trace contextRef="#ctx0" brushRef="#br0">130 118 10410,'-9'0'5904,"0"0"-5155,1 1-1,0 0 0,-1 0 1,1 1-1,0 0 1,0 0-1,-8 4 1,13-5-618,0 0-1,1 0 1,-1 1 0,0-1 0,1 1 0,-1 0 0,1-1 0,0 1 0,-1 1 0,1-1 0,0 0 0,0 0 0,0 1 0,1-1 0,-1 1 0,1 0 0,-1-1 0,1 1 0,0 0 0,0 0 0,0 0 0,0 0 0,1 0 0,-1 0 0,1 0 0,-1 3 0,2-4-123,-1-1 0,1 0 1,-1 0-1,1 0 0,-1 1 1,1-1-1,0 0 0,-1 0 1,1 0-1,0 0 0,0 0 1,0 0-1,0-1 0,0 1 1,0 0-1,0 0 0,0-1 1,0 1-1,0 0 0,0-1 1,0 1-1,1-1 0,-1 1 1,0-1-1,0 0 0,0 0 0,1 1 1,-1-1-1,0 0 0,1 0 1,-1 0-1,0 0 0,3-1 1,48-4 92,-37 0-132,0 1-1,-1-2 1,0 0 0,0-1-1,0-1 1,-1 0-1,0 0 1,21-19 0,-25 19 17,0 0 0,0-1 0,-1 0 0,0 0 0,-1-1 1,0 0-1,0 0 0,-1 0 0,-1-1 0,1 0 1,5-20-1,-25 78 1072,8-34-1017,2 1 1,-1 0 0,2 1-1,-1-1 1,2 1 0,0-1-1,1 1 1,1 0 0,0-1-1,2 18 1,-1-29-227,0 0 1,0 0 0,0-1 0,0 1-1,0 0 1,1-1 0,-1 1-1,1-1 1,0 0 0,0 1-1,-1-1 1,2 0 0,-1 0-1,0 0 1,0 0 0,1-1-1,-1 1 1,5 2 0,21 4-5251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8.299"/>
    </inkml:context>
    <inkml:brush xml:id="br0">
      <inkml:brushProperty name="width" value="0.025" units="cm"/>
      <inkml:brushProperty name="height" value="0.025" units="cm"/>
    </inkml:brush>
  </inkml:definitions>
  <inkml:trace contextRef="#ctx0" brushRef="#br0">6 0 4484,'0'0'15519,"-2"11"-14676,-1 27 101,2 0-1,7 72 0,21 85 904,-27-191-1777,12 41 890,-12-44-941,0 0 1,0-1 0,1 1 0,-1 0 0,0-1 0,1 1 0,-1 0-1,1-1 1,-1 1 0,1 0 0,-1-1 0,1 1 0,-1-1-1,1 1 1,-1-1 0,1 1 0,0-1 0,-1 1 0,1-1 0,0 0-1,0 1 1,-1-1 0,1 0 0,0 0 0,0 0 0,-1 1 0,1-1-1,0 0 1,0 0 0,0 0 0,-1 0 0,1 0 0,0 0 0,0-1-1,-1 1 1,1 0 0,0 0 0,0 0 0,-1-1 0,1 1 0,0-1-1,0 1 1,-1 0 0,1-1 0,-1 1 0,1-1 0,0 1 0,-1-1-1,1 1 1,-1-1 0,1 0 0,0 0 0,6-7 13,-1-1 1,0 1 0,0-1-1,0 0 1,-1-1 0,-1 1 0,1-1-1,3-14 1,21-85-198,-5-37-723,-25 151 876,0-1 1,0 0-1,-1 0 0,1 0 0,-1 0 0,0 0 0,0-1 0,0 1 0,0-1 0,-1 1 0,1-1 0,-1 0 0,0 1 1,0-1-1,-1-1 0,1 1 0,0 0 0,-1-1 0,1 0 0,-1 0 0,-5 2 0,0 1 15,-1-2-1,1 1 1,0-1-1,-1-1 1,0 0 0,0 0-1,0-1 1,-9 0-1,18-1-38,0 0-1,1 1 1,-1-1-1,1 0 1,-1 0-1,1-1 1,-1 1-1,1 0 1,-1 0-1,1 0 1,-1 0-1,1 0 1,-1-1-1,1 1 1,-1 0-1,1 0 1,-1-1-1,1 1 1,-1 0-1,1-1 1,0 1-1,-1 0 1,1-1-1,-1 1 1,1-1-1,0 1 1,0-1-1,-1 1 1,1-1-1,0 1 1,0-1-1,-1 1 1,1-1-1,0 1 1,0-1-1,0 1 1,0-1-1,0 1 1,0-1-1,0 1 1,0-1-1,0 1 1,0-1-1,0 1 1,0-1-1,0 0 1,0 1-1,1-1 1,-1 1-1,0-1 1,0 1-1,1 0 1,0-2-1,19-26-3369,43-17-5521,-25 23 2515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8.670"/>
    </inkml:context>
    <inkml:brush xml:id="br0">
      <inkml:brushProperty name="width" value="0.025" units="cm"/>
      <inkml:brushProperty name="height" value="0.025" units="cm"/>
    </inkml:brush>
  </inkml:definitions>
  <inkml:trace contextRef="#ctx0" brushRef="#br0">1 48 11723,'0'0'12236,"2"11"-10960,12 86 747,-14-96-2008,0 1 0,0-1 0,0 1 0,1-1 0,-1 0 0,1 1 0,-1-1 0,1 1 0,-1-1 0,1 0 0,0 1 0,0-1 0,0 0 0,0 0 0,0 0 0,0 1 0,0-1 0,0 0 0,0 0 0,0-1 0,0 1 0,1 0 0,-1 0 0,0 0 0,1-1 0,-1 1 0,1-1 0,-1 1 0,0-1 0,1 0 0,-1 1 0,1-1 0,-1 0 0,1 0 0,-1 0 0,1 0 0,-1 0 0,1-1 0,-1 1 0,1 0 0,-1-1 0,1 1 0,-1-1 0,1 1 0,1-2 0,3-1 6,1 0 0,-1-1 0,0 0 1,0 0-1,-1 0 0,1-1 0,-1 0 0,6-7 1,-5 6-62,-1-1 0,0 0 0,0-1 0,-1 1 0,0-1 0,-1 0 1,1 0-1,-1 0 0,-1 0 0,0 0 0,0-1 0,0 1 0,-1-1 1,0-14-1,-1 23 39,0 1 0,0-1 0,-1 0 0,1 0 0,0 0 0,0 0 0,0 0 0,0 0 0,0 1 0,0-1 0,0 0 0,0 0 0,0 0 0,-1 0 0,1 0 0,0 0 0,0 0 0,0 0 0,0 0 0,0 0 0,-1 0 0,1 1 0,0-1 0,0 0 0,0 0 0,0 0 0,0 0 0,-1 0 0,1 0 0,0 0 0,0 0 0,0 0 0,0 0 0,0 0 0,-1-1 0,1 1 0,0 0 0,0 0 0,0 0 0,0 0 0,0 0 0,0 0 0,-1 0 0,1 0 0,0 0 0,0 0 0,0 0 0,0-1 0,0 1 0,0 0 0,0 0 0,0 0 0,0 0 0,-1 0 0,1 0 0,0-1 0,0 1 0,0 0 0,0 0 0,0 0 0,0 0 0,0 0 0,0-1 0,0 1 0,0 0 0,-8 11-56,4 3 114,0 1-1,0-1 1,2 1 0,0 0 0,0 0-1,2 0 1,1 27 0,-1-40-52,0 0 0,0 0 1,0-1-1,0 1 0,0 0 1,1 0-1,-1 0 0,1-1 0,-1 1 1,1 0-1,0-1 0,-1 1 1,1 0-1,0-1 0,0 1 1,0-1-1,0 1 0,0-1 1,1 0-1,-1 1 0,0-1 0,1 0 1,-1 0-1,1 0 0,-1 0 1,1 0-1,-1 0 0,1 0 1,0-1-1,0 1 0,-1 0 1,1-1-1,0 0 0,0 1 0,-1-1 1,1 0-1,0 0 0,0 0 1,0 0-1,0 0 0,-1 0 1,1-1-1,3 0 0,1 0-4,0-1 0,0 0 0,0 0 0,0-1 0,-1 1 0,1-1 0,-1-1 0,1 1 0,-1-1 0,0 1 0,7-9 0,-8 7-235,0 0 0,0-1 1,0 0-1,0 0 0,-1 0 0,0 0 0,-1 0 0,1-1 0,-1 1 0,-1-1 0,3-12 0,-5-12-3768,-9 3-3560,-4 6-4358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9.012"/>
    </inkml:context>
    <inkml:brush xml:id="br0">
      <inkml:brushProperty name="width" value="0.025" units="cm"/>
      <inkml:brushProperty name="height" value="0.025" units="cm"/>
    </inkml:brush>
  </inkml:definitions>
  <inkml:trace contextRef="#ctx0" brushRef="#br0">1 0 10154,'0'0'14445,"29"45"-21075,-25-37-2338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9.367"/>
    </inkml:context>
    <inkml:brush xml:id="br0">
      <inkml:brushProperty name="width" value="0.025" units="cm"/>
      <inkml:brushProperty name="height" value="0.025" units="cm"/>
    </inkml:brush>
  </inkml:definitions>
  <inkml:trace contextRef="#ctx0" brushRef="#br0">43 84 4420,'0'0'6412,"4"-9"-3332,1 2-1958,15-31 1374,-13 9 5572,-28 52-5287,13-11-2708,1 0 0,0 1 1,1-1-1,0 2 0,1-1 1,0 1-1,1 0 0,1-1 0,0 2 1,0 16-1,2-30-78,1 0 1,0 0-1,0 0 1,1 0-1,-1 0 1,0 0-1,0 0 1,0 0-1,1 0 1,-1 0-1,0 0 0,1 0 1,-1 0-1,1-1 1,-1 1-1,1 0 1,-1 0-1,1 0 1,-1-1-1,1 1 1,0 0-1,0-1 1,-1 1-1,1-1 0,0 1 1,0-1-1,0 1 1,1 0-1,1 0-92,-1-1 0,1 1 0,-1-1 0,1 0 0,0 0 0,-1 0 0,1 0 0,0-1 0,-1 1 0,5-1 0,3-2-1213,-1 0-1,1-1 1,-1 0-1,16-9 1,2-6-5006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9.460"/>
    </inkml:context>
    <inkml:brush xml:id="br0">
      <inkml:brushProperty name="width" value="0.025" units="cm"/>
      <inkml:brushProperty name="height" value="0.025" units="cm"/>
    </inkml:brush>
  </inkml:definitions>
  <inkml:trace contextRef="#ctx0" brushRef="#br0">55 1877 4164,'0'0'7223,"-8"0"-5990,-19 1-355,7 0 2856,37-17-2303,381-332 656,-27 42-2053,741-646 66,-954 794 341,-62 60-194,-96 98-140,-23 26-69,19-21-367,-9 18-893,14-8-6377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59.709"/>
    </inkml:context>
    <inkml:brush xml:id="br0">
      <inkml:brushProperty name="width" value="0.025" units="cm"/>
      <inkml:brushProperty name="height" value="0.025" units="cm"/>
    </inkml:brush>
  </inkml:definitions>
  <inkml:trace contextRef="#ctx0" brushRef="#br0">14 77 16239,'0'0'7688,"-4"8"-6258,2-4-1344,1-3-19,0 1 0,0 0 0,0-1 0,1 1 1,-1 0-1,0 0 0,1-1 0,-1 1 0,1 0 0,0 0 1,-1 0-1,1 3 0,1-4-42,0 0 0,-1 0 0,1 0-1,0 0 1,0-1 0,0 1 0,0 0 0,0 0 0,0-1 0,0 1 0,0 0-1,0-1 1,1 1 0,-1-1 0,0 0 0,0 1 0,0-1 0,1 0-1,-1 0 1,0 0 0,0 1 0,1-1 0,-1-1 0,0 1 0,0 0 0,1 0-1,0-1 1,8 0-42,-1 0 0,0 0-1,0-1 1,0-1-1,-1 1 1,1-2 0,0 1-1,-1-1 1,0 0 0,0-1-1,0 0 1,0 0 0,-1-1-1,0 0 1,0 0 0,-1 0-1,0-1 1,0 0 0,8-12-1,-14 18 18,1 0 0,0 0 0,-1 1-1,1-2 1,-1 1 0,1 0 0,-1 0 0,1 0-1,-1 0 1,0 0 0,1 0 0,-1 0 0,0 0-1,0-1 1,0 1 0,0 0 0,0 0 0,0 0-1,0 0 1,0-1 0,-1 0 0,0 1 2,1 1 1,-1 0-1,0-1 1,0 1-1,1 0 1,-1 0-1,0-1 1,1 1-1,-1 0 1,0 0-1,0 0 1,0 0-1,1 0 1,-1 0-1,0 0 1,0 0-1,1 0 1,-1 1-1,0-1 1,1 0-1,-1 0 1,0 1-1,0-1 1,-5 3 24,0-1 1,0 1 0,1 0 0,-1 1 0,1-1 0,-7 7 0,3-2 61,1 1-1,0 0 1,0 0 0,1 1-1,0-1 1,1 2-1,0-1 1,1 1 0,0 0-1,1 0 1,0 0 0,0 0-1,1 1 1,-2 19-1,5-30-90,0 0-1,0 0 0,0 0 0,0 0 0,0 0 1,1 0-1,-1 0 0,0 0 0,0 0 0,1 0 1,-1 0-1,1 0 0,-1 0 0,1 0 1,-1-1-1,1 1 0,-1 0 0,1 0 0,0-1 1,-1 1-1,1 0 0,0-1 0,0 1 0,0 0 1,1 0-1,0 0-103,1-1 1,-1 1-1,1 0 1,-1-1-1,1 0 1,-1 1-1,1-1 1,-1 0-1,1 0 1,2-1-1,3 0-601,0-1-1,-1 1 0,1-2 0,-1 1 1,0-1-1,10-5 0,19-16-4726,0-6-3375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0.049"/>
    </inkml:context>
    <inkml:brush xml:id="br0">
      <inkml:brushProperty name="width" value="0.025" units="cm"/>
      <inkml:brushProperty name="height" value="0.025" units="cm"/>
    </inkml:brush>
  </inkml:definitions>
  <inkml:trace contextRef="#ctx0" brushRef="#br0">101 1 8616,'0'0'12978,"-10"7"-11516,2-2-1235,0 0 24,1-1-1,-1 1 1,1 0 0,0 1-1,0 0 1,1 0 0,0 0 0,0 1-1,0-1 1,-8 16 0,14-21-259,0-1 1,0 1 0,0 0 0,1-1 0,-1 1 0,0 0 0,0-1 0,1 1-1,-1-1 1,1 1 0,-1-1 0,0 1 0,1-1 0,-1 1 0,1-1 0,-1 1-1,1-1 1,0 1 0,-1-1 0,1 0 0,-1 1 0,1-1 0,0 0-1,-1 0 1,1 0 0,0 1 0,-1-1 0,1 0 0,0 0 0,-1 0 0,1 0-1,0 0 1,-1 0 0,1 0 0,0 0 0,-1 0 0,2-1 0,39 1-974,-32 0 690,-4 0 222,0-1-64,1 1 0,0 1 0,0-1 0,0 1 0,-1 0 0,11 3 0,-15-4 166,1 1 0,-1 0-1,0 0 1,0-1 0,0 1 0,0 0 0,0 0-1,0 0 1,0 0 0,0 0 0,0 0 0,-1 0 0,1 0-1,0 1 1,-1-1 0,1 0 0,-1 0 0,1 1-1,-1-1 1,0 0 0,1 1 0,-1-1 0,0 0 0,0 1-1,0-1 1,0 0 0,0 1 0,0-1 0,0 0-1,-1 1 1,1-1 0,0 0 0,-1 1 0,1-1 0,-2 2-1,1 1 93,-1-1 0,0 1 0,0-1 0,-1 0 0,1 1 1,-1-1-1,0 0 0,1-1 0,-1 1 0,0 0 0,-1-1 0,1 0 0,0 1 0,-1-1 0,1-1 0,-5 3 0,-30 8-1397,4-12-5128,17-6-3604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0.659"/>
    </inkml:context>
    <inkml:brush xml:id="br0">
      <inkml:brushProperty name="width" value="0.025" units="cm"/>
      <inkml:brushProperty name="height" value="0.025" units="cm"/>
    </inkml:brush>
  </inkml:definitions>
  <inkml:trace contextRef="#ctx0" brushRef="#br0">75 294 13357,'0'0'5728,"1"-9"-3193,-1-26-698,0 34-1789,0 1-1,0-1 1,0 1 0,0-1 0,0 1-1,0-1 1,0 1 0,-1 0 0,1-1-1,0 1 1,0-1 0,0 1 0,-1-1-1,1 1 1,0 0 0,-1-1 0,1 1-1,0 0 1,-1-1 0,1 1 0,0 0-1,-1 0 1,1-1 0,-1 1 0,1 0 0,0 0-1,-1 0 1,1-1 0,-1 1 0,1 0-1,-1 0 1,1 0 0,-1 0 0,1 0-1,-1 0 1,1 0 0,-1 0 0,1 0-1,0 0 1,-1 0 0,1 0 0,-1 1-1,-16 5 350,13-2-381,0 0 0,0 0-1,0 1 1,1-1 0,0 1-1,0 0 1,0 0 0,0 0 0,-2 7-1,4-9-14,-1 0 0,1 0 0,0 0-1,0 0 1,0 1 0,0-1 0,1 0-1,-1 0 1,1 1 0,0-1 0,0 1-1,0-1 1,1 0 0,-1 1 0,1-1-1,-1 0 1,3 5 0,-2-7 3,1 1 0,-1-1-1,1 0 1,-1 0 0,1 0 0,-1 0 0,1 0 0,0-1-1,-1 1 1,1 0 0,0-1 0,0 1 0,-1-1-1,1 0 1,0 1 0,0-1 0,0 0 0,0 0 0,-1 0-1,1-1 1,0 1 0,0 0 0,0-1 0,3 0-1,44-17 116,-30 6-124,-1-2 0,0 1 0,-1-2 1,-1-1-1,0 0 0,-1-1 0,0 0 1,22-37-1,-44 98-134,4-31 186,1 0-1,-1 0 1,2 1-1,0-1 1,1 1-1,2 23 1,-1-36-24,-1 1 0,1-1 0,-1 1 0,1-1 0,0 1 1,-1-1-1,1 0 0,0 0 0,0 1 0,0-1 0,0 0 0,0 0 1,1 0-1,-1 0 0,0 0 0,0 0 0,1 0 0,-1-1 1,0 1-1,1 0 0,-1-1 0,1 1 0,-1-1 0,1 0 0,-1 1 1,1-1-1,-1 0 0,1 0 0,-1 0 0,1 0 0,0 0 0,-1 0 1,1 0-1,-1 0 0,1-1 0,-1 1 0,1-1 0,-1 1 1,1-1-1,1-1 0,5-1 81,0 0 1,0 0 0,-1-1-1,1 0 1,-1 0 0,9-7-1,-2-2-80,0-1-1,0-1 1,-1 0-1,-1-1 1,-1 0 0,0-1-1,-1 0 1,-1 0-1,0-1 1,-2-1-1,0 1 1,-1-1-1,0 0 1,-2-1 0,0 1-1,1-39 1,-21 79-254,6 2 210,-4 5 219,1 2 0,2 0 0,1 0 0,1 1 0,-8 58 1,17-87-185,-1 0 0,1 0 0,1 0 0,-1 0 0,0 0 0,0 0 0,1 0 0,-1 0 0,1 0 0,0 0 0,0 0 1,0 0-1,0 0 0,0-1 0,0 1 0,0 0 0,0-1 0,0 1 0,1-1 0,-1 1 0,3 1 0,0-1 19,0 1 0,0-1 0,0 0 0,0 0 0,1-1 0,-1 1 0,0-1 0,1 0 0,5 1 0,50 1-1609,-6-6-3839,-43 2 2971,19-2-6824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1.155"/>
    </inkml:context>
    <inkml:brush xml:id="br0">
      <inkml:brushProperty name="width" value="0.025" units="cm"/>
      <inkml:brushProperty name="height" value="0.025" units="cm"/>
    </inkml:brush>
  </inkml:definitions>
  <inkml:trace contextRef="#ctx0" brushRef="#br0">142 73 6534,'0'0'10474,"1"-9"-7153,1-30-663,-2 38-2524,1 0-1,-1 0 0,0 0 1,0 0-1,0 1 1,0-1-1,0 0 1,-1 0-1,1 0 1,0 0-1,0 0 1,0 0-1,-1 1 1,1-1-1,0 0 1,-1 0-1,1 1 0,-1-1 1,1 0-1,-1 0 1,1 1-1,-1-1 1,0 0-1,1 1 1,-1-1-1,0 1 1,1-1-1,-2 0 1,0 1-23,0-1 0,0 1 0,1 0 0,-1 0 0,0 0 1,0 0-1,0 0 0,0 0 0,1 0 0,-1 0 0,0 1 1,-3 0-1,-2 2-61,1-1 0,-1 1 0,1 0 0,-1 1 0,-7 5 0,-23 27-19,34-34-28,1 0-1,0 1 0,0 0 1,0-1-1,0 1 0,1 0 1,-1 0-1,1 0 0,-1 0 1,1 0-1,0 1 0,0-1 1,0 4-1,3-6-3,0 0 1,0 0-1,0 0 1,0 0-1,0-1 0,0 1 1,0-1-1,0 1 1,0-1-1,0 0 0,0 0 1,0 0-1,1 0 0,-1 0 1,0 0-1,3-1 1,1 1-54,72-5-1393,-55 3 415,1 0 1,-1 2-1,43 4 1,-64-4 1022,-1 0 1,0 0 0,1 0-1,-1 0 1,0 1-1,1-1 1,-1 1-1,0-1 1,1 1 0,-1-1-1,0 1 1,0 0-1,0-1 1,0 1-1,0 0 1,0 0 0,0 0-1,0 0 1,0 0-1,0 0 1,0 0 0,0 0-1,-1 0 1,1 1-1,0-1 1,-1 0-1,1 0 1,-1 1 0,0-1-1,1 0 1,-1 2-1,0-1 94,0 0 0,-1 0 0,1 0 0,-1-1 1,1 1-1,-1 0 0,0 0 0,1 0 0,-1-1 0,0 1 0,0 0 0,0-1 0,-1 1 0,1-1 0,0 1 0,-1-1 0,1 1 0,0-1 0,-1 0 0,0 0 0,-1 1 0,-16 10 529,0-2-1,-1 0 1,-27 8-1,38-15-564,0 0 0,0 0 0,-1-1-1,1 0 1,-1-1 0,1 0 0,-1 0-1,0-1 1,-16-2 0,26 1-98,-1 1 0,1 0 0,0 0 0,-1 0 1,1 0-1,-1-1 0,1 1 0,-1 0 0,1 0 1,0-1-1,-1 1 0,1 0 0,0 0 0,-1-1 1,1 1-1,0-1 0,0 1 0,-1 0 0,1-1 0,0 1 1,0-1-1,0 1 0,-1 0 0,1-1 0,0 1 1,0-1-1,0 1 0,0-1 0,0 1 0,0-1 0,0 1 1,0 0-1,0-1 0,0 1 0,0-1 0,0 1 1,0-1-1,0 1 0,1-1 0,-1 1 0,0 0 1,0-1-1,0 1 0,1-1 0,-1 0 0,14-17-3060,14 0-1284,4-1-1933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1.484"/>
    </inkml:context>
    <inkml:brush xml:id="br0">
      <inkml:brushProperty name="width" value="0.025" units="cm"/>
      <inkml:brushProperty name="height" value="0.025" units="cm"/>
    </inkml:brush>
  </inkml:definitions>
  <inkml:trace contextRef="#ctx0" brushRef="#br0">110 30 10762,'0'0'14328,"-11"3"-12929,3-1-1218,0 1 0,0 0 0,0 0 0,1 1 0,-1 0 0,-8 6 0,13-8-118,0 1-1,1-1 1,-1 1 0,0 0-1,1 0 1,-1-1 0,1 2 0,0-1-1,0 0 1,1 0 0,-1 1-1,0-1 1,1 1 0,0-1 0,0 1-1,0-1 1,0 1 0,1 0-1,-1 0 1,1 3 0,0-5-51,1 0 1,-1-1-1,1 1 1,-1-1-1,1 1 1,0-1-1,-1 0 1,1 1-1,0-1 1,0 0-1,0 1 1,0-1-1,0 0 1,0 0-1,1 0 1,-1 0-1,0 0 1,1 0-1,-1 0 1,0 0-1,1 0 1,-1-1-1,1 1 1,-1-1-1,1 1 1,-1-1-1,1 0 1,0 1-1,-1-1 1,1 0-1,2 0 0,60 1 73,-56-1-57,-2-1-16,1 0-1,0-1 0,-1 0 0,1 0 1,-1 0-1,0-1 0,0 0 0,0 0 1,0 0-1,0-1 0,0 0 0,-1 0 1,9-9-1,-12 12-8,-1-1 0,1 1 0,-1-1 0,1 1 0,-1-1 0,0 0 0,0 0 0,1 0 0,-1 1 1,-1-1-1,1 0 0,0 0 0,0-1 0,-1 1 0,1 0 0,-1 0 0,1 0 0,-1 0 0,0 0 0,0-1 0,0 1 0,0 0 1,-1 0-1,1 0 0,0 0 0,-1 0 0,1-1 0,-1 1 0,0 0 0,0 0 0,0 0 0,0 1 0,0-1 0,0 0 0,-1 0 0,1 0 1,0 1-1,-1-1 0,0 1 0,1-1 0,-1 1 0,0 0 0,0 0 0,1-1 0,-4 0 0,-1-2-356,-1 0-1,-1 1 1,1-1-1,0 1 0,-9-2 1,3 2-1403,-1 0 0,1 2 0,0-1 0,-18 1 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2.215"/>
    </inkml:context>
    <inkml:brush xml:id="br0">
      <inkml:brushProperty name="width" value="0.025" units="cm"/>
      <inkml:brushProperty name="height" value="0.025" units="cm"/>
    </inkml:brush>
  </inkml:definitions>
  <inkml:trace contextRef="#ctx0" brushRef="#br0">146 59 11691,'0'0'6502,"3"-8"-3603,8-29-748,-10 37-2060,-1 0-1,0-1 1,0 1-1,0-1 1,0 1-1,1 0 1,-1-1 0,0 1-1,0-1 1,0 1-1,0-1 1,0 1-1,0-1 1,0 1-1,0 0 1,0-1-1,0 1 1,0-1-1,0 1 1,-1-1-1,1 1 1,0-1-1,0 1 1,0 0 0,-1-1-1,1 1 1,0 0-1,0-1 1,-1 1-1,1 0 1,0-1-1,-1 1 1,1 0-1,-1-1 1,-16 2 859,-13 14-686,30-15-261,-52 42 247,50-40-253,0 0 0,0 0 0,0 0-1,0 0 1,0 1 0,1-1 0,-1 0 0,1 1 0,-1-1 0,1 1-1,0 0 1,0-1 0,0 1 0,0 0 0,1 0 0,-1 0 0,1-1-1,0 1 1,0 0 0,0 5 0,3-5-20,0 0 0,0 0 0,0 0-1,1-1 1,-1 1 0,1-1 0,0 0 0,0 0 0,-1 0-1,1 0 1,1-1 0,-1 0 0,8 2 0,3 2 16,-6-2 21,51 25-276,-58-27 255,0 0 0,0 0 0,0 0 0,-1 0 0,1 0-1,0 1 1,-1-1 0,1 0 0,-1 1 0,0 0 0,1-1 0,-1 1 0,0 0 0,0 0 0,0-1 0,0 1 0,0 0 0,0 0 0,-1 0 0,1 0 0,-1 0 0,1 0 0,-1 0 0,0 1 0,0-1 0,0 3 0,-1-3 35,-1 1 0,1 0 0,-1-1-1,0 1 1,1-1 0,-1 1 0,0-1-1,-1 0 1,1 0 0,0 0 0,-1 0-1,1-1 1,-1 1 0,0 0 0,1-1 0,-1 0-1,0 0 1,0 0 0,-4 1 0,-60 14 270,63-15-350,-5 0 116,-1 1 1,0-2-1,0 1 0,-11-2 1,20 1-117,0 0 1,0 0-1,0 0 0,0-1 1,0 1-1,0 0 1,0 0-1,0-1 1,0 1-1,0 0 0,0-1 1,0 1-1,0-1 1,0 1-1,0-1 0,1 1 1,-1-1-1,0 0 1,0 1-1,1-1 1,-1 0-1,0 0 0,1 1 1,-1-1-1,1 0 1,-1 0-1,1 0 0,0 0 1,-1 0-1,1 0 1,0 0-1,-1 0 1,1 0-1,0 0 0,0 0 1,0 0-1,0 0 1,0 0-1,0 0 0,0 0 1,0 0-1,0 0 1,1 0-1,-1 0 0,0 0 1,1 1-1,-1-1 1,1 0-1,-1 0 1,1 0-1,-1 0 0,1 0 1,-1 1-1,2-2 1,4-6-842,0 0 0,1 1 0,-1-1 0,1 1 1,1 1-1,8-6 0,15-15-3401,6-11-1877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2.699"/>
    </inkml:context>
    <inkml:brush xml:id="br0">
      <inkml:brushProperty name="width" value="0.025" units="cm"/>
      <inkml:brushProperty name="height" value="0.025" units="cm"/>
    </inkml:brush>
  </inkml:definitions>
  <inkml:trace contextRef="#ctx0" brushRef="#br0">62 1 13741,'0'0'6262,"-1"10"-4036,-25 94 1496,17-75-2949,2-1 0,0 1-1,2 0 1,-1 33 0,5-60-767,1-1 0,0 1 1,0-1-1,0 1 0,0-1 0,0 0 0,1 1 1,-1-1-1,0 1 0,1-1 0,-1 0 1,1 1-1,-1-1 0,1 0 0,0 1 1,0-1-1,-1 0 0,1 0 0,0 0 0,0 0 1,0 0-1,0 0 0,0 0 0,0 0 1,0 0-1,1 0 0,-1-1 0,0 1 1,0 0-1,1-1 0,-1 1 0,0-1 0,1 1 1,-1-1-1,1 0 0,-1 0 0,1 1 1,-1-1-1,0 0 0,1 0 0,-1 0 0,1-1 1,-1 1-1,0 0 0,1-1 0,-1 1 1,1 0-1,-1-1 0,2 0 0,6-2 9,-1 0 0,1-1 0,-1 0 0,0 0 0,0-1 0,10-7 0,18-19-31,-27 22 0,0 0 0,1 1 0,0 0 0,1 1 0,-1 0 0,17-7 0,-27 14 13,0 0 1,1 0-1,-1-1 0,1 1 0,-1 0 1,1 0-1,-1 0 0,1 0 0,-1 0 1,1 0-1,-1 0 0,1 0 0,-1 0 0,1 0 1,-1 0-1,1 1 0,-1-1 0,0 0 1,1 0-1,-1 0 0,1 1 0,-1-1 1,1 0-1,-1 0 0,0 1 0,1-1 1,-1 0-1,0 1 0,1-1 0,-1 0 0,0 1 1,0-1-1,1 1 0,-1-1 0,0 1 1,0-1-1,1 0 0,-1 1 0,0-1 1,0 2-1,3 30 26,-12 32 99,9-62-125,-3 28 58,3-29-50,0-1 0,0 1 0,0-1-1,1 1 1,-1 0 0,0-1-1,0 1 1,1-1 0,-1 1 0,0-1-1,1 1 1,-1-1 0,1 0 0,-1 1-1,1-1 1,-1 1 0,1-1-1,-1 0 1,1 1 0,-1-1 0,1 0-1,-1 0 1,1 1 0,-1-1 0,1 0-1,-1 0 1,1 0 0,0 0 0,-1 0-1,1 1 1,-1-1 0,1 0-1,0-1 1,-1 1 0,1 0 0,-1 0-1,1 0 1,0 0 0,-1 0 0,1-1-1,0 1 1,6-3-6,-1 1 1,0-1-1,0 0 1,-1 0-1,1-1 0,-1 0 1,1 0-1,-1 0 0,0 0 1,8-11-1,39-54-1188,-43 54 897,1-2-139,-11 32 391,-3-1 145,0-2 24,1 0 0,0 0 0,1 0 0,0 1 0,1-1 0,0 0-1,1 1 1,2 21 0,-1-33-162,-1 0-1,0-1 1,0 1-1,0 0 1,1-1-1,-1 1 1,0-1-1,1 1 1,-1 0-1,1-1 1,-1 1-1,1-1 1,-1 1-1,1-1 1,-1 1-1,1-1 1,-1 1-1,1-1 1,0 0-1,-1 1 1,1-1-1,0 0 1,-1 1-1,1-1 1,0 0-1,-1 0 1,1 0-1,0 0 1,0 0-1,-1 0 1,1 0-1,0 0 1,0 0-1,-1 0 1,1 0-1,0 0 1,-1 0-1,1-1 1,0 1-1,-1 0 1,1 0-1,0-1 1,2 0-884,-1 0-1,0 0 1,0 0-1,0 0 1,0 0-1,-1-1 1,1 1 0,0-1-1,0 1 1,-1-1-1,3-3 1,3-12-11297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3.054"/>
    </inkml:context>
    <inkml:brush xml:id="br0">
      <inkml:brushProperty name="width" value="0.025" units="cm"/>
      <inkml:brushProperty name="height" value="0.025" units="cm"/>
    </inkml:brush>
  </inkml:definitions>
  <inkml:trace contextRef="#ctx0" brushRef="#br0">0 1 15182,'0'0'13869,"18"11"-38756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3.412"/>
    </inkml:context>
    <inkml:brush xml:id="br0">
      <inkml:brushProperty name="width" value="0.025" units="cm"/>
      <inkml:brushProperty name="height" value="0.025" units="cm"/>
    </inkml:brush>
  </inkml:definitions>
  <inkml:trace contextRef="#ctx0" brushRef="#br0">155 1 15407,'0'0'11317,"-10"2"-10858,7-1-424,-1 0 0,1 0 0,0 0 0,0 0 0,0 0 1,0 1-1,0 0 0,0-1 0,0 1 0,0 0 0,1 1 0,-1-1 0,1 0 0,-3 4 0,1-1 51,1 1 0,0 0-1,0 0 1,0 0 0,1 0-1,0 1 1,0-1 0,-1 10-1,-3 19 56,1 0 0,2 0 0,1 1 0,2 0 0,2-1 0,1 1 0,1-1 0,2 0 0,2 0 1,1-1-1,17 43 0,-43-142 275,-77-166-325,94 231-92,-1-1 1,1 0-1,-1 0 0,1 1 1,-1-1-1,1 0 1,0 0-1,-1 0 1,1 0-1,0 0 0,0 0 1,0 0-1,-1 0 1,1 1-1,0-1 1,0 0-1,1 0 0,-1 0 1,0 0-1,0 0 1,0 0-1,1 0 1,-1 0-1,0 0 0,1 1 1,-1-1-1,0 0 1,1 0-1,0 0 1,-1 1-1,1-1 0,-1 0 1,1 1-1,0-1 1,0 0-1,33-2-162,-16 4-38,15-1-1005,19 0-2860,-16-1-2241,15-3-8661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4.717"/>
    </inkml:context>
    <inkml:brush xml:id="br0">
      <inkml:brushProperty name="width" value="0.025" units="cm"/>
      <inkml:brushProperty name="height" value="0.025" units="cm"/>
    </inkml:brush>
  </inkml:definitions>
  <inkml:trace contextRef="#ctx0" brushRef="#br0">100 305 13901,'0'0'12636,"-10"1"-11974,10-1-661,-3 0 24,-1 0 0,1 0 0,0 0 0,0 1 0,-1-1 0,1 1 0,0 0-1,0 0 1,0 0 0,0 0 0,0 1 0,0-1 0,0 1 0,0 0 0,1 0 0,-1 0 0,1 0 0,-1 0 0,1 0 0,0 1 0,0-1 0,0 1 0,0-1 0,0 1 0,0 0-1,1 0 1,-2 4 0,0 2 35,0 1-1,0 0 1,1-1-1,1 1 1,0 0-1,0 20 1,1-30-49,0 1 0,0 0 0,0-1 0,1 1 0,-1 0-1,0-1 1,1 1 0,-1 0 0,0-1 0,1 1 0,-1 0 0,1-1 0,-1 1 0,1-1 0,-1 1 0,1-1 0,0 1 0,-1-1 0,1 0 0,0 1 0,-1-1 0,1 0-1,0 1 1,-1-1 0,1 0 0,0 0 0,0 0 0,-1 0 0,1 0 0,0 1 0,0-1 0,-1 0 0,1-1 0,0 1 0,-1 0 0,1 0 0,0 0 0,0 0 0,-1-1 0,1 1-1,1-1 1,34-11 218,-27 5-213,0 0-1,0 0 1,-1-1-1,0 0 1,0 0-1,-1-1 0,0 0 1,0 0-1,-1-1 1,0 0-1,-1 0 1,0 0-1,-1-1 0,0 0 1,0 1-1,-1-1 1,2-20-1,-4 30-14,-1 1-1,0 0 1,0 0 0,0-1-1,0 1 1,0 0-1,1-1 1,-1 1 0,0 0-1,0 0 1,0-1 0,0 1-1,0 0 1,0-1 0,0 1-1,0 0 1,0-1-1,0 1 1,0 0 0,0 0-1,-1-1 1,1 1 0,0 0-1,0-1 1,0 1 0,0 0-1,0 0 1,0-1-1,-1 1 1,1 0 0,0 0-1,0-1 1,0 1 0,-1 0-1,1 0 1,0 0 0,0 0-1,-1-1 1,1 1 0,0 0-1,-1 0 1,1 0-1,0 0 1,-1 0 0,-4 4-30,5-4 29,-5 10 9,0 0 0,1 0-1,0 1 1,1 0 0,0-1 0,0 1-1,1 0 1,1 0 0,0 1 0,0-1 0,1 0-1,1 0 1,3 22 0,-3-31-5,-1-1-1,1 1 1,0 0 0,0-1-1,0 1 1,0 0 0,0-1-1,0 0 1,0 1 0,1-1 0,-1 1-1,0-1 1,1 0 0,-1 0-1,1 0 1,-1 0 0,1 0 0,0 0-1,-1 0 1,1-1 0,0 1-1,0-1 1,-1 1 0,1-1-1,0 1 1,0-1 0,0 0 0,0 0-1,-1 0 1,1 0 0,0 0-1,0-1 1,0 1 0,0 0-1,-1-1 1,1 1 0,0-1 0,0 0-1,2-1 1,3-1 8,0 0 0,0 0 0,-1 0 0,1-1 0,-1 0 0,0-1 0,0 1 0,8-8 0,-4-2-5,0 0 0,0-1 0,-1 0 0,-1 0 0,-1-1 0,8-22 0,-9 23-3,-27 101-212,19-80 221,0 0 12,0-1-1,0 1 0,0 0 0,1-1 1,0 1-1,0 0 0,1 0 0,0 0 1,0 0-1,0 0 0,2 8 1,-2-13-17,1 0 0,0-1 1,0 1-1,-1 0 0,1-1 1,0 1-1,0-1 0,0 1 1,0-1-1,0 1 0,0-1 1,0 0-1,0 0 0,0 1 1,0-1-1,0 0 0,0 0 1,0 0-1,0 0 0,0 0 1,0 0-1,0 0 1,0 0-1,0-1 0,0 1 1,0 0-1,0 0 0,0-1 1,0 1-1,-1-1 0,1 1 1,0-1-1,0 1 0,0-1 1,0 0-1,-1 1 0,2-2 1,31-24 117,-22 16-127,0-2 1,-1 1-1,-1-1 1,0-1-1,0 0 1,-1 0 0,-1-1-1,0 0 1,-1 0-1,-1 0 1,4-17-1,-16 56-26,1 1-1,1 0 0,1 0 0,0 38 0,3-63 31,1 1 0,0-1-1,0 1 1,1 0 0,-1-1-1,0 1 1,0-1-1,1 1 1,-1-1 0,1 1-1,0-1 1,-1 1-1,1-1 1,0 1 0,0-1-1,0 0 1,0 0-1,0 1 1,0-1 0,0 0-1,0 0 1,0 0 0,1 0-1,-1 0 1,0 0-1,1 0 1,-1-1 0,0 1-1,1 0 1,-1-1-1,1 1 1,-1-1 0,1 0-1,0 1 1,-1-1-1,1 0 1,-1 0 0,1 0-1,0 0 1,-1 0-1,1-1 1,-1 1 0,4-1-1,1 0 11,0-1 0,0 1 1,1-2-1,-1 1 0,0 0 0,-1-1 0,1 0 0,0-1 0,9-7 0,0-3-129,-1-2-1,-1 1 1,0-2 0,0 0-1,-2 0 1,0-2 0,-1 1-1,13-37 1,-8 11-135,-1 0 1,13-88-1,-57 262 455,20-97-92,1 0 0,3 1 0,-6 67-1,11-88-114,2 46 47,-1-58-45,0 1-1,0-1 0,0 1 0,0-1 0,0 0 1,0 1-1,1-1 0,-1 0 0,0 1 1,1-1-1,-1 0 0,1 1 0,0-1 0,-1 0 1,1 0-1,0 0 0,0 1 0,0-1 0,0 0 1,0 0-1,0 0 0,0 0 0,0-1 1,0 1-1,0 0 0,0 0 0,0-1 0,1 1 1,-1-1-1,0 1 0,3 0 0,-4-2 0,1 1 0,0-1 0,-1 1 0,1-1 0,-1 1 0,1-1 0,-1 1 0,1-1 0,-1 0 0,1 1 0,-1-1 0,0 0 0,0 0 0,1 1 0,-1-1 0,0 0 0,0 0 0,0 1 0,1-1 0,-1 0 0,0 0 0,0 1 0,0-1-1,0 0 1,-1-1 0,1-28-48,-1 26 47,1-4-13,-2 1 0,1-1 0,-1 1 0,0-1 0,-1 1 0,1 0 0,-1 0 0,-1 0 0,1 1 1,-6-7-1,-2-3-45,0 1 0,-26-26 0,33 38 34,61 8-2092,5 2-5691,-25-7 187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405"/>
    </inkml:context>
    <inkml:brush xml:id="br0">
      <inkml:brushProperty name="width" value="0.025" units="cm"/>
      <inkml:brushProperty name="height" value="0.025" units="cm"/>
    </inkml:brush>
  </inkml:definitions>
  <inkml:trace contextRef="#ctx0" brushRef="#br0">1 1 19346,'0'0'577,"61"92"-609,-29-39-32,9 3-673,1-3-384,-3-8-448,-1-15-97,-6-9 993,-4-12-608,-7-7-64,-10-2 128,-17 0-9001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1.153"/>
    </inkml:context>
    <inkml:brush xml:id="br0">
      <inkml:brushProperty name="width" value="0.025" units="cm"/>
      <inkml:brushProperty name="height" value="0.025" units="cm"/>
    </inkml:brush>
  </inkml:definitions>
  <inkml:trace contextRef="#ctx0" brushRef="#br0">141 0 7751,'0'0'11942,"0"8"-11541,0 0-310,-1 0 1,1 0-1,-2 0 0,1 0 1,-1-1-1,-1 1 1,1 0-1,-1-1 1,-5 9-1,-45 72 539,37-64-207,1 1 0,-13 28 0,27-51-380,1-1 0,-1 0 0,0 1 0,1-1 0,-1 1 0,1-1 0,-1 1 0,1-1 0,-1 1 0,1-1 0,0 1 0,0-1 0,0 1 0,0-1 0,0 1 0,0-1 0,1 1 0,-1 0 0,0-1 0,1 1 0,-1-1 0,1 0 0,-1 1 0,1-1 0,1 2 0,0-1 13,-1-1-1,1-1 1,0 1 0,-1 0-1,1 0 1,0 0 0,0-1-1,0 1 1,0-1 0,0 0-1,0 1 1,0-1-1,-1 0 1,1 0 0,0 0-1,0-1 1,2 1 0,11-3 191,-1 0 1,1-1 0,-1 0-1,15-7 1,70-25-40,-55 24-6673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5.233"/>
    </inkml:context>
    <inkml:brush xml:id="br0">
      <inkml:brushProperty name="width" value="0.025" units="cm"/>
      <inkml:brushProperty name="height" value="0.025" units="cm"/>
    </inkml:brush>
  </inkml:definitions>
  <inkml:trace contextRef="#ctx0" brushRef="#br0">103 16 14798,'0'0'3128,"-10"8"-250,4-4-2658,-6 5 831,0 0-1,0 1 1,-10 12-1,19-19-841,0 0-1,1 0 1,-1 0 0,1 1-1,0-1 1,0 0-1,0 1 1,0-1 0,1 1-1,-1 0 1,1-1 0,0 1-1,0 0 1,0 0-1,1 0 1,-1 0 0,1 0-1,0 0 1,1 6-1,0-9-198,-1 0 0,1 1-1,0-1 1,0 0-1,0 0 1,1 0 0,-1 1-1,0-1 1,0 0 0,0-1-1,1 1 1,-1 0-1,1 0 1,-1-1 0,0 1-1,1 0 1,-1-1-1,1 0 1,0 1 0,-1-1-1,1 0 1,-1 0-1,1 0 1,-1 0 0,1 0-1,0 0 1,1 0-1,4 0 2,-1-1-1,0 1 0,0-1 1,1-1-1,11-3 0,-10 2-9,0-2 0,-1 1 0,1-1 0,-1-1 0,0 1-1,0-1 1,12-13 0,42-63-2,-78 132 112,12-32-73,2-9-8,1 0 0,0 0-1,1 0 1,-1 0 0,2 0-1,-1 0 1,1 0 0,2 12 0,-2-19-18,1 0 1,-1 1 0,1-1 0,0 0 0,-1 0 0,1 0 0,0 0-1,1 0 1,-1 0 0,0-1 0,0 1 0,1 0 0,-1 0 0,1-1-1,-1 1 1,1-1 0,0 0 0,0 1 0,0-1 0,-1 0 0,1 0-1,0 0 1,1 0 0,-1 0 0,0-1 0,0 1 0,0-1 0,0 1-1,0-1 1,1 0 0,-1 0 0,0 1 0,0-2 0,1 1 0,-1 0-1,0 0 1,0-1 0,3 0 0,1-1 12,0 0 0,0-1 0,0 0 0,0 0 0,0 0 0,-1 0 0,1-1 1,-1 0-1,0 0 0,0-1 0,0 0 0,-1 1 0,1-1 0,5-11 0,-1 4-13,-1 0 0,0-1 0,-1 0 0,-1 0 0,8-23 0,-13 35-3,-1 0-1,1 0 1,-1 0-1,0 1 0,1-1 1,-1 0-1,0 0 1,1 0-1,-1 0 0,0 0 1,0 0-1,0-1 1,0 1-1,0 0 0,0 0 1,0 0-1,0 0 1,-1 0-1,1 0 1,0 0-1,0 0 0,-1 0 1,1 0-1,-1 1 1,0-3-1,0 3 6,0 0 0,0 0 1,1 1-1,-1-1 0,0 0 0,0 0 0,1 0 1,-1 1-1,0-1 0,1 0 0,-1 1 1,0-1-1,1 1 0,-1-1 0,0 1 0,1-1 1,-1 1-1,1-1 0,-1 1 0,1 0 0,-1-1 1,0 2-1,1-1-9,-1-1-1,0 1 1,1-1-1,-1 1 1,0 0 0,1-1-1,-1 1 1,1 0 0,-1 0-1,1-1 1,0 1 0,-1 0-1,1 0 1,0 0-1,0 0 1,-1-1 0,1 1-1,0 0 1,0 0 0,0 0-1,0 0 1,0 0-1,0 0 1,0-1 0,0 1-1,0 0 1,1 0 0,-1 0-1,0 0 1,1 0 0,-1-1-1,0 1 1,1 0-1,-1 0 1,1-1 0,-1 1-1,1 0 1,-1-1 0,1 1-1,0 0 1,-1-1 0,1 1-1,0-1 1,0 1-1,-1-1 1,1 1 0,0-1-1,0 0 1,0 1 0,-1-1-1,1 0 1,0 0-1,0 1 1,0-1 0,0 0-1,0 0 1,-1 0 0,1 0-1,0 0 1,0 0 0,1-1-1,5 1-389,-1 0 0,1-1 0,-1 0 0,1 0 0,-1-1 0,0 1 0,0-2 0,0 1 0,0 0 0,0-1 0,10-7 0,33-29-9841,-26 19 1114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5.966"/>
    </inkml:context>
    <inkml:brush xml:id="br0">
      <inkml:brushProperty name="width" value="0.025" units="cm"/>
      <inkml:brushProperty name="height" value="0.025" units="cm"/>
    </inkml:brush>
  </inkml:definitions>
  <inkml:trace contextRef="#ctx0" brushRef="#br0">72 249 13453,'0'0'6892,"-8"5"-4479,0-2-2229,-27 16 2599,34-18-2670,-1 1 1,1-1-1,-1 0 1,1 0-1,-1 1 1,1-1-1,0 1 1,0-1-1,0 1 1,0 0-1,0-1 1,0 1-1,0 0 1,0 0-1,1 0 1,-1-1-1,1 1 1,-1 0-1,1 3 0,0-3-109,0-1 0,0 1-1,0 0 1,0-1 0,1 1-1,-1 0 1,0-1 0,1 1-1,0-1 1,-1 1 0,1-1-1,0 1 1,0-1 0,0 1-1,0-1 1,0 0 0,0 0-1,0 1 1,0-1 0,1 0-1,1 2 1,1-1 14,0 0 0,0-1 0,-1 1 1,1-1-1,0 1 0,0-1 0,1-1 1,6 2-1,9-1 78,0-1 0,39-5 0,-45 3-84,22 1 1093,-35 1-598,17-9 491,-12 3-1375,-1 0 0,0-1 0,-1 0 0,0 0 0,0 0 0,6-13 0,-8 13-904,1 0 0,0 1 0,1 0 0,0-1 0,0 1 0,0 0 0,1 1 0,6-7 0,-9 10 915,1 1-1,0-1 0,-1 1 0,1 0 1,0 0-1,0 0 0,0 0 0,0 0 0,0 1 1,0-1-1,0 1 0,0 0 0,5 0 1,47 6 106,-16-2 279,4-9 3614,-42 5-3368,1-1 1,-1 1 0,0-1 0,0 1-1,1-1 1,-1 0 0,0 0 0,0 1-1,0-1 1,0 0 0,0 0 0,0 0-1,0 0 1,0 0 0,0 0 0,-1 0-1,1-1 1,0 1 0,-1 0 0,1 0-1,-1 0 1,1-1 0,-1 1 0,1 0 0,-1-1-1,0 1 1,0 0 0,0-1 0,0-1-1,-2 3-119,1 0-1,-1-1 1,0 1 0,0 0-1,1 0 1,-1 0-1,0 1 1,0-1-1,0 0 1,1 1-1,-1-1 1,0 1 0,1-1-1,-3 2 1,-1 1-5,0 1 1,0 0 0,0 0 0,1 0-1,-1 1 1,1-1 0,0 1 0,1 0-1,-1 0 1,1 0 0,0 1-1,0-1 1,1 1 0,-1 0 0,1 0-1,0 0 1,1 0 0,0 0 0,-1 7-1,2-12-117,0 0-1,0-1 0,0 1 1,0 0-1,0-1 0,0 1 0,0-1 1,1 1-1,-1 0 0,0-1 1,0 1-1,1-1 0,-1 1 1,0-1-1,1 1 0,-1-1 0,1 1 1,-1-1-1,1 1 0,-1-1 1,0 0-1,1 1 0,0-1 1,-1 0-1,1 1 0,-1-1 0,1 0 1,-1 0-1,1 1 0,0-1 1,25 0 340,24-14-159,-34 3-284,0 0 1,-1-1-1,0-1 0,-1 0 0,-1-1 0,0-1 1,-1 0-1,0-1 0,-1 0 0,-1 0 0,-1-1 0,0-1 1,-1 1-1,-1-1 0,0-1 0,4-22 0,-12 30 929,-9 22-504,-10 26 6,14-25-249,0 1 0,1 0 0,1 0 0,0 0-1,1 0 1,1 1 0,0-1 0,0 1-1,2 0 1,0-1 0,1 16 0,0-26-107,-1 0 1,1 0 0,0 0-1,0-1 1,0 1 0,0 0-1,1-1 1,-1 1 0,1-1 0,-1 0-1,1 1 1,0-1 0,0 0-1,0 0 1,0 0 0,0 0-1,1 0 1,-1-1 0,0 1-1,1-1 1,0 1 0,-1-1 0,4 1-1,3 1-741,-1 0 0,1-1 0,-1-1-1,1 1 1,0-2 0,13 1 0,14-1-5704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6.734"/>
    </inkml:context>
    <inkml:brush xml:id="br0">
      <inkml:brushProperty name="width" value="0.025" units="cm"/>
      <inkml:brushProperty name="height" value="0.025" units="cm"/>
    </inkml:brush>
  </inkml:definitions>
  <inkml:trace contextRef="#ctx0" brushRef="#br0">135 1 15214,'0'0'11072,"4"10"-10196,-2-5-845,0 0 1,-1 0-1,1 0 0,-1 0 1,0 0-1,-1 0 1,1 0-1,-1 0 1,0 0-1,0 0 1,-1 0-1,1 1 0,-1-1 1,0 0-1,-1 0 1,1 0-1,-4 6 1,-18 39-278,-2 0 0,-2-2 1,-36 47-1,81-132-6217,-5 6 3702,11-13-1900,1-3-800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7.102"/>
    </inkml:context>
    <inkml:brush xml:id="br0">
      <inkml:brushProperty name="width" value="0.025" units="cm"/>
      <inkml:brushProperty name="height" value="0.025" units="cm"/>
    </inkml:brush>
  </inkml:definitions>
  <inkml:trace contextRef="#ctx0" brushRef="#br0">98 1 9577,'0'0'11862,"3"11"-10522,2 33-372,-2 0 0,-3 71 0,-1-44-632,1-64-272,0 1-1,1-1 1,0 1-1,1-1 1,4 14-1,-6-20-159,0 1-1,1-1 1,-1 1-1,1 0 0,0-1 1,-1 0-1,1 1 0,0-1 1,0 1-1,0-1 0,0 0 1,0 0-1,0 0 0,0 1 1,1-1-1,-1 0 1,0 0-1,1-1 0,-1 1 1,1 0-1,-1 0 0,0-1 1,1 1-1,0-1 0,-1 1 1,1-1-1,-1 0 1,1 1-1,0-1 0,-1 0 1,1 0-1,2 0 0,1-5-3293,-4-7-2370</inkml:trace>
  <inkml:trace contextRef="#ctx0" brushRef="#br0" timeOffset="1">0 169 13741,'0'0'9737,"70"-4"-9256,-27 4-321,1 0-128,1-2-1281,-5-10-3684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9.278"/>
    </inkml:context>
    <inkml:brush xml:id="br0">
      <inkml:brushProperty name="width" value="0.025" units="cm"/>
      <inkml:brushProperty name="height" value="0.025" units="cm"/>
    </inkml:brush>
  </inkml:definitions>
  <inkml:trace contextRef="#ctx0" brushRef="#br0">1 1 8584,'0'0'13138,"7"10"-11980,-2-3-1023,-1 0 0,1 0-1,-1 0 1,-1 1 0,0 0-1,0-1 1,0 1 0,-1 1 0,0-1-1,0 0 1,-1 0 0,0 11-1,0 52 393,1 1-3718,-16-82-8195,-1-6 3047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09.636"/>
    </inkml:context>
    <inkml:brush xml:id="br0">
      <inkml:brushProperty name="width" value="0.025" units="cm"/>
      <inkml:brushProperty name="height" value="0.025" units="cm"/>
    </inkml:brush>
  </inkml:definitions>
  <inkml:trace contextRef="#ctx0" brushRef="#br0">0 58 9513,'0'0'7308,"3"-9"-5477,-2 7-1734,-1-1 0,1 1 0,0 0-1,0-1 1,0 1 0,0 0-1,0-1 1,0 1 0,1 0 0,-1 0-1,1 0 1,0 0 0,-1 0 0,1 0-1,0 1 1,0-1 0,0 0 0,0 1-1,0 0 1,1-1 0,-1 1 0,0 0-1,1 0 1,-1 0 0,0 1-1,1-1 1,-1 0 0,1 1 0,-1 0-1,1-1 1,0 1 0,4 1 0,11-2 136,0 2 1,0 0-1,0 1 1,0 1-1,0 0 1,0 2-1,-1 0 1,21 9 0,-32-11-214,1 0 0,-1 0 1,0 1-1,-1 0 0,1 0 1,-1 0-1,1 1 0,-1 0 1,-1 0-1,1 0 0,-1 1 1,0-1-1,0 1 0,0 0 1,-1 0-1,0 0 0,0 1 1,-1-1-1,0 1 0,0-1 1,0 1-1,-1 0 0,0 0 1,1 10-1,-3-7 77,1 0 0,-1 0 0,-1 0-1,0 0 1,0-1 0,-1 1 0,0-1 0,-1 1-1,0-1 1,0 0 0,-1 0 0,0-1 0,-1 0-1,1 0 1,-2 0 0,1 0 0,-1-1 0,0 0 0,-16 11-1,11-9-111,0-1-1,-1 0 1,0 0-1,0-2 1,-1 0-1,0 0 1,0-1 0,0-1-1,-1 0 1,1-1-1,-1-1 1,-25 2-1,36-4-274,2 0 26,1 0 0,0 0 1,0 1-1,-1-1 0,1 0 0,0-1 0,0 1 1,0 0-1,-1 0 0,1 0 0,0-1 0,0 1 0,0-1 1,-1 1-1,1-1 0,0 1 0,0-1 0,0 0 0,0 1 1,0-1-1,0 0 0,-1-1 0,-2-15-7300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5.255"/>
    </inkml:context>
    <inkml:brush xml:id="br0">
      <inkml:brushProperty name="width" value="0.025" units="cm"/>
      <inkml:brushProperty name="height" value="0.025" units="cm"/>
    </inkml:brush>
  </inkml:definitions>
  <inkml:trace contextRef="#ctx0" brushRef="#br0">147 0 8456,'0'0'11285,"-3"11"-10580,-2 13-490,1-1-1,1 1 1,1 0-1,2 0 1,0 0-1,1 0 1,1 0-1,2 0 1,0-1-1,12 38 1,-14-57-173,-6-16-1026,0 1-1,-1-1 0,0 1 1,0 1-1,-1-1 0,-1 1 1,0 0-1,-12-14 0,9 14 1004,1 0 1,-2 0-1,0 1 0,-11-8 1,-1 7 2580,12 14 1189,12-3-3675,-1 1-1,0-1 0,0 0 0,1 0 1,-1 1-1,1-1 0,-1 0 1,1 0-1,-1 1 0,1-1 1,0 0-1,0 0 0,0 0 1,0 0-1,-1 0 0,1 0 1,0 0-1,0 0 0,1-1 0,-1 1 1,0 0-1,0-1 0,0 1 1,0 0-1,1-1 0,1 1 1,9 4-56,0 0 1,0-1 0,0-1 0,0 0 0,0 0-1,1-2 1,-1 1 0,22-1 0,11-5-2445,-2-5-3445,-3-5-5945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5.596"/>
    </inkml:context>
    <inkml:brush xml:id="br0">
      <inkml:brushProperty name="width" value="0.025" units="cm"/>
      <inkml:brushProperty name="height" value="0.025" units="cm"/>
    </inkml:brush>
  </inkml:definitions>
  <inkml:trace contextRef="#ctx0" brushRef="#br0">87 1 15887,'0'0'2381,"-9"5"-310,0 1-1598,1 0 0,0 1 1,0 0-1,1 0 0,0 1 0,-9 12 0,14-17-343,0 0-1,1 0 1,-1-1 0,1 1-1,0 0 1,-1 1 0,1-1-1,0 0 1,1 0-1,-1 0 1,1 1 0,-1 4-1,1-6-109,1 0-1,-1 0 1,1 0-1,-1 0 1,1 0-1,0 0 1,0 0-1,0 0 1,0 0-1,0 0 1,0 0-1,1-1 1,-1 1-1,1 0 1,-1-1-1,1 0 0,-1 1 1,1-1-1,0 0 1,0 0-1,-1 1 1,4 0-1,-1 0 26,0 0-1,1 0 1,-1 0-1,1-1 1,0 1-1,0-1 1,-1 0-1,1 0 0,0-1 1,0 0-1,0 1 1,0-2-1,0 1 1,0 0-1,0-1 1,-1 0-1,1 0 0,0-1 1,0 1-1,-1-1 1,1 0-1,-1 0 1,0-1-1,1 1 1,-1-1-1,0 0 0,-1 0 1,1 0-1,0 0 1,-1-1-1,0 0 1,0 0-1,0 0 1,0 0-1,0 0 1,-1 0-1,0-1 0,0 1 1,0-1-1,-1 1 1,1-1-1,-1 0 1,0 0-1,0 1 1,-1-7-1,0 9 13,0-1 0,-1 1 0,0 0 0,1-1 0,-1 1 1,0 0-1,0 0 0,-1 0 0,1 0 0,0 0 0,-1 0 0,1 0 0,-1 0 0,1 0 0,-1 1 1,0-1-1,0 1 0,0-1 0,0 1 0,0 0 0,0-1 0,0 1 0,0 0 0,-1 1 0,1-1 0,-4-1 1,-1 0-49,1 1 1,-1-1-1,1 1 1,-1 0 0,1 0-1,-1 1 1,0 0 0,-12 1-1,19 0-73,-1-1 0,0 0 0,1 0 0,-1 1 0,1-1 0,-1 0 0,0 1 0,1-1 0,-1 0 0,1 1 0,-1-1 0,1 1 0,-1-1 0,1 1 0,-1-1 0,1 1 0,0-1 0,-1 1 0,1 0 0,0-1 0,-1 1 0,1-1 0,0 1 0,0 0 0,-1-1 1,1 1-1,0 0 0,0-1 0,0 1 0,0 1 0,0-1-241,0 0 1,0 0 0,0-1 0,1 1 0,-1 0-1,0 0 1,0 0 0,1-1 0,-1 1 0,0 0 0,1 0-1,-1-1 1,1 1 0,-1 0 0,1-1 0,-1 1 0,1 0-1,-1-1 1,1 1 0,0-1 0,-1 1 0,1-1-1,0 1 1,0-1 0,-1 0 0,1 1 0,1-1 0,22 5-8948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5.953"/>
    </inkml:context>
    <inkml:brush xml:id="br0">
      <inkml:brushProperty name="width" value="0.025" units="cm"/>
      <inkml:brushProperty name="height" value="0.025" units="cm"/>
    </inkml:brush>
  </inkml:definitions>
  <inkml:trace contextRef="#ctx0" brushRef="#br0">216 1 14061,'0'0'12166,"-8"9"-11151,-36 38-179,7-9-657,1 2-1,-48 72 1,78-96-2434,17-24-288,16-22-1820,-4-2-901,2-5-1718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6.294"/>
    </inkml:context>
    <inkml:brush xml:id="br0">
      <inkml:brushProperty name="width" value="0.025" units="cm"/>
      <inkml:brushProperty name="height" value="0.025" units="cm"/>
    </inkml:brush>
  </inkml:definitions>
  <inkml:trace contextRef="#ctx0" brushRef="#br0">80 1 3331,'0'0'15578,"1"8"-13635,0 10-1063,-1-1 1,-1 1 0,-5 22-1,3-18-182,1-1-1,1 44 0,1-59-810,1 0 1,0 0-1,0 1 0,0-1 0,1 0 1,0 0-1,1 0 0,-1 0 1,1-1-1,0 1 0,0-1 1,1 1-1,0-1 0,7 8 0,-1-7-2132</inkml:trace>
  <inkml:trace contextRef="#ctx0" brushRef="#br0" timeOffset="1">1 193 12812,'0'0'12172,"73"-29"-12493,-39 27-1697,1-2-1601,4-3-4292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1.664"/>
    </inkml:context>
    <inkml:brush xml:id="br0">
      <inkml:brushProperty name="width" value="0.025" units="cm"/>
      <inkml:brushProperty name="height" value="0.025" units="cm"/>
    </inkml:brush>
  </inkml:definitions>
  <inkml:trace contextRef="#ctx0" brushRef="#br0">66 106 12139,'0'0'10677,"-1"12"-10607,-6 27-30,-2-1 0,-1 0 0,-17 38 0,18-52 141,6-15 218,7-15 590,8-22-905,0-1 0,-2-1-1,-1 1 1,-2-2-1,0 1 1,-2-1 0,-2 0-1,0-56 1,-5 77-128,-2 15-59,-2 16-92,6-15 187,-1 1 0,1-1 0,0 1 0,1-1 0,-1 0 0,1 1-1,0-1 1,1 0 0,0 0 0,5 12 0,-5-15 12,0 0-1,0 0 1,0-1-1,1 1 1,0-1-1,-1 1 1,1-1 0,0 0-1,0 0 1,0 0-1,0 0 1,1-1-1,-1 1 1,0-1 0,1 0-1,-1 0 1,1 0-1,-1-1 1,1 1-1,0-1 1,4 0 0,1 1 12,1-1 0,0 0-1,0-1 1,-1 0 0,1-1 0,-1 0 0,1 0 0,-1-1 0,15-6 0,-20 7-5,1 0 0,-1-1 0,0 1 0,1-1 0,-1 0 0,-1 0 0,1 0 0,0 0 0,-1-1 0,0 0 0,1 1 0,-1-1 0,-1 0 0,1-1 0,-1 1 0,1 0-1,-1-1 1,-1 1 0,1-1 0,2-8 0,-4 13-8,0 0 1,0-1-1,0 1 0,0 0 0,0 0 0,0 0 0,0-1 0,0 1 0,0 0 1,0 0-1,0 0 0,0-1 0,0 1 0,0 0 0,0 0 0,0 0 0,0 0 1,0-1-1,0 1 0,-1 0 0,1 0 0,0 0 0,0 0 0,0-1 0,0 1 1,0 0-1,0 0 0,0 0 0,-1 0 0,1 0 0,0 0 0,0-1 0,0 1 1,0 0-1,-1 0 0,1 0 0,0 0 0,0 0 0,0 0 0,0 0 0,-1 0 1,1 0-1,0 0 0,0 0 0,0 0 0,-1 0 0,1 0 0,0 0 0,0 0 1,0 0-1,0 0 0,-1 0 0,1 0 0,0 0 0,0 0 0,0 0 0,0 0 1,-1 0-1,1 1 0,0-1 0,0 0 0,0 0 0,0 0 0,0 0 0,-1 0 1,1 1-1,0-1 0,0 0 0,-13 10 96,5 2-91,0 0 0,1 1 0,1 0 0,0 0 0,1 0-1,0 1 1,1 0 0,0 0 0,1 0 0,1 0 0,0 0 0,1 0-1,0 1 1,1-1 0,1 1 0,4 20 0,-5-32-306,1 0 1,0 1-1,1-1 1,-1 0-1,0 0 1,1 0-1,0 0 1,0 0-1,0-1 1,0 1-1,0 0 0,0-1 1,1 0-1,4 4 1,12 1-5816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6.637"/>
    </inkml:context>
    <inkml:brush xml:id="br0">
      <inkml:brushProperty name="width" value="0.025" units="cm"/>
      <inkml:brushProperty name="height" value="0.025" units="cm"/>
    </inkml:brush>
  </inkml:definitions>
  <inkml:trace contextRef="#ctx0" brushRef="#br0">45 1 19058,'0'0'6118,"-32"57"-4933,26-32-352,2 5-449,2 0-288,2 1-64,0-1-32,0-3-897,0-5-1217,0-5-832,0-8-674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6.966"/>
    </inkml:context>
    <inkml:brush xml:id="br0">
      <inkml:brushProperty name="width" value="0.025" units="cm"/>
      <inkml:brushProperty name="height" value="0.025" units="cm"/>
    </inkml:brush>
  </inkml:definitions>
  <inkml:trace contextRef="#ctx0" brushRef="#br0">1 2 13068,'0'0'7901,"13"-1"-6855,16 1-861,1 1 0,0 1 0,38 7 0,-51-6-151,0 1 0,0 0 0,-1 2 0,1 0 0,-1 0 1,-1 2-1,1 0 0,14 10 0,-28-17 4,1 1 0,-1 0 0,1 0 0,-1 0 1,0 0-1,1 0 0,-1 0 0,0 1 0,-1-1 0,1 1 0,0-1 1,-1 1-1,1 0 0,-1-1 0,0 1 0,0 0 0,0 0 0,0 0 1,-1 0-1,1 0 0,-1 5 0,0-5 80,-1 1 0,0-1 0,0 1-1,0-1 1,-1 0 0,1 0 0,-1 0 0,0 1 0,0-1 0,0-1 0,0 1 0,-1 0-1,1-1 1,-1 1 0,-4 3 0,-10 6 507,0 0 0,-1-1 0,-1-1 1,-34 14-1,48-22-518,-80 29 1152,79-29-1225,-1-1-1,0 1 1,1-1-1,-1 0 1,0-1-1,0 0 1,0 0-1,0 0 1,0-1-1,-11-2 1,17 3-123,0-1 1,0 1 0,0-1-1,0 1 1,0-1 0,0 1-1,0-1 1,0 1 0,0-1-1,0 0 1,0 0 0,0 1-1,1-1 1,-1 0 0,0 0-1,1 0 1,-1 0 0,0 0-1,1 0 1,-1 0 0,1 0-1,0 0 1,-1 0 0,1 0-1,0 0 1,-1 0 0,1 0-1,0 0 1,0 0 0,0-1 0,0 1-1,0 0 1,0 0 0,1 0-1,-1 0 1,0 0 0,0 0-1,1 0 1,-1 0 0,1 0-1,-1 0 1,1 0 0,-1 0-1,1 0 1,0 0 0,-1 0-1,1 0 1,1-1 0,3-4-1494,-1 0 1,1 0 0,0 1-1,1 0 1,10-9 0,16-7-8044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37.324"/>
    </inkml:context>
    <inkml:brush xml:id="br0">
      <inkml:brushProperty name="width" value="0.025" units="cm"/>
      <inkml:brushProperty name="height" value="0.025" units="cm"/>
    </inkml:brush>
  </inkml:definitions>
  <inkml:trace contextRef="#ctx0" brushRef="#br0">8 1 15407,'0'0'5247,"0"11"-2935,-7 124 3245,7-134-5562,0-1-1,0 1 1,0 0 0,0 0 0,0-1-1,1 1 1,-1 0 0,0-1-1,0 1 1,1 0 0,-1-1 0,0 1-1,1-1 1,-1 1 0,1 0-1,-1-1 1,1 1 0,-1-1 0,1 1-1,-1-1 1,1 0 0,0 1-1,-1-1 1,1 0 0,0 1 0,-1-1-1,1 0 1,0 1 0,-1-1-1,1 0 1,0 0 0,-1 0 0,1 0-1,0 0 1,0 0 0,-1 0-1,1 0 1,0 0 0,0 0 0,-1 0-1,1 0 1,0-1 0,0 1-1,2-1-224,0 0-1,0 1 0,0-1 0,0-1 0,0 1 0,0 0 0,0-1 1,0 1-1,2-3 0,2-4-868,0 0 0,0 0 1,-1 0-1,-1-1 0,0 0 1,0 0-1,4-12 0,18-29 226,-27 67 6539,0 1-4984,-9 27 343,6-30-1503,0 0 0,1 0 0,-1 15 1,3-14-4808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3.357"/>
    </inkml:context>
    <inkml:brush xml:id="br0">
      <inkml:brushProperty name="width" value="0.025" units="cm"/>
      <inkml:brushProperty name="height" value="0.025" units="cm"/>
    </inkml:brush>
  </inkml:definitions>
  <inkml:trace contextRef="#ctx0" brushRef="#br0">1 1 1441,'0'0'-1313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1.688"/>
    </inkml:context>
    <inkml:brush xml:id="br0">
      <inkml:brushProperty name="width" value="0.025" units="cm"/>
      <inkml:brushProperty name="height" value="0.025" units="cm"/>
    </inkml:brush>
  </inkml:definitions>
  <inkml:trace contextRef="#ctx0" brushRef="#br0">92 1 16303,'0'0'5574,"-4"13"-4053,-26 77 262,-15 45-518,42-122-1186,0 1 1,0 0-1,2-1 1,-1 1-1,2 0 1,0 0-1,3 24 1,-2-35-104,0-1 1,0 1 0,0-1-1,0 1 1,0-1 0,1 0 0,-1 0-1,1 0 1,-1 1 0,1-2-1,0 1 1,0 0 0,0 0 0,0 0-1,0-1 1,0 1 0,0-1-1,0 0 1,1 0 0,-1 0 0,0 0-1,1 0 1,-1 0 0,1 0-1,0-1 1,-1 1 0,1-1 0,-1 0-1,5 0 1,0 0-769,0 0 0,0 0 1,0 0-1,0-1 0,0-1 0,0 1 1,0-1-1,0 0 0,12-5 0,16-15-6366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2.014"/>
    </inkml:context>
    <inkml:brush xml:id="br0">
      <inkml:brushProperty name="width" value="0.025" units="cm"/>
      <inkml:brushProperty name="height" value="0.025" units="cm"/>
    </inkml:brush>
  </inkml:definitions>
  <inkml:trace contextRef="#ctx0" brushRef="#br0">108 1 15150,'0'0'2675,"-12"5"74,3-1-2243,-1 0 1,1 1-1,0 0 0,1 0 1,-12 10-1,17-13-377,1 0 0,-1 1 0,1-1 0,-1 1 0,1 0 0,0 0 0,0 0 0,0 0 0,1 0 0,-1 0 0,1 0 0,0 0 0,0 1 0,0-1 0,0 0-1,0 1 1,1-1 0,-1 1 0,1-1 0,0 1 0,0-1 0,0 1 0,1-1 0,0 6 0,1-7-97,0 1 0,-1-1 1,1 1-1,0-1 0,0 1 0,0-1 0,0 0 0,1 0 0,-1 0 1,1 0-1,-1-1 0,1 1 0,-1-1 0,1 1 0,0-1 0,0 0 1,0 0-1,0 0 0,0 0 0,0-1 0,0 1 0,0-1 1,0 0-1,0 0 0,5 0 0,0 0-12,1 1 1,0-2-1,0 1 0,0-1 0,0-1 1,-1 1-1,18-7 0,-21 6-8,0-1 0,0-1 1,-1 1-1,1-1 0,-1 0 0,0 0 0,1 0 0,-2 0 0,1-1 0,4-7 0,-6 10 3,-1 0-1,1-1 0,-1 1 1,0-1-1,1 0 1,-1 1-1,-1-1 1,1 0-1,0 0 1,-1 0-1,1 0 1,-1 0-1,0 1 1,0-1-1,0 0 1,0 0-1,-1 0 1,1 0-1,-1 0 1,1 0-1,-1 1 1,0-1-1,-2-3 1,2 5-9,0-1 0,-1 1 0,1-1 0,-1 1-1,1 0 1,-1 0 0,0-1 0,0 1 0,1 0 0,-1 1 0,0-1 0,0 0 0,0 1 0,0-1 0,0 1 0,0-1 0,0 1 0,0 0-1,0 0 1,0 0 0,0 0 0,0 0 0,0 0 0,0 0 0,0 1 0,0-1 0,0 1 0,0 0 0,1-1 0,-1 1 0,0 0 0,0 0 0,0 0-1,1 0 1,-1 1 0,1-1 0,-1 0 0,-1 3 0,2-3-124,0 0 0,-1 0 0,1 1 0,0-1 0,1 1 0,-1-1 0,0 1 0,0-1 0,1 1-1,-1-1 1,0 1 0,1-1 0,0 1 0,-1 0 0,1-1 0,0 1 0,0 0 0,0-1 0,0 3 0,1-3-162,-1 0-1,1 1 1,0-1 0,0 0 0,-1 0-1,1 0 1,0 0 0,0 0 0,0 0-1,0 0 1,1 0 0,-1 0 0,0 0-1,0 0 1,0-1 0,1 1 0,-1-1-1,0 1 1,1-1 0,-1 1 0,1-1-1,-1 0 1,0 0 0,1 1 0,-1-1-1,1 0 1,2-1 0,42 0-8705,-26-5 1234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2.388"/>
    </inkml:context>
    <inkml:brush xml:id="br0">
      <inkml:brushProperty name="width" value="0.025" units="cm"/>
      <inkml:brushProperty name="height" value="0.025" units="cm"/>
    </inkml:brush>
  </inkml:definitions>
  <inkml:trace contextRef="#ctx0" brushRef="#br0">1 0 9289,'0'0'11552,"9"1"-10057,11 1-721,0 2 0,0 0 0,0 1 0,21 9 0,-17-6-639,0 0 0,1-2-1,36 5 1,-17-3-910,-16 1-3356,-26-8 3291,0-1 1,1 1-1,-1-1 0,1 0 0,-1 0 0,1 0 0,-1 0 0,1 0 0,-1 0 0,1-1 0,3 0 0,14-8-9767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2.717"/>
    </inkml:context>
    <inkml:brush xml:id="br0">
      <inkml:brushProperty name="width" value="0.025" units="cm"/>
      <inkml:brushProperty name="height" value="0.025" units="cm"/>
    </inkml:brush>
  </inkml:definitions>
  <inkml:trace contextRef="#ctx0" brushRef="#br0">252 0 6278,'0'0'8349,"-8"8"-4495,1 0-3400,0-1-1,0 1 0,1 0 0,0 0 0,1 1 0,0 0 0,0 0 0,0 0 0,1 0 0,1 1 1,0 0-1,0 0 0,1 0 0,0 0 0,-1 12 0,12 67-389,-5-72-123,-2 0-1,0 0 0,-1 0 1,-1 0-1,-3 28 0,2-40 105,0-1-1,0 0 1,-1 0-1,0 0 1,0 0-1,0 0 0,0 0 1,0-1-1,-1 1 1,0-1-1,0 1 1,0-1-1,0 0 1,0 0-1,-1-1 0,1 1 1,-1-1-1,1 1 1,-1-1-1,0 0 1,0 0-1,0-1 1,0 1-1,-1-1 0,1 0 1,-8 1-1,9-2 47,-1 1 1,1-1-1,-1 0 0,1 0 0,0 0 0,-1 0 0,1-1 0,-1 0 0,1 1 0,0-1 0,-1 0 1,1-1-1,0 1 0,0 0 0,0-1 0,0 0 0,0 0 0,0 0 0,0 0 0,1 0 0,-1-1 1,1 1-1,-1-1 0,1 1 0,0-1 0,0 0 0,0 0 0,1 0 0,-1 0 0,1 0 1,-1 0-1,1-1 0,-1-5 0,0 3-75,1-1-1,0 1 1,0 0 0,1-1 0,0 1-1,0 0 1,0 0 0,1-1 0,0 1-1,0 0 1,0 0 0,1 0 0,0 0-1,0 0 1,1 0 0,0 0 0,0 1-1,0-1 1,1 1 0,-1 0 0,7-7 0,-2 4-325,0 1 1,0 0 0,1 0 0,15-9 0,45-17-6148,-46 23-126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3.220"/>
    </inkml:context>
    <inkml:brush xml:id="br0">
      <inkml:brushProperty name="width" value="0.025" units="cm"/>
      <inkml:brushProperty name="height" value="0.025" units="cm"/>
    </inkml:brush>
  </inkml:definitions>
  <inkml:trace contextRef="#ctx0" brushRef="#br0">19 1 8136,'0'0'19421,"-1"11"-18439,-5 35-294,-5 74 375,26-144-620,-8 11-410,2-4-54,-1-1-1,0-1 0,9-35 1,-17 55 25,0 1 0,-1 0 0,1-1 0,0 1 0,0 0 1,0-1-1,0 1 0,0 0 0,1-1 0,-1 1 0,0 0 0,1-1 1,-1 1-1,1 0 0,0-1 0,0 1 0,-1-1 0,1 1 1,0-1-1,0 0 0,0 1 0,2 1 0,0-1 3,-1 0 1,1 0-1,0-1 0,0 1 0,0-1 1,0 1-1,0-1 0,0 0 0,0 0 1,7 1-1,-3-1-14,0 0 0,0 0-1,-1-1 1,1 0 0,0 0 0,0-1 0,0 0-1,0 0 1,-1-1 0,11-3 0,48-42-271,-64 50 258,1 1 0,-1 0 0,-1 0 0,1 0 0,-1 0 0,1-1 0,-1 1 1,-1 8-1,2 4 87,-1-14-51,1 0 1,-1 1-1,1-1 0,-1 0 1,1 0-1,0 0 0,0 0 1,0 0-1,0 0 0,0 0 1,1 0-1,-1-1 0,1 1 1,-1 0-1,1-1 0,-1 1 1,1-1-1,0 0 0,0 1 1,3 1-1,0-1 2,-1 0 1,1-1-1,0 1 0,0-1 0,0 0 1,0-1-1,0 1 0,10-1 0,0-1-18,1 0 0,-1-1 0,0-1 0,0-1 0,17-6 0,1-5-283,-26 11 99,1 0 0,0 1 0,0 0-1,0 0 1,0 0 0,1 1 0,7-1 0,-42 23-9932,15-13 416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4.623"/>
    </inkml:context>
    <inkml:brush xml:id="br0">
      <inkml:brushProperty name="width" value="0.025" units="cm"/>
      <inkml:brushProperty name="height" value="0.025" units="cm"/>
    </inkml:brush>
  </inkml:definitions>
  <inkml:trace contextRef="#ctx0" brushRef="#br0">166 40 4036,'0'0'18663,"-10"-8"-18028,-34-21-256,43 29-367,0-1 0,-1 1 0,1-1 0,-1 1-1,1 0 1,-1 0 0,1 0 0,0 0 0,-1 0 0,1 0 0,-1 0 0,1 0-1,-1 0 1,1 1 0,-1-1 0,1 0 0,0 1 0,-1 0 0,1-1-1,0 1 1,0 0 0,-1-1 0,1 1 0,0 0 0,-1 1 0,-23 28 216,21-25-146,-2 3 55,1 0 0,0 0-1,0 1 1,1 0-1,0-1 1,0 1-1,1 1 1,0-1 0,1 0-1,0 1 1,-2 18-1,4-27-129,0 0 1,0-1-1,0 1 0,0 0 0,0 0 0,1-1 1,-1 1-1,0 0 0,0 0 0,0-1 1,1 1-1,-1 0 0,0-1 0,1 1 0,-1 0 1,1-1-1,-1 1 0,1-1 0,-1 1 0,1-1 1,-1 1-1,1-1 0,0 1 0,-1-1 0,1 1 1,0-1-1,-1 0 0,1 1 0,0-1 1,1 1-1,29-2 143,-20-2-123,-2 0 1,1 0 0,0-1 0,9-5 0,3-4-22,-1-1 1,-1-1-1,0-1 0,29-30 1,-63 64 4,1 0 1,-15 30-1,2-3 51,19-35-81,-4 6-23,1 0 0,0 1 1,1 0-1,1 0 0,0 0 1,2 1-1,-6 21 1,12-39-43,0 0 0,0 1 0,0-1 0,0 0 0,-1 0 0,1 1 1,0-1-1,0 0 0,0 1 0,0-1 0,0 0 0,0 0 0,0 1 1,0-1-1,0 0 0,0 1 0,0-1 0,0 0 0,0 0 0,0 1 1,1-1-1,-1 0 0,0 1 0,0-1 0,0 0 0,0 0 0,0 1 1,1-1-1,-1 0 0,0 0 0,0 0 0,0 1 0,1-1 0,-1 0 1,0 0-1,0 0 0,0 0 0,1 1 0,-1-1 0,1 0 0,10-6-4298,5-13-2686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6.775"/>
    </inkml:context>
    <inkml:brush xml:id="br0">
      <inkml:brushProperty name="width" value="0.025" units="cm"/>
      <inkml:brushProperty name="height" value="0.025" units="cm"/>
    </inkml:brush>
  </inkml:definitions>
  <inkml:trace contextRef="#ctx0" brushRef="#br0">0 31 6662,'0'0'9545,"58"18"-9224,-13-18-161,14 0-32,6-1-32,7-8-64,6 1-32,2 3-737,2-1-1409,-2-2-1121,3-3-1025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4.961"/>
    </inkml:context>
    <inkml:brush xml:id="br0">
      <inkml:brushProperty name="width" value="0.025" units="cm"/>
      <inkml:brushProperty name="height" value="0.025" units="cm"/>
    </inkml:brush>
  </inkml:definitions>
  <inkml:trace contextRef="#ctx0" brushRef="#br0">156 0 9801,'0'0'8905,"51"55"-6983,-32-23-193,-2 8-384,-6 2-448,-6 6-288,-5 2-225,-8 6-128,-15 3-31,-4 6-129,-8 1-64,-5-1 32,-3-7-929,4-14-2306,-4-15-4452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6.430"/>
    </inkml:context>
    <inkml:brush xml:id="br0">
      <inkml:brushProperty name="width" value="0.025" units="cm"/>
      <inkml:brushProperty name="height" value="0.025" units="cm"/>
    </inkml:brush>
  </inkml:definitions>
  <inkml:trace contextRef="#ctx0" brushRef="#br0">192 43 15439,'0'0'4126,"-9"-7"-2364,1 2-1475,0 0 0,0 1 0,0 0 0,-1 0-1,1 1 1,-13-3 0,18 5-231,0 0 0,1 0 0,-1 1 0,0-1 0,0 1 0,1 0 0,-1-1 0,0 1 0,0 1 0,1-1 0,-1 0-1,0 1 1,0-1 0,1 1 0,-1 0 0,0 0 0,1 0 0,-1 0 0,1 0 0,-1 1 0,1-1 0,0 1 0,-1 0 0,1-1-1,0 1 1,0 0 0,0 0 0,1 1 0,-1-1 0,-2 4 0,45-3 67,-26-3-410,-5 0 131,1 0 0,-1 0 0,1 1 0,-1 0-1,21 6 1,-27-6 152,-1 1 0,1 0 0,-1 0-1,1 0 1,-1 0 0,0 1 0,0-1 0,0 1-1,0 0 1,-1 0 0,1 0 0,-1 0-1,1 0 1,-1 0 0,0 1 0,0-1 0,-1 1-1,1 0 1,1 7 0,4 16 68,-1 1 0,-1 0 0,-1 0 0,-2 0 0,-1 0 0,-1 1 0,-5 31 0,4-55 69,0 1-1,0-1 1,-1 0-1,0 0 1,0 0-1,0 0 1,0-1-1,-1 1 1,0 0-1,0-1 1,0 0-1,-1 0 1,1 0-1,-1 0 1,0 0-1,0-1 1,0 0-1,-1 0 1,1 0-1,-1 0 0,-5 2 1,4-2-6,0-1 1,0 1-1,-1-1 1,1-1-1,-1 1 1,1-1 0,-1 0-1,0 0 1,1-1-1,-1 0 1,0 0-1,0 0 1,1-1-1,-1 0 1,0-1-1,-8-2 1,11 2-121,0-1 1,0 1-1,1 0 1,-1-1-1,1 0 1,0 0 0,0 0-1,0-1 1,0 1-1,0 0 1,1-1 0,0 0-1,-1 0 1,1 0-1,1 0 1,-1 0 0,0 0-1,1 0 1,0 0-1,0-1 1,0 1-1,1 0 1,0-1 0,-1 1-1,1-1 1,1 1-1,-1 0 1,1-1 0,-1 1-1,1 0 1,1-1-1,-1 1 1,1 0-1,-1 0 1,1 0 0,0 0-1,4-5 1,10-9-1051,1 2 1,1 0-1,0 2 0,1-1 1,0 2-1,42-21 1,-7 3-1878,-24 12-3785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7.301"/>
    </inkml:context>
    <inkml:brush xml:id="br0">
      <inkml:brushProperty name="width" value="0.025" units="cm"/>
      <inkml:brushProperty name="height" value="0.025" units="cm"/>
    </inkml:brush>
  </inkml:definitions>
  <inkml:trace contextRef="#ctx0" brushRef="#br0">0 103 8520,'0'0'12775,"11"5"-11761,-6-3-938,-2 0-9,0 0 0,0 0 1,1 0-1,-1-1 0,1 0 0,-1 0 1,1 0-1,0 0 0,-1 0 0,1-1 0,0 0 1,-1 0-1,1 0 0,0 0 0,-1 0 0,1-1 1,0 1-1,-1-1 0,1 0 0,0 0 1,-1-1-1,0 1 0,1-1 0,5-3 0,41-37 343,-47 39-398,0 0 0,-1-1 0,1 1 0,0-1 0,-1 0 0,0 1 0,0-1 0,0 0 0,0-1 0,-1 1 0,0 0 0,2-7 0,-3 11-9,0-1 0,-1 1-1,1-1 1,0 0 0,0 1 0,-1-1-1,1 1 1,0-1 0,-1 1 0,1-1-1,0 1 1,-1-1 0,1 1 0,-1-1-1,1 1 1,-1-1 0,1 1-1,-1 0 1,1-1 0,-1 1 0,1 0-1,-1 0 1,0-1 0,1 1 0,-1 0-1,1 0 1,-1 0 0,0 0 0,1 0-1,-1 0 1,0 0 0,1 0-1,-1 0 1,1 0 0,-1 0 0,0 0-1,1 0 1,-2 1 0,-27 4 115,22-1-29,0-1 1,1 1-1,-1 1 1,1-1-1,0 1 1,0 0 0,0 0-1,1 1 1,0-1-1,0 1 1,0 0 0,1 1-1,0-1 1,0 1-1,0 0 1,1 0 0,0 0-1,1 1 1,-1-1-1,1 0 1,1 1 0,-2 11-1,4-18-79,-1 1-1,1 0 1,-1-1-1,1 1 1,0-1-1,0 1 1,0-1-1,0 1 1,0-1-1,0 1 1,0-1-1,0 0 1,0 0 0,1 0-1,-1 1 1,0-1-1,1 0 1,-1-1-1,1 1 1,-1 0-1,1 0 1,0-1-1,-1 1 1,1-1-1,0 1 1,-1-1-1,1 0 1,0 1-1,-1-1 1,5 0 0,66 1-777,-54-2-230,-12 1 607,0 0-1,-1-1 0,1 1 1,0-2-1,0 1 1,-1 0-1,1-1 1,6-3-1,-8 3-482,-1 0 1,1 0-1,-1 0 1,0-1-1,1 1 1,-1-1-1,5-6 1,0-2-3831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7.954"/>
    </inkml:context>
    <inkml:brush xml:id="br0">
      <inkml:brushProperty name="width" value="0.025" units="cm"/>
      <inkml:brushProperty name="height" value="0.025" units="cm"/>
    </inkml:brush>
  </inkml:definitions>
  <inkml:trace contextRef="#ctx0" brushRef="#br0">49 0 5541,'0'0'17281,"-5"10"-15819,-3 5-1149,2 0-1,-1 1 0,2 0 0,0 0 1,1 0-1,1 1 0,-3 26 1,6-42-311,0-1-1,0 1 1,0-1 0,0 0 0,0 1 0,0-1 0,1 1 0,-1-1 0,0 1 0,0-1 0,0 1-1,0-1 1,0 0 0,1 1 0,-1-1 0,0 1 0,0-1 0,1 0 0,-1 1 0,0-1-1,0 0 1,1 1 0,-1-1 0,0 0 0,1 0 0,-1 1 0,1-1 0,-1 0 0,0 0 0,1 0-1,-1 1 1,1-1 0,-1 0 0,1 0 0,-1 0 0,1 0 0,21-5 76,20-18-39,12-22-697,-35 28 395,0 1 0,31-19 0,-50 35 281,0 0-1,0-1 1,0 1 0,1 0 0,-1 0-1,0 0 1,0 0 0,1 0 0,-1-1-1,0 1 1,1 0 0,-1 0 0,0 0 0,0 0-1,1 0 1,-1 0 0,0 0 0,1 0-1,-1 0 1,0 0 0,0 0 0,1 0-1,-1 0 1,0 0 0,0 0 0,1 1-1,-1-1 1,0 0 0,1 0 0,-1 0-1,0 0 1,0 0 0,0 1 0,1-1 0,-1 0-1,0 0 1,0 0 0,0 1 0,1-1-1,-1 0 1,0 0 0,0 1 0,0-1-1,0 0 1,0 0 0,1 1 0,-1-1-1,0 0 1,0 0 0,0 1 0,0 0 0,-1 24 631,-11 28 127,2 1-104,10-54-727,0 0-1,0 1 1,1-1-1,-1 0 1,0 0-1,0 1 1,0-1-1,1 0 1,-1 0-1,0 0 1,0 1-1,1-1 1,-1 0-1,0 0 1,0 0-1,1 0 1,-1 1-1,0-1 1,1 0-1,-1 0 1,0 0-1,1 0 1,-1 0-1,0 0 1,0 0-1,1 0 1,-1 0-1,0 0 1,1 0-1,-1 0 1,0 0-1,1 0 1,-1 0-1,0 0 1,1-1-1,-1 1 1,0 0-1,0 0 1,1 0-1,-1 0 1,0 0-1,0-1 1,1 1-1,-1 0 1,0 0-1,1-1 1,14-9-7640,-4-5-5998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9.090"/>
    </inkml:context>
    <inkml:brush xml:id="br0">
      <inkml:brushProperty name="width" value="0.025" units="cm"/>
      <inkml:brushProperty name="height" value="0.025" units="cm"/>
    </inkml:brush>
  </inkml:definitions>
  <inkml:trace contextRef="#ctx0" brushRef="#br0">9 100 8232,'0'0'15449,"11"3"-14274,-10-3-1156,3 1 31,1 1-1,-1-1 1,0 0 0,0 0-1,1-1 1,-1 1 0,0-1-1,1 0 1,-1 0 0,0-1-1,1 1 1,-1-1 0,0 0-1,0 0 1,1 0 0,-1-1-1,0 1 1,0-1 0,0 0 0,-1 0-1,1-1 1,0 1 0,3-4-1,-4 4-41,0 0-1,-1 0 0,1-1 0,0 1 1,-1-1-1,0 0 0,1 0 1,-1 0-1,0 0 0,-1 0 0,1 0 1,0 0-1,-1-1 0,0 1 1,0 0-1,0-1 0,0 1 0,0-1 1,-1 0-1,0 1 0,0-5 0,0 7-6,0 1 0,-1-1-1,1 0 1,-1 0-1,1 0 1,-1 1-1,1-1 1,-1 0 0,0 1-1,1-1 1,-1 0-1,0 1 1,0-1-1,1 1 1,-1-1-1,0 1 1,0 0 0,0-1-1,0 1 1,1 0-1,-1 0 1,0-1-1,0 1 1,0 0-1,0 0 1,0 0 0,0 0-1,0 0 1,0 0-1,0 0 1,1 0-1,-1 1 1,0-1-1,0 0 1,0 0 0,0 1-1,0-1 1,0 1-1,-37 15-48,28-7 37,0 0 0,1 0 0,0 1 0,0 0 0,-7 12 0,13-18 25,-1 1 0,1 1 1,0-1-1,0 0 0,1 1 0,0-1 1,0 1-1,0 0 0,1-1 0,-1 1 1,1 0-1,1 0 0,-1 9 0,2-13-7,0-1 1,0 0-1,1 1 0,-1-1 0,0 0 0,0 0 0,1 0 0,-1 0 1,1 0-1,-1 0 0,1 0 0,-1 0 0,1-1 0,0 1 0,-1-1 1,1 1-1,0-1 0,0 0 0,-1 1 0,1-1 0,0 0 1,0 0-1,-1 0 0,1 0 0,0-1 0,0 1 0,2-1 0,55-6 98,22-13-66,-59 13-43,0 2 0,1 0 0,0 1 0,0 1 0,44 0 1,-66 4 2,0-1 1,1 0 0,-1 0 0,0 0-1,0 1 1,1-1 0,-1 1 0,0-1 0,0 1-1,0-1 1,0 1 0,0-1 0,0 1-1,0 0 1,0 0 0,0 0 0,0 0 0,0 0-1,0-1 1,-1 1 0,1 1 0,0-1-1,-1 0 1,1 0 0,-1 0 0,1 0-1,-1 0 1,1 0 0,-1 2 0,2 39 304,-2-29-68,0-12 229,7-30 1660,29-89-1640,-23 75-3837,-12 47 2649,1 0 0,0 0 0,0 0 0,0 0 0,1 0 0,-1-1 0,1 1 0,0-1 0,0 1 0,0-1 0,0 0 0,7 4-1,12 5-5536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9.513"/>
    </inkml:context>
    <inkml:brush xml:id="br0">
      <inkml:brushProperty name="width" value="0.025" units="cm"/>
      <inkml:brushProperty name="height" value="0.025" units="cm"/>
    </inkml:brush>
  </inkml:definitions>
  <inkml:trace contextRef="#ctx0" brushRef="#br0">140 11 9673,'0'0'12289,"-11"-3"-10778,11 3-1494,-3-2 46,0 1-1,0 0 1,0 0 0,0 0-1,0 1 1,0-1 0,-1 1-1,1-1 1,0 1 0,0 0 0,0 0-1,0 1 1,-1-1 0,1 0-1,0 1 1,0 0 0,0 0-1,0 0 1,0 0 0,0 0-1,1 1 1,-1-1 0,0 1 0,1 0-1,-1 0 1,1 0 0,-1 0-1,1 0 1,0 1 0,0-1-1,-3 5 1,1-2 34,0 0 0,1 0 0,-1 1 0,1 0-1,0-1 1,1 1 0,-1 0 0,1 0 0,0 0 0,1 1 0,0-1-1,0 0 1,-1 13 0,3-17-92,-1-1 1,1 0-1,0 0 0,-1 0 0,1 0 1,0 0-1,0 0 0,0 0 1,0 0-1,0 0 0,0 0 0,0 0 1,0 0-1,0-1 0,1 1 1,-1 0-1,0-1 0,0 1 0,1-1 1,-1 1-1,0-1 0,0 0 0,1 0 1,-1 0-1,1 1 0,-1-1 1,0 0-1,1-1 0,-1 1 0,2 0 1,44-6 108,-37 3-129,0-1 1,-1 0 0,1-1 0,-1 0-1,0 0 1,0-1 0,-1 0 0,0 0 0,0-1-1,0-1 1,-1 1 0,0-1 0,0 0-1,-1 0 1,0-1 0,0 0 0,5-13-1,-21 43-660,5-12-183,1 1 1,0-1 0,0 1-1,1 0 1,-4 15 0,7-24 713,0 1 1,0-1 0,0 1 0,0 0-1,0-1 1,0 1 0,0-1-1,0 1 1,1-1 0,-1 1 0,1-1-1,-1 1 1,1-1 0,-1 1-1,1-1 1,0 1 0,0-1 0,0 0-1,0 0 1,0 1 0,0-1-1,0 0 1,0 0 0,0 0 0,0 0-1,1 0 1,-1 0 0,0-1-1,1 1 1,-1 0 0,1-1 0,-1 1-1,0-1 1,1 1 0,0-1-1,-1 1 1,1-1 0,-1 0 0,1 0-1,-1 0 1,1 0 0,-1 0-1,1 0 1,2-1 0,20 1-7160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49.870"/>
    </inkml:context>
    <inkml:brush xml:id="br0">
      <inkml:brushProperty name="width" value="0.025" units="cm"/>
      <inkml:brushProperty name="height" value="0.025" units="cm"/>
    </inkml:brush>
  </inkml:definitions>
  <inkml:trace contextRef="#ctx0" brushRef="#br0">91 157 8040,'0'0'13282,"-10"11"-12108,3-4-1066,-37 44 1126,40-46-1088,1 0 0,0 0 0,0 0 1,0 1-1,0 0 0,1-1 0,0 1 0,0 0 1,1 0-1,0 0 0,-1 7 0,2-12-140,0 0 0,0 0 0,0 0 0,0-1 0,0 1 0,0 0 0,0 0 0,1-1 0,-1 1 0,0 0 0,1 0 0,-1-1 0,0 1 0,1 0 0,-1-1 0,1 1 0,-1 0 0,1-1 0,-1 1 0,1-1 0,-1 1 0,1-1 0,0 1 0,-1-1 0,1 1 0,0-1-1,-1 0 1,1 1 0,0-1 0,1 0 0,31 1 102,-23-3-117,1 0-1,-1-1 1,0 0-1,13-7 1,-4-1-186,-1-1 0,0-1 0,-1-1 0,0 0 1,-1-1-1,0-1 0,-2 0 0,0-1 0,0-1 0,-2 0 0,0-1 1,-2 0-1,16-36 0,-25 52 228,0 1 0,0-1 0,0 0 0,-1 1 0,1-1 0,-1 0 0,1 1 0,-1-1 0,0 0 0,0 1-1,0-1 1,-1-5 0,1 8-11,0 0 0,0-1-1,0 1 1,0 0 0,-1 0 0,1 0-1,0-1 1,0 1 0,0 0-1,-1 0 1,1 0 0,0 0 0,0 0-1,0 0 1,-1-1 0,1 1-1,0 0 1,0 0 0,-1 0-1,1 0 1,0 0 0,0 0 0,-1 0-1,1 0 1,0 0 0,0 0-1,-1 0 1,1 0 0,0 0-1,0 0 1,-1 0 0,1 0 0,0 0-1,0 1 1,0-1 0,-1 0-1,1 0 1,0 0 0,0 0-1,-1 1 1,-16 16 582,6-2-337,2-1 0,0 1 1,1 0-1,0 1 0,-6 19 0,11-25-180,0 0-1,0 0 0,1 1 0,0-1 1,1 1-1,0-1 0,1 1 1,0 0-1,3 18 0,-3-27-245,1 0-1,-1 0 0,1 0 1,0 0-1,0 0 1,0 0-1,0 0 1,0 0-1,0 0 1,0-1-1,1 1 1,-1 0-1,0-1 1,1 1-1,0-1 1,-1 1-1,1-1 1,0 0-1,0 0 1,0 0-1,0 0 1,-1 0-1,2 0 1,1 1-1,26 2-5926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1.055"/>
    </inkml:context>
    <inkml:brush xml:id="br0">
      <inkml:brushProperty name="width" value="0.025" units="cm"/>
      <inkml:brushProperty name="height" value="0.025" units="cm"/>
    </inkml:brush>
  </inkml:definitions>
  <inkml:trace contextRef="#ctx0" brushRef="#br0">57 478 3651,'-49'1'11586,"41"-1"-7381,12 0-3548,0-1 0,-1 0 0,1 1-1,0-1 1,0 0 0,-1-1 0,1 1-1,-1-1 1,4-2 0,55-39 454,-39 25-344,165-133 251,-167 132-1008,-1-2 1,-1 0 0,-1 0 0,-1-2 0,0 0 0,18-38 0,-34 59-8,1-2 2,0 1 0,0-1-1,0 0 1,-1 1 0,0-1-1,1 0 1,-1 0 0,-1 0-1,1 0 1,-1 0 0,1 0-1,-1-6 1,-1 9 0,0 0-1,1 1 1,-1-1-1,0 1 1,1 0-1,-1-1 1,0 1-1,1-1 1,-1 1-1,0 0 1,0 0-1,1-1 1,-1 1-1,0 0 1,0 0-1,0 0 1,0 0-1,1 0 1,-1 0-1,0 0 1,0 0-1,0 0 1,1 0-1,-1 1 1,0-1-1,0 0 1,1 0-1,-2 1 1,-23 8 51,12 0-57,0-1 0,1 1 0,1 1 0,-1 0 0,2 1 0,-1 0 0,-16 25 1,14-17 18,0 1 1,2 0-1,0 1 1,-11 34-1,18-44 17,0 0-1,1 0 0,1 0 0,0 0 1,1 1-1,0-1 0,0 1 1,2 17-1,0-25-25,0 0 0,0 0 1,0 1-1,0-1 0,1 0 1,-1 0-1,1-1 0,0 1 0,0 0 1,0-1-1,1 1 0,0-1 1,-1 0-1,1 1 0,0-1 0,0-1 1,1 1-1,-1 0 0,1-1 1,-1 0-1,1 1 0,0-2 0,-1 1 1,1 0-1,7 1 0,4 1-61,1 0 0,-1-2-1,1 1 1,-1-2-1,31-1 1,17-10-3171,-56 8 1700,0-1 1,0 1-1,0-1 0,-1-1 1,13-7-1,11-12-12565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1.475"/>
    </inkml:context>
    <inkml:brush xml:id="br0">
      <inkml:brushProperty name="width" value="0.025" units="cm"/>
      <inkml:brushProperty name="height" value="0.025" units="cm"/>
    </inkml:brush>
  </inkml:definitions>
  <inkml:trace contextRef="#ctx0" brushRef="#br0">181 84 12172,'0'0'3219,"2"-10"-182,5-33-565,-7 42-2382,0 0 1,0 0-1,1 0 1,-1 0-1,0 0 0,0 0 1,0 0-1,0 0 1,0 0-1,0 0 1,0 0-1,-1 0 0,1 0 1,0 0-1,0 1 1,-1-1-1,1 0 1,-1 0-1,1 0 1,-1 0-1,1 0 0,-1 1 1,1-1-1,-1 0 1,0 0-1,1 1 1,-1-1-1,0 0 0,0 1 1,1-1-1,-1 1 1,0-1-1,0 1 1,0-1-1,0 1 1,0 0-1,0 0 0,0-1 1,0 1-1,0 0 1,0 0-1,0 0 1,0 0-1,0 0 1,0 0-1,0 0 0,1 0 1,-1 0-1,0 1 1,0-1-1,0 0 1,0 0-1,0 1 0,-1 0 1,-4 1-42,-1 0 0,1 0 0,0 1 0,0 0 0,1 0 0,-7 5 0,2-1-25,0 2-1,1 0 1,0 0 0,1 0 0,0 1 0,0 1 0,1-1 0,0 1-1,1 0 1,0 1 0,1-1 0,0 1 0,1 0 0,-3 14-1,7-25-21,0 0 0,0 0 0,0 0-1,0 1 1,0-1 0,0 0-1,0 0 1,1 0 0,-1 0-1,0 0 1,1 0 0,-1 0 0,1 0-1,-1 1 1,1-1 0,-1-1-1,1 1 1,0 0 0,-1 0-1,1 0 1,0 0 0,0 0 0,0-1-1,1 2 1,0-1-51,1 1 0,-1-1 1,1 0-1,0 0 0,0 0 0,0 0 0,-1 0 1,1-1-1,5 1 0,6-1-625,1 0 0,-1-1 1,16-2-1,-28 2 537,50-11-3520,1-8-2146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1.816"/>
    </inkml:context>
    <inkml:brush xml:id="br0">
      <inkml:brushProperty name="width" value="0.025" units="cm"/>
      <inkml:brushProperty name="height" value="0.025" units="cm"/>
    </inkml:brush>
  </inkml:definitions>
  <inkml:trace contextRef="#ctx0" brushRef="#br0">141 1 4708,'0'0'13480,"-10"3"-10651,-1 2-2268,1 0 0,-1 1-1,1 1 1,0-1 0,1 1 0,-14 13-1,19-17-447,0 1 0,0 0-1,1 0 1,-1 0-1,1 0 1,0 1-1,0-1 1,0 1 0,0 0-1,1-1 1,0 1-1,0 1 1,0-1-1,1 0 1,0 0-1,0 0 1,0 1 0,1-1-1,-1 9 1,2-14-108,-1 1 1,1 0-1,-1-1 1,1 1-1,0-1 1,-1 1-1,1-1 0,-1 1 1,1-1-1,0 1 1,0-1-1,-1 0 1,1 1-1,0-1 1,0 0-1,-1 0 1,1 0-1,0 1 1,0-1-1,0 0 0,-1 0 1,1 0-1,0 0 1,0 0-1,0 0 1,0-1-1,24-1 72,-16-1-85,0 0 0,0-1-1,0 0 1,0 0 0,-1 0 0,0-1 0,11-9 0,-13 9-33,1 0 1,-1 1 0,1 0-1,0 0 1,-1 0-1,2 1 1,-1 0 0,0 0-1,1 1 1,-1 0-1,13-1 1,-19 3 59,-1 1 0,1-1 0,0 1 1,-1-1-1,1 1 0,-1-1 0,1 1 0,-1 0 0,0-1 0,1 1 1,-1 0-1,0-1 0,1 1 0,-1 0 0,0 0 0,0-1 0,1 1 1,-1 0-1,0 0 0,0 0 0,0-1 0,0 1 0,0 0 0,0 0 0,0-1 1,-1 1-1,1 1 0,-4 34 690,3-26-427,1-10-270,0 1 0,0-1 1,0 1-1,0 0 0,0-1 0,0 1 0,0-1 1,0 1-1,0-1 0,0 1 0,0-1 1,1 1-1,-1-1 0,0 1 0,0-1 1,1 1-1,-1-1 0,0 1 0,1-1 0,-1 1 1,0-1-1,1 0 0,-1 1 0,1-1 1,-1 1-1,1-1 0,-1 0 0,1 0 1,-1 1-1,2-1 0,20 1 138,30-16-143,-47 13-4,28-10-2315,52-11 0,-45 17-3386,2 4-3881,-30 2 4774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7.132"/>
    </inkml:context>
    <inkml:brush xml:id="br0">
      <inkml:brushProperty name="width" value="0.025" units="cm"/>
      <inkml:brushProperty name="height" value="0.025" units="cm"/>
    </inkml:brush>
  </inkml:definitions>
  <inkml:trace contextRef="#ctx0" brushRef="#br0">1 17 11627,'0'0'1858,"57"2"-3139,-22-2-737,3 0-737,6-8-1217</inkml:trace>
  <inkml:trace contextRef="#ctx0" brushRef="#br0" timeOffset="1">459 0 7239,'0'0'4548,"34"54"-4484,-34-43-480,0-1-673,0 0-1506,0-1-4483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2.314"/>
    </inkml:context>
    <inkml:brush xml:id="br0">
      <inkml:brushProperty name="width" value="0.025" units="cm"/>
      <inkml:brushProperty name="height" value="0.025" units="cm"/>
    </inkml:brush>
  </inkml:definitions>
  <inkml:trace contextRef="#ctx0" brushRef="#br0">36 178 5894,'0'0'4804,"5"-9"-2412,2 1-1583,-5 6-531,1-1 0,-1 0 0,0 0 0,0 1 0,0-1 1,0 0-1,-1-1 0,1 1 0,-1 0 0,0 0 0,0-1 0,0 1 0,0-1 0,0-3 0,-1 6-179,0 1 0,0-1-1,0 1 1,0-1 0,0 1-1,0-1 1,0 1 0,0-1-1,0 1 1,-1-1 0,1 1-1,0-1 1,0 1-1,-1 0 1,1-1 0,0 1-1,0-1 1,-1 1 0,1 0-1,0-1 1,-1 1 0,1 0-1,-1-1 1,1 1 0,0 0-1,-1-1 1,1 1 0,-1 0-1,1 0 1,-1 0-1,1-1 1,-1 1 0,1 0-1,-1 0 1,1 0 0,-1 0-1,1 0 1,-1 0 0,1 0-1,-1 0 1,1 0 0,-1 0-1,1 0 1,-1 0-1,1 0 1,0 1 0,-1-1-1,1 0 1,-1 0 0,1 1-1,-1-1 1,-24 16 291,21-11-225,0 1-1,1 0 1,-1 0 0,1 0-1,1 0 1,-3 9-1,4-14-127,1 0 0,-1 0 0,1 0 0,-1 0 0,1 0 0,0 0 0,0 0 0,-1 0 0,1 0 0,0 1 0,0-1-1,0 0 1,0 0 0,0 0 0,1 0 0,-1 0 0,0 0 0,0 1 0,1-1 0,-1 0 0,0 0 0,1 0-1,0 0 1,-1 0 0,1 0 0,-1 0 0,1-1 0,0 1 0,0 0 0,-1 0 0,1 0 0,0-1 0,0 1 0,0 0-1,0-1 1,0 1 0,0-1 0,0 1 0,0-1 0,0 1 0,0-1 0,0 0 0,0 1 0,2-1 0,7 0-12,0-1 0,0 0 0,0-1 0,-1 0 0,1 0 0,-1-1 0,1 0 0,-1-1 0,0 0 0,0 0 0,-1-1 0,1-1 0,-1 1 1,11-11-1,-5 6-94,-1-2 1,-1 0 0,0 0-1,-1-1 1,0 0 0,-1-1-1,14-25 1,-18 18 38,-16 23 121,-21 28 238,23-19-163,1 0 0,0 1 0,0 0 1,1 0-1,1 0 0,0 0 1,0 1-1,1 0 0,1 0 1,0 0-1,1 1 0,-1 18 1,3-30-156,0 0 1,0 0 0,1 0 0,-1 0 0,0 0 0,1-1 0,-1 1 0,1 0-1,0 0 1,-1 0 0,1-1 0,0 1 0,0 0 0,0-1 0,0 1 0,1-1-1,-1 1 1,0-1 0,1 1 0,-1-1 0,0 0 0,1 0 0,0 0 0,-1 0-1,1 0 1,0 0 0,-1 0 0,1 0 0,0-1 0,0 1 0,0-1 0,0 1-1,0-1 1,0 0 0,-1 0 0,1 1 0,0-2 0,3 1 0,2 0-1,0-1-1,-1 0 1,1 0 0,0 0 0,-1-1-1,0 0 1,1 0 0,-1-1 0,0 1 0,8-6-1,6-9-25,0-1-1,-1-1 0,-1 0 0,24-34 0,-40 50 85,-9 13 88,1 0 0,0 0 0,-9 22 0,13-28-140,0 0 0,1 1 0,-1-1 0,1 0 0,0 1-1,1-1 1,-1 1 0,1-1 0,0 0 0,0 1-1,0-1 1,0 1 0,1-1 0,1 7 0,-1-10-42,0 1-1,0-1 1,0 1 0,1-1 0,-1 1 0,0-1 0,1 0 0,-1 0 0,1 1 0,-1-1 0,1 0 0,-1 0 0,1 0 0,0-1 0,-1 1 0,1 0 0,0-1 0,0 1 0,0-1 0,-1 0 0,1 1 0,0-1-1,0 0 1,0 0 0,0 0 0,0 0 0,0 0 0,-1-1 0,1 1 0,0-1 0,0 1 0,3-2 0,1 0-757,0 0 1,0 0-1,-1 0 0,1-1 1,-1 0-1,1 0 1,-1 0-1,0-1 0,5-4 1,13-18-6944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2.919"/>
    </inkml:context>
    <inkml:brush xml:id="br0">
      <inkml:brushProperty name="width" value="0.025" units="cm"/>
      <inkml:brushProperty name="height" value="0.025" units="cm"/>
    </inkml:brush>
  </inkml:definitions>
  <inkml:trace contextRef="#ctx0" brushRef="#br0">74 1 16335,'0'0'6033,"-3"8"-4314,-15 47-816,3 1 0,3 0 1,1 1-1,-3 83 0,13-134-898,2 36 123,7-32-46,9-21-25,-10 3-54,0-1 0,-1-1 0,0 1 0,0-1 0,-1 0 0,0 0-1,4-15 1,17-77-293,-28 111 346,0-2-17,0-1 1,1 1 0,-1 0-1,2-1 1,-1 14-1,1-18-34,0 0 0,0 0 0,1 0 0,-1-1 0,1 1 0,-1 0 0,1 0 0,0 0 0,-1 0 0,1-1 0,0 1 0,0 0 0,0-1 0,1 1 0,-1-1 0,0 1 0,1-1 0,-1 0 0,0 1 0,1-1 0,0 0 0,-1 0 0,1 0 0,0 0 0,-1 0 0,1 0 0,0-1 0,0 1 0,2 0 0,3 0 2,-1 0 0,0 0 0,0-1 0,0 0 0,1 0 0,-1 0 0,0-1 0,0 0 0,1 0 0,-1 0 0,0-1 0,0 0 0,-1 0 0,1-1 0,0 0 0,-1 0 0,1 0 0,4-4 0,0-1-25,-1 1 1,0-2-1,0 1 0,-1-1 0,0-1 1,-1 1-1,0-1 0,8-15 1,-12 17-5,-22 57 53,14-41-21,1 1 0,1-1 1,-1 1-1,1 0 1,1 0-1,0 1 0,0-1 1,1 0-1,0 1 0,0-1 1,2 19-1,-1-27-27,0-1-1,0 1 0,0 0 1,0-1-1,1 1 0,-1 0 1,0-1-1,0 1 1,0 0-1,1-1 0,-1 1 1,0-1-1,1 1 0,-1-1 1,1 1-1,-1-1 1,1 1-1,-1-1 0,1 1 1,-1-1-1,1 1 0,-1-1 1,1 0-1,-1 1 0,1-1 1,0 0-1,-1 1 1,1-1-1,1 0 0,21-6-1710,-19 4 1022,1-1 0,-1 0-1,0 0 1,0 0 0,0-1 0,0 1 0,4-6 0,8-21-4509,-3-5-1725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3.266"/>
    </inkml:context>
    <inkml:brush xml:id="br0">
      <inkml:brushProperty name="width" value="0.025" units="cm"/>
      <inkml:brushProperty name="height" value="0.025" units="cm"/>
    </inkml:brush>
  </inkml:definitions>
  <inkml:trace contextRef="#ctx0" brushRef="#br0">25 1 14189,'0'0'9674,"-24"56"-9482,24-34-128,3 1-865,11-4-2082,2-5-1985,6-1-2980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3.637"/>
    </inkml:context>
    <inkml:brush xml:id="br0">
      <inkml:brushProperty name="width" value="0.025" units="cm"/>
      <inkml:brushProperty name="height" value="0.025" units="cm"/>
    </inkml:brush>
  </inkml:definitions>
  <inkml:trace contextRef="#ctx0" brushRef="#br0">12 82 10762,'0'0'15113,"-1"9"-13730,0-7-1246,-1 4 28,0 1 1,0-1 0,1 1-1,0 0 1,0-1 0,0 1-1,1 0 1,0 0 0,1 9-1,4-15-221,-1 0-1,0 0 0,0-1 1,1 1-1,-1-1 0,1 0 1,-1 0-1,0 0 0,1-1 1,-1 0-1,0 0 0,5-1 1,18-8-746,-20 7 583,1 0 0,-1 0 1,1 1-1,0 0 0,0 0 1,13 0-1,-20 2 216,-1 0 0,1 0 0,-1 0 0,1 0 0,-1 0-1,0 1 1,1-1 0,-1 0 0,1 0 0,-1 0 0,0 1 0,1-1 0,-1 0 0,1 1 0,-1-1 0,0 0 0,1 1 0,-1-1 0,0 0 0,0 1-1,1-1 1,-1 1 0,0-1 0,0 0 0,0 1 0,1-1 0,-1 1 0,0-1 0,0 1 0,0-1 0,0 1 0,0-1 0,0 0 0,0 2-1,-1 24 124,1-24-166,-1 0 0,1 0 0,-1 0 0,1 0-1,0 0 1,0 0 0,0 0 0,0 1 0,1-1 0,-1 0 0,0 0-1,1 0 1,0 0 0,-1 0 0,2 2 0,1-3-279,-1 0 0,0 0 0,0 0 1,0 0-1,1-1 0,-1 1 0,0-1 0,1 0 1,-1 1-1,1-1 0,-1 0 0,0-1 0,1 1 0,-1 0 1,0-1-1,1 1 0,-1-1 0,0 0 0,0 1 1,1-1-1,3-3 0,43-27-7546,-22 6 2917</inkml:trace>
  <inkml:trace contextRef="#ctx0" brushRef="#br0" timeOffset="1">412 1 9321,'0'0'11990,"-5"9"-11771,-1-2-182,4-4-29,0-1 1,0 1 0,0 0 0,0-1 0,1 1-1,-1 0 1,1 0 0,0 0 0,0 1 0,0-1-1,0 0 1,0 0 0,0 7 0,1-9-1,1 0-1,-1 0 1,0 0 0,1-1 0,0 1 0,-1 0 0,1 0-1,-1 0 1,1 0 0,0-1 0,0 1 0,-1 0-1,1 0 1,0-1 0,0 1 0,0-1 0,0 1-1,0-1 1,0 1 0,0-1 0,2 1 0,29 10-166,-19-7 58,0 1 83,0 1-1,-1 0 0,0 1 1,14 11-1,-24-17 78,0 0-1,0 1 1,0 0-1,-1-1 1,1 1-1,-1 0 1,1 0-1,-1 0 1,0 0-1,1 0 1,-1 0-1,0 0 1,0 0-1,0 4 1,-1-5 45,0 1 0,0-1 0,0 1 0,0-1 0,-1 0 0,1 1 0,-1-1 0,1 0 0,-1 1 0,1-1 0,-1 0 0,0 0 0,1 1 0,-1-1 1,0 0-1,0 0 0,0 0 0,0 0 0,0 0 0,0 0 0,0 0 0,-1-1 0,1 1 0,0 0 0,0 0 0,-3 0 0,-18 9 311,-1-2 0,0-1 0,0 0-1,0-2 1,-1 0 0,0-2 0,0-1 0,-45-1-1,62 0-929,0-1-1,0-1 0,1 1 0,-1-1 0,0-1 0,1 1 0,-1-1 0,0 0 0,1 0 0,-10-6 0,-22-16-6024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3.959"/>
    </inkml:context>
    <inkml:brush xml:id="br0">
      <inkml:brushProperty name="width" value="0.025" units="cm"/>
      <inkml:brushProperty name="height" value="0.025" units="cm"/>
    </inkml:brush>
  </inkml:definitions>
  <inkml:trace contextRef="#ctx0" brushRef="#br0">2 71 18129,'0'0'3139,"-2"-46"-2883,17 38-480,1-1-2466,3 2-7016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4.460"/>
    </inkml:context>
    <inkml:brush xml:id="br0">
      <inkml:brushProperty name="width" value="0.025" units="cm"/>
      <inkml:brushProperty name="height" value="0.025" units="cm"/>
    </inkml:brush>
  </inkml:definitions>
  <inkml:trace contextRef="#ctx0" brushRef="#br0">18 0 14606,'0'0'5594,"1"8"-3859,2 27-804,-2 0-1,-1-1 0,-2 1 1,-6 38-1,-4 75-275,12-145-644,-1-1 1,1 1-1,0-1 1,1 1 0,-1-1-1,0 1 1,1-1-1,-1 1 1,1-1-1,0 0 1,0 1-1,0-1 1,0 0-1,0 0 1,1 1 0,-1-1-1,0 0 1,1 0-1,0-1 1,-1 1-1,4 2 1,-2-2-2,0-1 1,0 0-1,0 0 0,0 0 1,0 0-1,0 0 1,0-1-1,0 1 0,0-1 1,0 0-1,1 0 1,-1 0-1,0-1 0,5 0 1,9-3-26,-1-1 0,1-1 1,-1 0-1,28-16 0,-31 15-35,27-11 4,-39 18 47,-1 0 0,1 0-1,-1 0 1,0 0 0,1 0 0,-1 1 0,0-1-1,1 0 1,-1 0 0,0 0 0,1 0-1,-1 1 1,0-1 0,1 0 0,-1 0 0,0 1-1,1-1 1,-1 0 0,0 1 0,0-1 0,0 0-1,1 0 1,-1 1 0,0-1 0,0 0-1,0 1 1,0-1 0,0 1 0,1-1 0,-1 0-1,0 1 1,0-1 0,0 0 0,0 1 0,0-1-1,0 1 1,0-1 0,0 0 0,0 1-1,-1-1 1,1 0 0,0 1 0,0 0 0,-3 14 28,-7 5 32,8-17-205,0 0-1,0 0 1,1 1-1,-1-1 1,1 0-1,0 1 1,-2 6 0,4-9-22,-1-1 0,0 1 1,0-1-1,1 1 0,-1-1 0,0 0 1,1 1-1,-1-1 0,0 0 1,1 1-1,-1-1 0,1 0 0,-1 0 1,1 1-1,-1-1 0,1 0 1,-1 0-1,1 0 0,-1 1 0,0-1 1,1 0-1,-1 0 0,1 0 1,-1 0-1,1 0 0,-1 0 0,1 0 1,0 0-1,-1 0 0,0 0 1,1-1-1,-1 1 0,1 0 0,-1 0 1,1 0-1,-1-1 0,1 1 0,-1 0 1,1 0-1,-1-1 0,0 1 1,1 0-1,0-1 0,23-12-4260,-3-6-1275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4.820"/>
    </inkml:context>
    <inkml:brush xml:id="br0">
      <inkml:brushProperty name="width" value="0.025" units="cm"/>
      <inkml:brushProperty name="height" value="0.025" units="cm"/>
    </inkml:brush>
  </inkml:definitions>
  <inkml:trace contextRef="#ctx0" brushRef="#br0">96 0 8808,'0'0'14259,"-10"6"-13613,8-4-629,-9 4 200,0 2 0,1-1 0,-13 13 0,20-18-131,1 1 0,-1-1 0,1 0 0,0 1 0,0-1 0,0 1 0,0 0 0,1 0 0,-1 0-1,1-1 1,-1 1 0,1 1 0,0-1 0,0 0 0,1 0 0,-1 0 0,1 0 0,-1 1 0,1-1 0,0 0 0,0 1 0,1 4-1,0-7-74,0 0 0,-1 0 0,1 0-1,0-1 1,0 1 0,0 0-1,0-1 1,-1 1 0,1-1-1,0 1 1,0-1 0,0 1 0,0-1-1,0 0 1,0 1 0,0-1-1,1 0 1,-1 0 0,0 0 0,0 0-1,0 0 1,0 0 0,2 0-1,27-3 51,-30 3-58,12-3-93,-1-1 1,1 0 0,-1-1-1,-1 0 1,1 0 0,-1-1-1,0-1 1,0 1 0,0-2-1,-1 1 1,0-1 0,-1-1-1,0 0 1,13-17 0,-25 35-76,1 1 0,0-1 1,0 1-1,-2 16 0,4-20-127,-3 40-2383,4-44 2288,0 0 0,0-1-1,0 1 1,0 0 0,0-1 0,0 1-1,1 0 1,-1 0 0,0-1 0,1 1-1,0-1 1,-1 1 0,1-1 0,0 1 0,0-1-1,0 1 1,0-1 0,0 1 0,0-1-1,0 0 1,1 0 0,-1 0 0,2 2-1,16 1-6989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5.181"/>
    </inkml:context>
    <inkml:brush xml:id="br0">
      <inkml:brushProperty name="width" value="0.025" units="cm"/>
      <inkml:brushProperty name="height" value="0.025" units="cm"/>
    </inkml:brush>
  </inkml:definitions>
  <inkml:trace contextRef="#ctx0" brushRef="#br0">187 0 13421,'0'0'3635,"-10"1"-613,-1 0-2395,0 1 0,0 0 1,-1 1-1,-20 8 0,27-10-470,0 1 0,0 1-1,1-1 1,-1 1-1,0-1 1,1 1 0,0 1-1,-1-1 1,1 1 0,1-1-1,-1 1 1,0 0-1,1 1 1,0-1 0,-3 6-1,6-9-148,0-1 0,0 1 1,1 0-1,-1-1 0,0 1 0,0-1 0,1 1 0,-1 0 0,1-1 0,-1 1 0,1-1 0,-1 1 0,1-1 0,-1 0 0,1 1 0,-1-1 0,1 1 1,-1-1-1,1 0 0,0 1 0,-1-1 0,1 0 0,0 0 0,-1 0 0,1 1 0,0-1 0,-1 0 0,1 0 0,0 0 0,-1 0 0,1 0 1,0 0-1,0 0 0,-1-1 0,1 1 0,1 0 0,39 0-229,-32 0 10,14-1-439,-11-1 396,1 2 0,-1 0 1,18 2-1,-28-2 282,-1 0 0,1 0 0,-1 1 0,1-1 0,-1 0 0,1 1 0,-1-1-1,1 1 1,-1-1 0,1 1 0,-1 0 0,0 0 0,1 0 0,-1 0 0,0 0 0,0 0 0,1 0 0,-1 0 0,0 0 0,0 0-1,0 1 1,0-1 0,-1 0 0,1 1 0,0-1 0,0 0 0,-1 1 0,1-1 0,-1 1 0,0-1 0,1 1 0,-1 0 0,0 1 0,0-1 58,-1 1 1,0 0-1,0-1 1,0 1-1,0-1 1,0 0-1,0 1 1,-1-1-1,1 0 1,-1 0-1,1 0 1,-1 0-1,0 0 1,0 0-1,0 0 1,0-1-1,0 1 1,-1-1-1,1 1 1,-3 0 0,-54 27 1081,55-27-1047,-14 5 57,1-1 0,-34 7 0,13-9-2788,33-6-2526,4-7-4740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7.505"/>
    </inkml:context>
    <inkml:brush xml:id="br0">
      <inkml:brushProperty name="width" value="0.025" units="cm"/>
      <inkml:brushProperty name="height" value="0.025" units="cm"/>
    </inkml:brush>
  </inkml:definitions>
  <inkml:trace contextRef="#ctx0" brushRef="#br0">16 178 10154,'0'0'9150,"-4"-9"-7330,2 4-1660,0 2 10,1 1-1,0-1 0,0 1 0,0-1 0,0 1 0,0-1 1,0 1-1,1-1 0,-1-5 0,1 7-92,1-1 0,-1 1 0,1 0 0,-1 0 0,1 0 1,0 0-1,-1-1 0,1 1 0,0 0 0,0 0 0,-1 0 0,1 0 0,0 1 0,0-1 0,0 0 0,0 0 0,0 0 0,1 1 0,-1-1 0,0 1 0,0-1 0,0 1 0,1-1 1,-1 1-1,0 0 0,0-1 0,1 1 0,-1 0 0,3 0 0,5-2 87,0 1-1,1 0 1,-1 0 0,1 1 0,-1 1-1,1-1 1,-1 2 0,17 3 0,-22-4-155,-1 0 0,0 0 0,1 1 0,-1-1 0,0 1 0,0 0 0,0 0 0,0 0 0,-1 0 0,1 0 1,0 1-1,-1-1 0,0 1 0,1 0 0,-1 0 0,0-1 0,0 1 0,-1 1 0,1-1 0,-1 0 0,1 0 0,-1 1 1,0-1-1,0 0 0,-1 1 0,1 4 0,0 4 38,-1 0 1,0 0 0,-1 0-1,-1 0 1,-3 13-1,-2 17 554,7-42-578,0 1 0,0-1 0,0 0 1,0 1-1,0-1 0,0 0 0,0 1 0,0-1 0,0 0 0,0 1 1,0-1-1,0 0 0,0 1 0,0-1 0,0 0 0,0 1 1,0-1-1,0 0 0,1 0 0,-1 1 0,0-1 0,0 0 0,0 1 1,1-1-1,-1 0 0,0 0 0,0 1 0,1-1 0,-1 0 0,0 0 1,0 0-1,1 1 0,-1-1 0,0 0 0,1 0 0,-1 0 0,0 0 1,0 0-1,1 0 0,-1 0 0,0 0 0,1 0 0,18-5 426,16-19-179,-27 17-251,0 0 0,0-1 1,-1 0-1,0 0 0,-1-1 0,0 0 1,0 0-1,-1 0 0,0-1 0,-1 0 1,0 0-1,0 0 0,-1-1 1,-1 1-1,0-1 0,0 1 0,0-12 1,-2 22-17,0-1 0,0 1 0,0 0 1,0 0-1,-1-1 0,1 1 0,0 0 1,0 0-1,0-1 0,-1 1 0,1 0 1,0 0-1,0 0 0,-1-1 0,1 1 1,0 0-1,0 0 0,-1 0 0,1 0 1,0 0-1,-1 0 0,1-1 0,0 1 1,0 0-1,-1 0 0,1 0 0,0 0 1,-1 0-1,1 0 0,0 0 0,-1 0 1,1 0-1,0 0 0,-1 0 0,1 1 1,0-1-1,0 0 0,-1 0 0,1 0 1,0 0-1,0 0 0,-1 1 0,1-1 1,0 0-1,0 0 0,-1 0 0,1 1 1,0-1-1,0 0 0,0 0 0,-1 1 1,1-1-1,0 0 0,0 0 0,0 1 1,0-1-1,0 0 0,0 1 0,-1-1 1,1 0-1,0 0 0,0 1 0,0-1 1,0 0-1,0 1 0,0-1 0,0 0 1,1 1-1,-1 0-2,0 1 1,0-1-1,0 0 1,0 1-1,0-1 1,1 0-1,-1 1 1,0-1-1,1 0 1,-1 1-1,1-1 1,0 0 0,-1 0-1,1 0 1,0 0-1,0 0 1,0 0-1,-1 0 1,1 0-1,0 0 1,1 0-1,-1 0 1,0 0-1,0-1 1,0 1-1,2 0 1,1 1 5,1 0 0,0 0 0,0-1 0,0 0 0,0 0 0,1 0 1,6 0-1,2-1 17,1 0 0,0-1 0,-1-1 1,25-5-1,-28 3-15,0 0 1,0-1-1,0 0 1,0 0-1,-1-1 1,16-12-1,-22 16 0,-1-1-1,0 0 1,0 0 0,0 0-1,0 0 1,0 0 0,0-1-1,-1 1 1,0-1-1,0 0 1,0 0 0,0 0-1,0 0 1,-1 0 0,0 0-1,0 0 1,0 0-1,0 0 1,0-1 0,-1 1-1,0-6 1,0 9-4,0 0-1,0 0 1,0 1 0,-1-1-1,1 0 1,0 0 0,0 1-1,-1-1 1,1 0 0,0 1-1,-1-1 1,1 0 0,-1 1 0,1-1-1,-1 1 1,1-1 0,-1 0-1,1 1 1,-1-1 0,0 1-1,1 0 1,-1-1 0,1 1-1,-1 0 1,0-1 0,0 1-1,-1-1 1,-25 2 79,21 1-72,-1 0-1,1 0 0,0 1 0,0 0 0,0 0 0,-6 4 1,4 0 34,1 0 0,-1 1 1,2 0-1,-1 0 0,1 1 1,0-1-1,-8 18 0,12-23-36,1-1 1,0 1-1,-1-1 0,1 1 0,0 0 0,0 0 0,1 0 0,-1 0 0,1-1 1,-1 1-1,1 0 0,0 0 0,0 0 0,0 0 0,0 0 0,1 0 0,-1 0 0,1 0 1,-1 0-1,1-1 0,0 1 0,1 0 0,-1 0 0,0-1 0,1 1 0,-1-1 1,1 1-1,0-1 0,0 0 0,0 0 0,0 0 0,3 3 0,6 2-147,1-1 0,0 0 0,1 0 0,0-1 0,0-1 0,0 0 0,16 2 0,53 3-8846,-43-9-2596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6.356"/>
    </inkml:context>
    <inkml:brush xml:id="br0">
      <inkml:brushProperty name="width" value="0.025" units="cm"/>
      <inkml:brushProperty name="height" value="0.025" units="cm"/>
    </inkml:brush>
  </inkml:definitions>
  <inkml:trace contextRef="#ctx0" brushRef="#br0">26 0 10794,'0'0'9524,"5"4"-9412,-3-3-86,-1 0 0,1-1 0,-1 1-1,1 0 1,-1 0 0,0 1 0,1-1 0,-1 0 0,0 0-1,0 1 1,0-1 0,0 0 0,0 1 0,0-1 0,0 1 0,-1-1-1,1 1 1,0 0 0,-1-1 0,1 1 0,-1 0 0,0-1 0,0 1-1,1 0 1,-1-1 0,0 1 0,0 0 0,-1 0 0,1-1-1,0 1 1,-1 0 0,1-1 0,-1 1 0,1 0 0,-1-1 0,0 1-1,-1 2 1,0 18 1524,4-19-878,2-12-513,-2 1-361,-3 12 120,1-7 1391,0 39-594,0 338 2483,-10-390-3716,10 15 469,-16-68-5596,1 25-1596,3 15-1951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7.474"/>
    </inkml:context>
    <inkml:brush xml:id="br0">
      <inkml:brushProperty name="width" value="0.025" units="cm"/>
      <inkml:brushProperty name="height" value="0.025" units="cm"/>
    </inkml:brush>
  </inkml:definitions>
  <inkml:trace contextRef="#ctx0" brushRef="#br0">103 1 10794,'0'0'2338,"-47"68"-63,27-32-930,3 5-737,6 0-383,5 3-161,5 2-64,1 2-225,0-1-1216,12-2-1281,-2-1-706,4-5-1280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8.547"/>
    </inkml:context>
    <inkml:brush xml:id="br0">
      <inkml:brushProperty name="width" value="0.025" units="cm"/>
      <inkml:brushProperty name="height" value="0.025" units="cm"/>
    </inkml:brush>
  </inkml:definitions>
  <inkml:trace contextRef="#ctx0" brushRef="#br0">1 143 7976,'9'-6'11322,"16"-16"-8932,1 1-1966,-7 7-83,54-39 469,-67 50-715,1-1 0,-1 1 0,1 0 0,-1 0 1,1 1-1,0 0 0,0 0 0,0 0 1,14 0-1,-20 2-32,0 0 0,1 1 1,-1-1-1,1 0 0,-1 1 0,0 0 1,1-1-1,-1 1 0,0 0 0,1-1 1,-1 1-1,0 0 0,0 0 0,0 0 1,0 0-1,0 0 0,0 0 0,0 1 1,0-1-1,0 0 0,-1 0 0,1 1 1,0-1-1,-1 0 0,1 1 0,-1-1 0,0 0 1,1 1-1,-1-1 0,0 1 0,0-1 1,0 2-1,2 62 1129,-2-38-900,0-25-351,0-1 0,0 0 0,0 1 0,0-1 0,0 0 0,0 1 0,1-1 0,-1 0 0,0 0 0,1 1 0,-1-1 0,1 0 0,0 0 0,-1 0 0,1 1 0,0-1 0,0 0 0,-1 0 0,1 0 0,0 0-1,0-1 1,0 1 0,0 0 0,0 0 0,2 0 0,-1 0-428,-1-1 0,1 0-1,0 0 1,-1 0 0,1 0 0,-1 0-1,1 0 1,0 0 0,-1-1-1,1 1 1,-1-1 0,1 1 0,0-1-1,-1 1 1,2-2 0,11-6-5700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9.199"/>
    </inkml:context>
    <inkml:brush xml:id="br0">
      <inkml:brushProperty name="width" value="0.025" units="cm"/>
      <inkml:brushProperty name="height" value="0.025" units="cm"/>
    </inkml:brush>
  </inkml:definitions>
  <inkml:trace contextRef="#ctx0" brushRef="#br0">38 282 12364,'0'0'10954,"-6"10"-10377,5-8-525,-22 38 274,22-38-315,0 0 0,0 0 0,0 0 0,0 0 0,1 1 0,-1-1 0,0 0 0,1 0 0,0 1 0,-1-1 0,1 0 0,0 1 0,0-1-1,1 0 1,-1 1 0,0-1 0,1 0 0,-1 1 0,1-1 0,1 3 0,-1-4-6,0 0 0,0-1 0,-1 1 0,1 0 0,0-1 1,0 1-1,0-1 0,0 1 0,0-1 0,0 1 0,0-1 0,0 0 0,0 0 0,0 1 0,0-1 0,1 0 0,-1 0 0,0 0 0,0 0 0,0 0 0,0 0 0,0-1 0,0 1 0,0 0 1,0-1-1,0 1 0,0 0 0,0-1 0,0 1 0,0-1 0,0 1 0,0-1 0,0 0 0,0 1 0,-1-1 0,2-1 0,29-29 96,-23 17-73,-1 1 0,10-28-1,-8 21-110,-9 23 83,-1 0-1,1 0 1,1 0-1,-1-1 1,0 1-1,1 0 1,-1 0-1,1-1 1,0 1-1,0-1 1,0 1-1,0 0 1,1-1-1,-1 0 1,1 1-1,-1-1 1,1 0-1,0 0 1,0 0-1,0 0 1,0 0-1,0 0 1,0 0-1,1-1 0,-1 1 1,0-1-1,1 0 1,-1 0-1,1 0 1,0 0-1,-1 0 1,1 0-1,0-1 1,-1 1-1,7-1 1,-2 0 7,0 0 1,0-1-1,0 0 0,0-1 1,0 0-1,0 0 1,0 0-1,0-1 1,-1 0-1,1 0 1,-1 0-1,0-1 0,7-5 1,2-4-35,0 0-1,-1-1 1,0 0-1,-1-1 1,-1 0 0,16-26-1,-22 29 29,1 0-1,-1-1 1,-1 1-1,0-1 0,-1 0 1,0 0-1,-1 0 1,-1-1-1,0 1 1,0-17-1,-5 14 91,-6 16 87,7 2-164,1-1 0,-1 1 0,0-1 0,1 1 0,-1 0 0,1 0-1,-1 0 1,1 0 0,0 0 0,-2 3 0,-6 22 118,0 0 0,2 0 1,1 0-1,1 1 0,1 0 0,2 0 1,1 0-1,3 43 0,-2-67-114,1 0 0,-1 0 0,1 0 0,0 0 0,0 0 0,0-1 0,0 1 0,1 0 0,0-1-1,0 1 1,0-1 0,0 1 0,0-1 0,1 0 0,-1 0 0,1 0 0,0 0 0,0 0 0,0-1 0,0 0 0,0 1-1,1-1 1,-1 0 0,1 0 0,-1-1 0,1 1 0,0-1 0,-1 0 0,1 0 0,0 0 0,0 0 0,0-1 0,0 1 0,0-1-1,0 0 1,0-1 0,0 1 0,0 0 0,0-1 0,0 0 0,6-2 0,-9 2-38,1 1 0,-1-1 0,1 1 1,-1-1-1,0 0 0,1 1 0,-1-1 0,0 0 1,1 0-1,-1 0 0,0 0 0,0 0 0,0 0 1,0 0-1,0-1 0,0 1 0,0 0 0,0-1 0,-1 1 1,1 0-1,0-1 0,-1 1 0,1-1 0,-1 1 1,1-1-1,-1 1 0,0-1 0,0 1 0,0-1 1,0 0-1,0 1 0,0-1 0,0 1 0,0-1 0,-1 1 1,1-1-1,-1 1 0,1-1 0,-1 1 0,-1-3 1,0-2-113,-1 0 0,-1 0 1,1 0-1,-1 0 1,0 1-1,0 0 1,-1 0-1,-5-5 0,-10-8 89,-1 0 0,-1 2-1,-1 0 1,0 2 0,-1 0-1,0 2 1,-48-17-1,226 54 921,-46-18-8629,-68-6 582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9.588"/>
    </inkml:context>
    <inkml:brush xml:id="br0">
      <inkml:brushProperty name="width" value="0.025" units="cm"/>
      <inkml:brushProperty name="height" value="0.025" units="cm"/>
    </inkml:brush>
  </inkml:definitions>
  <inkml:trace contextRef="#ctx0" brushRef="#br0">125 73 4452,'0'0'11152,"0"-10"-8050,-1-29-764,1 38-2250,0 0 0,0 0 0,0 0 1,0 0-1,0 0 0,-1 0 0,1 0 0,0 0 1,0 0-1,-1 1 0,1-1 0,0 0 0,-1 0 1,1 0-1,-1 0 0,1 1 0,-1-1 0,0 0 0,1 1 1,-1-1-1,0 0 0,1 1 0,-1-1 0,0 1 1,0-1-1,0 1 0,1-1 0,-1 1 0,0 0 1,0-1-1,0 1 0,0 0 0,0 0 0,0-1 0,0 1 1,0 0-1,1 0 0,-1 0 0,0 0 0,0 0 1,0 1-1,0-1 0,0 0 0,0 0 0,0 1 1,0-1-1,0 0 0,0 1 0,-3 1 11,0 0 0,0 0 0,0 0 1,1 0-1,-1 0 0,1 1 0,-6 5 0,2-1-12,1 1-1,1 0 1,0 0-1,0 1 0,0-1 1,1 1-1,0 0 1,1 0-1,0 0 1,0 1-1,1-1 1,1 1-1,-1-1 1,1 15-1,1-22-89,1 0-1,-1 0 0,1 0 1,-1-1-1,1 1 0,0 0 1,0 0-1,0-1 0,0 1 1,0 0-1,0-1 1,1 1-1,-1-1 0,0 1 1,1-1-1,-1 0 0,1 0 1,-1 1-1,1-1 0,0 0 1,0-1-1,-1 1 0,1 0 1,0 0-1,0-1 1,0 1-1,0-1 0,0 1 1,0-1-1,0 0 0,0 0 1,0 0-1,-1 0 0,4-1 1,5 1-430,-1 0 1,1-1-1,0 0 1,-1-1-1,19-5 1,-13 1-1621,-1-1-1,1-1 1,-1 0 0,16-12 0,16-13-10396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59.917"/>
    </inkml:context>
    <inkml:brush xml:id="br0">
      <inkml:brushProperty name="width" value="0.025" units="cm"/>
      <inkml:brushProperty name="height" value="0.025" units="cm"/>
    </inkml:brush>
  </inkml:definitions>
  <inkml:trace contextRef="#ctx0" brushRef="#br0">60 1 14446,'0'0'6182,"-9"9"-5099,9-8-1067,-5 3 145,1 0 0,0 1 0,0 0-1,0 0 1,1 0 0,-1 0 0,1 0 0,1 1 0,-1-1-1,1 1 1,0 0 0,0 0 0,1 0 0,-1 0 0,0 9-1,1 5 419,0-6-344,0-1 0,1 1 0,0 0 0,1-1 0,3 14-1,-4-24-225,1 0-1,0-1 1,-1 1-1,1-1 1,0 0-1,1 1 1,-1-1-1,0 0 0,1 1 1,-1-1-1,1 0 1,-1 0-1,1 0 1,0 0-1,0-1 0,0 1 1,0 0-1,0-1 1,1 0-1,-1 1 1,0-1-1,1 0 1,-1 0-1,1 0 0,-1 0 1,1-1-1,-1 1 1,1-1-1,-1 0 1,1 1-1,5-1 0,35-6 100,11 2 67,30 19-308,-81-15 49,32-1-3021,-3-11-4255,-10-2-1977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0.602"/>
    </inkml:context>
    <inkml:brush xml:id="br0">
      <inkml:brushProperty name="width" value="0.025" units="cm"/>
      <inkml:brushProperty name="height" value="0.025" units="cm"/>
    </inkml:brush>
  </inkml:definitions>
  <inkml:trace contextRef="#ctx0" brushRef="#br0">41 14 10474,'0'0'10783,"1"-12"-10478,-8 20 481,1 0-1,0 1 1,0-1 0,-6 14 0,11-22-744,1 1 0,-1-1 0,1 1 0,0 0 0,-1-1 0,1 1 0,0 0-1,0-1 1,-1 1 0,1 0 0,0 0 0,0-1 0,0 1 0,0 0 0,0 0 0,0-1 0,0 1 0,0 0 0,0 0 0,0-1 0,0 1 0,1 0 0,-1 0 0,0-1 0,0 1 0,1 0 0,-1-1 0,1 1 0,-1-1 0,0 1 0,1 0-1,0 0 1,0-1-17,1 1-1,0-1 0,-1 1 0,1-1 0,-1 0 0,1 0 0,0 0 0,-1 0 0,1 0 0,-1 0 0,1 0 1,0-1-1,2 0 0,52-20-428,-38 12-52,-10 6 269,0 0 0,-1 0 0,0-1 0,0 0-1,0-1 1,0 1 0,-1-2 0,0 1 0,7-7 0,-13 12 406,-2 4-95,1 0 0,0-1 0,0 1 1,0 1-1,1-1 0,-1 0 0,1 0 1,0 0-1,0 0 0,1 6 0,0-9-111,-1 0-1,1 0 0,0 0 0,0 0 1,0 0-1,0 0 0,0 0 0,0 0 0,0-1 1,0 1-1,0 0 0,0-1 0,0 1 1,1-1-1,-1 1 0,0-1 0,0 0 1,1 0-1,-1 1 0,0-1 0,0 0 1,1 0-1,-1 0 0,0 0 0,0 0 1,1 0-1,-1-1 0,0 1 0,2-1 0,40-8-122,-42 8 101,0 1 0,0 0 0,1-1 0,-1 1 0,0 0 0,0-1 0,0 1 0,0 0 0,0 0 0,0 0 0,0 0 0,1 0 0,-1 0 0,0 1 0,0-1 0,0 0 0,0 0 0,0 1 0,0-1 0,0 1 0,0-1 0,0 1 0,0-1 0,0 1 0,0 0 0,0-1 0,0 1 1,-1 0-1,1 0 0,0-1 0,0 1 0,-1 0 0,1 0 0,0 0 0,-1 0 0,1 0 0,-1 0 0,0 0 0,1 0 0,-1 0 0,0 1 0,1-1 0,-1 0 0,0 0 0,0 0 0,0 2 0,1 9 83,-1 0-1,0 0 1,-3 21-1,2-14 23,-3 32 622,-11 53 0,12-86-515,-1-1 0,-1 1-1,-1-1 1,0 0 0,-1-1 0,-15 26 0,22-42-186,0 1 1,0-1 0,0 1-1,-1-1 1,1 1 0,0-1-1,0 0 1,-1 1 0,1-1-1,0 1 1,-1-1 0,1 0-1,0 1 1,-1-1 0,1 0 0,0 1-1,-1-1 1,1 0 0,-1 0-1,1 1 1,-1-1 0,1 0-1,0 0 1,-1 0 0,1 0-1,-1 0 1,1 0 0,-1 1-1,1-1 1,-2 0 0,-3-15 192,5-34-222,1 41 29,1-17-205,1 0 1,1 1-1,2 0 1,0 0-1,2 0 1,1 0-1,0 1 1,2 1-1,0 0 1,2 0-1,0 1 1,2 1-1,0 0 1,1 1-1,25-23 1,-27 25 207,-14 17-20,0-1 0,0 1-1,0 0 1,0 0 0,0 0 0,0 0-1,0 0 1,0 0 0,0-1-1,0 1 1,0 0 0,0 0 0,0 0-1,0 0 1,0 0 0,0 0-1,0-1 1,0 1 0,0 0 0,0 0-1,0 0 1,0 0 0,0 0-1,0 0 1,0-1 0,0 1 0,-1 0-1,1 0 1,0 0 0,0 0-1,0 0 1,0 0 0,0 0 0,0 0-1,0 0 1,0 0 0,-1-1-1,1 1 1,0 0 0,0 0 0,0 0-1,0 0 1,0 0 0,0 0-1,-1 0 1,1 0 0,0 0 0,0 0-1,0 0 1,0 0 0,0 0 0,-1 0-1,1 0 1,0 0 0,0 0-1,0 0 1,0 1 0,-3 0 7,0 0 1,0 0 0,0 0-1,1 0 1,-1 1-1,0-1 1,1 1 0,-1 0-1,-3 4 1,2-4 39,1 1-1,0 0 1,0 0-1,0 1 1,0-1 0,1 1-1,-1-1 1,1 1 0,0 0-1,0 0 1,0 0 0,1 0-1,-1 0 1,1 0-1,0 1 1,0-1 0,0 0-1,1 7 1,0-10-43,1 0 0,-1 0-1,1 0 1,0 0 0,-1 0 0,1 0-1,0-1 1,0 1 0,-1 0 0,1 0-1,0 0 1,0-1 0,0 1 0,0-1-1,0 1 1,0-1 0,0 1 0,0-1-1,1 1 1,-1-1 0,0 0 0,0 0-1,0 1 1,0-1 0,0 0 0,2 0-1,39 1-328,-33-1 42,50-6-3738,-1-11-4498,-18 0-1026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0.946"/>
    </inkml:context>
    <inkml:brush xml:id="br0">
      <inkml:brushProperty name="width" value="0.025" units="cm"/>
      <inkml:brushProperty name="height" value="0.025" units="cm"/>
    </inkml:brush>
  </inkml:definitions>
  <inkml:trace contextRef="#ctx0" brushRef="#br0">76 145 15535,'0'0'8776,"-9"2"-7628,-35 15 97,42-17-1208,1 1 1,-1 0 0,1 0 0,0-1-1,0 1 1,0 0 0,-1 0 0,1 0-1,0 0 1,0 0 0,0 1 0,0-1-1,1 0 1,-1 0 0,0 0 0,0 1-1,1-1 1,-1 1 0,1-1 0,-1 0-1,1 1 1,0-1 0,-1 1 0,1-1-1,0 1 1,0-1 0,0 1-1,0-1 1,0 1 0,0-1 0,1 1-1,-1-1 1,0 1 0,1-1 0,-1 0-1,1 1 1,0-1 0,-1 0 0,3 3-1,-2-3-31,0 0-1,1 1 0,-1-1 0,1 0 0,-1 0 0,1-1 0,0 1 1,-1 0-1,1 0 0,0-1 0,0 1 0,-1-1 0,1 0 0,0 1 1,0-1-1,0 0 0,0 0 0,-1 0 0,1 0 0,0-1 0,2 1 1,41-11 99,-31 3-177,0-1 0,0 0 1,-1 0-1,0-2 0,-1 1 0,0-2 0,-1 1 0,0-2 0,-1 1 0,0-2 0,-1 1 1,0-1-1,-2 0 0,10-24 0,-13 19 614,-13 25 385,-15 27-101,15-17-631,1 1 0,1 0 0,0 0-1,-7 33 1,13-45-209,0-1-1,0 1 1,0-1 0,0 1-1,1 0 1,-1 0 0,1 0-1,1-1 1,-1 1 0,1 0-1,-1-1 1,1 1 0,1 0-1,-1-1 1,1 1 0,-1-1 0,1 1-1,1-1 1,-1 0 0,1 0-1,-1 0 1,1 0 0,6 5-1,-6-7-460,0 0 0,0-1 0,0 1 0,0-1 0,1 0 0,-1 0-1,0 0 1,1 0 0,-1 0 0,0-1 0,1 0 0,-1 0 0,1 0 0,3 0 0,27-1-9834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4.116"/>
    </inkml:context>
    <inkml:brush xml:id="br0">
      <inkml:brushProperty name="width" value="0.025" units="cm"/>
      <inkml:brushProperty name="height" value="0.025" units="cm"/>
    </inkml:brush>
  </inkml:definitions>
  <inkml:trace contextRef="#ctx0" brushRef="#br0">35 0 18962,'0'0'4388,"-30"50"-3427,26-28-609,3 1-224,1 1-96,0 0-64,12 3-768,0 0-706,-3 0-800,-2 1-2563,-5-6-3843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4.549"/>
    </inkml:context>
    <inkml:brush xml:id="br0">
      <inkml:brushProperty name="width" value="0.025" units="cm"/>
      <inkml:brushProperty name="height" value="0.025" units="cm"/>
    </inkml:brush>
  </inkml:definitions>
  <inkml:trace contextRef="#ctx0" brushRef="#br0">195 4 10122,'0'0'6827,"-11"-2"-5044,5 1-1670,-1 0 0,1 1-1,-1 0 1,1 0-1,-1 1 1,1 0 0,-1 0-1,1 0 1,0 1 0,0 0-1,0 0 1,0 1-1,0 0 1,0 0 0,0 0-1,1 0 1,-1 1-1,1 0 1,0 0 0,-6 8-1,5-7-36,2-2-6,-1 0 0,1 1 1,0 0-1,1 0 0,-1 0 0,0 0 0,1 1 1,0 0-1,0-1 0,1 1 0,-4 8 1,6-12-56,0-1 1,0 1 0,0-1 0,1 0-1,-1 1 1,0-1 0,0 1 0,1-1-1,-1 0 1,0 1 0,1-1 0,-1 0-1,0 0 1,1 1 0,-1-1 0,0 0-1,1 0 1,-1 0 0,1 1 0,-1-1 0,1 0-1,-1 0 1,0 0 0,1 0 0,-1 0-1,1 0 1,-1 0 0,1 0 0,-1 0-1,0 0 1,1 0 0,-1 0 0,2 0-1,20-1 116,-19 1-93,71-9 52,-52 5-91,-1 2 0,1 0 0,0 1 0,40 4 1,-60-3 7,0 0 1,-1 0 0,1 0 0,-1 0 0,1 0 0,0 1 0,-1-1 0,1 1-1,-1-1 1,1 1 0,-1 0 0,1-1 0,-1 1 0,1 0 0,-1 0-1,0 0 1,0 0 0,1 0 0,-1 0 0,0 1 0,0-1 0,0 0 0,0 1-1,0-1 1,0 0 0,-1 1 0,1-1 0,0 1 0,-1-1 0,1 1-1,-1 0 1,0-1 0,1 1 0,-1-1 0,0 1 0,0 2 0,-1-1 119,1 0 0,-1 0 0,0 0 0,-1 0 0,1 0 0,0 0 0,-1 0 0,0 0 0,1-1 0,-1 1 0,0-1 1,0 1-1,-1-1 0,1 0 0,0 0 0,-1 0 0,-4 3 0,-15 7 316,0 0 0,-1-2 0,0 0 0,-1-2 0,0 0 1,-47 7-1,141-57-12433,-26 18 4014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4.923"/>
    </inkml:context>
    <inkml:brush xml:id="br0">
      <inkml:brushProperty name="width" value="0.025" units="cm"/>
      <inkml:brushProperty name="height" value="0.025" units="cm"/>
    </inkml:brush>
  </inkml:definitions>
  <inkml:trace contextRef="#ctx0" brushRef="#br0">99 58 16239,'0'0'5440,"-10"5"-3865,1 0-1282,0 1 0,0 0-1,1 1 1,0 0 0,-12 13 0,18-18-253,-1 0 0,1 1 0,0-1 0,0 1 1,0 0-1,0-1 0,1 1 0,-1 0 1,1 0-1,0 0 0,0 0 0,0 0 0,0 1 1,0-1-1,1 0 0,-1 0 0,1 1 1,0-1-1,0 0 0,0 0 0,0 1 0,1-1 1,-1 0-1,1 0 0,0 0 0,0 1 1,2 3-1,-2-5-33,1-1 0,-1 1 0,0-1 0,1 1 0,-1-1 1,1 1-1,0-1 0,-1 0 0,1 0 0,0 0 0,0 0 1,0 0-1,0 0 0,0-1 0,0 1 0,0-1 0,0 1 0,0-1 1,0 0-1,0 1 0,0-1 0,0 0 0,0-1 0,0 1 1,0 0-1,0 0 0,0-1 0,0 0 0,0 1 0,4-3 0,-1 2 7,0-1-1,0 0 0,-1-1 0,1 1 0,0-1 0,-1 0 0,0 0 0,0 0 0,0-1 1,0 1-1,5-6 0,-5 1 107,1 0 0,-1 0 1,-1 0-1,1 0 0,-1-1 0,-1 1 1,1-1-1,-2 0 0,1 0 0,-1 0 1,0 0-1,-1 1 0,0-1 1,-1 0-1,1 0 0,-4-11 0,4 18-98,0 1-1,-1 0 1,1 0 0,-1 0-1,1 0 1,-1 0-1,1 0 1,-1 0-1,1 0 1,-1 1 0,0-1-1,1 0 1,-1 0-1,0 0 1,0 1-1,0-1 1,0 0 0,0 1-1,0-1 1,0 1-1,0-1 1,0 1-1,0-1 1,0 1-1,0 0 1,0-1 0,0 1-1,0 0 1,0 0-1,0 0 1,-1 0-1,1 0 1,0 0 0,0 0-1,0 0 1,-2 1-1,1 0-41,1-1 0,-1 1 0,1 0 0,-1 0-1,1 0 1,0 0 0,-1 0 0,1 0 0,0 0 0,0 0-1,0 0 1,0 1 0,0-1 0,0 0 0,0 1 0,0-1-1,0 1 1,0-1 0,1 1 0,-1-1 0,1 1 0,-1-1-1,1 1 1,-1 2 0,1-2-104,0-1-216,0 1-1,0 0 0,-1-1 1,1 1-1,0-1 1,0 1-1,1 0 0,-1-1 1,0 1-1,1-1 1,-1 1-1,0-1 0,1 1 1,0-1-1,1 3 1,13 4-5933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6.060"/>
    </inkml:context>
    <inkml:brush xml:id="br0">
      <inkml:brushProperty name="width" value="0.025" units="cm"/>
      <inkml:brushProperty name="height" value="0.025" units="cm"/>
    </inkml:brush>
  </inkml:definitions>
  <inkml:trace contextRef="#ctx0" brushRef="#br0">0 118 9161,'0'0'2738,"8"-11"44,-1 2-2149,37-45 3395,-41 50-3697,1 1 1,-1 0 0,1 0-1,-1 0 1,1 1-1,0-1 1,0 1 0,0 0-1,0 0 1,0 0 0,1 1-1,-1 0 1,0-1 0,8 0-1,-11 3-308,0-1-1,1 1 1,-1 0-1,0-1 0,0 1 1,0 0-1,0-1 1,-1 1-1,1 0 0,0 0 1,0 0-1,0 0 1,-1 0-1,1 0 1,0 0-1,-1 0 0,1 0 1,-1 1-1,1-1 1,-1 0-1,0 0 0,1 0 1,-1 0-1,0 1 1,0-1-1,0 0 0,0 0 1,0 1-1,0-1 1,0 0-1,-1 2 0,-3 46 158,-17 14-13,15-51-143,2 0-1,-1 1 0,2 0 0,-4 20 0,7-32-15,0-1-1,0 0 1,-1 1-1,1-1 1,0 1 0,1-1-1,-1 1 1,0-1-1,0 1 1,0-1-1,0 0 1,0 1 0,0-1-1,0 1 1,1-1-1,-1 0 1,0 1-1,0-1 1,1 0 0,-1 1-1,0-1 1,0 0-1,1 1 1,-1-1-1,0 0 1,1 1 0,-1-1-1,1 0 1,-1 0-1,0 0 1,1 1-1,-1-1 1,1 0 0,19 0 317,18-14 165,-15 2-467,0-1 0,0-2-1,-1 0 1,-1-1 0,-1-1-1,0-1 1,33-40 0,-79 117-232,21-49 226,1-1 0,1 1-1,0 0 1,0 0-1,1 1 1,0-1 0,1 0-1,0 20 1,1-29 0,0 0-1,0 0 1,0 0 0,0 0 0,1 0-1,-1 0 1,0 0 0,1 0 0,-1 0-1,1 0 1,-1 0 0,1 0 0,-1 0-1,1-1 1,0 1 0,-1 0 0,1 0-1,0-1 1,0 1 0,-1 0 0,1-1 0,0 1-1,0-1 1,0 1 0,2 0 0,0 0 47,0 0 0,0-1 0,0 1 0,0-1 0,0 0 0,0 0 0,0 0 0,6-1 0,-1 0 51,0-1 0,0 0-1,-1 0 1,1 0 0,-1-1-1,11-6 1,-9 4-92,-1-1 0,0 0 0,0 0 0,-1-1 0,0 0 0,0 0 0,0-1 0,-1 0 0,0 0 1,-1 0-1,0-1 0,0 0 0,-1 0 0,0 0 0,0 0 0,-1-1 0,0 1 0,-1-1 0,0 0 0,-1 0 0,1-19 0,-2 28-22,0 0 0,0 1 0,0-1-1,1 0 1,-1 1 0,0-1 0,0 0 0,0 1 0,0-1-1,-1 0 1,1 1 0,0-1 0,0 0 0,0 1-1,0-1 1,-1 0 0,1 1 0,0-1 0,-1 1 0,1-1-1,0 0 1,-1 1 0,1-1 0,-1 1 0,1-1-1,-1 1 1,1-1 0,-1 1 0,1 0 0,-1-1 0,1 1-1,-1 0 1,0-1 0,1 1 0,-1 0 0,0 0 0,1-1-1,-1 1 1,0 0 0,1 0 0,-1 0 0,0 0-1,1 0 1,-1 0 0,-1 0 0,1 0-1,0 1-1,-1 0 1,1-1 0,0 1 0,-1 0-1,1 0 1,0-1 0,0 1-1,0 0 1,0 0 0,0 0 0,0 0-1,0 1 1,0-1 0,0 0 0,0 0-1,0 1 1,1-1 0,-1 0-1,0 3 1,-1 1 11,1-1 0,-1 1 1,1 0-1,0 1 0,1-1 0,-1 0 0,1 0 1,0 0-1,0 0 0,2 7 0,-2-11 5,1 1-1,0 0 1,0-1 0,0 1-1,-1-1 1,1 1 0,1-1-1,-1 1 1,0-1 0,0 0-1,0 1 1,1-1 0,-1 0-1,1 0 1,-1 0 0,1 0-1,-1 0 1,1 0 0,0-1-1,-1 1 1,1-1 0,0 1-1,-1-1 1,1 1 0,0-1-1,0 0 1,-1 0 0,1 0-1,0 0 1,3 0 0,4-1 12,0 0 1,0-1 0,0 0-1,0-1 1,-1 1-1,1-2 1,-1 1 0,0-1-1,0 0 1,0-1 0,0 0-1,-1 0 1,12-11-1,40-23-1,-58 38-31,-1 1-1,1 0 1,0-1 0,-1 1 0,1 0 0,0 0 0,0 0 0,0 0-1,-1-1 1,1 1 0,0 0 0,0 0 0,-1 0 0,1 1-1,0-1 1,0 0 0,-1 0 0,1 0 0,0 1 0,0-1-1,0 1 1,6-1 70,-1-13 24,-5 11-86,-1 1 1,1-1-1,-1 1 0,0-1 1,1 1-1,-1-1 1,0 1-1,0-1 0,0 1 1,0-1-1,0 1 0,0-1 1,-1 1-1,1-1 1,-1-1-1,1 3-5,-1 0-1,1-1 1,0 1-1,-1 0 1,1 0 0,-1 0-1,1 0 1,-1 0-1,1 0 1,0 0-1,-1 0 1,1 0 0,-1 0-1,1 0 1,-1 0-1,1 0 1,0 0 0,-1 0-1,1 1 1,-1-1-1,1 0 1,0 0 0,-1 0-1,1 1 1,0-1-1,-1 0 1,1 0-1,0 1 1,-1-1 0,1 0-1,-1 1 1,-3 3-7,0 0-1,-1 1 1,2-1 0,-1 1 0,0 0 0,-3 7 0,3-4 22,1-1 0,-1 1 0,1 0 0,1 0 0,0 1 0,0-1 0,0 0 0,1 1-1,0-1 1,1 1 0,0-1 0,1 11 0,0-17-15,-1-1 1,1 1-1,0 0 0,0-1 0,-1 1 0,1-1 0,0 1 0,0-1 0,1 1 1,-1-1-1,0 0 0,0 1 0,1-1 0,-1 0 0,1 0 0,-1 0 0,1 0 1,-1 0-1,1-1 0,-1 1 0,1 0 0,0-1 0,0 1 0,-1-1 1,1 0-1,0 1 0,2-1 0,55 2-1317,-45-3 301,28-3-3613,-15-4-1262,8-5-7774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17.849"/>
    </inkml:context>
    <inkml:brush xml:id="br0">
      <inkml:brushProperty name="width" value="0.025" units="cm"/>
      <inkml:brushProperty name="height" value="0.025" units="cm"/>
    </inkml:brush>
  </inkml:definitions>
  <inkml:trace contextRef="#ctx0" brushRef="#br0">37 1 11915,'0'0'1890,"-28"67"96,22-35-801,4 2-769,2-3-223,0 0-129,2 2-32,6-5-32,2-1-705,0-2-832,0-11 512,1-2-321,-2-7 674,-3-5 672,-2 0 64,-4-1-897,0-15-1633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7.553"/>
    </inkml:context>
    <inkml:brush xml:id="br0">
      <inkml:brushProperty name="width" value="0.025" units="cm"/>
      <inkml:brushProperty name="height" value="0.025" units="cm"/>
    </inkml:brush>
  </inkml:definitions>
  <inkml:trace contextRef="#ctx0" brushRef="#br0">4 125 4324,'-4'16'8784,"10"-7"-3404,-4-9-5122,-1 1-1,1 0 0,0-1 1,0 1-1,0-1 1,0 0-1,0 0 0,-1 0 1,1 1-1,0-2 1,0 1-1,0 0 1,2-1-1,4 0-258,1-1 0,-1 0-1,0-1 1,0 0 0,13-7 0,-11 4 39,-1-1 1,0-1 0,-1 0-1,15-16 1,-21 22-28,0 0 0,0-1 0,0 1 0,0-1 0,0 1 0,-1-1 0,1 0 1,-1 0-1,0 0 0,0 0 0,0 0 0,0 0 0,0 0 0,0 0 0,-1 0 1,0-1-1,1 1 0,-1 0 0,-1 0 0,1 0 0,0 0 0,-1-4 0,0 6 4,0 1 0,1-1-1,-1 1 1,1-1-1,-1 0 1,0 1 0,1-1-1,-1 1 1,0 0-1,1-1 1,-1 1 0,0-1-1,0 1 1,0 0 0,1 0-1,-1 0 1,0-1-1,0 1 1,0 0 0,0 0-1,1 0 1,-1 0-1,0 0 1,0 0 0,0 1-1,0-1 1,1 0-1,-1 0 1,0 0 0,0 1-1,1-1 1,-2 1 0,-25 13 335,18-7-230,1 1 0,-1 0 0,2 0 0,-1 1 0,1 0 0,1 0 0,0 0 0,0 1 0,1 0 0,0 0 0,0 1 0,2-1 0,-1 1 0,1 0 0,1 0 0,-1 0 0,2 0 0,-1 13 0,2-22-108,0-1 0,1 1 1,-1-1-1,0 0 0,0 1 1,1-1-1,-1 0 1,1 1-1,-1-1 0,1 0 1,0 0-1,0 1 0,-1-1 1,1 0-1,0 0 0,0 0 1,0 0-1,0 0 1,0 0-1,0 0 0,0-1 1,1 1-1,-1 0 0,0-1 1,2 2-1,1-1 10,0 0-1,0 0 0,1 0 1,-1 0-1,0-1 0,0 1 1,1-1-1,6-1 0,1 0 12,1-1 0,-1 0-1,1-1 1,-1-1 0,13-5 0,6-7-10,-1-2 1,0-1-1,46-39 1,-26 19 52,-50 39-54,0-1-1,1 1 1,-1 0 0,0-1-1,0 1 1,0 0-1,1-1 1,-1 1-1,0 0 1,1 0-1,-1-1 1,0 1-1,1 0 1,-1 0-1,0 0 1,1 0-1,-1-1 1,0 1-1,1 0 1,-1 0-1,0 0 1,1 0-1,-1 0 1,0 0 0,1 0-1,-1 0 1,1 0-1,-1 0 1,0 0-1,1 0 1,-1 0-1,0 0 1,1 0-1,-1 1 1,0-1-1,1 0 1,-1 0-1,0 0 1,1 0-1,-1 1 1,0-1-1,1 0 1,-1 0-1,0 1 1,0-1-1,1 0 1,-1 1 0,0 24 629,-17 36-115,15-57-509,1-3-1,1 1 0,-1 0 0,1 0 1,-1-1-1,1 1 0,0 0 0,-1 0 0,1 0 0,0 0 0,0 0 1,0-1-1,0 1 0,1 0 0,-1 0 0,0 0 0,2 1 1,-2-2-3,1 0 1,-1-1 0,1 1-1,-1 0 1,1-1-1,0 1 1,-1-1 0,1 1-1,0-1 1,-1 0 0,1 1-1,0-1 1,0 0 0,0 1-1,-1-1 1,1 0-1,0 0 1,0 0 0,0 0-1,-1 1 1,1-1 0,0 0-1,0-1 1,1 1 0,5-1 35,1-1 1,-1 0-1,0 0 0,0-1 1,0 0-1,10-6 1,24-17-71,-32 20-111,-1 0 0,1 0 0,0 1 0,1 0 1,-1 0-1,1 1 0,19-5 0,-29 10 81,1 0 0,0-1 0,-1 1 1,1 0-1,-1 0 0,0 0 0,1-1 0,-1 1 0,0 0 0,1 0 0,-1 0 0,0 0 1,0 0-1,0 0 0,0 0 0,0-1 0,0 1 0,0 0 0,0 0 0,0 0 1,0 0-1,-1 0 0,1 0 0,0 0 0,0-1 0,-1 1 0,0 1 0,-7 28-1800,3-7-1233,6-12-793,6-6-4906,4-5 3380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07.899"/>
    </inkml:context>
    <inkml:brush xml:id="br0">
      <inkml:brushProperty name="width" value="0.025" units="cm"/>
      <inkml:brushProperty name="height" value="0.025" units="cm"/>
    </inkml:brush>
  </inkml:definitions>
  <inkml:trace contextRef="#ctx0" brushRef="#br0">177 164 8456,'0'0'13688,"-12"-5"-12343,9 3-1241,-1 0 1,0 1-1,0-1 0,0 1 1,0 0-1,0 0 1,0 0-1,0 0 0,0 1 1,0 0-1,0 0 0,-1 0 1,1 0-1,0 1 1,0-1-1,0 1 0,0 0 1,0 1-1,0-1 0,0 1 1,0-1-1,1 1 1,-1 0-1,0 0 0,1 1 1,0-1-1,-1 1 0,-3 4 1,-28 35 1129,33-40-1165,0 0-1,1 0 1,0 0-1,0 0 1,0 0-1,0 1 1,0-1-1,0 0 1,0 1-1,1-1 1,-1 1-1,1-1 1,-1 1-1,1-1 0,0 1 1,0-1-1,1 1 1,0 4-1,0-6-55,0 0-1,0 0 0,0 0 1,0 0-1,0 0 0,1 0 1,-1 0-1,0-1 0,1 1 0,-1 0 1,1-1-1,-1 1 0,1-1 1,-1 0-1,0 1 0,1-1 1,0 0-1,-1 0 0,1 0 0,-1 0 1,1 0-1,1-1 0,35-3 85,-25 1-87,0-1 0,0 0 0,0-1 0,0-1 1,-1 0-1,0 0 0,0-2 0,-1 1 1,0-1-1,15-14 0,-2-2-25,0 0 1,-1-2-1,19-28 0,-12 4-4,-21 32-33,-17 31-224,-1 0 257,0 1 0,2 0 0,-1 1-1,2 0 1,0 0 0,0 0 0,2 1 0,0 0 0,1 0 0,0 0-1,0 29 1,3-43-115,0 0 0,0 0 0,1 0-1,-1 0 1,0-1 0,1 1-1,0 0 1,-1 0 0,1-1 0,0 1-1,0 0 1,0-1 0,0 1 0,0-1-1,3 4 1,-3-4-390,1 0-1,0 0 0,0 0 1,0 0-1,0 0 1,0 0-1,0-1 1,0 1-1,0-1 1,0 1-1,0-1 1,0 0-1,4 1 1,19-1-7938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0.348"/>
    </inkml:context>
    <inkml:brush xml:id="br0">
      <inkml:brushProperty name="width" value="0.025" units="cm"/>
      <inkml:brushProperty name="height" value="0.025" units="cm"/>
    </inkml:brush>
  </inkml:definitions>
  <inkml:trace contextRef="#ctx0" brushRef="#br0">0 1 4548,'0'0'18818,"2"9"-17937,5 135 624,-7-141-1492,0-1 0,0 0 0,0 0 0,1 0 0,-1 0 0,1 0-1,0 0 1,-1 0 0,1 0 0,0 0 0,0 0 0,0 0 0,1 0-1,-1 0 1,0-1 0,1 1 0,-1 0 0,1-1 0,-1 1 0,1-1-1,0 0 1,0 0 0,-1 1 0,1-1 0,0 0 0,0-1 0,0 1-1,0 0 1,0 0 0,1-1 0,-1 0 0,0 1 0,0-1 0,0 0-1,0 0 1,1 0 0,-1 0 0,0 0 0,0-1 0,0 1 0,3-1-1,3-1 20,-1 0 0,1 0 0,-1-1 0,0 0 0,0 0 0,0-1 0,0 0 0,0 0 0,-1 0 0,9-9 0,-9 9-16,-1-1 1,0-1-1,0 1 0,0-1 1,-1 0-1,0 0 1,0 0-1,0-1 0,-1 1 1,0-1-1,0 0 1,-1 0-1,3-9 0,-25 50 470,16-26-406,1 1-1,0 0 1,0 0 0,1 0-1,0 0 1,0 1-1,1-1 1,0 1 0,1-1-1,1 15 1,0-23-73,-1 1 0,0-1 0,1 0 1,0 0-1,-1 0 0,1 0 0,0 0 1,-1 0-1,1 0 0,0 0 0,0 0 1,0 0-1,0 0 0,0 0 0,0-1 0,0 1 1,0 0-1,0-1 0,0 1 0,1-1 1,-1 1-1,0-1 0,0 1 0,1-1 1,-1 0-1,0 0 0,0 0 0,1 0 1,-1 0-1,0 0 0,0 0 0,1 0 1,-1 0-1,0 0 0,0-1 0,1 1 0,-1 0 1,0-1-1,0 0 0,0 1 0,2-2 1,4 0-141,0-1 1,-1 0-1,1 0 1,0-1-1,9-7 1,16-18-2369,-22 20-342,0-2 0,-2 1 1,1-1-1,-1 0 0,12-24 0,-9 1 3124,-17 61 13743,-2 5-9058,-16 73-4957,12-21 354,-14 139 1420,27-248-1663,1 0 0,1 0-1,2 0 1,0 1 0,11-30 0,55-114-935,-64 154 783,0 0 0,1 1 0,1-1 1,0 1-1,21-22 0,-27 32 27,1-1 0,-1 1-1,1 0 1,0 0 0,0 0 0,0 1 0,1-1 0,-1 1-1,0 0 1,1 0 0,0 1 0,-1-1 0,1 1 0,0 0-1,0 0 1,-1 1 0,1-1 0,0 1 0,0 0 0,0 1-1,0-1 1,0 1 0,6 1 0,-9-1 1,-1-1-1,1 1 1,-1 0 0,1 0 0,-1 0-1,1 0 1,-1 0 0,1 0 0,-1 0-1,0 0 1,1 0 0,-1 1 0,0-1-1,0 0 1,0 1 0,0-1 0,0 1-1,0 0 1,-1-1 0,1 1 0,0-1-1,-1 1 1,1 0 0,-1 0 0,0-1-1,0 1 1,0 0 0,1 0 0,-1-1-1,-1 1 1,1 0 0,0 0 0,0-1-1,-1 3 1,0 1 4,0-1 1,0 1-1,-1 0 1,0-1-1,0 1 0,0-1 1,0 0-1,0 0 1,-1 0-1,0 0 0,-4 4 1,-1 1 26,-2-2 0,1 1-1,-1-1 1,0-1 0,-20 10 0,24-14-9,0 1 0,0-1 1,-1 0-1,1 0 0,-1 0 0,1-1 0,-1 0 0,0-1 0,1 1 1,-1-1-1,-11-2 0,17 2-83,0 0 0,1 0 0,-1-1 0,1 1 1,-1 0-1,0 0 0,1-1 0,-1 1 0,1-1 0,-1 1 0,1-1 1,-1 1-1,1-1 0,-1 1 0,1-1 0,-1 1 0,1-1 1,0 1-1,-1-1 0,1 0 0,0 1 0,0-1 0,0 0 0,-1 1 1,1-1-1,0 0 0,0 1 0,0-1 0,0-1 0,2-21-4852,-2 22 4610,5-18-6168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2.869"/>
    </inkml:context>
    <inkml:brush xml:id="br0">
      <inkml:brushProperty name="width" value="0.025" units="cm"/>
      <inkml:brushProperty name="height" value="0.025" units="cm"/>
    </inkml:brush>
  </inkml:definitions>
  <inkml:trace contextRef="#ctx0" brushRef="#br0">140 99 7111,'0'0'3747,"6"-7"-981,-3 3-2315,23-29 2012,-24 31-2111,-1-1 1,0 1 0,0 0-1,0-1 1,0 1 0,0 0-1,0-1 1,-1 1 0,1-1-1,-1 1 1,1-1 0,-1 1 0,0-1-1,0 0 1,0 1 0,-1-6-1,0 8-263,1-1 0,-1 1 1,1-1-1,-1 0 0,0 1 0,1-1 0,-1 1 0,1-1 0,-1 1 0,0 0 0,0-1 0,1 1 0,-1 0 0,0-1 1,0 1-1,1 0 0,-1 0 0,0 0 0,0 0 0,0 0 0,1 0 0,-1 0 0,0 0 0,0 0 0,0 0 0,1 0 0,-1 0 1,0 0-1,-1 1 0,-23 7 367,14-1-405,1 0 1,0 0 0,0 1 0,1 0 0,0 1 0,0 0 0,1 0-1,-10 16 1,13-19-31,0 1-1,0 0 1,1 1-1,0-1 0,1 1 1,0-1-1,0 1 1,0 0-1,1 0 1,1 1-1,-1-1 0,1 0 1,0 12-1,1-19-19,0-1-1,0 1 1,1 0 0,-1 0-1,0 0 1,0-1-1,1 1 1,-1 0-1,0-1 1,1 1 0,-1 0-1,1-1 1,-1 1-1,1-1 1,-1 1-1,1 0 1,-1-1 0,1 1-1,0-1 1,-1 0-1,1 1 1,0-1-1,-1 1 1,1-1 0,0 0-1,-1 0 1,2 1-1,28-1 70,23-18 79,-35 8-137,0-2 0,-1 0 0,0-1 0,16-17 0,-24 22-22,-1-1 0,0 0-1,0-1 1,-1 0 0,0 0 0,-1-1 0,0 1-1,6-17 1,-41 69 496,19-24-349,4-10-107,1 1 0,0 1 0,0-1 0,1 1 0,1 0 0,-1 0 0,2 0 1,-1 0-1,-1 18 0,4-27-71,0-1 0,1 1 0,-1 0 1,0 0-1,1 0 0,-1-1 0,1 1 0,-1 0 1,0-1-1,1 1 0,0 0 0,-1-1 1,1 1-1,-1 0 0,1-1 0,0 1 0,-1-1 1,1 1-1,0-1 0,0 0 0,-1 1 0,1-1 1,0 0-1,0 1 0,0-1 0,0 0 1,-1 0-1,1 0 0,0 0 0,0 0 0,0 0 1,0 0-1,0 0 0,-1 0 0,1 0 1,0 0-1,0 0 0,0-1 0,0 1 0,40-12-3249,-11-7-703,3-8-2333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3.338"/>
    </inkml:context>
    <inkml:brush xml:id="br0">
      <inkml:brushProperty name="width" value="0.025" units="cm"/>
      <inkml:brushProperty name="height" value="0.025" units="cm"/>
    </inkml:brush>
  </inkml:definitions>
  <inkml:trace contextRef="#ctx0" brushRef="#br0">232 1 13677,'0'0'3005,"-7"8"-618,-14 13-940,7-8-358,0 1 1,1 0 0,0 1 0,2 1 0,-13 20 0,23-36-1079,1 1-1,0-1 1,0 0 0,0 0 0,0 1-1,-1-1 1,1 0 0,0 1 0,0-1-1,0 0 1,0 1 0,0-1-1,0 0 1,0 1 0,0-1 0,0 0-1,0 1 1,0-1 0,0 0 0,0 1-1,0-1 1,0 0 0,0 0 0,0 1-1,1-1 1,-1 0 0,0 1 0,0-1-1,0 0 1,0 1 0,1-1-1,-1 0 1,0 0 0,0 1 0,1-1-1,-1 0 1,0 0 0,1 1 0,15-2 98,16-11-71,-8-2-529,-1-2 1,-1 0 0,21-22-1,-1 3-136,-42 34 625,0 1 0,0 0 0,1 0 0,-1 0 1,0-1-1,0 1 0,0 0 0,0 0 0,0 0 0,1 0 1,-1 0-1,0-1 0,0 1 0,0 0 0,0 0 0,1 0 1,-1 0-1,0 0 0,0 0 0,0 0 0,1 0 0,-1 0 1,0 0-1,0 0 0,1 0 0,-1 0 0,0 0 0,0 0 1,0 0-1,1 0 0,-1 0 0,0 0 0,0 0 0,0 0 1,1 0-1,-1 0 0,0 0 0,0 0 0,0 0 0,1 0 1,-1 1-1,0-1 0,0 0 0,0 0 0,0 0 0,1 0 1,-1 0-1,0 1 0,0-1 0,0 0 0,0 17 121,-8 19 261,-19 35 279,-3 6 324,4 2 1,-27 131-1,52-203-976,-4 26 21,-18 59 0,21-85-18,0 0 0,-1 0 0,0 0 0,0 0 0,-1 0 0,0-1 0,0 1 0,0-1 0,-1 0 0,0-1 0,0 1 1,-1-1-1,1 0 0,-10 6 0,13-10 23,1 1 1,-1-1-1,0 0 1,0-1 0,0 1-1,0 0 1,0 0-1,0-1 1,0 1 0,0-1-1,0 0 1,0 0-1,0 1 1,0-1 0,0-1-1,0 1 1,0 0-1,0 0 1,0-1 0,0 1-1,0-1 1,-3-1-1,3 1-5,0-1 0,0 0 0,0 0 0,0 0 0,0 0-1,0 0 1,0 0 0,1-1 0,0 1 0,-1-1 0,1 1 0,0-1 0,0 1-1,-1-5 1,-2-8-8,1 0 1,1 0-1,0-1 0,1-24 1,1 22-158,1 1-1,1-1 1,1 1 0,0 0 0,1 0 0,1 0 0,0 1 0,1-1 0,1 1 0,1 1 0,0-1 0,1 1 0,13-17 0,-10 18-934,0 0 0,1 1 1,0 0-1,1 1 0,1 1 0,0 0 1,28-15-1,-12 9-3381,0 0-1330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4.020"/>
    </inkml:context>
    <inkml:brush xml:id="br0">
      <inkml:brushProperty name="width" value="0.025" units="cm"/>
      <inkml:brushProperty name="height" value="0.025" units="cm"/>
    </inkml:brush>
  </inkml:definitions>
  <inkml:trace contextRef="#ctx0" brushRef="#br0">197 32 12524,'0'0'3561,"-11"-1"-1036,-1-1-1747,0 1 1,0 0-1,0 1 1,-15 1-1,21 0-558,1 0-1,0 0 1,0 0-1,-1 1 1,1 0-1,0 0 1,0 0-1,1 1 1,-1-1-1,0 1 1,1 0-1,0 1 1,0-1 0,-6 6-1,6-4-105,0 1 0,0-1 0,0 1 0,1-1 0,0 1 0,-3 8 0,6-13-110,-1-1 1,1 1 0,-1 0 0,1 0 0,-1 0 0,1 0 0,0 0-1,0 0 1,-1 0 0,1 0 0,0 0 0,0 0 0,0 0 0,0 0-1,0 0 1,0 0 0,0 0 0,0 0 0,1 0 0,-1 0-1,0 0 1,0 0 0,1 0 0,-1-1 0,1 1 0,-1 0 0,1 0-1,-1 0 1,1 0 0,0-1 0,-1 1 0,1 0 0,0 0-1,-1-1 1,1 1 0,0-1 0,0 1 0,0-1 0,0 1 0,0-1-1,0 1 1,-1-1 0,1 0 0,0 1 0,0-1 0,0 0 0,2 0-1,5 0-32,0 0-1,0 0 0,0-1 0,0 0 0,0-1 0,0 0 0,-1 0 0,1-1 1,-1 0-1,1 0 0,-1 0 0,0-1 0,0 0 0,12-10 0,-11 7-115,1 0-1,-1-1 1,0 0-1,-1 0 1,0-1-1,0 0 0,-1 0 1,0 0-1,-1-1 1,6-13-1,-55 84 711,42-58-535,-4 5 146,1 1 0,-1-1-1,2 1 1,-1 1 0,2-1 0,-1 0 0,1 1 0,-4 19 0,8-28-164,-1 0-1,0 0 1,0 0 0,1 0 0,-1 0-1,0 0 1,1 0 0,-1 0 0,1 0-1,0 0 1,-1 0 0,1 0 0,0 0-1,-1 0 1,1-1 0,0 1 0,0 0-1,0-1 1,0 1 0,0 0 0,-1-1-1,1 1 1,0-1 0,0 1 0,1-1-1,-1 0 1,0 0 0,0 1 0,0-1-1,0 0 1,0 0 0,0 0 0,0 0-1,0 0 1,0 0 0,0 0 0,0 0-1,1-1 1,-1 1 0,0 0 0,1-1-1,5 0-5,0-1 0,0 1 0,0-1 0,0 0 0,8-4-1,5-6-359,-1 0-1,-1-1 0,27-26 0,-7 8 18,-38 30 340,0 1-1,0 0 0,0 0 1,1-1-1,-1 1 0,0 0 1,0 0-1,0 0 0,1-1 0,-1 1 1,0 0-1,0 0 0,1 0 1,-1 0-1,0 0 0,0 0 1,1-1-1,-1 1 0,0 0 0,1 0 1,-1 0-1,0 0 0,0 0 1,1 0-1,-1 0 0,0 0 1,1 0-1,-1 0 0,0 0 0,0 0 1,1 1-1,-1-1 0,0 0 1,1 0-1,-1 0 0,0 0 1,0 0-1,1 0 0,-1 1 0,0-1 1,0 0-1,1 1 0,1 16 266,-9 34 396,5-38-427,2-12-213,-1 1 1,1-1 0,0 0-1,0 0 1,0 0 0,0 1-1,0-1 1,0 0 0,0 0-1,0 1 1,1-1 0,-1 0 0,0 0-1,1 0 1,-1 0 0,1 0-1,-1 0 1,1 1 0,0-1-1,-1 0 1,1 0 0,0-1-1,0 1 1,0 0 0,0 0-1,-1 0 1,1 0 0,2 0-1,0 0 1,-1 0-1,1-1 0,-1 1 1,1-1-1,0 0 0,0 0 1,-1 0-1,1 0 1,0 0-1,-1 0 0,1-1 1,3 0-1,10-4 7,0-1-1,0 0 1,17-10 0,120-61-1522,-153 76 1500,0 1-1,1 0 0,-1-1 0,0 1 0,1 0 0,-1 0 0,0 0 1,1-1-1,-1 1 0,0 0 0,1 0 0,-1 0 0,0 0 0,1 0 1,-1-1-1,0 1 0,1 0 0,-1 0 0,0 0 0,1 0 1,-1 0-1,1 0 0,-1 0 0,0 0 0,1 0 0,-1 1 0,0-1 1,1 0-1,-1 0 0,0 0 0,1 0 0,-1 0 0,0 1 0,1-1 1,-1 0-1,0 0 0,1 1 0,-1-1 0,0 0 0,0 0 1,1 1-1,-1-1 0,0 0 0,0 1 0,0-1 0,0 0 0,1 1 1,-1-1-1,0 0 0,0 1 0,0-1 0,0 0 0,0 1 1,0-1-1,0 0 0,0 1 0,0-1 0,0 1 0,0-1 0,0 0 1,0 1-1,0-1 0,0 0 0,0 1 0,0-1 0,-1 0 0,1 1 1,0-1-1,0 1 0,-17 38 533,4-6-315,15-33-333,0 0 1,0 0-1,0 0 1,0-1 0,1 1-1,-1-1 1,0 1-1,0-1 1,0 0-1,0 0 1,2-1 0,2-2-1273,-1-1 0,0 1 0,0-1 0,-1 0 0,1-1 0,-1 1 0,4-7 0,5-10-6192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4.360"/>
    </inkml:context>
    <inkml:brush xml:id="br0">
      <inkml:brushProperty name="width" value="0.025" units="cm"/>
      <inkml:brushProperty name="height" value="0.025" units="cm"/>
    </inkml:brush>
  </inkml:definitions>
  <inkml:trace contextRef="#ctx0" brushRef="#br0">1 0 16528,'0'0'11082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5.806"/>
    </inkml:context>
    <inkml:brush xml:id="br0">
      <inkml:brushProperty name="width" value="0.025" units="cm"/>
      <inkml:brushProperty name="height" value="0.025" units="cm"/>
    </inkml:brush>
  </inkml:definitions>
  <inkml:trace contextRef="#ctx0" brushRef="#br0">172 289 4933,'1'-5'1100,"0"0"1,0 0 0,0 1 0,0-1 0,-1 0 0,0 0-1,0 0 1,0 0 0,0 0 0,-1 0 0,0 0-1,-2-5 1,3 9-806,-1-1-1,1 1 0,-1 0 1,1 0-1,-1 0 0,1 0 1,-1 0-1,0 0 1,0 0-1,1 0 0,-1 0 1,0 1-1,0-1 0,0 0 1,0 0-1,0 1 0,0-1 1,0 1-1,0-1 0,-3 0 1,2 1-258,0 0 0,0 0-1,0 0 1,0 0 0,0 0 0,1 1 0,-1-1 0,0 1 0,0-1 0,0 1 0,0 0-1,0 0 1,0 0 0,1 0 0,-1 0 0,0 0 0,-1 2 0,-10 7 78,0 1 0,0 0 0,-20 25 1,28-29-25,-1 0 0,1 0 0,1 1 0,-1 0 0,1-1 0,0 1 0,1 1 0,0-1 1,-3 11-1,6-19-85,0 1 0,0 0 0,0 0 0,0 0 0,-1 0 1,1 0-1,0 0 0,1 0 0,-1 0 0,0-1 0,0 1 0,0 0 1,0 0-1,1 0 0,-1 0 0,0 0 0,1-1 0,-1 1 1,1 0-1,-1 0 0,1 0 0,-1-1 0,1 1 0,0 0 0,-1-1 1,1 1-1,1 0 0,-1 0 3,1 0 1,0-1-1,0 1 1,0-1-1,0 1 1,0-1-1,0 1 1,0-1-1,0 0 0,1 0 1,2-1-1,5 0 23,-1-1-1,0 0 1,0 0-1,14-6 1,-7 0-22,0 1 0,0-2 0,-1 0 0,-1-1 1,1-1-1,-2 0 0,1-1 0,-2 0 0,1-1 1,16-23-1,-36 73-192,3-26 171,1-2 13,-1 0 1,1 1-1,1-1 1,0 1-1,0-1 1,1 1-1,0 0 1,1 16-1,1-25 3,-1 0-1,0-1 1,0 1-1,0 0 1,1 0-1,-1 0 1,0-1 0,1 1-1,-1 0 1,1 0-1,-1-1 1,1 1-1,-1 0 1,1-1 0,-1 1-1,1-1 1,0 1-1,-1-1 1,1 1-1,0-1 1,0 1 0,-1-1-1,1 0 1,0 1-1,0-1 1,1 0-1,27 0 183,-20-2-115,-1-1-1,0 1 1,1-2-1,12-6 0,3-6-23,0-1-1,-2-1 0,0 0 0,-1-2 0,-1-1 0,31-40 1,-23 22-30,-2-2 1,-2-1 0,23-53 0,-102 253-291,46-135 266,0-2 156,0 1 1,1 1-1,2-1 0,0 1 0,1 0 0,1 1 0,0 24 1,4-47-151,1 0 0,-1 0 0,0 0 1,1 1-1,-1-1 0,1 0 1,0 0-1,-1 0 0,1 0 0,0 0 1,-1 0-1,1 0 0,0 0 1,0 0-1,0 0 0,0-1 0,0 1 1,0 0-1,0-1 0,0 1 1,0 0-1,0-1 0,0 1 1,1-1-1,-1 0 0,0 1 0,0-1 1,1 0-1,-1 0 0,0 0 1,0 0-1,1 0 0,-1 0 0,0 0 1,0 0-1,3-1 0,-4 1-15,1-1 0,-1 1 0,1-1 0,-1 1 0,0-1 0,1 1 0,-1-1-1,1 0 1,-1 1 0,0-1 0,0 1 0,1-1 0,-1 0 0,0 1 0,0-1 0,0 1 0,0-1 0,0 0-1,0 1 1,0-1 0,0 0 0,0 1 0,0-1 0,0 0 0,0 1 0,0-1 0,-1 0 0,1 1-1,0-1 1,0 1 0,-1-1 0,1 0 0,0 1 0,-1-1 0,1 1 0,-1-1 0,1 1 0,-1-1 0,-14-26-406,-112-119-929,127 146 1372,-1 0 1,1 0-1,0-1 1,-1 1 0,1 0-1,0-1 1,-1 1 0,1 0-1,0-1 1,0 1-1,-1 0 1,1-1 0,0 1-1,0-1 1,0 1-1,0 0 1,-1-1 0,1 1-1,0-1 1,0 1-1,0 0 1,0-1 0,0 1-1,0-1 1,0 1-1,0-1 1,0 1 0,0 0-1,0-1 1,0 1-1,1-1 1,-1 1 0,0-1-1,0 1 1,0 0-1,0-1 1,1 1 0,-1 0-1,0-1 1,0 1-1,1 0 1,-1-1 0,0 1-1,1 0 1,0-1-1,27-5 205,37 10-287,14 9-278,-10 0-2435,3-8-5353,-25-5-976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6.273"/>
    </inkml:context>
    <inkml:brush xml:id="br0">
      <inkml:brushProperty name="width" value="0.025" units="cm"/>
      <inkml:brushProperty name="height" value="0.025" units="cm"/>
    </inkml:brush>
  </inkml:definitions>
  <inkml:trace contextRef="#ctx0" brushRef="#br0">1 31 14510,'0'0'6822,"0"8"-3699,0-3-2684,0 1 0,0-1 0,1 1-1,-1-1 1,1 0 0,1 1 0,-1-1 0,1 0-1,3 8 1,-3-10-364,0-1-1,0 0 1,0 1-1,0-1 1,0 0-1,0 0 1,0 0-1,1 0 1,-1 0-1,1-1 1,-1 1-1,1-1 1,0 1-1,0-1 1,-1 0-1,1 0 1,0-1-1,0 1 1,0 0-1,0-1 1,0 0-1,4 0 1,4 1-244,-1-1-1,0-1 1,1 0-1,18-4 1,-19 2-738,-1 0-1,0-1 1,1 1-1,14-11 1,-13 7-849,-1 0 0,0-1 0,0 0 0,-1-1 0,0 0 0,-1-1 0,0 0 0,-1 0 0,7-12 0,-42 65 14208,-5 1-7628,-41 63-1393,46-60-2745,2 2 0,2 1 0,-33 106 0,51-130-2364,8-20-2585,5-17-1103,6-13-3341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6.908"/>
    </inkml:context>
    <inkml:brush xml:id="br0">
      <inkml:brushProperty name="width" value="0.025" units="cm"/>
      <inkml:brushProperty name="height" value="0.025" units="cm"/>
    </inkml:brush>
  </inkml:definitions>
  <inkml:trace contextRef="#ctx0" brushRef="#br0">38 1 12300,'0'0'13298,"-3"11"-11462,-5 15-1099,2-9-125,0-1-1,2 1 1,0 0 0,-3 26 0,8-42-600,-1-1 1,0 1 0,1 0 0,-1-1 0,0 1 0,1-1 0,-1 1 0,1-1 0,-1 1-1,1-1 1,-1 1 0,1-1 0,0 1 0,-1-1 0,1 0 0,-1 1 0,1-1-1,0 0 1,-1 1 0,1-1 0,0 0 0,0 0 0,-1 0 0,1 0 0,0 0 0,-1 1-1,1-1 1,0-1 0,0 1 0,-1 0 0,1 0 0,0 0 0,-1 0 0,1 0 0,0-1-1,0 1 1,0-1 0,33-8 117,-19 1-111,1 0 0,21-17 0,-27 17-23,0 1 0,1 1 0,0-1 1,0 2-1,0-1 0,1 1 0,13-3 0,-24 8 5,-1 0-1,1 1 0,-1-1 0,1 0 1,-1 1-1,0-1 0,1 1 0,-1-1 0,0 0 1,1 1-1,-1-1 0,0 1 0,0-1 0,1 1 1,-1-1-1,0 1 0,0-1 0,0 1 1,0-1-1,0 1 0,0 0 0,0-1 0,0 1 1,0-1-1,0 1 0,0-1 0,0 1 1,0-1-1,0 1 0,0-1 0,0 1 0,-1-1 1,1 1-1,-4 22 73,1-15-188,-2 4-200,1 0-1,1 0 1,0 1-1,0-1 1,-1 26-1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0.305"/>
    </inkml:context>
    <inkml:brush xml:id="br0">
      <inkml:brushProperty name="width" value="0.025" units="cm"/>
      <inkml:brushProperty name="height" value="0.025" units="cm"/>
    </inkml:brush>
  </inkml:definitions>
  <inkml:trace contextRef="#ctx0" brushRef="#br0">10 1 18546,'0'0'1169,"-2"8"-465,0-1-598,0 1 0,1-1 0,0 1 0,0 0 0,1 0 1,0-1-1,0 1 0,1 0 0,0 0 0,0-1 0,1 1 0,0-1 0,0 1 0,1-1 0,0 0 0,0 0 0,0 0 0,1 0 0,1-1 0,-1 1 0,1-1 0,0 0 0,0-1 0,0 1 0,1-1 0,0 0 0,0 0 0,10 5 0,-5-4-422,0-1 0,1 0 0,-1-1-1,1 0 1,21 3 0,-28-6-220,1 0 1,-1 0 0,1 0-1,-1-1 1,1 0 0,-1 0-1,1-1 1,-1 1 0,1-1-1,-1 0 1,1-1-1,-1 1 1,0-1 0,0 0-1,5-3 1,1-5-1448,-3-2 4301,-22 28 2600,-142 279-2745,147-270-4124,13-23-1295,8-13 376,12-17-1352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8.728"/>
    </inkml:context>
    <inkml:brush xml:id="br0">
      <inkml:brushProperty name="width" value="0.025" units="cm"/>
      <inkml:brushProperty name="height" value="0.025" units="cm"/>
    </inkml:brush>
  </inkml:definitions>
  <inkml:trace contextRef="#ctx0" brushRef="#br0">160 1 11307,'0'0'8301,"-10"0"-7276,2 0-962,0 1-1,0 1 1,0-1 0,0 1 0,0 1-1,1-1 1,-1 1 0,1 1-1,-10 4 1,13-5-34,-1 0 0,1 0 0,0 0-1,0 0 1,0 0 0,0 1 0,1 0 0,-1 0-1,1 0 1,0 0 0,0 0 0,0 1 0,1-1-1,-1 1 1,1 0 0,1-1 0,-1 1 0,-1 8-1,2-12-1,1 0-1,0-1 0,0 1 0,0 0 1,-1 0-1,1-1 0,0 1 0,0 0 1,0 0-1,0-1 0,1 1 0,-1 0 1,0 0-1,0 0 0,0-1 0,0 1 1,1 0-1,-1-1 0,0 1 0,1 0 1,-1 0-1,1-1 0,-1 1 0,1-1 1,-1 1-1,1 0 0,-1-1 0,1 1 1,0-1-1,0 1 0,1-1 13,-1 1 0,1-1 0,-1 0-1,1 0 1,0 0 0,-1 0 0,1 0 0,-1 0 0,1-1 0,0 1 0,-1 0-1,1-1 1,2 0 0,4-3 41,1 0 0,-1 0-1,-1-1 1,12-8 0,23-32-15,-34 35-4,0 1 0,1 0 0,18-15 0,-26 72 1904,-5-22-1498,2-18-344,0 0 0,1 0 0,0 0 0,0 0 0,1 0 1,0 0-1,3 17 0,-2-24-98,0 1 0,0-1 1,0 0-1,0 1 0,0-1 1,0 0-1,0 0 0,1 0 1,-1 0-1,0 0 0,1 0 1,-1 0-1,1 0 0,-1 0 1,1-1-1,-1 1 0,1 0 1,0-1-1,-1 0 0,1 1 1,0-1-1,-1 0 0,1 0 1,0 0-1,-1 0 0,1 0 1,2 0-1,47-8 360,-35 2-394,-1-1-1,0-1 0,0 0 1,-1-1-1,0-1 0,-1 0 1,0-1-1,0 0 1,17-21-1,-18 20-49,-29 85-2882,19-41-822,-2-31 3377,1 0 1,0 1 0,0-1 0,-1 1 0,1-1 0,0 0-1,0 0 1,0 0 0,0 0 0,1 1 0,-1-1 0,0-1-1,0 1 1,1 0 0,-1 0 0,0 0 0,1-1 0,-1 1-1,1-1 1,-1 1 0,1-1 0,-1 1 0,1-1 0,-1 0 0,1 0-1,2 0 1,20 1-3085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19.088"/>
    </inkml:context>
    <inkml:brush xml:id="br0">
      <inkml:brushProperty name="width" value="0.025" units="cm"/>
      <inkml:brushProperty name="height" value="0.025" units="cm"/>
    </inkml:brush>
  </inkml:definitions>
  <inkml:trace contextRef="#ctx0" brushRef="#br0">83 191 7079,'0'0'16864,"-11"3"-16427,10-3-427,-44 19 486,43-18-468,0 1 0,1-1 0,-1 0 1,0 0-1,1 1 0,-1-1 0,1 1 1,0-1-1,-1 1 0,1-1 0,0 1 0,0 0 1,0 0-1,0 0 0,0-1 0,0 1 1,1 0-1,-1 0 0,1 0 0,-1 0 0,1 1 1,0-1-1,0 0 0,0 0 0,0 0 1,0 0-1,0 0 0,1 3 0,0-5-18,0 1 0,-1 0 0,1 0 0,0 0 0,0-1 0,0 1-1,0 0 1,0-1 0,1 1 0,-1-1 0,0 1 0,0-1 0,0 0-1,0 1 1,1-1 0,-1 0 0,0 0 0,0 0 0,0 0 0,1 0 0,-1 0-1,0 0 1,2-1 0,30-3 58,-18-1-88,-1 0-1,0-1 1,0-1 0,0 0 0,-1-1 0,0 0 0,18-16 0,-5 2-233,0-2 1,28-34-1,-47 51 254,-1 0-1,1-1 1,-2 0 0,1-1-1,-1 1 1,0-1-1,0 0 1,-1 0-1,4-13 1,-9 22 10,1 0 0,0 0 0,0 0 0,-1 0 0,1 0 0,0 0 0,0-1 0,0 1 0,-1 0 1,1 0-1,0 0 0,0 0 0,-1 0 0,1 0 0,0 0 0,0 0 0,-1 0 0,1 0 0,0 0 0,0 0 0,-1 0 0,1 0 1,0 0-1,0 1 0,-1-1 0,1 0 0,0 0 0,0 0 0,0 0 0,-1 0 0,1 0 0,0 1 0,0-1 0,0 0 0,-1 0 1,1 0-1,0 1 0,0-1 0,0 0 0,-10 10 89,0 1 1,2 0-1,-1 0 0,1 1 1,1 0-1,0 1 0,1-1 1,0 1-1,1 0 0,0 1 1,1-1-1,1 1 1,0 0-1,-1 17 0,4-28-106,-1 0 0,1 0 0,0-1-1,0 1 1,0 0 0,1 0 0,-1-1 0,1 1 0,-1 0-1,1 0 1,0-1 0,0 1 0,0-1 0,1 1-1,-1-1 1,0 1 0,1-1 0,0 0 0,-1 0-1,1 0 1,0 0 0,0 0 0,0 0 0,1 0-1,-1 0 1,0-1 0,1 1 0,-1-1 0,3 1-1,4 1-623,0-1 0,0 0 0,0 0 0,1-1 0,-1 0 0,0-1 0,15-1 0,26-3-5717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0.334"/>
    </inkml:context>
    <inkml:brush xml:id="br0">
      <inkml:brushProperty name="width" value="0.025" units="cm"/>
      <inkml:brushProperty name="height" value="0.025" units="cm"/>
    </inkml:brush>
  </inkml:definitions>
  <inkml:trace contextRef="#ctx0" brushRef="#br0">120 161 6118,'5'-8'4100,"2"-5"-3004,-2 1 0,1-1 1,-2 0-1,0 0 0,3-14 1,-7 25-840,1-1 1,-1 0-1,0 0 0,0 1 1,0-1-1,0 0 1,0 0-1,0 1 1,-1-1-1,0 0 0,1 1 1,-1-1-1,0 1 1,0-1-1,-2-3 1,1 4-179,0 1 1,1-1 0,-1 1 0,0 0 0,0 0 0,1 0 0,-1 0 0,0 0 0,0 0 0,-1 0 0,1 0-1,0 1 1,0-1 0,0 1 0,0-1 0,0 1 0,-1 0 0,1 0 0,0 0 0,0 0 0,0 1-1,-1-1 1,-1 1 0,-2 1-6,0 1 1,0-1-1,1 1 0,-1 0 0,1 0 0,0 1 0,0-1 1,0 1-1,0 1 0,1-1 0,-1 1 0,1-1 0,0 1 1,1 0-1,-1 0 0,1 1 0,0-1 0,0 1 0,1 0 1,0 0-1,0-1 0,0 1 0,0 1 0,1-1 0,0 0 1,1 0-1,-1 11 0,2-15-64,0-1 0,0 0 0,0 1 0,0-1 0,0 0 0,0 0 0,1 1 0,-1-1 0,0 0 0,1 0 0,-1-1 0,1 1 0,-1 0 0,1 0 0,-1-1 0,1 1 0,-1 0 0,1-1 0,-1 0 0,1 1 0,0-1 0,-1 0 0,1 0 0,0 0 0,-1 0 1,1 0-1,0 0 0,2-1 0,53-8 201,-40 2-207,1-1 1,-1-1-1,0 0 1,-1-1-1,21-16 1,13-8-353,-50 34 347,0 0-1,0 0 0,0 0 0,0 0 0,0 0 1,1 0-1,-1 0 0,0 0 0,0 0 0,0 0 0,0 0 1,0 0-1,1 0 0,-1 0 0,0 0 0,0 0 1,0 0-1,0 0 0,0 0 0,1 0 0,-1 0 0,0 0 1,0 0-1,0 0 0,0 0 0,0 0 0,0 1 1,0-1-1,1 0 0,-1 0 0,0 0 0,0 0 1,0 0-1,0 0 0,0 1 0,0-1 0,0 0 0,0 0 1,0 0-1,0 0 0,0 0 0,0 0 0,0 1 1,0-1-1,0 0 0,0 0 0,0 0 0,0 0 1,0 1-1,0-1 0,0 0 0,0 0 0,0 0 0,0 0 1,0 17-32,-6 15 112,6-31-70,-7 25 416,1-1 0,2 1-1,-3 46 1,7-70-389,0-1-1,0 1 1,0-1-1,0 1 0,0 0 1,0-1-1,1 1 1,-1 0-1,0-1 0,1 1 1,0-1-1,-1 1 1,1-1-1,0 1 0,0-1 1,-1 1-1,1-1 1,0 0-1,1 0 0,-1 1 1,0-1-1,0 0 1,0 0-1,1 0 0,-1 0 1,2 1-1,1-1-4,-1 0 0,0-1 0,1 1 0,-1-1 1,0 1-1,1-1 0,-1 0 0,1 0 0,-1-1 0,1 1 0,-1-1 0,4-1 0,8-2-1,0-1 1,0-1-1,-1 0 0,21-13 0,0-4-584,43-38-1,-19 13-124,-59 49 677,1-1-1,-1 1 1,1-1 0,-1 1 0,1 0 0,-1-1 0,0 1 0,1-1-1,-1 1 1,0 0 0,1-1 0,-1 1 0,0 0 0,0 0 0,0-1 0,1 1-1,-1 0 1,0 0 0,0-1 0,0 1 0,0 0 0,0 0 0,-1-1-1,1 1 1,0 0 0,0-1 0,-1 2 0,-1 28 291,1-20-198,0-6-21,1-1-1,-1 1 1,1-1 0,0 0 0,-1 1-1,2-1 1,-1 1 0,0-1 0,1 1-1,0 3 1,0-6-55,0 0 0,1 0-1,-1 0 1,0 0 0,0 0 0,1 0-1,-1 0 1,0 0 0,1-1-1,-1 1 1,0-1 0,1 1 0,-1-1-1,1 1 1,-1-1 0,1 0 0,-1 0-1,1 0 1,-1 0 0,1 0 0,0 0-1,-1 0 1,1 0 0,-1-1 0,1 1-1,-1 0 1,2-2 0,28-6-288,-4 1-1505,-8 5-2417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3.260"/>
    </inkml:context>
    <inkml:brush xml:id="br0">
      <inkml:brushProperty name="width" value="0.025" units="cm"/>
      <inkml:brushProperty name="height" value="0.025" units="cm"/>
    </inkml:brush>
  </inkml:definitions>
  <inkml:trace contextRef="#ctx0" brushRef="#br0">51 146 5669,'0'0'-112,"8"-4"2114,-6 4-1851,42-26 3570,-41 24-3241,-1 0 0,0 1 0,1-1 0,-1-1 0,0 1 1,0 0-1,-1 0 0,1-1 0,0 1 0,-1-1 0,0 1 0,1-1 0,-1 0 0,0 1 0,0-1 1,-1 0-1,1 0 0,0-5 0,-1 7-396,0 1 0,0 0 0,0-1 0,0 1 1,0-1-1,0 1 0,0 0 0,0-1 0,0 1 0,0 0 1,0-1-1,0 1 0,-1 0 0,1-1 0,0 1 0,0 0 0,0 0 1,-1-1-1,1 1 0,0 0 0,0 0 0,-1-1 0,1 1 1,0 0-1,0 0 0,-1-1 0,1 1 0,0 0 0,-1 0 1,1 0-1,0 0 0,-1 0 0,1 0 0,0-1 0,-1 1 0,1 0 1,0 0-1,-1 0 0,-19 5 1089,-14 17-445,24-12-584,1 0 1,0 1-1,0 0 0,-8 17 0,14-23-93,1 0 1,-1 0-1,1 0 1,0 0-1,0 1 1,1-1-1,0 1 1,0 0-1,0-1 1,1 1-1,-1 0 1,1-1-1,1 9 1,0-13-46,-1 0 0,1 0 0,-1 0 0,1-1 0,-1 1 0,1 0 0,0 0 0,-1 0 0,1-1 0,0 1 0,-1 0 1,1-1-1,0 1 0,0 0 0,0-1 0,0 1 0,0-1 0,0 0 0,0 1 0,0-1 0,0 0 0,0 1 0,0-1 0,0 0 0,0 0 1,0 0-1,0 0 0,0 0 0,0 0 0,0 0 0,0 0 0,0-1 0,0 1 0,0 0 0,1-1 0,3 0 20,0 0 0,0-1 0,-1 1 0,1-1 0,-1 0 0,8-4 0,-3-1-21,-1 0 0,1-1 0,-1 0 0,-1 0 0,0-1 0,0 1 1,0-2-1,-1 1 0,-1-1 0,0 0 0,0 0 0,-1 0 0,0-1 0,-1 0 0,0 1 0,0-1 0,-1 0 0,0-20 0,-2 31-5,0 0 0,0 0-1,0-1 1,0 1 0,-1 0-1,1 0 1,0 0 0,0 0 0,0 0-1,-1 0 1,1 0 0,0 0-1,0 0 1,0 0 0,-1 0 0,1 0-1,0 0 1,0 0 0,0 0-1,-1 0 1,1 0 0,0 0 0,0 0-1,0 0 1,-1 0 0,1 0-1,0 0 1,0 0 0,0 0 0,-1 1-1,1-1 1,0 0 0,0 0-1,0 0 1,0 0 0,0 0 0,-1 1-1,1-1 1,0 0 0,0 0-1,0 0 1,0 0 0,0 1 0,0-1-1,0 0 1,0 0 0,0 0-1,0 1 1,-1-1 0,1 0 0,0 0-1,0 0 1,0 1 0,0-1-1,-9 13 39,6-5 13,0 0 1,1 1-1,0-1 1,0 1-1,0-1 1,1 1 0,1 0-1,-1 0 1,3 17-1,-2-24-35,1 1-1,-1-1 1,1 1-1,0-1 1,0 1-1,0-1 1,0 0-1,1 1 1,-1-1-1,0 0 1,1 0-1,0 0 1,-1 0-1,1 0 1,0 0-1,0-1 1,0 1-1,0-1 1,0 1-1,1-1 1,-1 0-1,0 0 1,1 0-1,-1 0 1,0 0-1,1 0 1,-1-1-1,1 1 1,0-1-1,-1 0 1,1 1-1,-1-1 1,1 0-1,0-1 1,-1 1-1,5-1 1,-1-1 1,1 0 1,-1 0 0,0 0 0,0-1 0,0 0 0,0 0-1,0 0 1,0-1 0,-1 0 0,0 0 0,0 0 0,0-1 0,0 1-1,-1-1 1,1-1 0,5-8 0,-5 6-4,1 0 1,-1 0-1,-1-1 0,0 1 1,0-1-1,-1 0 0,0 0 0,0-1 1,-1 1-1,0 0 0,1-13 1,-25 60 91,0 24 322,21-58-392,0-1 1,0 1 0,1-1-1,-1 1 1,1 0 0,-1 0-1,1-1 1,0 1 0,0 0 0,1-1-1,-1 1 1,1 0 0,0-1-1,0 1 1,2 4 0,-1-6-30,-1-1 0,1 0 0,-1 1 0,1-1 0,0 0 0,0 0 0,-1 0 0,1 0 0,0 0 0,0-1 0,0 1 0,0 0 0,0-1 0,0 0 0,0 1 0,0-1 0,0 0 0,0 0 0,0 0 0,0 0 0,1 0 0,-1-1 0,0 1 0,0-1 0,0 1 0,0-1 0,2-1 0,2 0-15,0 0 0,0 0 1,-1-1-1,1 0 0,0 0 0,-1 0 0,9-8 0,-2-3-99,-1-1 1,0 0-1,-1 0 0,0-1 0,-1 0 1,-1-1-1,11-35 0,-23 65 233,0 0 0,1 0 0,1 0 1,0 0-1,0 1 0,2-1 0,0 24 0,1-36-116,-1 0-1,0-1 1,1 1-1,-1 0 1,1 0-1,-1-1 1,1 1-1,-1 0 1,1-1-1,0 1 1,-1 0-1,1-1 1,0 1 0,-1-1-1,1 1 1,0-1-1,0 1 1,0-1-1,-1 0 1,1 1-1,0-1 1,0 0-1,0 1 1,0-1-1,0 0 1,0 0 0,-1 0-1,1 0 1,0 0-1,0 0 1,0 0-1,0 0 1,0-1-1,0 1 1,1-1-1,-1 1-54,1 0 0,-1 0 0,0-1-1,0 1 1,1 0 0,-1-1 0,0 1-1,0-1 1,1 0 0,-1 1 0,0-1-1,0 0 1,0 0 0,0 0 0,0 0 0,0 1-1,0-1 1,0-1 0,-1 1 0,1 0-1,0 0 1,-1 0 0,1 0 0,-1 0-1,1-2 1,0-8-2531,-6 1-4211,-2 4-1386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4.145"/>
    </inkml:context>
    <inkml:brush xml:id="br0">
      <inkml:brushProperty name="width" value="0.025" units="cm"/>
      <inkml:brushProperty name="height" value="0.025" units="cm"/>
    </inkml:brush>
  </inkml:definitions>
  <inkml:trace contextRef="#ctx0" brushRef="#br0">87 1 9577,'0'0'13640,"-4"10"-12151,-11 28-774,3 1-1,1 1 1,1 0 0,3 1-1,1-1 1,2 1 0,2 61-1,2-101-706,-1 0-1,1 0 0,0 0 0,0 0 1,0 0-1,-1 0 0,1 0 0,0 0 1,1 0-1,-1 0 0,0 0 1,0 0-1,0 0 0,0 0 0,1 0 1,-1 0-1,1 0 0,-1 0 0,0 0 1,1 0-1,0-1 0,-1 1 0,1 0 1,-1 0-1,1 0 0,0-1 0,0 1 1,-1 0-1,1-1 0,0 1 0,0-1 1,1 1-1,-1-1 2,0-1 1,0 0-1,0 0 1,0 0-1,0 0 1,0 0-1,0 0 1,0 0-1,-1 0 1,1 0-1,0 0 1,-1 0-1,1-1 1,-1 1-1,1 0 1,-1 0-1,0-1 0,1 1 1,-1 0-1,0 0 1,0-1-1,0 1 1,0 0-1,0-1 1,-1-1-1,1-12 5,-1 0-1,0 0 0,-2 0 1,0 0-1,0 0 0,-1 1 1,-1-1-1,-1 1 0,-7-14 1,13 27-17,0 1 1,-1 0 0,1-1-1,0 1 1,0-1-1,0 1 1,0 0 0,0-1-1,0 1 1,0-1 0,0 1-1,0-1 1,0 1-1,0 0 1,0-1 0,0 1-1,0-1 1,0 1 0,0 0-1,0-1 1,0 1-1,0-1 1,1 1 0,-1 0-1,0-1 1,0 1 0,1 0-1,-1-1 1,0 1-1,0 0 1,1-1 0,0 0-1,17-4-33,34 4 2,-39 2 7,46-3-249,-27 1 19,0 1 0,36 4 0,-65-4 264,-1 1 0,1-1 1,0 1-1,-1-1 0,1 1 0,-1 0 0,1 0 0,-1 0 0,0 0 1,1 0-1,-1 1 0,0-1 0,0 1 0,0 0 0,4 3 0,-5-4 7,0 1-1,-1-1 0,1 1 1,0 0-1,-1-1 1,1 1-1,-1 0 0,1-1 1,-1 1-1,0 0 1,0-1-1,0 1 0,0 0 1,0 0-1,0-1 0,0 1 1,0 0-1,-1 1 1,-2 7 43,-1-1 0,0 0 0,-1 0 0,0 0 1,0 0-1,-9 9 0,7-1 56,16-16 66,20-17-60,-13 0-228,-1 0 0,22-32 1,19-20-869,-58 101 769,-2-11 314,1-7-23,1-1-1,0 0 0,1 1 0,0-1 0,1 1 0,2 14 0,-1-26-71,-1-1-1,1 1 1,0 0 0,0 0-1,0 0 1,0-1-1,1 1 1,-1 0 0,1-1-1,0 1 1,0-1-1,0 0 1,0 0 0,0 1-1,0-1 1,0 0-1,1-1 1,-1 1-1,1 0 1,-1-1 0,1 0-1,0 1 1,0-1-1,-1 0 1,1 0 0,0-1-1,0 1 1,0 0-1,0-1 1,0 0 0,0 0-1,0 0 1,0 0-1,6-1 1,-4 0 3,1 0 1,0-1 0,0 1-1,-1-1 1,1 0-1,-1-1 1,0 1-1,0-1 1,0 0 0,0 0-1,0-1 1,0 1-1,-1-1 1,0 0-1,0-1 1,0 1 0,0-1-1,0 1 1,-1-1-1,4-7 1,-4 6 28,1 0 0,-1-1 1,0 1-1,0-1 0,-1 0 0,0 1 0,0-1 1,-1 0-1,1 0 0,-1 0 0,-1 0 1,0-1-1,0 1 0,0 0 0,-1 0 1,-2-12-1,2 16-34,-1 0 0,0 0 1,1 0-1,-1 1 0,0-1 1,0 0-1,-1 1 0,1-1 1,0 1-1,-1-1 0,0 1 0,1 0 1,-1 0-1,0 1 0,0-1 1,0 0-1,0 1 0,0 0 0,-1 0 1,1 0-1,0 0 0,-1 0 1,1 1-1,0-1 0,-1 1 0,-5 0 1,9 0-22,-1 0 1,0 1 0,0-1-1,0 0 1,0 1-1,1-1 1,-1 0 0,0 1-1,0-1 1,0 1-1,1-1 1,-1 1 0,0 0-1,1-1 1,-1 1-1,1 0 1,-1-1 0,1 1-1,-1 0 1,1 0-1,-1-1 1,1 1 0,0 0-1,-1 0 1,1 0-1,0 0 1,0-1 0,0 1-1,-1 0 1,1 0-1,0 0 1,0 0 0,0 0-1,1 0 1,-1 0-1,0-1 1,0 1 0,1 1-1,-1 0-122,0 1 0,1-1 0,0 0 0,-1 0 0,1 1-1,0-1 1,0 0 0,0 0 0,0 0 0,1 0 0,-1 0 0,0 0 0,4 3 0,2-1-544,0 0 0,0-1 1,0 0-1,0 0 0,0 0 1,1-1-1,-1 0 1,1-1-1,0 0 0,9 1 1,47 0-7575,-58-2 7232,28 0-4878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4.519"/>
    </inkml:context>
    <inkml:brush xml:id="br0">
      <inkml:brushProperty name="width" value="0.025" units="cm"/>
      <inkml:brushProperty name="height" value="0.025" units="cm"/>
    </inkml:brush>
  </inkml:definitions>
  <inkml:trace contextRef="#ctx0" brushRef="#br0">95 16 801,'0'0'26003,"-9"-4"-24818,6 3-1139,2 0-8,-1-1 0,0 1 0,1 0 0,-1 0 0,0 0 0,0 1 0,0-1 0,0 0 0,0 1 0,0-1 0,0 1 0,0 0 0,0-1 0,0 1 0,0 0 0,0 0 0,0 0 0,0 1 0,0-1 0,0 0 0,0 1 0,0-1 0,0 1 1,1 0-1,-1 0 0,0 0 0,0 0 0,0 0 0,1 0 0,-1 0 0,1 0 0,-1 1 0,1-1 0,-1 1 0,1-1 0,0 1 0,-1-1 0,1 1 0,0 0 0,0 0 0,0-1 0,1 1 0,-2 2 0,1-2-4,0 0-1,0 0 1,0 0 0,0 1-1,0-1 1,0 0-1,1 0 1,-1 0 0,1 1-1,0-1 1,0 0 0,-1 1-1,1-1 1,1 0-1,-1 1 1,0-1 0,0 0-1,1 0 1,0 1-1,0 1 1,0-3-21,0 1 1,1-1-1,-1 0 1,0 0-1,0 0 0,1 0 1,-1 0-1,1 0 1,-1-1-1,1 1 0,-1 0 1,1-1-1,-1 1 0,1-1 1,0 0-1,-1 1 1,1-1-1,0 0 0,-1 0 1,4 0-1,5-1-44,0 0 0,0-1-1,0 0 1,0-1 0,-1 0-1,1 0 1,14-8 0,-18 8-11,-2 0 38,1 1 0,0-1-1,-1 1 1,1 0 0,0 0 0,0 1-1,1 0 1,9-2 0,-15 6 43,0 1 1,0-1 0,0 1-1,0-1 1,-1 0 0,0 1 0,1-1-1,-3 6 1,2-7-18,1-2-21,0 0-1,0 0 1,0 0 0,0 0 0,0 0-1,0 0 1,-1 1 0,1-1 0,0 0 0,0 0-1,0 0 1,0 0 0,0 0 0,0 1-1,0-1 1,0 0 0,0 0 0,0 0-1,0 0 1,0 1 0,0-1 0,0 0 0,0 0-1,0 0 1,0 0 0,0 0 0,0 1-1,0-1 1,0 0 0,0 0 0,0 0 0,1 0-1,-1 0 1,0 1 0,0-1 0,0 0-1,0 0 1,0 0 0,0 0 0,0 0 0,1 0-1,-1 0 1,0 0 0,0 0 0,0 1-1,0-1 1,0 0 0,0 0 0,1 0 0,-1 0-1,0 0 1,0 0 0,0 0 0,0 0-1,1 0 1,-1 0 0,0 0 0,0 0 0,0 0-1,0 0 1,0 0 0,1 0 0,-1 0-1,0-1 1,15-8 100,11-16 41,-15 12-521,-8 8-366,1 1 0,0-1-1,0 1 1,1 0 0,8-7 0,-11 10 526,0 0 1,0 0-1,0 0 0,0 0 0,0 1 1,0-1-1,0 1 0,1 0 0,-1-1 1,0 1-1,0 0 0,0 0 1,0 0-1,1 1 0,-1-1 0,0 0 1,0 1-1,0-1 0,0 1 0,3 1 1,4 1-2011,0 0 0,0-1 0,0 0 1,0 0-1,15 0 0,5-2-5864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4.863"/>
    </inkml:context>
    <inkml:brush xml:id="br0">
      <inkml:brushProperty name="width" value="0.025" units="cm"/>
      <inkml:brushProperty name="height" value="0.025" units="cm"/>
    </inkml:brush>
  </inkml:definitions>
  <inkml:trace contextRef="#ctx0" brushRef="#br0">128 147 7783,'0'0'14798,"-9"-2"-12940,5 1-1750,0 0-1,1 0 1,-1 0 0,0 1-1,1 0 1,-1 0-1,0 0 1,0 0 0,1 0-1,-1 1 1,0 0-1,0 0 1,1 0 0,-1 0-1,1 0 1,-1 1-1,1-1 1,0 1 0,-1 0-1,1 0 1,0 0-1,0 1 1,1-1 0,-1 1-1,0 0 1,1-1-1,-1 1 1,1 0 0,0 1-1,0-1 1,-3 7-1,4-8-49,-1 0 1,1 0-1,0 0 0,0 0 0,-1 0 0,2 0 0,-1 1 0,0-1 0,0 0 0,1 1 0,-1-1 0,1 1 0,0-1 1,0 0-1,0 1 0,0-1 0,0 5 0,1-6-41,0 0 1,-1 0-1,1-1 0,0 1 1,-1 0-1,1 0 1,0 0-1,0-1 0,0 1 1,0 0-1,0-1 0,0 1 1,0 0-1,0-1 1,0 0-1,0 1 0,0-1 1,0 1-1,0-1 1,0 0-1,0 0 0,1 0 1,-1 0-1,0 0 1,2 0-1,3 0-16,1-1 0,0 0 0,-1-1 0,1 1 0,-1-1 1,1 0-1,-1-1 0,0 0 0,0 0 0,0 0 0,8-6 0,6-8-393,0-1 1,33-38-1,-45 46 321,0 1 0,-1-1 0,0-1 0,-1 1-1,0-1 1,-1-1 0,0 1 0,5-19 0,-10 14 271,-9 22 269,-10 24 31,12-16-389,1 1 0,0 0 0,-5 28 0,9-36-320,1-1 1,0 1 0,1-1 0,-1 1-1,1 0 1,1-1 0,-1 1 0,1-1 0,0 1-1,1-1 1,3 13 0,10-1-4485,5-7-3533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5.499"/>
    </inkml:context>
    <inkml:brush xml:id="br0">
      <inkml:brushProperty name="width" value="0.025" units="cm"/>
      <inkml:brushProperty name="height" value="0.025" units="cm"/>
    </inkml:brush>
  </inkml:definitions>
  <inkml:trace contextRef="#ctx0" brushRef="#br0">109 60 7335,'0'0'5979,"5"-8"-2936,4-4-1865,4-6 163,-2-2 3683,-19 19-27,-28 11-4004,28-7-957,-40 21 166,46-23-228,0 0 1,0 0-1,0 1 0,0-1 1,0 1-1,0-1 0,0 1 0,1 0 1,-1 0-1,1 0 0,-1 0 1,1 0-1,-1 0 0,1 0 1,0 1-1,0-1 0,-1 4 0,2-5-12,1 0-1,-1 0 0,1 0 0,-1 0 0,0 0 1,1 0-1,-1 0 0,1 0 0,0-1 0,-1 1 1,1 0-1,0 0 0,0-1 0,-1 1 0,1 0 1,0-1-1,0 1 0,0 0 0,0-1 0,0 0 0,0 1 1,0-1-1,0 1 0,0-1 0,0 0 0,0 0 1,1 1-1,38 8-465,-29-7 205,-1 0 42,53 16-903,-61-17 1136,0 0-1,0-1 1,1 1 0,-1 0 0,0 1-1,0-1 1,0 0 0,-1 1-1,1-1 1,0 1 0,0-1 0,-1 1-1,1 0 1,-1 0 0,1-1-1,-1 1 1,0 0 0,0 1 0,0-1-1,0 0 1,0 0 0,1 5-1,-2-5 69,-1 0-1,1 0 1,-1 0-1,0 0 1,1 0-1,-1 0 1,0 0-1,0 0 1,0-1-1,0 1 1,-1 0-1,1 0 1,0-1-1,-1 1 1,1-1-1,-1 1 1,0-1-1,1 0 1,-1 0-1,0 0 1,0 0-1,0 0 0,-2 1 1,-51 21 996,49-21-988,-8 2 34,1 0 1,-1 0-1,-1-1 1,-27 1-1,42-4-137,-1 0 0,1 1 0,0-1 0,0 0 0,-1 0 0,1 0 0,0 0 0,-1 0-1,1 0 1,0 0 0,-1 0 0,1 0 0,0-1 0,0 1 0,-1 0 0,1 0 0,0 0 0,0 0 0,-1 0 0,1 0-1,0-1 1,-1 1 0,1 0 0,0 0 0,0 0 0,0-1 0,-1 1 0,1 0 0,0 0 0,0 0 0,0-1 0,0 1-1,-1 0 1,1-1 0,0 1 0,0 0 0,0 0 0,0-1 0,0 1 0,0 0 0,0-1 0,0 1 0,0-1 0,9-15-2553,23-18-3363,-29 31 4998,27-24-5042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5.995"/>
    </inkml:context>
    <inkml:brush xml:id="br0">
      <inkml:brushProperty name="width" value="0.025" units="cm"/>
      <inkml:brushProperty name="height" value="0.025" units="cm"/>
    </inkml:brush>
  </inkml:definitions>
  <inkml:trace contextRef="#ctx0" brushRef="#br0">81 1 12172,'0'0'11829,"-5"8"-10473,1 0-1101,-43 75 1813,43-74-1935,0 1 0,0-1-1,1 1 1,0-1 0,1 1 0,0 0 0,1 0 0,-1 14-1,2-23-123,0 1-1,1-1 1,-1 1-1,0-1 0,0 1 1,1-1-1,-1 0 1,1 1-1,-1-1 0,1 0 1,0 1-1,0-1 1,-1 0-1,1 0 0,0 0 1,0 0-1,0 0 1,0 0-1,0 0 0,0 0 1,1 0-1,-1 0 1,0 0-1,2 0 0,1 1 8,0-1 0,0 0-1,0 0 1,0 0-1,0 0 1,0-1-1,0 1 1,7-1-1,0-1-4,-1 0-1,0 0 0,0-1 0,0-1 1,0 1-1,16-8 0,-16 5-61,0 0 0,0 0 0,-1-1 0,0-1 0,0 1 0,0-1 0,-1-1 0,0 0 0,0 0 0,8-12 1,-30 41 238,11-18-143,0 0 1,1 0-1,-1 0 0,1 1 1,0-1-1,0 0 0,0 1 0,0 0 1,1-1-1,-1 1 0,1 0 1,0 0-1,0 0 0,1 0 0,-1 0 1,1 0-1,0 0 0,0 0 1,0 4-1,1-7-29,0 0 0,-1 0 0,1 0 0,0 0 0,0-1 0,0 1 1,0 0-1,0-1 0,-1 1 0,1 0 0,0-1 0,1 1 0,-1-1 0,0 1 0,0-1 0,0 0 1,0 1-1,0-1 0,0 0 0,0 0 0,0 0 0,1 0 0,-1 0 0,0 0 0,0 0 1,0 0-1,2-1 0,35-7 152,-26 2-177,0-1-1,0-1 1,-1 1 0,0-2-1,-1 1 1,0-2 0,0 1-1,-1-1 1,0-1 0,-1 0-1,14-21 1,-27 51-24,1 0 0,1 1 0,0 0 0,1 26 0,2-45-26,0 0 0,0 1 0,1-1 0,-1 0 0,0 0 0,0 0 0,0 0 0,1 0 0,-1 0 0,1 1 0,-1-1 0,1 0 0,-1 0 0,1 0 0,0 0 0,-1-1 0,1 1 0,0 0 0,0 0 0,-1 0 0,1-1-1,0 1 1,0 0 0,0-1 0,0 1 0,0 0 0,0-1 0,0 0 0,0 1 0,0-1 0,1 1 0,-1-1 0,0 0 0,0 0 0,0 0 0,0 0 0,0 0 0,1 0 0,-1 0 0,0 0 0,0 0 0,2-1 0,2 0-319,-1 0 0,0 0-1,0 0 1,0 0-1,1-1 1,-1 0 0,0 0-1,-1 0 1,1 0-1,5-5 1,40-44-9050,-23 17 2173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6.575"/>
    </inkml:context>
    <inkml:brush xml:id="br0">
      <inkml:brushProperty name="width" value="0.025" units="cm"/>
      <inkml:brushProperty name="height" value="0.025" units="cm"/>
    </inkml:brush>
  </inkml:definitions>
  <inkml:trace contextRef="#ctx0" brushRef="#br0">57 51 8168,'0'0'11936,"-2"10"-10975,-33 194 112,21-112-1014,8-10 288,6-81-322,0-1 0,0 1-1,0 0 1,1-1 0,-1 1 0,0-1 0,0 1 0,0-1-1,0 1 1,0-1 0,1 1 0,-1-1 0,0 1 0,0-1-1,1 1 1,-1-1 0,0 0 0,1 1 0,-1-1 0,1 1-1,-1-1 1,0 0 0,1 1 0,-1-1 0,1 0 0,-1 0-1,1 1 1,-1-1 0,1 0 0,-1 0 0,1 0 0,-1 1-1,1-1 1,-1 0 0,1 0 0,0 0 0,-1 0 0,1 0-1,-1 0 1,1 0 0,-1 0 0,1 0 0,-1-1 0,1 1-1,-1 0 1,1 0 0,-1 0 0,1-1 0,-1 1 0,1 0-1,-1 0 1,1-1 0,-1 1 0,1-1 0,-1 1 0,0 0-1,1-1 1,0 0 0,28-22 725,-11 0-727,0-1-1,-2 0 1,-1-1-1,-2-1 1,0 0-1,-1-1 1,-2 0-1,-1-1 1,-1 0-1,-1 0 1,-2-1-1,0 0 1,0-51-1,-6 92-58,-1 0-1,0-1 0,0 1 1,-8 18-1,-5 27-31,10 2 504,2 100-1,9-129 114,-6-29-538,0-1 1,0 1 0,1 0 0,-1-1 0,0 1 0,0 0 0,1-1-1,-1 1 1,1-1 0,-1 1 0,1-1 0,-1 1 0,1-1 0,-1 1-1,1-1 1,-1 1 0,1-1 0,0 1 0,-1-1 0,1 0 0,0 1-1,-1-1 1,1 0 0,0 0 0,-1 0 0,1 1 0,0-1 0,-1 0-1,1 0 1,0 0 0,0 0 0,-1 0 0,1 0 0,0 0 0,0-1-1,1 1 1,-2-1-6,1 0 0,0 0 0,0-1 0,-1 1 0,1 0-1,-1 0 1,1-1 0,-1 1 0,1 0 0,-1-1 0,0 1 0,0 0 0,0-1-1,1 1 1,-1 0 0,0-1 0,-1 1 0,1 0 0,0-3 0,-6-29 47,3 25-51,-1 1 0,0-1 1,0 1-1,-1 0 0,0 0 0,0 0 0,0 1 1,-9-8-1,-57-43 97,31 27 17,42 29-18,-1 0-1,1 0 1,0 0 0,-1 0-1,1 1 1,0-1 0,-1 1-1,1-1 1,0 1-1,0 0 1,-1-1 0,1 1-1,0 0 1,0 0 0,0 0-1,-1 1 1,3-1 0,49 0-126,12 5-3,19 1-1231,-28-6-4748,-38-1 63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0.865"/>
    </inkml:context>
    <inkml:brush xml:id="br0">
      <inkml:brushProperty name="width" value="0.025" units="cm"/>
      <inkml:brushProperty name="height" value="0.025" units="cm"/>
    </inkml:brush>
  </inkml:definitions>
  <inkml:trace contextRef="#ctx0" brushRef="#br0">233 90 10570,'7'-11'2648,"0"-2"-1584,-3 4-232,0 1-1,1 0 1,0 0 0,0 1 0,1-1 0,10-10-1,-15 19-706,-1 0 0,0 1 0,1-1 0,-1 0 0,0 0 0,1 0 0,-1 0 0,0 1 0,0-1 0,0 0 0,0 0 0,0 0 0,0 0 0,-1 1 0,1-1 0,-1 2 0,-13 32 23,-2-1-1,-1 0 1,-1-1 0,-2-1-1,-36 44 1,47-64-89,5-7-38,-14 20 89,0-1 1,-25 23-1,55-62-98,-1 0 0,0-1-1,13-28 1,-12 23-411,-6 12 178,0 0 61,-1 0-1,0-1 1,0 1-1,-1-1 1,0 0-1,0 0 1,-1 0-1,-1-1 1,2-13-1,-19 35-282,11-4 446,0 1 0,0 0 0,0 0-1,1 0 1,1 1 0,0-1 0,0 1 0,0-1 0,0 11 0,1 85 247,2-57-6,-1-47-196,-8-11 107,-116-134-555,124 144 414,0 1 1,0 0-1,0 0 1,0 0-1,0 0 1,0 0-1,0 0 1,-1 0-1,1 0 1,0-1-1,0 1 1,0 0-1,0 0 1,0 0-1,0 0 1,0 0-1,0 0 1,0-1-1,0 1 1,0 0-1,0 0 1,0 0-1,0 0 1,0 0-1,0-1 1,0 1-1,0 0 1,0 0-1,0 0 1,0 0-1,0 0 1,0-1-1,0 1 1,0 0-1,0 0 1,0 0-1,0 0 1,1 0-1,-1 0 1,0-1-1,0 1 1,0 0-1,0 0 1,0 0-1,0 0 1,0 0 0,1 0-1,-1 0 1,0 0-1,0 0 1,0 0-1,0 0 1,0-1-1,0 1 1,1 0-1,13 0 218,17 4-70,7 3-119,0-2-1,41 0 0,-53-5-3073,51-6-1,-27-7-8504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7.650"/>
    </inkml:context>
    <inkml:brush xml:id="br0">
      <inkml:brushProperty name="width" value="0.025" units="cm"/>
      <inkml:brushProperty name="height" value="0.025" units="cm"/>
    </inkml:brush>
  </inkml:definitions>
  <inkml:trace contextRef="#ctx0" brushRef="#br0">117 298 10794,'0'0'10768,"-9"-5"-9033,-31-15-705,39 19-996,-1 0 1,0 1-1,0-1 1,1 1-1,-1 0 0,0-1 1,0 1-1,0 0 1,0 0-1,1 0 1,-1 0-1,0 1 0,0-1 1,0 0-1,1 1 1,-1-1-1,0 1 0,0 0 1,1-1-1,-1 1 1,1 0-1,-1 0 0,1 0 1,-1 0-1,1 1 1,-1-1-1,1 0 1,0 1-1,0-1 0,-1 0 1,1 1-1,0-1 1,-1 4-1,0-2-20,0 1 1,1 0-1,-1-1 1,1 1-1,0 0 1,0 0-1,0-1 0,0 1 1,1 0-1,0 0 1,-1 0-1,2 0 1,-1 6-1,1-9 1,0 0 0,-1 0 0,1 0 1,0 1-1,-1-1 0,1 0 0,0-1 0,0 1 0,0 0 1,0 0-1,0 0 0,0 0 0,0-1 0,0 1 0,1-1 0,-1 1 1,0-1-1,0 1 0,0-1 0,1 1 0,-1-1 0,0 0 1,0 0-1,1 0 0,-1 0 0,0 0 0,1 0 0,-1 0 1,0 0-1,3-1 0,39-9 284,-30 3-278,0 0 0,-1 0 0,0-1-1,0-1 1,-1 0 0,0 0 0,0-1 0,-1-1 0,-1 0 0,10-13 0,-11 13-2,-1 1 0,-1-1 0,0 0 0,0 0 0,-1-1 0,0 0 0,-1 0 1,-1 0-1,0 0 0,0-1 0,1-23 0,-22 83-14,15-35 63,0 1 0,1-1 0,0 1 0,1-1 0,0 1 1,1 0-1,3 20 0,-3-32-53,1 1 0,-1-1 0,1 0 0,-1 1 0,1-1 0,0 0 0,-1 0 0,1 1 0,0-1 0,0 0 0,0 0 0,0 0 0,0 0 0,0 0 0,0 0 0,0-1 0,1 1 0,-1 0 0,0 0 0,0-1 0,1 1 0,-1-1 0,1 1 0,-1-1 1,0 0-1,1 0 0,-1 1 0,1-1 0,-1 0 0,0 0 0,1 0 0,-1 0 0,1-1 0,-1 1 0,0 0 0,3-1 0,1 0 44,0-1 0,0 1 0,-1-1 1,1 0-1,-1 0 0,1 0 0,-1 0 0,0-1 0,5-3 0,3-5-122,-1-1 0,-1 0-1,0 0 1,-1-1-1,0 0 1,-1 0-1,0-1 1,-1 0 0,-1-1-1,0 1 1,-1-1-1,-1 0 1,0-1-1,-1 1 1,-1-1-1,1-16 1,-37 107-444,24-50 610,2 0 1,0 1 0,1 0-1,2 0 1,1 0-1,1 1 1,1-1-1,1 1 1,1 0 0,2-1-1,1 1 1,1-1-1,1 1 1,10 28-1,-8-36-138,-1 1-1,-1 0 1,0 0-1,-2 0 0,3 36 1,-6-54 51,0-1-1,0 0 1,0 0 0,-1 0 0,1 0 0,0 1 0,-1-1-1,1 0 1,-1 0 0,1 0 0,-1 0 0,1 0-1,-1 0 1,0 0 0,1 0 0,-1 0 0,0-1 0,0 1-1,0 0 1,0 0 0,0 0 0,0-1 0,0 1-1,0-1 1,0 1 0,0-1 0,0 1 0,0-1 0,0 1-1,0-1 1,0 0 0,-1 0 0,1 0 0,0 0-1,0 0 1,0 0 0,0 0 0,-1 0 0,1 0-1,0 0 1,-2-1 0,0 1 27,1-1 0,-1 1 1,0-1-1,1 0 0,-1 0 0,1 0 0,-1 0 0,1 0 0,-1 0 1,1-1-1,0 1 0,0-1 0,0 0 0,0 0 0,0 0 0,0 0 1,0 0-1,-2-4 0,-2-6-37,1-1 0,1 0 1,0 0-1,1 0 0,1-1 1,0 1-1,0-1 0,1-17 0,1 25-67,0 0-1,0 0 0,1 0 1,0-1-1,0 1 0,0 0 1,1 0-1,0 0 0,0 1 1,0-1-1,1 0 0,0 1 1,0-1-1,0 1 0,1 0 1,0 0-1,0 0 0,0 1 1,0-1-1,6-3 0,3 1-872,1 0-1,0 0 0,0 2 0,0 0 1,25-6-1,-4 2-4363,8-5-6430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8.315"/>
    </inkml:context>
    <inkml:brush xml:id="br0">
      <inkml:brushProperty name="width" value="0.025" units="cm"/>
      <inkml:brushProperty name="height" value="0.025" units="cm"/>
    </inkml:brush>
  </inkml:definitions>
  <inkml:trace contextRef="#ctx0" brushRef="#br0">224 20 15599,'0'0'10159,"-11"14"-8937,10-13-1189,-205 263 2032,200-250-2166,20-20-246,20-20-668,-3-8-676,-1-2-1,36-58 0,13-16 1023,-79 109 686,0 1-1,0 0 0,0 0 1,0-1-1,0 1 1,0 0-1,0 0 0,0-1 1,0 1-1,0 0 0,0 0 1,1-1-1,-1 1 0,0 0 1,0 0-1,0 0 0,0-1 1,1 1-1,-1 0 1,0 0-1,0 0 0,0-1 1,1 1-1,-1 0 0,0 0 1,0 0-1,1 0 0,-1 0 1,0 0-1,0 0 0,1 0 1,-1 0-1,0 0 1,0-1-1,1 1 0,-1 0 1,0 0-1,0 0 0,1 1 1,-1-1-1,0 0 0,0 0 1,1 0-1,-1 0 1,0 0-1,0 0 0,1 0 1,-1 0-1,0 0 0,0 1 1,1-1-1,-1 0 0,0 20 564,-10 28 178,-2-8-116,2 0-1,2 1 1,2 0 0,-1 62-1,12-76-950,-5-27 158,0 1 0,1-1 1,-1 1-1,0-1 0,1 1 0,-1-1 1,1 1-1,-1-1 0,0 1 0,1-1 1,-1 0-1,1 1 0,-1-1 0,1 0 1,-1 1-1,1-1 0,0 0 0,-1 0 1,1 1-1,-1-1 0,1 0 0,0 0 0,-1 0 1,2 0-1,0-7-8038,-4-5 2269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8.673"/>
    </inkml:context>
    <inkml:brush xml:id="br0">
      <inkml:brushProperty name="width" value="0.025" units="cm"/>
      <inkml:brushProperty name="height" value="0.025" units="cm"/>
    </inkml:brush>
  </inkml:definitions>
  <inkml:trace contextRef="#ctx0" brushRef="#br0">32 72 7239,'0'0'6246,"-32"-46"-2659,32 35-1024,0 2-481,9 5-545,9 2-480,5 2-609,4 0-384,5 2-64,8 6-768,-2 0-1731,4-5-2273,0-3-5125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29.018"/>
    </inkml:context>
    <inkml:brush xml:id="br0">
      <inkml:brushProperty name="width" value="0.025" units="cm"/>
      <inkml:brushProperty name="height" value="0.025" units="cm"/>
    </inkml:brush>
  </inkml:definitions>
  <inkml:trace contextRef="#ctx0" brushRef="#br0">248 1 10442,'0'0'10474,"-10"3"-9348,4-1-958,0 1 0,-1-1 0,1 2-1,0-1 1,1 0 0,-1 1 0,1 0 0,-1 1-1,1-1 1,0 1 0,1 0 0,-1 0 0,1 1 0,0-1-1,0 1 1,1 0 0,0 0 0,0 0 0,0 0-1,1 0 1,0 1 0,-3 12 0,5-16-150,0 0 1,-1 0-1,1 0 1,1 0-1,-1 1 1,0-1-1,1 0 1,0 0-1,-1 0 1,1 0-1,0 0 1,1 0-1,-1-1 1,0 1-1,1 0 1,0 0-1,-1-1 1,1 1-1,0-1 1,3 3-1,3 2-5,1-1 0,0 1-1,0-2 1,15 9 0,-15-10-87,-1 0 0,0 1 1,0 0-1,0 0 0,-1 1 0,10 9 1,-16-14 72,-1 0 1,1-1 0,0 1-1,-1 0 1,1 0-1,0 0 1,-1 0-1,1 0 1,-1 0 0,0 0-1,1 0 1,-1 0-1,0 0 1,1 0 0,-1 0-1,0 0 1,0 0-1,0 0 1,0 0 0,0 0-1,0 0 1,0 0-1,0 0 1,-1 0 0,1 0-1,-1 2 1,0-1 13,-1 0 0,1-1 1,-1 1-1,1 0 1,-1-1-1,0 1 0,1-1 1,-1 0-1,0 1 1,0-1-1,0 0 0,-2 1 1,-9 3 55,-1 0 0,1-1 0,-17 3 0,25-6-86,-89 12 5,31-10-3014,34-3-1843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1.200"/>
    </inkml:context>
    <inkml:brush xml:id="br0">
      <inkml:brushProperty name="width" value="0.025" units="cm"/>
      <inkml:brushProperty name="height" value="0.025" units="cm"/>
    </inkml:brush>
  </inkml:definitions>
  <inkml:trace contextRef="#ctx0" brushRef="#br0">1 61 9417,'0'0'15892,"12"0"-15716,14 1-212,77-1-500,-96-1-98,0 1 1,0-1 0,0 0-1,0-1 1,0 1 0,0-2-1,0 1 1,-1-1-1,1 0 1,-1 0 0,11-8-1,-6-3-3663,-6-2-1511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1.542"/>
    </inkml:context>
    <inkml:brush xml:id="br0">
      <inkml:brushProperty name="width" value="0.025" units="cm"/>
      <inkml:brushProperty name="height" value="0.025" units="cm"/>
    </inkml:brush>
  </inkml:definitions>
  <inkml:trace contextRef="#ctx0" brushRef="#br0">121 1 7175,'0'0'14221,"9"9"-13132,10 7-618,-4-3-283,-1 0-1,0 0 0,-1 1 0,13 17 0,-24-28-170,0 1 1,0-1-1,0 1 1,0 0-1,-1-1 1,1 1-1,-1 0 1,0 0-1,0 0 1,0 0-1,0 5 1,-1-7-19,-1 1 0,1-1 1,0 1-1,-1-1 0,0 0 0,1 1 1,-1-1-1,0 0 0,0 0 1,0 1-1,0-1 0,-1 0 0,1 0 1,-1 0-1,1-1 0,-1 1 1,0 0-1,1 0 0,-1-1 0,-3 2 1,-17 11-148,-1-1 0,0-2 0,-1 0 0,0-2 0,-31 8 1,8-1-3023,42-16 1403,16-6-15631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2.118"/>
    </inkml:context>
    <inkml:brush xml:id="br0">
      <inkml:brushProperty name="width" value="0.025" units="cm"/>
      <inkml:brushProperty name="height" value="0.025" units="cm"/>
    </inkml:brush>
  </inkml:definitions>
  <inkml:trace contextRef="#ctx0" brushRef="#br0">134 1 14510,'0'0'7399,"1"8"-6470,-2 2-853,0 0 0,0 0 1,-1 0-1,0 0 1,-1 0-1,0 0 0,0-1 1,-1 1-1,0-1 0,-1 0 1,0 0-1,-8 10 1,1-1-58,3-2-9,0-1 0,-1 0 0,-1 0 0,-26 24 0,48-79-6245,43-99-2572,-23 58 10967,-30 91 6180,1 18-5422,4 55-2095,-3-68-599,1 1 0,0-1 0,0 0-1,12 24 1,-13-32-352,0-1 0,1 0 0,-1 1 0,1-2 0,1 1 0,-1 0 0,1-1 0,0 0 0,0 0 1,0 0-1,1 0 0,8 5 0,-22-16-6976,-8-7 3776,10 8 1428,-16-12-3454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2.447"/>
    </inkml:context>
    <inkml:brush xml:id="br0">
      <inkml:brushProperty name="width" value="0.025" units="cm"/>
      <inkml:brushProperty name="height" value="0.025" units="cm"/>
    </inkml:brush>
  </inkml:definitions>
  <inkml:trace contextRef="#ctx0" brushRef="#br0">0 58 6502,'0'0'12684,"58"-18"-12652,-23 13-544,2-3-1730,3-4-2595,-3-2-4035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2.821"/>
    </inkml:context>
    <inkml:brush xml:id="br0">
      <inkml:brushProperty name="width" value="0.025" units="cm"/>
      <inkml:brushProperty name="height" value="0.025" units="cm"/>
    </inkml:brush>
  </inkml:definitions>
  <inkml:trace contextRef="#ctx0" brushRef="#br0">157 0 7335,'0'0'13773,"-8"7"-13239,-28 20-262,35-26-266,0 0 0,-1-1 0,1 1 1,0 0-1,0 0 0,0 0 0,0 0 0,0 1 0,0-1 0,0 0 0,0 0 1,0 1-1,0-1 0,1 0 0,-1 1 0,1-1 0,-1 1 0,1-1 1,-1 1-1,1-1 0,0 1 0,0-1 0,-1 1 0,1-1 0,0 1 0,1-1 1,-1 1-1,0-1 0,0 1 0,1-1 0,-1 1 0,1-1 0,-1 0 0,1 1 1,-1-1-1,1 1 0,0-1 0,0 0 0,0 0 0,0 1 0,0-1 0,0 0 1,0 0-1,0 0 0,2 1 0,6 4-65,0 0-1,0-1 1,1 0 0,0-1 0,12 4-1,-1 0-154,-9-2 133,0 1 0,-1 0 0,13 10 1,-22-15 90,0-1 1,0 1 0,-1-1-1,1 1 1,-1 0 0,1 0-1,-1 0 1,0 0-1,1 0 1,-1 0 0,0 0-1,0 3 1,0-4 17,-1 0 0,0 0 0,0 0 0,0 0-1,-1-1 1,1 1 0,0 0 0,0 0 0,0 0 0,-1 0 0,1 0-1,0 0 1,-1 0 0,1 0 0,-1 0 0,1 0 0,-1-1 0,0 1 0,1 0-1,-1 0 1,0-1 0,1 1 0,-1 0 0,0-1 0,0 1 0,0-1-1,1 1 1,-1-1 0,-2 1 0,-16 9 98,-1-1 0,-1-1 0,0 0 0,0-2 0,0-1 0,-1 0 0,1-2 0,-1 0 0,-38-1 0,59-2-229,1 0 1,-1 0-1,0 0 0,1 0 0,-1 0 1,0 0-1,1-1 0,-1 1 1,1 0-1,-1 0 0,1-1 1,-1 1-1,1 0 0,-1-1 0,1 1 1,-1-1-1,1 1 0,-1 0 1,1-1-1,-1 1 0,1-1 1,0 1-1,-1-1 0,1 0 0,0 1 1,0-1-1,-1 1 0,1-1 1,0 1-1,0-1 0,0 0 1,0 1-1,-1-2 0,5-22-5806,7-3-2269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3.147"/>
    </inkml:context>
    <inkml:brush xml:id="br0">
      <inkml:brushProperty name="width" value="0.025" units="cm"/>
      <inkml:brushProperty name="height" value="0.025" units="cm"/>
    </inkml:brush>
  </inkml:definitions>
  <inkml:trace contextRef="#ctx0" brushRef="#br0">20 0 14061,'0'0'8670,"-4"11"-7741,1-4-842,0 0 0,1 0 0,0 1 0,0-1 0,1 1 1,0-1-1,0 1 0,1 12 0,0-17-79,0 0 0,1 0 1,0 0-1,-1-1 0,1 1 0,0 0 0,0 0 1,0-1-1,1 1 0,-1-1 0,1 1 0,-1-1 1,1 0-1,0 1 0,0-1 0,0 0 0,0 0 0,0-1 1,0 1-1,1 0 0,-1-1 0,1 1 0,-1-1 1,1 0-1,-1 1 0,1-1 0,0-1 0,0 1 0,-1 0 1,1-1-1,4 1 0,1 0-70,-1-1 1,0 1-1,0-1 0,1-1 1,-1 0-1,0 0 0,0 0 1,1-1-1,-1 0 0,-1 0 0,10-5 1,-11 5-108,0 0 0,0-1 1,-1 0-1,0 0 0,1 0 0,-1 0 1,0-1-1,-1 0 0,1 1 0,-1-1 1,1-1-1,-1 1 0,-1 0 0,1-1 1,0 0-1,2-6 0,-40 64 191,30-38-87,-1-1 0,2 2 0,-4 21 0,2 20-7656,5-34-3591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1.644"/>
    </inkml:context>
    <inkml:brush xml:id="br0">
      <inkml:brushProperty name="width" value="0.025" units="cm"/>
      <inkml:brushProperty name="height" value="0.025" units="cm"/>
    </inkml:brush>
  </inkml:definitions>
  <inkml:trace contextRef="#ctx0" brushRef="#br0">1 64 8200,'0'0'4468,"2"-8"-1756,-2 5-2222,4-25 571,-3 26-887,-1 1 1,0 0-1,1-1 0,-1 1 1,0 0-1,1 0 0,0 0 1,-1-1-1,1 1 0,0 0 1,-1 0-1,1 0 0,0 0 1,0 0-1,0 0 0,0 0 1,0 0-1,0 1 0,0-1 1,0 0-1,2 0 0,-2 2-70,0 1-1,0-1 1,0 0 0,-1 1-1,1-1 1,-1 1-1,1 0 1,-1-1-1,1 1 1,-1-1 0,0 1-1,0 0 1,1-1-1,-1 1 1,-1 0-1,1-1 1,0 1 0,-1 2-1,1-1 59,-2 158 682,2-160-835,0 0 1,0 1-1,0-1 1,0 0-1,0 1 1,0-1-1,0 0 1,0 1-1,1-1 1,-1 0-1,0 1 1,1-1-1,-1 0 1,1 0-1,0 0 1,-1 1-1,1-1 1,0 0-1,-1 0 1,1 0-1,0 0 1,0 0-1,0 0 1,0 0-1,0-1 1,0 1-1,0 0 1,1 0-1,-1-1 0,0 1 1,0-1-1,0 1 1,1-1-1,-1 0 1,0 1-1,1-1 1,-1 0-1,0 0 1,1 0-1,-1 0 1,0 0-1,1 0 1,-1 0-1,2-1 1,0 1-94,1-1-1,0 0 1,0 0-1,-1-1 1,1 1 0,-1-1-1,1 0 1,-1 0 0,0 0-1,0 0 1,0-1 0,0 1-1,0-1 1,3-3 0,12-31-4018,-11 11-1411,-2-14-7774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58.242"/>
    </inkml:context>
    <inkml:brush xml:id="br0">
      <inkml:brushProperty name="width" value="0.025" units="cm"/>
      <inkml:brushProperty name="height" value="0.025" units="cm"/>
    </inkml:brush>
  </inkml:definitions>
  <inkml:trace contextRef="#ctx0" brushRef="#br0">156 4 8904,'0'0'5579,"-9"0"-3550,4-1-1798,0 0-1,-1 1 1,1 0 0,-1 0 0,1 1 0,0-1 0,-1 1 0,1 1 0,0-1-1,0 1 1,-1-1 0,1 2 0,0-1 0,1 0 0,-1 1 0,0 0 0,1 0 0,0 0-1,-1 1 1,1 0 0,1-1 0,-1 1 0,-3 5 0,4-5-69,0 0 0,0 0 0,0 1 1,1-1-1,-1 1 0,1-1 0,0 1 0,1 0 1,-1 0-1,1 0 0,0 0 0,-1 8 1,3-13-147,-1 1 0,1 0 0,-1 0 0,1-1 0,-1 1 0,1 0 0,0-1 0,-1 1 0,1-1 0,0 1 0,0-1 1,-1 1-1,1-1 0,0 0 0,0 1 0,-1-1 0,1 0 0,0 1 0,0-1 0,0 0 0,0 0 0,0 0 1,-1 0-1,1 0 0,0 0 0,0 0 0,0 0 0,0 0 0,0-1 0,0 1 0,-1 0 0,1 0 0,1-1 1,32-7 151,-18-1-130,0 0-1,-1-2 1,-1 0 0,1 0 0,-2-1 0,20-22 0,-14 14 6,-18 20-14,-1 0 0,0 0 0,0-1-1,0 1 1,0 0 0,0 0-1,1 0 1,-1-1 0,0 1 0,0 0-1,0 0 1,1 0 0,-1-1-1,0 1 1,0 0 0,1 0-1,-1 0 1,0 0 0,0 0 0,1 0-1,-1 0 1,0 0 0,0 0-1,1-1 1,-1 1 0,0 0 0,1 0-1,-1 0 1,0 1 0,0-1-1,1 0 1,-1 0 0,0 0-1,0 0 1,1 0 0,-1 0 0,0 0-1,0 0 1,1 0 0,-1 1-1,0-1 1,4 15 955,-8 37 357,2-30-827,2-21-502,0 0 1,0 0-1,0 0 0,0 0 1,0 0-1,1 1 1,-1-1-1,0 0 0,0 0 1,1 0-1,-1 0 1,1 0-1,-1-1 1,1 1-1,-1 0 0,1 0 1,-1 0-1,1 0 1,0 0-1,0-1 0,-1 1 1,1 0-1,0-1 1,0 1-1,0 0 1,0-1-1,1 1 0,1 0 4,0 0 0,0-1 0,0 1 0,0-1 0,0 0 0,-1 0-1,1 0 1,0 0 0,0-1 0,4 0 0,4-2 5,0 0 0,1-1 1,-1 0-1,14-8 0,10-9-87,-26 14 24,1 0 0,1 1 0,-1 1 0,1 0 0,0 0 0,17-4 0,-28 9 42,0 0 0,0 0 1,1 0-1,-1 0 0,0 0 0,0 0 0,1 0 0,-1 0 1,0 0-1,0 0 0,1 0 0,-1 0 0,0 0 0,0 1 1,0-1-1,1 0 0,-1 0 0,0 0 0,0 0 0,1 0 1,-1 1-1,0-1 0,0 0 0,0 0 0,0 0 0,0 1 1,1-1-1,-1 0 0,0 0 0,0 1 0,0-1 0,0 0 1,0 0-1,0 1 0,0-1 0,0 0 0,0 0 0,0 1 1,0-1-1,0 0 0,0 0 0,0 1 0,0-1 0,-3 21 127,-9 14 195,9-29-240,1-1-42,-1-1 0,1 1 1,1-1-1,-1 1 0,1 0 1,-1 0-1,1 0 1,1 0-1,-1 9 0,2-13-37,1 0 0,0-1 1,-1 1-1,1-1 0,0 0 0,0 0 0,-1 0 0,1 0 0,0 0 0,0 0 0,-1 0 0,1 0 0,0-1 0,0 1 1,-1-1-1,4 0 0,7-5-914,0-1-1,0 0 1,16-13 0,13-13-6230,-25 20 2242,1 0-2143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58.602"/>
    </inkml:context>
    <inkml:brush xml:id="br0">
      <inkml:brushProperty name="width" value="0.025" units="cm"/>
      <inkml:brushProperty name="height" value="0.025" units="cm"/>
    </inkml:brush>
  </inkml:definitions>
  <inkml:trace contextRef="#ctx0" brushRef="#br0">105 106 7944,'0'0'15011,"-11"6"-13815,1 0-818,1-1-1,-1 1 1,1 1-1,-11 10 1,17-14-196,0 0 0,-1 1 0,1-1 0,1 1 0,-1 0 0,1 0-1,-1 0 1,1 0 0,0 0 0,0 1 0,1-1 0,0 1 0,-1-1 0,1 1 0,1-1 0,-1 8 0,1-11-164,0 0 1,0 0 0,0 0 0,1 0-1,-1 0 1,0-1 0,1 1 0,-1 0 0,1 0-1,-1 0 1,1-1 0,-1 1 0,1 0 0,-1-1-1,1 1 1,0 0 0,-1-1 0,1 1-1,0-1 1,0 1 0,-1-1 0,1 1 0,0-1-1,0 0 1,0 1 0,0-1 0,-1 0 0,1 0-1,0 0 1,0 1 0,0-1 0,0 0-1,0 0 1,0 0 0,0-1 0,-1 1 0,1 0-1,2 0 1,38-10 151,-17-1-274,-1-1 0,-1-1 0,0-2 0,-1 0 0,0-1 1,-1-1-1,-1-1 0,-1 0 0,-1-1 0,29-43 0,-36 42 107,-23 30 200,-21 29 179,28-32-372,1-1 1,0 1 0,0 0-1,1 0 1,0 1 0,0-1-1,1 1 1,0 0 0,0 0-1,1 0 1,0 0 0,0 0-1,1 1 1,0-1 0,0 0-1,2 17 1,-1-23-111,1-1 1,-1 0-1,1 1 1,-1-1-1,1 0 0,-1 0 1,1 1-1,0-1 1,0 0-1,-1 0 0,1 0 1,0 0-1,0 0 0,0 0 1,0 0-1,0 0 1,1 0-1,-1-1 0,0 1 1,0 0-1,0-1 1,1 1-1,-1-1 0,2 1 1,34 3-7092,-36-4 6601,34 0-13514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1.637"/>
    </inkml:context>
    <inkml:brush xml:id="br0">
      <inkml:brushProperty name="width" value="0.025" units="cm"/>
      <inkml:brushProperty name="height" value="0.025" units="cm"/>
    </inkml:brush>
  </inkml:definitions>
  <inkml:trace contextRef="#ctx0" brushRef="#br0">11 1 13901,'0'0'9647,"-1"12"-9290,-1-2-285,0 1 28,0 0 0,0-1 0,1 1 0,1 0 0,0 0 0,0 0 0,1 0 0,3 12 0,-3-22-83,0 1-1,0-1 1,0 1 0,1-1-1,-1 0 1,0 0 0,1 0-1,-1 0 1,1 0 0,-1 0-1,1 0 1,0 0 0,-1-1 0,1 1-1,0 0 1,0-1 0,-1 0-1,1 1 1,0-1 0,0 0-1,0 0 1,-1 0 0,1 0-1,0 0 1,0 0 0,0-1 0,-1 1-1,1-1 1,0 1 0,2-2-1,52-19 204,-14-4-160,-33 19-30,0 0-1,0 0 1,1 1 0,-1 0 0,1 0-1,1 1 1,-1 1 0,0-1-1,20-2 1,-30 6 14,1 1 0,0-1 0,0 1 0,0-1 0,-1 1 0,1-1 0,0 1 0,-1 0 0,1-1 0,0 1 0,-1 0 0,1-1 0,-1 1 0,1 0 0,-1 0 0,1 0 0,-1-1 0,0 1 0,1 0 0,-1 0 0,0 0 0,0 0 0,1 0 0,-1 0 0,0 0 0,0 0 0,0 0 0,0-1 0,-1 3 0,1 38 386,-1-28-322,2-13-102,-1 1 0,0-1 0,0 1 0,1-1 0,-1 1 0,1-1 0,-1 1 0,0-1 0,1 1 0,-1-1 0,1 0 0,-1 1 0,1-1 0,-1 0 0,1 1 0,-1-1 0,1 0 0,-1 0 0,1 1 0,0-1 0,-1 0 0,1 0 0,-1 0 0,1 0 0,0 0 0,-1 0 0,1 0 0,-1 0 0,1 0 0,0 0 0,-1 0 0,1 0 0,-1 0 0,1 0 0,0-1 0,-1 1 0,1 0 0,-1 0 0,1-1 0,-1 1 0,1-1 0,0 1 0,28-14 227,12-17-127,-31 22-126,0 1 1,0 0 0,0 1-1,1 0 1,0 1-1,0 0 1,0 1-1,19-6 1,-30 11 14,0 0 0,1-1 1,-1 1-1,0 0 0,1 0 1,-1 0-1,0 0 0,1 0 0,-1 0 1,0 0-1,1 0 0,-1 0 1,0 0-1,1 0 0,-1 0 1,0 0-1,0 0 0,1 0 1,-1 1-1,0-1 0,1 0 0,-1 0 1,0 0-1,0 0 0,1 1 1,-1-1-1,0 0 0,0 0 1,1 0-1,-1 1 0,0-1 1,0 0-1,0 0 0,1 1 0,-1-1 1,0 0-1,0 1 0,0-1 1,0 0-1,0 1 0,0-1 1,-4 18-59,-14 13 40,-15 4-279,11-22-2369,21-13 2338,0 0 0,0 1 0,0-1 1,1 0-1,-1 0 0,0 0 0,0 0 0,0 0 1,1 0-1,-1 0 0,0 0 0,0-1 1,0 1-1,0 0 0,1 0 0,-1-1 1,0 1-1,0 0 0,1-1 0,-1 1 0,0 0 1,1-1-1,-2 0 0,-5-12-5849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1.965"/>
    </inkml:context>
    <inkml:brush xml:id="br0">
      <inkml:brushProperty name="width" value="0.025" units="cm"/>
      <inkml:brushProperty name="height" value="0.025" units="cm"/>
    </inkml:brush>
  </inkml:definitions>
  <inkml:trace contextRef="#ctx0" brushRef="#br0">0 0 10474,'0'0'10858,"28"46"-18801,-14-36-1218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2.310"/>
    </inkml:context>
    <inkml:brush xml:id="br0">
      <inkml:brushProperty name="width" value="0.025" units="cm"/>
      <inkml:brushProperty name="height" value="0.025" units="cm"/>
    </inkml:brush>
  </inkml:definitions>
  <inkml:trace contextRef="#ctx0" brushRef="#br0">125 71 12812,'0'0'2151,"5"-8"428,3 0-1702,-5 5-518,0-1 0,0 1 0,-1-1 0,1 1 0,-1-1-1,1 0 1,-1 0 0,0 0 0,-1 0 0,1-1 0,1-4-1,-4 8-243,0 1 0,0-1-1,0 1 1,0-1 0,0 1-1,-1 0 1,1 0 0,0-1-1,0 1 1,0 0 0,0 0-1,0 0 1,0 0 0,0 0-1,0 1 1,-1-1 0,1 0-1,0 0 1,0 1 0,0-1-1,0 1 1,-1 0 0,-8 5 26,-1 0 1,1 1 0,1 0 0,-1 1-1,1 0 1,0 0 0,1 1 0,0 0 0,1 1-1,-1-1 1,2 1 0,0 1 0,0 0-1,0-1 1,2 2 0,-1-1 0,-3 18-1,8-28-137,-1 0 0,1 0 0,0 1 0,0-1-1,1 0 1,-1 1 0,0-1 0,0 0 0,0 0 0,1 1-1,-1-1 1,1 0 0,-1 0 0,1 0 0,-1 0-1,1 1 1,0-1 0,0 0 0,-1 0 0,1 0-1,0 0 1,0-1 0,0 1 0,0 0 0,0 0-1,0 0 1,2 0 0,1 1-101,1 0 0,-1-1 0,0 0 0,1 1 0,-1-2 1,0 1-1,1 0 0,6-1 0,43-4-3290,-14-7-4050,-17-2 337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2.967"/>
    </inkml:context>
    <inkml:brush xml:id="br0">
      <inkml:brushProperty name="width" value="0.025" units="cm"/>
      <inkml:brushProperty name="height" value="0.025" units="cm"/>
    </inkml:brush>
  </inkml:definitions>
  <inkml:trace contextRef="#ctx0" brushRef="#br0">69 1 14478,'0'0'5445,"-6"8"-3518,-3 4-1474,2 1 0,-1 0-1,2 1 1,-1 0 0,2 0 0,0 0 0,1 1-1,0-1 1,1 1 0,-2 22 0,5 26-80,1-63-354,-1 0 0,0 1-1,0-1 1,0 0-1,0 0 1,0 1-1,0-1 1,0 0-1,0 0 1,1 1 0,-1-1-1,0 0 1,0 0-1,0 0 1,1 1-1,-1-1 1,0 0-1,0 0 1,0 0 0,1 0-1,-1 0 1,0 0-1,0 1 1,1-1-1,-1 0 1,0 0-1,0 0 1,1 0 0,-1 0-1,0 0 1,0 0-1,1 0 1,-1 0-1,0 0 1,0 0-1,1 0 1,-1 0 0,0 0-1,0 0 1,1-1-1,-1 1 1,0 0-1,0 0 1,1 0 0,-1 0-1,0 0 1,0-1-1,0 1 1,1 0-1,-1 0 1,0 0-1,0 0 1,0-1 0,0 1-1,1 0 1,-1 0-1,0-1 1,0 1-1,0 0 1,0-1-1,11-11 222,-5 1-232,0-1-1,-1 0 1,-1 0-1,0-1 1,-1 1-1,0-1 1,-1 0-1,0 0 1,0-23-1,-2 35-55,1 42-139,1-40 193,-1 1-1,1-1 1,-1 0-1,1 1 1,-1-1-1,1 0 1,0 0-1,0 0 0,0 0 1,-1-1-1,1 1 1,0 0-1,0-1 1,0 1-1,0-1 1,0 0-1,0 0 1,0 0-1,0 0 1,3 0-1,43-4 67,-36 1-71,-1-1 0,1 0-1,-1-1 1,0 0 0,0-1 0,0 0-1,-1-1 1,0 0 0,0-1 0,-1 0-1,0 0 1,0-1 0,10-15 0,-14 15-88,-15 16 81,-16 20 136,16-14-36,5-7-33,-1 1 0,1-1 0,0 1 0,0 1 0,1-1 0,0 1 0,0 0 0,0 0 0,1 0-1,1 0 1,0 0 0,-2 10 0,5-17-65,0 0 0,0 0 0,0 1 0,0-1 0,0 0-1,0 0 1,0 0 0,0 0 0,0 0 0,1-1 0,-1 1 0,0 0 0,1 0-1,-1-1 1,0 1 0,1-1 0,-1 1 0,1-1 0,-1 0 0,1 1-1,-1-1 1,1 0 0,-1 0 0,1 0 0,-1 0 0,1 0 0,-1-1-1,3 1 1,50-4-2977,-53 4 2783,14-2-2176,0-1-1,0 0 1,0-2 0,-1 1-1,1-2 1,-1 0-1,21-12 1,-25 11 1558,0 1-1,-1-2 1,1 1 0,8-11-1,5-10 2532,-7-3 3418,-16 31-4981,0 0-1,0-1 0,1 1 0,-1 0 0,0 0 0,0 0 0,0 0 0,0 0 0,0 0 1,0 0-1,0-1 0,0 1 0,0 0 0,0 0 0,0 0 0,0 0 0,0 0 0,0 0 1,0-1-1,0 1 0,0 0 0,0 0 0,0 0 0,0 0 0,0 0 0,0-1 0,0 1 0,0 0 1,0 0-1,0 0 0,0 0 0,0 0 0,0 0 0,0-1 0,0 1 0,0 0 0,-1 0 1,1 0-1,0 0 0,0 0 0,0 0 0,0 0 0,0 0 0,0 0 0,0 0 0,-1-1 1,1 1-1,0 0 0,0 0 0,0 0 0,0 0 0,0 0 0,0 0 0,-1 0 0,1 0 0,0 0 1,-12 4 2321,-11 11-1377,18-9-783,-1 0 1,1 0 0,0 0 0,1 1 0,-1 0 0,2 0-1,-1 0 1,0 0 0,1 1 0,1-1 0,-1 1 0,1 0-1,-1 13 1,3-21-301,0 1 0,0-1 0,1 1-1,-1-1 1,0 0 0,1 1 0,-1-1-1,0 1 1,1-1 0,-1 0 0,1 1 0,-1-1-1,0 0 1,1 0 0,-1 1 0,1-1 0,-1 0-1,1 0 1,-1 0 0,1 1 0,-1-1 0,1 0-1,0 0 1,-1 0 0,1 0 0,-1 0 0,1 0-1,-1 0 1,1 0 0,-1 0 0,1-1 0,-1 1-1,1 0 1,-1 0 0,1 0 0,0-1-1,22-6 140,-13 0-204,-1-1 1,1 1-1,-2-2 1,1 1-1,-1-1 1,0 0-1,-1-1 0,0 0 1,8-17-1,-8 16 34,-6 10-9,-5 16-74,-19 32 239,18-39-116,0-1-1,1 1 1,1 0-1,-1 0 0,1 0 1,1 0-1,-1 1 0,1-1 1,-1 11-1,5-18-162,-1-1 1,0 1-1,1-1 0,-1 1 1,0-1-1,1 1 0,-1-1 1,1 0-1,-1 0 0,1 1 1,-1-1-1,1 0 0,-1 0 1,1-1-1,-1 1 0,1 0 1,-1 0-1,0-1 0,2 0 1,3-1-697,0 0 0,-1-1 0,1 0 0,-1 0 0,0 0 0,7-7 0,-7 7 39,24-19-4909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3.308"/>
    </inkml:context>
    <inkml:brush xml:id="br0">
      <inkml:brushProperty name="width" value="0.025" units="cm"/>
      <inkml:brushProperty name="height" value="0.025" units="cm"/>
    </inkml:brush>
  </inkml:definitions>
  <inkml:trace contextRef="#ctx0" brushRef="#br0">125 0 12716,'0'0'3545,"-9"4"-796,5-2-2527,-56 34 3422,55-33-3363,0 0-1,1 0 1,-1 1 0,1 0-1,0-1 1,0 1-1,1 1 1,-1-1 0,1 0-1,0 1 1,-4 8-1,7-12-273,0-1 0,1 1-1,-1 0 1,1-1-1,-1 1 1,1 0-1,-1-1 1,1 1-1,-1-1 1,1 1 0,0-1-1,-1 1 1,1-1-1,0 1 1,-1-1-1,1 0 1,0 1-1,0-1 1,-1 0 0,1 0-1,0 0 1,0 1-1,-1-1 1,1 0-1,0 0 1,0 0-1,0 0 1,-1 0-1,1 0 1,0-1 0,1 1-1,39 0-223,-33 0 54,-2 0 52,0 0 0,-1 1 1,1 0-1,0 0 1,-1 0-1,1 1 0,-1 0 1,1 0-1,-1 0 0,10 6 1,-14-7 109,0-1 0,0 1 0,0 0 1,-1 0-1,1-1 0,0 1 0,0 0 1,0 0-1,-1 0 0,1 0 0,-1 0 0,1 0 1,-1 0-1,1 0 0,-1 0 0,1 0 0,-1 0 1,0 1-1,0-1 0,1 0 0,-1 0 1,0 2-1,-1-1 67,0 0 0,1 0 0,-1 0 0,0-1-1,0 1 1,0 0 0,0 0 0,0 0 0,-1-1 0,1 1 0,-1-1 0,1 1 0,-1-1 0,1 1 0,-1-1 0,0 0 0,-2 1 0,-3 4 162,-1-1 0,0 0 0,0 0 0,0 0 1,-1-2-1,1 1 0,-1-1 0,0 0 1,0 0-1,-1-1 0,-12 1 0,22-3-298,-1-1 0,0 1-1,1 0 1,-1 0 0,1-1-1,-1 1 1,0 0 0,1-1-1,-1 1 1,1-1 0,-1 1 0,1-1-1,-1 1 1,1-1 0,-1 1-1,1-1 1,-1 1 0,1-1-1,0 0 1,-1 1 0,1-1-1,0 1 1,0-1 0,-1 0 0,1 1-1,0-1 1,0 0 0,0 0-1,0 1 1,0-1 0,0 0-1,0 1 1,0-1 0,0 0-1,0 1 1,0-1 0,1 0-1,-1 1 1,0-1 0,0 0 0,1 1-1,-1-1 1,0 0 0,1 1-1,-1-1 1,1 0 0,16-33-7233,-1 16 454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3.651"/>
    </inkml:context>
    <inkml:brush xml:id="br0">
      <inkml:brushProperty name="width" value="0.025" units="cm"/>
      <inkml:brushProperty name="height" value="0.025" units="cm"/>
    </inkml:brush>
  </inkml:definitions>
  <inkml:trace contextRef="#ctx0" brushRef="#br0">20 70 12043,'0'0'13950,"8"0"-13732,-2 0-199,-1-1 1,1 1-1,0-1 0,0 0 0,0 0 0,10-5 0,-14 6-16,0-1 0,0 0 0,0 0 0,0 0 1,0 0-1,-1-1 0,1 1 0,0 0 0,-1-1 0,1 1 1,-1-1-1,1 0 0,-1 1 0,0-1 0,0 0 0,0 0 1,0 0-1,0 0 0,0 0 0,0 0 0,-1 0 0,1 0 1,-1 0-1,1 0 0,-1 0 0,0-4 0,0 5-2,0 0 0,0 1 0,0-1 0,-1 1-1,1-1 1,0 0 0,0 1 0,-1-1 0,1 1 0,0-1-1,-1 1 1,1-1 0,-1 1 0,1-1 0,0 1 0,-1 0-1,1-1 1,-1 1 0,1-1 0,-1 1 0,0 0-1,1 0 1,-1-1 0,1 1 0,-1 0 0,0 0 0,1 0-1,-1-1 1,1 1 0,-1 0 0,0 0 0,1 0 0,-1 0-1,0 0 1,1 0 0,-1 1 0,1-1 0,-1 0-1,0 0 1,1 0 0,-1 0 0,1 1 0,-1-1 0,1 0-1,-1 1 1,1-1 0,-2 1 0,-27 15 55,23-10-9,0 1 0,0 0 0,1 0-1,0 0 1,1 1 0,0 0-1,0-1 1,0 1 0,1 1 0,0-1-1,1 0 1,0 1 0,0 0-1,1-1 1,-1 12 0,3-18-48,-1-1-1,1 1 1,-1-1 0,1 1-1,0-1 1,0 0 0,-1 1 0,1-1-1,0 0 1,0 1 0,0-1-1,1 0 1,-1 0 0,0 0 0,0 0-1,1 0 1,-1 0 0,0 0-1,1-1 1,-1 1 0,1 0 0,-1-1-1,1 1 1,-1-1 0,1 1-1,-1-1 1,1 0 0,0 0 0,-1 0-1,1 0 1,-1 0 0,4 0-1,57-3-2299,-48 0 734,-1-1 0,1 0-1,0-1 1,12-7 0,17-9-4445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4.021"/>
    </inkml:context>
    <inkml:brush xml:id="br0">
      <inkml:brushProperty name="width" value="0.025" units="cm"/>
      <inkml:brushProperty name="height" value="0.025" units="cm"/>
    </inkml:brush>
  </inkml:definitions>
  <inkml:trace contextRef="#ctx0" brushRef="#br0">160 86 11851,'0'0'3198,"-11"7"-764,-8 4-1424,0 1 0,1 1 0,-19 18 0,32-27-788,1 0 1,-1 1 0,1-1-1,0 1 1,0 0-1,0 0 1,0 1 0,1-1-1,0 1 1,0 0 0,1-1-1,0 1 1,0 0-1,0 1 1,0-1 0,1 0-1,0 0 1,0 10-1,2-14-206,-1-1-1,1 0 1,0 0-1,-1 0 1,1 0-1,0 0 1,0 0-1,0 0 1,0 0-1,-1 0 1,1-1-1,0 1 1,1 0-1,-1-1 1,0 1-1,0 0 1,0-1-1,0 1 1,0-1-1,1 0 1,-1 1-1,0-1 1,0 0-1,1 0 1,-1 0-1,0 0 1,0 0-1,1 0 1,-1 0-1,0 0 1,2-1-1,43-5 103,-32 0-278,0 1 0,0-2 0,-1 0 0,0 0 1,0-2-1,-1 1 0,0-2 0,0 1 0,18-21 0,0-4-387,-2 0 0,24-39 0,-50 70 514,23-35 47,-22 34 280,-16 23 152,4-8-176,1 1 0,1 0 0,0 0 0,1 1 1,0-1-1,1 2 0,0-1 0,1 0 0,1 1 1,0 0-1,1 0 0,-1 19 0,3-32-282,0 1-1,0 0 1,1 0-1,-1 0 1,1 0-1,-1-1 1,1 1-1,-1 0 1,1 0-1,0-1 1,0 1-1,0-1 1,0 1-1,0-1 1,0 1-1,0-1 1,1 1-1,-1-1 1,1 0-1,-1 0 1,1 0-1,-1 0 1,1 0-1,-1 0 1,1 0-1,0 0 1,-1-1-1,1 1 1,0-1-1,0 1 1,2-1-1,29 4-2693,-2-6-3525,6-6-7627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4.820"/>
    </inkml:context>
    <inkml:brush xml:id="br0">
      <inkml:brushProperty name="width" value="0.025" units="cm"/>
      <inkml:brushProperty name="height" value="0.025" units="cm"/>
    </inkml:brush>
  </inkml:definitions>
  <inkml:trace contextRef="#ctx0" brushRef="#br0">56 1 3171,'0'0'18156,"-1"13"-17281,-28 146 1854,8-62-1150,17-41 2,4-56-1562,0 0 0,0 0 0,0 0 1,0 1-1,0-1 0,0 0 1,0 0-1,0 0 0,0 1 0,0-1 1,0 0-1,0 0 0,0 0 1,0 0-1,0 1 0,0-1 0,0 0 1,1 0-1,-1 0 0,0 0 1,0 1-1,0-1 0,0 0 0,0 0 1,0 0-1,1 0 0,-1 0 1,0 0-1,0 1 0,0-1 0,0 0 1,1 0-1,-1 0 0,0 0 1,0 0-1,0 0 0,1 0 0,-1 0 1,0 0-1,0 0 0,0 0 1,1 0-1,-1 0 0,0 0 0,0 0 1,13-6 320,8-11-147,-8-3-150,0-1 0,19-42 0,-26 47-44,1 1-1,0 0 1,1 1 0,1-1-1,0 2 1,1-1 0,0 1-1,19-17 1,-26 28-29,0 0 0,1 0-1,-1 0 1,0 0 0,1 0 0,-1 1 0,1 0-1,0 0 1,-1 0 0,1 0 0,0 0 0,0 1-1,0 0 1,-1-1 0,1 1 0,0 1 0,0-1-1,4 2 1,-6-2 10,0 1 0,0-1 0,-1 1 0,1 0 1,0-1-1,-1 1 0,1 0 0,-1 0 0,1 0 0,-1 1 0,0-1 0,1 0 0,-1 1 0,0-1 0,0 0 0,0 1 0,0-1 0,0 1 0,0 0 0,0-1 0,-1 1 0,1 0 0,0-1 0,-1 1 0,1 0 0,-1 0 1,0-1-1,0 1 0,0 0 0,0 0 0,0 0 0,0 0 0,0-1 0,0 1 0,-1 0 0,1 0 0,-1-1 0,1 1 0,-2 2 0,-1 2 20,1-1-1,-1 1 1,-1-1-1,1 0 0,-1 0 1,0 0-1,0 0 1,0-1-1,-1 0 1,0 1-1,1-2 1,-2 1-1,1 0 1,-8 3-1,-1 1 7,-2 0 0,1-2 0,0 1 0,-20 3-1,28-8 19,1-1 0,-1 0 0,0 0 0,1-1 0,-1 0 0,-12-1 0,18 0-34,0 1-1,0 0 0,1 0 0,-1 0 0,0 0 0,0-1 1,0 1-1,0 0 0,1-1 0,-1 1 0,0-1 0,1 1 1,-1-1-1,0 1 0,1-1 0,-1 1 0,0-1 0,1 0 1,-1 1-1,1-1 0,-1 0 0,1 1 0,-1-2 1,1 0-68,0 1 0,0-1 1,0 1-1,1-1 0,-1 1 1,0-1-1,1 1 1,-1-1-1,1 1 0,0 0 1,-1-1-1,1 1 1,0 0-1,0 0 0,0-1 1,0 1-1,0 0 0,0 0 1,1-1-1,11-9-1977,0 1-1,0 0 1,1 0-1,0 2 1,1 0-1,30-12 1,-38 17 983,34-15-6642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2.030"/>
    </inkml:context>
    <inkml:brush xml:id="br0">
      <inkml:brushProperty name="width" value="0.025" units="cm"/>
      <inkml:brushProperty name="height" value="0.025" units="cm"/>
    </inkml:brush>
  </inkml:definitions>
  <inkml:trace contextRef="#ctx0" brushRef="#br0">1 0 15278,'0'0'7431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5.176"/>
    </inkml:context>
    <inkml:brush xml:id="br0">
      <inkml:brushProperty name="width" value="0.025" units="cm"/>
      <inkml:brushProperty name="height" value="0.025" units="cm"/>
    </inkml:brush>
  </inkml:definitions>
  <inkml:trace contextRef="#ctx0" brushRef="#br0">48 68 9801,'0'0'12022,"-6"10"-10057,3-5-1683,-25 39 1125,27-41-1284,0 0 1,-1-1 0,1 1-1,0 0 1,0 0-1,0-1 1,0 1 0,1 0-1,-1 0 1,1 0-1,0 0 1,0 0 0,0 0-1,0 0 1,0 0-1,2 5 1,-1-7-104,0 0-1,1 0 1,-1 0 0,1 0-1,-1 0 1,0 0 0,1 0-1,-1-1 1,1 1 0,0-1-1,-1 1 1,1-1 0,-1 0-1,1 1 1,0-1 0,-1 0-1,1 0 1,0 0 0,-1 0-1,1-1 1,0 1 0,-1 0-1,3-1 1,39-10 106,-31 5-165,-1 0-1,0-1 1,0 0 0,0-1 0,-1-1-1,0 1 1,-1-1 0,0-1 0,0 0-1,-1 0 1,0-1 0,-1 0 0,-1 0-1,1 0 1,-2-1 0,8-20 0,-34 60 247,13-13-47,1 0-1,1 1 1,0-1 0,1 1-1,0 0 1,1 0 0,1 1-1,1-1 1,-1 20 0,3-36-151,0 1 0,0 0 1,0-1-1,0 1 0,0-1 0,0 1 1,1 0-1,-1-1 0,0 1 0,0 0 1,0-1-1,1 1 0,-1-1 1,0 1-1,1-1 0,-1 1 0,0-1 1,1 1-1,-1-1 0,1 1 0,-1-1 1,1 1-1,-1-1 0,1 0 1,-1 1-1,1-1 0,-1 0 0,1 1 1,0-1-1,-1 0 0,1 0 0,1 1 1,25-5 160,22-22-158,16-32-2078,-39 22-2514,-12-3-6431,-14 23 3045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5.517"/>
    </inkml:context>
    <inkml:brush xml:id="br0">
      <inkml:brushProperty name="width" value="0.025" units="cm"/>
      <inkml:brushProperty name="height" value="0.025" units="cm"/>
    </inkml:brush>
  </inkml:definitions>
  <inkml:trace contextRef="#ctx0" brushRef="#br0">18 0 8040,'0'0'17808,"-14"31"-17808,14-15-1217,-1-3-1762,-1 0-2914,1 0-5798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5.845"/>
    </inkml:context>
    <inkml:brush xml:id="br0">
      <inkml:brushProperty name="width" value="0.025" units="cm"/>
      <inkml:brushProperty name="height" value="0.025" units="cm"/>
    </inkml:brush>
  </inkml:definitions>
  <inkml:trace contextRef="#ctx0" brushRef="#br0">105 17 5862,'0'0'21262,"-2"-5"-20781,2 4-473,0 1 1,0-1-1,0 1 1,0-1-1,0 1 0,-1-1 1,1 1-1,0-1 1,0 1-1,-1-1 1,1 1-1,0-1 1,-1 1-1,1 0 0,0-1 1,-1 1-1,1 0 1,-1-1-1,1 1 1,0 0-1,-1-1 1,1 1-1,-1 0 1,1 0-1,-1 0 0,1-1 1,-1 1-1,1 0 1,-1 0-1,1 0 1,-1 0-1,1 0 1,-1 0-1,0 0 0,1 0 1,-1 0-1,1 0 1,-1 0-1,1 0 1,-1 0-1,1 1 1,-1-1-1,1 0 0,-1 0 1,1 1-1,0-1 1,-1 0-1,0 1 1,-30 30 417,23-20-338,0 1 0,1 0-1,0 0 1,1 1 0,-6 14-1,11-24-77,1 0 0,-1 1-1,0-1 1,1 0 0,0 0 0,-1 0-1,1 1 1,1-1 0,0 6-1,-1-7-4,1-1-1,-1 0 1,1 0-1,-1 0 0,1 1 1,0-1-1,-1 0 0,1 0 1,0 0-1,0 0 1,0 0-1,0 0 0,0 0 1,0 0-1,0-1 1,0 1-1,2 1 0,3 0-187,0 0-1,1-1 0,-1 0 0,1 0 0,-1 0 1,1-1-1,12 0 0,-11 0-160,-1 0-550,1-1 0,0 1 1,-1-1-1,1-1 1,-1 1-1,1-1 1,7-4-1,15-8-6158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6.204"/>
    </inkml:context>
    <inkml:brush xml:id="br0">
      <inkml:brushProperty name="width" value="0.025" units="cm"/>
      <inkml:brushProperty name="height" value="0.025" units="cm"/>
    </inkml:brush>
  </inkml:definitions>
  <inkml:trace contextRef="#ctx0" brushRef="#br0">3 47 10186,'0'0'14152,"9"6"-13816,-4-2-302,1-1-1,0 1 1,0-1 0,0-1 0,0 1-1,0-1 1,0 0 0,1 0 0,-1-1-1,10 1 1,-12-2-22,-1 0-1,0 0 1,1 0-1,-1-1 1,0 1-1,1-1 1,-1 0 0,0 0-1,1 0 1,-1 0-1,0-1 1,0 1-1,0-1 1,0 0 0,-1 0-1,1 0 1,0 0-1,-1 0 1,1-1-1,-1 1 1,0-1-1,0 0 1,0 1 0,0-1-1,0 0 1,2-6-1,-4 8-10,1 1 1,0-1-1,-1 0 0,1 0 0,-1 0 0,1 0 0,-1 0 0,0 0 0,1 0 0,-1 0 0,0 0 1,0 0-1,0-1 0,0 1 0,0 0 0,0 0 0,0 0 0,0 0 0,0 0 0,0 0 1,-1 0-1,1 0 0,0 0 0,-1-2 0,0 2 3,0 1 1,0-1-1,0 1 0,0 0 0,0-1 1,0 1-1,0 0 0,0-1 1,0 1-1,0 0 0,0 0 0,-1 0 1,1 0-1,0 0 0,0 0 1,0 0-1,0 0 0,0 1 0,-2-1 1,-3 2 90,0 0 0,0 0 0,0 0 0,0 1 0,0 0 1,-10 6-1,8-2 11,0-1 0,1 1 0,0 1 0,0-1 1,0 1-1,1 0 0,0 1 0,1-1 0,-1 1 0,2 0 1,-1 1-1,2-1 0,-1 1 0,1 0 0,0 0 1,1 0-1,-1 11 0,3-19-161,0-1 0,0 1-1,1-1 1,-1 0 0,0 1 0,1-1 0,-1 1-1,1-1 1,-1 0 0,1 1 0,0-1 0,-1 0 0,1 0-1,0 0 1,0 1 0,0-1 0,0 0 0,0 0-1,0 0 1,0 0 0,0-1 0,0 1 0,1 0 0,-1 0-1,0-1 1,1 1 0,-1-1 0,0 1 0,1-1-1,-1 1 1,1-1 0,1 0 0,5 1-1512,-1 0-1,1 0 1,0-1 0,15-2 0,7-2-5870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6.545"/>
    </inkml:context>
    <inkml:brush xml:id="br0">
      <inkml:brushProperty name="width" value="0.025" units="cm"/>
      <inkml:brushProperty name="height" value="0.025" units="cm"/>
    </inkml:brush>
  </inkml:definitions>
  <inkml:trace contextRef="#ctx0" brushRef="#br0">122 1 13357,'0'0'8691,"-9"-1"-7165,2 2-1310,1-1 0,-1 1 0,1 0 0,-1 1 0,1-1 0,0 1 0,0 1-1,-11 4 1,14-6-159,1 1-1,-1 0 1,0-1-1,0 1 1,1 0-1,-1 0 1,1 0-1,-1 1 1,1-1-1,0 1 1,0-1-1,0 1 1,0 0-1,1-1 1,-1 1-1,1 0 1,-1 0-1,1 0 1,0 0-1,0 1 1,1-1-1,-1 0 1,0 6-1,1-9-52,1 1-1,-1 0 0,0-1 0,1 1 0,-1-1 1,0 1-1,1-1 0,-1 1 0,0-1 1,1 1-1,-1-1 0,1 1 0,-1-1 0,1 1 1,-1-1-1,1 0 0,0 1 0,-1-1 0,1 0 1,-1 1-1,1-1 0,0 0 0,-1 0 0,1 0 1,0 0-1,0 1 0,26 3 92,-14-3-74,-9 0-28,67 17-748,-69-17 725,1 0 0,0-1 0,-1 2 0,1-1 0,-1 0 0,1 0 0,-1 1 0,0-1 0,1 1 0,-1 0 0,0 0 0,0 0 0,0 0 0,0 0 0,-1 0 0,1 0 0,-1 1 0,1-1 0,-1 0 0,0 1 0,0 0 0,2 4 0,-3-5 31,-1-1-1,1 1 1,0-1-1,-1 1 1,0-1-1,1 0 1,-1 1-1,0-1 1,1 0-1,-1 1 1,0-1-1,0 0 1,0 0-1,0 0 1,-1 0-1,1 0 1,0 0-1,0 0 1,0 0-1,-1 0 1,1-1-1,0 1 1,-1 0-1,1-1 1,-1 1-1,-1-1 1,-44 14-235,44-13 145,-55 4-6061,33-5-2125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7.148"/>
    </inkml:context>
    <inkml:brush xml:id="br0">
      <inkml:brushProperty name="width" value="0.025" units="cm"/>
      <inkml:brushProperty name="height" value="0.025" units="cm"/>
    </inkml:brush>
  </inkml:definitions>
  <inkml:trace contextRef="#ctx0" brushRef="#br0">46 0 8456,'0'0'17825,"2"10"-17286,2 20-79,-2 1 0,-1-1 0,-2 1 0,-8 58 0,-1 47 107,10-123-563,0 29 69,0-41-75,0 0-1,0 0 1,0 0 0,0 0-1,1 0 1,-1-1-1,0 1 1,0 0 0,1 0-1,-1 0 1,0 0 0,1-1-1,-1 1 1,1 0 0,-1 0-1,1-1 1,-1 1 0,1 0-1,0-1 1,-1 1-1,1 0 1,0-1 0,-1 1-1,1-1 1,0 0 0,0 1-1,0-1 1,-1 1 0,1-1-1,0 0 1,0 0 0,0 1-1,0-1 1,1 0-1,-1 0-34,0-1 0,0 1 0,-1 0 0,1-1-1,0 1 1,-1-1 0,1 1 0,0-1 0,-1 1-1,1-1 1,0 1 0,-1-1 0,1 0 0,-1 1-1,1-1 1,-1 0 0,0 1 0,1-1 0,-1 0-1,0 0 1,1 0 0,-1 1 0,0-1 0,0 0-1,0 0 1,0 0 0,1 1 0,-1-1 0,-1-1-1,2-31-1041,-1 25 659,-1-6-195,0 1 0,0 1 0,-2-1 1,1 0-1,-2 0 0,0 1 0,-6-14 0,7 18 590,-2 0-1,1 0 0,-1 0 1,0 0-1,-1 0 0,-8-8 0,18 18 355,1 0-1,-1-1 1,1 1-1,0-1 1,-1 0-1,1 0 1,6 0-1,88 8-2496,-48-9-1946,-17 1-1600,5-1-4771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7.498"/>
    </inkml:context>
    <inkml:brush xml:id="br0">
      <inkml:brushProperty name="width" value="0.025" units="cm"/>
      <inkml:brushProperty name="height" value="0.025" units="cm"/>
    </inkml:brush>
  </inkml:definitions>
  <inkml:trace contextRef="#ctx0" brushRef="#br0">174 2 12684,'0'0'3870,"-12"0"-576,6-1-3000,-1 1-1,0-1 0,0 2 1,1-1-1,-1 1 0,0 0 1,1 1-1,-1-1 1,1 1-1,-1 0 0,1 1 1,0 0-1,0 0 1,0 0-1,0 1 0,1-1 1,0 1-1,-1 1 1,1-1-1,0 1 0,1 0 1,-1 0-1,-6 10 0,10-12-241,-1 0 0,1-1 0,-1 1 0,1 0 0,0 0 0,0-1 0,0 1 0,0 0 0,1 0 0,-1 0 0,1 0 0,0 0 0,0 0 0,0 0 0,0 1 0,1 3-1,0-5-36,0 0-1,0-1 1,0 1-1,0 0 0,0-1 1,0 1-1,1-1 0,-1 0 1,0 1-1,1-1 0,-1 0 1,1 0-1,0 0 0,-1 0 1,1 0-1,0 0 0,-1 0 1,1-1-1,0 1 1,0-1-1,0 1 0,0-1 1,0 0-1,0 1 0,-1-1 1,4 0-1,8 0 23,-1 0-1,1-1 1,0 0 0,0-1 0,-1 0-1,1-1 1,-1 0 0,16-7 0,-23 8-32,-1 0 0,0 1 1,1-1-1,-1-1 0,0 1 1,0-1-1,0 0 0,-1 0 1,1 0-1,0 0 0,-1 0 1,0-1-1,0 0 1,0 1-1,-1-1 0,1 0 1,-1-1-1,0 1 0,0 0 1,0-1-1,0 1 0,-1-1 1,0 1-1,0-1 0,0-8 1,-1 12-10,0-1 0,-1 1 0,1 0 0,0-1 0,-1 1 0,0 0 0,1-1 0,-1 1 0,0 0 0,0 0 0,0 0 0,0-1 0,0 1 0,0 0 0,0 0 0,0 1 0,0-1 0,0 0 0,0 0 0,-1 0 0,1 1 0,0-1 0,-1 1 0,1-1 0,0 1 0,-1-1 0,1 1 0,-1 0 0,1 0 0,0 0 0,-1 0 0,-1 0 0,-27-2-2389,6 4-5908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8.137"/>
    </inkml:context>
    <inkml:brush xml:id="br0">
      <inkml:brushProperty name="width" value="0.025" units="cm"/>
      <inkml:brushProperty name="height" value="0.025" units="cm"/>
    </inkml:brush>
  </inkml:definitions>
  <inkml:trace contextRef="#ctx0" brushRef="#br0">28 1 12844,'0'0'2456,"0"8"149,-9 126 3625,-1 80-2144,8-157-3095,-3-5 260,3-38-405,4-36-269,3-21-499,19-136 14,-19 152-224,1 1 0,2 0-1,0 0 1,18-36 0,-23 57 85,1 0 1,-1 0-1,1 0 1,0 1-1,0-1 1,1 1-1,-1 0 1,1 0-1,0 0 0,0 1 1,0 0-1,0 0 1,1 0-1,-1 1 1,9-3-1,-12 4 36,0 0 0,1 1 0,-1-1 0,0 1 0,1-1 0,-1 1 0,1 0 0,-1 0 0,0 0 0,1 1 0,-1-1 0,0 0 0,1 1 0,-1-1 0,0 1 0,0 0 0,1 0 0,-1 0 0,0 0 0,0 0 0,0 1 0,0-1 0,0 0 0,-1 1 0,1 0 0,0-1 0,-1 1 0,1 0 0,-1 0 0,1 0 0,-1 0 0,0 0 0,0 0 0,0 0 0,0 0 0,0 0 0,0 1 0,-1-1 0,1 0 0,0 5 0,-1-4 8,0 1-1,1 0 1,-1-1-1,0 1 1,-1 0-1,1-1 1,-1 1-1,0-1 1,1 1-1,-1-1 1,-1 1-1,1-1 1,0 0-1,-1 1 1,0-1-1,0 0 1,0 0-1,0 0 1,0 0-1,-1-1 1,1 1-1,-1-1 1,0 1-1,0-1 1,1 0-1,-2 0 1,1 0-1,0 0 1,0-1-1,0 1 0,-8 1 1,1 1 27,-1 0 0,0-1 0,0 0 0,-1-1 0,1 0 0,-1-1 0,1 0 0,-1-1 0,-11-1 0,22 1-40,0 0-1,-1-1 0,1 1 0,0 0 0,-1-1 0,1 1 0,0-1 0,-1 1 1,1-1-1,0 1 0,0-1 0,0 0 0,0 0 0,0 1 0,0-1 1,0 0-1,0 0 0,0 0 0,0 0 0,0 0 0,0-1 0,1 1 1,-1 0-1,1 0 0,-1 0 0,1-1 0,-1 1 0,1 0 0,-1-1 1,1 1-1,0 0 0,0-1 0,0 1 0,0 0 0,0-2 0,0 1-285,0 0 0,0 0 0,1 0 0,-1 0 0,1 0 0,0 0 0,-1 0 0,1 0 0,0 0 0,0 0 0,0 0 0,0 0 0,1 1 0,-1-1 0,0 0 0,1 1 0,-1-1 0,1 1 0,-1 0 0,1 0 0,0-1 0,2 0 0,33-11-10567,-17 10 2135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8.525"/>
    </inkml:context>
    <inkml:brush xml:id="br0">
      <inkml:brushProperty name="width" value="0.025" units="cm"/>
      <inkml:brushProperty name="height" value="0.025" units="cm"/>
    </inkml:brush>
  </inkml:definitions>
  <inkml:trace contextRef="#ctx0" brushRef="#br0">1 1 1794,'0'0'24727,"2"6"-23574,-1 4-946,1 1 0,-1 0 0,-1 0 0,0 0 0,-1 0 0,-2 11 0,2-6-162,0-1 0,0 1 0,2 18-1,-1-34-99,1 1 0,-1-1 0,0 1-1,0-1 1,0 1 0,1-1 0,-1 1-1,0 0 1,0-1 0,1 0 0,-1 1 0,0-1-1,1 1 1,-1-1 0,1 1 0,-1-1-1,0 0 1,1 1 0,-1-1 0,1 0-1,-1 1 1,1-1 0,-1 0 0,1 0-1,0 0 1,-1 1 0,1-1 0,-1 0 0,1 0-1,-1 0 1,1 0 0,-1 0 0,1 0-1,0 0 1,-1 0 0,1 0 0,-1 0-1,1-1 1,-1 1 0,1 0 0,-1 0-1,1 0 1,-1-1 0,1 1 0,-1 0 0,1 0-1,-1-1 1,1 0 0,24-17-5759,-14-2 1052,-2 0-1168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8.870"/>
    </inkml:context>
    <inkml:brush xml:id="br0">
      <inkml:brushProperty name="width" value="0.025" units="cm"/>
      <inkml:brushProperty name="height" value="0.025" units="cm"/>
    </inkml:brush>
  </inkml:definitions>
  <inkml:trace contextRef="#ctx0" brushRef="#br0">17 1 8808,'0'0'14425,"-1"9"-12637,-4 27-419,-3 31 770,5-24-3560,8-36-3036,1-8-2755,-1-2 998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733"/>
    </inkml:context>
    <inkml:brush xml:id="br0">
      <inkml:brushProperty name="width" value="0.025" units="cm"/>
      <inkml:brushProperty name="height" value="0.025" units="cm"/>
    </inkml:brush>
  </inkml:definitions>
  <inkml:trace contextRef="#ctx0" brushRef="#br0">0 817 14318,'0'0'8007,"25"-61"-8519,14 8 384,14-17-193,15-11 161,13-9 0,13-6-641,6 3-288,5 1-256,0 0-1538,-5 3-1825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22.370"/>
    </inkml:context>
    <inkml:brush xml:id="br0">
      <inkml:brushProperty name="width" value="0.025" units="cm"/>
      <inkml:brushProperty name="height" value="0.025" units="cm"/>
    </inkml:brush>
  </inkml:definitions>
  <inkml:trace contextRef="#ctx0" brushRef="#br0">160 0 11211,'0'0'9192,"-2"14"-8391,0 0-674,0 0 1,-1-1-1,-1 1 1,0-1-1,0 0 0,-11 21 1,-98 175 1212,125-232-1528,0 1 1,-2-1-1,-1-1 1,-1 0-1,-1 0 1,-1-1-1,-1 0 1,2-33 0,-7 59 189,0-1 0,0 0 1,0 0-1,-1 1 0,1-1 1,0 0-1,0 0 0,0 0 1,0 1-1,-1-1 0,1 0 1,0 0-1,0 0 0,-1 1 1,1-1-1,0 0 0,0 0 1,-1 0-1,1 0 0,0 0 1,0 0-1,-1 0 0,1 0 1,0 0-1,0 0 0,-1 0 1,1 0-1,0 0 0,-1 0 1,1 0-1,0 0 1,0 0-1,-1 0 0,1 0 1,0 0-1,-1 0 0,1 0 1,0 0-1,0 0 0,-1-1 1,1 1-1,0 0 0,0 0 1,0 0-1,-1-1 0,1 1 1,0 0-1,0 0 0,0 0 1,0-1-1,-1 1 0,1 0 1,0 0-1,0-1 0,0 1 1,0 0-1,0 0 0,0-1 1,0 1-1,0 0 0,0-1 1,0 1-1,0 0 0,0 0 1,0-1-1,0 1 0,-15 19 194,12-11-131,1 0 0,-1 0 1,1 0-1,1 0 0,0 0 0,0 1 1,0-1-1,1 0 0,0 1 1,1-1-1,0 1 0,4 14 0,-4-19-38,0-1 0,0 1 1,1-1-1,-1 1 0,1-1 0,0 1 0,0-1 0,0 0 0,0 0 0,1 0 0,-1 0 0,1-1 0,0 1 0,0-1 0,0 1 0,0-1 0,0 0 0,1 0 0,-1 0 1,0-1-1,1 1 0,-1-1 0,1 0 0,0 0 0,0 0 0,-1 0 0,1-1 0,0 0 0,5 0 0,14-4 43,-22 3-66,-1 1-1,0 0 0,0-1 1,0 1-1,0-1 0,0 1 1,0-1-1,-1 1 1,1 0-1,0-1 0,0 1 1,0-1-1,0 1 0,0 0 1,-1-1-1,1 1 1,0-1-1,0 1 0,-1 0 1,1-1-1,0 1 0,0 0 1,-1-1-1,1 1 1,0 0-1,-1 0 0,1-1 1,0 1-1,-1 0 0,0 0 1,-51-30 199,29 18-159,14 6-75,1 0-1,0 0 1,0-1-1,1-1 1,-9-9 0,13 13 13,0 0 1,1 0-1,-1 0 1,1 0-1,-1 0 1,1-1 0,0 1-1,1-1 1,-1 0-1,1 1 1,0-1-1,0 0 1,0-5-1,2 9 7,-1 1-1,1 0 0,-1-1 0,1 1 0,0 0 0,-1-1 1,1 1-1,0 0 0,-1 0 0,1-1 0,0 1 0,0 0 1,-1 0-1,1 0 0,0 0 0,-1 0 0,1 0 0,0 0 1,0 0-1,-1 0 0,1 1 0,0-1 0,-1 0 1,1 0-1,0 0 0,-1 1 0,1-1 0,0 1 0,0 0 1,25 9-24,-12-4-263,0 0-1,0-1 1,18 4 0,23 0-3314,4-8-4086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09.197"/>
    </inkml:context>
    <inkml:brush xml:id="br0">
      <inkml:brushProperty name="width" value="0.025" units="cm"/>
      <inkml:brushProperty name="height" value="0.025" units="cm"/>
    </inkml:brush>
  </inkml:definitions>
  <inkml:trace contextRef="#ctx0" brushRef="#br0">0 1 6374,'0'0'15599,"4"55"-13773,-4-30-257,0 3-704,0-1-449,0-1-288,0-2-96,0-4-416,5-9-3171,3-5-6823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9.503"/>
    </inkml:context>
    <inkml:brush xml:id="br0">
      <inkml:brushProperty name="width" value="0.025" units="cm"/>
      <inkml:brushProperty name="height" value="0.025" units="cm"/>
    </inkml:brush>
  </inkml:definitions>
  <inkml:trace contextRef="#ctx0" brushRef="#br0">87 202 14029,'0'0'7800,"-10"3"-7283,6-3-491,0 1 0,0 0-1,1 1 1,-1-1-1,0 0 1,1 1-1,-1 0 1,1 0-1,-1 0 1,1 0-1,0 1 1,0-1-1,0 1 1,0 0-1,0 0 1,1 0-1,-1 0 1,1 0-1,0 1 1,0-1-1,0 1 1,1-1 0,-1 1-1,1 0 1,0 0-1,0 0 1,0-1-1,0 1 1,1 0-1,-1 0 1,1 8-1,0-11-1,1 0 0,-1 0 0,1 0 1,-1 0-1,1 0 0,-1 0 0,1 0 0,0 0 0,-1 0 0,1 0 0,0 0 0,0 0 0,0 0 0,-1 0 0,1-1 1,0 1-1,0 0 0,0-1 0,0 1 0,1-1 0,-1 1 0,0-1 0,0 1 0,0-1 0,0 0 0,0 0 0,0 0 0,1 1 1,-1-1-1,0 0 0,0 0 0,0 0 0,1-1 0,-1 1 0,0 0 0,0 0 0,0-1 0,0 1 0,0-1 0,3 0 0,2-1 98,1 0 0,-1 0 0,1-1 0,-1 0 0,11-6 0,-2-3-61,0 0 0,-1-1 0,15-18 0,-24 26-49,-1 0 0,0 0-1,0 0 1,-1-1-1,0 1 1,0-1-1,0 0 1,0 0-1,-1 0 1,0 0-1,0 0 1,-1-1-1,1-6 1,-6 10-64,-5 10 30,-6 9 16,14-14 3,0 0 1,0 0-1,0 0 1,0 0-1,0 1 1,0-1-1,0 0 1,1 0 0,-1 1-1,1-1 1,0 0-1,0 1 1,0-1-1,0 4 1,0-5 16,1 0 1,-1 0-1,0 0 1,1 0-1,-1-1 1,1 1-1,-1 0 1,1 0-1,0-1 1,-1 1-1,1 0 1,0-1-1,-1 1 1,1 0-1,0-1 1,0 1-1,-1-1 1,1 1-1,0-1 1,0 0-1,0 1 1,0-1-1,0 0 1,1 1-1,2-1 54,1 0 0,-1 0 0,1 0 0,-1 0 0,0-1 0,1 1 0,-1-1 0,0 0 0,0-1 0,0 1 0,0-1 0,0 0 0,0 0 0,4-2 0,11-9 58,-1 0 0,-1-1-1,31-31 1,-40 37-111,-1 0-1,0-1 0,-1 0 1,0 0-1,0 0 1,-1-1-1,0 0 1,0 0-1,-1 0 1,2-11-1,-48 115-67,27-52 380,3-1 1,1 2-1,-9 76 0,18-100-230,1-1 0,1 1 0,0-1 0,2 1 0,0-1-1,1 0 1,1 0 0,0 0 0,1 0 0,2-1 0,12 26-1,-3-18 9,-15-35 152,-19-44-47,8 34-202,2-1 0,1-1 0,0 1 0,1-1 0,2 0 0,0 0 0,-1-40 0,5 59-22,1 1 1,-1-1 0,0 1 0,1-1 0,0 1 0,0 0 0,0-1 0,0 1-1,0 0 1,0 0 0,0-1 0,1 1 0,-1 0 0,1 0 0,-1 0-1,1 1 1,0-1 0,0 0 0,0 1 0,0-1 0,0 1 0,0 0-1,0-1 1,1 1 0,-1 0 0,4-1 0,7-2-341,0 1-1,-1 1 1,1 0 0,15-1 0,5 0-1508,16-8-3268,2-4-4010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0.235"/>
    </inkml:context>
    <inkml:brush xml:id="br0">
      <inkml:brushProperty name="width" value="0.025" units="cm"/>
      <inkml:brushProperty name="height" value="0.025" units="cm"/>
    </inkml:brush>
  </inkml:definitions>
  <inkml:trace contextRef="#ctx0" brushRef="#br0">59 1 8104,'0'0'5909,"1"10"-3181,7 195 4739,-9-175-7006,-1 1 0,-1-1 0,-1 0 0,-2 0 1,-10 31-1,14-57-358,2-1 11,-1 1 0,-1 0 0,1-1 0,-1 1 0,1-1 0,-1 1 0,0-1 0,0 0 0,-1 0 0,1 0 0,0 0 0,-5 4 0,7-7-91,-1-1-1,1 1 1,0 0-1,-1 0 0,1 0 1,0 0-1,-1 0 1,1-1-1,0 1 0,-1 0 1,1 0-1,0 0 1,0-1-1,-1 1 0,1 0 1,0 0-1,0-1 1,-1 1-1,1 0 0,0-1 1,0 1-1,0 0 1,0-1-1,0 1 0,-1 0 1,1-1-1,0 1 1,0 0-1,0-1 0,0 1 1,0 0-1,0-1 1,0 1-1,0 0 0,0-1 1,0 1-1,0-1 1,1 1-1,-1 0 0,0-1 1,0 1-1,0-1 1,1-21 110,-1 22-119,3-22 5,1 0 1,1 0 0,1 1-1,1 0 1,11-23 0,55-98-544,-70 136 486,1 0 1,-1 0-1,1 1 0,0-1 0,0 1 1,0 0-1,1 0 0,0 1 0,0-1 1,0 1-1,0 0 0,1 0 0,-1 1 1,1 0-1,0 0 0,0 0 0,0 1 1,1 0-1,-1 0 0,0 0 0,1 1 1,0 0-1,-1 0 0,1 1 0,-1-1 1,1 2-1,13 1 0,-19-2 5,0 0 0,1 0 0,-1 0 1,1 0-1,-1 0 0,0 1 0,1-1 0,-1 1 0,0-1 0,0 1 1,1-1-1,-1 1 0,0 0 0,0-1 0,0 1 0,0 0 0,1 0 1,-1 0-1,-1 0 0,1 0 0,0 0 0,0 0 0,0 0 0,0 1 1,-1-1-1,1 0 0,-1 0 0,1 1 0,-1-1 0,1 0 0,-1 1 0,0-1 1,0 0-1,1 1 0,-1-1 0,0 1 0,0-1 0,0 0 0,-1 1 1,1-1-1,0 0 0,0 1 0,-1-1 0,0 2 0,-1 2 15,0 0-1,0-1 0,0 0 1,-1 1-1,1-1 0,-1 0 0,0 0 1,0-1-1,-1 1 0,1-1 1,-6 5-1,-6 3 175,-1-1 0,0-1-1,-1 0 1,1-2 0,-2 1 0,1-2 0,-1 0-1,0-2 1,0 0 0,-25 3 0,43-7-165,-1 0 0,1 0 0,0 0 0,-1 0 0,1 0 0,-1 0 1,1 0-1,-1 0 0,1 0 0,0 0 0,-1 0 0,1 0 0,-1 0 0,1 0 1,0 0-1,-1 0 0,1 0 0,-1 0 0,1-1 0,0 1 0,-1 0 0,1 0 1,0-1-1,-1 1 0,1 0 0,0 0 0,-1-1 0,1 1 0,0 0 0,-1-1 1,1 1-1,0 0 0,0-1 0,-1 0 0,8-13-1252,21-15-2297,6 5-964,5-3-2258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0.604"/>
    </inkml:context>
    <inkml:brush xml:id="br0">
      <inkml:brushProperty name="width" value="0.025" units="cm"/>
      <inkml:brushProperty name="height" value="0.025" units="cm"/>
    </inkml:brush>
  </inkml:definitions>
  <inkml:trace contextRef="#ctx0" brushRef="#br0">24 23 14926,'0'0'5424,"-3"8"-3193,0 1-1552,-12 54 2116,14-62-2773,1 1 1,0-1-1,-1 1 1,1-1-1,0 0 1,0 1-1,0-1 1,0 1-1,0-1 1,0 1-1,0-1 1,1 1-1,-1-1 1,0 0-1,1 1 1,-1-1-1,1 0 1,0 1-1,-1-1 1,1 0-1,0 1 1,0-1-1,0 0 1,0 0-1,0 0 1,0 0-1,0 0 1,0 0-1,0 0 1,0-1-1,1 1 1,-1 0-1,0 0 1,0-1-1,1 1 1,-1-1-1,1 1 1,1-1-1,0 1-22,0-1 0,0 0 0,1 0 0,-1 0 1,0 0-1,1-1 0,-1 0 0,0 1 0,0-1 0,0 0 0,1 0 0,-1-1 0,0 1 0,-1-1 0,1 1 0,0-1 0,0 0 1,-1 0-1,1 0 0,-1 0 0,4-4 0,-4 2-2,1 0 1,-1 0 0,0 0-1,0 0 1,0-1-1,-1 1 1,1 0-1,-1-1 1,0 1-1,-1-1 1,1 1 0,-1-1-1,0 0 1,0 1-1,0-6 1,-1 7 6,0 1 0,0 0 0,0-1 0,0 1 0,0 0 0,0 0 1,0 0-1,-1 0 0,1 0 0,-1 0 0,0 0 0,1 0 0,-1 1 0,0-1 0,0 1 1,0-1-1,0 1 0,0 0 0,0-1 0,-1 1 0,1 0 0,0 1 0,-1-1 1,1 0-1,-1 1 0,-2-1 0,4 1-11,0-1 0,0 1-1,0 0 1,-1-1 0,1 1 0,0 0 0,0 0 0,-1 0 0,1 0-1,0 0 1,0 0 0,0 0 0,-1 1 0,1-1 0,0 0 0,0 1-1,0-1 1,0 1 0,0-1 0,-1 1 0,1 0 0,0-1 0,0 1-1,1 0 1,-1 0 0,0-1 0,0 1 0,0 0 0,0 0 0,1 0-1,-1 0 1,0 0 0,1 0 0,-1 1 0,1-1 0,-1 0 0,1 0-1,0 0 1,-1 0 0,1 1 0,0-1 0,0 0 0,0 0-1,0 0 1,0 1 0,0-1 0,0 0 0,0 0 0,1 0 0,-1 1-1,1 1 1,0-1-170,0 0 0,0-1-1,0 1 1,0 0 0,1 0-1,-1-1 1,0 1 0,1-1-1,0 1 1,-1-1 0,1 0-1,0 1 1,-1-1 0,1 0 0,0 0-1,0 0 1,0-1 0,0 1-1,0 0 1,0-1 0,0 1-1,0-1 1,0 0 0,3 1-1,58 3-6218,-54-4 4653,27 0-3858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0.947"/>
    </inkml:context>
    <inkml:brush xml:id="br0">
      <inkml:brushProperty name="width" value="0.025" units="cm"/>
      <inkml:brushProperty name="height" value="0.025" units="cm"/>
    </inkml:brush>
  </inkml:definitions>
  <inkml:trace contextRef="#ctx0" brushRef="#br0">166 34 11787,'0'0'6476,"-11"-2"-4405,6 1-1868,-1-1 1,0 1 0,1 0-1,-1 1 1,0-1-1,0 1 1,1 1 0,-1-1-1,0 1 1,1 0-1,-1 0 1,0 0 0,1 1-1,-1 0 1,1 0-1,0 0 1,0 1-1,0 0 1,0 0 0,0 0-1,-7 7 1,9-7-76,0 0 1,1 0-1,-1 0 1,1 0-1,0 0 0,0 1 1,0-1-1,0 1 1,1-1-1,0 1 1,-1 0-1,1 0 1,0 6-1,1-9-110,0 1-1,0-1 1,0 1 0,0-1 0,0 0-1,1 1 1,-1-1 0,1 1 0,-1-1-1,1 0 1,-1 1 0,1-1-1,0 0 1,0 1 0,-1-1 0,1 0-1,0 0 1,0 0 0,0 0-1,1 0 1,-1 0 0,0 0 0,0 0-1,0-1 1,1 1 0,-1 0 0,0-1-1,1 1 1,-1-1 0,0 1-1,1-1 1,-1 1 0,1-1 0,-1 0-1,1 0 1,-1 0 0,3 0-1,5 0 1,-1 1-1,0-2 0,0 1 1,1-1-1,-1 0 0,0-1 0,0 0 1,0 0-1,0-1 0,-1 1 0,15-9 1,-18 9-17,0 0 0,-1-1 0,1 0-1,0 0 1,-1 0 0,0 0 0,0-1 0,0 1 0,0-1 0,0 1 0,0-1 0,-1 0 0,0 0 0,0-1 0,0 1 0,-1 0 0,1-1 0,-1 1 0,0-1 0,0 1 0,0-1 0,-1-8 0,0 12-20,0-1 0,-1 1 0,1-1 0,-1 1 0,1-1 0,-1 1 0,0-1 0,1 1 0,-1-1 0,0 1 0,0 0 0,0 0 0,0-1 0,0 1 0,-1 0 0,1 0 0,0 0 0,0 0 0,-1 0 0,1 0 0,-1 1 0,1-1 0,0 0 0,-1 1 0,0-1 0,1 1 0,-1-1 0,1 1 0,-1 0 0,1 0 0,-1-1 0,0 1 1,1 0-1,-1 1 0,0-1 0,-2 1 0,2-2-89,0 1 0,0 1 0,0-1 1,0 0-1,0 0 0,0 1 0,0-1 1,0 1-1,0 0 0,0 0 1,0-1-1,1 1 0,-1 1 0,0-1 1,0 0-1,1 0 0,-1 0 0,1 1 1,-1-1-1,1 1 0,-1-1 1,1 1-1,0 0 0,0 0 0,0-1 1,0 1-1,0 0 0,0 0 0,-1 4 1,2-4-177,0 0 1,0 0-1,0 0 1,1 0-1,-1 0 1,0 0-1,1 0 1,-1 0-1,1 0 1,0 0-1,0 0 1,0 0-1,0 0 1,0 0-1,0-1 1,0 1 0,0 0-1,1-1 1,-1 1-1,1-1 1,-1 1-1,1-1 1,0 0-1,-1 0 1,1 0-1,0 0 1,0 0-1,0 0 1,0 0-1,0 0 1,0-1-1,0 1 1,0-1-1,0 0 1,0 1-1,0-1 1,0 0-1,0 0 1,2-1 0,7 2-329,-1-1 1,0-1 0,1 0 0,-1 0 0,0-1-1,0-1 1,11-3 0,14-10-2928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1.523"/>
    </inkml:context>
    <inkml:brush xml:id="br0">
      <inkml:brushProperty name="width" value="0.025" units="cm"/>
      <inkml:brushProperty name="height" value="0.025" units="cm"/>
    </inkml:brush>
  </inkml:definitions>
  <inkml:trace contextRef="#ctx0" brushRef="#br0">63 158 2819,'0'0'7100,"4"-8"-4095,13-26-138,-18 34-2810,1 0-1,0 1 1,0-1 0,0 0-1,0 0 1,-1 0 0,1 1-1,0-1 1,0 0 0,0 0-1,-1 0 1,1 0 0,0 1-1,0-1 1,-1 0 0,1 0-1,0 0 1,0 0 0,-1 0-1,1 0 1,0 0 0,0 0-1,-1 0 1,1 0 0,0 0-1,-1 0 1,1 0 0,0 0-1,0 0 1,-1 0 0,1 0-1,0 0 1,0 0 0,-1 0-1,1-1 1,0 1 0,0 0-1,-1 0 1,1 0 0,0 0-1,0 0 1,0-1 0,-1 1 0,1 0-1,0 0 1,0 0 0,0-1-1,0 1 1,0 0 0,-1 0-1,1-1 1,0 1 0,0 0-1,0 0 1,0-1 0,0 1-1,0 0 1,0 0 0,0-1-1,0 1 1,0 0 0,0-1-1,0 1 1,0 0 0,0 0-1,0-1 1,0 1 0,0 0-1,0-1 1,-18 12 1277,10-3-810,1 0 0,0 1 0,1 0 0,-6 11-1,10-18-392,0 1-1,1-1 0,-1 1 1,1 0-1,0 0 0,0 0 1,0 0-1,0 0 0,0 0 1,1 0-1,-1 0 1,1 0-1,0 0 0,0 0 1,0 0-1,1 0 0,-1 0 1,0 1-1,2 3 0,0-6-113,-1 0-1,1 0 1,0 1 0,-1-2-1,1 1 1,0 0-1,-1 0 1,1 0-1,0-1 1,0 1 0,0-1-1,0 1 1,0-1-1,-1 0 1,1 0 0,0 0-1,0 0 1,0 0-1,0 0 1,0-1-1,2 0 1,44-10 77,-36 4-81,1 0 0,-1 0 0,0-1 0,0-1 0,-1 0 0,0-1 0,0 0 0,14-19 0,-18 21-12,-1 0-1,0-1 1,-1 1-1,0-1 0,0-1 1,-1 1-1,0 0 1,0-1-1,-1 0 1,-1 0-1,0 0 1,2-20-1,-8 31 33,-6 11 88,-9 14 184,6-4 27,1 0 0,-10 26 0,19-41-241,0 1 1,0 0-1,1 0 1,1 1-1,-1-1 1,1 0-1,1 1 1,-1-1-1,1 0 1,2 12-1,-1-18-86,-1 0 1,1 0-1,0 0 1,0 0-1,0 0 0,0-1 1,0 1-1,0 0 1,0-1-1,0 1 0,1-1 1,-1 0-1,1 1 1,-1-1-1,1 0 0,-1 0 1,1 0-1,0 0 0,0 0 1,-1 0-1,1 0 1,0-1-1,0 1 0,0 0 1,0-1-1,0 0 1,0 0-1,0 1 0,0-1 1,0 0-1,0 0 1,0-1-1,0 1 0,0 0 1,0-1-1,3-1 0,3 1 1,0-1 0,0 0 0,0-1 0,0 0-1,0 0 1,-1 0 0,13-9 0,-2-4-104,0-2 1,-1 0-1,23-34 1,-73 114 535,31-59-399,1 1 1,-1 0-1,1 0 0,0 0 1,0 0-1,0 0 0,1 0 1,0 0-1,-1 0 0,1 0 1,0 0-1,1 0 1,-1 0-1,1 0 0,1 5 1,-1-8-32,0 0 1,0 0-1,0 0 0,0-1 1,0 1-1,0 0 1,0 0-1,1-1 1,-1 1-1,0-1 1,0 1-1,0-1 1,1 1-1,-1-1 1,0 0-1,1 0 0,-1 0 1,0 0-1,1 0 1,-1 0-1,0 0 1,1 0-1,-1 0 1,0 0-1,3-1 1,34-11 123,-28 7-149,-1-1-1,0-1 1,-1 0 0,1 0-1,-1 0 1,-1-1 0,0 0-1,0 0 1,0-1-1,-1 0 1,0 0 0,-1-1-1,0 0 1,0 1 0,3-14-1,-21 58-157,9-26 222,0 0 0,1 1 0,0-1 0,0 0 1,1 1-1,-1 12 0,2-20-43,1-1-1,0 1 1,0 0-1,0-1 1,0 1-1,0 0 1,0-1-1,0 1 1,1 0-1,-1-1 0,1 1 1,-1-1-1,1 1 1,-1 0-1,1-1 1,0 0-1,0 1 1,0-1-1,0 1 1,0-1-1,0 0 1,0 0-1,0 1 1,0-1-1,3 1 1,0 0-150,1-1 0,-1 0 0,0-1 0,1 1 0,-1-1 0,1 0 0,-1 0 0,7-1 0,-2 1-307,-5 0-197,0-1 0,0 1 0,1-1 1,-1 0-1,0 0 0,0-1 0,0 1 0,7-5 0,16-11-7263,-3-1-4857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1.863"/>
    </inkml:context>
    <inkml:brush xml:id="br0">
      <inkml:brushProperty name="width" value="0.025" units="cm"/>
      <inkml:brushProperty name="height" value="0.025" units="cm"/>
    </inkml:brush>
  </inkml:definitions>
  <inkml:trace contextRef="#ctx0" brushRef="#br0">142 15 13196,'0'0'15290,"-10"-4"-14863,7 3-407,0 0 2,0-1 0,0 1 0,0 0 0,0 0 0,0 0 0,0 0 0,0 1 1,0-1-1,0 1 0,-1 0 0,1 0 0,0 0 0,0 0 0,0 0 0,0 1 0,-1 0 1,1-1-1,0 1 0,0 0 0,0 1 0,0-1 0,1 0 0,-1 1 0,0 0 0,0-1 1,1 1-1,-1 0 0,1 1 0,-3 2 0,0 1 60,0-1 1,1 1-1,0 0 0,1 0 0,-1 0 0,1 0 1,-3 7-1,6-12-85,-1 1 0,1-1 0,-1 0 0,1 0 1,-1 1-1,1-1 0,0 0 0,0 1 0,0-1 0,0 0 0,-1 1 0,2-1 1,-1 0-1,0 1 0,0-1 0,0 0 0,1 1 0,-1-1 0,0 0 0,1 0 1,-1 1-1,1-1 0,0 0 0,-1 0 0,1 0 0,0 0 0,0 0 0,0 0 1,0 0-1,0 0 0,0 0 0,0 0 0,0 0 0,0-1 0,0 1 0,0 0 1,0-1-1,1 1 0,-1-1 0,0 1 0,0-1 0,1 0 0,-1 1 0,2-1 1,6 2-608,1-1 0,-1 0 0,1-1 1,-1 0-1,1 0 0,0-1 1,-1 0-1,17-5 0,-15 2-1232,0 1 1,-1-2-1,0 1 0,13-9 0,14-11-7500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2.299"/>
    </inkml:context>
    <inkml:brush xml:id="br0">
      <inkml:brushProperty name="width" value="0.025" units="cm"/>
      <inkml:brushProperty name="height" value="0.025" units="cm"/>
    </inkml:brush>
  </inkml:definitions>
  <inkml:trace contextRef="#ctx0" brushRef="#br0">114 0 15983,'0'0'6305,"-9"8"-4122,0-1-1781,0 2 0,1-1 1,0 1-1,0 0 0,1 1 0,0 0 0,1 0 0,0 1 1,1-1-1,0 1 0,-6 20 0,6-9-281,1 0-1,1 1 1,1 0-1,1-1 1,1 1-1,3 24 1,-3-47-118,0 0 1,0 0 0,0-1 0,0 1 0,0 0 0,1 0-1,-1 0 1,0 0 0,0 0 0,0-1 0,0 1 0,0 0 0,1 0-1,-1 0 1,0 0 0,0 0 0,0 0 0,0 0 0,1 0 0,-1 0-1,0 0 1,0-1 0,0 1 0,1 0 0,-1 0 0,0 0 0,0 0-1,0 0 1,1 0 0,-1 1 0,0-1 0,0 0 0,0 0 0,1 0-1,-1 0 1,0 0 0,0 0 0,0 0 0,0 0 0,1 0 0,-1 0-1,0 0 1,0 1 0,0-1 0,0 0 0,0 0 0,1 0-1,-1 0 1,0 1 0,0-1 0,0 0 0,0 0 0,0 0 0,0 0-1,0 1 1,0-1 0,0 0 0,0 0 0,0 0 0,0 1 0,0-1-1,0 0 1,0 0 0,0 0 0,0 1 0,9-14 121,-4-3-106,0 1 0,-1-1 0,-1 0 0,0 0 0,-1-1 0,0-27 0,-2 44-20,-1 0 0,1 0 0,0 1-1,0-1 1,0 0 0,-1 0 0,1 0 0,0 0 0,0 0-1,-1 1 1,1-1 0,0 0 0,0 0 0,-1 0 0,1 0 0,0 0-1,-1 0 1,1 0 0,0 0 0,0 0 0,-1 0 0,1 0 0,0 0-1,0 0 1,-1 0 0,1 0 0,0 0 0,-1 0 0,1 0-1,0-1 1,0 1 0,-1 0 0,1 0 0,0 0 0,0 0 0,0 0-1,-1-1 1,1 1 0,0 0 0,0 0 0,0-1 0,-1 1 0,1 0-1,0 0 1,0 0 0,0-1 0,0 1 0,0 0 0,0-1-1,0 1 1,0 0 0,-1 0 0,1-1 0,0 1 0,0 0 0,0 0-1,0-1 1,0 1 0,0 0 0,1-1 0,-1 1 0,0 0 0,0 0-1,0-1 1,0 1 0,0-1 0,-13 20-77,12-15 84,0-1 0,-1 1 0,1-1 0,0 1 0,1 0 0,-1 0 0,1-1 0,-1 1 0,1 0 0,0 0 0,1 0 0,-1-1 0,1 1 0,-1 0 0,1 0 0,0-1 0,0 1 0,1-1 0,-1 1 0,1-1 0,0 1 0,0-1 0,0 0 0,0 0 0,1 0 0,-1 0 0,1 0 0,-1-1 0,1 1 0,0-1 0,0 0 0,1 1 0,-1-1 0,5 1 0,-2 0-3,1 0 0,0-1 0,0 0 0,0-1 1,1 1-1,-1-1 0,0-1 0,0 1 0,1-1 1,-1-1-1,0 1 0,0-1 0,1-1 0,-1 1 1,0-1-1,0 0 0,10-5 0,-7 2-70,-1-1 1,0 0-1,0-1 1,0 1-1,14-16 0,-19 18 52,0 0 0,-1 1 0,0-1 0,0-1 0,0 1 0,0 0 0,0-1 0,-1 1 0,0-1 0,0 0 0,0 0 0,-1 0 0,1 0 0,0-7 1,-29 49 56,22-27 18,0-1 0,1 1 0,0 0-1,1 1 1,0-1 0,0 1 0,1-1 0,1 1-1,-1 15 1,2-24-54,0-1-1,0 0 1,0 0 0,0 0-1,0 0 1,0 0-1,0 0 1,1 0 0,-1 0-1,0 0 1,1 0-1,-1 0 1,0 0 0,1 0-1,0 0 1,-1 0-1,1 0 1,-1 0 0,1 0-1,0-1 1,0 1-1,0 0 1,-1 0 0,1-1-1,0 1 1,0-1-1,2 2 1,-1-2-19,0 1 0,1-1-1,-1 1 1,0-1 0,1 0 0,-1 0 0,1 0-1,-1 0 1,0-1 0,1 1 0,-1-1 0,3 0-1,2-1-440,0-1-1,-1 0 1,1 0-1,-1 0 1,0 0-1,0-1 1,0 0-1,7-7 1,-7 4-1070,0-1 1,-1 0-1,1 0 1,6-14-1,3-11-5010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2.660"/>
    </inkml:context>
    <inkml:brush xml:id="br0">
      <inkml:brushProperty name="width" value="0.025" units="cm"/>
      <inkml:brushProperty name="height" value="0.025" units="cm"/>
    </inkml:brush>
  </inkml:definitions>
  <inkml:trace contextRef="#ctx0" brushRef="#br0">47 0 16303,'0'0'10827,"-46"61"-10763,57-44-128,6-3-1250,3-1-1793,2-1-1729,1-6-3940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3.003"/>
    </inkml:context>
    <inkml:brush xml:id="br0">
      <inkml:brushProperty name="width" value="0.025" units="cm"/>
      <inkml:brushProperty name="height" value="0.025" units="cm"/>
    </inkml:brush>
  </inkml:definitions>
  <inkml:trace contextRef="#ctx0" brushRef="#br0">39 0 11371,'0'0'17035,"-6"4"-16187,-19 22 5,24-26-844,1 1 1,-1-1 0,1 0-1,-1 1 1,1-1 0,-1 1-1,1 0 1,0-1 0,-1 1-1,1-1 1,0 1 0,-1-1 0,1 1-1,0 0 1,0-1 0,-1 1-1,1 0 1,0-1 0,0 1-1,0 0 1,0-1 0,0 1-1,0 0 1,0-1 0,0 1 0,0 0-1,0-1 1,1 1 0,-1 0-1,0-1 1,0 1 0,1 0-1,-1-1 1,0 1 0,1-1-1,-1 1 1,0-1 0,1 1 0,-1 0-1,1-1 1,-1 0 0,1 1-1,-1-1 1,1 1 0,-1-1-1,1 0 1,0 1 0,-1-1-1,1 0 1,0 0 0,-1 1 0,1-1-1,0 0 1,-1 0 0,1 0-1,0 0 1,-1 0 0,1 0-1,0 0 1,-1 0 0,1 0-1,1 0 1,14 0-235,1-1 0,0 0-1,-1-1 1,1 0 0,-1-2 0,29-9-1,-26 7 62,-1 1 0,1 1 0,1 0 0,30-1 0,-49 5 180,-1 1-1,1-1 1,0 1 0,-1-1-1,1 1 1,0-1 0,-1 1-1,1 0 1,-1-1-1,1 1 1,-1 0 0,1-1-1,-1 1 1,1 0 0,-1 0-1,0-1 1,1 1 0,-1 0-1,0 0 1,0 0-1,0-1 1,1 1 0,-1 0-1,0 0 1,0 0 0,0 0-1,0-1 1,-1 1-1,1 0 1,0 0 0,0 0-1,0 0 1,-1-1 0,1 1-1,0 0 1,-1 0 0,0 1-1,-11 35 758,11-35-717,-1 1 1,1-1 0,0 1-1,0-1 1,1 1-1,-1 0 1,1 0 0,-1-1-1,1 1 1,0 0-1,0 0 1,0-1 0,1 6-1,0-7-56,0 0-1,0 0 1,0 1-1,0-1 1,0 0-1,0 0 1,0-1-1,0 1 1,0 0-1,1 0 1,-1-1-1,0 1 1,1 0-1,-1-1 1,1 1-1,-1-1 1,0 0-1,1 1 1,-1-1-1,1 0 1,-1 0-1,1 0 1,-1 0-1,1 0 1,1-1-1,4 1-399,0-1-1,-1 0 1,1 0-1,-1-1 1,1 1 0,-1-1-1,0-1 1,0 1-1,8-5 1,26-22-7794,-25 12-625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0.014"/>
    </inkml:context>
    <inkml:brush xml:id="br0">
      <inkml:brushProperty name="width" value="0.025" units="cm"/>
      <inkml:brushProperty name="height" value="0.025" units="cm"/>
    </inkml:brush>
  </inkml:definitions>
  <inkml:trace contextRef="#ctx0" brushRef="#br0">30 1 15278,'0'0'2531,"-6"48"-2531,-3-16 64,1 6-32,4 1-32,1-2-224,3-2-609,0-6-256,0-4-224,1-7-1474,2-5-1889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3.740"/>
    </inkml:context>
    <inkml:brush xml:id="br0">
      <inkml:brushProperty name="width" value="0.025" units="cm"/>
      <inkml:brushProperty name="height" value="0.025" units="cm"/>
    </inkml:brush>
  </inkml:definitions>
  <inkml:trace contextRef="#ctx0" brushRef="#br0">21 37 5669,'-7'1'5253,"0"-1"-3619,0 0 4644,13 0-5445,11 0-33,9 0 193,7 0-352,5 0-385,4 0-192,3-2-32,2 0-96,0-1-961,-2 0-961,-3-2-1377,-6-4-1505,-10-4-5767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4.078"/>
    </inkml:context>
    <inkml:brush xml:id="br0">
      <inkml:brushProperty name="width" value="0.025" units="cm"/>
      <inkml:brushProperty name="height" value="0.025" units="cm"/>
    </inkml:brush>
  </inkml:definitions>
  <inkml:trace contextRef="#ctx0" brushRef="#br0">33 1 14478,'0'0'1922,"8"6"-353,51 27 118,-36-22-1222,-1 2 0,35 24 0,-53-34-454,1 0-1,-1 1 0,0 0 0,0 0 1,-1 0-1,1 0 0,-1 0 1,0 1-1,0-1 0,0 1 0,-1 0 1,0 0-1,0 0 0,0 0 0,0 1 1,-1-1-1,2 11 0,-4-11-1,1 1 0,-1 0 1,0-1-1,-1 1 0,0-1 0,1 1 0,-2-1 1,1 0-1,0 0 0,-1 0 0,0 0 0,-1 0 1,1-1-1,-1 0 0,1 1 0,-1-1 0,-1 0 1,1-1-1,0 1 0,-6 3 0,-14 9 39,-1-1 0,-43 20 0,52-27-33,-20 8 516,24-11-2450,0 0-4385,22-10-1026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4.454"/>
    </inkml:context>
    <inkml:brush xml:id="br0">
      <inkml:brushProperty name="width" value="0.025" units="cm"/>
      <inkml:brushProperty name="height" value="0.025" units="cm"/>
    </inkml:brush>
  </inkml:definitions>
  <inkml:trace contextRef="#ctx0" brushRef="#br0">56 1 14734,'0'0'4073,"-7"11"-2290,3-5-1631,-28 54 1644,30-55-1682,0 0 1,0-1-1,0 1 1,1 0-1,0 0 1,0 0-1,0 0 0,1 0 1,0 0-1,0 0 1,0 1-1,0-1 1,2 6-1,-1-9-99,0-1 0,0 1-1,1-1 1,-1 0 0,0 0-1,0 0 1,1 1 0,-1-1-1,1 0 1,-1-1 0,1 1-1,-1 0 1,1 0 0,-1-1-1,1 1 1,0-1 0,-1 1-1,1-1 1,0 0 0,-1 1-1,1-1 1,0 0 0,0 0-1,-1 0 1,1-1 0,2 1-1,47-9 327,-43 5-320,0-1 0,0 1 0,-1-1-1,13-10 1,-14 9-10,0 2-1,0-1 0,0 1 0,1 0 1,0 0-1,11-4 0,-17 9 4,-1-1-1,1 1 0,-1-1 1,1 1-1,-1 0 1,1-1-1,-1 1 1,0 0-1,1 0 1,-1-1-1,0 1 1,1 0-1,-1 0 1,0 0-1,0-1 1,0 1-1,0 0 1,0 0-1,0 0 1,0-1-1,0 1 1,0 0-1,0 0 0,0 0 1,0-1-1,-1 1 1,1 0-1,0 0 1,-1-1-1,1 1 1,-1 1-1,-7 30 383,5-22-467,0 1-1,1 0 1,0-1-1,-1 20 1,3-29-16,0-1 0,1 1 1,-1-1-1,0 1 0,0-1 0,0 1 1,1-1-1,-1 1 0,0-1 1,0 1-1,1-1 0,-1 0 0,0 1 1,1-1-1,-1 0 0,0 1 1,1-1-1,-1 0 0,1 1 0,-1-1 1,1 0-1,-1 0 0,1 1 1,-1-1-1,0 0 0,1 0 0,-1 0 1,1 0-1,-1 0 0,1 0 0,0 0 1,-1 0-1,1 0 0,-1 0 1,1 0-1,-1 0 0,1 0 0,-1 0 1,1 0-1,-1 0 0,0-1 1,2 1-1,22-10-4405,-5-8-1407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4.780"/>
    </inkml:context>
    <inkml:brush xml:id="br0">
      <inkml:brushProperty name="width" value="0.025" units="cm"/>
      <inkml:brushProperty name="height" value="0.025" units="cm"/>
    </inkml:brush>
  </inkml:definitions>
  <inkml:trace contextRef="#ctx0" brushRef="#br0">107 5 11851,'0'0'2894,"-9"6"-401,1-1-2175,-44 33 2698,48-35-2775,1 0 0,0 0 0,0 0 0,0 0 0,0 1 0,0-1 1,1 1-1,0 0 0,0-1 0,0 1 0,0 0 0,0 0 0,1 1 0,-1 4 0,2-8-224,0-1 0,0 1-1,0-1 1,0 1-1,0-1 1,0 1 0,0-1-1,0 1 1,1-1 0,-1 1-1,0-1 1,0 1 0,0-1-1,1 1 1,-1-1 0,0 1-1,1-1 1,-1 0 0,1 1-1,-1-1 1,0 1 0,1-1-1,-1 0 1,1 1 0,-1-1-1,1 0 1,-1 0-1,1 0 1,-1 1 0,1-1-1,25 4 223,23-9-49,-46 5-175,0-1-1,0 0 0,0 0 1,0 0-1,0 0 1,-1 0-1,1 0 1,0-1-1,-1 1 0,1-1 1,-1 0-1,1 0 1,-1 0-1,0 0 1,0 0-1,0-1 0,0 1 1,0 0-1,-1-1 1,1 0-1,-1 1 1,1-1-1,-1 0 0,0 0 1,0 0-1,0 1 1,-1-1-1,1 0 1,-1 0-1,1-6 0,-2 7 38,1-1-1,-1 0 0,0 1 0,1-1 0,-1 0 0,-1 1 0,1 0 0,0-1 1,0 1-1,-1 0 0,0-1 0,1 1 0,-1 0 0,0 0 0,0 0 1,0 1-1,0-1 0,0 0 0,-1 1 0,1-1 0,0 1 0,-1 0 0,1 0 1,-1 0-1,0 0 0,1 0 0,-1 1 0,0-1 0,1 1 0,-1-1 0,0 1 1,1 0-1,-1 0 0,-3 1 0,2-1-71,3-1 5,1 1 0,-1 0 0,0 0 0,1-1 0,-1 1 0,0 0 0,1 0 1,-1 0-1,0 0 0,1 0 0,-1 0 0,0 0 0,1 0 0,-1 0 1,0 0-1,1 0 0,-1 0 0,0 1 0,1-1 0,-1 0 0,0 0 1,1 1-1,-1-1 0,0 0 0,1 1 0,-1-1 0,1 1 0,-1-1 1,1 1-1,-1-1 0,1 1 0,-1-1 0,1 1 0,0-1 0,-1 1 1,1 0-1,0-1 0,-1 1 0,1 0 0,0-1 0,0 1 0,0 0 1,0-1-1,-1 1 0,1 0 0,0-1 0,0 1 0,0 0 0,1 1 0,-1-2-158,0 1 0,0-1-1,1 1 1,-1-1-1,0 1 1,1-1 0,-1 0-1,0 1 1,1-1-1,-1 1 1,0-1-1,1 0 1,-1 1 0,1-1-1,-1 0 1,1 1-1,-1-1 1,1 0-1,-1 0 1,1 0 0,-1 1-1,1-1 1,-1 0-1,1 0 1,0 0 0,-1 0-1,1 0 1,-1 0-1,1 0 1,-1 0-1,1 0 1,0 0 0,0-1-1,2 1-1046,16 0-7860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6.400"/>
    </inkml:context>
    <inkml:brush xml:id="br0">
      <inkml:brushProperty name="width" value="0.025" units="cm"/>
      <inkml:brushProperty name="height" value="0.025" units="cm"/>
    </inkml:brush>
  </inkml:definitions>
  <inkml:trace contextRef="#ctx0" brushRef="#br0">7 0 11627,'0'0'2562,"-1"8"-1296,0 7-617,-1-5-349,1 1 0,0 0 0,0-1 0,2 1-1,-1 0 1,1 0 0,5 20 0,-5-30-254,0 0 1,0 0-1,0 0 1,0 1-1,0-1 1,0 0 0,0 0-1,0-1 1,1 1-1,-1 0 1,0 0-1,1-1 1,-1 1-1,0 0 1,1-1-1,-1 1 1,1-1-1,-1 0 1,1 0-1,-1 1 1,1-1-1,-1 0 1,1 0-1,-1 0 1,1-1 0,0 1-1,-1 0 1,1 0-1,-1-1 1,0 1-1,1-1 1,-1 0-1,1 1 1,1-2-1,47-29 872,-49 30-923,28-23 148,33-24-96,-58 45-43,0 0 1,1 1-1,-1 0 0,0 0 0,1 0 1,-1 0-1,1 1 0,0-1 0,-1 1 1,1 1-1,0-1 0,7 0 0,-11 2 55,-1 0 0,1 0 0,0 0 0,0 0 0,0 0 0,-1 0 0,1 0 0,-1 0 0,1 1 0,-1-1 0,1 0 0,-1 0 0,1 1 0,-1-1 0,0 0 0,0 0 0,0 1 0,0-1 0,0 0 0,0 0 0,0 1 0,0 1 0,-2 37 1299,2-37-1190,-6 59 1161,6-61-1318,0 0 0,0-1 0,1 1 0,-1-1-1,0 1 1,1 0 0,-1-1 0,0 1 0,1-1-1,-1 1 1,0 0 0,1-1 0,-1 1 0,1-1-1,-1 0 1,1 1 0,0-1 0,-1 1-1,1-1 1,-1 0 0,1 1 0,0-1 0,-1 0-1,1 0 1,-1 0 0,1 1 0,0-1 0,-1 0-1,1 0 1,0 0 0,0 0 0,-1 0 0,1 0-1,0 0 1,-1 0 0,1 0 0,0-1 0,-1 1-1,1 0 1,-1 0 0,1-1 0,0 1-1,0-1 1,32-12 315,-1-11-220,29-19-54,-58 41-96,1 0 1,-1 0 0,1 1 0,0-1-1,-1 1 1,1 0 0,0 0 0,0 0 0,-1 0-1,1 1 1,0 0 0,0 0 0,0 0-1,7 1 1,-10 0 34,0 0 0,0 0-1,0 0 1,0 0 0,0 0 0,-1 0-1,1 1 1,0-1 0,-1 0 0,1 0-1,-1 1 1,1-1 0,-1 0 0,0 1-1,0-1 1,1 1 0,-1-1 0,0 0 0,0 1-1,0-1 1,-1 1 0,1-1 0,0 0-1,-1 2 1,-7 35-1308,8-37 1006,-1 0 1,1 0-1,-1 0 1,1 0-1,-1 0 1,1 0-1,-1 0 0,0 0 1,0-1-1,0 1 1,1 0-1,-1 0 1,0-1-1,0 1 0,0-1 1,-2 2-1,-3-2-4995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6.773"/>
    </inkml:context>
    <inkml:brush xml:id="br0">
      <inkml:brushProperty name="width" value="0.025" units="cm"/>
      <inkml:brushProperty name="height" value="0.025" units="cm"/>
    </inkml:brush>
  </inkml:definitions>
  <inkml:trace contextRef="#ctx0" brushRef="#br0">1 0 15439,'0'0'8039,"35"30"-30236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7.099"/>
    </inkml:context>
    <inkml:brush xml:id="br0">
      <inkml:brushProperty name="width" value="0.025" units="cm"/>
      <inkml:brushProperty name="height" value="0.025" units="cm"/>
    </inkml:brush>
  </inkml:definitions>
  <inkml:trace contextRef="#ctx0" brushRef="#br0">181 21 14798,'-8'-3'2915,"0"-1"-2311,-1 1 0,1 1 1,-1-1-1,0 1 0,0 1 1,1-1-1,-17 1 0,22 1-510,-1 1 0,0-1 0,1 1-1,-1-1 1,1 1 0,0 0-1,-1 1 1,1-1 0,0 1-1,-1-1 1,1 1 0,0 0 0,0 0-1,0 0 1,1 0 0,-1 1-1,0-1 1,1 1 0,0 0-1,-1 0 1,1 0 0,0 0 0,1 0-1,-1 0 1,-1 4 0,0-2-32,2-1 0,-1 1 0,0 0 0,1 0 0,0-1 0,0 1 0,0 0 0,1 0 0,-1 0 0,1 0 0,0 0 1,1 0-1,-1 0 0,1 0 0,0 0 0,0 0 0,1-1 0,-1 1 0,1 0 0,0-1 0,0 1 0,1-1 0,3 5 0,-2-4-71,0-1-1,0 1 1,1-1-1,0 0 1,0-1-1,0 1 1,1-1-1,-1 0 1,1 0-1,-1 0 1,1-1-1,0 0 1,0 0-1,0 0 1,0-1-1,0 0 1,13 1-1,-9-2-675,-1 1 1,1-1-1,0-1 0,0 0 0,18-4 0,-23 3-165,0 0 1,0 0-1,-1 0 1,1 0-1,0-1 0,-1 0 1,8-7-1,11-12-5706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7.458"/>
    </inkml:context>
    <inkml:brush xml:id="br0">
      <inkml:brushProperty name="width" value="0.025" units="cm"/>
      <inkml:brushProperty name="height" value="0.025" units="cm"/>
    </inkml:brush>
  </inkml:definitions>
  <inkml:trace contextRef="#ctx0" brushRef="#br0">25 0 8712,'0'0'12391,"-2"10"-11115,-14 219 3144,16-228-4004,3-15 513,1 2-912,-1 0 0,-1 0 0,0 0 0,0 0 0,-2-1 0,1 1 1,-2 0-1,1-1 0,-4-14 0,4 27-19,0 0 1,-1 1 0,1-1-1,0 0 1,0 0 0,0 1-1,0-1 1,0 0 0,-1 1-1,1-1 1,0 0 0,0 0-1,0 1 1,-1-1-1,1 0 1,0 0 0,0 0-1,-1 1 1,1-1 0,0 0-1,-1 0 1,1 0 0,0 0-1,-1 0 1,1 1 0,0-1-1,-1 0 1,1 0-1,0 0 1,-1 0 0,1 0-1,0 0 1,-1 0 0,1 0-1,0 0 1,-1 0 0,1-1-1,0 1 1,0 0 0,-1 0-1,1 0 1,0 0 0,-1 0-1,1 0 1,0-1-1,-1 1 1,1 0 0,0 0-1,0-1 1,0 1 0,-1 0-1,1 0 1,0-1 0,0 1-1,0 0 1,-1 0 0,1-1-1,0 1 1,0 0-1,0-1 1,0 1 0,0 0-1,0-1 1,0 1 0,0-1-1,-1 2-2,1 1 0,-1-1-1,1 0 1,-1 1-1,1-1 1,0 0-1,0 0 1,0 1 0,0-1-1,0 0 1,0 1-1,0-1 1,0 0-1,1 1 1,-1-1 0,0 0-1,1 1 1,-1-1-1,1 0 1,-1 0-1,2 3 1,2-2 2,0 1 1,0-1 0,0 0-1,1 0 1,-1 0-1,0-1 1,1 1-1,-1-1 1,1 0-1,-1 0 1,1-1-1,0 1 1,6-1 0,64-4 42,-63 1-39,-1 0-1,0 0 0,0-1 1,-1-1-1,14-7 1,-19 10 3,-2 0 1,1 0 0,0-1 0,0 1 0,-1-1-1,1 0 1,-1 0 0,0 0 0,0 0 0,0-1-1,0 1 1,-1-1 0,1 0 0,-1 0-1,0 0 1,3-7 0,-5 11-5,0-1 0,0 1 0,-1-1 0,1 1 0,0-1 0,0 1 0,0-1 0,0 1 0,-1-1 0,1 1 0,0-1 0,-1 1 0,1-1 0,0 1 0,-1-1-1,1 1 1,0 0 0,-1-1 0,1 1 0,-1 0 0,1-1 0,-1 1 0,1 0 0,-1 0 0,1-1 0,-1 1 0,1 0 0,-1 0 0,1 0 0,-1 0 0,1-1 0,-1 1 0,1 0 0,-1 0 0,1 0 0,-1 0 0,0 0 0,1 1 0,-1-1 0,1 0 0,-1 0 0,1 0 0,-1 0 0,1 1-1,-1-1 1,1 0 0,-1 0 0,0 1 0,-28 11-75,23-8 102,0 2 0,0-1 0,1 1 0,0 0 0,0 0 0,0 0 0,-6 12 0,9-14-13,1-1-1,-1 1 1,0 0-1,1 0 0,0-1 1,0 1-1,0 0 1,0 0-1,1 0 1,-1 0-1,1 0 1,0 1-1,0-1 1,1 0-1,-1 0 1,3 6-1,-2-8-44,0-1 1,0 1-1,1-1 0,-1 1 1,0-1-1,1 0 0,-1 0 1,1 0-1,0 0 0,-1 0 0,1 0 1,0 0-1,0 0 0,0 0 1,-1-1-1,1 1 0,0-1 0,0 0 1,0 1-1,0-1 0,0 0 1,0 0-1,4-1 0,47-4-2134,-39 1 727,0-1 0,0 0 0,-1-1 1,0-1-1,0 0 0,22-17 0,0-4-4141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7.801"/>
    </inkml:context>
    <inkml:brush xml:id="br0">
      <inkml:brushProperty name="width" value="0.025" units="cm"/>
      <inkml:brushProperty name="height" value="0.025" units="cm"/>
    </inkml:brush>
  </inkml:definitions>
  <inkml:trace contextRef="#ctx0" brushRef="#br0">117 6 10858,'0'0'8131,"-9"5"-5612,-2 1-2001,1 1 1,-1 0-1,2 0 0,-1 1 0,-9 10 0,15-14-369,1-1 0,0 1 0,-1 0 0,1 0 0,1 0 1,-1 1-1,0-1 0,1 1 0,0-1 0,0 1 0,1 0 0,-1 0 0,1 0 0,0 0 0,0 0 0,1 0 0,-1 9 0,2-13-143,0 0 0,-1 0 0,1 0 0,0-1-1,0 1 1,-1 0 0,1 0 0,0-1-1,0 1 1,0-1 0,0 1 0,0-1-1,0 1 1,0-1 0,0 0 0,0 1-1,0-1 1,0 0 0,0 0 0,0 0 0,0 1-1,1-1 1,-1 0 0,0-1 0,0 1-1,0 0 1,0 0 0,0 0 0,0-1-1,0 1 1,0 0 0,1-2 0,37-10-335,-29 5 106,0-1 0,0 0 1,-1 0-1,0-1 0,-1-1 1,0 0-1,0 0 0,-1 0 1,0-1-1,-1 0 0,0 0 0,-1 0 1,5-15-1,-33 84 1498,18-50-1176,1 1 0,0 0 0,1 0 0,-1 1 0,2-1 1,-1 1-1,2-1 0,-1 1 0,1 0 0,0 16 0,2-25-164,-1-1 0,1 1 0,-1 0 0,1 0 0,-1 0 0,1-1 0,-1 1 0,1 0 0,0-1 1,-1 1-1,1-1 0,0 1 0,0-1 0,0 1 0,-1-1 0,1 1 0,0-1 0,0 0 0,0 1 0,0-1 0,0 0 0,-1 0 0,1 0 0,0 0 0,0 0 0,0 0 0,0 0 0,0 0 1,0 0-1,0 0 0,0 0 0,-1-1 0,1 1 0,0 0 0,0 0 0,0-1 0,0 1 0,0-1 0,37-15-3947,19-35-6542,-28 21 2301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8.170"/>
    </inkml:context>
    <inkml:brush xml:id="br0">
      <inkml:brushProperty name="width" value="0.025" units="cm"/>
      <inkml:brushProperty name="height" value="0.025" units="cm"/>
    </inkml:brush>
  </inkml:definitions>
  <inkml:trace contextRef="#ctx0" brushRef="#br0">117 1 7271,'0'0'14120,"-8"8"-13020,7-6-1076,-34 36 1102,33-36-1069,1-1 0,-1 1 0,1 0 0,0 0 0,0 0 0,0 0 0,0 0 0,0 0 0,0 0 0,0 1 0,1-1 1,-1 0-1,1 0 0,-1 1 0,1-1 0,0 0 0,0 0 0,0 1 0,0-1 0,0 0 0,1 1 0,-1-1 0,2 4 0,2-2-135,1-1 0,-1 0 0,0 0 0,1-1 0,0 1 1,-1-1-1,1 0 0,0 0 0,0-1 0,0 1 0,10 0 0,23 10-556,-37-12 643,1 1 0,-1-1 0,0 1 0,1-1 0,-1 1 0,1 0 0,-1 0 0,0-1 0,0 1 0,1 0 0,-1 0-1,0 0 1,0 1 0,0-1 0,0 0 0,0 0 0,0 0 0,-1 1 0,1-1 0,0 0 0,-1 1 0,1-1 0,-1 1 0,1 2 0,-1-2 70,-1-1 0,1 0 0,-1 1-1,0-1 1,0 1 0,0-1 0,0 0 0,0 0 0,0 1 0,0-1 0,0 0-1,0 0 1,0 0 0,-1 0 0,1 0 0,0-1 0,-1 1 0,1 0-1,-2 0 1,-9 4 292,-1 0 0,1-1 0,-1 0 1,-18 2-1,26-5-880,-44 3 1801,26-7-3730,23 3 2095,-1 0 0,1 0-1,-1 0 1,1 0 0,-1-1 0,1 1-1,-1 0 1,1 0 0,-1-1 0,1 1-1,-1 0 1,1-1 0,0 1 0,-1-1-1,1 1 1,0 0 0,-1-1 0,1 1-1,0-1 1,-1 1 0,1-1 0,0 1-1,0-1 1,0 1 0,-1-1 0,1 0-1,0-17-14934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0.340"/>
    </inkml:context>
    <inkml:brush xml:id="br0">
      <inkml:brushProperty name="width" value="0.025" units="cm"/>
      <inkml:brushProperty name="height" value="0.025" units="cm"/>
    </inkml:brush>
  </inkml:definitions>
  <inkml:trace contextRef="#ctx0" brushRef="#br0">0 68 10922,'0'0'4741,"59"4"-3236,-18-4-448,8 0-256,5-4-449,-2-4-256,-1-1-64,-10-3-96,-10 3-768,-9-1-962,-17 0-1473,-5 0-705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18.496"/>
    </inkml:context>
    <inkml:brush xml:id="br0">
      <inkml:brushProperty name="width" value="0.025" units="cm"/>
      <inkml:brushProperty name="height" value="0.025" units="cm"/>
    </inkml:brush>
  </inkml:definitions>
  <inkml:trace contextRef="#ctx0" brushRef="#br0">10 39 13004,'0'0'5328,"-1"10"-2872,-4 32-374,4-41-1950,1 1 0,0-1 0,0 1 0,0 0 0,0-1 0,0 1 0,0-1 0,0 1 0,1 0 0,-1-1 0,0 1 0,1-1 0,0 1 0,-1-1 1,1 1-1,0-1 0,-1 0 0,1 1 0,0-1 0,0 0 0,0 0 0,0 1 0,1-1 0,1 2 0,0-2-45,-1 0 0,1 0 0,0 0 0,-1 0 0,1-1 0,0 1 0,0-1 0,0 1 0,-1-1 0,1 0 0,0 0 0,5-1-1,0 0-48,0-1-1,0 1 0,0-1 1,-1-1-1,1 0 0,-1 0 0,0 0 1,12-8-1,-15 8-15,-1 0-1,1-1 1,-1 0 0,0 1 0,0-1 0,0-1 0,-1 1-1,1 0 1,-1-1 0,0 1 0,0-1 0,2-9 0,-3 13-6,-1-1 0,0 1 0,0-1 0,0 1 1,0-1-1,0 1 0,0-1 0,0 1 1,-1-1-1,1 1 0,0-1 0,-1 1 1,1-1-1,-1 1 0,0-1 0,1 1 1,-1 0-1,0-1 0,0 1 0,0 0 1,0 0-1,0 0 0,0 0 0,0 0 1,0 0-1,-1 0 0,1 0 0,0 0 0,-1 0 1,1 1-1,0-1 0,-1 0 0,1 1 1,-1-1-1,1 1 0,-1 0 0,1 0 1,-1-1-1,1 1 0,-1 0 0,1 0 1,-1 0-1,-2 1 0,-4-2 5,-1 1-1,1 0 1,-1 0 0,1 1-1,-1 1 1,1-1-1,-1 1 1,-10 4 0,16-4-19,0-1 0,0 1 0,0 0 0,0 0 1,0 0-1,1 0 0,-1 0 0,1 0 0,-1 1 1,1-1-1,0 1 0,0 0 0,0-1 0,0 1 1,1 0-1,-1 0 0,1 1 0,0-1 0,0 0 0,0 0 1,0 0-1,0 1 0,1-1 0,-1 6 0,1-6-46,-1 0-1,1 1 1,0-1-1,0 1 1,1-1-1,-1 0 1,1 1-1,-1-1 1,1 0-1,0 0 1,0 0-1,1 1 1,-1-1 0,0 0-1,1 0 1,0-1-1,0 1 1,0 0-1,0-1 1,0 1-1,1-1 1,-1 1-1,1-1 1,-1 0-1,1 0 1,0 0-1,0-1 1,0 1-1,0-1 1,0 1-1,0-1 1,0 0-1,0 0 1,1 0-1,-1-1 1,0 1-1,1-1 1,5 0-1,31 1-3558,4-1-2285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4.186"/>
    </inkml:context>
    <inkml:brush xml:id="br0">
      <inkml:brushProperty name="width" value="0.025" units="cm"/>
      <inkml:brushProperty name="height" value="0.025" units="cm"/>
    </inkml:brush>
  </inkml:definitions>
  <inkml:trace contextRef="#ctx0" brushRef="#br0">77 0 15214,'0'0'3967,"-1"9"-2318,-3 15-658,-2 9-470,1 1 0,1 0-1,2 0 1,2 1 0,4 43 0,-4-76-515,0 0-1,1 0 0,-1 0 1,1 0-1,-1 0 0,1 0 1,0-1-1,0 1 0,0 0 1,0 0-1,0-1 0,0 1 1,0 0-1,0-1 0,1 1 1,-1-1-1,1 1 1,-1-1-1,1 0 0,0 0 1,-1 0-1,4 2 0,-2-2 10,0-1 0,0 1-1,0-1 1,-1 0 0,1 0 0,0 0-1,0 0 1,0 0 0,0-1-1,0 0 1,0 1 0,0-1-1,4-2 1,8-4 31,0-1-1,-1 0 1,0-1-1,15-12 1,-26 19-53,-3 1 7,1 0 0,-1 1 1,0-1-1,1 1 0,-1-1 0,1 1 0,-1-1 0,1 1 1,-1-1-1,1 1 0,0 0 0,-1-1 0,1 1 0,-1 0 0,1-1 1,0 1-1,-1 0 0,1 0 0,0 0 0,-1-1 0,1 1 1,0 0-1,-1 0 0,1 0 0,0 0 0,0 0 0,-1 0 0,1 1 1,0-1-1,-7 19 390,-25 28 523,21-34-754,-1-1 1,0 0-1,-1 0 0,-25 17 1,32-25-106,0-1 1,0 0 0,-1 0 0,0 0 0,0 0 0,1-1 0,-1 0 0,-1-1 0,1 1 0,0-1 0,0 0 0,0-1 0,-1 1 0,1-1 0,-11-1 0,17 1-64,-1-1 0,0 1 0,0 0 1,0-1-1,0 1 0,1-1 0,-1 1 0,0-1 0,0 1 0,1-1 0,-1 1 0,0-1 0,1 0 0,-1 1 0,1-1 0,-1 0 0,1 1 0,-1-1 1,1 0-1,-1 0 0,1 0 0,0 1 0,-1-1 0,1 0 0,0 0 0,0 0 0,0 0 0,0 0 0,0 1 0,0-1 0,0 0 0,0 0 0,0 0 0,0 0 1,0 0-1,1-1 0,-1 0-208,0 0 1,1 0-1,-1 0 0,1 0 1,0 0-1,0 0 1,-1 1-1,1-1 1,0 0-1,0 1 1,1-1-1,-1 0 0,0 1 1,1-1-1,2-1 1,24-8-5128,-7 8-1847,-4 1-1564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4.893"/>
    </inkml:context>
    <inkml:brush xml:id="br0">
      <inkml:brushProperty name="width" value="0.025" units="cm"/>
      <inkml:brushProperty name="height" value="0.025" units="cm"/>
    </inkml:brush>
  </inkml:definitions>
  <inkml:trace contextRef="#ctx0" brushRef="#br0">24 272 14798,'0'0'9150,"-4"10"-8654,3-6-457,-3 4-4,1 0-1,1 0 1,-1 1-1,1-1 1,0 1-1,1 0 1,0 15-1,1-23-31,0-1-1,0 1 0,0 0 0,0-1 0,0 1 0,0 0 1,1-1-1,-1 1 0,0-1 0,0 1 0,1 0 0,-1-1 1,0 1-1,1-1 0,-1 1 0,1-1 0,-1 1 0,0-1 1,1 1-1,-1-1 0,1 1 0,0-1 0,-1 0 1,1 1-1,-1-1 0,1 0 0,0 1 0,-1-1 0,2 0 1,22-1 127,21-20 59,-34 12-170,0-1 0,-1 0 0,0 0 0,0-1 0,-1-1 0,-1 1 0,0-2 0,9-18 0,-25 118-158,7-82 144,1-1 0,0 1 1,0-1-1,0 0 0,0 1 0,1-1 0,-1 0 1,1 1-1,0-1 0,1 0 0,-1 0 1,3 5-1,-3-8-2,0 0 0,0 1 0,1-1 1,-1 0-1,1 0 0,-1 0 0,1 0 0,-1 0 0,1-1 1,-1 1-1,1 0 0,0-1 0,0 1 0,-1-1 1,1 1-1,0-1 0,0 0 0,-1 0 0,1 0 0,0 0 1,0 0-1,-1 0 0,1 0 0,0-1 0,0 1 1,-1-1-1,1 1 0,0-1 0,-1 1 0,1-1 0,0 0 1,-1 0-1,2-1 0,6-3-1,-1 0 0,1 0 0,-1-1 1,0-1-1,-1 1 0,1-1 0,-2 0 0,1-1 0,9-13 0,-1 0-174,-2-1-1,19-38 1,-20 27 88,-1 0 1,-1-1 0,-2 0-1,6-50 1,-30 176 443,6-37 34,3 0 1,-2 73-1,9-125-376,0-1 0,0 1-1,0 0 1,1 0 0,-1 0 0,1 0 0,0 0 0,-1 0-1,1-1 1,0 1 0,1 0 0,-1-1 0,1 1 0,-1-1 0,1 1-1,0-1 1,-1 0 0,1 0 0,0 1 0,1-1 0,-1-1-1,3 3 1,0-1-47,0-1-1,1 0 1,-1 0-1,1 0 1,-1-1-1,1 1 0,0-2 1,-1 1-1,1 0 1,8-1-1,-24-17-1208,-178-149 394,187 165 898,35 7-113,9 7-1011,3-3-3294,-7-7-2299</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5.461"/>
    </inkml:context>
    <inkml:brush xml:id="br0">
      <inkml:brushProperty name="width" value="0.025" units="cm"/>
      <inkml:brushProperty name="height" value="0.025" units="cm"/>
    </inkml:brush>
  </inkml:definitions>
  <inkml:trace contextRef="#ctx0" brushRef="#br0">184 31 14029,'0'0'6123,"-12"-6"-3929,-37-15-672,46 20-1460,0 0 1,0 0 0,-1 1-1,1 0 1,0 0-1,0 0 1,0 0 0,-1 0-1,1 0 1,0 1-1,0 0 1,0-1-1,0 1 1,0 1 0,0-1-1,0 0 1,0 1-1,1-1 1,-1 1-1,0 0 1,1 0 0,-1 0-1,1 0 1,0 0-1,-1 0 1,1 1-1,0-1 1,-2 5 0,-1 0-27,1 0 1,-1 0 0,1 1 0,0-1 0,1 1-1,0 0 1,0 0 0,-2 14 0,4-20-17,1 1-1,-1-1 1,1 0 0,0 0-1,0 0 1,0 0 0,0 0-1,0 1 1,0-1 0,0 0 0,1 0-1,-1 0 1,1 0 0,-1 0-1,1 0 1,0 0 0,0 0-1,0 0 1,0 0 0,0 0-1,0-1 1,1 1 0,-1 0-1,1-1 1,-1 1 0,1-1-1,-1 0 1,1 1 0,3 1 0,-1-2-6,1 0 1,0 0 0,0 0 0,0 0 0,0-1 0,0 0 0,0 0 0,0 0 0,0 0 0,0-1 0,0 0 0,6-2 0,5-2-89,0-1-1,0-1 1,-1 0 0,0-1 0,-1-1 0,26-19 0,-21 14-77,1 1 0,32-17 0,-52 30 175,1 0 0,-1 0 0,0 0-1,1 0 1,-1 0 0,0 0 0,0-1 0,1 1-1,-1 0 1,0 0 0,1 0 0,-1 0 0,0 0 0,1 0-1,-1 0 1,0 0 0,1 0 0,-1 0 0,0 1-1,1-1 1,-1 0 0,0 0 0,0 0 0,1 0-1,-1 0 1,0 1 0,0-1 0,1 0 0,-1 0 0,0 0-1,0 1 1,1-1 0,-1 0 0,0 0 0,0 1-1,0-1 1,1 0 0,-1 0 0,0 1 0,0-1-1,3 20 649,-9 30 13,5-43-600,-1 6-7,1-8-42,0 0 0,0 0-1,1 0 1,0 0 0,0 1 0,0-1 0,1 5 0,-1-9-27,1 0 1,-1 0-1,1 0 1,-1 0-1,1 0 1,0 0-1,-1 0 1,1 0-1,0 0 1,0 0-1,0-1 1,-1 1 0,1 0-1,0-1 1,0 1-1,0-1 1,0 1-1,0-1 1,0 1-1,0-1 1,0 1-1,1-1 1,-1 0-1,0 0 1,0 0-1,0 0 1,0 0-1,0 0 1,0 0-1,1 0 1,-1 0-1,0 0 1,0 0-1,0-1 1,0 1-1,0-1 1,2 0-1,9-3-88,0-1-1,-1 0 1,0-1-1,0 0 1,0-1-1,0 0 1,-1-1 0,14-14-1,-10 10-275,0 1 0,0 1 0,21-12 0,-35 47 142,-6-2 207,3-14 6,1 0 0,0 0 0,0 0 0,0 13 0,2-21-105,1-1-1,-1 1 0,0-1 1,1 1-1,-1-1 0,1 1 1,-1-1-1,0 1 0,1-1 1,-1 1-1,1-1 1,0 0-1,-1 1 0,1-1 1,-1 0-1,1 1 0,0-1 1,-1 0-1,1 0 1,-1 0-1,1 0 0,0 1 1,-1-1-1,1 0 0,0 0 1,-1 0-1,1 0 0,0-1 1,-1 1-1,1 0 1,0 0-1,-1 0 0,1 0 1,-1-1-1,1 1 0,0 0 1,-1 0-1,1-1 0,0 0 1,29-11-8108,-8-2-1322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6.146"/>
    </inkml:context>
    <inkml:brush xml:id="br0">
      <inkml:brushProperty name="width" value="0.025" units="cm"/>
      <inkml:brushProperty name="height" value="0.025" units="cm"/>
    </inkml:brush>
  </inkml:definitions>
  <inkml:trace contextRef="#ctx0" brushRef="#br0">74 0 14253,'0'0'10101,"-7"10"-9119,-2 2-716,1 1 0,1 0 0,0 0 0,0 1 0,2 0 0,-1 0 0,2 1 0,0-1 0,1 1-1,-3 23 1,6-33-229,0 1-1,-1 0 1,2 0-1,-1-1 1,1 1-1,0 0 1,0 0-1,0-1 0,4 9 1,-3-11-31,-1-1-1,1 0 1,0 0 0,0 0 0,-1 0-1,1 0 1,1 0 0,-1 0 0,0-1-1,0 1 1,1-1 0,-1 0 0,0 0-1,1 0 1,0 0 0,-1 0-1,1 0 1,-1 0 0,1-1 0,0 0-1,0 1 1,4-1 0,1 0-116,1 0 0,-1 0 0,1-1 0,-1 1 0,0-2-1,1 0 1,-1 0 0,0 0 0,0-1 0,14-6 0,-17 6 49,0 0 0,-1 0 0,1 0 0,-1-1-1,1 0 1,-1 1 0,0-1 0,0-1 0,-1 1 0,1-1-1,-1 1 1,0-1 0,0 0 0,-1 0 0,0 0 0,1 0-1,1-9 1,-12 24 1478,-2 16-1270,9-24-143,1 1 0,0 0-1,0-1 1,1 1 0,-1-1-1,1 1 1,-1 0 0,1-1-1,0 1 1,0-1 0,0 1-1,0-1 1,0 0 0,0 1-1,1-1 1,-1 0 0,1 0-1,0 0 1,0 0-1,-1 0 1,1-1 0,0 1-1,1 0 1,-1-1 0,0 1-1,0-1 1,1 0 0,-1 0-1,0 0 1,1 0 0,-1 0-1,1-1 1,0 1 0,-1-1-1,1 1 1,-1-1-1,6 0 1,-1 0-71,1 0 1,-1 0-1,1 0 0,-1-1 1,1 0-1,-1-1 0,0 0 0,0 0 1,0 0-1,0-1 0,0 0 1,0 0-1,6-5 0,-12 7 69,0 0 1,-1 0-1,1 0 1,0 0-1,0 0 1,0 0-1,0 0 0,0 1 1,0-1-1,1 0 1,-1 1-1,0-1 0,0 1 1,0-1-1,1 1 1,-1 0-1,0 0 0,0-1 1,1 1-1,-1 0 1,3 0-1,-8 35 388,4-34-384,-4 26 255,0 47 1,-4 25-198,8-98-48,0 1 0,0-1 0,0 1 1,0-1-1,-1 0 0,1 1 0,0-1 1,-1 1-1,0-1 0,1 0 0,-1 1 1,0-1-1,1 0 0,-1 0 0,0 0 1,0 0-1,0 1 0,0-1 0,0 0 1,0-1-1,0 1 0,-1 0 0,-1 1 1,1-2 3,1 0 0,-1 0 1,1 0-1,-1 0 0,1 0 1,-1 0-1,1-1 0,-1 1 0,1 0 1,-1-1-1,1 0 0,0 1 1,-1-1-1,1 0 0,0 0 1,-1 1-1,1-1 0,-1-2 1,-6-3 75,1-1 1,0 0 0,1-1-1,-1 0 1,-7-12 0,10 12-77,-1 0 0,1-1 1,1 1-1,-1-1 1,-1-10-1,4 17-25,0 0 0,1 0 0,0 0 0,-1 0 0,1 0 0,0 1 0,0-1 0,0 0 0,0 0 0,0 0 0,1 0 0,-1 0 0,1 0 0,-1 0 0,1 0 0,-1 1 0,1-1 0,0 0 0,0 0 0,0 1 0,0-1 0,0 1 0,1-1 0,-1 1 1,0-1-1,1 1 0,-1 0 0,1-1 0,-1 1 0,4-1 0,19-9-923,0 2 1,37-8-1,19-7-8957,-29 4-5324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6.888"/>
    </inkml:context>
    <inkml:brush xml:id="br0">
      <inkml:brushProperty name="width" value="0.025" units="cm"/>
      <inkml:brushProperty name="height" value="0.025" units="cm"/>
    </inkml:brush>
  </inkml:definitions>
  <inkml:trace contextRef="#ctx0" brushRef="#br0">4 0 8776,'0'0'9455,"0"9"-6978,-1 6-1560,-1 2 136,1 0-1,3 28 1,-2-43-996,0 1 0,0-1-1,0 0 1,1 0 0,-1 1-1,0-1 1,1 0 0,0 0-1,-1 0 1,1 1 0,0-1-1,0 0 1,0 0 0,1-1-1,-1 1 1,0 0 0,1 0 0,-1 0-1,1-1 1,-1 1 0,1-1-1,0 1 1,0-1 0,0 0-1,0 0 1,0 0 0,0 0-1,0 0 1,2 1 0,2-2 20,0 1 0,-1-1 0,1-1 1,0 1-1,-1-1 0,1 0 0,0 0 0,-1-1 1,1 0-1,-1 0 0,9-4 0,51-38 196,-56 37-269,0-1-1,1 2 1,-1-1-1,2 1 1,-1 1-1,0 0 1,21-7 0,-31 12 2,1 0 1,-1 0-1,0 0 1,1 0-1,-1 0 1,1 0-1,-1 0 1,0 0-1,1 0 1,-1 0-1,1 1 1,-1-1-1,0 0 1,1 0-1,-1 0 1,0 0-1,1 1 1,-1-1-1,0 0 1,0 1-1,1-1 1,-1 0-1,0 0 1,0 1-1,1-1 1,-1 0-1,0 1 1,0-1 0,0 0-1,1 1 1,-1-1-1,0 1 1,0-1-1,0 0 1,0 1-1,0 0 1,2 24 314,-8 23 216,6-45-524,-3 28 208,3-30-214,1-1-1,-1 1 0,1 0 1,-1-1-1,0 1 1,1-1-1,-1 1 1,1-1-1,0 1 1,-1-1-1,1 1 1,-1-1-1,1 1 1,0-1-1,-1 0 0,1 1 1,0-1-1,-1 0 1,1 0-1,0 1 1,-1-1-1,1 0 1,0 0-1,0 0 1,-1 0-1,1 0 1,0 0-1,0 0 0,-1 0 1,1 0-1,0 0 1,0-1-1,-1 1 1,1 0-1,0 0 1,-1-1-1,1 1 1,0-1-1,70-23-507,-28 3-5607,-35 14 812,-4-3-3480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7.217"/>
    </inkml:context>
    <inkml:brush xml:id="br0">
      <inkml:brushProperty name="width" value="0.025" units="cm"/>
      <inkml:brushProperty name="height" value="0.025" units="cm"/>
    </inkml:brush>
  </inkml:definitions>
  <inkml:trace contextRef="#ctx0" brushRef="#br0">1 18 12844,'0'0'13837,"65"-18"-19154,-39 27 96,7 2-4228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7.639"/>
    </inkml:context>
    <inkml:brush xml:id="br0">
      <inkml:brushProperty name="width" value="0.025" units="cm"/>
      <inkml:brushProperty name="height" value="0.025" units="cm"/>
    </inkml:brush>
  </inkml:definitions>
  <inkml:trace contextRef="#ctx0" brushRef="#br0">142 35 10570,'0'0'6305,"-10"-6"-3642,-34-20-906,43 26-1695,-1-1-1,1 1 1,-1-1 0,1 1 0,0 0-1,-1 0 1,1-1 0,-1 1 0,1 0-1,-1 0 1,1 0 0,-1 1 0,1-1-1,-1 0 1,1 0 0,-1 1 0,1-1-1,0 1 1,-1-1 0,1 1 0,0 0-1,-1 0 1,1-1 0,0 1 0,0 0-1,0 0 1,0 0 0,0 0 0,0 0-1,0 1 1,0-1 0,0 0 0,0 0-1,1 0 1,-2 3 0,-18 49 726,19-50-671,-6 29 293,1 0-1,2 0 1,2 0-1,0 1 1,3-1-1,6 56 1,-6-78-311,0-1 0,1 1 0,0-1 0,0 1 0,1-1 0,0 0 0,1 0 0,0 0 0,0 0-1,1-1 1,0 1 0,7 8 0,-11-17-73,-1 1-1,0-1 1,1 1-1,-1-1 1,0 0-1,1 1 1,-1-1-1,1 0 1,-1 1-1,1-1 1,-1 0-1,0 0 1,1 1-1,-1-1 1,1 0-1,-1 0 1,1 0-1,0 0 1,-1 0-1,1 0 1,-1 0-1,1 0 1,-1 0-1,1 0 1,-1 0-1,1 0 1,-1 0-1,1 0 1,-1 0-1,1 0 1,-1-1-1,1 1 1,-1 0-1,1 0 1,-1-1-1,0 1 1,1 0-1,-1-1 1,1 1-1,-1 0 1,0-1 0,1 1-1,-1-1 1,0 1-1,1 0 1,-1-1-1,0 1 1,0-1-1,1 1 1,-1-1-1,0 1 1,0-1-1,0 1 1,0-1-1,0 1 1,0-1-1,0 1 1,0-1-1,0 0 1,0 1-1,0-1 1,0 1-1,0-1 1,0 0-1,0-45 219,0 38-149,-2-16-68,-1 0-1,-2 1 1,0-1 0,-14-38-1,-8-34-437,27 95 405,0 1-1,0 0 1,0-1 0,0 1-1,1 0 1,-1 0-1,0-1 1,0 1 0,0 0-1,1 0 1,-1-1-1,0 1 1,0 0-1,0 0 1,1 0 0,-1-1-1,0 1 1,0 0-1,1 0 1,-1 0-1,0 0 1,1 0 0,-1 0-1,0-1 1,1 1-1,-1 0 1,0 0 0,0 0-1,1 0 1,-1 0-1,0 0 1,1 0-1,-1 0 1,0 1 0,1-1-1,-1 0 1,0 0-1,0 0 1,1 0-1,-1 0 1,0 0 0,1 0-1,-1 1 1,20 4-34,-18-4 26,15 4-83,1-1 1,-1-1-1,1 0 0,0-2 1,0 0-1,0-1 0,0-1 0,29-4 1,-39 4 0,1-1 0,-1 1-1,0-2 1,1 1 0,-1-1 0,0 0 0,0-1 0,-1 0 0,1 0 0,-1-1 0,0 0 0,0 0 0,-1 0 0,1-1-1,-1 0 1,0 0 0,-1-1 0,0 0 0,0 0 0,5-8 0,-9 13 97,0-1 0,0 1-1,0-1 1,0 1 0,0-1 0,-1 0 0,1 1 0,-1-1-1,0 1 1,0-6 0,0 8 6,0-1 0,0 0 0,0 1 0,-1-1 0,1 0 0,0 1 0,0-1 1,-1 0-1,1 1 0,0-1 0,-1 0 0,1 1 0,0-1 0,-1 1 0,1-1 0,-1 1 0,1-1 0,-1 1 0,1-1 0,-1 1 0,0 0 0,1-1 0,-1 1 1,0 0-1,0-1 0,-2 1 18,1 0 0,0 0 1,-1 0-1,1 1 0,0-1 0,-1 0 1,1 1-1,0 0 0,0 0 0,0 0 1,-1 0-1,1 0 0,0 0 1,0 0-1,0 0 0,1 1 0,-1-1 1,0 1-1,0 0 0,1-1 0,-1 1 1,-1 3-1,-7 8 92,-1 1-1,2 0 1,0 1-1,1 0 1,-8 21-1,12-26-64,0 0 0,1 0 0,1 0 0,0 0 0,0 0 0,1 0 0,0 1 0,1-1 0,0 1 0,2 10 0,-2-19-115,0-1 1,1 1-1,-1-1 0,0 0 1,1 1-1,0-1 1,-1 0-1,1 1 1,0-1-1,-1 0 1,1 0-1,0 1 1,0-1-1,0 0 1,0 0-1,0 0 1,0 0-1,0 0 1,1 0-1,-1-1 1,0 1-1,0 0 1,1-1-1,1 2 1,0-2-328,1 1 0,0 0-1,-1-1 1,1 1 0,0-1 0,-1 0 0,1-1 0,0 1 0,5-2 0,2 0-1292,0-1 0,0-1 0,0 0 0,0 0 0,14-9-1,10-10-9217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8.414"/>
    </inkml:context>
    <inkml:brush xml:id="br0">
      <inkml:brushProperty name="width" value="0.025" units="cm"/>
      <inkml:brushProperty name="height" value="0.025" units="cm"/>
    </inkml:brush>
  </inkml:definitions>
  <inkml:trace contextRef="#ctx0" brushRef="#br0">113 171 7015,'0'0'7564,"-10"6"-4051,1 0-3084,-44 31 3305,49-34-3445,0 0-1,1 0 1,-1 1 0,1-1 0,0 1-1,0 0 1,0 0 0,1 0 0,-1 0-1,1 1 1,0-1 0,-2 7 0,4-10-282,0-1 0,0 1 0,-1-1 0,1 1 0,0-1 0,0 1 0,0-1 0,0 1 0,0-1 0,0 1 0,0-1 0,0 1 0,1-1 0,-1 1 0,0-1 0,0 1 0,0-1 0,0 1 0,1-1 0,-1 1 0,0-1 0,1 1 0,-1-1 1,0 0-1,1 1 0,-1-1 0,0 0 0,1 1 0,-1-1 0,0 0 0,1 1 0,-1-1 0,1 0 0,21 1 88,21-15-184,-31 5-63,-1-1 0,0 1 0,-1-2 0,0 0-1,0 0 1,-1-1 0,-1 0 0,0 0 0,8-17 0,-20 88 387,3-51-228,0 0 1,0-1-1,0 1 1,1 0-1,1-1 1,-1 1 0,4 12-1,-4-18-21,1 0 0,-1-1 0,1 1 0,0-1 0,0 1 0,0-1 0,0 1 0,0-1 0,0 1 0,0-1-1,0 0 1,1 0 0,-1 0 0,1 1 0,-1-1 0,0 0 0,1-1 0,0 1 0,-1 0 0,1 0 0,-1-1 0,1 1 0,0-1 0,0 1 0,-1-1 0,1 0 0,0 0 0,0 0-1,-1 0 1,1 0 0,0 0 0,0 0 0,-1 0 0,1-1 0,0 1 0,-1-1 0,1 1 0,0-1 0,2-1 0,3-1-111,0-1 1,1 0-1,-1 0 1,0-1-1,-1 1 0,1-1 1,-1-1-1,0 0 1,0 1-1,-1-2 1,0 1-1,0-1 1,0 1-1,6-14 0,2-5-8,0-2-1,16-47 1,-10 1 391,-16 55 604,-17 50 292,3-3-986,1 1 0,2 0 1,1 1-1,1 0 0,1 0 0,2 0 0,2 46 0,0-76-135,1 0-1,0 0 0,0-1 1,0 1-1,0 0 0,0 0 0,1 0 1,-1 0-1,0 0 0,0 0 0,0-1 1,1 1-1,-1 0 0,1 0 1,-1 0-1,0-1 0,1 1 0,-1 0 1,1-1-1,0 1 0,-1 0 1,1-1-1,-1 1 0,1-1 0,0 1 1,0-1-1,-1 1 0,1-1 0,0 1 1,0-1-1,-1 0 0,1 1 1,0-1-1,0 0 0,0 0 0,0 0 1,0 1-1,-1-1 0,1 0 1,0 0-1,1-1 0,0 1 31,0-1 0,0 1-1,0-1 1,0 0 0,0 0 0,0 0-1,0 0 1,0 0 0,-1 0 0,1 0-1,0-1 1,-1 1 0,1 0 0,-1-1-1,2-2 1,5-8-23,-1-1 0,0 0-1,-1 0 1,-1 0 0,0 0 0,-1-1 0,0 0-1,-1 0 1,-1 0 0,1-24 0,-3 38-37,0 0-1,0 0 1,0 0 0,0 0 0,0 0 0,0 1 0,0-1 0,0 0-1,0 0 1,0 0 0,0 0 0,0 0 0,-1 0 0,1 0 0,0 1-1,0-1 1,0 0 0,0 0 0,0 0 0,0 0 0,0 0 0,-1 0-1,1 0 1,0 0 0,0 0 0,0 0 0,0 0 0,0 0 0,-1 0-1,1 0 1,0 0 0,0 0 0,0 0 0,0 0 0,0 0 0,-1 0-1,1 0 1,0 0 0,0 0 0,0 0 0,0 0 0,0 0 0,-1 0-1,1 0 1,0 0 0,0 0 0,0 0 0,0 0 0,0-1 0,0 1-1,0 0 1,-1 0 0,1 0 0,0 0 0,0 0 0,0 0 0,0 0-1,0-1 1,0 1 0,0 0 0,0 0 0,0 0 0,0 0 0,0 0-1,0-1 1,0 1 0,0 0 0,-8 10 75,6-6-69,1-1-1,-1 1 1,1 0 0,0 0-1,0 0 1,0 0 0,1-1 0,-1 1-1,1 0 1,0 0 0,0 0-1,0 0 1,1 0 0,0 0-1,-1 0 1,1 0 0,0 0 0,1-1-1,-1 1 1,1 0 0,0-1-1,0 1 1,0-1 0,3 4-1,-2-4-6,1 0-1,-1 0 0,1-1 1,0 1-1,0-1 0,0 0 0,0 0 1,0-1-1,0 1 0,1-1 0,-1 0 1,0 0-1,1 0 0,-1-1 1,1 1-1,-1-1 0,1 0 0,-1-1 1,1 1-1,-1-1 0,8-1 1,-5-1-30,1 1 1,-1-1 0,1 0-1,-1-1 1,0 0 0,-1 0-1,1 0 1,-1-1 0,0 0 0,9-9-1,-5 5-15,-1-1 0,-1 0-1,1-1 1,-2 0-1,10-16 1,-58 121 405,38-84-343,0 0 1,0 0 0,1 1 0,0-1-1,1 0 1,0 1 0,1 0-1,1 16 1,-1-26-74,0-1-1,0 1 1,1-1-1,-1 0 1,0 1-1,0-1 1,0 1-1,0-1 0,0 0 1,1 1-1,-1-1 1,0 0-1,0 1 1,1-1-1,-1 0 1,0 1-1,0-1 1,1 0-1,-1 1 1,0-1-1,1 0 1,-1 0-1,1 0 1,-1 1-1,0-1 1,1 0-1,-1 0 0,0 0 1,1 0-1,-1 0 1,1 0-1,-1 1 1,1-1-1,-1 0 1,0 0-1,1 0 1,-1-1-1,1 1 1,-1 0-1,0 0 1,1 0-1,-1 0 1,1 0-1,-1 0 1,0-1-1,1 1 0,-1 0 1,1 0-1,-1 0 1,0-1-1,1 1 1,-1 0-1,0-1 1,0 1-1,1 0 1,-1-1-1,0 1 1,0 0-1,1-1 1,-1 1-1,0 0 1,0-1-1,0 0 1,18-22-4587,-7-7-1909,-1-5-3908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8.773"/>
    </inkml:context>
    <inkml:brush xml:id="br0">
      <inkml:brushProperty name="width" value="0.025" units="cm"/>
      <inkml:brushProperty name="height" value="0.025" units="cm"/>
    </inkml:brush>
  </inkml:definitions>
  <inkml:trace contextRef="#ctx0" brushRef="#br0">28 0 14926,'0'0'8456,"-28"50"-8360,33-36-64,7 2-1153,0-5-1826,2-2-3459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0.731"/>
    </inkml:context>
    <inkml:brush xml:id="br0">
      <inkml:brushProperty name="width" value="0.025" units="cm"/>
      <inkml:brushProperty name="height" value="0.025" units="cm"/>
    </inkml:brush>
  </inkml:definitions>
  <inkml:trace contextRef="#ctx0" brushRef="#br0">1 147 10154,'0'0'10089,"67"-52"-9448,-29 48-449,4 2-128,-2 2-64,5 0 0,-2 4-641,-1 2-1377,-2-2-2594,0-4-3395</inkml:trace>
  <inkml:trace contextRef="#ctx0" brushRef="#br0" timeOffset="1">699 1 13581,'0'0'5434,"-5"7"-5247,-9 11-171,1 1-1,1 0 1,1 0 0,0 2-1,2-1 1,0 1-1,2 0 1,0 1 0,1 0-1,2 0 1,0 0-1,-1 23 1,5-42-20,0 0 0,0 0-1,1 0 1,-1 0 0,1 0 0,-1 0 0,1 0-1,0-1 1,0 1 0,0 0 0,1 0 0,-1-1-1,1 1 1,-1-1 0,1 1 0,0-1 0,0 0-1,0 0 1,0 0 0,0 0 0,1 0 0,-1 0-1,1-1 1,-1 1 0,1-1 0,-1 1-1,4 0 1,4 1-853,0 0 0,0-1 0,0 0 0,0 0 0,0-1-1,18-1 1,10 0-4230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9.102"/>
    </inkml:context>
    <inkml:brush xml:id="br0">
      <inkml:brushProperty name="width" value="0.025" units="cm"/>
      <inkml:brushProperty name="height" value="0.025" units="cm"/>
    </inkml:brush>
  </inkml:definitions>
  <inkml:trace contextRef="#ctx0" brushRef="#br0">41 323 11691,'0'0'13725,"-6"10"-12107,5-9-1509,-24 41 1026,24-41-1089,0 1 0,0 0 1,0-1-1,0 1 0,0 0 1,1 0-1,-1 0 0,1 0 1,-1-1-1,1 1 0,0 0 1,0 0-1,0 0 0,0 0 1,0 0-1,0 0 0,0 0 0,1 0 1,-1 0-1,1-1 0,-1 1 1,1 0-1,0 0 0,0 0 1,0-1-1,0 1 0,1 1 1,1-1-36,1 0 1,-1 0 0,1-1 0,0 0 0,-1 0 0,1 0-1,0 0 1,0 0 0,0-1 0,0 0 0,-1 0 0,1 0-1,0 0 1,0 0 0,5-2 0,58-15-223,-28 0-237,-23 9 340,0 2 0,0-1 0,24-4-1,-39 11 115,-1 0 0,0 0 0,1 0 0,-1 0 0,1 1 0,-1-1-1,0 0 1,1 0 0,-1 1 0,0-1 0,1 0 0,-1 0-1,0 1 1,0-1 0,1 0 0,-1 1 0,0-1 0,0 0-1,0 1 1,1-1 0,-1 1 0,0-1 0,0 0 0,0 1 0,0-1-1,0 1 1,0-1 0,0 0 0,0 1 0,0-1 0,0 1-1,0-1 1,0 1 0,0-1 0,0 0 0,0 1 0,0-1 0,0 1-1,0-1 1,-1 0 0,1 1 0,0-1 0,0 0 0,-1 1-1,-4 17 229,-1-5-109,3-7-75,0 0 0,1 0 0,-1 0 0,1 0 0,1 1 0,-1-1 1,1 1-1,0-1 0,0 1 0,1-1 0,0 12 0,1-17-47,0 0-1,-1 0 1,1 0 0,0 0 0,-1 0-1,1-1 1,0 1 0,0 0 0,0 0-1,0-1 1,0 1 0,0 0 0,0-1-1,0 1 1,0-1 0,0 1 0,0-1-1,0 0 1,0 1 0,0-1 0,0 0-1,0 0 1,1 0 0,-1 0 0,0 0-1,0 0 1,0 0 0,0 0 0,0 0-1,0-1 1,1 1 0,-1 0 0,0-1-1,1 0 1,40-14-1199,-25 2-2407,0-1-1,27-27 1,-13 10-5670</inkml:trace>
  <inkml:trace contextRef="#ctx0" brushRef="#br0" timeOffset="1">640 0 13325,'0'0'15823,"7"63"-15471,1-36-256,2 0-96,-3 0-192,-4 0-1538,-1-5-2434,-2-2-4964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29.445"/>
    </inkml:context>
    <inkml:brush xml:id="br0">
      <inkml:brushProperty name="width" value="0.025" units="cm"/>
      <inkml:brushProperty name="height" value="0.025" units="cm"/>
    </inkml:brush>
  </inkml:definitions>
  <inkml:trace contextRef="#ctx0" brushRef="#br0">0 1 18417,'0'0'12300,"0"22"-26778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6.974"/>
    </inkml:context>
    <inkml:brush xml:id="br0">
      <inkml:brushProperty name="width" value="0.025" units="cm"/>
      <inkml:brushProperty name="height" value="0.025" units="cm"/>
    </inkml:brush>
  </inkml:definitions>
  <inkml:trace contextRef="#ctx0" brushRef="#br0">175 1 4324,'-33'92'3815,"4"2"1,-21 119-1,38-140-2726,-2 130 0,27 185-945,-3-232-251,-20 309 0,-39 362 353,53-657 213,8-1 0,36 177 0,-26-214-606,46 214 1559,-54-291-1051,3-1 0,2-1 0,3 0 0,34 59 0,73 123-2128,-138-245-5640,5 5 6064,-15-14-2800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7.315"/>
    </inkml:context>
    <inkml:brush xml:id="br0">
      <inkml:brushProperty name="width" value="0.025" units="cm"/>
      <inkml:brushProperty name="height" value="0.025" units="cm"/>
    </inkml:brush>
  </inkml:definitions>
  <inkml:trace contextRef="#ctx0" brushRef="#br0">1 475 14125,'0'0'2675,"2"10"-1607,-1-4-962,0-2-58,0 0 1,0 1 0,0-1 0,0 0-1,1 0 1,0 0 0,-1-1-1,2 1 1,-1 0 0,0-1 0,1 1-1,-1-1 1,1 0 0,0 1-1,0-2 1,6 6 0,119 83 1181,91 60-432,-212-147-864,0 1 190,1 0 0,0 0 0,1-1 0,-1 0 0,1-1 0,9 3 0,-16-5-72,-1-1 1,1 0 0,-1 0-1,0 0 1,1 0-1,-1 0 1,1 0 0,-1 0-1,1 0 1,-1-1 0,1 1-1,-1-1 1,0 1 0,1-1-1,-1 1 1,0-1 0,1 0-1,0-1 1,0 1 13,-1-1-1,1 0 1,-1 0-1,1 0 1,-1 0-1,0 0 1,0 0 0,0 0-1,0 0 1,-1-1-1,1 1 1,0 0-1,-1-1 1,0 1 0,1-3-1,5-76 504,-6-122-1,-3 82-605,11-47-1639,2 57-2847,-8 86 2874,6-60-6988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8.352"/>
    </inkml:context>
    <inkml:brush xml:id="br0">
      <inkml:brushProperty name="width" value="0.025" units="cm"/>
      <inkml:brushProperty name="height" value="0.025" units="cm"/>
    </inkml:brush>
  </inkml:definitions>
  <inkml:trace contextRef="#ctx0" brushRef="#br0">173 17 4901,'0'0'12443,"-11"-4"-10329,-36-8-469,43 12-1575,1 0 1,0 0-1,-1 0 1,1 0 0,-1 0-1,1 1 1,0 0-1,-1-1 1,1 1 0,0 0-1,-1 1 1,1-1-1,0 1 1,0-1 0,0 1-1,0 0 1,0 0-1,1 0 1,-1 0 0,1 1-1,-1-1 1,1 1-1,0-1 1,0 1-1,0 0 1,0 0 0,0 0-1,-1 4 1,-2 2 16,1 1 0,-1 0 0,2 1 0,-1-1 0,2 0 0,-1 1 0,0 12 1,2-19-68,1 0 1,-1 0 0,1 0 0,0 1 0,0-1 0,1 0-1,-1 0 1,1 0 0,0 0 0,0 0 0,0 0 0,3 5-1,-3-7-56,1 0-1,0-1 0,0 1 0,0 0 0,0-1 0,0 0 1,0 1-1,0-1 0,0 0 0,1 0 0,-1 0 1,0 0-1,1-1 0,-1 1 0,0-1 0,1 1 0,-1-1 1,1 0-1,-1 0 0,1 0 0,3-1 0,9 1-289,0-2 0,-1 0-1,27-8 1,-27 6 277,0 1 0,1 0 1,28-2-1,-42 5 46,0 0 1,1 0-1,-1 1 0,0-1 0,1 0 0,-1 0 1,0 1-1,1-1 0,-1 1 0,0-1 0,1 1 1,-1-1-1,0 1 0,0 0 0,0 0 0,0 0 1,0 0-1,0-1 0,0 1 0,0 0 0,0 1 1,0-1-1,1 2 0,-1 0 35,1 0 1,-1 0-1,0 1 1,0-1-1,-1 0 1,1 1-1,0-1 1,-1 1-1,0 5 1,0-1 84,-1 1 0,0-1 1,-1 1-1,1-1 0,-2 0 1,1 0-1,-7 14 0,-3-1 355,-1 0 0,-16 20 0,24-34-318,-1-1 1,1 0-1,-1 0 0,0-1 0,0 1 0,-1-1 0,1-1 0,-1 1 0,-15 6 1,22-11-217,0 0 1,-1 0 0,1 1 0,0-1 0,-1 0 0,1 0 0,0 0 0,-1 0-1,1 0 1,-1 0 0,1 0 0,0 0 0,-1-1 0,1 1 0,0 0 0,-1 0 0,1 0-1,0 0 1,-1 0 0,1 0 0,0-1 0,-1 1 0,1 0 0,0 0 0,0-1-1,-1 1 1,1 0 0,0 0 0,0-1 0,-1 1 0,1 0 0,0-1 0,0 1 0,0 0-1,0-1 1,-1 1 0,1 0 0,0-1 0,0 0 0,-2-22-2236,7-25-3174,8-9-3198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8.695"/>
    </inkml:context>
    <inkml:brush xml:id="br0">
      <inkml:brushProperty name="width" value="0.025" units="cm"/>
      <inkml:brushProperty name="height" value="0.025" units="cm"/>
    </inkml:brush>
  </inkml:definitions>
  <inkml:trace contextRef="#ctx0" brushRef="#br0">3 92 5862,'0'10'10313,"-1"25"-7678,-1 74 1590,2-102-4028,1 0 0,0-1 0,0 1 0,0 0 1,0-1-1,1 1 0,0-1 0,1 0 0,-1 1 0,1-1 0,0 0 0,8 9 1,-10-13-186,1-1 0,-1 1 1,1-1-1,0 0 1,0 1-1,-1-1 1,1 0-1,0 0 0,0 0 1,0-1-1,0 1 1,0 0-1,1-1 1,-1 1-1,0-1 0,0 0 1,0 0-1,0 0 1,0 0-1,1 0 1,-1 0-1,0 0 0,0-1 1,0 1-1,0-1 1,0 0-1,0 1 1,0-1-1,0 0 0,0 0 1,0 0-1,0-1 1,-1 1-1,1 0 1,0-1-1,-1 1 0,1-1 1,2-2-1,4-5 12,-1 0 1,1 0-1,-2-1 0,1 1 0,8-20 0,-5 2 188,-1-2-1,-2 1 0,-1-1 0,-1 0 1,-1 0-1,-1-59 0,4 219 579,-5-114-735,1 0 1,1 0-1,0 0 0,2-1 0,11 28 0,-17-43-46,1 0 0,-1 0 0,1 1 0,-1-1 0,1 0 0,-1 0 0,1 1 0,0-1 0,0 0 0,0 0 0,0 0 0,-1 0 0,1 0 0,0 0 0,1 0 0,-1-1 0,0 1 0,0 0 0,0 0 0,0-1 0,1 1 0,-1-1 0,0 1 0,1-1-1,-1 0 1,0 1 0,1-1 0,-1 0 0,2 0 0,-1-1-16,0 0-1,0 0 1,0 0 0,0 0-1,0-1 1,-1 1-1,1-1 1,0 1-1,-1-1 1,1 0 0,-1 1-1,0-1 1,1 0-1,-1 0 1,1-3-1,5-9-975,0 0-1,-2 0 0,8-30 0,-6-26-8929,-7 35 101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9.115"/>
    </inkml:context>
    <inkml:brush xml:id="br0">
      <inkml:brushProperty name="width" value="0.025" units="cm"/>
      <inkml:brushProperty name="height" value="0.025" units="cm"/>
    </inkml:brush>
  </inkml:definitions>
  <inkml:trace contextRef="#ctx0" brushRef="#br0">1 55 15631,'0'0'2813,"-1"9"-96,2 5-2233,1 1 0,0-1-1,0 0 1,1 0 0,1 0-1,1 0 1,0-1 0,0 0-1,9 14 1,34 57-21,37 77-353,-76-142-85,-1 1-1,-1 1 1,-1-1 0,0 1 0,-2 0 0,2 26 0,-8-40 214,-6-16-121,-7-19-37,-14-51-121,-23-93 0,42 127-88,1-1 0,3 0 0,-2-78-1,9 119 131,-1 1-1,1-1 0,-1 0 0,1 0 0,1 1 0,-1-1 0,1 0 0,-1 1 0,1-1 0,1 1 0,-1 0 0,1 0 0,4-6 0,-6 8-4,1 1-1,0-1 1,-1 1-1,1-1 1,0 1-1,0 0 1,0-1-1,-1 1 1,1 0-1,0 0 0,1 1 1,-1-1-1,0 0 1,0 1-1,0-1 1,0 1-1,1 0 1,-1-1-1,0 1 1,0 0-1,0 0 1,1 1-1,-1-1 1,0 0-1,0 1 1,0 0-1,0-1 1,1 1-1,-1 0 1,0 0-1,0 0 1,2 2-1,-1 0 2,0-1 0,0 1 0,0 1 0,0-1 0,-1 0-1,0 1 1,1-1 0,-1 1 0,0 0 0,-1-1 0,1 1 0,-1 0 0,0 0 0,0 0-1,0 0 1,0 1 0,-1-1 0,1 7 0,0 4-4,-1 1 0,0 0 0,-5 26 0,2-29 48,-1 0 1,0 0-1,0 0 1,-13 22-1,15-30-27,0 0 0,-1-1-1,0 1 1,0-1 0,0 0-1,-1 1 1,1-1 0,-1-1-1,0 1 1,0-1 0,0 1-1,-1-1 1,1 0 0,-10 4-1,13-7-43,1 0-1,-1 1 1,1-1-1,-1 0 1,1 0-1,-1 0 1,1 0-1,-1 0 1,1 0-1,-1 0 1,1 0-1,-1 0 1,1-1 0,-1 1-1,1 0 1,-1 0-1,1 0 1,-1-1-1,1 1 1,-1 0-1,1 0 1,-1-1-1,1 1 1,0 0-1,-1-1 1,1 1-1,0-1 1,-1 1-1,1 0 1,0-1-1,-1 1 1,1-1-1,0 1 1,0-1-1,-1 1 1,1-1-1,0 1 1,0-1-1,0 1 1,0-1-1,0 0 1,-1-26-2242,1 20 1579,1-39-3840,4-5-2285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39.538"/>
    </inkml:context>
    <inkml:brush xml:id="br0">
      <inkml:brushProperty name="width" value="0.025" units="cm"/>
      <inkml:brushProperty name="height" value="0.025" units="cm"/>
    </inkml:brush>
  </inkml:definitions>
  <inkml:trace contextRef="#ctx0" brushRef="#br0">1 115 12620,'0'0'5167,"6"13"-2924,15 43 189,22 85-1,-30-89-1719,2 1-1,3-2 0,34 70 0,-52-121-703,0 0 0,0 1 1,1-1-1,-1 1 0,0-1 0,0 1 0,0-1 0,0 1 0,1-1 0,-1 1 0,0-1 0,1 0 1,-1 1-1,0-1 0,1 0 0,-1 1 0,0-1 0,1 0 0,-1 1 0,0-1 0,1 0 1,-1 0-1,1 1 0,-1-1 0,1 0 0,-1 0 0,1 0 0,-1 0 0,1 0 0,-1 1 0,1-1 1,0 0-1,4-17 167,-4-41-28,-1 46-139,-4-69-240,-14-88 1,-3-27-160,20 190 386,2-46-24,-1 51 24,0 0 0,0 1 0,-1-1 1,2 0-1,-1 0 0,0 1 0,0-1 0,0 0 1,0 0-1,0 1 0,0-1 0,1 0 0,-1 1 0,0-1 1,1 0-1,-1 1 0,1-1 0,-1 0 0,0 1 0,1-1 1,-1 1-1,1-1 0,0 1 0,-1-1 0,1 1 0,-1-1 1,1 1-1,0 0 0,-1-1 0,1 1 0,0 0 1,-1-1-1,1 1 0,0 0 0,0 0 0,-1 0 0,1 0 1,0 0-1,-1 0 0,1 0 0,0 0 0,0 0 0,-1 0 1,1 0-1,0 0 0,0 0 0,-1 1 0,1-1 0,0 0 1,-1 0-1,1 1 0,0-1 0,-1 1 0,1-1 1,0 1-1,2 2-7,0 0 0,0 0 0,0 0 0,0 1 0,-1-1 0,1 1 0,-1 0-1,0-1 1,0 1 0,0 0 0,-1 0 0,0 0 0,1 1 0,-1-1 0,-1 0 0,2 6 0,3 71-178,-5-78 185,0 14 16,-1 1 0,0-1-1,-5 22 1,6-36 15,-1 0 0,1 0 0,-1-1 1,1 1-1,-1-1 0,0 1 0,0-1 0,0 1 0,0-1 0,-1 1 0,1-1 1,-1 0-1,1 0 0,-1 1 0,0-1 0,0 0 0,0-1 0,0 1 0,0 0 1,0-1-1,-1 1 0,1-1 0,0 0 0,-1 1 0,1-1 0,-1 0 0,0-1 1,1 1-1,-5 0 0,6-1-46,-1 0 1,1 0-1,0-1 1,0 1-1,-1-1 1,1 0-1,0 1 1,0-1-1,0 0 1,0 1-1,0-1 1,0 0-1,0 0 1,0 0-1,0 0 1,0 0-1,0 0 1,1 0-1,-1 0 1,0-1-1,1 1 1,-1 0-1,1 0 1,-1 0-1,1-1 1,-1 1-1,1 0 1,0-1-1,0 1 1,0-2-1,-5-50-2877,5 47 2213,0-36-3346,0 0-1810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0.191"/>
    </inkml:context>
    <inkml:brush xml:id="br0">
      <inkml:brushProperty name="width" value="0.025" units="cm"/>
      <inkml:brushProperty name="height" value="0.025" units="cm"/>
    </inkml:brush>
  </inkml:definitions>
  <inkml:trace contextRef="#ctx0" brushRef="#br0">1 0 6887,'0'0'14904,"0"10"-14114,20 147 2551,-15-133-2888,0 0 0,2-1 0,0 1 0,19 39 0,-25-61-442,0 1 0,1-1 0,-1 0 0,0 0 0,1 0 0,-1 0 0,1 0 0,-1 0-1,1 0 1,0 0 0,0-1 0,0 1 0,0-1 0,0 1 0,0-1 0,0 0 0,1 0 0,-1 0 0,5 1 0,-5-2-1,0 0 0,0 0 0,0 0 0,0 0 0,0-1-1,1 1 1,-1-1 0,-1 0 0,1 0 0,0 0 0,0 1-1,0-2 1,0 1 0,0 0 0,-1 0 0,1-1 0,-1 1-1,3-3 1,3-4-86,0 0 0,-1-1 0,0 0 0,-1 0-1,0-1 1,0 1 0,5-18 0,-5 9-3,-2-1-1,0 0 1,0 0 0,-2 0 0,-1-25 0,-1 59 268,-1 1-136,1-1 1,0 0-1,3 22 1,-2-34-41,0-1 0,0 1 0,0-1 1,1 1-1,-1-1 0,1 1 0,-1-1 1,1 0-1,0 1 0,0-1 0,0 0 1,0 0-1,1 1 0,-1-1 1,1 0-1,-1 0 0,1 0 0,-1-1 1,1 1-1,0 0 0,0-1 0,0 1 1,0-1-1,0 1 0,1-1 0,-1 0 1,0 0-1,1 0 0,3 1 0,-4-2-2,0 0-1,-1 0 0,1-1 1,0 1-1,0-1 0,-1 1 1,1-1-1,0 1 0,-1-1 1,1 0-1,-1 0 0,1 1 1,-1-1-1,1 0 0,-1-1 1,0 1-1,0 0 0,1 0 1,-1 0-1,0-1 0,0 1 1,0-1-1,0 1 0,0-1 1,0-1-1,21-49 58,-17 38-52,-1 1-67,2 2 1,-1-1 0,13-19 0,-17 30 41,-1 0 0,1 0 0,-1 0 0,1 0 0,0 0 0,-1 0 0,1 0 0,0 0 0,-1 0 1,1 0-1,0 1 0,0-1 0,0 0 0,0 1 0,0-1 0,0 0 0,0 1 0,0-1 1,0 1-1,0 0 0,0-1 0,0 1 0,0 0 0,1 0 0,-1-1 0,0 1 0,0 0 0,0 0 1,0 0-1,0 1 0,1-1 0,-1 0 0,0 0 0,0 1 0,0-1 0,0 0 0,0 1 1,0-1-1,0 1 0,0-1 0,0 1 0,0 0 0,0-1 0,0 1 0,0 0 0,-1 0 0,1 0 1,0-1-1,0 1 0,-1 0 0,1 0 0,-1 0 0,1 0 0,-1 0 0,1 0 0,-1 1 1,0-1-1,1 2 0,15 30-4,-3 1-1,0 1 1,12 57 0,10 112 1155,-34-201-1112,0 5 22,0 1 0,0-1 0,0 1 0,-1-1 0,-2 14-1,1-22-41,0 1 1,0-1-1,0 1 0,-1-1 0,1 1 0,0-1 0,0 0 0,0 0 0,0 0 0,-1 1 0,1-1 0,0 0 0,0-1 0,0 1 0,-1 0 0,1 0 0,0 0 0,0-1 0,0 1 0,0-1 0,0 1 0,0-1 0,-1 1 0,0-2 0,-13-9-23,0-1 0,1-1 0,1 0 0,0-1 0,1 0 0,0-1 0,1-1 0,-10-19 0,17 28-80,-1-1-1,2 1 1,-1-1 0,1 0-1,0 0 1,-2-12 0,4 17-20,1 0-1,-1 0 1,1 0 0,0 1 0,0-1 0,0 0 0,0 0 0,1 0-1,-1 1 1,1-1 0,0 0 0,-1 0 0,1 1 0,0-1 0,1 1 0,-1-1-1,0 1 1,1-1 0,-1 1 0,1 0 0,0-1 0,0 1 0,2-2-1,49-39-6863,-22 16-262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1.334"/>
    </inkml:context>
    <inkml:brush xml:id="br0">
      <inkml:brushProperty name="width" value="0.025" units="cm"/>
      <inkml:brushProperty name="height" value="0.025" units="cm"/>
    </inkml:brush>
  </inkml:definitions>
  <inkml:trace contextRef="#ctx0" brushRef="#br0">23 390 7527,'0'0'19405,"-4"10"-19357,-12 31 27,16-40-73,-1 0 1,1 1 0,-1-1-1,1 0 1,0 0-1,-1 0 1,1 1-1,0-1 1,0 0 0,0 0-1,0 0 1,0 1-1,0-1 1,1 0-1,-1 0 1,0 0-1,0 1 1,1-1 0,-1 0-1,1 0 1,0 2-1,0-3 3,0 1-1,0-1 1,0 1-1,0-1 1,0 1-1,0-1 1,0 1-1,-1-1 0,1 0 1,0 0-1,1 1 1,-1-1-1,0 0 1,0 0-1,0 0 1,0 0-1,0 0 1,0 0-1,1-1 1,49-18 141,-46 17-139,-2 1-6,-1-1 0,1 1-1,-1 0 1,1 0 0,0 0 0,0 0 0,-1 1-1,1-1 1,0 1 0,0 0 0,0-1 0,0 1-1,-1 0 1,1 1 0,0-1 0,0 1 0,0-1 0,0 1-1,-1 0 1,1 0 0,0 0 0,4 2 0,-5 0 4,0-1 1,1 1-1,-1 0 1,0 0-1,0 0 0,0 0 1,-1 0-1,1 1 1,-1-1-1,0 0 1,0 1-1,0-1 1,0 1-1,-1-1 1,1 1-1,-1-1 1,0 6-1,1-3 56,-1-1 0,0 1 0,0-1-1,0 0 1,-1 1 0,0-1 0,0 1-1,0-1 1,-1 0 0,1 0-1,-1 0 1,0 0 0,-1 0 0,1 0-1,-1-1 1,0 1 0,0-1 0,-1 0-1,1 1 1,-1-2 0,0 1 0,0 0-1,0-1 1,-1 0 0,1 0 0,-1 0-1,0 0 1,0-1 0,0 0 0,0 0-1,0 0 1,0 0 0,0-1 0,-1 0-1,1 0 1,-7 0 0,12-1-53,-1 0 0,0 0 0,0 0 0,0 0 0,0 0 1,0 0-1,0 0 0,0-1 0,0 1 0,0 0 0,0-1 0,0 1 0,0 0 1,0-1-1,0 1 0,1-1 0,-1 1 0,0-1 0,0 0 0,1 1 0,-1-1 1,0 0-1,1 1 0,-1-1 0,0 0 0,1 0 0,-1 0 0,1 0 0,-1-1 1,0-1-57,1 1 1,0-1 0,0 0 0,0 1 0,0-1-1,0 0 1,0 1 0,1-1 0,-1 0-1,3-4 1,0-4-318,1 1-1,1 1 1,0-1-1,10-15 0,12-11 424,-5 10-6288,29-51 0,-27 19 3351,-21 49 4222,-1 0 1,0-1 0,-1 1 0,0-17 1836,15 59-121,-8-19-2301,-1-1-349,1 0 0,0-1 0,1 0 0,0 0 0,1 0 0,0-2 0,19 17 0,-28-27-390,0 1 0,-1 0 0,1-1 0,0 1 0,0-1 0,0 1 0,0-1 0,1 1 0,-1-1 0,0 1 0,0-1 0,0 0 0,0 0 0,0 0 0,0 0 0,0 0 0,1 0-1,-1 0 1,0 0 0,0 0 0,0 0 0,0 0 0,0-1 0,0 1 0,0-1 0,1 1 0,-1 0 0,0-1 0,1 0 0,0-1 2,-1-1 0,1 1 1,0 0-1,-1 0 0,0-1 1,1 1-1,-1-1 0,0 1 1,0-1-1,0 1 0,-1-1 0,1-2 1,2-12-397,-1-1 0,0-33 0,-2 46 78,-1-3-213,0 0-1,0 0 1,-1 1-1,0-1 1,-1 0 0,0 1-1,0-1 1,0 1 0,-1 0-1,0 0 1,-1 0-1,1 1 1,-1-1 0,-6-5-1,-15-15-3846,-50-41 0,42 39 2293,10 4 1909,-14-12 1969,12 22 5282,28 21-1094,20 20-4738,34 12-1050,-16-21-7453,-32-15 1447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1.058"/>
    </inkml:context>
    <inkml:brush xml:id="br0">
      <inkml:brushProperty name="width" value="0.025" units="cm"/>
      <inkml:brushProperty name="height" value="0.025" units="cm"/>
    </inkml:brush>
  </inkml:definitions>
  <inkml:trace contextRef="#ctx0" brushRef="#br0">13 144 11883,'0'0'7981,"-3"8"-7410,1-1-428,0 0 0,0 0 0,1 0-1,0 0 1,0 0 0,0 0 0,2 14-1,-1-19-144,0 0 0,1 1 0,0-1 0,0 1 0,-1-1-1,1 0 1,1 1 0,-1-1 0,0 0 0,0 0 0,1 0-1,-1 0 1,1 0 0,0 0 0,0-1 0,0 1 0,-1 0 0,1-1-1,1 0 1,-1 1 0,0-1 0,0 0 0,0 0 0,1 0-1,-1 0 1,0-1 0,1 1 0,-1 0 0,1-1 0,-1 0 0,3 0-1,21-1-5468,-15-8-1181</inkml:trace>
  <inkml:trace contextRef="#ctx0" brushRef="#br0" timeOffset="1">8 1 11563,'0'0'8072,"48"3"-8265,-28 3-2241,-1-3-3043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1.744"/>
    </inkml:context>
    <inkml:brush xml:id="br0">
      <inkml:brushProperty name="width" value="0.025" units="cm"/>
      <inkml:brushProperty name="height" value="0.025" units="cm"/>
    </inkml:brush>
  </inkml:definitions>
  <inkml:trace contextRef="#ctx0" brushRef="#br0">49 258 12908,'0'0'14387,"-8"12"-14168,1-2-153,2 0 0,-1 0 0,1 1 0,0 0 0,-3 15 0,6-22-21,1-1 0,1 1 0,-1 0 0,1-1 1,-1 1-1,1 0 0,0 0 0,0-1 0,1 1 0,-1 0 0,1-1 1,-1 1-1,1 0 0,1-1 0,-1 1 0,0-1 0,1 0 0,-1 1 1,1-1-1,0 0 0,0 0 0,1 0 0,-1 0 0,1 0 0,5 4 1,-6-6-28,0 1 0,0-1 0,0 0 0,0 0 0,0 0 1,1 0-1,-1 0 0,0-1 0,1 1 0,-1-1 1,1 1-1,-1-1 0,0 0 0,1 0 0,-1 0 0,1 0 1,-1 0-1,1-1 0,-1 1 0,0-1 0,1 0 0,-1 1 1,0-1-1,0 0 0,1 0 0,-1-1 0,0 1 1,0 0-1,0-1 0,0 1 0,-1-1 0,1 0 0,0 1 1,-1-1-1,1 0 0,2-4 0,4-5 61,-1 1 1,0-1-1,0-1 0,-1 1 0,7-19 0,-7 14-44,-1 1 1,-1-1-1,-1 1 0,0-1 0,-1 0 0,-1 0 0,0 0 0,-1-1 0,-1 1 0,-1 0 1,0 0-1,-1 0 0,0 1 0,-2-1 0,0 1 0,0 0 0,-2 0 0,-12-24 1,18 38-31,0 0 1,0 0 0,0-1-1,0 1 1,0 0 0,0 0 0,0 0-1,0 0 1,0 0 0,0 0 0,0 0-1,-1 0 1,1 0 0,0 0-1,-3 0 1,4 1-7,-1 0 1,1 0-1,-1 0 0,1 1 1,-1-1-1,1 0 0,-1 0 0,1 0 1,-1 1-1,1-1 0,0 0 1,-1 1-1,1-1 0,-1 0 0,1 1 1,0-1-1,0 0 0,-1 1 0,1-1 1,0 1-1,-1-1 0,1 1 1,0-1-1,0 0 0,0 1 0,0-1 1,0 1-1,-1-1 0,1 2 1,-3 50-119,3-43 120,1 11-14,0 0 1,1 0 0,1 0 0,10 33 0,-10-45 13,-1 1 0,2-1 1,-1 0-1,1 0 0,0 0 0,1 0 1,-1-1-1,2 1 0,-1-1 1,1 0-1,0-1 0,0 0 1,9 7-1,-11-11-43,0 0 0,0 0 0,0 0-1,0 0 1,0-1 0,0 0 0,1 0 0,-1 0 0,0 0 0,1-1 0,-1 0 0,1 1 0,-1-2 0,0 1 0,1 0-1,-1-1 1,1 0 0,-1 0 0,0 0 0,0-1 0,0 1 0,0-1 0,0 0 0,0 0 0,0-1 0,6-4-1,-5 3-538,1-1-1,-1 1 0,0-1 0,0-1 0,0 1 1,-1-1-1,5-6 0,-6 7-541,-1 0 0,1 0 0,-1-1 0,0 1 0,0 0 0,0-1 0,-1 0 0,1-10 0,-1-11-6708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2.084"/>
    </inkml:context>
    <inkml:brush xml:id="br0">
      <inkml:brushProperty name="width" value="0.025" units="cm"/>
      <inkml:brushProperty name="height" value="0.025" units="cm"/>
    </inkml:brush>
  </inkml:definitions>
  <inkml:trace contextRef="#ctx0" brushRef="#br0">2 65 7719,'0'0'13624,"10"4"-12487,-1 0-811,1-1-1,0 0 1,1 0 0,-1-1-1,0-1 1,20 1 0,-28-2-251,0 0 0,0 1 0,1-1 0,-1-1 1,0 1-1,0 0 0,0 0 0,0-1 0,0 1 0,0-1 1,0 0-1,0 0 0,0 0 0,0 0 0,0 0 0,0 0 1,0 0-1,-1 0 0,1-1 0,0 1 0,-1-1 1,1 1-1,-1-1 0,0 0 0,1 1 0,-1-1 0,0 0 1,0 0-1,0 0 0,0 0 0,-1 0 0,1 0 0,-1 0 1,1 0-1,-1 0 0,1 0 0,-1-1 0,0 1 1,0 0-1,0 0 0,0 0 0,-1 0 0,1 0 0,-1-1 1,1 1-1,-1 0 0,-1-3 0,2 4-63,-1 0 0,0 0 0,1 0 0,-1 0 0,0 0 0,1 0-1,-1 0 1,0 0 0,0 0 0,0 1 0,0-1 0,0 0 0,0 1 0,0-1 0,0 0 0,0 1 0,0-1-1,0 1 1,-1 0 0,1-1 0,0 1 0,0 0 0,0 0 0,-1 0 0,1 0 0,0 0 0,0 0-1,0 0 1,-1 0 0,1 0 0,0 0 0,0 1 0,0-1 0,0 1 0,-1-1 0,0 1 0,-4 1 25,1 0 1,0 0 0,0 0 0,0 0-1,1 1 1,-10 5 0,8-2-47,0-1-1,0 1 1,0 0 0,1 1 0,0-1 0,0 1-1,1 0 1,0 1 0,0-1 0,0 1-1,1 0 1,0-1 0,1 1 0,0 1 0,0-1-1,0 0 1,1 0 0,1 1 0,-1-1-1,1 0 1,2 11 0,-1-17 0,0 1 0,0-1 0,0 1 0,0-1 0,0 0 0,1 0 0,-1 0 0,1 0-1,0 0 1,-1 0 0,1 0 0,0 0 0,0-1 0,0 1 0,1-1 0,-1 1 0,0-1 0,0 0 0,1 0 0,-1 0 0,1 0 0,-1 0 0,1-1 0,-1 1 0,1-1 0,-1 0 0,1 1-1,-1-1 1,1 0 0,0-1 0,-1 1 0,1 0 0,2-1 0,4 0-589,-1-1 0,1 1 0,-1-1 0,1 0 0,-1-1 0,0 0-1,0-1 1,13-7 0,14-15-5637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3.315"/>
    </inkml:context>
    <inkml:brush xml:id="br0">
      <inkml:brushProperty name="width" value="0.025" units="cm"/>
      <inkml:brushProperty name="height" value="0.025" units="cm"/>
    </inkml:brush>
  </inkml:definitions>
  <inkml:trace contextRef="#ctx0" brushRef="#br0">21 441 5894,'0'0'12604,"-4"-11"-10357,0 3-1721,2 4-382,0 0 0,1 0 1,-1 0-1,1-1 0,0 1 0,0 0 1,0-1-1,0 1 0,1 0 1,-1-1-1,1 1 0,1-1 1,-1 1-1,0-1 0,2-5 1,2 2-73,0 0 0,0 0 0,1 0 0,0 1 0,0-1 0,1 1 0,-1 0 0,2 1 0,-1 0 0,1 0 0,0 0 0,0 1 1,0-1-1,1 2 0,0-1 0,0 1 0,0 1 0,0-1 0,10-1 0,-15 4-67,0 1 1,0 0-1,-1 1 1,1-1-1,0 0 1,0 1-1,0 0 1,0 0-1,0-1 1,-1 2-1,1-1 1,0 0-1,-1 0 0,1 1 1,-1 0-1,1-1 1,-1 1-1,0 0 1,0 0-1,0 0 1,0 0-1,0 1 1,0-1-1,-1 1 0,1-1 1,-1 1-1,1-1 1,0 4-1,5 10 187,0 1-1,-2-1 0,7 25 0,-10-32-132,4 19 16,-5-19-62,1 0 0,1 1 0,-1-1 0,1-1 0,1 1 0,5 10 0,-9-18-10,0 0 1,1-1-1,-1 1 1,0-1-1,1 1 1,-1 0-1,0-1 1,1 1-1,-1-1 1,0 1-1,1-1 1,-1 1-1,1-1 1,-1 1-1,1-1 1,0 0 0,-1 1-1,1-1 1,-1 0-1,1 1 1,-1-1-1,1 0 1,0 0-1,-1 1 1,1-1-1,0 0 1,-1 0-1,1 0 1,0 0-1,-1 0 1,1 0-1,0 0 1,-1 0-1,1 0 1,0-1-1,-1 1 1,1 0-1,0 0 1,-1 0-1,1-1 1,-1 1-1,1 0 1,0-1-1,-1 1 1,1-1-1,-1 1 1,1 0 0,-1-1-1,0 1 1,1-1-1,-1 1 1,1-1-1,-1 0 1,0 1-1,1-1 1,-1 1-1,0-1 1,0 0-1,1 0 1,14-39 479,-8 10-202,-2-1 1,-1 1 0,-2-1-1,-1 0 1,-1 0-1,-1 0 1,-7-33 0,8 64-278,0-4 30,0 1 0,-1 0 0,0-1 0,0 1 0,0 0-1,0-1 1,0 1 0,-1 0 0,1 0 0,-1 0 0,0 0 0,0 0-1,0 1 1,-3-4 0,4 9-46,0 0 1,0-1-1,1 1 1,-1 0-1,0 0 1,1-1-1,0 1 0,0 0 1,0 0-1,0 0 1,1 5-1,0 4 2,0 0 0,2 0 0,-1 0 0,1 0 1,7 15-1,-9-23 14,1 0 0,-1 0 0,1 0 1,0 0-1,1 0 0,-1 0 0,0-1 1,1 1-1,0-1 0,0 0 1,0 0-1,0 0 0,1 0 0,-1-1 1,1 1-1,-1-1 0,1 0 0,6 3 1,-9-5 13,0 0 0,0 1 0,1-1 1,-1 0-1,0 0 0,0 0 0,0 0 0,0 0 1,1 0-1,-1-1 0,0 1 0,0 0 1,0-1-1,0 1 0,0 0 0,0-1 1,0 1-1,0-1 0,0 0 0,0 1 1,0-1-1,0 0 0,1-1 0,15-29 425,-4-41-5,-13 69-449,4-89 118,-4 85-96,-1 1 0,0-1 0,0 0 1,-1 0-1,1 0 0,-2 1 0,1-1 0,-1 1 0,0-1 0,0 1 1,-4-6-1,7 12-15,0 1 0,0-1 0,0 0 0,0 0 1,0 0-1,0 0 0,0 0 0,0 0 0,0 0 1,0 1-1,0-1 0,0 0 0,0 0 0,0 0 0,0 0 1,0 0-1,-1 0 0,1 0 0,0 1 0,0-1 0,0 0 1,0 0-1,0 0 0,0 0 0,0 0 0,0 0 1,0 0-1,0 0 0,0 0 0,-1 0 0,1 0 0,0 1 1,0-1-1,0 0 0,0 0 0,0 0 0,0 0 0,0 0 1,-1 0-1,1 0 0,0 0 0,0 0 0,0 0 1,0 0-1,0 0 0,0 0 0,0 0 0,-1 0 0,1 0 1,0 0-1,0 0 0,0 0 0,0-1 0,0 1 1,0 0-1,0 0 0,-1 0 0,1 0 0,0 0 0,0 0 1,0 0-1,0 0 0,0 0 0,0 0 0,0 0 0,0-1 1,0 1-1,0 0 0,0 0 0,-2 17-104,5 21 78,0-25 76,0 0 1,2 0-1,0 0 0,0-1 1,1 1-1,0-1 0,11 14 1,-15-23-133,0 0 0,1 0 0,-1-1 1,1 1-1,-1-1 0,1 1 1,0-1-1,0 0 0,0 0 0,0-1 1,0 1-1,0-1 0,0 1 1,5 0-1,-5-1-210,-1-1 1,1 0 0,0 0-1,0-1 1,-1 1-1,1 0 1,-1-1-1,1 0 1,0 1-1,-1-1 1,1 0-1,-1 0 1,0-1 0,1 1-1,-1 0 1,0-1-1,0 0 1,0 1-1,0-1 1,0 0-1,3-3 1,10-20-9779,-11 11 401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3.685"/>
    </inkml:context>
    <inkml:brush xml:id="br0">
      <inkml:brushProperty name="width" value="0.025" units="cm"/>
      <inkml:brushProperty name="height" value="0.025" units="cm"/>
    </inkml:brush>
  </inkml:definitions>
  <inkml:trace contextRef="#ctx0" brushRef="#br0">1 28 16816,'0'0'10089,"64"-26"-11562,-46 24-1538,-4 2-1601,-3 0-3620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4.028"/>
    </inkml:context>
    <inkml:brush xml:id="br0">
      <inkml:brushProperty name="width" value="0.025" units="cm"/>
      <inkml:brushProperty name="height" value="0.025" units="cm"/>
    </inkml:brush>
  </inkml:definitions>
  <inkml:trace contextRef="#ctx0" brushRef="#br0">5 186 14125,'0'0'10613,"7"-10"-10026,-2 4-547,0 0 0,0-1-1,-1 0 1,0 0-1,0 0 1,-1 0 0,0-1-1,0 1 1,-1-1-1,0 0 1,0 0 0,-1 0-1,0 0 1,0 0 0,-1 0-1,0 0 1,0 0-1,-3-14 1,3 21-30,0 0-1,-1 0 1,1 1 0,0-1-1,0 0 1,-1 0-1,1 0 1,0 0 0,-1 0-1,1 1 1,-1-1 0,1 0-1,-1 0 1,0 1-1,1-1 1,-1 0 0,0 1-1,1-1 1,-1 0 0,0 1-1,0-1 1,0 1-1,1 0 1,-1-1 0,0 1-1,0 0 1,0-1 0,0 1-1,0 0 1,0 0-1,0 0 1,1 0 0,-1 0-1,0 0 1,0 0 0,0 0-1,0 0 1,0 0-1,0 0 1,0 1 0,0-1-1,0 0 1,1 1 0,-1-1-1,0 0 1,0 1-1,0-1 1,1 1 0,-1-1-1,0 1 1,0 0 0,1-1-1,-1 1 1,1 0-1,-1 0 1,0-1 0,1 1-1,-1 0 1,1 0 0,-1 1-1,-3 15-11,1 0 0,1 0 0,1 0 0,0 0 0,1 0-1,1 0 1,0 0 0,1 0 0,6 22 0,-5-28 8,1 1-1,0-1 1,0 0 0,1 0 0,12 19 0,-15-28-9,-1 0 0,0-1 0,0 1 0,1 0 0,-1-1 0,1 0 0,-1 1 0,1-1 1,0 0-1,-1 0 0,1 1 0,0-1 0,0-1 0,0 1 0,0 0 0,0 0 0,2 0 0,-2-1-15,-1-1 0,1 1-1,0 0 1,0-1 0,0 1 0,-1-1-1,1 0 1,0 0 0,0 1 0,-1-1-1,1 0 1,-1 0 0,1-1 0,-1 1-1,1 0 1,-1 0 0,0-1-1,0 1 1,1-1 0,-1 1 0,0-1-1,1-2 1,5-8-852,0 0-1,-1 0 0,-1 0 1,7-20-1,-4 0-3007,0 0-1,2-36 1,-6 23-735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4.449"/>
    </inkml:context>
    <inkml:brush xml:id="br0">
      <inkml:brushProperty name="width" value="0.025" units="cm"/>
      <inkml:brushProperty name="height" value="0.025" units="cm"/>
    </inkml:brush>
  </inkml:definitions>
  <inkml:trace contextRef="#ctx0" brushRef="#br0">0 284 4676,'0'0'13864,"8"9"-13720,0 2-57,0 0-1,0 0 0,-1 0 1,-1 1-1,7 16 0,-13-27-85,0 1 1,1-1-1,-1 1 0,1-1 1,0 0-1,-1 1 0,1-1 0,0 0 1,0 0-1,0 1 0,-1-1 0,1 0 1,1 0-1,-1 0 0,0 0 1,0 0-1,0 0 0,0-1 0,1 1 1,-1 0-1,2 0 0,-1-1 0,-1 0-1,0 0 0,0 0 0,1 0 1,-1 0-1,0-1 0,0 1 1,1-1-1,-1 1 0,0 0 1,0-1-1,0 0 0,0 1 0,0-1 1,0 0-1,0 0 0,0 1 1,0-1-1,1-2 0,3-3 26,0 0 0,0 0-1,-1-1 1,0 0-1,0 0 1,4-9 0,0-12 706,11-46 0,-8 25 937,1 92-489,-7-26-1094,0 0-1,1-1 1,1 0-1,11 21 1,-15-33-60,0 1 0,0-1 1,1 0-1,-1 0 0,1 0 1,0 0-1,0-1 0,6 5 0,-8-6 5,0-1 0,0 0 0,1 0 0,-1 0 0,0-1-1,1 1 1,-1 0 0,0-1 0,1 1 0,-1-1 0,0 0 0,1 0-1,-1 0 1,1 0 0,-1 0 0,0-1 0,1 1 0,-1-1-1,4 0 1,-2-2 58,0 1-1,0-1 1,0 0-1,0 0 0,0-1 1,-1 1-1,0-1 1,1 1-1,-1-1 0,-1 0 1,1 0-1,0 0 1,-1-1-1,0 1 0,2-6 1,1-3-18,0 0 1,-1 0 0,0 0-1,2-19 1,-5 27 45,-1 0 0,1 0-1,-1 0 1,0 0 0,0 0 0,0 0 0,-1 0 0,0-1 0,0 1 0,0 0 0,-2-5 0,1 7-59,0 0 1,-1 0-1,1 0 1,0 1-1,-1-1 0,0 0 1,0 1-1,0 0 1,0 0-1,0 0 1,0 0-1,0 0 1,-1 1-1,1-1 1,-1 1-1,-3-1 1,-12-4 17,14 5 37,-1 0-1,1-1 1,-1 0-1,1 0 1,0 0-1,0-1 1,0 1-1,-5-5 1,11 6-101,0 0 1,0 0 0,0 0-1,0 0 1,0 0-1,0 0 1,0 0 0,0 1-1,1-1 1,-1 0 0,0 1-1,1-1 1,-1 1 0,0 0-1,1-1 1,-1 1 0,0 0-1,2 0 1,0-1-2,2-1-96,70-26-2189,-28 1-3674,-15 0-2492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5.335"/>
    </inkml:context>
    <inkml:brush xml:id="br0">
      <inkml:brushProperty name="width" value="0.025" units="cm"/>
      <inkml:brushProperty name="height" value="0.025" units="cm"/>
    </inkml:brush>
  </inkml:definitions>
  <inkml:trace contextRef="#ctx0" brushRef="#br0">70 226 7687,'0'-9'5766,"1"4"-4967,-2-36 2039,1 40-2641,0-1 0,0 1-1,0 0 1,0-1 0,-1 1-1,1-1 1,-1 1 0,1 0 0,-1-1-1,0 1 1,1 0 0,-1 0-1,0-1 1,0 1 0,0 0 0,0 0-1,0 0 1,0 0 0,0 0-1,0 0 1,0 1 0,0-1 0,0 0-1,-1 0 1,1 1 0,0-1-1,-1 1 1,-1-1 0,2 1-85,0 0 1,-1 1-1,1-1 1,-1 1-1,1-1 1,0 1-1,0-1 0,-1 1 1,1 0-1,0 0 1,0 0-1,0-1 1,0 1-1,0 0 1,0 1-1,0-1 1,0 0-1,0 0 0,0 0 1,1 0-1,-1 1 1,1-1-1,-1 0 1,1 1-1,-1-1 1,1 0-1,-1 1 0,1 2 1,-10 44 635,9-43-698,-5 70 224,6-72-268,0-1-1,0 1 0,0-1 0,0 1 0,0-1 1,0 1-1,1-1 0,-1 1 0,1-1 0,0 0 0,-1 1 1,1-1-1,0 0 0,1 1 0,-1-1 0,0 0 0,1 0 1,-1 0-1,1 0 0,-1 0 0,1 0 0,0-1 0,0 1 1,3 2-1,-4-4-1,0 0 0,1 0 1,-1 0-1,0 0 0,0 0 1,0 0-1,0-1 0,0 1 1,0 0-1,0 0 0,0-1 1,0 1-1,0-1 1,0 1-1,0-1 0,0 1 1,0-1-1,0 0 0,0 1 1,0-1-1,-1 0 0,1 0 1,0 0-1,0 0 0,-1 0 1,1 1-1,-1-1 0,1 0 1,-1 0-1,1 0 0,-1 0 1,0-1-1,1 1 0,-1 0 1,0-1-1,12-48 71,-10 39-50,3-15-5,-5 19-16,1 0 1,1 0-1,-1 0 0,1 1 1,0-1-1,1 0 1,-1 1-1,1-1 1,4-6-1,-6 13-3,0-1 0,0 0 0,0 0 0,0 1 1,0-1-1,0 0 0,0 1 0,0-1 0,0 1 0,0 0 0,0-1 0,0 1 0,0 0 0,0-1 0,0 1 0,0 0 1,0 0-1,0 0 0,1 0 0,-1 0 0,0 0 0,0 0 0,0 1 0,0-1 0,0 0 0,0 0 0,0 1 0,0-1 1,0 1-1,0-1 0,0 1 0,0-1 0,0 1 0,0 0 0,0 0 0,0-1 0,-1 1 0,1 0 0,0 0 1,0 0-1,0 1 0,33 44 103,-30-40-83,14 25 114,-13-21-90,0-1 1,1 1-1,0-1 1,0 0 0,1-1-1,10 10 1,-17-17-34,1-1 1,-1 1-1,1-1 0,0 1 1,-1-1-1,1 1 1,0-1-1,0 1 0,-1-1 1,1 0-1,0 0 1,0 1-1,-1-1 0,1 0 1,0 0-1,0 0 1,0 0-1,-1 0 1,1 0-1,0 0 0,0 0 1,0 0-1,0 0 1,-1 0-1,1 0 0,0-1 1,0 1-1,-1 0 1,1 0-1,0-1 1,0 1-1,-1-1 0,1 1 1,0-1-1,-1 1 1,1-1-1,-1 1 0,1-1 1,0 0-1,-1 1 1,0-1-1,1 0 0,-1 1 1,1-1-1,-1 0 1,1-1-1,12-42 326,-11 35-282,40-229 136,-42 237-196,0-1 0,1 0 0,-1 0 0,1 0 1,-1 1-1,1-1 0,-1 0 0,1 1 0,0-1 0,0 0 1,0 1-1,0-1 0,0 1 0,0-1 0,0 1 1,0 0-1,1-1 0,-1 1 0,1 0 0,-1 0 0,1 0 1,1-1-1,-1 2 0,-1 0 0,1 0 0,-1 1 0,1-1 0,-1 1 1,1-1-1,-1 1 0,0-1 0,1 1 0,-1 0 0,0-1 0,1 1 1,-1 0-1,0 0 0,0 0 0,0 0 0,1 0 0,-1 0 0,0 0 1,-1 1-1,1-1 0,0 0 0,0 1 0,0-1 0,-1 0 0,1 3 1,24 44-82,-18-32-476,1-1 1,0 1-1,13 16 0,-5-21-2108,-16-11 2511,1 0 1,-1 0-1,1 0 0,-1 0 0,1 0 0,-1 0 0,0-1 0,1 1 1,-1 0-1,1 0 0,-1 0 0,0-1 0,1 1 0,-1 0 0,1 0 1,-1-1-1,0 1 0,1 0 0,-1-1 0,0 1 0,0 0 1,1-1-1,-1 1 0,0 0 0,0-1 0,0 1 0,1-1 0,-1 1 1,0-1-1,5-20-5421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6.033"/>
    </inkml:context>
    <inkml:brush xml:id="br0">
      <inkml:brushProperty name="width" value="0.025" units="cm"/>
      <inkml:brushProperty name="height" value="0.025" units="cm"/>
    </inkml:brush>
  </inkml:definitions>
  <inkml:trace contextRef="#ctx0" brushRef="#br0">0 217 9065,'0'0'13516,"6"9"-12667,82 157 2048,-10-16-2206,-76-146-683,15 22 5,-16-26-11,-1 1 1,1 0 0,-1 0 0,1-1 0,-1 1 0,1 0 0,0-1 0,-1 1 0,1 0 0,0-1 0,0 1 0,-1-1 0,1 0 0,0 1 0,0-1 0,0 1 0,0-1 0,0 0 0,-1 0 0,1 0 0,0 1 0,0-1 0,0 0 0,0 0 0,0 0 0,1-1 0,-1 0 11,0 0-1,0 0 1,0 0-1,0 0 1,0 0-1,-1-1 1,1 1-1,-1 0 1,1 0 0,0-1-1,-1 1 1,0-1-1,1 1 1,-1 0-1,0-1 1,0 1-1,0-1 1,0 1 0,0-2-1,-1-36 63,1 31-65,-2-9-36,0 1 1,0-1-1,-2 1 1,0 0 0,-1 0-1,0 1 1,-1 0-1,-1 0 1,0 0 0,-2 0-1,1 1 1,-2 1-1,-10-14 1,16 23 3,8 7 26,2 3 9,0-1 0,1 0 0,0 0 0,12 6-1,-16-10-7,0 1-1,1-1 0,-1 0 0,1 0 1,0 0-1,-1 0 0,1 0 0,0-1 1,-1 0-1,1 0 0,0 0 0,-1 0 0,1 0 1,0-1-1,-1 1 0,1-1 0,0 0 1,-1-1-1,1 1 0,-1 0 0,0-1 1,1 0-1,-1 0 0,0 0 0,0 0 1,0 0-1,0-1 0,-1 1 0,1-1 1,-1 0-1,1 0 0,-1 0 0,0 0 0,0 0 1,0 0-1,0 0 0,-1-1 0,0 1 1,1-1-1,0-4 0,3-11 115,0-1 1,-2 1-1,0-1 0,-1 0 1,-1 0-1,-2-22 0,1 34-52,-1 0 1,0 1-1,-1-1 0,1 1 0,-4-9 0,4 13-51,0 1 0,0-1 0,0 1 0,0 0 0,-1-1 0,1 1 0,0 0 0,-1 0 0,0 0 0,1 0 0,-1 0 0,0 0 0,0 0 0,0 1 0,0-1 0,-1 1 0,1 0 0,-3-2 0,4 3-17,0 0 0,1 0 1,-1 0-1,1 0 0,-1 0 1,0 0-1,1 0 0,-1 1 1,0-1-1,1 0 0,-1 0 1,1 1-1,-1-1 0,0 0 1,1 1-1,-1-1 0,1 1 1,-1-1-1,1 0 0,-1 1 1,1-1-1,0 1 0,-1 0 1,1-1-1,-1 1 0,1-1 1,0 1-1,0-1 0,-1 1 0,1 0 1,0-1-1,0 1 0,0 0 1,0-1-1,0 1 0,0 0 1,0-1-1,0 1 0,0 0 1,0 0-1,-2 35-57,2-32 53,0 16 8,1 0 1,1 0-1,1 0 1,0 0-1,1-1 1,2 0-1,0 1 1,1-2-1,0 1 1,2-1-1,0 0 1,18 24-1,-26-40 0,1 1 0,0-1 0,0 0-1,0 0 1,0 0 0,0 0-1,0 0 1,0-1 0,0 1-1,1-1 1,-1 1 0,1-1 0,-1 0-1,1 0 1,0 0 0,-1 0-1,1 0 1,0-1 0,0 1 0,2-1-1,-2 0 5,0-1 0,-1 0-1,1 0 1,-1 1-1,0-2 1,1 1 0,-1 0-1,0 0 1,0-1 0,1 1-1,-1-1 1,0 0-1,-1 1 1,1-1 0,0 0-1,0 0 1,1-3 0,4-7 19,0 1 0,-1-1 0,0-1 0,-1 1 1,-1-1-1,6-25 0,-5 4 2,-1-1-1,-2-68 1,-2 102-24,0-1 0,0 0 0,0 1 0,-1-1 0,1 1 0,0-1 0,-1 1 1,1 0-1,-1-1 0,1 1 0,-1-1 0,0 1 0,1 0 0,-1-1 0,0 1 1,-2-2-1,-5 3 5,1 15-70,4 0 118,1-1 0,1 1 0,0 0-1,1-1 1,0 1 0,1-1 0,1 1 0,7 27 0,-8-37-118,1 0-1,-1-1 1,1 1-1,1-1 1,-1 1 0,1-1-1,-1 0 1,1 0-1,0 0 1,1 0 0,-1 0-1,8 6 1,-8-8-200,1-1 1,-1 1-1,1 0 1,-1-1-1,1 0 0,0 0 1,0 0-1,-1 0 1,1 0-1,0-1 0,0 0 1,0 0-1,0 0 1,0 0-1,-1 0 0,1-1 1,0 0-1,0 0 1,3-1-1,14-11-5404,-1-11-5205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6.812"/>
    </inkml:context>
    <inkml:brush xml:id="br0">
      <inkml:brushProperty name="width" value="0.025" units="cm"/>
      <inkml:brushProperty name="height" value="0.025" units="cm"/>
    </inkml:brush>
  </inkml:definitions>
  <inkml:trace contextRef="#ctx0" brushRef="#br0">44 141 4805,'-2'1'574,"1"-1"1,-1 0 0,1 1 0,-1 0-1,1-1 1,-1 1 0,1 0 0,0 0 0,-1 0-1,1-1 1,0 1 0,0 1 0,0-1 0,0 0-1,-2 2 1,-13 27 4031,16-29-4488,-1 1 0,0-1 0,1 0 0,-1 0 0,1 1 0,0-1 0,-1 0 0,1 1 0,0-1 0,0 1 0,0-1 0,0 0 0,0 1 0,0-1 0,0 0 0,1 1 0,-1-1 0,0 0 0,1 1 0,-1-1 0,1 0 0,-1 1 0,1-1 0,0 0 0,-1 0 0,1 0 0,0 0 0,0 0 0,0 0 0,0 0 0,0 0 0,0 0 0,0 0 0,0 0 0,0 0 0,1-1 0,-1 1 0,0-1 0,0 1 0,1-1 0,-1 1 0,2-1 0,2 1 9,1-1 0,-1-1 0,1 1 0,-1-1 0,0 0 0,0 0 0,1 0 0,-1-1 0,0 0 0,0 0 0,0 0 0,0-1 0,-1 1 0,1-1 0,-1 0 0,0-1 0,1 1 0,-2-1 0,1 0 0,0 0 0,-1 0 0,1 0 0,2-6 0,-1 3-48,-1 0 0,0-1 0,0 1 0,0-1 0,-1 0 0,-1 0 0,1 0 0,-1 0 0,0 0 0,-1 0 0,0-1 0,-1 1 0,1-1 0,-2-12 0,0 19-68,1 1 0,0-1-1,0 0 1,-1 0-1,1 0 1,-1 1-1,0-1 1,1 0-1,-1 1 1,0-1-1,0 0 1,0 1 0,0-1-1,0 1 1,-1-1-1,1 1 1,0 0-1,-1 0 1,1-1-1,-1 1 1,1 0 0,-1 0-1,1 0 1,-1 1-1,0-1 1,1 0-1,-1 1 1,0-1-1,0 1 1,0-1-1,1 1 1,-1 0 0,-3 0-1,2 0-9,0 0 0,1 1 0,-1-1 0,1 1 0,-1 0 1,1-1-1,0 1 0,-1 0 0,1 1 0,0-1 0,0 0 0,0 1 0,-1-1 0,1 1 0,1-1 0,-1 1 0,0 0 0,0 0 0,1 0 0,-1 0 1,1 0-1,0 0 0,-3 5 0,-1 7-16,1 0 0,1 0 0,-1 1 0,2-1 0,-1 30 0,2-34 9,1 0-1,1 0 1,0 0-1,0 0 1,1 0-1,0-1 1,0 1-1,1 0 0,7 14 1,-9-22-73,1 0-1,-1 1 1,0-1 0,0 0 0,1 0-1,0 0 1,-1 0 0,1-1-1,0 1 1,0 0 0,0-1-1,0 1 1,0-1 0,0 0 0,0 0-1,0 0 1,0 0 0,1 0-1,-1 0 1,1 0 0,-1-1 0,0 1-1,1-1 1,-1 0 0,1 0-1,-1 0 1,1 0 0,-1 0 0,1 0-1,-1-1 1,1 1 0,-1-1-1,0 1 1,1-1 0,-1 0 0,0 0-1,0 0 1,3-2 0,4-3-627,0 0 0,0 0 0,-1 0 0,0-1 1,0-1-1,-1 1 0,10-14 0,13-22-5631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7.184"/>
    </inkml:context>
    <inkml:brush xml:id="br0">
      <inkml:brushProperty name="width" value="0.025" units="cm"/>
      <inkml:brushProperty name="height" value="0.025" units="cm"/>
    </inkml:brush>
  </inkml:definitions>
  <inkml:trace contextRef="#ctx0" brushRef="#br0">71 1 17136,'0'0'4100,"-9"6"-2418,4-3-1600,1 1 0,-1 0 0,1 0 0,0 1-1,0-1 1,0 1 0,1 0 0,-1 0 0,1 0 0,0 0 0,0 0 0,1 1 0,0-1 0,0 1 0,0 0 0,-1 8 0,1 1-40,1 1 0,0-1 0,1 0 0,0 1 0,6 27 0,-6-40-44,0-1 1,1 1-1,-1 0 1,1 0 0,0 0-1,0 0 1,0-1-1,0 1 1,1 0-1,-1-1 1,1 1 0,-1-1-1,1 0 1,0 0-1,0 1 1,0-1-1,0 0 1,1 0 0,-1-1-1,0 1 1,1 0-1,-1-1 1,1 0-1,0 1 1,-1-1 0,1 0-1,0 0 1,0-1-1,-1 1 1,1 0-1,0-1 1,0 0 0,0 0-1,0 0 1,0 0-1,0 0 1,4-1 0,-2 0-137,-1-1 0,0 1 0,1-1 0,-1 0 0,0 0 0,0-1 0,0 1 0,0-1 0,-1 0 0,1 0 0,-1 0 0,0 0 0,5-6 0,1-3-1250,-1 1 0,0-1-1,7-14 1,3-15-5739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1.400"/>
    </inkml:context>
    <inkml:brush xml:id="br0">
      <inkml:brushProperty name="width" value="0.025" units="cm"/>
      <inkml:brushProperty name="height" value="0.025" units="cm"/>
    </inkml:brush>
  </inkml:definitions>
  <inkml:trace contextRef="#ctx0" brushRef="#br0">184 0 11883,'0'0'6823,"7"10"-6348,7 10-355,0 0 0,-2 2 1,-1-1-1,0 1 0,-2 1 1,9 30-1,-15-45-105,-1 0 0,-1 0 0,1 0 1,-1 0-1,-1 1 0,1-1 0,-1 0 0,-1 0 1,0 0-1,0 0 0,0 1 0,-1-1 0,0-1 0,-1 1 1,0 0-1,0-1 0,-1 1 0,0-1 0,0 0 1,0 0-1,-1 0 0,0-1 0,-11 11 0,-12 8 262,-1-2-1,-55 35 0,20-27-3192,39-24-4334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7.649"/>
    </inkml:context>
    <inkml:brush xml:id="br0">
      <inkml:brushProperty name="width" value="0.025" units="cm"/>
      <inkml:brushProperty name="height" value="0.025" units="cm"/>
    </inkml:brush>
  </inkml:definitions>
  <inkml:trace contextRef="#ctx0" brushRef="#br0">24 172 7944,'0'0'12102,"-3"9"-10848,3-9-1235,-19 61 1787,18-57-1677,1-1-1,0 0 1,-1 0 0,1 0-1,1 0 1,-1 0 0,0 0-1,1 0 1,1 6 0,-2-8-83,1 0 0,-1 0 0,1 0 0,0 0 0,-1 0 0,1 0 0,0 0 0,0 0 0,0 0 0,0-1 0,-1 1 0,1 0 0,0 0 0,1-1 0,-1 1 0,0 0 0,0-1 0,0 0 0,0 1 0,0-1 0,0 1 0,1-1 0,-1 0 0,0 0 0,2 0 0,-1 0-19,0 0-1,0 0 0,0-1 1,0 1-1,0-1 0,0 0 1,0 0-1,0 1 0,-1-1 1,1 0-1,0 0 0,-1-1 1,1 1-1,0 0 0,-1 0 1,1-1-1,-1 1 0,0-1 1,0 0-1,2-2 1,23-41 183,-21 36-173,16-39 16,-17 36-45,1-1 1,0 1-1,1 0 1,1 1-1,0-1 1,9-10-1,-15 21-6,-1 1 1,0 0-1,1-1 0,-1 1 0,1 0 1,-1-1-1,1 1 0,-1 0 0,1-1 0,0 1 1,-1 0-1,1 0 0,-1 0 0,1 0 1,0-1-1,-1 1 0,1 0 0,-1 0 1,1 0-1,0 0 0,-1 0 0,1 1 1,-1-1-1,1 0 0,-1 0 0,1 0 0,0 0 1,-1 1-1,1-1 0,-1 0 0,1 1 1,-1-1-1,1 0 0,-1 1 0,1-1 1,-1 0-1,0 1 0,1-1 0,-1 1 1,1-1-1,-1 1 0,0-1 0,0 1 0,1-1 1,-1 1-1,0-1 0,0 1 0,1 0 1,-1-1-1,0 2 0,14 36 205,-11-30-154,2 14 52,8 22-57,-12-42-45,0 0 1,-1 0-1,1 0 1,0 0-1,0 0 1,0-1-1,0 1 0,0 0 1,0-1-1,1 1 1,-1-1-1,0 1 1,1-1-1,0 0 1,2 3-1,-3-4 6,0 0 1,-1 0-1,1 0 0,-1-1 0,1 1 1,-1 0-1,1 0 0,-1 0 0,1 0 1,-1-1-1,1 1 0,-1 0 0,1-1 1,-1 1-1,1 0 0,-1-1 0,0 1 1,1 0-1,-1-1 0,1 1 1,-1-1-1,0 1 0,1-1 0,-1 1 1,0-1-1,0 1 0,0-1 0,1 1 1,-1-1-1,0 0 0,8-22 199,-7 19-164,11-39 82,-9 27-123,2-1 1,0 1-1,0 0 0,2 1 1,0-1-1,13-20 1,-19 35-13,-1 0-1,0 0 1,1 1 0,-1-1 0,1 0 0,-1 1 0,1-1 0,-1 0 0,1 1-1,0-1 1,-1 1 0,1-1 0,0 1 0,-1-1 0,1 1 0,0 0 0,0-1 0,0 1-1,-1 0 1,1-1 0,0 1 0,0 0 0,0 0 0,-1 0 0,1 0 0,0 0 0,0 0-1,0 0 1,0 0 0,0 0 0,-1 0 0,3 1 0,-1 0 4,-1 1-1,1-1 1,-1 1 0,1-1 0,-1 1-1,1 0 1,-1-1 0,0 1 0,0 0-1,0 0 1,0 0 0,1 3 0,15 62-32,-11-45-2228,0-42-8293,-1-5-546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6:48.460"/>
    </inkml:context>
    <inkml:brush xml:id="br0">
      <inkml:brushProperty name="width" value="0.025" units="cm"/>
      <inkml:brushProperty name="height" value="0.025" units="cm"/>
    </inkml:brush>
  </inkml:definitions>
  <inkml:trace contextRef="#ctx0" brushRef="#br0">58 482 16303,'0'0'2088,"-8"8"-1,1-1-1654,1 1-1,0-1 1,0 1 0,-6 11-1,10-16-331,1 1-1,-1-1 0,0 1 0,1 0 0,0 0 0,0 0 1,0 0-1,0-1 0,1 1 0,0 0 0,-1 0 0,1 0 1,1 0-1,-1 0 0,1 0 0,-1 0 0,2 4 0,-1-7-91,-1 0-1,0 0 0,1 0 0,-1 0 0,0 0 0,1 0 0,-1-1 0,1 1 1,-1 0-1,1 0 0,0-1 0,-1 1 0,1 0 0,0-1 0,0 1 0,-1-1 1,1 1-1,0-1 0,0 1 0,0-1 0,0 1 0,-1-1 0,1 0 0,0 0 0,0 1 1,0-1-1,0 0 0,0 0 0,0 0 0,0 0 0,0 0 0,0 0 0,0 0 1,0 0-1,0 0 0,-1-1 0,1 1 0,0 0 0,0-1 0,0 1 0,0-1 1,0 1-1,-1-1 0,1 1 0,0-1 0,0 1 0,-1-1 0,2 0 0,3-3 69,-1 1 0,0-1-1,1 0 1,-1 0-1,-1 0 1,6-8 0,36-77 277,-33 62-307,23-38 0,-21 49 49,-4 18 30,4 32 142,-4-5-131,-9-28-136,-1 0-1,0-1 0,0 1 0,1 0 1,-1-1-1,1 1 0,-1 0 1,0-1-1,1 1 0,-1-1 0,1 1 1,-1-1-1,1 1 0,-1-1 1,1 1-1,0-1 0,-1 0 0,1 1 1,0-1-1,-1 0 0,1 1 1,0-1-1,-1 0 0,1 0 0,0 0 1,-1 1-1,2-1 0,0-1 13,0 0-1,0 0 0,0 0 0,0 0 1,0 0-1,-1-1 0,1 1 1,0-1-1,-1 1 0,1-1 0,-1 1 1,1-1-1,-1 0 0,0 0 0,0 1 1,2-5-1,19-39 43,-17 32-84,16-34-164,-13 26-196,1 0-1,1 1 1,1 0-1,21-29 1,-32 49 383,0-1 1,1 1 0,-1 0-1,0-1 1,1 1 0,-1-1 0,0 1-1,1 0 1,-1-1 0,1 1-1,-1 0 1,1-1 0,-1 1 0,0 0-1,1 0 1,-1 0 0,1-1-1,-1 1 1,1 0 0,-1 0 0,1 0-1,-1 0 1,1 0 0,-1 0-1,1 0 1,-1 0 0,1 0 0,-1 0-1,1 0 1,-1 0 0,1 0-1,-1 1 1,1-1 0,-1 0 0,1 0-1,-1 0 1,1 1 0,-1-1-1,0 0 1,1 1 0,-1-1 0,1 0-1,-1 1 1,0-1 0,1 0-1,-1 1 1,0-1 0,0 1 0,1-1-1,-1 1 1,0-1 0,0 1-1,1-1 1,-1 1 0,0-1 0,0 1-1,0-1 1,0 1 0,0-1-1,0 1 1,9 40 207,-7-33-194,-2-6 13,0-1 0,0 0 0,0 0 0,0 1 0,1-1 0,-1 0 0,1 0-1,-1 0 1,1 0 0,-1 0 0,1 0 0,0 1 0,-1-1 0,1 0 0,0-1 0,0 1-1,0 0 1,0 0 0,1 1 0,-2-2-2,1 0 1,0 0-1,-1 0 1,1 0-1,0-1 0,-1 1 1,1 0-1,0 0 1,-1 0-1,1-1 0,0 1 1,-1 0-1,1-1 1,-1 1-1,1 0 0,0-1 1,-1 1-1,1-1 1,-1 1-1,1-1 0,-1 1 1,0-1-1,1 1 0,0-2 1,27-54 588,-21 41-683,67-119-1435,-74 133 1507,0 1 1,0 0 0,0-1 0,0 1-1,1 0 1,-1-1 0,0 1 0,0 0-1,0 0 1,1-1 0,-1 1 0,0 0-1,0 0 1,1-1 0,-1 1 0,0 0-1,1 0 1,-1 0 0,0-1-1,1 1 1,-1 0 0,0 0 0,1 0-1,-1 0 1,0 0 0,1 0 0,-1 0-1,0 0 1,1 0 0,-1 0 0,0 0-1,1 0 1,-1 0 0,1 0-1,-1 0 1,0 0 0,1 0 0,-1 0-1,0 1 1,1-1 0,-1 0 0,0 0-1,0 0 1,1 1 0,-1-1 0,0 0-1,1 0 1,-1 1 0,0-1 0,0 0-1,0 0 1,1 1 0,-1-1-1,0 0 1,0 1 0,0-1 0,0 0-1,1 1 1,-1-1 0,0 0 0,0 1-1,0-1 1,0 0 0,0 1 0,0-1-1,0 0 1,0 1 0,12 38 203,-6-19-61,-3-13-76,0-1 1,1 0 0,-1 0 0,1 0 0,1-1 0,-1 1-1,1-1 1,0 0 0,0 0 0,12 7 0,2 1-67,1-2 0,22 10 0,-23-13-376,-1 2 0,34 22-1,-41-23 189,0 1-1,-1 1 1,0 0-1,0 0 1,-1 1-1,-1 0 1,0 0-1,11 26 1,-14-28 483,-2-1 0,1 1 0,-1 0 0,0 0-1,-1 0 1,-1 0 0,1 0 0,-1 0 0,-1 1 0,0-1 0,-1 0 0,0 0 0,-3 16 0,4-24-220,0-1 0,-1 1 0,1-1 1,0 1-1,-1-1 0,1 0 0,-1 1 0,1-1 1,-1 0-1,0 1 0,0-1 0,1 0 0,-1 0 1,0 0-1,0 1 0,0-1 0,0 0 0,0 0 1,-1-1-1,1 1 0,0 0 0,0 0 1,-1 0-1,1-1 0,0 1 0,-1-1 0,1 1 1,-1-1-1,1 0 0,0 1 0,-1-1 0,1 0 1,-1 0-1,1 0 0,-1 0 0,1 0 0,-1 0 1,1-1-1,-1 1 0,1 0 0,0-1 0,-1 1 1,1-1-1,-2 0 0,-3-2 48,1 0-1,-1 0 1,1-1-1,0 0 1,0 0 0,1 0-1,-1 0 1,1-1-1,-4-5 1,-10-14-128,2-1 0,0-1 0,2-1 1,-19-49-1,27 58-71,0 0-1,2 1 1,0-2 0,0 1 0,2 0-1,0-1 1,2 1 0,0-1-1,2-18 1,0 30-63,0 0 0,0 0-1,0 0 1,1 0-1,0 1 1,0-1 0,0 1-1,1 0 1,0 0 0,9-10-1,30-30-3659,-22 25 498,9-10-4336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5.545"/>
    </inkml:context>
    <inkml:brush xml:id="br0">
      <inkml:brushProperty name="width" value="0.025" units="cm"/>
      <inkml:brushProperty name="height" value="0.025" units="cm"/>
    </inkml:brush>
  </inkml:definitions>
  <inkml:trace contextRef="#ctx0" brushRef="#br0">138 121 4228,'1'-8'7853,"-1"6"-7627,2-7 966,-2 0-1,0 0 1,0 0 0,0 0-1,-4-18 1,4 25-1021,-1 0 0,1 0 0,-1 0 0,0 1 1,0-1-1,0 0 0,0 0 0,0 0 0,0 1 0,0-1 0,0 0 1,-1 1-1,1-1 0,-1 1 0,1 0 0,-1-1 0,0 1 1,1 0-1,-1 0 0,0 0 0,0 0 0,0 0 0,1 1 0,-1-1 1,0 0-1,0 1 0,0 0 0,0-1 0,0 1 0,0 0 0,0 0 1,-1 0-1,1 0 0,0 0 0,0 1 0,0-1 0,-2 1 1,0 1-67,0-1 0,0 1 0,1-1 0,-1 1 1,1 0-1,-1 0 0,1 1 0,0-1 1,0 1-1,0 0 0,0 0 0,0 0 1,0 0-1,1 0 0,0 0 0,-1 1 0,1-1 1,1 1-1,-1 0 0,0-1 0,1 1 1,0 0-1,0 0 0,-1 6 0,-1 5 39,0 0-1,1 0 1,1 0-1,1 1 0,1 19 1,0-29-145,0 0-1,0-1 1,0 1 0,1 0 0,0-1 0,0 1-1,0-1 1,1 0 0,0 1 0,0-1 0,0 0-1,1-1 1,-1 1 0,1-1 0,0 1-1,1-1 1,-1-1 0,1 1 0,0 0 0,-1-1-1,2 0 1,-1 0 0,0-1 0,8 3 0,-8-3-183,0-1 1,0 1-1,0-1 1,1-1 0,-1 1-1,1-1 1,-1 0 0,0 0-1,1-1 1,-1 1-1,0-1 1,1 0 0,-1-1-1,0 1 1,0-1-1,0 0 1,8-5 0,-2 0-1037,0-1 0,-1 0 0,0-1 0,-1 0 1,12-14-1,12-17-5090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6.264"/>
    </inkml:context>
    <inkml:brush xml:id="br0">
      <inkml:brushProperty name="width" value="0.025" units="cm"/>
      <inkml:brushProperty name="height" value="0.025" units="cm"/>
    </inkml:brush>
  </inkml:definitions>
  <inkml:trace contextRef="#ctx0" brushRef="#br0">58 128 10762,'0'0'10047,"-8"1"-8659,7-1-1357,-1 0 35,0 0 1,1-1-1,-1 1 1,0 0-1,0 1 1,1-1-1,-1 0 1,0 0-1,1 1 1,-1-1-1,0 1 1,1-1-1,-1 1 1,0 0-1,1 0 1,-1 0-1,1 0 1,-1 0-1,1 0 1,0 0-1,-1 0 1,1 0-1,0 1 1,0-1-1,0 1 1,0-1-1,0 1 1,0-1-1,0 1 1,1-1-1,-1 1 1,1 0-1,-1-1 1,1 1-1,-1 0 1,1-1-1,0 1 1,0 0-1,0 3 1,0-3 13,-1 15 397,0 0 1,2 0 0,3 26-1,-3-40-434,-1 0 1,1 0-1,0 0 0,0-1 1,0 1-1,0 0 0,0-1 1,1 1-1,-1-1 0,1 1 1,-1-1-1,1 0 0,2 3 1,-2-4-32,-1 0 1,0-1 0,1 1 0,-1-1-1,1 1 1,-1-1 0,1 1 0,-1-1-1,1 0 1,-1 1 0,1-1 0,-1 0-1,1 0 1,-1 0 0,1 0 0,-1-1-1,1 1 1,-1 0 0,1-1 0,-1 1-1,1-1 1,-1 1 0,0-1 0,1 0-1,-1 1 1,3-3 0,1-1 53,0 0 1,0 0-1,0 0 1,-1-1 0,1 0-1,-1 0 1,0 0-1,0-1 1,5-10-1,27-60 167,-30 60-229,-4 13-14,0-3 39,1 0 1,-1 0-1,1 1 0,0-1 0,1 1 0,5-8 0,-8 13-17,-1-1-1,1 1 1,-1-1-1,1 1 0,-1 0 1,1-1-1,0 1 1,-1 0-1,1-1 1,-1 1-1,1 0 1,0 0-1,-1 0 0,1 0 1,0-1-1,-1 1 1,1 0-1,0 0 1,-1 0-1,1 0 1,0 0-1,-1 1 0,1-1 1,0 0-1,0 0 1,1 2 17,0-1 1,0 0-1,-1 0 1,1 1-1,-1-1 1,1 1 0,-1-1-1,0 1 1,1 0-1,-1-1 1,0 1-1,1 3 1,4 7 255,19 32 120,-25-44-397,1 1 1,-1-1 0,1 1-1,-1 0 1,1-1 0,-1 1-1,1-1 1,-1 1 0,1-1-1,-1 1 1,1-1-1,0 0 1,-1 1 0,1-1-1,0 0 1,-1 1 0,1-1-1,0 0 1,0 0 0,-1 0-1,1 0 1,0 0-1,0 0 1,-1 0 0,1 0-1,0 0 1,0 0 0,-1 0-1,1 0 1,0 0-1,-1 0 1,1-1 0,0 1-1,-1 0 1,1-1 0,0 1-1,-1 0 1,1-1 0,0 1-1,-1-1 1,1 1-1,-1-1 1,1 1 0,-1-1-1,1 0 1,-1 1 0,1-1-1,-1 1 1,0-1 0,1 0-1,-1 1 1,0-2-1,25-52 351,-21 45-358,-1-1 0,1 1 0,1 0 0,0 0 0,0 0 1,1 0-1,0 1 0,8-9 0,-12 16-78,-1 0 0,1 0 0,0 1 0,-1-1 0,1 0 0,0 1 0,0-1 0,-1 1 0,1 0 0,0-1 0,0 1 0,0 0 0,0 0 0,-1 0 0,1 0 0,0 1 1,0-1-1,0 0 0,-1 1 0,1-1 0,0 1 0,-1 0 0,1 0 0,0-1 0,-1 1 0,1 0 0,-1 0 0,1 0 0,1 2 0,22 9-3976,-24-12 3748,0 0 0,0 0 0,0 0 0,0 0 0,0 0 0,0 0 0,-1 0 0,1 0 0,0 0 0,0 0 0,0 0 0,0-1 0,0 1 0,0-1 0,0 1 0,-1 0 0,1-1 0,0 1 0,0-1 0,0 0 0,-1 1 0,1-1 0,0 1 0,0-3 0,10-15-4531,1-5 992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6.699"/>
    </inkml:context>
    <inkml:brush xml:id="br0">
      <inkml:brushProperty name="width" value="0.025" units="cm"/>
      <inkml:brushProperty name="height" value="0.025" units="cm"/>
    </inkml:brush>
  </inkml:definitions>
  <inkml:trace contextRef="#ctx0" brushRef="#br0">0 102 9225,'0'0'10842,"4"11"-9582,1 4-915,36 94 1241,-34-93-1650,1 0 0,0 0 0,2-1 1,-1 0-1,13 13 0,52 46-801,-80-100 3145,-7 0-2123,1-1 1,2 0 0,1 0 0,1-1 0,1 0-1,2-1 1,0 1 0,0-58 0,5 83-161,1-1 1,-1 0 0,1 1 0,0-1 0,0 1 0,0-1-1,1 1 1,-1-1 0,1 1 0,0 0 0,0 0 0,0 0 0,0 0-1,1 0 1,-1 0 0,1 1 0,-1-1 0,1 1 0,0 0-1,0 0 1,5-3 0,-3 2-5,-1 1 0,1 0 0,0 0-1,0 1 1,0-1 0,1 1 0,-1 0 0,0 0 0,1 1 0,-1 0-1,0 0 1,0 0 0,1 0 0,7 2 0,-11 0 23,0-1 1,1 0-1,-1 0 1,0 1-1,0-1 1,0 1-1,0-1 1,-1 1-1,1 0 1,0 0-1,-1 0 1,1 0-1,-1 0 1,0 0-1,0 0 1,0 1-1,0-1 1,0 0-1,0 1 0,0-1 1,-1 1-1,1-1 1,-1 1-1,0-1 1,0 1-1,0-1 1,0 1-1,0-1 1,0 1-1,-1 2 1,0 2 354,1 0 0,-1 0 0,-1 1 0,1-1 1,-1 0-1,0 0 0,-1-1 0,0 1 0,-5 10 1,6-14-280,0-1 0,-1 1 1,1 0-1,0-1 1,-1 0-1,0 1 1,1-1-1,-1 0 0,0 0 1,0-1-1,0 1 1,-1-1-1,1 1 1,0-1-1,0 0 0,-1 0 1,-3 0-1,5-1-189,0 0-1,1 0 1,-1 0-1,1-1 1,-1 1 0,1 0-1,-1-1 1,1 0-1,-1 1 1,1-1-1,-1 0 1,1 0-1,0 1 1,-1-1 0,1 0-1,0 0 1,0-1-1,0 1 1,-1 0-1,1 0 1,1 0-1,-1-1 1,0 1 0,0-1-1,0 1 1,1-1-1,-1 1 1,1-1-1,-1 1 1,1-1-1,0 1 1,-1-1-1,1 1 1,0-1 0,0 0-1,0 1 1,1-4-1,-2-1-1089,0 0 0,1 0 0,0 0 0,1 0 0,-1 0 0,1 1 0,1-1 0,-1 0 0,1 0 0,3-8 0,9-10-7312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7.305"/>
    </inkml:context>
    <inkml:brush xml:id="br0">
      <inkml:brushProperty name="width" value="0.025" units="cm"/>
      <inkml:brushProperty name="height" value="0.025" units="cm"/>
    </inkml:brush>
  </inkml:definitions>
  <inkml:trace contextRef="#ctx0" brushRef="#br0">18 325 13293,'0'0'9384,"-3"8"-7878,0 1-976,0 1 0,1 0 1,0 0-1,0 0 0,0 13 1,2-22-517,0-1 1,1 0 0,-1 1 0,0-1 0,0 0 0,1 0 0,-1 1 0,0-1 0,1 0 0,-1 0 0,0 0 0,1 0 0,-1 1 0,0-1 0,1 0-1,-1 0 1,1 0 0,-1 0 0,0 0 0,1 0 0,-1 0 0,0 0 0,1 0 0,-1 0 0,1 0 0,-1 0 0,0 0 0,1 0 0,-1 0 0,0-1-1,1 1 1,-1 0 0,0 0 0,1 0 0,-1-1 0,0 1 0,1 0 0,15-8 106,8-12-67,-11 9-229,0 0-1,30-17 0,-38 25 190,-1 1-1,0 0 1,1 0-1,0 1 1,-1-1 0,1 1-1,0 0 1,0 0-1,0 1 1,0-1-1,0 1 1,0 0-1,-1 1 1,1-1-1,6 2 1,-11-3 82,1 1 1,-1-1-1,1 1 1,-1-1-1,0 1 0,1-1 1,-1 1-1,0-1 1,0 0-1,1 1 0,-1-1 1,0 1-1,0-1 1,0 0-1,0 1 0,0-1 1,0 0-1,0 1 0,0-1 1,0 0-1,0 1 1,0-1-1,-1 0 0,1 1 1,0-1-1,0 1 1,0-1-1,-1 0 0,-6-30-137,5 25 234,2 4-193,-1 0 1,0-1 0,1 1-1,-1-1 1,1 1 0,0-1-1,0 1 1,0-1 0,0 0-1,0 1 1,1-4 0,0 5-9,0 0 1,0 0-1,1 0 0,-1 1 1,0-1-1,0 0 1,1 1-1,-1-1 0,0 0 1,1 1-1,-1 0 0,1-1 1,-1 1-1,0 0 1,1-1-1,-1 1 0,1 0 1,-1 0-1,2 1 1,7-3-30,-1 0 1,0 0-1,0-1 1,0 0 0,0-1-1,-1 0 1,0 0-1,1-1 1,-1 0-1,-1 0 1,1-1 0,-1 0-1,7-7 1,-5 4-14,0 0 1,-1-1 0,0 0-1,-1 0 1,0-1 0,0 0-1,-1 0 1,-1-1-1,5-12 1,-9 22 63,0 0 0,-1 0 0,1 0 0,-1 0 0,0 0 0,1-1 0,-1 1-1,0 0 1,0 0 0,0 0 0,-1-4 0,1 5-1,-1 1-1,1-1 1,0 1-1,0-1 1,-1 1 0,1-1-1,0 1 1,-1 0-1,1-1 1,0 1 0,-1-1-1,1 1 1,0 0-1,-1-1 1,1 1-1,-1 0 1,1 0 0,-1-1-1,1 1 1,-1 0-1,1 0 1,-1 0-1,1 0 1,-1-1 0,1 1-1,-1 0 1,1 0-1,-1 0 1,0 0 0,-1 1 22,-1 0 1,1-1-1,-1 1 1,1 0-1,0 0 1,0 0 0,-1 0-1,1 1 1,0-1-1,0 1 1,0-1 0,0 1-1,1 0 1,-1 0-1,0 0 1,1-1 0,-3 5-1,-3 6 60,1 0 1,0 0-1,1 0 0,-7 23 0,10-28-38,0-1-1,1 1 1,0-1-1,0 1 0,0 0 1,1-1-1,0 1 1,0 0-1,1 0 0,-1-1 1,4 10-1,-3-14-57,0-1 0,0 1 1,0-1-1,0 0 0,1 1 0,-1-1 0,1 0 0,-1 0 0,1 0 1,-1 0-1,1 0 0,0 0 0,-1 0 0,1-1 0,0 1 0,0 0 0,-1-1 1,1 0-1,0 1 0,0-1 0,0 0 0,0 0 0,-1 0 0,1 0 1,0 0-1,0 0 0,0-1 0,0 1 0,-1-1 0,3 0 0,3-1-321,0 1-1,-1-1 1,1 0-1,-1-1 1,1 0-1,10-6 0,15-20-4581,-13 8-1626,5-11-8866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8.428"/>
    </inkml:context>
    <inkml:brush xml:id="br0">
      <inkml:brushProperty name="width" value="0.025" units="cm"/>
      <inkml:brushProperty name="height" value="0.025" units="cm"/>
    </inkml:brush>
  </inkml:definitions>
  <inkml:trace contextRef="#ctx0" brushRef="#br0">8 191 13132,'-8'-34'8083,"16"56"-2990,-5-13-4932,12 31 340,20 38 0,-31-69-302,1 1 0,1-1-1,0 0 1,0-1-1,1 1 1,0-1-1,0 0 1,1-1 0,15 11-1,-23-17-183,0-1-1,0 0 1,0 0-1,1 0 1,-1 0-1,0 0 1,0 0 0,0 1-1,1-1 1,-1 0-1,0 0 1,0 0-1,1 0 1,-1 0-1,0 0 1,0 0-1,0 0 1,1 0-1,-1 0 1,0 0 0,0 0-1,1 0 1,-1 0-1,0-1 1,0 1-1,0 0 1,1 0-1,-1 0 1,0 0-1,0 0 1,0 0 0,1 0-1,-1-1 1,0 1-1,0 0 1,0 0-1,0 0 1,0 0-1,1-1 1,-1 1-1,0 0 1,0 0-1,0 0 1,0-1 0,3-15 229,-5-20-145,-1 26-92,1 1-1,-1 0 1,-1-1-1,1 1 1,-1 0-1,-1 0 0,0 1 1,0-1-1,-1 1 1,0 1-1,0-1 0,-1 1 1,0 0-1,-15-12 1,19 20-56,5 7-48,9 7-40,-8-12 143,0-1 0,0 0 0,1 1 0,-1-1 0,0-1 1,1 1-1,-1 0 0,1-1 0,0 0 0,-1 0 0,1 0 1,0 0-1,0 0 0,0-1 0,-1 0 0,1 0 0,0 0 1,0 0-1,0 0 0,0-1 0,-1 0 0,1 0 1,0 0-1,0 0 0,-1 0 0,1-1 0,-1 0 0,1 0 1,-1 0-1,0 0 0,0 0 0,0 0 0,0-1 0,0 0 1,0 1-1,2-4 0,1-2 13,0 0 0,0 0 0,-1-1 0,0 0 1,-1 0-1,0 0 0,0 0 0,-1 0 0,0-1 0,0 0 1,-1 1-1,-1-1 0,1-10 0,-1 5 12,0 10-19,0 0 0,-1 0 0,1 0 0,-1 0 0,0 0 0,-1 0 1,1 0-1,-1 0 0,0 0 0,0 1 0,-4-9 0,4 13-14,1 1 1,-1 0-1,1-1 0,-1 1 0,1 0 0,-1-1 0,1 1 0,0 0 1,-1 0-1,1 0 0,0-1 0,-1 1 0,1 0 0,0 0 1,0 0-1,0 0 0,0-1 0,0 1 0,0 0 0,0 0 0,0 0 1,0 0-1,1 1 0,-2 28 14,1-14 11,1-1 0,0 1 0,2-1-1,6 28 1,-8-40-10,0 1-1,-1-1 0,1 0 1,1 0-1,-1 0 1,0 0-1,1 0 0,-1 0 1,1 0-1,0-1 0,0 1 1,0-1-1,0 1 1,1-1-1,-1 0 0,1 1 1,-1-1-1,1-1 1,0 1-1,-1 0 0,1-1 1,0 1-1,0-1 1,0 0-1,1 0 0,-1 0 1,0 0-1,0-1 1,5 1-1,-5-2 11,1 0 0,-1 0 0,1 0 0,-1-1 0,0 0 0,1 1 0,-1-1 0,0 0 0,0 0 0,0-1 0,-1 1 0,1-1 0,-1 1 0,1-1 0,-1 0 0,0 0 0,0 0 0,0 0 0,0 0 0,0-1 0,-1 1 0,0 0 0,2-5 0,2-6 5,0-1 1,0 0-1,-2 0 1,3-18-1,-5 16-22,-1 12-2,0 0-1,0 0 1,1 0-1,-1 0 0,1 0 1,0 0-1,1 0 1,2-7-1,8 41-61,-7-8 101,12 36 27,-16-55-70,-1-1 1,1 1 0,0-1 0,0 1 0,-1-1 0,1 1 0,0-1 0,0 0-1,0 0 1,1 1 0,-1-1 0,0 0 0,0 0 0,1 0 0,-1 0-1,0 0 1,1-1 0,-1 1 0,1 0 0,-1-1 0,1 1 0,-1-1-1,1 1 1,0-1 0,-1 0 0,1 0 0,-1 1 0,1-1 0,1-1-1,-1 1-147,0-1-1,0 0 0,0 0 1,0 0-1,-1 0 1,1 0-1,0 0 0,-1-1 1,1 1-1,-1-1 0,1 1 1,-1-1-1,0 1 0,0-1 1,0 0-1,0 1 0,0-1 1,0 0-1,0 0 0,0 0 1,-1 0-1,2-3 0,6-47-13021,-7 23-1831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8.769"/>
    </inkml:context>
    <inkml:brush xml:id="br0">
      <inkml:brushProperty name="width" value="0.025" units="cm"/>
      <inkml:brushProperty name="height" value="0.025" units="cm"/>
    </inkml:brush>
  </inkml:definitions>
  <inkml:trace contextRef="#ctx0" brushRef="#br0">0 0 15567,'0'0'12460,"66"39"-15888,-38-39-1665,2 0-5925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9.113"/>
    </inkml:context>
    <inkml:brush xml:id="br0">
      <inkml:brushProperty name="width" value="0.025" units="cm"/>
      <inkml:brushProperty name="height" value="0.025" units="cm"/>
    </inkml:brush>
  </inkml:definitions>
  <inkml:trace contextRef="#ctx0" brushRef="#br0">105 1 17777,'0'0'3443,"-9"0"-341,2 0-2587,0 0 0,0 1 0,0 0 0,0 0 0,1 1 0,-13 4 0,17-5-452,0-1 0,0 1 0,0 0-1,0 0 1,0 1 0,0-1 0,0 0 0,1 1-1,-1-1 1,0 1 0,1-1 0,-1 1-1,1 0 1,0 0 0,0 0 0,-1 0 0,1 0-1,0 0 1,0 0 0,1 0 0,-1 0 0,0 0-1,1 0 1,0 0 0,-1 1 0,1-1-1,0 0 1,0 0 0,0 1 0,1 2 0,-1-4-68,1-1 0,0 1 0,0 0 0,0-1 1,0 1-1,0-1 0,0 1 0,0-1 1,0 1-1,0-1 0,0 0 0,1 1 0,-1-1 1,0 0-1,0 0 0,0 0 0,0 0 1,0 0-1,0 0 0,1 0 0,0-1 0,28-2-162,20-16-165,-42 16 244,0-1 0,0 1 0,0 0 1,0 0-1,1 1 0,-1 1 0,17-2 0,-24 3 102,0 0 0,-1 0 1,1 1-1,0-1 0,-1 0 1,1 1-1,0-1 0,-1 0 1,1 1-1,-1-1 0,1 1 0,-1-1 1,1 1-1,-1-1 0,1 1 1,-1 0-1,1-1 0,-1 1 1,0-1-1,1 1 0,-1 0 1,0 0-1,0-1 0,1 1 1,-1 0-1,0-1 0,0 1 1,0 0-1,0 0 0,0-1 0,0 1 1,0 0-1,0-1 0,0 1 1,0 0-1,-1 0 0,1-1 1,0 1-1,0 0 0,-1-1 1,0 2-1,-12 32 762,8-28-846,0-1-1,0 1 1,-1-1 0,1 0 0,-1 0-1,0 0 1,-11 6 0,-12-2-7247,15-9-3985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09.840"/>
    </inkml:context>
    <inkml:brush xml:id="br0">
      <inkml:brushProperty name="width" value="0.025" units="cm"/>
      <inkml:brushProperty name="height" value="0.025" units="cm"/>
    </inkml:brush>
  </inkml:definitions>
  <inkml:trace contextRef="#ctx0" brushRef="#br0">11 387 3908,'0'0'7287,"-2"-12"-2995,1 1-3722,-2-6 952,1 0 1,0 0-1,2 0 1,0 0-1,2-19 1,-2 35-1475,0 0 0,0 0 0,0 0 0,1 0-1,-1 0 1,0 1 0,1-1 0,-1 0 0,0 0 0,1 0 0,-1 0 0,1 0 0,-1 1 0,1-1 0,0 0 0,-1 0 0,1 1-1,0-1 1,0 0 0,-1 1 0,1-1 0,0 1 0,0-1 0,0 1 0,0-1 0,-1 1 0,1 0 0,0-1 0,0 1 0,0 0-1,0 0 1,0 0 0,0 0 0,0 0 0,1 0 0,0 0-35,-1 0 0,1 1 0,-1-1-1,1 1 1,-1 0 0,1-1 0,-1 1 0,0 0-1,1 0 1,-1 0 0,0 0 0,0 0 0,0 0 0,1 0-1,-1 0 1,0 1 0,-1-1 0,1 0 0,0 1-1,0-1 1,0 2 0,49 155 153,-50-157-160,0 0 1,1 1-1,-1-1 1,0 0 0,1 1-1,-1-1 1,1 0 0,0 0-1,-1 1 1,1-1-1,0 0 1,0 0 0,0 0-1,0 0 1,0 0 0,0 0-1,0 0 1,0 0 0,0 0-1,0-1 1,0 1-1,1 0 1,-1-1 0,0 1-1,0-1 1,1 1 0,-1-1-1,0 0 1,1 1-1,1-1 1,0-1 24,-1 0-1,0 0 1,1-1-1,-1 1 1,0-1-1,0 1 1,0-1-1,0 1 1,0-1-1,0 0 1,-1 0-1,1 0 1,0 0-1,1-4 1,8-12 209,-2 0-1,14-36 1,-15 34-155,-2-1 0,0-1-1,-2 1 1,0-1 0,-1 1 0,-2-1-1,0-31 1,-3 51 340,0 7-336,-3 8-106,4 1 76,1 0 0,0 0 0,1 0 0,1-1 1,3 16-1,-5-27-34,0 0 0,1 0 0,-1 0 0,1 0 0,0 0 0,-1 0 0,1 0 1,0 0-1,0 0 0,0 0 0,0-1 0,0 1 0,1 0 0,-1-1 0,0 1 0,1-1 0,0 1 0,-1-1 1,1 0-1,0 1 0,-1-1 0,1 0 0,0 0 0,0 0 0,0-1 0,0 1 0,0 0 0,0-1 0,0 1 0,0-1 1,0 0-1,0 1 0,0-1 0,1 0 0,-1-1 0,0 1 0,0 0 0,0 0 0,0-1 0,0 1 0,0-1 0,0 0 1,0 0-1,2-1 0,0 0 33,1-1 0,0 0 0,-1 0 0,0-1 0,0 0 0,0 1-1,0-1 1,-1 0 0,1-1 0,-1 1 0,0-1 0,0 1 0,-1-1 0,1 0 0,-1 0 0,0 0 0,2-8 0,0-2-20,-1 1 0,0-1 0,0 0 0,-2 0-1,0-18 1,-1 28-31,-1 0-1,0 0 1,0 0-1,0 0 1,0 1-1,-1-1 1,0 1 0,0-1-1,-3-4 1,4 8-7,1-1 1,-1 1 0,0 0 0,0-1-1,0 1 1,0 0 0,0 0-1,0 0 1,0 0 0,0 0 0,0 0-1,0 0 1,0 0 0,-1 0 0,1 1-1,0-1 1,-1 0 0,1 1-1,-1-1 1,1 1 0,-1 0 0,1-1-1,-1 1 1,1 0 0,0 0-1,-1 0 1,1 0 0,-1 0 0,1 0-1,-1 0 1,1 1 0,-1-1 0,1 0-1,-2 1 1,1 1-1,1-1 0,0 1 0,0-1 0,-1 1 0,1 0 0,0 0 0,0-1 0,1 1 0,-1 0 0,0 0 0,1 0 0,-1 0 0,1 0 0,-1 0 0,1 0 0,0 0 0,0 0 0,0 0 0,0 0 0,0 0 0,1 3 0,-1-2 0,1-1 0,-1 1 0,0 0 0,1-1 0,-1 1 0,1-1 0,0 1 0,0-1 0,0 1 0,0-1 0,0 1 0,0-1 0,1 0 0,-1 1 0,1-1 0,2 2 0,-2-3-74,0 0 1,1 0-1,-1 0 1,1 0-1,0 0 0,-1-1 1,1 1-1,-1-1 0,1 0 1,0 1-1,-1-1 1,1-1-1,0 1 0,-1 0 1,1-1-1,0 1 0,-1-1 1,1 0-1,-1 1 1,1-1-1,-1-1 0,0 1 1,1 0-1,-1-1 0,0 1 1,0-1-1,0 1 1,0-1-1,2-2 0,-1 0-176,1 1-1,-1-1 0,0 0 1,-1 1-1,1-1 0,-1-1 1,1 1-1,-1 0 0,-1-1 1,1 1-1,0-1 0,-1 1 1,0-1-1,0 0 0,0-5 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0.245"/>
    </inkml:context>
    <inkml:brush xml:id="br0">
      <inkml:brushProperty name="width" value="0.025" units="cm"/>
      <inkml:brushProperty name="height" value="0.025" units="cm"/>
    </inkml:brush>
  </inkml:definitions>
  <inkml:trace contextRef="#ctx0" brushRef="#br0">0 38 7335,'0'0'10474,"57"0"-9609,-22 0-97,6 0-479,5 0-193,0-2-32,-4-1-481,0-1-896,-9-2-1570,-11-4-1024,-12-3-2019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0.385"/>
    </inkml:context>
    <inkml:brush xml:id="br0">
      <inkml:brushProperty name="width" value="0.025" units="cm"/>
      <inkml:brushProperty name="height" value="0.025" units="cm"/>
    </inkml:brush>
  </inkml:definitions>
  <inkml:trace contextRef="#ctx0" brushRef="#br0">0 0 12524,'0'0'13634,"4"11"-13047,24 75 29,76 194 87,-104-279-700,0-1 1,0 0 0,0 1-1,0-1 1,0 0-1,0 1 1,0-1-1,0 0 1,0 1-1,1-1 1,-1 0 0,0 1-1,0-1 1,0 0-1,0 1 1,0-1-1,1 0 1,-1 1 0,0-1-1,0 0 1,0 0-1,1 1 1,-1-1-1,0 0 1,0 0-1,1 1 1,-1-1 0,0 0-1,1 0 1,-1 0-1,0 0 1,1 1-1,-1-1 1,0 0 0,1 0-1,-1 0 1,0 0-1,1 0 1,-1 0-1,0 0 1,1 0-1,-1 0 1,1 0 0,1-19-16,-9-33-58,1 39 826,-2-9-5830,7-2-7205,5 10 5894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1.037"/>
    </inkml:context>
    <inkml:brush xml:id="br0">
      <inkml:brushProperty name="width" value="0.025" units="cm"/>
      <inkml:brushProperty name="height" value="0.025" units="cm"/>
    </inkml:brush>
  </inkml:definitions>
  <inkml:trace contextRef="#ctx0" brushRef="#br0">1 96 14734,'0'0'10880,"3"11"-10485,30 113 925,-15-51-982,35 92 0,-37-140-256,-16-25-76,1 0 0,-1 0 0,0 0-1,1 0 1,-1 0 0,1 0 0,-1 0 0,0-1 0,1 1 0,-1 0 0,0 0 0,1 0 0,-1-1 0,0 1 0,0 0 0,1 0 0,-1-1 0,0 1 0,0 0 0,1 0 0,-1-1 0,0 1 0,0 0 0,0-1 0,1 1 0,-1 0 0,0-1 0,0 1 0,0 0 0,0-1 0,0 1 0,0-1 0,0 1 0,0 0 0,0-1 0,0 0 0,4-53 225,-6 26-195,-1 0 0,-1 0 0,-9-32 0,5 25-28,-4-42 0,12 76-20,0 1-1,1-1 1,-1 1 0,0-1-1,1 1 1,-1-1 0,0 1-1,1 0 1,-1-1-1,0 1 1,1-1 0,-1 1-1,1 0 1,-1 0 0,1-1-1,-1 1 1,1 0-1,-1 0 1,1-1 0,-1 1-1,1 0 1,-1 0-1,1 0 1,0 0 0,-1 0-1,1 0 1,-1 0 0,1 0-1,-1 0 1,2 0-1,30 1-25,-5-2 81,-25 0-29,1-1 1,-1 1-1,0-1 0,1 0 0,-1 0 0,0 0 1,0 0-1,0-1 0,0 1 0,-1 0 0,1-1 1,-1 1-1,1-1 0,-1 1 0,0-1 1,0 0-1,0 0 0,0 0 0,-1 1 0,1-1 1,-1 0-1,1 0 0,-1 0 0,0 0 0,-1-6 1,1 4 73,0-1 1,0 1 0,0 0 0,-1-1 0,0 1-1,0 0 1,0-1 0,-1 1 0,0 0-1,0 0 1,0 0 0,-1 1 0,-4-8-1,6 11-59,0-1-1,0 1 1,0 0 0,0 0-1,-1-1 1,1 1-1,0 0 1,-1 0-1,1 0 1,-1 0 0,1 1-1,-1-1 1,1 0-1,-1 1 1,0-1-1,1 1 1,-1-1 0,0 1-1,0 0 1,1 0-1,-4 0 1,3 0-31,1 1 0,0 0 0,0 0 0,-1-1 0,1 1 0,0 0 0,0 0 0,0 0 0,0 0 0,0 1 0,0-1 0,0 0 0,0 0 0,0 0 0,1 1 0,-1-1 0,0 1 0,1-1 0,-1 2 0,-2 8-36,0 0 1,1-1-1,1 1 0,0 0 1,0 13-1,0-11 44,2-1 0,0 1-1,0 0 1,1 0 0,5 18 0,-6-29 1,-1 0 0,1 0 1,0 0-1,0 0 1,0 0-1,0-1 1,1 1-1,-1 0 0,0-1 1,1 1-1,-1 0 1,1-1-1,-1 0 0,1 1 1,0-1-1,0 0 1,2 1-1,-2-1 6,1 0 0,-1-1 0,1 0-1,-1 0 1,1 0 0,-1 0 0,1 0 0,-1 0-1,1-1 1,-1 1 0,1-1 0,-1 1 0,1-1-1,-1 0 1,0 0 0,1 0 0,-1-1 0,3-1-1,17-14 150,-17 13-352,1-1 0,-1 1 0,1 0 0,-1 0 0,13-4 0,-17 7 170,0 1 0,0 0 0,0 0-1,0-1 1,0 1 0,0 0 0,0 0-1,0 0 1,0 0 0,0 1 0,0-1-1,0 0 1,0 0 0,0 1 0,0-1 0,0 0-1,0 1 1,0-1 0,0 1 0,0-1-1,0 1 1,0 0 0,-1-1 0,1 1-1,0 0 1,0-1 0,-1 1 0,1 0-1,0 0 1,-1 0 0,1 0 0,-1 0 0,1 0-1,-1 0 1,0 0 0,1 0 0,-1 0-1,0 0 1,0 0 0,1 0 0,-1 0-1,0 0 1,0 1 0,8 56-1282,-11-21-4245,-3-32 1842,-7-4-1799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1.394"/>
    </inkml:context>
    <inkml:brush xml:id="br0">
      <inkml:brushProperty name="width" value="0.025" units="cm"/>
      <inkml:brushProperty name="height" value="0.025" units="cm"/>
    </inkml:brush>
  </inkml:definitions>
  <inkml:trace contextRef="#ctx0" brushRef="#br0">0 1 18129,'0'0'7495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2.373"/>
    </inkml:context>
    <inkml:brush xml:id="br0">
      <inkml:brushProperty name="width" value="0.025" units="cm"/>
      <inkml:brushProperty name="height" value="0.025" units="cm"/>
    </inkml:brush>
  </inkml:definitions>
  <inkml:trace contextRef="#ctx0" brushRef="#br0">126 489 4004,'0'0'32,"-9"-11"923,-7-11-744,0-2 0,2 0 0,-12-27 0,17 29 2164,0 0 1,-8-33 0,7-8 6042,10 62-8374,0 1 0,0 0 0,0 0 0,0 0 0,0 0 0,1-1 1,-1 1-1,0 0 0,0 0 0,0 0 0,0 0 0,0 0 0,0-1 0,0 1 0,1 0 0,-1 0 0,0 0 0,0 0 0,0 0 0,0 0 0,1 0 0,-1 0 0,0-1 0,0 1 0,0 0 0,0 0 0,1 0 0,-1 0 0,0 0 0,0 0 1,0 0-1,1 0 0,-1 0 0,0 0 0,0 0 0,0 0 0,0 0 0,1 0 0,-1 1 0,0-1 0,0 0 0,0 0 0,0 0 0,1 0 0,-1 0 0,0 0 0,0 0 0,0 0 0,0 1 0,0-1 0,1 0 0,-1 0 0,0 0 0,0 0 1,0 0-1,0 1 0,0-1 0,0 0 0,0 0 0,17 18 359,-2 0 1,0 0-1,-1 1 1,-1 1-1,-1 0 1,12 29-1,-20-41-393,16 34 39,-16-30-29,1-1-1,0 1 1,1-1 0,1 0 0,0 0-1,14 17 1,-19-75 525,-6 24-516,-1-1 1,-1 2 0,0-1 0,-2 1-1,-1 0 1,-14-26 0,-8-8 23,-38-52 1,99 169 36,-15-37-69,34 46-9,-46-65-12,1-1 1,0 0-1,0 0 0,0-1 1,0 1-1,0-1 1,1 0-1,-1 0 0,1 0 1,0 0-1,0-1 0,7 2 1,-11-3 4,0-1-1,1 0 1,-1 0 0,1 0 0,-1 0 0,0 0 0,1 0-1,-1-1 1,0 1 0,1 0 0,-1-1 0,0 1-1,1-1 1,-1 1 0,0-1 0,0 0 0,1 0-1,-1 1 1,0-1 0,0 0 0,0 0 0,0 0 0,0 0-1,0 0 1,0 0 0,-1 0 0,1-1 0,0 1-1,-1 0 1,1 0 0,0-1 0,-1 1 0,0 0-1,1-2 1,10-52 123,-11 49-120,4-92 69,1-11-47,2 96-60,3 20-37,6 23-39,-15-29 106,45 126 101,-35-92-94,1 0 0,30 58 1,-42-91-112,1-1 1,-1 0-1,1 0 1,0 0-1,-1 0 1,1 0-1,0 0 1,-1 0-1,1 0 1,0-1-1,0 1 1,0 0-1,0 0 1,0-1-1,0 1 1,0 0-1,0-1 1,0 1-1,0-1 1,0 0-1,1 1 1,-1-1-1,2 1 1,-2-2-235,0 1 1,-1-1-1,1 1 1,0 0-1,0-1 1,0 0 0,0 1-1,-1-1 1,1 1-1,0-1 1,0 0-1,-1 0 1,1 1 0,-1-1-1,1 0 1,-1 0-1,1 0 1,-1 0-1,1 0 1,-1 1-1,0-1 1,1 0 0,-1 0-1,0 0 1,0 0-1,0-2 1,5-24-10762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2.748"/>
    </inkml:context>
    <inkml:brush xml:id="br0">
      <inkml:brushProperty name="width" value="0.025" units="cm"/>
      <inkml:brushProperty name="height" value="0.025" units="cm"/>
    </inkml:brush>
  </inkml:definitions>
  <inkml:trace contextRef="#ctx0" brushRef="#br0">1 67 7559,'0'0'17457,"8"5"-16603,37 34 166,-35-28-582,2 0 1,-1-1-1,1-1 1,1 1-1,0-2 1,22 12-1,-34-20-399,1 1-1,-1-1 1,1 1-1,-1-1 1,0 0-1,1 1 1,-1-1-1,1 0 1,-1 0 0,1 0-1,-1 0 1,1 0-1,-1-1 1,1 1-1,-1 0 1,0-1 0,1 1-1,-1-1 1,1 1-1,-1-1 1,0 0-1,0 0 1,1 1-1,0-3 1,0 1 15,0 0 0,0-1 1,-1 1-1,1-1 0,-1 1 0,1-1 1,-1 0-1,0 1 0,0-1 0,-1 0 1,2-5-1,0-9 151,-1 1 0,-1-1 0,-2-24 0,2 32-94,-4-19 88,4 27-196,0 0-1,0 0 1,-1 0 0,1 0-1,0 0 1,0 0 0,-1 1-1,1-1 1,0 0-1,-1 0 1,1 0 0,-1 0-1,1 0 1,-1 1-1,0-1 1,1 0 0,-1 0-1,0 1 1,1-1 0,-1 0-1,0 1 1,0-1-1,-1 0 1,0 6-2463,3 3-7049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3.151"/>
    </inkml:context>
    <inkml:brush xml:id="br0">
      <inkml:brushProperty name="width" value="0.025" units="cm"/>
      <inkml:brushProperty name="height" value="0.025" units="cm"/>
    </inkml:brush>
  </inkml:definitions>
  <inkml:trace contextRef="#ctx0" brushRef="#br0">0 242 18578,'0'0'8135,"75"-60"-7590,-40 27-321,2-5-128,1 2-128,-7 4-769,-6 10-768,-6 8-865,-8 7-1346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3.477"/>
    </inkml:context>
    <inkml:brush xml:id="br0">
      <inkml:brushProperty name="width" value="0.025" units="cm"/>
      <inkml:brushProperty name="height" value="0.025" units="cm"/>
    </inkml:brush>
  </inkml:definitions>
  <inkml:trace contextRef="#ctx0" brushRef="#br0">0 202 15567,'0'0'8808,"76"-51"-7975,-47 22-321,-2 1-352,0 1-160,-6 2-1313,-2 4-1826,-6 1-4036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3.835"/>
    </inkml:context>
    <inkml:brush xml:id="br0">
      <inkml:brushProperty name="width" value="0.025" units="cm"/>
      <inkml:brushProperty name="height" value="0.025" units="cm"/>
    </inkml:brush>
  </inkml:definitions>
  <inkml:trace contextRef="#ctx0" brushRef="#br0">0 1 8200,'0'0'13549,"41"57"-13037,-20-34-256,2 2-192,2 0-32,-1-3-672,-3-3-1378,-4-3-2723,-6-5-4451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4.179"/>
    </inkml:context>
    <inkml:brush xml:id="br0">
      <inkml:brushProperty name="width" value="0.025" units="cm"/>
      <inkml:brushProperty name="height" value="0.025" units="cm"/>
    </inkml:brush>
  </inkml:definitions>
  <inkml:trace contextRef="#ctx0" brushRef="#br0">8 331 1537,'0'0'10501,"-2"-12"-6091,0 6-4107,1-1 0,0 1 0,0-1 0,0 0 0,1 1 0,0-1 0,1 0 0,0 1 0,-1-1 1,2 1-1,-1-1 0,1 1 0,0-1 0,1 1 0,-1 0 0,1 0 0,6-9 0,7-6 37,2 0-1,0 1 0,1 1 1,32-25-1,-40 36-328,0 0 0,0 0 1,1 2-1,-1-1 0,2 1 0,-1 1 1,0 0-1,1 1 0,0 0 1,26-3-1,-38 6-17,1 1-1,-1 0 1,1 0 0,-1 0 0,0 1 0,1-1 0,-1 0-1,1 0 1,-1 1 0,0-1 0,1 1 0,-1-1 0,0 1-1,0 0 1,1-1 0,-1 1 0,0 0 0,0 0 0,0 0 0,0 0-1,0 0 1,0 0 0,1 2 0,0 0 50,-1 0 1,1 0-1,-1 0 1,0 0-1,0 0 1,0 0-1,-1 1 1,1-1-1,-1 0 1,0 4-1,0 3 225,0 0-1,-1 0 1,0 0-1,-1 0 1,0 0-1,-5 12 1,0-5 231,-1 1 1,-17 26 0,22-40-572,0 1 0,1-1 0,-2 0 0,1 0 0,0 0 0,-1 0 0,0-1 0,0 0 0,0 0 0,0 0 0,0 0 0,-1 0 0,1-1 0,-10 4 0,14-6-46,-1 0 0,1 0 0,-1 0 0,1 0 0,0 0 0,-1 0 0,1-1 0,0 1 0,-1 0 0,1 0 0,0 0 0,-1-1 0,1 1 0,0 0 0,0 0-1,-1 0 1,1-1 0,0 1 0,0 0 0,-1-1 0,1 1 0,0 0 0,0-1 0,0 1 0,0 0 0,-1-1 0,1 1 0,0 0 0,0-1 0,0 1 0,0 0 0,0-1 0,0 1-1,0 0 1,0-1 0,0 1 0,0 0 0,0-1 0,0 1 0,0-1 0,0 1 0,0 0 0,1-1 0,-1 1 0,0 0 0,0-1 0,1-2-1044,0-19-5875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4.615"/>
    </inkml:context>
    <inkml:brush xml:id="br0">
      <inkml:brushProperty name="width" value="0.025" units="cm"/>
      <inkml:brushProperty name="height" value="0.025" units="cm"/>
    </inkml:brush>
  </inkml:definitions>
  <inkml:trace contextRef="#ctx0" brushRef="#br0">0 213 12812,'0'0'9177,"10"7"-7533,-3-2-1504,0 0 1,0-1-1,0 0 0,1-1 1,0 1-1,0-1 0,0-1 1,0 1-1,0-2 0,1 1 1,-1-1-1,0 0 0,1-1 1,-1 1-1,1-2 0,-1 1 1,0-1-1,1-1 0,-1 0 1,10-3-1,-11 2-138,-1 0 1,1-1 0,-1 0-1,0-1 1,0 1-1,0-1 1,0 0-1,-1-1 1,0 1-1,0-1 1,0 0 0,-1 0-1,0-1 1,0 1-1,-1-1 1,1 0-1,-2 0 1,3-8 0,1-3-253,-2-1 1,-1 0 0,0 0 0,-1 0-1,-1-23 1,3 89 546,3-1 0,1 0 0,3 0-1,18 49 1,-26-83-539,22 58 500,-23-65-863,1-1 1,-1 0-1,1 0 1,0 0-1,0 0 1,0 0-1,5 4 1,3-2-6299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0.635"/>
    </inkml:context>
    <inkml:brush xml:id="br0">
      <inkml:brushProperty name="width" value="0.025" units="cm"/>
      <inkml:brushProperty name="height" value="0.025" units="cm"/>
    </inkml:brush>
  </inkml:definitions>
  <inkml:trace contextRef="#ctx0" brushRef="#br0">294 1 11563,'0'0'1948,"-9"0"-917,-38 3-375,52-3-610,0 0 0,-1 1 0,1 0-1,0 0 1,-1 0 0,1 1 0,-1 0 0,1-1-1,-1 2 1,5 2 0,-8-5-41,0 1 0,0-1 0,-1 1 1,1 0-1,0-1 0,0 1 0,-1 0 0,1-1 0,-1 1 1,1 0-1,0 0 0,-1 0 0,0-1 0,1 1 1,-1 0-1,1 0 0,-1 0 0,0 0 0,0 0 0,1 0 1,-1 1-1,-1 0 15,1-1 1,-1 0-1,1 1 0,-1-1 1,1 0-1,-1 0 0,0 1 1,0-1-1,0 0 1,1 0-1,-1 0 0,0 0 1,0 0-1,-1 0 0,1 0 1,0 0-1,0-1 1,0 1-1,-3 1 0,-20 10 310,-1 0 0,-47 15 1,52-22 28,1 2 1,-1 1-1,2 0 1,-1 1 0,1 1-1,-23 17 1,40-27-344,1 0 1,-1 0 0,1 1 0,-1-1 0,1 0-1,-1 1 1,1-1 0,-1 0 0,1 1 0,0-1 0,-1 1-1,1-1 1,0 1 0,-1-1 0,1 1 0,0-1-1,-1 1 1,1-1 0,0 1 0,0-1 0,0 1-1,-1-1 1,1 1 0,0 0 0,0-1 0,0 1-1,0-1 1,0 1 0,0-1 0,0 1 0,0 0-1,0-1 1,1 1 0,-1-1 0,0 1 0,1 0-1,22 9 200,43-7-87,-61-3-54,94 0 20,68 2-2106,-56 5-5341,-75-4 1613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5.718"/>
    </inkml:context>
    <inkml:brush xml:id="br0">
      <inkml:brushProperty name="width" value="0.025" units="cm"/>
      <inkml:brushProperty name="height" value="0.025" units="cm"/>
    </inkml:brush>
  </inkml:definitions>
  <inkml:trace contextRef="#ctx0" brushRef="#br0">9 0 13613,'0'0'2338,"-8"60"-1249,27-27-64,13 5-512,8 3 31,8 6 33,3 0-161,1-1-256,-5 1-128,-7-2 0,-7-7-352,-8-7-225,-13-12-736,-7-10-1313,-12-9-8553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6.157"/>
    </inkml:context>
    <inkml:brush xml:id="br0">
      <inkml:brushProperty name="width" value="0.025" units="cm"/>
      <inkml:brushProperty name="height" value="0.025" units="cm"/>
    </inkml:brush>
  </inkml:definitions>
  <inkml:trace contextRef="#ctx0" brushRef="#br0">7 2038 9769,'-2'-8'2312,"1"3"-2025,0 1-38,0 1 0,1-1 0,-1 1-1,1-1 1,-1 0 0,1 1 0,0-1 0,1 0 0,-1 1 0,0-1-1,1 1 1,0-1 0,0 1 0,0-1 0,0 1 0,1 0 0,-1-1-1,1 1 1,0 0 0,0 0 0,0 0 0,4-4 0,32-23 308,1 1-1,61-32 1,7-6-690,3-13-1512,135-127-1,83-117-1574,-66 64 1809,-183 185 1799,309-290 6046,19 28-2766,-382 317-3651,53-35-483,-71 50 419,1 1 1,0 0 0,0 0 0,0 1 0,0 0 0,1 0-1,0 1 1,9-2 0,-16 4 56,-1 0 1,1 0-1,-1 0 0,1 1 1,-1-1-1,1 0 0,-1 1 1,1-1-1,-1 0 0,1 1 0,-1 0 1,0-1-1,1 1 0,-1 0 1,0 0-1,0 0 0,0 0 1,0 0-1,1 0 0,-1 0 0,0 0 1,-1 0-1,1 0 0,0 1 1,0-1-1,0 0 0,-1 1 1,1-1-1,-1 0 0,1 3 0,9 53 619,-7-36-493,2 11 133,3-1 1,0 1 0,2-1-1,1 0 1,2-1-1,32 55 1,-11-33-671,2-1-1,73 77 1,-24-32-5225,-53-55-508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6.625"/>
    </inkml:context>
    <inkml:brush xml:id="br0">
      <inkml:brushProperty name="width" value="0.025" units="cm"/>
      <inkml:brushProperty name="height" value="0.025" units="cm"/>
    </inkml:brush>
  </inkml:definitions>
  <inkml:trace contextRef="#ctx0" brushRef="#br0">1 1953 8232,'12'-14'5413,"82"-91"-1484,113-97 0,515-346-643,39 56-4660,-644 418 1304,175-129-586,-256 173-96,-1-1 0,-1-2 0,-3-1 0,0-2 0,38-59 0,-54 65-4122,-9 4-3913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8.024"/>
    </inkml:context>
    <inkml:brush xml:id="br0">
      <inkml:brushProperty name="width" value="0.025" units="cm"/>
      <inkml:brushProperty name="height" value="0.025" units="cm"/>
    </inkml:brush>
  </inkml:definitions>
  <inkml:trace contextRef="#ctx0" brushRef="#br0">0 0 8040,'0'0'19330,"6"11"-18273,18 40-269,42 79-86,-56-112-679,2 0 1,0 0-1,1-1 0,26 27 1,-38-43 34,0 0 1,0 0-1,0 0 0,0 0 1,0 0-1,0 0 1,1 0-1,-1 0 1,0 0-1,1 0 0,-1-1 1,1 1-1,-1-1 1,1 1-1,-1-1 1,2 1-1,-2-1-27,-1-1-1,0 1 1,1-1 0,-1 1-1,0-1 1,1 1 0,-1 0-1,0-1 1,0 1 0,1-1-1,-1 1 1,0-1 0,0 1-1,0-1 1,0 0 0,0 1-1,0-1 1,1 1 0,-1-1-1,-1 1 1,1-1-1,0 1 1,0-1 0,0 1-1,0-1 1,0 1 0,0-1-1,-1 0 1,-20-51 361,17 44-385,-17-29 8,-1 2 1,-1 0 0,-43-47-1,43 66-3,23 15-14,-1 1 1,1 0 0,0 0 0,-1 0-1,1 0 1,-1 0 0,1 0-1,0 0 1,-1 0 0,1 0-1,-1 0 1,1 0 0,0 0 0,-1 0-1,1 0 1,0 0 0,-1 0-1,1 0 1,-1 0 0,1 1-1,0-1 1,-1 0 0,1 0 0,0 0-1,-1 1 1,1-1 0,0 0-1,-1 1 1,1-1 0,0 0 0,0 0-1,-1 1 1,1 1-3,0 0 0,0 0 0,0 0-1,0 0 1,0-1 0,0 1 0,0 0 0,0 0 0,1 0-1,-1 0 1,1 0 0,0-1 0,-1 1 0,1 0 0,0-1-1,0 1 1,0 0 0,0-1 0,0 1 0,0-1 0,2 2 0,74 110-31,-9-10 37,-45-81 93,-15-25 22,-4-14-67,-5 7-33,0-1 0,-1 1-1,0 0 1,-1 0 0,0 0 0,0 0-1,-1 0 1,0 1 0,-1 0 0,0-1-1,-8-9 1,2 3-127,-1 1 0,0 0 0,-2 1 0,1 0 0,-19-13 0,24 22 590,5 4-3774,9 8-5524,2 1 2166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18.470"/>
    </inkml:context>
    <inkml:brush xml:id="br0">
      <inkml:brushProperty name="width" value="0.025" units="cm"/>
      <inkml:brushProperty name="height" value="0.025" units="cm"/>
    </inkml:brush>
  </inkml:definitions>
  <inkml:trace contextRef="#ctx0" brushRef="#br0">1 380 10186,'0'0'2898,"1"11"444,-1-8-3128,0 5 512,1 1 0,0-1 0,0 0 0,5 14-1,-5-20-507,-1 0 0,1 0 0,0 0 0,0 1 0,0-1 0,0 0 0,0-1 0,1 1 0,-1 0 0,0 0 0,1-1 0,0 1 0,-1 0 0,1-1-1,0 0 1,0 1 0,0-1 0,-1 0 0,2 0 0,-1 0 0,0 0 0,0 0 0,0-1 0,0 1 0,0-1 0,1 1 0,1-1 0,-3 0-142,1 0 0,-1 0 0,0 0 0,0-1 0,0 1 0,0-1 0,0 1 1,0-1-1,0 1 0,0-1 0,0 1 0,0-1 0,0 0 0,0 0 0,0 1 1,0-1-1,0 0 0,-1 0 0,1 0 0,0 0 0,-1 0 0,1 0 0,0 0 1,-1 0-1,0 0 0,1-2 0,9-34 714,-9 31-619,5-25 123,-1 0 1,-2 0 0,-2-1-1,-3-51 1,0 62-238,-1-1 0,-1 1-1,-1 0 1,-1 0 0,-1 1-1,0-1 1,-18-31 0,13 35-54,12 17-3,0 0-1,0 0 1,-1 0-1,1 0 0,0 0 1,0 0-1,0 0 1,0 0-1,0 0 1,0 0-1,0-1 1,0 1-1,-1 0 0,1 0 1,0 0-1,0 0 1,0 0-1,0 0 1,0 0-1,0 0 1,0 0-1,-1 0 0,1 0 1,0 0-1,0 0 1,0 0-1,0 0 1,0 1-1,0-1 1,0 0-1,0 0 0,-1 0 1,1 0-1,0 0 1,0 0-1,0 0 1,0 0-1,0 0 1,0 0-1,0 0 1,0 0-1,0 0 0,0 1 1,0-1-1,-1 0 1,1 0-1,0 0 1,0 0-1,0 0 1,0 0-1,0 0 0,0 1 1,0-1-1,0 0 1,0 0-1,0 0 1,0 0-1,0 0 1,0 0-1,0 0 0,0 1 1,0-1-1,0 0 1,1 3-9,-1 1 0,1-1 0,0 0 0,-1 1 0,2-1 1,-1 0-1,0 0 0,3 5 0,2 3 10,1 0 0,0 0 0,0-1 0,1 0 0,1-1 0,-1 0 0,2 0 0,-1-1 0,1 0 0,0 0 0,1-1 0,-1-1 0,1 0 0,1 0 0,-1-1 0,18 5 0,-18-7-874,0-1 1,-1-1 0,1 1 0,0-2-1,0 1 1,0-2 0,15-1 0,-7-4-5657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20.633"/>
    </inkml:context>
    <inkml:brush xml:id="br0">
      <inkml:brushProperty name="width" value="0.025" units="cm"/>
      <inkml:brushProperty name="height" value="0.025" units="cm"/>
    </inkml:brush>
  </inkml:definitions>
  <inkml:trace contextRef="#ctx0" brushRef="#br0">0 0 4068,'0'0'12150,"10"10"-10436,238 234-481,-232-223-3795,-18-14-1662,-13-8 29,-1-4-2259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8:21.008"/>
    </inkml:context>
    <inkml:brush xml:id="br0">
      <inkml:brushProperty name="width" value="0.025" units="cm"/>
      <inkml:brushProperty name="height" value="0.025" units="cm"/>
    </inkml:brush>
  </inkml:definitions>
  <inkml:trace contextRef="#ctx0" brushRef="#br0">26 339 7527,'0'0'12524,"5"-11"-10576,1 3-1650,-1-1-1,0 0 1,-1-1-1,0 1 0,0-1 1,-1 0-1,0 0 1,-1 0-1,0 0 0,0-1 1,-1 1-1,-1 0 1,0-1-1,-1-13 0,-1 11-254,0 0 0,0 0 0,-1 0 0,-1 0 0,0 0 0,-1 1-1,0 0 1,-1 0 0,0 0 0,-1 1 0,-8-12 0,8 17-9,5 8-126,8 14-74,3-3-112,1-1 1,0 0 0,1-1-1,0 0 1,1-1 0,0 0 0,18 10-1,-22-15-431,1 1 0,0-2 0,1 1 0,-1-1 0,1-1 0,0 0 0,11 2 1,15-3-6174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2.766"/>
    </inkml:context>
    <inkml:brush xml:id="br0">
      <inkml:brushProperty name="width" value="0.025" units="cm"/>
      <inkml:brushProperty name="height" value="0.025" units="cm"/>
    </inkml:brush>
  </inkml:definitions>
  <inkml:trace contextRef="#ctx0" brushRef="#br0">43 0 7399,'-16'341'358,"11"-256"1739,10 45-7226,1-6 4232,-6-76 4320,-9 223-2805,0-203 2409,3-5-3041,2 0 1,6 86 0,1-35 1286,-12 61-574,9-163-3256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3.524"/>
    </inkml:context>
    <inkml:brush xml:id="br0">
      <inkml:brushProperty name="width" value="0.025" units="cm"/>
      <inkml:brushProperty name="height" value="0.025" units="cm"/>
    </inkml:brush>
  </inkml:definitions>
  <inkml:trace contextRef="#ctx0" brushRef="#br0">39 1 13549,'0'0'2498,"0"77"-1024,0-37-642,0 8-704,0 5-31,0 4-65,-4-1 0,-4-1 32,1-4 0,-1-6 32,0-6-64,4-7 0,4-6 0,0-5-384,0-9-1442,7-5-3523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4.351"/>
    </inkml:context>
    <inkml:brush xml:id="br0">
      <inkml:brushProperty name="width" value="0.025" units="cm"/>
      <inkml:brushProperty name="height" value="0.025" units="cm"/>
    </inkml:brush>
  </inkml:definitions>
  <inkml:trace contextRef="#ctx0" brushRef="#br0">0 0 13933,'0'0'9892,"2"9"-8242,2 9-1097,1 0 1,0 0 0,2-1-1,0 0 1,12 23-1,-17-36-597,1-1 0,-1 0 0,1 1 0,-1-1 0,1 0 0,0 0 0,0-1 0,1 1 0,-1-1 0,0 1 0,1-1 0,-1 0 0,1 0 0,4 1 0,-5-2-220,1-1-1,0 1 0,0-1 0,-1 0 0,1 0 0,0 0 1,-1 0-1,1-1 0,0 0 0,-1 1 0,1-1 0,-1-1 1,1 1-1,-1 0 0,1-1 0,-1 0 0,0 0 0,6-4 1,16-15-4263,-1-6-2520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1.101"/>
    </inkml:context>
    <inkml:brush xml:id="br0">
      <inkml:brushProperty name="width" value="0.025" units="cm"/>
      <inkml:brushProperty name="height" value="0.025" units="cm"/>
    </inkml:brush>
  </inkml:definitions>
  <inkml:trace contextRef="#ctx0" brushRef="#br0">88 10 9321,'0'0'10266,"-9"-3"-10144,7 2-101,0 0-1,-1 0 1,1 0-1,0 1 1,-1-1-1,1 1 0,0-1 1,-1 1-1,1 0 1,-1 0-1,1 0 1,-1 0-1,1 0 1,-1 1-1,1-1 0,0 1 1,-4 1-1,3 0 26,1 0 0,0 0 1,-1 0-1,1 0 0,0 0 0,0 0 0,0 1 0,1-1 0,-1 1 0,1 0 0,-1-1 0,1 1 1,0 0-1,0 0 0,0 0 0,0 0 0,1 0 0,-1 4 0,0-4-54,1-1 1,-1 0-1,1 1 0,-1-1 0,1 0 0,0 1 1,0-1-1,0 0 0,1 1 0,-1-1 0,0 1 0,1-1 1,0 0-1,-1 0 0,1 1 0,0-1 0,0 0 1,0 0-1,0 0 0,1 0 0,-1 0 0,1 0 1,-1 0-1,1-1 0,0 1 0,-1 0 0,1-1 1,0 1-1,0-1 0,0 0 0,0 0 0,0 1 1,0-2-1,1 1 0,-1 0 0,0 0 0,1-1 1,2 1-1,9 2-878,-1-2-1,1 0 1,0 0 0,0-1 0,18-3 0,9-3-3844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4.722"/>
    </inkml:context>
    <inkml:brush xml:id="br0">
      <inkml:brushProperty name="width" value="0.025" units="cm"/>
      <inkml:brushProperty name="height" value="0.025" units="cm"/>
    </inkml:brush>
  </inkml:definitions>
  <inkml:trace contextRef="#ctx0" brushRef="#br0">199 1 11082,'0'0'6214,"-30"47"-3491,10-13-33,-1 3-447,-2 7-834,1 2-736,-1 3-225,2-1-320,6-3-64,1-6-224,8-8-865,2-9-1217,4-9-1730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5.066"/>
    </inkml:context>
    <inkml:brush xml:id="br0">
      <inkml:brushProperty name="width" value="0.025" units="cm"/>
      <inkml:brushProperty name="height" value="0.025" units="cm"/>
    </inkml:brush>
  </inkml:definitions>
  <inkml:trace contextRef="#ctx0" brushRef="#br0">31 0 9033,'0'0'17488,"0"61"-16687,-6-34-385,-3 0-288,3 2-96,1-5-96,2-2-1217,2-9-1890,1-9-2787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7.769"/>
    </inkml:context>
    <inkml:brush xml:id="br0">
      <inkml:brushProperty name="width" value="0.025" units="cm"/>
      <inkml:brushProperty name="height" value="0.025" units="cm"/>
    </inkml:brush>
  </inkml:definitions>
  <inkml:trace contextRef="#ctx0" brushRef="#br0">39 1 5573,'0'0'19149,"1"3"-18759,0 3-260,0 0 1,-1 0-1,0 0 1,0 0-1,-1 0 1,0 0-1,0 0 1,0-1-1,-1 1 1,1 0-1,-1-1 1,-1 1-1,-5 9 1,-7 24-1835,8-2-5450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9:18.702"/>
    </inkml:context>
    <inkml:brush xml:id="br0">
      <inkml:brushProperty name="width" value="0.025" units="cm"/>
      <inkml:brushProperty name="height" value="0.025" units="cm"/>
    </inkml:brush>
  </inkml:definitions>
  <inkml:trace contextRef="#ctx0" brushRef="#br0">50 59 7079,'0'0'10890,"-50"-24"-9449,50 22-159,2 1-610,13 1-544,8-2-32,6 1-32,3 0 1,1-3-65,2 0 0,-4 3-769,-2-2-865,-4 1-1441,-5-3-1761,-8-4-1698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9:19.047"/>
    </inkml:context>
    <inkml:brush xml:id="br0">
      <inkml:brushProperty name="width" value="0.025" units="cm"/>
      <inkml:brushProperty name="height" value="0.025" units="cm"/>
    </inkml:brush>
  </inkml:definitions>
  <inkml:trace contextRef="#ctx0" brushRef="#br0">16 34 2114,'0'0'9177,"9"-4"-8083,3-2-680,0 2 0,0-1-1,0 2 1,1 0 0,-1 0-1,1 1 1,25-1 0,-10 2 64,49 2 185,-74-1-604,0 1 0,1-1 0,-1 1 0,1-1 0,-1 1 0,0 0 0,0 1 1,0-1-1,0 0 0,0 1 0,0 0 0,0-1 0,0 1 0,0 0 0,-1 1 0,1-1 1,3 5-1,-5-5 9,0-1 0,0 1 0,-1 0 0,1 0 0,-1 0-1,1 0 1,-1 0 0,0 0 0,0 0 0,0 0 0,0 0 0,0 0 0,0 0 0,0 0 0,-1 0 0,1 0 0,-1 0 0,1 0 0,-1 0 0,0 0 0,0-1 0,0 1 0,0 0 0,0 0 0,0-1 0,0 1 0,0-1 0,-1 1 0,1-1 0,-3 2 0,-7 7 135,0 0 1,0-1-1,-16 9 1,12-8-77,-22 15-457,-66 53 1431,59-32-2497,9 8-3515,31-41-2557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3:26.312"/>
    </inkml:context>
    <inkml:brush xml:id="br0">
      <inkml:brushProperty name="width" value="0.025" units="cm"/>
      <inkml:brushProperty name="height" value="0.025" units="cm"/>
    </inkml:brush>
  </inkml:definitions>
  <inkml:trace contextRef="#ctx0" brushRef="#br0">1766 220 5093,'-1'-10'2877,"0"-3"-2687,0-1 0,-1 1-1,-7-22 1,8 29-126,-1 0 0,-1 1 0,1-1 0,-1 1 0,0-1 0,0 1 0,-1 0 0,0 0 0,0 1 0,0-1 0,0 1 0,-8-7 0,-1 3 293,-1 1 0,1 0-1,-1 0 1,-1 2 0,1 0 0,-1 0-1,0 2 1,0 0 0,-20-2 0,-26 0 748,-60 4 1,76 1-756,-438 16 2089,435-15-2379,-1 2 0,1 1 0,1 3 1,-1 2-1,1 2 0,-56 21 0,75-21-53,1 1 0,1 0 0,-1 3 1,2 0-1,0 1 0,1 1 0,1 2 0,1 0 1,0 1-1,2 2 0,-26 32 0,30-28-7,1 0 0,1 2-1,1-1 1,1 1 0,2 1-1,1 0 1,1 1-1,2-1 1,-5 44 0,4 13 1,4 0 0,7 90 0,-2-147-5,1 0 0,1-1 0,2 0 1,0 1-1,2-2 0,2 1 0,0-1 0,1-1 0,2 0 0,1-1 0,1 0 0,0-1 0,2 0 0,1-2 0,1 0 0,1-1 0,1-1 0,0-1 0,2 0 0,0-2 0,1-1 1,47 24-1,-24-19 21,1-3 0,1-1 0,0-3 0,1-2 1,91 11-1,-56-17 80,-1-3 0,150-13 1,-135-4 3,-1-4 0,0-4 0,-2-5 1,166-69-1,-82 14-55,243-151-1,-167 65-325,-219 141 98,-2-2 0,-2-1 0,0-2 0,47-60 0,-77 88 207,1-1-1,-1 1 1,0-1 0,0 0-1,0-1 1,-1 1 0,1 0-1,-1-1 1,-1 1 0,1-1-1,-1 0 1,0 1 0,0-1-1,-1 0 1,1-9 0,-3 9 43,1 1 0,-1-1 1,0 1-1,0-1 1,-1 1-1,1 0 1,-1 0-1,0 0 0,-1 0 1,1 1-1,-1-1 1,0 1-1,0 0 1,0 0-1,-8-5 0,-21-16 48,-1 2-1,-2 1 1,0 2-1,-1 1 1,-51-18-1,-203-52-44,144 54-224,-1 6 0,-2 7 1,0 6-1,-251 6 0,334 14-719,-130 26-1,28 15-3238,53-7-517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3:42.172"/>
    </inkml:context>
    <inkml:brush xml:id="br0">
      <inkml:brushProperty name="width" value="0.025" units="cm"/>
      <inkml:brushProperty name="height" value="0.025" units="cm"/>
    </inkml:brush>
  </inkml:definitions>
  <inkml:trace contextRef="#ctx0" brushRef="#br0">1276 102 801,'0'0'5899,"-3"-8"-5243,0 2-480,0 0-1,-1 0 1,0 1 0,0-1-1,-1 1 1,1 0-1,-1 0 1,0 1-1,0-1 1,-1 1 0,1 0-1,-1 0 1,0 1-1,0 0 1,0 0-1,0 0 1,-9-2 0,-9 1 12,-1 0 1,1 2-1,-1 0 0,1 2 1,-1 1-1,1 1 1,-1 1-1,1 1 1,-31 9-1,-22 12 28,1 3 0,1 4 1,2 3-1,1 3 0,-115 81 0,160-99-224,1 0-1,1 2 0,0 1 0,2 1 1,1 1-1,1 0 0,1 2 1,1 1-1,1 0 0,2 1 0,1 1 1,1 0-1,2 1 0,1 0 1,1 1-1,2 1 0,1-1 1,-4 48-1,6-39-109,2 1 0,2-1 0,2 1 0,11 80 0,-8-103 88,0 0 0,2 0 1,0 0-1,1-1 0,1 0 0,0-1 1,2 0-1,0 0 0,1-1 0,0 0 0,2-1 1,24 25-1,-11-19-30,2 0 0,0-2 1,1 0-1,1-2 0,1-2 0,0-1 0,1-1 1,0-1-1,1-2 0,0-2 0,55 8 1,32-3 82,229-5 0,-335-8-19,321-25 326,-227 14-297,-22 2-7,-1-4 1,-1-4 0,-1-3-1,-1-4 1,0-4 0,-3-3-1,126-68 1,-178 81-47,0 0 0,-1-1 0,-2-2-1,0-1 1,-1 0 0,39-51 0,-23 19-38,-3-2 0,38-78 0,-64 115 91,-1-1-1,-1 0 0,-1-1 1,-1 0-1,6-38 0,-10 50 91,-1-1-1,-1 0 0,0 0 1,0 0-1,-1 0 0,0 0 0,-1 0 1,0 0-1,0 1 0,-1-1 1,0 1-1,-1-1 0,0 1 0,-9-14 1,-3 2 63,0 0 1,-2 1 0,-1 1-1,-23-20 1,-91-62-187,63 51 1,56 39-11,-193-133-53,178 127 51,-2 1 0,0 1 0,-1 2 1,0 1-1,-48-11 0,11 11-84,-1 2 0,0 4-1,0 3 1,-74 5 0,-279 50 502,72 25 232,283-57-1089,1 3-1,1 4 0,-65 34 0,113-51-55,0 1 0,1 1 0,-24 21-1,6 2-3506,18-16-2611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9:33.724"/>
    </inkml:context>
    <inkml:brush xml:id="br0">
      <inkml:brushProperty name="width" value="0.025" units="cm"/>
      <inkml:brushProperty name="height" value="0.025" units="cm"/>
    </inkml:brush>
  </inkml:definitions>
  <inkml:trace contextRef="#ctx0" brushRef="#br0">0 304 6438,'0'0'-1708,"11"0"3240,66-9 272,127-32 1,-51 7-668,9 9 309,207-6 1,166 25-613,-21 1-739,307-12 476,-1749 73-6669,423-14 5779,-492-20 4259,973-22-3814,14 1-74,0-1 1,-1 0-1,1-1 1,0 0-1,0 0 1,-1-1-1,1 0 1,-19-8-1,29 10-44,0 0 0,-1-1-1,1 1 1,0 0 0,0 0 0,0 0-1,-1 0 1,1-1 0,0 1 0,0 0-1,0 0 1,0 0 0,-1-1 0,1 1-1,0 0 1,0 0 0,0-1-1,0 1 1,0 0 0,0 0 0,0-1-1,0 1 1,-1 0 0,1 0 0,0-1-1,0 1 1,0 0 0,0-1 0,1 1-1,-1 0 1,0 0 0,0-1 0,0 1-1,0 0 1,0 0 0,0-1 0,0 1-1,0 0 1,0 0 0,1-1 0,-1 1-1,0 0 1,0 0 0,0 0-1,1-1 1,-1 1 0,16-9 157,34-6-94,0 3 0,1 1 0,86-4 0,-72 8-62,1162-60 548,-587 47-532,-590 18-30,802-48-460,-831 47 641,-33-1 440,-36 0-148,-322-6-559,-382 41 1,513 0-278,59-5-4031,138-25-1693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45.598"/>
    </inkml:context>
    <inkml:brush xml:id="br0">
      <inkml:brushProperty name="width" value="0.025" units="cm"/>
      <inkml:brushProperty name="height" value="0.025" units="cm"/>
    </inkml:brush>
  </inkml:definitions>
  <inkml:trace contextRef="#ctx0" brushRef="#br0">0 223 7591,'0'0'6454,"13"-7"-5813,-3 1-459,-1 1-6,0 0-1,0 1 1,0 0-1,0 0 1,1 1-1,0 0 1,0 0-1,13-1 1,159-7 604,187 13 1,-120 3-693,606-57 1231,122-24 131,-856 69-1245,478-16 372,-258 12-450,-179 9 215,300 35 0,669 26 1195,-992-50-1464,-96-5-27,1-1 0,-1-2-1,45-5 1,-50 1 334,-6 0-5169,-27 1 753,2-7-1938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48.663"/>
    </inkml:context>
    <inkml:brush xml:id="br0">
      <inkml:brushProperty name="width" value="0.025" units="cm"/>
      <inkml:brushProperty name="height" value="0.025" units="cm"/>
    </inkml:brush>
  </inkml:definitions>
  <inkml:trace contextRef="#ctx0" brushRef="#br0">52 177 609,'0'0'5872,"-9"-1"-5157,-26-2 17,27-1 1472,17-1-1721,13-2-400,100-15 836,225-11 1,-235 26-832,609-12 90,-412 16-137,-295 3-41,4 0 0,0 0 0,0-2 0,26-4 0,-36 1 92,-20 1 114,-22 0 131,-927-6 630,841 12-698,-122 20 1,403-20-137,237-27-17,213-5-963,-544 29 683,308 2-1503,-351 1 1264,-22-1 101,-5-1-19,-38 1-420,-157 1 479,-330-10-1104,417-2-973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1.568"/>
    </inkml:context>
    <inkml:brush xml:id="br0">
      <inkml:brushProperty name="width" value="0.025" units="cm"/>
      <inkml:brushProperty name="height" value="0.025" units="cm"/>
    </inkml:brush>
  </inkml:definitions>
  <inkml:trace contextRef="#ctx0" brushRef="#br0">60 0 11531,'0'0'4874,"-8"1"-3951,5-1-868,-28 5 845,30-5-868,0 0 0,0 1 0,0-1 0,0 0 0,0 1 0,0-1 0,1 1 0,-1-1 1,0 1-1,0 0 0,0-1 0,1 1 0,-1 0 0,0 0 0,1-1 0,-1 1 0,1 0 0,-1 0 0,1 0 0,-1 0 0,1 0 0,-1 0 0,1 0 0,0 0 0,0 0 0,-1 0 1,1 0-1,0 0 0,0 0 0,0 0 0,0 0 0,0 0 0,0 0 0,1 1 0,-1-1-23,1 0 1,0 0-1,-1 0 0,1 0 0,0 0 1,0 0-1,0 0 0,0 0 0,0 0 0,0 0 1,0 0-1,0-1 0,0 1 0,1 0 1,-1-1-1,0 1 0,0-1 0,1 1 1,-1-1-1,0 0 0,0 0 0,1 1 1,-1-1-1,3 0 0,40 1 209,-35-1-187,17 0-209,-1-1-1,1-1 0,0-1 0,-1-1 0,40-12 0,-64 16 329,-2 0-89,0 0-1,0-1 1,1 1 0,-1 1 0,0-1-1,0 0 1,0 0 0,0 0-1,1 0 1,-1 1 0,0-1 0,0 0-1,0 1 1,1-1 0,-1 0-1,0 1 1,0-1 0,1 1 0,-1-1-1,1 1 1,-1 0 0,0-1-1,1 1 1,-1 0 0,1-1 0,-1 1-1,0 1 1,2-1-47,-1-1-1,1 1 1,-1 0 0,1-1 0,-1 1-1,1 0 1,0-1 0,-1 1-1,1-1 1,0 1 0,0-1 0,-1 0-1,1 1 1,0-1 0,0 0 0,-1 1-1,1-1 1,0 0 0,0 0-1,0 0 1,0 0 0,0 0 0,-1 0-1,1 0 1,0 0 0,0 0-1,0 0 1,0 0 0,33-2-64,0-1 0,37-9 0,6-1-1354,-77 13 1406,0 0-1,0 0 0,0 1 0,0-1 0,0 0 0,-1 0 0,1 0 0,0 0 0,0 0 1,0 0-1,0 0 0,0 0 0,0 1 0,0-1 0,0 0 0,0 0 0,0 0 0,0 0 1,0 0-1,-1 0 0,1 1 0,0-1 0,0 0 0,0 0 0,0 0 0,0 0 0,0 0 1,0 0-1,0 1 0,0-1 0,0 0 0,1 0 0,-1 0 0,0 0 0,0 0 0,0 0 1,0 1-1,0-1 0,0 0 0,0 0 0,0 0 0,0 0 0,0 0 0,0 0 0,0 0 1,1 1-1,-1-1 0,0 0 0,0 0 0,0 0 0,0 0 0,0 0 0,0 0 0,1 0 1,-1 0-1,0 0 0,0 0 0,0 0 0,0 0 0,0 0 0,1 0 0,-18 17 733,13-15-604,1 1 0,0-1 0,0 1 0,1 0 0,-1 0-1,1 0 1,-1 0 0,1 1 0,0-1 0,-2 6 0,8-8-84,1 0 0,0 0 0,0-1 0,0 0 0,0 1 0,10-2 0,-10 0-10,6 1-567,0-1 0,1 0 1,-1-1-1,21-5 0,-20 2-2191,1 0-1,-1 0 1,22-13-1,-14 5-5381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55.649"/>
    </inkml:context>
    <inkml:brush xml:id="br0">
      <inkml:brushProperty name="width" value="0.025" units="cm"/>
      <inkml:brushProperty name="height" value="0.025" units="cm"/>
    </inkml:brush>
  </inkml:definitions>
  <inkml:trace contextRef="#ctx0" brushRef="#br0">2872 420 5605,'0'-8'844,"0"1"-732,0 0 1,-1 0 0,0 0-1,0 1 1,-1-1-1,0 0 1,0 1-1,0-1 1,-1 1 0,0 0-1,0 0 1,-1 0-1,1 0 1,-1 1 0,-1-1-1,1 1 1,-1 0-1,0 0 1,0 1 0,0-1-1,-11-5 1,0 1-94,0 1 0,-1 0 0,0 2 0,-1 0 0,1 1 0,-1 1 0,0 0 1,-27-1-1,-154 3 185,108 4-185,-350-25 312,-114-28 1083,429 46-1206,-1 6 1,-175 25-1,230-16-139,-36 4 31,1 5 0,-117 37-1,210-52-21,1 2 0,0 0 0,0 0 0,0 1 0,1 1 0,0 0 0,1 1 0,0 0 0,0 0 0,1 1 0,-18 23 0,13-10-56,0 0 0,1 1 0,2 0 0,1 1 0,-11 35 0,19-54-5,1 0 0,0 0 0,1 0 0,-1 0 0,1 1 0,1-1 0,-1 1 0,1-1 0,0 1-1,1-1 1,-1 1 0,1-1 0,0 0 0,1 1 0,0-1 0,0 0 0,0 0 0,1 0 0,0 0 0,0-1 0,0 1 0,1-1 0,-1 0 0,1 1-1,1-2 1,-1 1 0,1 0 0,6 4 0,29 28 18,1-1-1,1-3 0,52 32 1,-63-47-27,1-2 0,1 0 0,0-2 1,0-2-1,62 14 0,25-4 49,199 9 0,126-24 90,-387-7-141,92-4 12,-1-7-1,0-6 1,-1-7-1,-2-6 1,0-6-1,224-89 1,-340 113-5,0-1 1,0-1-1,-2-2 1,0 0-1,-1-2 1,44-38-1,-65 50-5,1 0 0,-2 0 0,1-1 0,-1 0 0,0 0 0,0 0 0,-1 0 0,0-1 0,0 1 0,-1-1 0,0 0 0,0 0 0,-1-1 0,0 1 0,0 0 0,-1-1 0,0 1 0,-1-1 0,0 1 0,0-1 0,0 0 0,-2 1 0,1 0 0,-1-1 0,0 1 0,0 0 0,-1 0 0,0 0-1,-1 0 1,-7-12 0,-6-8 80,-1 0 0,-2 1 0,-1 2 0,0 0 0,-2 1-1,-1 1 1,-1 1 0,-1 1 0,-1 1 0,0 2 0,-55-28-1,37 25 61,-1 2 0,0 2 0,-1 2 0,-1 2 0,-1 3-1,0 1 1,-65-3 0,-42 11-1379,0 7 0,-157 27 0,166-16-2000,-63 3-5529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1:35.842"/>
    </inkml:context>
    <inkml:brush xml:id="br0">
      <inkml:brushProperty name="width" value="0.025" units="cm"/>
      <inkml:brushProperty name="height" value="0.025" units="cm"/>
    </inkml:brush>
  </inkml:definitions>
  <inkml:trace contextRef="#ctx0" brushRef="#br0">2631 324 1858,'0'0'5648,"-2"-8"-5093,-6-79 982,7 87-1521,1-1 0,0 0 0,-1 1 0,1-1 0,-1 1 0,1-1 0,-1 1 0,1-1 0,-1 1 0,1-1 0,-1 1 0,1 0 0,-1-1 0,1 1 0,-1 0 0,0-1 0,1 1 0,-1 0 0,0 0 0,1-1 0,-1 1 0,0 0 0,1 0 0,-1 0 0,0 0 0,0 0 0,0 0 0,-28 0 73,24 0-76,-124 5 204,92-1-159,-1-2 0,1-1 1,-1-2-1,1-2 0,0-1 1,-38-10-1,-131-59 1205,131 43-936,-120-30-1,102 42 104,0 5 0,-102-2-1,-190 15 546,321 2-901,1 2 0,1 4 1,-79 18-1,106-16-72,0 1 0,0 2-1,1 1 1,1 2 0,0 1 0,-59 42-1,47-26 29,2 2-1,-38 41 0,70-65-18,1 0 0,0 0 1,1 1-1,0 1 1,1-1-1,0 1 0,1 1 1,1-1-1,0 1 0,1 0 1,0 1-1,-4 23 0,9-33-6,0 1-1,0 0 1,1-1-1,0 1 1,0 0-1,0-1 0,1 1 1,0-1-1,0 0 1,0 1-1,0-1 1,1 0-1,0-1 0,0 1 1,0 0-1,1-1 1,0 1-1,0-1 1,0 0-1,0-1 1,0 1-1,1-1 0,-1 1 1,10 3-1,10 6 54,0-1 0,0-1-1,49 14 1,36 4 2,203 29-1,117-17-20,-396-38-21,261 15 75,393-25 0,-493-10-36,0-7 1,378-100-1,-533 113-23,-15 5 9,0-1 0,0-1 1,-1-1-1,0-1 0,41-24 0,-62 33-22,0 0-1,0-1 0,0 1 1,-1 0-1,1 0 0,0-1 0,-1 1 1,1-1-1,-1 1 0,0-1 1,0 0-1,1 1 0,-1-1 0,0 0 1,0 0-1,-1 0 0,1 0 1,0 0-1,-1 0 0,1 0 0,-1 0 1,1-4-1,-2 4 5,1 0-1,-1 0 1,0 0 0,0 0-1,0 0 1,0 0-1,0 0 1,-1 1 0,1-1-1,-1 0 1,1 1 0,-1-1-1,1 1 1,-1-1-1,0 1 1,0 0 0,-3-2-1,-10-4 15,1 0 0,-1 2 0,0-1 0,-26-4 0,-29-3-188,-1 4 0,1 3 0,-132 5 0,-213 41-3910,237-17 488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3:12.871"/>
    </inkml:context>
    <inkml:brush xml:id="br0">
      <inkml:brushProperty name="width" value="0.025" units="cm"/>
      <inkml:brushProperty name="height" value="0.025" units="cm"/>
    </inkml:brush>
  </inkml:definitions>
  <inkml:trace contextRef="#ctx0" brushRef="#br0">1 63 7303,'9'2'4078,"111"8"-3742,230-8 0,-330-3-314,617-35-566,656-4 3128,537 41-860,-481 18-1437,-131-4-19,755 27 891,-1430-44-1276,886 12 2246,-1401-9-2275,347 8-142,-127-8-7894,-162-4-653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8.290"/>
    </inkml:context>
    <inkml:brush xml:id="br0">
      <inkml:brushProperty name="width" value="0.025" units="cm"/>
      <inkml:brushProperty name="height" value="0.025" units="cm"/>
    </inkml:brush>
  </inkml:definitions>
  <inkml:trace contextRef="#ctx0" brushRef="#br0">1451 105 5637,'-8'-3'102,"-40"-15"2367,8 1-2061,-1 2 1,-1 2-1,0 1 0,0 3 1,-1 1-1,-44-2 0,3 12-253,0 4 0,0 3 0,1 3 0,0 5 0,-153 51-1,197-54-4,1 1 1,1 2-1,1 2 0,0 1 0,-35 27 0,59-39-50,0 2 0,1-1-1,0 1 1,1 1 0,0 0 0,1 1-1,0-1 1,0 2 0,2-1-1,-1 1 1,2 0 0,-1 1 0,2 0-1,0 0 1,1 0 0,0 0 0,-2 20-1,5-15-57,0 1 0,2-1 0,0 1 0,1-1 0,1 1-1,1-1 1,0 0 0,2 0 0,0-1 0,1 0 0,1 0 0,0 0 0,2-1-1,0 0 1,17 20 0,-10-16-85,2 0-1,0-2 1,2 0-1,0-1 1,1-1 0,0-2-1,1 0 1,1-1-1,1-1 1,35 13-1,-6-7 59,0-3-1,0-3 0,2-2 1,-1-2-1,1-2 0,0-3 0,1-3 1,-1-2-1,69-10 0,-61 2 117,-1-3 0,-1-3 0,0-2 0,0-4 0,-2-1 0,-1-4 0,101-59 0,-138 71 331,0-1 0,-1-1 0,-1 0 0,0-2 0,29-34 0,-40 41-212,-1 0 1,0-1 0,-1-1 0,0 1 0,-1-1-1,0 0 1,-1-1 0,0 1 0,-1-1 0,-1 0 0,0 0-1,0-15 1,-2 13-245,0-1 0,-2 1 0,0 0 0,-1-1 0,0 1 0,-2 0 0,0 0 0,0 0 0,-2 1 0,0 0 0,0 0 0,-2 0 0,0 1 0,0 0 0,-1 0 0,-1 1 0,0 0 0,-1 1 0,-1 0 0,0 1 0,0 0 0,-1 1 0,-20-13 0,16 13-154,0 0-1,-1 1 0,0 1 0,0 1 0,-1 0 0,1 1 1,-35-5-1,20 6-3033,-62 0 1,50 5-2708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4.971"/>
    </inkml:context>
    <inkml:brush xml:id="br0">
      <inkml:brushProperty name="width" value="0.025" units="cm"/>
      <inkml:brushProperty name="height" value="0.025" units="cm"/>
    </inkml:brush>
  </inkml:definitions>
  <inkml:trace contextRef="#ctx0" brushRef="#br0">1273 1 8264,'-50'9'991,"-1"2"-1,1 3 1,-54 23 0,70-23-567,2 2 0,0 2 0,1 1 0,1 1 0,-38 33 0,6 4-59,3 4 0,2 1 0,3 4-1,-66 102 1,47-49 167,-108 246 0,145-282-402,4 2 0,4 1-1,4 2 1,4 0 0,3 2-1,-7 134 1,24-222-127,-3 69 122,3 1 0,15 127 0,-10-175-133,0-1 1,2 0 0,0 0-1,2 0 1,11 22-1,-13-31-16,1-1 0,0-1-1,1 0 1,1 0 0,0 0 0,0-1-1,1-1 1,0 0 0,15 10 0,-15-13-27,1 1 1,0-2 0,1 0 0,0 0-1,0-1 1,0-1 0,1 0 0,-1-1 0,1 0-1,0-1 1,14 0 0,-7-1-17,0-2 0,1-1 0,-1-1 0,0 0-1,0-2 1,31-10 0,-14 1-689,0-2 1,57-34-1,52-49-5241,-82 49-2555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5.298"/>
    </inkml:context>
    <inkml:brush xml:id="br0">
      <inkml:brushProperty name="width" value="0.025" units="cm"/>
      <inkml:brushProperty name="height" value="0.025" units="cm"/>
    </inkml:brush>
  </inkml:definitions>
  <inkml:trace contextRef="#ctx0" brushRef="#br0">1 15 16303,'0'0'2691,"15"-2"-2130,19-4-372,0 3 1,0 0 0,0 2 0,41 5 0,-60-2-179,1 0 0,0 2 0,-1-1 0,1 2 0,18 8 1,-27-9-27,1 0 0,-1 0 0,1 0 1,-1 1-1,-1 1 0,1-1 1,-1 1-1,0 0 0,0 0 0,10 14 1,-13-13-10,1 0 1,-1 0 0,0 0 0,-1 0 0,1 0 0,-1 0-1,-1 1 1,0-1 0,0 1 0,0 0 0,-1-1-1,0 1 1,0-1 0,-1 1 0,0 0 0,0-1 0,-1 0-1,0 1 1,0-1 0,-1 0 0,0 0 0,-6 11-1,-5 6 49,-1 1-1,-1-2 1,-1 0-1,-32 33 1,-57 51 147,58-68-2555,30-28-2912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6.229"/>
    </inkml:context>
    <inkml:brush xml:id="br0">
      <inkml:brushProperty name="width" value="0.025" units="cm"/>
      <inkml:brushProperty name="height" value="0.025" units="cm"/>
    </inkml:brush>
  </inkml:definitions>
  <inkml:trace contextRef="#ctx0" brushRef="#br0">162 0 4164,'0'0'4409,"-5"8"-3047,-3 5-220,-80 135 6777,77-127-7384,1 0 0,1 0 1,1 1-1,1 0 0,-8 36 1,15-56-510,0 0 0,-1 1 1,1-1-1,0 0 1,0 0-1,0 0 1,0 0-1,1 0 0,-1 0 1,1 1-1,-1-1 1,1 0-1,1 3 0,-2-4-15,1-1 0,-1 1 0,1-1-1,-1 1 1,1-1 0,0 1 0,-1-1-1,1 1 1,-1-1 0,1 0 0,0 1-1,0-1 1,-1 0 0,1 1 0,0-1-1,-1 0 1,1 0 0,0 0 0,0 0-1,-1 0 1,1 0 0,0 0 0,0 0-1,-1 0 1,2 0 0,3-1 46,0-1 1,-1 0-1,0 0 1,1 0-1,-1 0 1,0-1-1,0 0 0,0 1 1,0-1-1,5-6 1,15-16 281,-1 0 0,37-53 0,-52 66-305,0 0 1,-1-1-1,0 0 1,-1 0-1,-1 0 0,0-1 1,0 0-1,-2 0 1,4-20-1,-7 33-22,0 1-1,0-1 0,0 1 1,1-1-1,-1 1 1,0-1-1,0 1 0,0-1 1,0 1-1,0-1 1,0 1-1,0-1 0,0 1 1,0-1-1,0 1 1,0-1-1,0 1 0,0-1 1,-1 1-1,1-1 1,0 1-1,0-1 0,-1 1 1,1-1-1,0 1 1,-1-1-1,1 1 0,0-1 1,-1 1-1,1 0 1,0-1-1,-1 1 0,1 0 1,-1-1-1,1 1 1,-1 0-1,1 0 0,-1-1 1,1 1-1,-1 0 1,1 0-1,-1 0 0,1 0 1,-1 0-1,1 0 1,-2 0-1,1 0-6,0 1-1,-1-1 1,1 1-1,0 0 1,-1 0 0,1 0-1,0 0 1,0-1-1,0 2 1,0-1-1,-1 0 1,2 0 0,-1 0-1,0 0 1,0 1-1,-1 1 1,-1 3-93,0 0-1,1 0 1,0 1-1,0-1 1,0 1-1,1 0 1,-1-1-1,2 1 1,-1 0-1,1 0 1,0 0-1,0 0 1,2 7-1,-2-12-58,1-1-1,-1 1 1,1 0 0,0 0-1,-1 0 1,1-1 0,0 1-1,0 0 1,0-1 0,0 1-1,1-1 1,-1 1 0,0-1-1,0 0 1,1 1-1,-1-1 1,1 0 0,-1 0-1,4 2 1,-2-3-122,0 1 0,0 0 0,1-1 0,-1 0 0,0 1 0,0-1 0,0-1-1,0 1 1,0 0 0,0-1 0,0 0 0,0 1 0,0-1 0,0 0 0,0 0 0,4-3 0,31-23-3906,0-12-827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6.585"/>
    </inkml:context>
    <inkml:brush xml:id="br0">
      <inkml:brushProperty name="width" value="0.025" units="cm"/>
      <inkml:brushProperty name="height" value="0.025" units="cm"/>
    </inkml:brush>
  </inkml:definitions>
  <inkml:trace contextRef="#ctx0" brushRef="#br0">77 1 8456,'0'0'10431,"-5"9"-9384,-1 2-814,1 0 1,0 1-1,0 0 1,2 0-1,-1 0 1,2 0 0,-2 14-1,3-19-186,0-1-1,0 0 0,1 1 1,0-1-1,0 1 0,0-1 1,1 0-1,0 1 0,0-1 1,1 0-1,0 0 0,0 1 1,0-2-1,1 1 0,0 0 1,0 0-1,0-1 0,5 6 1,-6-9-39,0 0 1,1 0-1,-1-1 1,0 1 0,1-1-1,-1 1 1,1-1-1,0 0 1,-1 0-1,1 0 1,0 0 0,0 0-1,0-1 1,-1 1-1,1-1 1,0 0-1,0 0 1,0 0 0,0 0-1,0 0 1,3-2-1,5 0 42,-1-1 0,1-1 0,-1 0 0,12-7 0,2 0-13,-24 11-35,1 0-1,-1 0 1,0 0 0,0 0-1,1 0 1,-1 0 0,0 0 0,0-1-1,1 1 1,-1 0 0,0 0-1,1 0 1,-1 0 0,0 0 0,0 0-1,1 0 1,-1 0 0,0 1-1,0-1 1,1 0 0,-1 0 0,0 0-1,1 0 1,-1 0 0,0 0-1,0 0 1,0 1 0,1-1 0,-1 0-1,0 0 1,0 0 0,0 1-1,1-1 1,-1 0 0,0 0 0,0 0-1,0 1 1,0-1 0,0 0-1,1 0 1,-1 1 0,0-1 0,0 19 189,-9 18 371,0-14-59,-2-1 0,-1 0 0,-26 38 1,31-50-349,-1-1 1,1 0 0,-1 0 0,-1-1 0,0 0-1,0 0 1,0-1 0,-1 0 0,0-1 0,-12 6 0,21-11-143,-1 0 1,1-1 0,0 1 0,-1-1 0,1 1 0,-1-1 0,1 1 0,-1-1 0,1 0 0,-1 0 0,1 1 0,-1-1 0,1 0-1,-1-1 1,1 1 0,-1 0 0,1 0 0,-1-1 0,1 1 0,0 0 0,-2-2 0,2 2-58,0-1 1,1 0 0,-1 0-1,1 0 1,-1 0-1,1 0 1,0 0 0,-1 0-1,1 0 1,0 0-1,-1 0 1,1 0-1,0 0 1,0 0 0,0 0-1,0 0 1,0 0-1,0 0 1,0 0 0,1 0-1,-1 0 1,1-1-1,0-4-535,1 0 0,1 0 0,-1 0 0,1 0 0,0 1 0,0-1 0,1 1-1,7-9 1,39-30-7647,-21 21 1884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6.957"/>
    </inkml:context>
    <inkml:brush xml:id="br0">
      <inkml:brushProperty name="width" value="0.025" units="cm"/>
      <inkml:brushProperty name="height" value="0.025" units="cm"/>
    </inkml:brush>
  </inkml:definitions>
  <inkml:trace contextRef="#ctx0" brushRef="#br0">24 0 13933,'0'0'10517,"0"14"-9930,-10 111-7,-4 104 255,14-227-828,0-1 0,0 1 0,0 0 1,0-1-1,1 1 0,-1 0 0,0 0 1,1-1-1,0 1 0,-1-1 0,1 1 1,0 0-1,1 1 0,-2-2-1,0-1-1,1 0 1,-1 1-1,1-1 1,-1 1-1,1-1 1,-1 0-1,1 0 1,-1 1-1,1-1 1,-1 0-1,1 0 1,-1 1-1,1-1 1,-1 0 0,1 0-1,0 0 1,-1 0-1,1 0 1,-1 0-1,1 0 1,0 0-1,-1 0 1,1 0-1,0-1 1,1 1 6,0-1 0,-1 0 0,1 0 0,0 0 1,-1-1-1,1 1 0,-1 0 0,1 0 0,-1-1 0,0 1 1,0-1-1,1 0 0,-1 1 0,0-1 0,0 0 0,-1 1 0,1-1 1,0 0-1,0 0 0,-1 0 0,1-2 0,3-14 13,-1-1-1,-1 1 0,-1-1 1,0 0-1,-2 0 1,-3-25-1,4 43-24,0 0 1,0 0-1,0 0 1,0 0-1,0 0 0,-1 0 1,1 0-1,0 0 1,-1 1-1,1-1 0,0 0 1,-1 0-1,1 0 0,-1 0 1,0 1-1,1-1 1,-1 0-1,1 1 0,-1-1 1,0 0-1,0 1 1,1-1-1,-1 1 0,0-1 1,0 1-1,-1-1 0,1 1-3,0 0 0,0 1 0,1-1 0,-1 0 0,0 1 0,1-1 0,-1 1 0,1-1 0,-1 0 0,1 1 0,-1-1 0,0 1 0,1 0 0,0-1-1,-1 1 1,1-1 0,-1 1 0,1 0 0,0-1 0,-1 1 0,1 0 0,0-1 0,0 1 0,-1 0 0,1-1 0,0 1 0,0 0 0,0 0 0,0-1-1,0 1 1,0 0 0,0 1 0,0 1 5,0 1-1,-1-1 1,1 1-1,0 0 1,1-1-1,-1 1 0,1 0 1,0-1-1,0 1 1,0-1-1,0 1 1,0-1-1,1 0 1,-1 1-1,1-1 0,0 0 1,0 0-1,3 3 1,-2-3-71,1-1 0,-1 1 0,1-1 1,0 0-1,0 0 0,0 0 0,0 0 1,0-1-1,0 1 0,0-1 0,0 0 0,1 0 1,-1-1-1,0 0 0,7 1 0,-4-1-277,0 1-521,-1-1-1,1 0 0,0 0 0,0-1 0,0 0 0,-1 0 0,1 0 0,12-5 0,3-8-5191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7.532"/>
    </inkml:context>
    <inkml:brush xml:id="br0">
      <inkml:brushProperty name="width" value="0.025" units="cm"/>
      <inkml:brushProperty name="height" value="0.025" units="cm"/>
    </inkml:brush>
  </inkml:definitions>
  <inkml:trace contextRef="#ctx0" brushRef="#br0">86 0 10025,'0'0'8638,"-8"4"-7319,3-1-1182,0-1 1,0 1 0,0 1 0,0-1 0,1 1 0,-1 0 0,1 0 0,0 0-1,0 0 1,1 1 0,-1 0 0,1-1 0,0 1 0,0 0 0,1 1-1,-1-1 1,1 1 0,0-1 0,1 1 0,-1-1 0,1 1 0,-1 10 0,2-13-132,0-1 0,0 0 0,0 1 0,0-1 0,0 0 1,0 1-1,0-1 0,1 0 0,0 0 0,-1 1 0,1-1 1,0 0-1,0 0 0,0 0 0,0 0 0,0 0 0,0 0 0,1 0 1,-1 0-1,3 2 0,-2-3-1,0 0 1,0 0 0,1 0-1,-1 0 1,0-1-1,0 1 1,0-1-1,0 1 1,1-1-1,-1 0 1,0 0-1,0 0 1,0 0-1,1-1 1,-1 1-1,0 0 1,0-1-1,0 0 1,0 1-1,0-1 1,0 0-1,0 0 1,3-2-1,0 0 5,0 0 0,1-1 0,-1 0 0,-1 0 0,1-1-1,-1 1 1,1-1 0,-1 0 0,-1 0 0,1-1 0,-1 1 0,6-12 0,-5 8 9,0 0 0,-1 0 1,0-1-1,0 1 0,-1-1 0,-1 1 1,2-18-1,-3 28-17,0-1 1,0 0-1,0 0 0,0 0 1,0 0-1,0 0 0,0 1 0,0-1 1,0 0-1,0 0 0,0 0 1,0 0-1,0 0 0,-1 1 1,1-1-1,0 0 0,0 0 0,0 0 1,0 0-1,0 0 0,0 0 1,0 1-1,0-1 0,-1 0 0,1 0 1,0 0-1,0 0 0,0 0 1,0 0-1,0 0 0,-1 0 1,1 0-1,0 0 0,0 0 0,0 0 1,0 0-1,0 0 0,-1 0 1,1 0-1,0 0 0,0 0 0,0 0 1,0 0-1,-1 0 0,1 0 1,0 0-1,0 0 0,0 0 1,0 0-1,0 0 0,-1 0 0,1 0 1,0 0-1,0 0 0,0 0 1,0-1-1,0 1 0,0 0 0,-1 0 1,1 0-1,0 0 0,0 0 1,0 0-1,0-1 0,0 1 1,0 0-1,0 0 0,0 0 0,-9 11 102,3 2 19,1 0 0,0 1 1,1-1-1,1 1 1,0-1-1,1 1 0,0 0 1,0 19-1,2-32-104,0 0-1,0 1 0,0-1 1,0 0-1,0 0 1,0 0-1,1 0 1,-1 0-1,0 0 1,1 1-1,-1-1 1,1 0-1,-1 0 1,1 0-1,-1 0 1,1 0-1,0 0 1,-1-1-1,1 1 0,0 0 1,0 0-1,0 0 1,0-1-1,0 1 1,-1 0-1,1-1 1,0 1-1,1-1 1,0 1-1,1 0 10,1 0 0,-1-1 0,1 0 0,-1 0 0,1 0 0,-1 0 0,0 0 0,1 0 0,-1-1 0,4-1 0,6-1 19,-1-2-1,1 1 1,-1-2-1,17-9 0,34-35 5,-17 10-32,-45 41-23,-1 0 0,1-1 0,0 1 0,-1-1 0,1 1 0,-1 0 0,1 0 0,-1-1 0,0 1 0,1 0 0,-1 0 0,0-1 0,1 1 0,-1 0 0,0 0 0,0 0 0,0 0 0,0-1 1,0 1-1,0 0 0,0 0 0,0 0 0,0 0 0,0-1 0,-1 3 0,2 34 35,-1-34-29,0-2-1,0 0 0,0 0 0,0 0-1,0 1 1,0-1 0,0 0-1,1 0 1,-1 0 0,0 0 0,1 0-1,-1 0 1,1 0 0,-1 0-1,1 0 1,-1 0 0,1 0-1,0 0 1,-1 0 0,1 0 0,0-1-1,0 1 1,-1 0 0,1 0-1,0-1 1,2 2 0,-1-1 6,1-1 0,-1 1 1,1-1-1,-1 1 0,1-1 1,-1 0-1,0 0 0,1 0 1,-1 0-1,1 0 0,3-1 1,5-2 21,-1 0 0,1 0-1,0-1 1,13-8 0,10-7-32,-22 11-55,0 1 0,1 0 1,0 0-1,1 1 0,0 1 0,-1 0 0,1 1 0,1 1 0,26-3 0,-40 6 54,0 1-1,0-1 1,0 1-1,1 0 0,-2-1 1,1 1-1,0 0 1,0 0-1,0 0 0,0 0 1,0 0-1,-1 0 0,1 0 1,0 0-1,-1 0 1,1 0-1,-1 0 0,1 0 1,-1 0-1,0 1 1,1-1-1,-1 0 0,0 0 1,0 1-1,0-1 1,0 0-1,0 0 0,0 3 1,-1 49 148,1-37-85,0-14-49,0 0 0,0 0 0,0 0 0,0 0 1,0 1-1,1-1 0,-1 0 0,1 0 0,0 0 0,-1 0 0,1 0 0,2 3 1,-2-4-72,0-1-1,-1 1 1,1-1 0,0 0 0,0 1 0,-1-1 0,1 0 0,0 1 0,0-1 0,0 0 0,0 0 0,-1 0 0,1 0 0,0 0 0,0 0 0,0 0-1,0 0 1,-1 0 0,1 0 0,0 0 0,0-1 0,0 1 0,-1 0 0,1-1 0,0 1 0,0 0 0,-1-1 0,1 1 0,0-1 0,-1 1 0,1-1-1,0 1 1,-1-1 0,1 0 0,-1 1 0,1-1 0,0-1 0,9-13-3772,-4-3-2786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7.857"/>
    </inkml:context>
    <inkml:brush xml:id="br0">
      <inkml:brushProperty name="width" value="0.025" units="cm"/>
      <inkml:brushProperty name="height" value="0.025" units="cm"/>
    </inkml:brush>
  </inkml:definitions>
  <inkml:trace contextRef="#ctx0" brushRef="#br0">1 0 17360,'0'0'1581,"0"9"-1170,0-7-416,0 8-7,0-1 1,0 1-1,1 0 0,0-1 0,1 1 1,0-1-1,0 0 0,1 0 1,0 0-1,7 13 0,-2-8-98,2-1-1,-1 0 0,2-1 1,0 1-1,0-2 0,1 0 1,0 0-1,1-1 0,0-1 1,1 0-1,0-1 0,0 0 1,1-1-1,0-1 0,0 0 1,1-1-1,-1-1 0,1 0 1,0-1-1,0-1 1,31 0-1,-8-2-1450,-23 0-6957,-26 0 4824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1.908"/>
    </inkml:context>
    <inkml:brush xml:id="br0">
      <inkml:brushProperty name="width" value="0.025" units="cm"/>
      <inkml:brushProperty name="height" value="0.025" units="cm"/>
    </inkml:brush>
  </inkml:definitions>
  <inkml:trace contextRef="#ctx0" brushRef="#br0">0 0 2851,'0'0'17195,"24"24"-16517,-21-21-670,-1-1 1,1 1-1,0-1 1,0 1 0,0-1-1,0 0 1,0 0-1,1 0 1,-1 0 0,1-1-1,-1 1 1,1-1-1,-1 0 1,1 0 0,0-1-1,0 1 1,-1-1-1,1 1 1,7-1 0,8-2-49,0 0 0,36-8 1,19-2-911,-70 21 2845,-4-8-1826,-1-1 0,1 1-1,0 0 1,0 0 0,0-1-1,0 1 1,1 0 0,-1 0 0,0-1-1,0 1 1,0 0 0,1-1-1,-1 1 1,0 0 0,0-1-1,1 1 1,-1 0 0,1-1 0,-1 1-1,1 0 1,-1-1 0,1 1-1,-1-1 1,1 1 0,-1-1-1,1 0 1,0 1 0,-1-1 0,1 1-1,1-1 1,16 2 204,-14-2-490,1 0 0,-1 0-1,1 1 1,-1-1-1,0 1 1,1 0 0,-1 1-1,0-1 1,6 3-1,-9-2-1150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47.889"/>
    </inkml:context>
    <inkml:brush xml:id="br0">
      <inkml:brushProperty name="width" value="0.025" units="cm"/>
      <inkml:brushProperty name="height" value="0.025" units="cm"/>
    </inkml:brush>
  </inkml:definitions>
  <inkml:trace contextRef="#ctx0" brushRef="#br0">1 18 17969,'0'0'4260,"52"-18"-12748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1.050"/>
    </inkml:context>
    <inkml:brush xml:id="br0">
      <inkml:brushProperty name="width" value="0.025" units="cm"/>
      <inkml:brushProperty name="height" value="0.025" units="cm"/>
    </inkml:brush>
  </inkml:definitions>
  <inkml:trace contextRef="#ctx0" brushRef="#br0">79 1 11499,'0'0'14910,"3"9"-14446,-1 1-395,-1-1 0,0 0-1,-1 1 1,0-1 0,0 0-1,-1 1 1,0-1 0,-1 0-1,0 1 1,-1-1-1,1 0 1,-2-1 0,-6 15-1,-6 14 63,8-20-60,1 0 0,0 0 0,2 0 0,0 1 0,0 0 0,2 0 1,-2 20-1,5-36-57,0-1 0,1 1 0,-1-1 0,1 1 0,-1-1 0,1 1 1,-1-1-1,1 1 0,0-1 0,-1 1 0,1-1 0,0 0 0,0 1 1,0-1-1,0 0 0,0 0 0,1 0 0,-1 0 0,0 0 0,0 0 0,1 0 1,-1 0-1,0-1 0,1 1 0,-1 0 0,1-1 0,-1 1 0,1-1 1,-1 0-1,1 1 0,0-1 0,-1 0 0,1 0 0,-1 0 0,1 0 1,-1 0-1,1 0 0,1-1 0,9 0 22,0 0 0,-1-1 0,1 0 0,11-4 0,124-48-1011,-67 23-5892,-51 20-719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1.983"/>
    </inkml:context>
    <inkml:brush xml:id="br0">
      <inkml:brushProperty name="width" value="0.025" units="cm"/>
      <inkml:brushProperty name="height" value="0.025" units="cm"/>
    </inkml:brush>
  </inkml:definitions>
  <inkml:trace contextRef="#ctx0" brushRef="#br0">49 146 4965,'0'0'2034,"9"-11"1008,-4 5-2697,32-42 3122,-34 44-2714,0-1 0,-1 0-1,1 0 1,-1 0 0,0 0-1,0-1 1,0 1 0,-1 0 0,0-1-1,1-8 1,-2 14-663,0-1 0,0 0 0,0 1 0,0-1 0,0 0 0,0 1 0,-1-1 0,1 0-1,0 1 1,0-1 0,-1 1 0,1-1 0,-1 0 0,1 1 0,0-1 0,-1 1 0,1-1 0,-1 1 0,1-1 0,-1 1 0,1-1 0,-1 1 0,1 0 0,-1-1 0,0 1 0,1 0 0,-1-1 0,0 1-1,1 0 1,-1 0 0,0 0 0,1-1 0,-1 1 0,0 0 0,1 0 0,-1 0 0,0 0 0,1 0 0,-1 0 0,0 1 0,1-1 0,-1 0 0,0 0 0,1 0 0,-1 1 0,0-1 0,1 0 0,-1 1 0,0-1-1,0 1 1,-33 19 715,27-13-715,1 1 0,-1 0 0,1 0 0,1 0 0,0 1 0,0 0 0,-4 12 0,6-15-73,1 0 1,0 0 0,1 0 0,-1 0-1,1 0 1,1 1 0,-1-1-1,1 0 1,0 1 0,0-1 0,1 0-1,2 11 1,-3-15-15,1-1 0,0 0 0,0 0 0,0 0 0,0 0 0,0 0-1,0 0 1,0 0 0,0 0 0,0 0 0,0 0 0,0-1 0,0 1 0,1 0 0,-1-1 0,0 1 0,1-1 0,-1 0 0,0 1 0,1-1-1,-1 0 1,0 0 0,1 1 0,-1-1 0,1 0 0,-1-1 0,0 1 0,1 0 0,-1 0 0,1-1 0,-1 1 0,0 0 0,1-1 0,-1 1-1,2-2 1,5-1 15,0 0-1,-1 0 0,0-1 1,14-8-1,-3-2 12,0-1 0,22-25-1,-33 32-19,0 1 0,-1-1 0,0-1 0,-1 1-1,0-1 1,0 0 0,-1 0 0,4-10 0,-25 72-110,11-39-161,1 0-1,1 1 1,0 0 0,1 0-1,0 0 1,2 1 0,-1 22-1,2-37 126,0 0 0,0 0 0,0 0 0,0-1 0,0 1 0,0 0 0,1 0 0,-1 0 0,0 0 0,1 0 0,-1 0 0,0-1 0,1 1 0,-1 0 0,1 0 0,-1 0 0,1-1 0,-1 1 0,1 0 0,0-1 0,-1 1 0,1 0 0,0-1 0,0 1 0,-1-1 0,1 1 0,0-1 0,0 0 0,0 1 0,-1-1 0,1 0 0,0 1 0,0-1 0,0 0 0,0 0 0,0 0 0,0 0 0,0 0 0,0 0 0,0 0 0,-1 0 0,1 0 0,0 0 0,2-1 0,0 0-584,1 0 1,-1-1 0,0 1 0,1-1 0,-1 0-1,0 0 1,0 0 0,0 0 0,-1 0-1,6-5 1,17-26-7853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2.340"/>
    </inkml:context>
    <inkml:brush xml:id="br0">
      <inkml:brushProperty name="width" value="0.025" units="cm"/>
      <inkml:brushProperty name="height" value="0.025" units="cm"/>
    </inkml:brush>
  </inkml:definitions>
  <inkml:trace contextRef="#ctx0" brushRef="#br0">39 0 9353,'0'0'12449,"-4"15"-11114,-8 42-351,3 1 0,-4 75 0,13-132-975,0 0 0,-1 1 1,1-1-1,0 0 0,0 0 0,0 1 1,0-1-1,0 0 0,0 1 1,1-1-1,-1 0 0,0 0 0,0 1 1,1-1-1,-1 0 0,1 0 1,-1 0-1,1 0 0,0 0 0,0 1 1,-1-1-1,1 0 0,0-1 1,0 1-1,0 0 0,0 0 0,0 0 1,0 0-1,0-1 0,0 1 1,0 0-1,0-1 0,0 1 1,1-1-1,-1 0 0,0 1 0,0-1 1,1 0-1,-1 0 0,0 1 1,0-1-1,1 0 0,-1 0 0,0 0 1,1-1-1,-1 1 0,0 0 1,0 0-1,1-1 0,-1 1 0,0-1 1,0 1-1,0-1 0,1 0 1,10-4-6,-1-1 1,1-1-1,-2 1 1,13-10-1,-19 12-30,7-4-123,-7 4 72,0 1-1,1 0 1,-1-1-1,1 2 1,-1-1-1,1 0 1,0 1-1,0 0 1,0 0-1,0 1 1,8-3-1,-12 5 92,0 0-1,0-1 0,-1 1 0,1 0 0,-1 0 0,1-1 0,0 1 0,-1 0 1,1 0-1,-1 0 0,0 0 0,1 0 0,-1 0 0,0 0 0,0 0 0,1-1 1,-1 1-1,0 0 0,0 0 0,0 0 0,0 0 0,0 0 0,0 0 0,-1 2 0,-1 28 604,0-24-448,0 0 0,-1 0-1,1 0 1,-2 0-1,1-1 1,-1 1 0,0-1-1,0 1 1,0-1-1,-1-1 1,-9 10 0,9-11-44,1 1-1,-1-2 1,1 1 0,-1 0 0,0-1 0,0 0 0,-1 0 0,1 0 0,-1-1 0,1 0 0,-1 0 0,0-1 0,0 1-1,-11 0 1,16-2-189,0 0-1,0 0 1,0 0-1,0 0 1,0 0-1,0 0 1,0 0-1,0-1 1,0 1-1,0 0 0,1-1 1,-1 1-1,0 0 1,0-1-1,0 0 1,1 1-1,-1-1 1,0 1-1,0-1 1,1 0-1,-1 1 0,1-1 1,-1 0-1,0 0 1,1 1-1,0-1 1,-1 0-1,1 0 1,-1 0-1,1 0 1,0 0-1,0 0 1,-1 0-1,1 1 0,0-1 1,0 0-1,0-2 1,0 1-536,0-1 1,1 0-1,-1 1 0,1-1 1,-1 1-1,1-1 0,0 0 1,0 1-1,0 0 0,0-1 1,0 1-1,1 0 0,1-4 1,15-12-5877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3.180"/>
    </inkml:context>
    <inkml:brush xml:id="br0">
      <inkml:brushProperty name="width" value="0.025" units="cm"/>
      <inkml:brushProperty name="height" value="0.025" units="cm"/>
    </inkml:brush>
  </inkml:definitions>
  <inkml:trace contextRef="#ctx0" brushRef="#br0">124 79 5733,'0'0'18813,"-8"0"-18407,6-1-332,0 1 0,0 0 1,0 0-1,-1 0 0,1 0 1,0 0-1,0 1 0,0-1 1,0 1-1,-1-1 0,1 1 1,0 0-1,0 0 0,0 0 1,0 0-1,1 0 0,-4 2 1,3 0 0,0-1 0,0 0 0,1 1 0,-1-1 0,1 1 0,0-1 1,-1 1-1,1 0 0,1 0 0,-1-1 0,0 1 0,0 0 0,1 0 1,0 0-1,0 0 0,-1 0 0,2 3 0,22-25 149,-20 12-161,-2 4-59,0 0 1,1 0-1,-1 0 1,0 0-1,0 0 0,-1 0 1,1 0-1,-1 0 1,1-3-1,8-4-1531,-2 3 1966,-21 6-24,9 3-309,-1 0-1,1 0 0,0 0 1,0 1-1,0 0 0,0 0 1,0 0-1,1 0 0,-1 1 0,1 0 1,0 0-1,0 0 0,0 1 1,1-1-1,-1 1 0,1-1 1,0 1-1,1 0 0,-1 1 0,1-1 1,0 0-1,0 1 0,1-1 1,-1 1-1,1-1 0,0 1 0,1 0 1,0 10-1,0-15-103,1 0 0,0 0 0,-1 0 0,1 0 0,0 0 0,-1 0 0,1 0 0,0-1 0,0 1 1,0 0-1,0-1 0,0 1 0,0 0 0,0-1 0,0 1 0,0-1 0,0 1 0,0-1 0,1 0 0,-1 0 0,0 1 0,0-1 0,0 0 0,0 0 0,1 0 0,-1 0 0,0 0 0,0 0 0,0-1 1,0 1-1,1 0 0,-1-1 0,2 0 0,38-13 94,-4-17-153,-32 25 12,1 1 1,-1 0-1,1 0 0,0 1 1,0-1-1,0 1 0,1 0 1,-1 1-1,1 0 0,0 0 1,9-3-1,-16 7 39,1-1 0,0 0 0,0 1 0,0-1 0,-1 1 0,1-1 0,0 1 0,0-1 0,-1 1 0,1-1 0,0 1 1,-1 0-1,1-1 0,-1 1 0,1 0 0,-1 0 0,1-1 0,-1 1 0,0 0 0,1 0 0,-1 0 0,0 0 0,1-1 0,-1 1 0,0 0 0,0 0 0,0 0 0,0 0 0,0 0 0,0 0 0,0 1 0,0 39 17,0-32 30,0-9-37,0 0-1,0 0 1,0-1 0,0 1-1,0 0 1,0 0 0,0 0-1,0 0 1,0-1-1,0 1 1,0 0 0,1 0-1,-1 0 1,0 0 0,0 0-1,0 0 1,0-1-1,0 1 1,0 0 0,0 0-1,1 0 1,-1 0 0,0 0-1,0 0 1,0 0-1,0 0 1,0 0 0,1 0-1,-1 0 1,0 0 0,0 0-1,0 0 1,0 0-1,0 0 1,1 0 0,-1 0-1,0 0 1,0 0 0,0 0-1,0 0 1,1 0 0,-1 0-1,0 0 1,0 0-1,0 0 1,0 0 0,0 0-1,1 0 1,-1 0 0,0 0-1,0 1 1,0-1-1,0 0 1,0 0 0,0 0-1,0 0 1,1 0 0,-1 0-1,0 0 1,0 1-1,0-1 1,0 0 0,0 0-1,8-11 176,-2-3-52,-1 1 1,0-1-1,5-28 0,-10 38-69,1-1-1,-1 1 1,0-1-1,0 1 0,0-1 1,-1 0-1,-1-7 1,2 11-33,-1-1 0,1 0 0,-1 1 0,0-1 0,0 1 0,1-1 0,-1 1 0,0 0 0,0-1 0,0 1 0,-1 0 0,1 0 1,0-1-1,0 1 0,-1 0 0,1 0 0,-1 0 0,1 1 0,-1-1 0,-2-1 0,0 1-20,36 2-194,14 0-1533,1-8-3734,-13-6-1323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3.960"/>
    </inkml:context>
    <inkml:brush xml:id="br0">
      <inkml:brushProperty name="width" value="0.025" units="cm"/>
      <inkml:brushProperty name="height" value="0.025" units="cm"/>
    </inkml:brush>
  </inkml:definitions>
  <inkml:trace contextRef="#ctx0" brushRef="#br0">111 73 6342,'1'-2'810,"0"-1"1,0 1-1,0-1 1,0 0-1,-1 1 1,1-1-1,-1 0 1,0 1-1,0-1 1,0 0-1,0 0 1,0 1-1,-1-1 1,0-3-1,1 4-469,-1 0 0,0 0 0,0 1 0,1-1-1,-1 1 1,0-1 0,0 1 0,-1-1 0,1 1 0,0 0 0,0-1 0,-1 1 0,1 0-1,-1 0 1,1 0 0,-1 0 0,-1-1 0,0 1-271,1 1 1,-1-1-1,1 0 1,-1 1-1,1-1 0,-1 1 1,0 0-1,1 0 0,-1 0 1,0 1-1,1-1 1,-1 0-1,1 1 0,-1 0 1,1-1-1,-1 1 0,1 0 1,-1 0-1,1 1 1,0-1-1,-1 0 0,1 1 1,0-1-1,0 1 0,0 0 1,0 0-1,1 0 1,-4 4-1,3-4-50,0 0 0,0 0 0,0 0 0,1 1 0,-1-1 0,1 1 0,-1-1 0,1 1 0,0 0 0,0-1 0,0 1 0,0 0 0,1 0 0,-1 0 0,1 0 0,0-1 0,-1 1 0,1 0 0,1 0 0,-1 0 0,1 5 0,0-6-7,1-1-1,-1 1 1,0 0 0,1 0-1,0-1 1,-1 1 0,1-1 0,0 1-1,0-1 1,0 0 0,0 0-1,0 0 1,0 0 0,0 0-1,0 0 1,0-1 0,1 1-1,-1-1 1,0 1 0,0-1-1,1 0 1,-1 0 0,0 0 0,0 0-1,1 0 1,-1 0 0,3-1-1,9-1 5,-1-1 0,1 0-1,-1-1 1,21-8 0,-20 6-93,1 1 1,-1 1-1,23-4 0,-37 8 75,1 0-1,0 0 1,-1 1-1,1-1 1,0 0-1,-1 1 1,1-1-1,-1 0 1,1 1-1,-1-1 1,1 1-1,-1-1 1,1 1-1,-1 0 1,1-1-1,-1 1 1,0-1-1,1 1 1,-1 0-1,0-1 0,1 1 1,-1 0-1,0-1 1,0 1-1,0 0 1,0-1-1,0 1 1,0 0-1,0 0 1,0-1-1,0 1 1,0 0-1,0 0 1,0 34 186,-1-26-100,1 2-34,0-8-15,0 1 0,0 0-1,0-1 1,0 1 0,1 0 0,-1 0 0,1-1-1,1 5 1,-1-6-24,0-1 0,0 0 0,0 0 0,0 0 0,0-1 0,0 1 0,0 0 1,0 0-1,0 0 0,0-1 0,0 1 0,0 0 0,1-1 0,-1 1 0,0-1 0,0 0 0,1 1 0,-1-1 0,0 0 0,1 0 0,-1 0 0,0 0 0,1 0 0,-1 0 0,0 0 0,1 0 0,1-1 0,6-1 2,0-1-1,0 0 0,0 0 1,0-1-1,-1 0 0,0-1 1,0 0-1,0 0 0,0 0 1,-1-1-1,0 0 1,9-10-1,32-24-2722,-42 36 1559,0 0 0,0 0 0,1 1 0,0 0-1,-1 0 1,9-2 0,5 0-5619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4.317"/>
    </inkml:context>
    <inkml:brush xml:id="br0">
      <inkml:brushProperty name="width" value="0.025" units="cm"/>
      <inkml:brushProperty name="height" value="0.025" units="cm"/>
    </inkml:brush>
  </inkml:definitions>
  <inkml:trace contextRef="#ctx0" brushRef="#br0">76 148 14606,'0'0'10479,"-8"5"-10185,1 1-213,-1-1 1,1 1 0,0 0 0,-10 12-1,14-16-14,1 0 0,0 1-1,0-1 1,1 1-1,-1-1 1,1 1-1,-1 0 1,1 0 0,0 0-1,0 0 1,0 0-1,0 0 1,0 0 0,1 0-1,0 0 1,-1 0-1,1 0 1,0 0 0,1 0-1,-1 0 1,2 6-1,-2-8-56,1 0-1,0 0 0,0 0 0,0 0 0,-1 0 1,1 0-1,0-1 0,0 1 0,0 0 0,1-1 0,-1 1 1,0-1-1,0 1 0,0-1 0,0 1 0,1-1 0,-1 0 1,0 1-1,0-1 0,0 0 0,1 0 0,-1 0 1,0 0-1,0 0 0,1 0 0,-1-1 0,0 1 0,0 0 1,1-1-1,-1 1 0,0-1 0,0 1 0,2-2 1,40-18 62,-28 10-54,-1-1 0,0-1 0,0 0 0,-2 0 0,1-1 0,-2-1 0,0 0 0,0-1 0,-1 0 0,-1 0 0,-1-1 0,0 0 0,-1-1 0,0 0 0,5-23 0,-30 68 1633,-8 30-1562,20-44-7,2 0-1,0 0 1,1 0-1,0 0 0,1 0 1,0 1-1,2 24 1,0-37-146,0 0-1,0 0 1,1 0 0,-1 0 0,1 0 0,-1 0 0,1-1 0,0 1 0,0 0 0,0-1-1,0 1 1,0 0 0,0-1 0,0 1 0,1-1 0,-1 1 0,0-1 0,1 0 0,-1 0-1,1 0 1,-1 0 0,1 0 0,0 0 0,0 0 0,-1 0 0,4 1 0,34 2-5866,-9-8-1416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5.610"/>
    </inkml:context>
    <inkml:brush xml:id="br0">
      <inkml:brushProperty name="width" value="0.025" units="cm"/>
      <inkml:brushProperty name="height" value="0.025" units="cm"/>
    </inkml:brush>
  </inkml:definitions>
  <inkml:trace contextRef="#ctx0" brushRef="#br0">10 1 8008,'0'0'8722,"-1"13"-6549,-1 35-447,-2 19-476,2-1 1,14 131-1,-11-192-1195,0-1-1,0 1 0,0-1 0,1 0 0,-1 0 0,1 0 0,0 1 0,0-2 0,1 1 1,-1 0-1,1 0 0,5 5 0,-7-8-6,1 0 1,-1 0-1,1 0 0,-1-1 1,1 1-1,-1 0 0,1-1 1,0 0-1,-1 1 1,1-1-1,0 0 0,-1 0 1,1 0-1,0 0 0,-1 0 1,1 0-1,0 0 0,-1-1 1,1 1-1,0 0 1,-1-1-1,1 1 0,-1-1 1,1 0-1,-1 0 0,1 0 1,-1 1-1,1-1 1,-1-1-1,0 1 0,0 0 1,1 0-1,-1 0 0,0-1 1,0 1-1,1-3 0,22-26 142,-1-1 0,-1-1 0,-2 0 0,28-64 0,11-18-643,-55 109-784,-8 16-11059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5.951"/>
    </inkml:context>
    <inkml:brush xml:id="br0">
      <inkml:brushProperty name="width" value="0.025" units="cm"/>
      <inkml:brushProperty name="height" value="0.025" units="cm"/>
    </inkml:brush>
  </inkml:definitions>
  <inkml:trace contextRef="#ctx0" brushRef="#br0">0 1 17713,'0'0'3875,"8"48"-2017,9-32-641,-2-1-832,7 0-321,0-1-160,4-5-1762,1-3-1281,-3-6-2466,3 0-5542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6.284"/>
    </inkml:context>
    <inkml:brush xml:id="br0">
      <inkml:brushProperty name="width" value="0.025" units="cm"/>
      <inkml:brushProperty name="height" value="0.025" units="cm"/>
    </inkml:brush>
  </inkml:definitions>
  <inkml:trace contextRef="#ctx0" brushRef="#br0">150 10 8264,'0'0'11483,"-11"-3"-9471,11 3-2005,-3-1 89,-1-1 0,1 1 0,-1 1 0,1-1 0,-1 0 0,1 1 0,-1 0 0,0 0 0,1 0 0,-1 0 0,1 0 0,-1 1 0,1-1 0,-1 1 1,1 0-1,-1 0 0,1 1 0,0-1 0,-1 1 0,1-1 0,0 1 0,0 0 0,0 0 0,0 1 0,1-1 0,-1 0 0,1 1 0,-4 3 0,2 0 53,-1 0-1,1 0 0,0 0 0,0 1 1,1 0-1,0-1 0,0 1 1,1 1-1,0-1 0,0 0 0,0 0 1,1 1-1,0-1 0,1 0 1,0 1-1,0-1 0,2 12 0,-2-17-137,1-1-1,1 1 1,-1-1-1,0 0 1,0 1-1,0-1 1,1 0-1,-1 0 1,0 0-1,1 0 1,-1 0-1,1 0 1,-1-1-1,1 1 1,0 0 0,-1-1-1,1 1 1,0-1-1,-1 0 1,1 1-1,0-1 1,-1 0-1,1 0 1,0 0-1,0 0 1,-1-1-1,4 0 1,2 1 13,0-1 1,-1 0 0,1-1 0,0 0 0,12-5 0,-8 1-40,0-1 1,0 0 0,-1 0 0,0-2 0,0 1 0,-1-1 0,0 0 0,-1-1 0,0 0 0,0 0 0,-1-1 0,0 0 0,-1 0 0,0-1 0,6-19 0,-47 118-7892,29-43 790,6-32 2386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2.689"/>
    </inkml:context>
    <inkml:brush xml:id="br0">
      <inkml:brushProperty name="width" value="0.025" units="cm"/>
      <inkml:brushProperty name="height" value="0.025" units="cm"/>
    </inkml:brush>
  </inkml:definitions>
  <inkml:trace contextRef="#ctx0" brushRef="#br0">158 72 7719,'0'0'3582,"3"-8"-1719,0 0-1134,-1 6-456,-1-1-1,1 1 1,-1-1 0,0 0 0,0 1 0,0-1 0,0 0 0,-1 0-1,1 0 1,-1 0 0,0 0 0,0 0 0,0-4 0,-1 6-148,1 0 0,-1 0 0,0 0 0,0 0 1,0 0-1,1 1 0,-1-1 0,0 0 0,0 1 0,0-1 0,0 0 1,0 1-1,0-1 0,0 1 0,-1 0 0,1-1 0,0 1 1,0 0-1,0 0 0,0-1 0,0 1 0,-1 0 0,1 0 0,0 0 1,-2 1-1,-34 2 37,30 0-159,0 0 0,-1 1 0,1-1-1,1 1 1,-1 1 0,1-1-1,-1 1 1,1 0 0,0 0 0,-5 8-1,8-10-2,0-1-1,0 2 0,1-1 1,-1 0-1,1 0 0,0 1 1,0-1-1,0 1 1,0 0-1,1 0 0,0-1 1,-1 1-1,1 0 0,1 0 1,-1 0-1,0 0 0,1 1 1,0-1-1,0 0 1,0 0-1,2 6 0,-2-9 14,1 1-1,0-1 0,0 0 0,0 1 1,0-1-1,1 0 0,-1 0 0,0 0 1,0 0-1,1 0 0,-1 0 0,0 0 1,1 0-1,-1-1 0,1 1 0,-1-1 1,1 1-1,0-1 0,-1 1 0,1-1 1,-1 0-1,1 0 0,2 0 0,45 1 499,-35-2-381,-2 1-94,-1-1 1,1-1-1,-1 1 1,0-2-1,0 0 1,0 0-1,0-1 1,-1 0-1,1 0 1,-1-2 0,0 1-1,14-12 1,-22 16-34,-1 0 0,0 0 0,1 0-1,-1 0 1,0-1 0,0 1 0,0 0 0,0-1 0,0 1 0,0-1 0,0 1 0,-1-1 0,1 1 0,0-3 0,-1 3-3,0 1 0,0-1 0,0 1 0,0-1 0,0 0 0,0 1 0,0-1 0,-1 1 0,1-1 0,0 1 0,0-1 0,0 1 0,-1-1 0,1 1 0,0-1 0,-1 1 0,1-1 0,-1 1 0,1-1 0,0 1 0,-1 0 0,1-1 0,-1 1 0,1 0 0,-1-1 0,0 1 0,-3-2-603,0 1 1,0-1 0,-1 1 0,1 0 0,0 1-1,0-1 1,-1 1 0,-4 0 0,19 1-13534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6.640"/>
    </inkml:context>
    <inkml:brush xml:id="br0">
      <inkml:brushProperty name="width" value="0.025" units="cm"/>
      <inkml:brushProperty name="height" value="0.025" units="cm"/>
    </inkml:brush>
  </inkml:definitions>
  <inkml:trace contextRef="#ctx0" brushRef="#br0">29 0 12204,'0'0'5989,"-2"10"-5396,-2 4-467,-2 5 766,1 0 0,1 0 0,-3 29 0,7-47-801,5-39 352,0 8-1340,-5 17-3977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6.980"/>
    </inkml:context>
    <inkml:brush xml:id="br0">
      <inkml:brushProperty name="width" value="0.025" units="cm"/>
      <inkml:brushProperty name="height" value="0.025" units="cm"/>
    </inkml:brush>
  </inkml:definitions>
  <inkml:trace contextRef="#ctx0" brushRef="#br0">299 24 8232,'0'0'21375,"-10"-5"-20708,4 2-573,0 0 0,-1 1 1,1 0-1,0 0 0,-1 0 0,0 0 0,1 1 1,-1 0-1,0 1 0,0 0 0,1 0 0,-1 0 1,0 1-1,0 0 0,1 0 0,-10 3 0,5 0-46,-1 1-1,1 1 1,0 0-1,0 0 1,1 1-1,0 1 1,0-1-1,1 2 0,0-1 1,-12 15-1,16-17-25,1 1 0,-1 0 0,1 0-1,0 0 1,1 1 0,-1-1 0,1 1-1,1 0 1,0 0 0,0 0 0,0 0-1,1 0 1,0 0 0,1 0 0,0 1-1,2 14 1,-2-20-22,1 0 0,-1 0 0,1 0 0,0 0 1,1 0-1,-1 0 0,0 0 0,1 0 0,-1-1 0,1 1 0,0 0 0,0-1 0,0 1 0,0-1 1,1 0-1,-1 0 0,0 0 0,6 3 0,-3-2 0,2 0 0,-1 0 1,0-1-1,0 1 0,1-2 0,0 1 1,-1-1-1,12 1 0,-3-1-2,1 0-1,0-2 0,-1 0 1,1-1-1,-1-1 1,1 0-1,15-6 1,-13 3-989,0-1 0,29-18 0,0-13-10706,-27 16-3469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7.838"/>
    </inkml:context>
    <inkml:brush xml:id="br0">
      <inkml:brushProperty name="width" value="0.025" units="cm"/>
      <inkml:brushProperty name="height" value="0.025" units="cm"/>
    </inkml:brush>
  </inkml:definitions>
  <inkml:trace contextRef="#ctx0" brushRef="#br0">109 10 13901,'0'0'12118,"-1"11"-11434,-18 117 1390,-66 238 0,85-366-2057,0 0 0,0 0 0,0 0 0,0 0 1,0 0-1,0 0 0,0-1 0,0 1 1,0 0-1,0 0 0,0 0 0,-1 0 0,1 0 1,0 0-1,0 0 0,0 0 0,0 0 1,0 0-1,0 0 0,0 0 0,0 0 0,0 0 1,0 0-1,-1-1 0,1 1 0,0 0 1,0 0-1,0 0 0,0 0 0,0 0 0,0 0 1,0 0-1,0 0 0,-1 0 0,1 0 1,0-23 141,3-36-138,5 4-89,1 0 0,3 1-1,3 1 1,38-96 0,-50 144 59,0 0 0,0 1 0,0-1 0,1 1 1,0-1-1,0 1 0,0 0 0,0 0 0,0 1 1,1-1-1,-1 1 0,1 0 0,0 1 0,9-5 1,-13 7-4,1-1 0,0 1 0,-1-1 0,1 1 1,0 0-1,-1 0 0,1 0 0,0 0 1,0 0-1,-1 0 0,1 0 0,0 0 1,-1 1-1,1-1 0,0 1 0,-1-1 1,1 1-1,0-1 0,2 3 0,-2-2-3,-1 1-1,1 0 1,0 0-1,0 0 1,-1 0-1,0 1 1,1-1-1,-1 0 1,0 1 0,0-1-1,0 1 1,0-1-1,-1 1 1,1-1-1,-1 1 1,1-1-1,-1 4 1,1 2 42,-1 0 1,0 1 0,0-1-1,-1 0 1,0 1 0,0-1-1,-1 0 1,0 0 0,0 0-1,-1 0 1,0 0 0,0-1 0,-1 1-1,0-1 1,-1 0 0,1 0-1,-1-1 1,-1 1 0,1-1-1,-1 0 1,0 0 0,-1-1-1,1 0 1,-1 0 0,0 0-1,-8 3 1,15-8-49,0-1 1,0 1-1,1 0 0,-1-1 1,0 1-1,0 0 0,0-1 0,0 1 1,1-1-1,-1 1 0,0 0 1,0-1-1,0 1 0,0-1 0,0 1 1,0-1-1,0 1 0,0 0 1,0-1-1,0 1 0,0-1 1,-1 1-1,1 0 0,0-1 0,0 1 1,0-1-1,0 1 0,-1 0 1,1-1-1,0 1 0,0 0 1,-1-1-1,1 1 0,0 0 0,-1 0 1,1-1-1,0 1 0,-1 0 1,1 0-1,0-1 0,-1 1 0,1 0 1,-1 0-1,1 0 0,0 0 1,-1 0-1,1 0 0,-1-1 1,1 1-1,-1 0 0,1 0 0,0 0 1,-1 0-1,1 0 0,-1 1 1,1-1-1,0 0 0,-1 0 0,1 0 1,-1 0-1,1 0 0,0 1 1,-1-1-1,1 0 0,-1 1 1,19-32-4000,28-16-7453,-19 25 1694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8.181"/>
    </inkml:context>
    <inkml:brush xml:id="br0">
      <inkml:brushProperty name="width" value="0.025" units="cm"/>
      <inkml:brushProperty name="height" value="0.025" units="cm"/>
    </inkml:brush>
  </inkml:definitions>
  <inkml:trace contextRef="#ctx0" brushRef="#br0">1 1 9961,'0'0'15663,"7"74"-14862,-11-45-417,2-3-320,2-5-96,0-7-768,5-11-1122,11-3-448,4-8-257,2-14-1505,1-7-704,1-7-2659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8.788"/>
    </inkml:context>
    <inkml:brush xml:id="br0">
      <inkml:brushProperty name="width" value="0.025" units="cm"/>
      <inkml:brushProperty name="height" value="0.025" units="cm"/>
    </inkml:brush>
  </inkml:definitions>
  <inkml:trace contextRef="#ctx0" brushRef="#br0">74 51 15727,'0'0'5872,"-8"13"-3811,-2 4-1608,1 1 1,1 1 0,1 0 0,0 0 0,1 0-1,1 1 1,1 0 0,-2 29 0,5-28-238,1 66 191,0-81-408,1 0 0,0-1-1,0 1 1,0-1 0,1 1 0,0-1 0,0 1 0,0-1 0,1 0 0,-1 0-1,1 0 1,5 6 0,-8-12-7,0 1 0,0-1 0,0 1 0,0 0-1,0-1 1,0 1 0,0-1 0,0 1 0,0-1 0,0 1 0,0 0-1,0-1 1,0 1 0,0-1 0,0 1 0,1 0 0,-1-1 0,0 1 0,0-1-1,1 1 1,-1 0 0,0-1 0,0 1 0,1 0 0,-1-1 0,0 1-1,1 0 1,-1 0 0,0-1 0,1 1 0,-1 0 0,1 0 0,-1 0-1,0 0 1,1-1 0,-1 1 0,1 0 0,-1 0 0,1 0 0,-1 0-1,0 0 1,1 0 0,-1 0 0,1 0 0,-1 0 0,1 0 0,-1 0-1,0 0 1,1 1 0,-1-1 0,1 0 0,-1 0 0,1 0 0,-1 1-1,0-1 1,1 0 0,-1 0 0,0 1 0,1-1 0,-1 0 0,0 1-1,0-1 1,1 0 0,-1 1 0,0-1 0,0 0 0,1 1 0,-1-1-1,0 1 1,1-41-740,-1 34 577,-1-2 63,1 1 0,-2 0 0,1 0 0,-1-1 0,-5-13 1,6 18 102,0 1 0,0-1 0,0 0 0,-1 0 0,1 0 0,-1 1 0,0-1 0,0 1 0,0-1 0,0 1 0,0 0 0,-1 0 0,1 0 0,0 0 0,-1 0 0,-4-2 0,6 6 199,6 6-190,12 7-591,-5-11-921,0 0 0,0-2 0,0 1 1,0-2-1,0 0 0,0 0 0,0-1 1,1 0-1,12-3 0,-16 2 883,1-1 0,0 0 0,-1-1 0,1 0 0,9-5 0,-14 6 1180,-1 0-1,1-1 1,-1 0 0,0 1-1,0-2 1,0 1 0,0 0-1,0-1 1,-1 0-1,5-5 1,0-14 5545,-8 22-5941,0 1 1,0-1 0,-1 1 0,1 0 0,0-1 0,0 1 0,0-1 0,-1 1 0,1-1 0,0 1 0,0 0 0,-1-1 0,1 1-1,0 0 1,-1-1 0,1 1 0,0 0 0,-1 0 0,1-1 0,-1 1 0,1 0 0,0 0 0,-1-1 0,1 1 0,-1 0 0,1 0-1,-1 0 1,0 0 0,-1 0 24,0 0-1,-1 0 0,1 0 0,0 0 1,-1 1-1,1-1 0,0 1 1,0 0-1,0 0 0,0-1 0,0 1 1,-1 1-1,2-1 0,-1 0 1,0 0-1,-3 3 0,-1 1-4,1 1-1,-1 0 1,1 0 0,0 1-1,0-1 1,1 1 0,0 0 0,0 0-1,0 0 1,1 1 0,0-1-1,1 1 1,0 0 0,0 0-1,1 0 1,-2 14 0,3-21-170,0 0 1,0 0 0,0 0-1,0 0 1,0 1 0,0-1 0,0 0-1,1 0 1,-1 0 0,0 0-1,1 0 1,-1 0 0,1 0 0,-1 0-1,1 0 1,-1 0 0,1 0-1,0 0 1,0 0 0,-1 0 0,1 0-1,0 0 1,0-1 0,0 1-1,0 0 1,0-1 0,0 1 0,2 0-1,-1 0 3,1-1-1,0 1 1,0-1-1,-1 0 1,1 0-1,0 0 0,0-1 1,-1 1-1,1 0 1,0-1-1,4-1 1,2-2-24,0 1 0,0-1 0,-1 0 0,1-1 1,-1 0-1,10-9 0,-2-2-78,-2-1 0,0 0 0,-1-1 0,-1 0 0,-1-1-1,0 0 1,12-34 0,-29 71 172,-1-1 0,2 1 0,1 0 1,0 0-1,1 0 0,1 1 0,0 36 0,3-54-75,-1 1 1,1-1 0,-1 0-1,1 0 1,-1 1-1,1-1 1,-1 0-1,1 0 1,0 0 0,0 0-1,0 0 1,-1 0-1,1 0 1,0 0-1,0 0 1,0 0-1,0-1 1,1 1 0,-1 0-1,0-1 1,0 1-1,0-1 1,1 1-1,-1-1 1,0 0 0,0 1-1,1-1 1,-1 0-1,0 0 1,1 0-1,-1 0 1,0 0 0,1 0-1,-1 0 1,0 0-1,0-1 1,1 1-1,-1 0 1,0-1-1,0 1 1,1-1 0,0 0-1,5-1 13,0-1 0,0 1 0,-1-1 0,1-1 0,-1 1-1,9-7 1,3-7-43,0-1 0,-1-1 0,-1 0-1,-1-1 1,-1 0 0,-1-1 0,0-1-1,-2 0 1,-1-1 0,0 0-1,-2-1 1,0 0 0,7-48 0,-14 71 15,-1 0 0,1-1 0,-1 1 0,0 0 0,1 0 0,-1 0 0,0 0 0,0-1 0,0 1 0,0 0 0,0 0 0,0 0 0,0-1 0,-1 1 0,1 0 0,0 0 0,-1 0 0,1 0 0,0-1 0,-1 1 0,1 0 0,-1 0 0,-1-1 0,1 2 0,0 1 1,-1 0-1,1-1 0,0 1 0,0 0 0,0 0 0,0 0 0,0-1 0,0 1 0,0 1 0,0-1 0,0 0 0,0 0 0,0 0 0,0 2 0,-34 59 28,23-36 183,-18 54 1,27-69-154,0-1-1,1 1 1,0-1 0,1 1-1,0-1 1,1 1 0,0 0-1,3 17 1,-2-26-66,-1-1 0,1 1 0,0 0 0,0 0 0,0-1-1,1 1 1,-1-1 0,0 1 0,1-1 0,-1 0 0,0 0 0,1 1 0,0-1 0,-1 0 0,1 0 0,0 0 0,-1-1 0,1 1 0,0 0 0,0-1 0,0 1-1,0-1 1,0 1 0,0-1 0,-1 0 0,1 0 0,3 0 0,27 0-2412,-5-6-3865,2-9-5959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59.473"/>
    </inkml:context>
    <inkml:brush xml:id="br0">
      <inkml:brushProperty name="width" value="0.025" units="cm"/>
      <inkml:brushProperty name="height" value="0.025" units="cm"/>
    </inkml:brush>
  </inkml:definitions>
  <inkml:trace contextRef="#ctx0" brushRef="#br0">54 196 4805,'0'0'987,"11"-49"10077,-11 48-10830,1-1 0,-1 1 0,0 0 1,1-1-1,-1 1 0,0 0 1,0-1-1,0 1 0,0 0 0,0-1 1,0 1-1,0-1 0,0 1 0,-1 0 1,1-1-1,0 1 0,-1 0 1,1-1-1,-1 1 0,1 0 0,-1 0 1,0-1-1,0 1 0,0 0 1,1 0-1,-1 0 0,0 0 0,0 0 1,-2-1-1,2 2-180,-1 1-1,1-1 1,-1 1 0,1-1-1,-1 1 1,1 0 0,-1-1 0,1 1-1,0 0 1,-1 0 0,1 0-1,0 0 1,0 0 0,0 0-1,0 0 1,0 0 0,0 1-1,0-1 1,0 0 0,0 1 0,1-1-1,-1 0 1,0 1 0,1-1-1,-1 1 1,1 2 0,-15 46 377,14-46-364,-1 9 1,-1 0 0,2 0-1,0 0 1,0 1 0,2 18-1,-1-31-53,0 0 1,1 1-1,-1-1 0,0 0 0,1 0 1,-1 0-1,0 0 0,1 0 0,0 0 0,-1 0 1,1 0-1,-1 0 0,1 0 0,0 0 1,0 0-1,0 0 0,0-1 0,-1 1 0,1 0 1,0-1-1,0 1 0,0 0 0,0-1 1,1 1-1,-1-1 0,0 0 0,0 1 1,0-1-1,0 0 0,0 1 0,0-1 0,1 0 1,-1 0-1,0 0 0,0 0 0,0 0 1,1-1-1,-1 1 0,0 0 0,0 0 1,0-1-1,1 0 0,4 0 50,0-1 1,0 0-1,-1-1 0,1 1 1,-1-1-1,0 0 0,7-5 1,7-8 79,-1 0 0,-1 0 0,-1-2 0,0 0 0,-1-1 0,-1 0 1,-1-1-1,0-1 0,-2 0 0,-1-1 0,0 0 0,10-38 0,-35 141 81,-9 131-1,24-210-334,0 0 0,0-1 1,0 1-1,0 0 0,1-1 0,-1 1 1,0 0-1,1-1 0,-1 1 0,1 0 1,0-1-1,-1 1 0,1-1 0,0 1 1,0-1-1,0 0 0,0 1 0,0-1 1,0 0-1,1 0 0,-1 0 0,0 0 1,3 2-1,-2-2-209,-1-1-1,0 1 1,1-1 0,0 0-1,-1 1 1,1-1 0,-1 0 0,1 0-1,-1 0 1,1 0 0,-1 0-1,1-1 1,0 1 0,-1 0-1,1-1 1,-1 1 0,3-2 0,14-10-5869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0.084"/>
    </inkml:context>
    <inkml:brush xml:id="br0">
      <inkml:brushProperty name="width" value="0.025" units="cm"/>
      <inkml:brushProperty name="height" value="0.025" units="cm"/>
    </inkml:brush>
  </inkml:definitions>
  <inkml:trace contextRef="#ctx0" brushRef="#br0">1 103 15951,'0'0'9497,"9"5"-8066,-4-2-1323,0-1 0,-1 0-1,1 0 1,0 0 0,0 0 0,0-1 0,0 0 0,8 1 0,-10-2-87,0 0 1,-1-1 0,1 1 0,0-1 0,0 1 0,-1-1 0,1 0-1,-1 0 1,1 0 0,0 0 0,-1-1 0,0 1 0,1-1 0,-1 1-1,0-1 1,0 0 0,0 0 0,0 0 0,0 0 0,0 0-1,-1 0 1,3-5 0,-2 4-6,0 0 0,-1 0 0,1 0 0,-1 0 0,0-1-1,0 1 1,0 0 0,0-1 0,-1 1 0,1-1 0,-1 1 0,0-1 0,0 1-1,0-1 1,0 1 0,-1 0 0,0-4 0,0 5-9,1 0 1,-1 1 0,0-1-1,1 1 1,-1 0-1,0-1 1,0 1-1,0 0 1,0-1-1,0 1 1,0 0-1,0 0 1,-1 0-1,1 0 1,0 0-1,-1 0 1,1 0-1,0 0 1,-1 1-1,1-1 1,-1 0-1,1 1 1,-1 0-1,0-1 1,1 1-1,-1 0 1,1-1-1,-1 1 1,0 0-1,1 0 1,-1 1-1,0-1 1,1 0-1,-1 0 1,1 1-1,-1-1 1,-2 2-1,1-1-8,0 1-1,0 0 0,-1 0 1,1 0-1,0 1 1,1-1-1,-1 1 0,0 0 1,1-1-1,0 1 0,-1 0 1,1 1-1,0-1 1,1 0-1,-1 0 0,0 1 1,-1 6-1,-17 65-11,20-74 13,-2 6 13,1 0 1,0 1 0,0-1-1,1 0 1,0 0 0,1 9-1,0-14-8,-1-1-1,1 1 0,-1-1 0,1 1 0,0-1 1,-1 0-1,1 1 0,0-1 0,0 0 1,0 1-1,0-1 0,0 0 0,0 0 0,1 0 1,-1 0-1,0 0 0,0 0 0,1-1 1,-1 1-1,1 0 0,-1 0 0,0-1 0,1 1 1,-1-1-1,1 0 0,0 1 0,-1-1 0,1 0 1,-1 0-1,1 0 0,-1 0 0,4 0 1,3-1 8,-1 0 0,1 0 0,-1 0 0,1-1 0,-1 0 0,1-1 0,-1 0 0,0 0 1,0 0-1,0-1 0,6-4 0,13-10-148,34-32-1,-41 33 39,1 1-1,23-15 1,-43 30 108,1 1-1,-1 0 1,1-1 0,0 1 0,-1 0 0,1 0 0,0 0-1,-1-1 1,1 1 0,0 0 0,-1 0 0,1 0 0,0 0-1,-1 0 1,1 0 0,0 0 0,-1 0 0,1 1-1,-1-1 1,1 0 0,0 0 0,-1 0 0,1 1 0,0-1-1,-1 0 1,1 1 0,-1-1 0,1 1 0,-1-1 0,1 0-1,-1 1 1,1-1 0,-1 1 0,0-1 0,1 1-1,-1 0 1,0-1 0,1 1 0,-1-1 0,0 1 0,1 0-1,-1-1 1,0 1 0,0 0 0,0-1 0,0 1 0,0 0-1,0-1 1,0 1 0,0 0 0,0-1 0,0 1 0,0 1-1,1 54 696,-2-28-251,2-27-438,-1-1-1,0 1 0,1 0 1,-1-1-1,0 1 0,1 0 1,-1-1-1,1 1 0,-1 0 1,1-1-1,0 1 0,-1-1 1,1 1-1,-1-1 0,1 0 1,0 1-1,-1-1 0,1 1 1,0-1-1,0 0 0,-1 0 1,1 1-1,0-1 0,0 0 1,-1 0-1,1 0 0,0 0 1,0 0-1,0 0 0,-1 0 1,1 0-1,0 0 0,0-1 1,-1 1-1,1 0 0,0 0 1,0-1-1,0 1 0,31-13 196,24-29-127,-45 32-188,1 1 0,0 0 0,1 1 0,0 0-1,26-11 1,-39 18 97,1 1-1,-1 0 1,1 0-1,-1 0 1,1 0-1,0 0 0,-1-1 1,1 1-1,-1 0 1,1 0-1,-1 0 0,1 0 1,-1 1-1,1-1 1,-1 0-1,1 0 0,-1 0 1,1 0-1,0 0 1,-1 1-1,0-1 1,1 0-1,-1 1 0,1-1 1,-1 0-1,1 1 1,-1-1-1,1 0 0,-1 1 1,1 0-1,5 21-38,-10 41 159,2-39-91,2-23-11,0 0-1,0 0 0,-1 0 0,1 0 0,1 0 0,-1 0 0,0 0 1,0 0-1,0 0 0,0-1 0,1 1 0,-1 0 0,0 0 1,1 0-1,-1 0 0,0-1 0,1 1 0,-1 0 0,1 0 1,0-1-1,-1 1 0,1 0 0,-1-1 0,1 1 0,0-1 1,0 1-1,-1-1 0,1 1 0,0-1 0,1 1 0,0-1 4,0 1 0,1-1 0,-1 0 0,0-1 0,0 1-1,1 0 1,-1 0 0,0-1 0,0 0 0,0 1-1,0-1 1,3-1 0,9-5-103,-1-1 0,23-16 0,-34 22 32,14-10-663,53-34-2302,-64 43 1398,0 1 0,1-1 0,0 1 0,0 0-1,0 0 1,7-1 0,-3 3-4927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0.578"/>
    </inkml:context>
    <inkml:brush xml:id="br0">
      <inkml:brushProperty name="width" value="0.025" units="cm"/>
      <inkml:brushProperty name="height" value="0.025" units="cm"/>
    </inkml:brush>
  </inkml:definitions>
  <inkml:trace contextRef="#ctx0" brushRef="#br0">118 2 14286,'0'0'11173,"-9"-1"-10191,6 1-928,-1-1 0,1 1 0,0 0 0,0 0-1,-1 0 1,1 1 0,0-1 0,0 1 0,-1 0 0,1 0 0,0 0-1,0 0 1,0 0 0,-5 4 0,3-1 52,1 0-1,-1 0 1,1 0-1,0 1 1,0 0-1,1-1 1,0 1-1,-1 1 1,-2 7-1,4-10-37,0 1 0,0-1-1,1 1 1,0 0 0,-1-1 0,1 1-1,0 0 1,0 7 0,1-10-63,0 0 1,0 0 0,1 0-1,-1 0 1,0-1-1,1 1 1,-1 0 0,1 0-1,-1 0 1,1 0-1,-1-1 1,1 1 0,-1 0-1,1 0 1,0-1-1,-1 1 1,1 0-1,0-1 1,0 1 0,0-1-1,-1 1 1,1-1-1,0 0 1,0 1 0,0-1-1,0 0 1,0 1-1,0-1 1,0 0 0,0 0-1,0 0 1,0 0-1,-1 0 1,1 0-1,0 0 1,0 0 0,2-1-1,3 1-19,-1 0 0,1-1 0,0 0-1,0-1 1,-1 1 0,1-1 0,-1 0-1,1 0 1,-1-1 0,9-5 0,48-41-1143,-3 3 746,-58 47 472,-1-1 1,1 0 0,-1 1-1,1-1 1,-1 1-1,1-1 1,-1 1-1,1-1 1,-1 1-1,1-1 1,-1 1-1,0-1 1,1 1 0,-1-1-1,0 1 1,0 0-1,1-1 1,-1 1-1,0 0 1,0-1-1,0 1 1,0 0-1,0-1 1,0 1 0,0 0-1,0-1 1,0 1-1,0 0 1,0-1-1,-1 2 1,2 38 448,0-23-296,-1-16-207,0 0-1,0 0 1,0 0 0,1 0 0,-1 0 0,0 0 0,1 0-1,-1 0 1,1 0 0,-1 0 0,1 0 0,-1 0-1,1 0 1,0-1 0,0 1 0,-1 0 0,1 0 0,0-1-1,0 1 1,0 0 0,0-1 0,0 1 0,-1-1 0,1 1-1,2 0 1,34 2 116,-27-4-138,1-1 0,0 0-1,-1-1 1,18-6 0,14-14-484,-33 17 375,0 1 0,0-1 0,1 2 1,0-1-1,-1 2 0,1-1 0,19-3 1,-28 7 152,-1 1 1,1-1-1,-1 1 1,1-1 0,-1 1-1,1-1 1,-1 1 0,0-1-1,1 1 1,-1-1 0,0 1-1,1-1 1,-1 1-1,0 0 1,0-1 0,0 1-1,1-1 1,-1 1 0,0 0-1,0-1 1,0 1 0,0 0-1,0-1 1,0 1-1,0 0 1,0-1 0,0 1-1,-1-1 1,1 1 0,0 0-1,0-1 1,0 1 0,-1 0-1,1-1 1,0 1-1,-1-1 1,0 1 0,-9 29 735,10-30-681,-1 1-67,1-1 1,0 0 0,0 1 0,-1-1-1,1 0 1,0 1 0,0-1-1,0 0 1,0 1 0,-1-1-1,1 0 1,0 1 0,0-1 0,0 0-1,0 1 1,0-1 0,0 1-1,0-1 1,0 0 0,0 1-1,0-1 1,0 0 0,0 1-1,0-1 1,1 1 0,-1-1 0,0 0-1,0 1 1,0-1 0,0 0-1,1 1 1,-1-1 0,0 0-1,0 0 1,1 1 0,-1-1 0,0 0-1,1 1 1,-1-1 0,0 0-1,0 0 1,1 0 0,-1 1-1,0-1 1,1 0 0,-1 0-1,1 0 1,-1 0 0,1 0 0,27-5 810,6-10-4269,-12 1-8482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0.916"/>
    </inkml:context>
    <inkml:brush xml:id="br0">
      <inkml:brushProperty name="width" value="0.025" units="cm"/>
      <inkml:brushProperty name="height" value="0.025" units="cm"/>
    </inkml:brush>
  </inkml:definitions>
  <inkml:trace contextRef="#ctx0" brushRef="#br0">0 7 4164,'0'0'13837,"18"-3"-13645,-18 0-192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1.435"/>
    </inkml:context>
    <inkml:brush xml:id="br0">
      <inkml:brushProperty name="width" value="0.025" units="cm"/>
      <inkml:brushProperty name="height" value="0.025" units="cm"/>
    </inkml:brush>
  </inkml:definitions>
  <inkml:trace contextRef="#ctx0" brushRef="#br0">81 68 4773,'0'0'7735,"3"-9"-4756,3-1-1800,4-14 129,-7 0 5584,-28 34-4468,14 0-2004,0 0 1,1 0-1,-13 18 1,21-25-341,0 0-1,-1 0 1,1 0-1,0 0 1,0 0-1,1 0 1,-1 1-1,1-1 1,0 1-1,0-1 1,0 1-1,0-1 1,0 1-1,1 0 1,0-1-1,-1 1 1,1 0-1,1-1 1,0 6-1,0-8-65,0 0 1,1 0-1,-1 0 0,1 0 0,0 0 0,-1 0 0,1-1 0,-1 1 1,1 0-1,0-1 0,0 0 0,-1 1 0,1-1 0,0 0 1,0 0-1,0 0 0,-1 0 0,1 0 0,0 0 0,0 0 0,2-1 1,41-7 79,-33 2-125,-1 0 0,1-1 1,-1 0-1,0-1 0,0 0 0,-1-1 0,0 0 1,-1-1-1,0 0 0,-1 0 0,0-1 0,11-17 1,-25 40 32,0 1 0,1 0 1,1 1-1,1-1 0,-3 15 0,2 12-4035,19-38-13002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3.156"/>
    </inkml:context>
    <inkml:brush xml:id="br0">
      <inkml:brushProperty name="width" value="0.025" units="cm"/>
      <inkml:brushProperty name="height" value="0.025" units="cm"/>
    </inkml:brush>
  </inkml:definitions>
  <inkml:trace contextRef="#ctx0" brushRef="#br0">112 194 10282,'0'0'5247,"-10"1"-4569,-45 14 5,52-15-591,1 1 1,-1 0 0,1-1 0,-1 1-1,1 1 1,0-1 0,0 0-1,0 1 1,-1-1 0,1 1 0,0-1-1,1 1 1,-1 0 0,0 0-1,0 0 1,1 0 0,-1 0 0,1 0-1,0 0 1,0 1 0,0-1-1,0 0 1,0 1 0,-1 4 0,16-9 1380,14-10-1197,-1-2 0,-1-1 0,0-1 0,45-37 0,-51 38-247,-16 11-29,57-46 35,-56 46-29,0-1 1,0 0 0,0-1 0,-1 1 0,0-1 0,0 0 0,0 0-1,4-11 1,-8 17-3,0 0 0,1-1 0,-1 1 0,0-1 0,0 1 0,0 0 0,0-1 0,0 1-1,1-1 1,-1 1 0,0-1 0,0 1 0,0 0 0,0-1 0,0 1 0,0-1 0,0 1 0,0-1-1,-1 1 1,1-1 0,0 1 0,0 0 0,0-1 0,0 1 0,0-1 0,-1 1 0,1 0 0,0-1-1,0 1 1,-1 0 0,1-1 0,0 1 0,-1 0 0,1-1 0,-1 1 0,-17 1 78,-18 16 32,24-8-51,0 0 1,1 0 0,-15 17-1,23-22-44,0-1 0,0 1 0,0 0 0,0 0 0,1 0 0,0 1 0,0-1 0,0 0 0,0 1 0,1-1 0,-1 1 0,1 0 0,0 0 0,0 6 0,1-10-9,1 1 0,-1-1 0,0 1 0,1-1 0,-1 0 0,1 1 0,-1-1 1,1 1-1,0-1 0,-1 0 0,1 0 0,0 1 0,0-1 0,0 0 0,0 0 0,0 0 0,0 0 1,0 0-1,1 0 0,-1 0 0,0 0 0,0-1 0,1 1 0,-1 0 0,0-1 0,1 1 0,-1-1 0,1 1 1,-1-1-1,1 0 0,1 0 0,55 4 312,-48-4-252,24-2-8,-1-1 0,1-2 0,-1-2 0,47-14 0,-80 20-62,-11 10 63,1 0 0,0 0 0,1 1 0,0 1 1,-14 19-1,23-29-63,0-1 0,0 1 0,0 0 1,0-1-1,0 1 0,0-1 0,0 1 0,0-1 0,0 1 1,0-1-1,0 1 0,1-1 0,-1 1 0,0-1 0,0 1 1,1-1-1,-1 1 0,0-1 0,1 1 0,-1-1 0,0 0 1,1 1-1,-1-1 0,1 1 0,-1-1 0,1 0 1,-1 0-1,1 1 0,-1-1 0,1 0 0,-1 0 0,1 1 1,-1-1-1,1 0 0,-1 0 0,1 0 0,-1 0 0,1 0 1,0 0-1,-1 0 0,1 0 0,-1 0 0,2 0 0,32 0-162,-28 0-25,0 0-329,0-1 0,-1 1-1,1-1 1,0 0 0,-1-1 0,1 1 0,-1-1-1,0 0 1,10-6 0,18-12-5314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2.227"/>
    </inkml:context>
    <inkml:brush xml:id="br0">
      <inkml:brushProperty name="width" value="0.025" units="cm"/>
      <inkml:brushProperty name="height" value="0.025" units="cm"/>
    </inkml:brush>
  </inkml:definitions>
  <inkml:trace contextRef="#ctx0" brushRef="#br0">1 0 11082,'0'0'10747,"0"5"-10849,0 28 143,0-22-6360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2.940"/>
    </inkml:context>
    <inkml:brush xml:id="br0">
      <inkml:brushProperty name="width" value="0.025" units="cm"/>
      <inkml:brushProperty name="height" value="0.025" units="cm"/>
    </inkml:brush>
  </inkml:definitions>
  <inkml:trace contextRef="#ctx0" brushRef="#br0">72 226 7271,'0'0'10901,"3"-10"-9855,-1 4-708,10-33 483,-9 8 2926,-3 30-3670,0 1 0,0-1 1,0 1-1,0-1 0,-1 1 0,1-1 0,0 1 0,0-1 0,-1 1 1,1-1-1,0 1 0,-1-1 0,1 1 0,0-1 0,-1 1 0,1 0 1,-1-1-1,1 1 0,-1 0 0,1 0 0,-1-1 0,1 1 0,-1 0 0,1 0 1,-1-1-1,1 1 0,-1 0 0,0 0 0,1 0 0,-1 0 0,1 0 1,-1 0-1,1 0 0,-1 0 0,1 0 0,-1 0 0,0 0 0,1 1 1,-1-1-1,1 0 0,-1 0 0,1 0 0,-1 1 0,-24 10 634,19-4-605,1 0 0,0 0-1,1 0 1,0 1 0,0-1 0,0 1-1,1 0 1,0 0 0,1 0-1,0 0 1,0 1 0,1-1-1,0 1 1,0 14 0,1-21-87,1-1 1,-1 0-1,1 0 1,-1 0-1,1 0 1,0 0-1,-1 0 1,1 0-1,0 0 1,0 0-1,0 0 1,0-1-1,0 1 1,0 0-1,0 0 1,0-1-1,0 1 0,0-1 1,0 1-1,0-1 1,0 1-1,1-1 1,-1 0-1,0 1 1,0-1-1,1 0 1,-1 0-1,0 0 1,0 0-1,1 0 1,-1 0-1,0-1 1,0 1-1,2-1 1,48-8 141,-39 3-185,0 0-1,-1-1 0,0-1 1,0 0-1,-1 0 1,0 0-1,0-2 0,-1 1 1,-1-1-1,13-18 0,-9 10-21,0 0-1,-1 0 1,-1-1-1,-1-1 1,11-36-1,-17 30 133,-13 32 117,-18 37 245,17-18-105,0 1 0,-13 49 0,21-62-294,0 1 0,1 0 0,1 0-1,0 1 1,0-1 0,2 0 0,2 22 0,-2-34-134,-1 0-1,1 0 1,-1 0-1,1-1 1,-1 1 0,1 0-1,0-1 1,0 1-1,0 0 1,0-1-1,0 1 1,0-1-1,1 1 1,0 0 0,7 2-3123,2-4-3615,3-4-10671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3.972"/>
    </inkml:context>
    <inkml:brush xml:id="br0">
      <inkml:brushProperty name="width" value="0.025" units="cm"/>
      <inkml:brushProperty name="height" value="0.025" units="cm"/>
    </inkml:brush>
  </inkml:definitions>
  <inkml:trace contextRef="#ctx0" brushRef="#br0">57 4 15503,'-1'-1'270,"1"1"0,-1-1 0,0 1 0,0 0 0,0-1 0,0 1 0,0 0 0,0 0 0,0 0 0,0-1 0,0 1 0,0 0 0,0 1 0,0-1 0,0 0 0,0 0 0,0 0 0,0 1 0,0-1 0,0 0 0,0 1 0,0-1 0,0 1 0,-1 0 0,0 1-79,1-1-1,-1 1 0,1 0 1,0-1-1,-1 1 0,1 0 1,0 0-1,0 0 1,0 0-1,1 0 0,-2 3 1,-1 10-244,0-1 1,1 1-1,0 15 1,0-10 948,-2 86-240,4-104-651,0-1-1,0 0 0,0 0 0,0 0 1,0 0-1,0 0 0,1 0 0,-1 0 0,0 0 1,1 0-1,-1 0 0,0 0 0,1 0 0,0 0 1,-1 0-1,1 0 0,-1 0 0,1 0 1,0-1-1,0 1 0,0 0 0,-1 0 0,1-1 1,0 1-1,0-1 0,0 1 0,1 0 0,1 0 10,-1-1-1,1 0 0,-1 1 1,1-1-1,-1 0 1,1 0-1,-1 0 0,1-1 1,-1 1-1,1-1 0,3-1 1,4-1 47,0-1 0,-1 0 1,0-1-1,0 0 0,9-6 0,11-13-17,-1-1 1,0-1-1,38-49 0,-66 74-42,0 1 1,0 0 0,1 0-1,-1-1 1,0 1-1,0 0 1,0 0 0,0 0-1,0-1 1,0 1 0,0 0-1,1 0 1,-1 0 0,0-1-1,0 1 1,0 0 0,1 0-1,-1 0 1,0 0-1,0 0 1,0 0 0,1-1-1,-1 1 1,0 0 0,0 0-1,1 0 1,-1 0 0,0 0-1,0 0 1,1 0 0,-1 0-1,0 0 1,0 0-1,1 0 1,-1 0 0,0 0-1,0 0 1,1 0 0,-1 0-1,0 0 1,0 1 0,0-1-1,1 0 1,-1 0 0,0 0-1,0 0 1,0 0-1,1 1 1,-1-1 0,0 0-1,0 0 1,0 0 0,0 0-1,1 1 1,-1-1 0,0 0-1,0 0 1,0 1 0,0-1-1,0 0 1,0 0-1,0 0 1,0 1 0,0-1-1,4 30 295,-8 45 122,4-70-426,-1 10 34,1-15-22,0 0-1,0 1 1,0-1-1,0 0 1,0 1 0,0-1-1,1 1 1,-1-1-1,0 0 1,0 1 0,0-1-1,0 0 1,0 1-1,0-1 1,1 0-1,-1 1 1,0-1 0,0 0-1,0 0 1,1 1-1,-1-1 1,0 0 0,0 0-1,1 1 1,-1-1-1,0 0 1,1 0 0,-1 0-1,0 1 1,1-1-1,-1 0 1,0 0-1,1 0 1,-1 0 0,0 0-1,1 0 1,-1 0-1,0 0 1,1 0 0,-1 0-1,1 0 1,-1 0-1,0 0 1,1 0-1,-1 0 1,0 0 0,1 0-1,-1 0 1,0-1-1,1 1 1,-1 0 0,0 0-1,1 0 1,-1-1-1,0 1 1,0 0 0,1 0-1,-1-1 1,0 1-1,0 0 1,1-1-1,15-12 198,-2-4-121,-1-2-1,0 1 1,16-35 0,-1 3 23,-26 107-574,-6-13 489,2-34-13,1-1 0,0 1-1,1 0 1,0-1 0,0 1-1,3 13 1,-3-22-11,1-1 0,-1 1 0,1 0 0,-1-1 0,0 1 0,1 0-1,-1-1 1,1 1 0,-1-1 0,1 1 0,0-1 0,-1 1 0,1-1 0,0 1 0,-1-1 0,1 0 0,0 1 0,-1-1 0,1 0 0,0 0 0,0 0 0,-1 1-1,1-1 1,0 0 0,0 0 0,-1 0 0,1 0 0,0 0 0,0 0 0,-1 0 0,1-1 0,0 1 0,0 0 0,-1 0 0,1 0 0,0-1 0,0 1-1,-1 0 1,1-1 0,1 0 0,27-17-1207,-18 8-642,-1-1-1,0 0 1,9-16-1,9-18-7297,-12 16-842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4.314"/>
    </inkml:context>
    <inkml:brush xml:id="br0">
      <inkml:brushProperty name="width" value="0.025" units="cm"/>
      <inkml:brushProperty name="height" value="0.025" units="cm"/>
    </inkml:brush>
  </inkml:definitions>
  <inkml:trace contextRef="#ctx0" brushRef="#br0">61 1 4933,'0'0'14739,"-5"8"-13148,-38 60 2866,40-60-4361,0 1-1,1-1 0,1 1 0,-1 0 0,2 0 1,-1-1-1,1 1 0,0 0 0,2 12 1,0 8-24,-2-28-72,0-1 0,0 1 0,0-1 0,0 1-1,0-1 1,0 1 0,0 0 0,0-1 0,0 1 0,1-1-1,-1 1 1,0-1 0,0 1 0,1-1 0,-1 0 0,0 1-1,0-1 1,1 1 0,-1-1 0,1 0 0,-1 1 0,0-1-1,1 1 1,-1-1 0,1 0 0,-1 0 0,1 1-1,-1-1 1,1 0 0,-1 0 0,1 0 0,-1 1 0,1-1-1,-1 0 1,1 0 0,-1 0 0,1 0 0,-1 0 0,1 0-1,0 0 1,0-1 0,0 1 8,0 0 1,0 0-1,0 0 0,0-1 0,0 1 0,0 0 1,0-1-1,0 1 0,0-1 0,0 1 1,0-1-1,0 0 0,0 1 0,0-1 0,-1 0 1,1 1-1,0-1 0,0 0 0,-1 0 1,1-1-1,2-4-154,-1-1 0,-1 1 0,1-1 0,-1 0 0,0-13 0,3-13-2587,-1 28 906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4.780"/>
    </inkml:context>
    <inkml:brush xml:id="br0">
      <inkml:brushProperty name="width" value="0.025" units="cm"/>
      <inkml:brushProperty name="height" value="0.025" units="cm"/>
    </inkml:brush>
  </inkml:definitions>
  <inkml:trace contextRef="#ctx0" brushRef="#br0">122 76 9929,'0'0'5494,"0"-9"-2900,0 3-1888,0-25 755,1 4 4545,-2 27-5958,1 0 1,0-1-1,-1 1 0,1 0 1,0 0-1,-1 0 0,1-1 1,0 1-1,-1 0 0,1 0 1,0 0-1,-1 0 0,1 0 1,-1 0-1,1-1 0,0 1 1,-1 0-1,1 0 0,0 0 1,-1 0-1,1 0 0,-1 1 0,1-1 1,0 0-1,-1 0 0,1 0 1,-1 0-1,1 0 0,0 0 1,-1 1-1,1-1 0,0 0 1,-1 0-1,1 0 0,0 1 1,0-1-1,-1 0 0,1 1 1,-16 9-215,4 2 158,0 1 0,1 0 0,-16 25 0,23-32 49,0 1 1,0 0 0,1 1 0,0-1 0,0 0-1,1 1 1,0 0 0,0-1 0,1 1-1,-1 9 1,2-16-33,0 0 0,1-1 0,-1 1 0,1-1 0,-1 1 0,1 0 0,-1-1 0,1 1 0,-1-1 0,1 0 0,0 1 0,-1-1 0,1 1-1,0-1 1,-1 0 0,1 0 0,0 1 0,0-1 0,-1 0 0,1 0 0,0 0 0,0 0 0,-1 0 0,1 0 0,0 0 0,0 0 0,-1 0 0,1 0 0,0 0 0,0 0 0,-1 0 0,2-1 0,28-5 282,-23 2-258,-1 0 0,1 0-1,-1-1 1,0 0 0,0 0-1,-1 0 1,1 0 0,-1-1-1,0 0 1,-1 0 0,6-9-1,-1 0-63,-1-1 0,13-33 0,-26 62-91,-2 4 83,1 0-1,0 1 1,2 0 0,0 0 0,-3 37 0,7-54 24,0 0 0,0 0 0,0 0 1,0 0-1,0 0 0,0 0 1,1 0-1,-1 0 0,0-1 0,0 1 1,1 0-1,-1 0 0,1 0 1,-1 0-1,1 0 0,-1 0 0,1-1 1,-1 1-1,1 0 0,0 0 0,-1-1 1,1 1-1,0-1 0,0 1 1,-1 0-1,1-1 0,0 1 0,2 0 1,-1-1-138,1 1 1,-1-1-1,1 0 0,0 0 1,-1 0-1,1 0 1,0 0-1,-1 0 0,1-1 1,4 0-1,2-2-897,-1 0-1,0 0 0,0-1 1,0 0-1,14-9 1,7-12-3799,-1-6-1136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5.155"/>
    </inkml:context>
    <inkml:brush xml:id="br0">
      <inkml:brushProperty name="width" value="0.025" units="cm"/>
      <inkml:brushProperty name="height" value="0.025" units="cm"/>
    </inkml:brush>
  </inkml:definitions>
  <inkml:trace contextRef="#ctx0" brushRef="#br0">131 1 7175,'0'0'12529,"-2"13"-11098,-3 11-535,-2 0 0,-1 0 0,-1-1-1,0 0 1,-26 42 0,19-38-501,-23 46-800,39-86-5019,0-5 1767,2-7-2487</inkml:trace>
  <inkml:trace contextRef="#ctx0" brushRef="#br0" timeOffset="1">15 68 384,'0'0'25048,"49"50"-23927,-25-36-352,3 3-449,4 0-288,1-3-416,2 0-1474,-3-3-2274,-4-6-5605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3.484"/>
    </inkml:context>
    <inkml:brush xml:id="br0">
      <inkml:brushProperty name="width" value="0.025" units="cm"/>
      <inkml:brushProperty name="height" value="0.025" units="cm"/>
    </inkml:brush>
  </inkml:definitions>
  <inkml:trace contextRef="#ctx0" brushRef="#br0">44 216 3908,'11'-23'13345,"-7"20"-7237,-5 41-3851,0-21-2443,-30 162 329,22-138 893,-7 74 0,18-165-68,10-53 0,1-18-827,-10-77-440,-7 232 45,2-21 242,0 1 0,1-1 1,0 0-1,1 1 0,0-1 1,4 18-1,-4-29 16,0-1-1,1 1 1,-1-1 0,1 0-1,-1 1 1,1-1 0,0 0-1,-1 0 1,1 1 0,0-1-1,0 0 1,0 0 0,0 0-1,0 0 1,0 0 0,0 0-1,0 0 1,0 0 0,1 0-1,-1-1 1,0 1 0,1 0-1,-1-1 1,0 1-1,1-1 1,-1 0 0,1 1-1,-1-1 1,0 0 0,1 0-1,-1 0 1,1 0 0,-1 0-1,1 0 1,-1 0 0,1-1-1,-1 1 1,0 0 0,1-1-1,-1 1 1,0-1 0,1 1-1,-1-1 1,3-1 0,4-2 53,-1-1 0,1 1 0,0-1 0,-1-1 0,13-11 0,0-4 90,-2-1 0,0-1-1,-1-1 1,-1 0 0,-1-1 0,-1 0 0,16-44-1,-34 150-829,-8-5 732,0-9 90,-4 115-1,16-179-131,0 0 0,0 0 0,0 0 0,0-1 0,0 1 0,1 0 0,-1 0 0,1 0 0,0 0 0,0-1 0,0 1 0,0 0 0,1-1 0,-1 1 0,1-1 0,-1 1 0,1-1 0,0 0 0,0 0 0,0 1 0,0-1 0,0-1 0,0 1 0,1 0 0,-1-1 0,5 3 0,2-1-366,0 0 0,0-1 1,0-1-1,0 1 1,0-1-1,0-1 0,12 0 1,-6 0-1571,-12 1 848,1-1 1,-1 1-1,1-1 1,-1-1-1,1 1 1,-1 0-1,1-1 1,6-1-1,2-9-6478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3.840"/>
    </inkml:context>
    <inkml:brush xml:id="br0">
      <inkml:brushProperty name="width" value="0.025" units="cm"/>
      <inkml:brushProperty name="height" value="0.025" units="cm"/>
    </inkml:brush>
  </inkml:definitions>
  <inkml:trace contextRef="#ctx0" brushRef="#br0">1 189 17969,'0'0'6278,"0"65"-5157,0-38-609,0 2-287,0-2-161,0-5-64,0-3-769,3-7-1057,4-9-352,0-3-576,-1-11-2692,-2-15-3778</inkml:trace>
  <inkml:trace contextRef="#ctx0" brushRef="#br0" timeOffset="1">31 1 3075,'0'0'19442,"-21"60"-21620,21-41-2306,7-2-3716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4.179"/>
    </inkml:context>
    <inkml:brush xml:id="br0">
      <inkml:brushProperty name="width" value="0.025" units="cm"/>
      <inkml:brushProperty name="height" value="0.025" units="cm"/>
    </inkml:brush>
  </inkml:definitions>
  <inkml:trace contextRef="#ctx0" brushRef="#br0">200 19 14670,'0'0'9529,"-11"-4"-8328,2 0-913,6 3-217,0-1 1,-1 1-1,1-1 0,0 1 1,0 0-1,-1 0 1,1 1-1,-1-1 1,1 1-1,-1 0 1,1 0-1,-1 0 1,1 0-1,-1 0 1,1 1-1,0-1 1,-1 1-1,1 0 0,-1 0 1,-3 3-1,-1 0 49,0 1 0,1 0-1,0 1 1,0 0-1,1 0 1,-1 0-1,1 1 1,0 0 0,1 0-1,0 1 1,0 0-1,1-1 1,0 2 0,0-1-1,1 0 1,0 1-1,0-1 1,1 1-1,-2 15 1,4-22-120,0-1 0,0 1 0,0 0 1,1-1-1,-1 1 0,1-1 0,-1 1 0,1 0 0,0-1 0,-1 1 0,1-1 1,0 0-1,0 1 0,0-1 0,0 0 0,0 0 0,0 1 0,1-1 0,-1 0 1,0 0-1,1 0 0,-1 0 0,0-1 0,1 1 0,-1 0 0,1 0 1,0-1-1,-1 1 0,1-1 0,-1 0 0,1 1 0,0-1 0,-1 0 0,4 0 1,8 1-183,0 0 0,0-2 0,17-1 1,-22 1-95,6 0-807,0-2 0,0 0 0,21-7 0,15-9-5299,-12 4-2582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4.645"/>
    </inkml:context>
    <inkml:brush xml:id="br0">
      <inkml:brushProperty name="width" value="0.025" units="cm"/>
      <inkml:brushProperty name="height" value="0.025" units="cm"/>
    </inkml:brush>
  </inkml:definitions>
  <inkml:trace contextRef="#ctx0" brushRef="#br0">1 0 6919,'0'0'16917,"5"12"-15620,0 2-1001,0-1 0,-1 1 0,-1 0 0,0 0 0,-1 0 0,1 23-1,-4-17-5,1-13-191,-1-1 0,1 0 1,0 1-1,0-1 1,0 1-1,1-1 0,0 0 1,1 1-1,-1-1 1,5 12-1,-5-18-77,-1 1 0,1-1 0,-1 1 0,0-1 0,1 1 0,-1-1 0,1 0 0,-1 1 0,1-1-1,-1 0 1,1 1 0,-1-1 0,1 0 0,-1 0 0,1 1 0,-1-1 0,1 0 0,-1 0 0,1 0 0,-1 0 0,1 0 0,0 0 0,-1 0 0,1 0 0,-1 0 0,1 0 0,0 0-1,-1 0 1,1 0 0,-1-1 0,1 1 0,-1 0 0,1 0 0,-1 0 0,1-1 0,-1 1 0,1 0 0,-1-1 0,1 1 0,-1-1 0,1 1 0,-1 0 0,0-1 0,1 1 0,-1-1 0,0 1-1,1-1 1,-1 1 0,0-1 0,0 1 0,1-1 0,-1 1 0,0-1 0,0 0 0,12-31 287,-8 10-297,-1-1-1,-1 1 1,-1-1-1,-1 1 1,-6-38 0,3 52-798,2 18 98,6 23-1335,-2-30 1499,-1 0-1,0 0 1,1 0 0,0-1-1,-1 1 1,1-1-1,0 1 1,0-1 0,1 0-1,-1 0 1,0-1 0,1 1-1,-1-1 1,1 1 0,-1-1-1,1 0 1,4 0 0,19 3-5920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3.826"/>
    </inkml:context>
    <inkml:brush xml:id="br0">
      <inkml:brushProperty name="width" value="0.025" units="cm"/>
      <inkml:brushProperty name="height" value="0.025" units="cm"/>
    </inkml:brush>
  </inkml:definitions>
  <inkml:trace contextRef="#ctx0" brushRef="#br0">106 1 15182,'0'0'2360,"-8"1"-572,4-1-1654,-1 1 0,1 0 0,-1 1 0,1-1 0,0 1 0,0 0-1,-1 0 1,2 0 0,-1 1 0,0 0 0,0-1 0,1 1 0,-1 0-1,1 1 1,0-1 0,0 0 0,0 1 0,1 0 0,-1 0 0,1 0 0,0 0-1,0 0 1,0 0 0,0 0 0,-1 6 0,1 0-69,-1 0 0,1 0 0,1 0-1,-1 0 1,2 0 0,-1 0 0,2 0 0,1 14 0,3 2-20,14 46 0,-13-52 7,-6-20-533,-3-9 5,0 0-1,-1 0 0,0 0 0,-1 0 0,-5-8 0,9 16 392,58 12 731,-33-11-488,-1-1-1,0-1 1,35-7 0,-48 7-209,0 0-1,-1-1 1,1-1-1,-1 0 0,1 0 1,-1-1-1,0 0 1,-1 0-1,0-1 0,13-11 1,-20 16 45,0 1 1,0-1 0,0 0-1,0 1 1,0-1-1,0 0 1,-1 0 0,1 0-1,0 0 1,-1 0-1,1 0 1,0 0 0,-1 0-1,1 0 1,-1 0-1,0 0 1,1 0 0,-1 0-1,0 0 1,0 0-1,1 0 1,-1-2 0,-1 2 9,0 1 0,0-1 1,1 1-1,-1-1 0,0 1 0,0-1 1,0 1-1,0 0 0,1 0 1,-1-1-1,0 1 0,0 0 1,0 0-1,0 0 0,0 0 0,0 0 1,0 0-1,1 0 0,-1 1 1,-2-1-1,-4 1 109,-1 1 0,1 0 1,0 0-1,0 1 0,-10 4 1,15-6-91,0 0 0,1 0 0,-1 0 0,0 0 0,1 0 0,0 0 1,-1 1-1,1-1 0,-1 1 0,1-1 0,0 1 0,0-1 0,0 1 0,0-1 1,0 1-1,0 0 0,1 0 0,-1-1 0,0 1 0,1 0 0,0 0 0,-1 0 1,1 0-1,0 0 0,0 0 0,0 2 0,1-2-6,0 1-1,0-1 1,0 0-1,0 0 1,1 0-1,-1 0 1,1 0 0,-1 0-1,1-1 1,0 1-1,0 0 1,0-1-1,-1 1 1,2-1-1,-1 0 1,0 0 0,0 0-1,0 0 1,4 1-1,6 3-126,1 0-1,-1 0 0,-1 1 1,1 0-1,-1 1 1,13 11-1,-21-15 78,0 0-1,-1 0 1,1 0-1,-1 0 1,1 0-1,-1 1 0,0 0 1,-1-1-1,1 1 1,0 0-1,-1 0 1,0-1-1,0 1 1,0 0-1,-1 0 1,1 0-1,-1 1 1,0-1-1,0 0 1,0 0-1,-1 0 1,1 0-1,-1 0 1,-2 6-1,-3 4 103,0 1 0,0-1 0,-2 0 0,0-1 0,0 1 0,-2-1 0,1-1 0,-2 0 0,1-1 0,-2 0 0,1 0 0,-17 11 0,25-20 53,-1 0 1,0 1-1,1-1 0,-1 0 1,0-1-1,0 1 0,0-1 1,0 0-1,0 0 0,0 0 1,0 0-1,-1-1 0,1 1 1,0-1-1,0 0 0,-1-1 1,1 1-1,-5-2 1,6 1-74,0-1 1,0 1 0,0-1 0,1 1 0,-1-1 0,0 0 0,1 0 0,0-1 0,-1 1 0,1 0 0,0-1 0,0 0 0,0 1 0,0-1 0,1 0 0,-1 0 0,1 0 0,0 0 0,0 0-1,0 0 1,0 0 0,0 0 0,0-6 0,-2-13-325,2-1-1,0 0 1,2 1-1,0-1 0,7-35 1,3-34-1798,-11 85 1355,0 0-1,0 0 1,0 0-1,-1 0 1,0 1 0,-2-9-1,-9-15-5313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5.005"/>
    </inkml:context>
    <inkml:brush xml:id="br0">
      <inkml:brushProperty name="width" value="0.025" units="cm"/>
      <inkml:brushProperty name="height" value="0.025" units="cm"/>
    </inkml:brush>
  </inkml:definitions>
  <inkml:trace contextRef="#ctx0" brushRef="#br0">47 12 11243,'0'0'15839,"-8"10"-15375,4-5-390,0-2-27,1 1 0,0-1 0,0 1 0,0 0 0,1-1 0,-1 2 0,1-1-1,0 0 1,0 0 0,1 0 0,-1 1 0,1-1 0,0 1 0,0-1 0,0 1-1,1 0 1,0 5 0,0-8-37,1-1-1,0 0 0,-1 1 1,1-1-1,0 0 1,0 0-1,0 0 1,0 0-1,0 0 0,1 0 1,-1 0-1,0 0 1,0 0-1,1 0 0,-1-1 1,0 1-1,1 0 1,-1-1-1,0 1 0,1-1 1,-1 0-1,1 1 1,-1-1-1,1 0 0,-1 0 1,1 0-1,-1 0 1,1 0-1,2-1 0,3 1 40,0 0-1,0-1 0,0 0 0,0 0 0,10-4 0,-11 3-9,-1-1-1,0 0 0,0-1 1,0 1-1,0-1 1,-1 0-1,1 0 0,-1-1 1,0 1-1,-1-1 0,7-9 1,-9 12-40,0 1 0,0 0 1,0 0-1,-1-1 0,1 1 1,0-1-1,-1 1 0,1 0 1,-1-1-1,0 1 0,1-1 1,-1 1-1,0-1 0,0 0 1,0 1-1,0-1 0,0 1 1,0-1-1,0 1 0,-1-1 1,1 1-1,0-1 0,-1 1 1,0-1-1,1 1 0,-1 0 1,0-1-1,1 1 0,-1 0 1,0-1-1,0 1 0,0 0 1,0 0-1,0 0 0,-1 0 1,1 0-1,0 0 0,0 0 1,-1 0-1,1 1 0,0-1 1,-1 0-1,1 1 1,-1-1-1,1 1 0,-1 0 1,1-1-1,-1 1 0,-1 0 1,-40-5-2054,14 5-2393,16 0 655,2 0-5224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5.536"/>
    </inkml:context>
    <inkml:brush xml:id="br0">
      <inkml:brushProperty name="width" value="0.025" units="cm"/>
      <inkml:brushProperty name="height" value="0.025" units="cm"/>
    </inkml:brush>
  </inkml:definitions>
  <inkml:trace contextRef="#ctx0" brushRef="#br0">0 159 15535,'0'0'3368,"13"3"-1254,7 1-1335,1 0-1,0-2 0,-1 0 1,1-1-1,36-3 0,-48 1-706,0 0-1,0-1 1,0 0-1,0 0 1,0-1-1,-1 0 1,1 0 0,-1-1-1,0 0 1,0-1-1,-1 1 1,1-2-1,-1 1 1,0-1-1,0 0 1,-1 0-1,8-11 1,-12 15-29,0 0 0,-1 0 0,1 0 0,-1 0 0,0 0 0,0-1 0,0 1 0,0 0 0,0-1 0,0 1 0,-1-1 0,1 1 0,-1-1 0,1 1 0,-1-1 1,0 0-1,0 1 0,0-1 0,-1-3 0,0 4-1,0 0 0,0 0 1,-1 0-1,1 0 0,0 0 0,-1 0 1,1 1-1,-1-1 0,1 1 1,-1-1-1,0 1 0,0-1 0,1 1 1,-1 0-1,0 0 0,0 0 1,-4-1-1,-3-1 2,1 0 1,-1 1-1,0 0 0,0 1 1,0 0-1,1 1 1,-1 0-1,0 0 0,-17 3 1,17 0-48,0 0-1,0 0 1,1 1 0,0 0 0,0 1 0,0 0 0,0 0-1,1 1 1,-1 0 0,2 0 0,-1 0 0,1 1 0,0 0 0,0 0-1,1 1 1,-1 0 0,2 0 0,-1 0 0,1 0 0,1 1-1,0 0 1,0-1 0,0 1 0,1 0 0,1 1 0,-2 10-1,3-17-35,1-1 0,-1 0 0,1 0 0,0 0 0,-1 0 0,1 0-1,0 0 1,0 0 0,0 0 0,0 0 0,1 0 0,-1 0 0,0 0-1,1-1 1,-1 1 0,1-1 0,0 1 0,0-1 0,-1 0 0,1 1 0,0-1-1,0 0 1,0 0 0,0-1 0,0 1 0,0 0 0,1-1 0,-1 1-1,0-1 1,4 1 0,11 2-835,-1-2 1,0 0-1,19-1 0,-23 0-114,38-1-3998,2-8-2589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5.878"/>
    </inkml:context>
    <inkml:brush xml:id="br0">
      <inkml:brushProperty name="width" value="0.025" units="cm"/>
      <inkml:brushProperty name="height" value="0.025" units="cm"/>
    </inkml:brush>
  </inkml:definitions>
  <inkml:trace contextRef="#ctx0" brushRef="#br0">193 6 15439,'0'0'4543,"-9"-1"-2264,3-1-2101,-1 1 1,1 0-1,-1 0 0,0 1 0,1 0 1,-1 0-1,1 1 0,-1 0 0,1 0 1,-1 0-1,1 1 0,0 0 0,-1 0 1,1 1-1,0-1 0,0 1 0,1 1 1,-1-1-1,1 1 0,-1 0 0,1 0 1,-8 9-1,9-7-186,-1 0 0,1 0 0,1 0 1,-1 1-1,1 0 0,0-1 0,1 1 0,-4 13 0,6-18 6,0 0-1,-1 0 1,1 0-1,0-1 1,0 1-1,0 0 1,1 0-1,-1 0 1,0 0-1,1 0 1,-1 0-1,1 0 1,-1 0-1,1-1 1,0 1-1,0 0 1,0-1-1,0 1 1,0 0-1,0-1 1,1 1-1,-1-1 1,0 0-1,1 1 1,-1-1-1,1 0 1,-1 0-1,1 0 1,0 0-1,-1 0 1,1 0-1,0 0 1,0-1-1,0 1 1,0-1-1,0 1 1,2-1-1,10 3-451,1-1 0,0 0-1,0-1 1,28-3-1,24-10-5990,-24-1-2577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6.219"/>
    </inkml:context>
    <inkml:brush xml:id="br0">
      <inkml:brushProperty name="width" value="0.025" units="cm"/>
      <inkml:brushProperty name="height" value="0.025" units="cm"/>
    </inkml:brush>
  </inkml:definitions>
  <inkml:trace contextRef="#ctx0" brushRef="#br0">81 1 17969,'0'0'5301,"-8"0"-3790,5 0-1463,1 0 0,-1-1 0,0 2-1,0-1 1,0 0 0,1 0 0,-1 1 0,0 0 0,0-1 0,1 1 0,-1 0 0,1 0 0,-1 1 0,1-1-1,-1 0 1,1 1 0,0 0 0,-1-1 0,1 1 0,0 0 0,0 0 0,0 0 0,1 1 0,-1-1 0,0 0 0,1 1-1,0-1 1,-1 1 0,1-1 0,0 1 0,0-1 0,0 1 0,1 0 0,-1 0 0,1-1 0,0 1 0,-1 0 0,1 0-1,0 0 1,1 3 0,0-5-44,-1 0-1,1 0 0,0 0 1,0 0-1,0 0 0,0-1 1,0 1-1,0 0 0,0 0 1,1-1-1,-1 1 1,0 0-1,0-1 0,1 1 1,-1-1-1,0 0 0,0 1 1,1-1-1,-1 0 0,0 0 1,1 0-1,-1 0 0,0 0 1,1 0-1,1-1 1,40-1 234,-30-1-275,0 0-1,-1-1 1,1-1 0,22-11-1,-25 11-69,1 0-1,-1 0 1,1 1-1,0 1 1,0 0-1,22-3 0,-32 5 103,-1 1-1,0 0 1,1 0-1,-1 0 1,1 0-1,-1 0 1,1 1-1,-1-1 0,1 0 1,-1 0-1,0 0 1,1 0-1,-1 0 1,1 1-1,-1-1 1,1 0-1,-1 0 0,0 1 1,1-1-1,-1 0 1,0 1-1,1-1 1,-1 0-1,0 1 1,0-1-1,1 0 1,-1 1-1,0-1 0,0 0 1,0 1-1,1-1 1,-1 1-1,0 0 1,1 19 14,-1 4 109,1-23-115,-1-1 0,0 1 0,0 0 0,1-1 1,-1 1-1,0-1 0,1 1 0,-1-1 0,0 1 0,1-1 0,-1 1 0,1-1 0,-1 1 0,1-1 0,-1 0 0,1 1 1,-1-1-1,1 0 0,-1 1 0,1-1 0,0 0 0,-1 0 0,1 1 0,-1-1 0,1 0 0,0 0 0,-1 0 0,1 0 1,0 0-1,-1 0 0,2 0 0,9-1-145,0 0 1,0-1 0,0-1 0,0 0-1,-1 0 1,21-10 0,17-5-4193,2 9-5830,-34 8 4255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6.781"/>
    </inkml:context>
    <inkml:brush xml:id="br0">
      <inkml:brushProperty name="width" value="0.025" units="cm"/>
      <inkml:brushProperty name="height" value="0.025" units="cm"/>
    </inkml:brush>
  </inkml:definitions>
  <inkml:trace contextRef="#ctx0" brushRef="#br0">59 7 13549,'0'0'6924,"-9"6"-5761,-25 21-378,33-26-730,0 0-1,-1 0 0,1 0 0,0 0 1,0 1-1,0-1 0,0 0 1,0 0-1,0 1 0,0-1 1,1 1-1,-1-1 0,0 0 1,1 1-1,-1 0 0,1-1 0,-1 3 1,2-3-31,-1 0 0,0-1 0,0 1-1,1 0 1,-1-1 0,0 1 0,1 0 0,-1-1 0,1 1 0,-1-1 0,1 1 0,-1 0 0,1-1 0,-1 1 0,1-1 0,-1 0 0,1 1-1,0-1 1,-1 1 0,1-1 0,0 0 0,-1 0 0,1 1 0,0-1 0,0 0 0,4 1 29,-1 0 0,1 0 0,-1-1 0,1 0 0,-1 0 0,1 0 0,-1 0 0,9-2 0,38-21-902,-44 19 655,0 0-1,0 1 1,1-1-1,0 1 0,-1 1 1,1 0-1,0 0 1,12-1-1,-17 47 1151,-3-43-906,1 0 0,0 0 0,-1 0 0,1 0 0,0 0 0,0 1 0,-1-1 0,1 0 0,0-1 0,0 1 0,0 0 0,0 0 0,0 0 0,1-1 0,-1 1 0,0 0 0,0-1 0,0 1 0,1-1 0,-1 1 0,0-1 0,0 0 0,1 0 1,-1 1-1,0-1 0,1 0 0,1 0 0,42-2 567,-37 2-553,6-3-130,0 0 1,0-1 0,0 0-1,-1-1 1,1 0 0,-1-1 0,-1-1-1,1 0 1,-1-1 0,0 0-1,-1-1 1,14-13 0,-30 32 600,0 1 0,1-1 0,0 0 0,1 1 1,1 0-1,-1 0 0,0 16 0,3-26-524,0-1 1,0 1-1,0 0 0,0 0 0,0-1 0,1 1 0,-1 0 1,0-1-1,0 1 0,1 0 0,-1-1 0,0 1 1,1 0-1,-1-1 0,1 1 0,-1 0 0,1-1 1,-1 1-1,1-1 0,-1 1 0,1-1 0,0 0 1,-1 1-1,1-1 0,0 1 0,-1-1 0,1 0 0,0 0 1,-1 1-1,2-1 0,31 1 242,-26-2-304,0-1-1,0 1 1,0-1 0,0 0-1,0-1 1,9-5-1,-12 5-239,0 0-1,0 0 0,0 0 0,-1-1 1,0 1-1,1-1 0,4-8 0,-7 11-204,0-1 0,-1 0-1,1 0 1,0 0-1,-1 0 1,1 0 0,-1 0-1,0 0 1,1 0 0,-1 0-1,0 0 1,0 0-1,-1-3 1,1 5 147,0-1-1,-1 1 1,1-1-1,-1 1 1,1-1 0,-1 1-1,1-1 1,-1 1 0,0-1-1,1 1 1,-1 0-1,1-1 1,-1 1 0,0 0-1,1-1 1,-1 1-1,0 0 1,1 0 0,-1 0-1,0 0 1,0 0 0,1 0-1,-2 0 1,-2-1-1500,-4 0-3110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7.154"/>
    </inkml:context>
    <inkml:brush xml:id="br0">
      <inkml:brushProperty name="width" value="0.025" units="cm"/>
      <inkml:brushProperty name="height" value="0.025" units="cm"/>
    </inkml:brush>
  </inkml:definitions>
  <inkml:trace contextRef="#ctx0" brushRef="#br0">11 1 18001,'0'0'7175,"-11"56"-17969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7.480"/>
    </inkml:context>
    <inkml:brush xml:id="br0">
      <inkml:brushProperty name="width" value="0.025" units="cm"/>
      <inkml:brushProperty name="height" value="0.025" units="cm"/>
    </inkml:brush>
  </inkml:definitions>
  <inkml:trace contextRef="#ctx0" brushRef="#br0">166 28 1954,'0'0'10041,"4"-1"-7649,-3 1-2087,17-9 2312,-18 9-2487,0 0 0,1 0 0,-1 0 0,0 0 0,0-1 0,1 1 0,-1 0 0,0 0-1,0 0 1,1 0 0,-1 0 0,0 0 0,0-1 0,1 1 0,-1 0 0,0 0 0,0 0-1,0-1 1,1 1 0,-1 0 0,0 0 0,0 0 0,0-1 0,0 1 0,0 0 0,0-1-1,1 1 1,-1 0 0,0 0 0,0-1 0,0 1 0,0 0 0,0 0 0,0-1 0,0 1-1,0 0 1,0-1 0,0 1 0,0 0 0,0 0 0,0-1 0,-1 1 0,1 0 0,0 0 0,0-1-1,0 1 1,0 0 0,0 0 0,-1-1 0,1 1 0,0 0 0,0 0 0,0 0 0,0-1-1,-1 1 1,1 0 0,0 0 0,0 0 0,-1 0 0,1-1 0,-1 1 0,-3-1 19,-1 0-1,1 0 1,-1 0 0,0 1 0,0-1 0,1 1 0,-1 0-1,0 1 1,0-1 0,0 1 0,1 0 0,-1 0 0,1 1 0,-1-1-1,1 1 1,-1 0 0,1 0 0,0 0 0,-7 6 0,2-3-126,0 2 0,0-1-1,1 1 1,0 1 0,0-1 0,1 1 0,-12 16 0,18-22-28,-1 1 0,0 0 1,1-1-1,-1 1 0,1 0 0,0 0 0,0 0 1,0 0-1,0 0 0,0 0 0,1 0 0,0 0 0,-1 0 1,1 0-1,1 6 0,-1-7-67,1 0 1,0 0-1,0 0 0,0 0 0,0 0 1,0 0-1,0-1 0,0 1 0,0 0 1,1-1-1,-1 1 0,1-1 1,-1 1-1,1-1 0,0 0 0,-1 0 1,1 0-1,2 1 0,2 1-585,0 0 1,1-1-1,-1 0 0,0 0 0,12 1 1,34 1-7155,-14-4-3261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8.089"/>
    </inkml:context>
    <inkml:brush xml:id="br0">
      <inkml:brushProperty name="width" value="0.025" units="cm"/>
      <inkml:brushProperty name="height" value="0.025" units="cm"/>
    </inkml:brush>
  </inkml:definitions>
  <inkml:trace contextRef="#ctx0" brushRef="#br0">237 16 12844,'0'0'6396,"-9"-3"-4448,5 1-1833,-2 0 313,-1 0 0,1 0 1,-1 1-1,0-1 1,-12 0-1,17 2-342,0 1 0,0-1 0,-1 0 0,1 0 0,0 1 0,0-1 0,0 1 0,0 0 0,0 0 0,0 0 0,0 0 0,0 0 0,0 0 0,0 0 0,1 0 0,-1 1 0,0-1 0,1 1 0,-1-1 0,1 1 0,0 0 0,-1 0 0,1-1 0,0 1 0,0 0 0,-1 3 0,2-5-73,-1 1-1,1-1 0,0 1 0,-1-1 1,1 1-1,0-1 0,0 1 1,-1-1-1,1 1 0,0-1 0,0 1 1,0-1-1,0 1 0,0 0 0,0-1 1,0 1-1,0-1 0,0 1 0,0-1 1,0 1-1,0 0 0,0-1 0,0 1 1,0-1-1,0 1 0,1-1 1,-1 1-1,0-1 0,1 1 0,-1-1 1,1 1-1,12-2 161,-6-4-38,-24 14 141,14-7-194,-39 28 1269,41-29-1324,0-1-1,1 1 1,-1 0-1,1-1 1,-1 1 0,1 0-1,0-1 1,-1 1-1,1 0 1,0-1-1,-1 1 1,1 0 0,0 0-1,0 0 1,-1-1-1,1 1 1,0 0-1,0 0 1,0 0 0,0-1-1,0 3 1,1-2-21,0 0 0,0 0-1,-1 0 1,1 0 0,0 0 0,0 0 0,0-1 0,0 1 0,0 0 0,0 0 0,0-1 0,0 1-1,0 0 1,0-1 0,1 1 0,-1-1 0,0 0 0,0 1 0,2-1 0,55 13 82,-41-11-126,0 2-1,29 10 1,-45-14 44,0 0 0,0 0 0,-1 0 0,1 1 0,0-1 0,0 0 0,0 1 0,-1-1 0,1 0 0,0 1 0,-1-1 0,1 1 0,0-1 0,-1 1 0,1 0 0,-1-1 0,1 1 0,-1-1 0,1 1 0,-1 0 0,1 0 0,-1-1 0,0 1 0,1 0 0,-1 0 0,0-1 0,1 1 0,-1 0 0,0 0 0,0 0-1,0 0 1,0-1 0,0 1 0,0 0 0,0 0 0,0 0 0,0 0 0,-1-1 0,1 1 0,0 0 0,0 0 0,-1 0 0,1-1 0,0 1 0,-1 0 0,1-1 0,-1 1 0,1 0 0,-1-1 0,0 1 0,1 0 0,-1-1 0,1 1 0,-1-1 0,0 1 0,0 0 0,-4 3 233,-1 0 1,1 0-1,-1 0 1,0-1-1,-9 5 1,-5 0-27,0 0 1,-1-2-1,0 0 1,-1-1-1,1-2 1,-1 0-1,-29 0 1,51-3-237,1 0 0,-1 0-1,0 0 1,0 0 0,0 0 0,1 0 0,-1 0-1,0 0 1,0 0 0,0-1 0,1 1-1,-1 0 1,0 0 0,0 0 0,0 0 0,0 0-1,0 0 1,1-1 0,-1 1 0,0 0 0,0 0-1,0 0 1,0-1 0,0 1 0,0 0 0,0 0-1,0 0 1,0-1 0,1 1 0,-1 0-1,0 0 1,0 0 0,0-1 0,0 1 0,0 0-1,0 0 1,-1 0 0,1-1 0,0 1 0,0 0-1,0 0 1,0 0 0,0-1 0,0 1 0,0 0-1,0 0 1,0 0 0,0 0 0,-1-1-1,1 1 1,0 0 0,0 0 0,0 0 0,0 0-1,-1 0 1,1-1 0,0 1 0,0 0 0,0 0-1,0 0 1,-1 0 0,1 0 0,0 0 0,0 0-1,0 0 1,-1 0 0,1 0 0,0 0-1,14-12-5549,7 0-4484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19.699"/>
    </inkml:context>
    <inkml:brush xml:id="br0">
      <inkml:brushProperty name="width" value="0.025" units="cm"/>
      <inkml:brushProperty name="height" value="0.025" units="cm"/>
    </inkml:brush>
  </inkml:definitions>
  <inkml:trace contextRef="#ctx0" brushRef="#br0">4 29 18001,'0'0'8216,"-1"10"-8083,0 15-67,-1 17 18,4 42 1,-2-83-83,0 1-1,0-1 0,0 0 1,0 1-1,1-1 1,-1 0-1,0 1 0,1-1 1,-1 0-1,1 1 1,-1-1-1,1 0 0,0 0 1,0 0-1,-1 1 1,1-1-1,0 0 0,0 0 1,0 0-1,0 0 1,0-1-1,0 1 0,1 0 1,-1 0-1,0-1 1,0 1-1,1 0 0,-1-1 1,0 0-1,0 1 1,1-1-1,-1 0 0,1 1 1,-1-1-1,0 0 1,1 0-1,-1 0 0,0 0 1,1 0-1,-1-1 1,1 1-1,-1 0 0,2-1 1,3-1 22,0 0 0,0 0 0,0-1 0,0 0 0,-1 0 0,0 0 0,1 0 0,6-7 0,4-4 17,-1-2 1,-1 0 0,17-24-1,-25 32 82,-1 0 1,0-1-1,0 1 0,-1-1 0,0 0 0,0-1 1,-1 1-1,0-1 0,2-14 0,-12 80-73,-1 43-52,8-98-33,0 0-1,0 1 1,0-1-1,0 0 0,1 0 1,-1 1-1,0-1 1,1 0-1,-1 0 0,1 0 1,-1 0-1,1 1 1,0-1-1,-1 0 0,1 0 1,0 0-1,0 0 0,0 0 1,-1-1-1,1 1 1,0 0-1,0 0 0,0 0 1,1-1-1,-1 1 1,0-1-1,0 1 0,0-1 1,0 1-1,1-1 1,-1 0-1,0 1 0,0-1 1,1 0-1,-1 0 0,0 0 1,0 0-1,1 0 1,-1 0-1,0 0 0,2-1 1,1 1-369,0-1 0,0 0 0,0 0 0,0 0 1,0 0-1,0-1 0,0 1 0,0-1 0,0 0 0,-1 0 0,7-6 0,15-20-5639,0-4-4500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0.194"/>
    </inkml:context>
    <inkml:brush xml:id="br0">
      <inkml:brushProperty name="width" value="0.025" units="cm"/>
      <inkml:brushProperty name="height" value="0.025" units="cm"/>
    </inkml:brush>
  </inkml:definitions>
  <inkml:trace contextRef="#ctx0" brushRef="#br0">47 0 17104,'0'0'4314,"-3"11"-3007,-6 38 324,-3 0-949,3 2 0,2-1 0,3 1-1,1 68 1,4-115-659,0 0 0,-1 0 1,1-1-1,0 1 0,1-1 0,-1 1 0,4 6 1,4-6 505,-2-21 235,-5-86 47,-2 61-824,-1 36-81,1 14-50,0-5 137,1 0-1,-1 0 0,1 0 1,0 0-1,-1 0 0,1 0 1,1 0-1,-1 0 1,0-1-1,1 1 0,-1 0 1,1-1-1,0 1 0,0-1 1,0 0-1,0 1 1,0-1-1,0 0 0,1 0 1,-1-1-1,1 1 0,0 0 1,-1-1-1,1 0 0,0 1 1,0-1-1,4 1 1,-3-1-2,0 0-1,0 0 1,0 0 0,0 0 0,0-1 0,1 1 0,-1-1 0,0 0 0,0-1 0,0 1 0,0-1 0,1 0 0,-1 0 0,0 0 0,0 0-1,0-1 1,-1 1 0,1-1 0,7-5 0,-4 0 41,1 0-1,-1-1 0,-1 0 1,1-1-1,-2 0 0,1 0 1,7-17-1,-1 3 124,-12 66-241,-7-6 119,4-23-20,1 1 0,0 0 1,1 0-1,0 0 0,2 16 1,-1-30-94,0 1 0,1-1 0,-1 0 0,0 0 0,1 0 1,-1 0-1,0-1 0,1 1 0,0 0 0,-1 0 0,1 0 1,-1 0-1,1 0 0,0-1 0,0 1 0,-1 0 1,1 0-1,0-1 0,0 1 0,0-1 0,0 1 0,0-1 1,0 1-1,0-1 0,0 0 0,0 1 0,0-1 0,0 0 1,0 0-1,0 0 0,2 1 0,-1-1-226,0 0 1,0 0-1,0-1 0,0 1 1,0 0-1,-1-1 0,1 1 1,0-1-1,0 1 0,0-1 0,0 0 1,0 0-1,-1 0 0,1 0 1,0 0-1,1-2 0,10-14-5833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4.169"/>
    </inkml:context>
    <inkml:brush xml:id="br0">
      <inkml:brushProperty name="width" value="0.025" units="cm"/>
      <inkml:brushProperty name="height" value="0.025" units="cm"/>
    </inkml:brush>
  </inkml:definitions>
  <inkml:trace contextRef="#ctx0" brushRef="#br0">1 14 11915,'0'0'5798,"55"-13"-5766,-16 13-1826,6 0-3267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0.534"/>
    </inkml:context>
    <inkml:brush xml:id="br0">
      <inkml:brushProperty name="width" value="0.025" units="cm"/>
      <inkml:brushProperty name="height" value="0.025" units="cm"/>
    </inkml:brush>
  </inkml:definitions>
  <inkml:trace contextRef="#ctx0" brushRef="#br0">1 0 11627,'0'0'17168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1.344"/>
    </inkml:context>
    <inkml:brush xml:id="br0">
      <inkml:brushProperty name="width" value="0.025" units="cm"/>
      <inkml:brushProperty name="height" value="0.025" units="cm"/>
    </inkml:brush>
  </inkml:definitions>
  <inkml:trace contextRef="#ctx0" brushRef="#br0">0 56 4260,'0'0'6422,"3"-8"-2867,0-4-2438,9-24 3548,-11 45 121,3 45-3945,-24 292 611,20-346-1420,0 0 1,0 0-1,1 0 1,-1 0-1,0 0 1,0 0-1,0 0 1,0 0-1,1 0 1,-1 0-1,0 0 1,0 0-1,0 0 1,0 0-1,1 0 1,-1 0-1,0 0 1,0 0-1,0 0 1,0 0-1,1 0 1,-1 0-1,0 0 1,0 0-1,0 1 1,0-1-1,1 0 1,-1 0-1,0 0 1,0 0-1,0 0 1,0 0-1,0 0 1,0 1-1,0-1 1,1 0-1,-1 0 1,0 1-1,7-20 596,-3-8-290,-1-1 0,0-50 0,-2 34-215,-1 44-125,17 55-344,-16-50 325,0-1 1,1 0-1,0 1 1,0-1-1,0 0 1,1 0-1,-1 0 0,1 0 1,0-1-1,0 1 1,0-1-1,0 1 0,1-1 1,3 3-1,-3-5 36,0 0-1,0 0 1,0 0-1,0-1 1,0 1-1,0-1 0,0 0 1,0 0-1,0-1 1,0 1-1,0-1 1,0 0-1,0 0 1,0 0-1,0 0 1,-1-1-1,1 1 1,0-1-1,-1 0 1,1 0-1,-1 0 0,0-1 1,5-4-1,6-6 109,0-1 1,-1-1-1,19-27 0,-10 12-61,-22 62-563,-19 39 512,2-13-1533,13-18-3235,7-47-4649,2-12 427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1.701"/>
    </inkml:context>
    <inkml:brush xml:id="br0">
      <inkml:brushProperty name="width" value="0.025" units="cm"/>
      <inkml:brushProperty name="height" value="0.025" units="cm"/>
    </inkml:brush>
  </inkml:definitions>
  <inkml:trace contextRef="#ctx0" brushRef="#br0">0 57 15631,'0'0'10602,"0"-52"-9161,0 48-928,0 9-3428,0 8-897,0 2-3074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2.370"/>
    </inkml:context>
    <inkml:brush xml:id="br0">
      <inkml:brushProperty name="width" value="0.025" units="cm"/>
      <inkml:brushProperty name="height" value="0.025" units="cm"/>
    </inkml:brush>
  </inkml:definitions>
  <inkml:trace contextRef="#ctx0" brushRef="#br0">54 1 12396,'0'0'7463,"-4"8"-6999,-6 19 217,0 1 0,2 1-1,2-1 1,0 1-1,2 0 1,1 1 0,1 37-1,2-66-667,0 0-1,0 1 1,0-1-1,0 0 0,1 1 1,-1-1-1,0 0 1,1 1-1,-1-1 0,1 0 1,0 0-1,-1 1 1,1-1-1,0 0 1,0 0-1,0 0 0,-1 0 1,1 0-1,0 0 1,0 0-1,1 0 0,-1-1 1,0 1-1,1 0 1,1 0 13,0 0 1,0 0-1,-1 0 1,1-1-1,0 1 1,0-1-1,0 0 1,0 0-1,-1 0 1,1 0-1,3-1 1,3-1 17,-1 0-1,0 0 1,0-1-1,0 0 1,0 0-1,0-1 1,7-5-1,13-18-241,-24 23 158,-1 0-1,1 0 1,0 0 0,0 0 0,0 1 0,0 0-1,1 0 1,5-3 0,-9 35-441,-14 90 476,13-119 6,0 1 0,0-1 0,-1 1 1,1-1-1,0 0 0,1 1 0,-1-1 0,0 1 0,0-1 1,0 1-1,0-1 0,0 0 0,0 1 0,0-1 0,1 0 0,-1 1 1,0-1-1,0 1 0,1-1 0,-1 0 0,0 1 0,0-1 0,1 0 1,-1 0-1,0 1 0,1-1 0,-1 0 0,0 0 0,1 1 1,-1-1-1,1 0 0,-1 0 0,0 0 0,1 0 0,-1 0 0,1 1 1,19-7 149,21-19-109,-38 23-118,20-9-409,-23 11 467,0 0 1,1 0-1,-1 0 1,1 0-1,-1 0 1,1 1-1,-1-1 1,1 0-1,-1 0 1,1 0-1,-1 0 1,1 0-1,-1 1 1,0-1-1,1 0 1,-1 0-1,1 1 1,-1-1-1,0 0 1,1 1-1,-1-1 1,0 0-1,1 1 0,-1-1 1,0 0-1,0 1 1,1 0-1,0 3-46,0 0 0,0 0 0,-1 1 0,1-1 0,-1 0 0,0 1 0,-1 6 0,1 7 175,-1 25-43,-10 77 1,8-102 285,-1-1 1,0 1-1,-2-1 1,0 1 0,0-2-1,-2 1 1,-9 15-1,17-31-298,-1 0-1,1 0 1,0-1-1,-1 1 1,1 0-1,-1 0 0,1-1 1,-1 1-1,1 0 1,-1-1-1,0 1 1,1 0-1,-1-1 0,0 1 1,1-1-1,-1 1 1,0-1-1,0 1 1,0-1-1,1 0 1,-1 1-1,0-1 0,0 0 1,0 0-1,0 1 1,0-1-1,0 0 1,1 0-1,-1 0 1,0 0-1,0 0 0,-1-1 1,0 0 34,1 0 1,-1 0-1,1 0 0,-1-1 1,1 1-1,0-1 0,0 1 1,-1-1-1,1 0 0,0 1 1,0-1-1,1 0 0,-2-3 1,-2-6 61,0 1 0,2-1 0,-1 0 0,0-13 0,2 14-182,0 0 0,2 0 0,-1 0 0,1 0 0,1 0 0,-1 0 0,2 0 0,0 0 0,0 1 0,5-11 0,13-15-2529,8-1-3318,-12 17 341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3.414"/>
    </inkml:context>
    <inkml:brush xml:id="br0">
      <inkml:brushProperty name="width" value="0.025" units="cm"/>
      <inkml:brushProperty name="height" value="0.025" units="cm"/>
    </inkml:brush>
  </inkml:definitions>
  <inkml:trace contextRef="#ctx0" brushRef="#br0">2 1 5189,'0'0'18674,"0"10"-18253,0 34 172,-1-25-191,1 1 0,4 36 0,-3-55-387,-1 0 0,1 0 0,-1 0 0,1-1 0,-1 1 0,1 0 0,0 0 0,0-1 0,-1 1 0,1-1 0,0 1 0,0-1 0,0 1 0,-1-1 0,1 1 0,0-1 0,0 0 0,0 1 0,0-1 0,0 0 0,0 0 0,0 0 0,0 1 0,0-1 0,0 0 0,0 0 0,0-1 0,0 1 0,0 0 0,0 0 0,0 0 0,0-1 0,0 1 0,0 0 0,0-1 0,1 0 0,35-16 685,-10-4-406,-23 17-253,2-1 1,-1 0-1,0 1 0,1 0 0,0 0 0,0 1 1,0 0-1,0 0 0,1 0 0,10-2 0,-16 5-28,0 0 0,0 1 0,0-1 0,0 1 1,0-1-1,0 1 0,0 0 0,0-1 0,0 1 0,0 0 0,-1 0 0,1-1 0,0 1 0,0 0 0,-1 0 0,1 0 0,-1 0 0,1 0 0,-1 0 0,1 0 0,-1 0 0,0 0 0,1 0 1,-1 0-1,0 1 0,0 1 0,9 41 209,-7-29-172,-2-14-44,0 0 0,1 1 0,-1-1 0,0 0 0,1 0-1,-1 1 1,0-1 0,1 0 0,0 0 0,-1 0 0,1 1 0,0-1 0,-1 0 0,1 0 0,0 0 0,0 0 0,0-1 0,0 1 0,0 0 0,0 0 0,0 0-1,0-1 1,1 1 0,1 0 0,-1 0 32,0-1-1,1 0 1,-1 0-1,0 0 1,0-1-1,0 1 1,0 0-1,0-1 1,0 0-1,0 1 1,0-1-1,0 0 1,0 0-1,2-1 1,9-7 186,0 0-1,-1-1 1,17-17 0,-19 17-325,1 0 107,-8 6-23,0 1 1,1-1 0,-1 1-1,1 0 1,0 0-1,0 1 1,0-1-1,0 1 1,0-1-1,0 1 1,1 1 0,4-3-1,-8 5-15,0-1 0,-1 0-1,1 0 1,-1 1 0,1-1 0,-1 0-1,1 1 1,0-1 0,-1 0 0,0 1-1,1-1 1,-1 1 0,1-1 0,-1 1-1,1-1 1,-1 1 0,0-1 0,1 1-1,-1-1 1,0 1 0,0 0-1,0-1 1,1 1 0,-1 0 0,0-1-1,0 1 1,0-1 0,0 1 0,0 0-1,0-1 1,0 1 0,0 0 0,0 29-461,-1-22 166,1 6-219,2 25-3244,-2-38 3446,0 0 0,1 0 1,-1 0-1,1 0 0,-1 0 0,1 0 0,-1 0 1,1 0-1,0 0 0,-1 0 0,1-1 0,0 1 1,0 0-1,-1 0 0,1-1 0,0 1 0,0-1 1,0 1-1,0-1 0,0 1 0,0-1 0,0 1 1,0-1-1,0 0 0,0 0 0,0 1 0,0-1 1,0 0-1,0 0 0,0 0 0,2 0 0,15-1-5779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3.744"/>
    </inkml:context>
    <inkml:brush xml:id="br0">
      <inkml:brushProperty name="width" value="0.025" units="cm"/>
      <inkml:brushProperty name="height" value="0.025" units="cm"/>
    </inkml:brush>
  </inkml:definitions>
  <inkml:trace contextRef="#ctx0" brushRef="#br0">94 0 11499,'0'0'8648,"-9"10"-7490,-4 5-698,0 1 0,-13 24 0,21-33-304,1 1 0,0 0-1,0 0 1,1 0-1,0 0 1,1 1 0,-1 0-1,1-1 1,-1 16 0,3-24-150,0 0 0,0 1 0,0-1 0,0 0 0,0 0 0,0 1 0,1-1 0,-1 0 0,0 0 0,0 0 0,0 1 1,0-1-1,0 0 0,0 0 0,0 0 0,0 1 0,0-1 0,1 0 0,-1 0 0,0 0 0,0 1 0,0-1 0,0 0 0,1 0 1,-1 0-1,0 0 0,0 0 0,0 0 0,1 1 0,-1-1 0,0 0 0,0 0 0,0 0 0,1 0 0,-1 0 0,0 0 0,0 0 0,1 0 1,-1 0-1,0 0 0,0 0 0,0 0 0,1 0 0,13-5 345,11-12 242,-14 7-573,0-1 0,-1 0 0,0 0-1,-1-1 1,0-1 0,-1 0 0,0 0-1,-1 0 1,7-19 0,-29 70-238,12-33 156,0 1 0,1-1 1,-1 1-1,1 0 0,0 0 0,1 0 1,-1 0-1,1 0 0,0 0 0,1 0 0,-1 0 1,1 0-1,1 1 0,-1-1 0,2 7 0,-1-12-336,1 0 0,-1 0 0,1 0 0,-1 0 0,1 0 0,0 0 0,-1 0-1,1-1 1,0 1 0,-1 0 0,1-1 0,0 0 0,0 1 0,0-1 0,-1 0 0,1 0-1,0 0 1,0 0 0,0 0 0,0-1 0,-1 1 0,1 0 0,0-1 0,0 1-1,2-2 1,24-10-8506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4.119"/>
    </inkml:context>
    <inkml:brush xml:id="br0">
      <inkml:brushProperty name="width" value="0.025" units="cm"/>
      <inkml:brushProperty name="height" value="0.025" units="cm"/>
    </inkml:brush>
  </inkml:definitions>
  <inkml:trace contextRef="#ctx0" brushRef="#br0">160 1 14318,'0'0'6662,"-44"64"-4836,22-32-385,-1-1-224,2 0-704,3-7-65,5-5-352,3-6-64,6-8 0,3-5-480,-1 0-385,2-14-769,0-4-480,-2-5-960,2-5-2051,0 2-1473</inkml:trace>
  <inkml:trace contextRef="#ctx0" brushRef="#br0" timeOffset="1">16 42 4452,'0'0'18738,"19"54"-18194,-4-43-319,3 1-129,2-3-545,1-3-1505,1-3-1921,1-3-2948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4.451"/>
    </inkml:context>
    <inkml:brush xml:id="br0">
      <inkml:brushProperty name="width" value="0.025" units="cm"/>
      <inkml:brushProperty name="height" value="0.025" units="cm"/>
    </inkml:brush>
  </inkml:definitions>
  <inkml:trace contextRef="#ctx0" brushRef="#br0">21 0 12716,'0'0'10122,"-20"58"-9354,20-36-287,0 0 223,0-2-511,3-6-354,3-2-1088,3-6-1089,-1-6-1634,4 0-6950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4.930"/>
    </inkml:context>
    <inkml:brush xml:id="br0">
      <inkml:brushProperty name="width" value="0.025" units="cm"/>
      <inkml:brushProperty name="height" value="0.025" units="cm"/>
    </inkml:brush>
  </inkml:definitions>
  <inkml:trace contextRef="#ctx0" brushRef="#br0">10 6 11018,'0'0'13832,"-1"9"-13074,-2 2-590,-3 35 219,6-45-377,1-1-1,-1 1 1,0 0-1,1 0 1,-1-1-1,1 1 1,-1 0-1,1-1 1,-1 1-1,1-1 1,-1 1-1,1 0 1,0-1-1,-1 0 1,1 1-1,0-1 1,0 1-1,-1-1 1,1 0-1,0 1 0,0-1 1,-1 0-1,1 0 1,0 1-1,0-1 1,0 0-1,-1 0 1,1 0-1,0 0 1,0 0-1,0 0 1,0 0-1,-1-1 1,2 1-1,34-6 252,-26 2-213,-1-1 0,1 0 0,-1 0 0,9-8 0,-12 9-46,0-1 1,1 1 0,-1 0-1,1 1 1,0-1 0,0 1 0,1 0-1,-1 1 1,12-2 0,-18 3-13,0 1 0,0 0 1,-1 0-1,1 1 0,0-1 0,0 0 0,-1 0 1,1 0-1,0 0 0,0 1 0,-1-1 1,1 0-1,0 1 0,0-1 0,-1 0 0,1 1 1,0-1-1,-1 1 0,1-1 0,-1 1 1,1 0-1,-1-1 0,1 1 0,-1-1 0,1 1 1,-1 0-1,0 0 0,1-1 0,-1 1 1,0 0-1,1 1 0,3 33-97,1-1 154,-5-33-41,0 0-1,0-1 0,1 1 1,-1 0-1,0 0 0,1 0 1,-1-1-1,1 1 0,-1 0 0,1 0 1,-1-1-1,1 1 0,-1-1 1,1 1-1,0 0 0,-1-1 0,1 1 1,0-1-1,-1 1 0,1-1 1,0 0-1,0 1 0,-1-1 1,1 0-1,0 1 0,0-1 0,0 0 1,1 0-1,3 0 78,1-1-1,-1-1 1,0 1-1,0-1 1,0 0 0,0 0-1,-1 0 1,1 0-1,0-1 1,-1 0-1,0 0 1,1 0 0,-1-1-1,-1 1 1,1-1-1,0 0 1,-1 0 0,3-5-1,34-29-2320,-37 36 1441,-1 0 0,1 0 0,0 1 0,0-1 0,1 1 0,-1-1 0,0 1 0,0 0 1,1 0-1,-1 1 0,1-1 0,6 0 0,-1 1-5017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5.303"/>
    </inkml:context>
    <inkml:brush xml:id="br0">
      <inkml:brushProperty name="width" value="0.025" units="cm"/>
      <inkml:brushProperty name="height" value="0.025" units="cm"/>
    </inkml:brush>
  </inkml:definitions>
  <inkml:trace contextRef="#ctx0" brushRef="#br0">88 14 14542,'0'0'9160,"-9"1"-8781,6-1-358,0 1 0,0 0 0,0 0 0,0 0 0,0 0 0,0 0 0,0 0 0,0 1 0,0-1 0,0 1 0,1 0 0,-1 0 0,1 0 0,0 0 0,-4 4 0,2-1 19,1 1-1,0-1 1,0 1 0,0-1-1,0 1 1,1 0-1,0 0 1,0 0-1,0 8 1,1-12-11,0 0 1,1-1-1,-1 1 1,1 0-1,-1 0 1,1 0-1,0 0 1,0 0-1,0 0 1,0 1-1,0-1 1,1 0-1,-1 0 1,1-1-1,-1 1 1,1 0-1,0 0 1,-1 0-1,1 0 1,0 0-1,0-1 1,0 1-1,1 0 1,1 2-1,0-3-8,-1 0 0,0-1 0,1 1 0,-1-1-1,0 0 1,1 0 0,-1 0 0,1 0 0,-1 0 0,0 0 0,1 0-1,-1-1 1,1 1 0,-1-1 0,0 0 0,0 0 0,1 0 0,-1 0-1,0 0 1,0 0 0,0-1 0,3-1 0,10-7-75,-1-1-1,0-1 1,0 0-1,-2 0 1,1-1-1,-1-1 1,-1 0-1,-1-1 1,11-17-1,-35 94-1311,10-26-841,6-12-2297,1-15-1277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4.514"/>
    </inkml:context>
    <inkml:brush xml:id="br0">
      <inkml:brushProperty name="width" value="0.025" units="cm"/>
      <inkml:brushProperty name="height" value="0.025" units="cm"/>
    </inkml:brush>
  </inkml:definitions>
  <inkml:trace contextRef="#ctx0" brushRef="#br0">18 0 9097,'0'0'11659,"0"10"-10602,-14 85 998,14-94-2032,-1 0 0,1 1 0,-1-1 0,1 1 0,-1-1 0,1 1 0,0-1 1,0 1-1,0-1 0,0 0 0,0 1 0,0-1 0,0 1 0,0-1 0,0 1 0,1-1 0,-1 1 0,1-1 0,-1 0 0,1 1 0,-1-1 1,1 0-1,0 1 0,0-1 0,0 0 0,0 0 0,0 0 0,0 0 0,0 0 0,0 0 0,0 0 0,0 0 0,0 0 0,1 0 0,1 0 1,3 0 22,1 0 0,-1 0 0,1 0 1,-1-1-1,1-1 0,-1 1 1,8-2-1,-4 1-149,0-2-1,0 1 1,0-1 0,0 0-1,0-1 1,12-7 0,-16 9 48,-1-1-1,-1 0 1,1 0 0,0-1 0,-1 1 0,1-1 0,-1 0 0,0 0 0,0 0 0,-1-1 0,1 1-1,-1-1 1,3-5 0,-6 9 60,0 1-1,0 0 1,0 0 0,-1 0-1,1 0 1,0 0-1,0-1 1,0 1-1,0 0 1,-1 0-1,1 0 1,0 0 0,0 0-1,0 0 1,0 0-1,-1 0 1,1 0-1,0 0 1,0 0 0,0 0-1,-1 0 1,1 0-1,0 0 1,0 0-1,0 0 1,0 0-1,-1 0 1,1 0 0,0 0-1,0 0 1,0 0-1,-1 0 1,1 0-1,0 0 1,0 0 0,0 1-1,0-1 1,0 0-1,-1 0 1,1 0-1,0 0 1,0 0-1,0 1 1,0-1 0,0 0-1,0 0 1,0 0-1,-1 0 1,1 1-1,0-1 1,0 0 0,0 0-1,0 0 1,0 1-1,-1 0 10,1-1 0,-1 1-1,1 0 1,-1 0 0,1 0-1,-1 0 1,1 0 0,-1 0-1,1 0 1,0 0 0,-1 0 0,1 0-1,0 0 1,0 0 0,0 0-1,0 0 1,0 0 0,0 0-1,0 0 1,0 0 0,0 0 0,1 1-1,0 0 3,0 0 0,0-1 0,0 1 0,0-1 1,0 1-1,0-1 0,1 1 0,-1-1 0,0 0 0,1 0 0,-1 0 0,1 0 0,-1 0 0,1 0 0,0 0 0,-1 0 0,1 0 0,0-1 0,0 1 0,0-1 1,-1 1-1,5-1 0,45 5 183,-49-5-191,13 0 25,77-2-282,-87 2 112,0-1 0,1 0 0,-1 0 0,0 0 0,0-1-1,1 0 1,-1 0 0,0 0 0,-1 0 0,1-1 0,0 0 0,-1 0 0,9-7-1,-17 12-1626,-16 15-907,20-16 2376,-1 0 0,1-1 0,0 1 0,-1 0 0,1 0 0,0 0 1,0 0-1,-1 0 0,1 0 0,0 0 0,0-1 0,0 1 1,0 0-1,0 0 0,0 0 0,1 0 0,-1 0 0,0 0 1,0 0-1,1 0 0,-1 0 0,7 7-5278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5.646"/>
    </inkml:context>
    <inkml:brush xml:id="br0">
      <inkml:brushProperty name="width" value="0.025" units="cm"/>
      <inkml:brushProperty name="height" value="0.025" units="cm"/>
    </inkml:brush>
  </inkml:definitions>
  <inkml:trace contextRef="#ctx0" brushRef="#br0">115 1 7655,'0'0'11862,"-9"2"-10266,2 0-1412,0 0 0,-1 1 0,1-1 0,1 2 0,-1-1-1,0 1 1,1 0 0,0 0 0,0 1 0,0-1 0,0 1-1,1 1 1,-1-1 0,2 1 0,-7 9 0,11-15-170,0 0 0,0 1 0,1-1 0,-1 1 1,0-1-1,0 0 0,1 1 0,-1-1 0,0 0 0,1 1 1,-1-1-1,0 0 0,1 1 0,-1-1 0,1 0 0,-1 0 1,0 0-1,1 1 0,-1-1 0,1 0 0,-1 0 0,1 0 0,-1 0 1,1 0-1,-1 0 0,1 0 0,-1 0 0,0 0 0,1 0 1,-1 0-1,1 0 0,-1 0 0,1 0 0,0-1 0,23 1-34,-22 0-34,154-11-11161,-156 11 11307,1 0 1,-1-1 0,0 1 0,1 0 0,-1 0 0,0 0 0,0 0 0,1 0 0,-1 0 0,0 0 0,1 0-1,-1 0 1,0 0 0,0 1 0,1-1 0,-1 0 0,0 0 0,1 0 0,-1 0 0,0 0 0,0 0 0,1 1-1,-1-1 1,0 0 0,0 0 0,1 0 0,-1 0 0,0 1 0,0-1 0,0 0 0,0 0 0,1 1 0,-1-1-1,0 0 1,0 0 0,0 1 0,0-1 0,0 0 0,0 1 0,0-1 0,0 0 0,0 0 0,0 1 0,0-1 0,0 0-1,0 1 1,0-1 0,-10 18 2987,-20 10-49,21-21-2758,1-1-1,-1-1 1,0 1 0,0-2 0,0 1 0,-12 3 0,-13-4-6225,28-5-1441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6.802"/>
    </inkml:context>
    <inkml:brush xml:id="br0">
      <inkml:brushProperty name="width" value="0.025" units="cm"/>
      <inkml:brushProperty name="height" value="0.025" units="cm"/>
    </inkml:brush>
  </inkml:definitions>
  <inkml:trace contextRef="#ctx0" brushRef="#br0">19 45 9897,'-2'-1'442,"1"1"0,0-1 1,0 0-1,0 0 0,0 1 0,0-1 0,0 0 0,0 0 0,0 0 0,0 0 0,0 0 0,1 0 0,-1 0 0,0 0 0,1 0 0,-1 0 0,1-1 0,-1 1 0,1 0 1,-1 0-1,1-1 0,0-1 0,0 2-238,0 0 0,1 1 1,-1-1-1,1 0 1,0 0-1,-1 0 0,1 1 1,0-1-1,-1 0 1,1 0-1,0 1 0,0-1 1,0 1-1,-1-1 0,1 1 1,0-1-1,0 1 1,0 0-1,0-1 0,0 1 1,2-1-1,4 0 79,0-1 0,0 1 0,0 0 0,0 1 0,0 0 0,14 1 0,-19 0-276,1-1 0,0 1 0,-1 0 0,1 0-1,-1 0 1,1 0 0,-1 0 0,0 0-1,1 1 1,-1-1 0,0 1 0,0 0-1,0 0 1,0 0 0,0 0 0,-1 0 0,1 0-1,0 0 1,-1 0 0,0 1 0,1-1-1,-1 0 1,0 1 0,0-1 0,-1 1-1,1 0 1,0-1 0,0 5 0,-1-2 9,0-1-1,1 1 1,-2-1 0,1 1 0,0-1-1,-1 1 1,0-1 0,0 0 0,0 0-1,-1 1 1,1-1 0,-1 0 0,0 0 0,0 0-1,0 0 1,-5 4 0,-13 13 87,16-19-87,1 1 0,-1 0-1,1 0 1,0 1 0,0-1 0,0 1 0,0 0 0,1-1 0,0 1 0,-1 0 0,1 0 0,-2 8 0,4-11-16,0-1 1,1 1 0,-1-1 0,0 1 0,0-1 0,1 1 0,-1-1 0,0 1 0,1-1-1,-1 1 1,1-1 0,-1 0 0,1 1 0,-1-1 0,1 0 0,-1 1 0,1-1 0,-1 0-1,1 1 1,-1-1 0,1 0 0,-1 0 0,1 0 0,0 0 0,-1 0 0,1 1 0,-1-1 0,1 0-1,0 0 1,-1 0 0,1-1 0,0 1 0,28 0 30,-22 0 5,19-1 7,-1 0 1,27-5 0,13-13-2909,-65 19 2858,1 0-186,-1-1 1,1 1-1,-1 0 0,0 0 0,1 0 0,-1 0 0,1 0 0,-1 0 0,0-1 0,1 1 0,-1 0 1,0 0-1,1-1 0,-1 1 0,0 0 0,1 0 0,-1-1 0,0 1 0,0 0 0,1-1 1,-1 1-1,0 0 0,0-1 0,0 1 0,1 0 0,-1-1 0,0 1 0,0-1 0,0 1 0,0 0 1,0-1-1,0 1 0,0-1 0,0 0 0,-2-4-5172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7.159"/>
    </inkml:context>
    <inkml:brush xml:id="br0">
      <inkml:brushProperty name="width" value="0.025" units="cm"/>
      <inkml:brushProperty name="height" value="0.025" units="cm"/>
    </inkml:brush>
  </inkml:definitions>
  <inkml:trace contextRef="#ctx0" brushRef="#br0">1 19 12588,'0'0'8552,"49"-13"-7207,-18 12-480,4 0-481,3 1-287,-2 0-386,-2 0-1248,-1 0-2083,-9-4-3266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7.501"/>
    </inkml:context>
    <inkml:brush xml:id="br0">
      <inkml:brushProperty name="width" value="0.025" units="cm"/>
      <inkml:brushProperty name="height" value="0.025" units="cm"/>
    </inkml:brush>
  </inkml:definitions>
  <inkml:trace contextRef="#ctx0" brushRef="#br0">69 21 14382,'0'0'4751,"-9"5"-4025,7-3-691,-2 0 44,0 0 0,0 0 0,1 0-1,-1 1 1,1-1 0,0 1 0,0 0 0,0 0 0,0 0-1,0 0 1,1 1 0,-1-1 0,1 1 0,0-1 0,0 1-1,0 0 1,0 0 0,1 0 0,0 0 0,0 0-1,0 0 1,0 0 0,0 5 0,2-8-56,-1-1 1,0 1-1,1-1 1,-1 1-1,0 0 0,1-1 1,-1 1-1,1-1 1,-1 1-1,1-1 0,-1 1 1,1-1-1,-1 0 1,1 1-1,0-1 0,-1 0 1,1 1-1,0-1 1,-1 0-1,1 0 1,0 0-1,-1 1 0,1-1 1,0 0-1,-1 0 1,1 0-1,0 0 0,0 0 1,-1 0-1,1 0 1,0-1-1,-1 1 0,1 0 1,0 0-1,-1 0 1,1-1-1,1 0 0,30-10 860,-21 2-732,0 0 0,0-1 0,17-20-1,21-18-27,-48 77-448,-7 18 382,4-37-122,1 1 1,0 0-1,0 0 0,1 0 0,2 15 1,-2-25-24,0 0 0,1 0 0,-1 0 0,1 0 0,-1 0 1,0 0-1,1-1 0,-1 1 0,1 0 0,0 0 0,-1-1 1,1 1-1,0 0 0,-1-1 0,1 1 0,0-1 0,0 1 0,0-1 1,-1 1-1,1-1 0,0 1 0,0-1 0,0 0 0,0 0 1,0 1-1,0-1 0,0 0 0,0 0 0,0 0 0,-1 0 0,1 0 1,0 0-1,0 0 0,0 0 0,0-1 0,0 1 0,1-1 1,2 1-304,0-1 0,0 0 0,-1-1 1,1 1-1,-1-1 0,1 0 1,-1 1-1,5-5 0,0-1-1221,-1 0 0,1-1 0,-2 0-1,11-15 1,5-13-5755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7.830"/>
    </inkml:context>
    <inkml:brush xml:id="br0">
      <inkml:brushProperty name="width" value="0.025" units="cm"/>
      <inkml:brushProperty name="height" value="0.025" units="cm"/>
    </inkml:brush>
  </inkml:definitions>
  <inkml:trace contextRef="#ctx0" brushRef="#br0">49 0 6887,'0'0'9176,"-1"11"-8055,-20 122 560,12-87-999,1 1 0,-1 55-1,9-101-671,0 0 0,0 0-1,0 1 1,0-1-1,0 0 1,0 0 0,0 0-1,0 0 1,1 0-1,-1 0 1,0 1 0,1-1-1,-1 0 1,1 0-1,-1 0 1,1 0 0,-1 0-1,1 0 1,0-1-1,-1 1 1,2 1-1,-1-2 16,0 1-1,-1-1 1,1 0-1,0 0 1,0 0-1,0 0 1,-1 0-1,1 0 1,0 0-1,0 0 1,-1 0-1,1-1 1,0 1-1,0 0 1,-1 0-1,1-1 1,0 1-1,0 0 1,-1-1-1,1 1 1,0-1-1,0 0 1,4-3 46,-1 0 1,1 0 0,-1 0-1,0-1 1,0 0 0,3-5-1,2-7-21,-1-2-1,0 1 0,5-24 1,-15 49-42,1 0 1,1 0-1,-1 0 1,1 0-1,0-1 1,1 1-1,0 0 1,0 0-1,0 0 1,3 7-1,-2-11-16,-1-1-1,1 1 0,0 0 0,-1-1 0,1 1 0,1-1 0,-1 0 0,0 0 1,0 0-1,1 0 0,-1 0 0,1 0 0,0-1 0,0 1 0,-1-1 1,1 0-1,0 0 0,0 0 0,0 0 0,0 0 0,0 0 0,0-1 0,1 0 1,5 0-1,-4 0 15,1 0-1,0-1 1,-1 0 0,1 0 0,0 0 0,-1-1-1,0 1 1,1-1 0,-1-1 0,0 1 0,0-1-1,0 0 1,0 0 0,-1 0 0,1-1 0,-1 1-1,0-1 1,0 0 0,0-1 0,4-5 0,-3 3-1,0-1 1,0 1 0,-1-1 0,0 0 0,0 0 0,0 0-1,-1 0 1,-1-1 0,1 1 0,-2-1 0,1 0-1,0-14 1,-15 54-117,4-15 201,9-15-81,-21 63 312,20-59-294,0 0 0,0 0 1,0 0-1,0 1 0,1-1 0,0 0 1,0 1-1,0-1 0,1 1 1,1 5-1,-2-11-36,0 1 0,1 0 0,-1-1 0,1 1 0,-1 0 0,0-1-1,1 1 1,0 0 0,-1-1 0,1 1 0,-1-1 0,1 1 0,0-1 0,-1 1 0,1-1 0,0 0 0,-1 1 0,1-1 0,0 0 0,0 1 0,-1-1 0,1 0 0,0 0 0,0 0 0,-1 0 0,1 0-1,0 0 1,0 0 0,0 0 0,-1 0 0,1 0 0,0 0 0,0 0 0,-1-1 0,1 1 0,0 0 0,1-1 0,25-16-2445,-13-6-1661,-1-6-2265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8.189"/>
    </inkml:context>
    <inkml:brush xml:id="br0">
      <inkml:brushProperty name="width" value="0.025" units="cm"/>
      <inkml:brushProperty name="height" value="0.025" units="cm"/>
    </inkml:brush>
  </inkml:definitions>
  <inkml:trace contextRef="#ctx0" brushRef="#br0">9 1 10570,'0'0'3011,"-8"52"-2787,8-31-224,6 4-993,6-3-2402</inkml:trace>
  <inkml:trace contextRef="#ctx0" brushRef="#br0" timeOffset="1">196 169 12876,'0'0'7527,"0"8"-6117,0 58 1456,1-65-2848,-1-1 0,1 1-1,-1 0 1,1 0 0,0-1-1,-1 1 1,1-1-1,0 1 1,0 0 0,-1-1-1,1 1 1,0-1 0,0 0-1,0 1 1,0-1 0,0 0-1,0 0 1,0 1 0,-1-1-1,1 0 1,0 0-1,0 0 1,0 0 0,0 0-1,0 0 1,0 0 0,1-1-1,32-1 130,-14-3-766,-1 0 0,30-12 0,-35 11 240,0 1 0,1 0 0,0 1-1,0 0 1,0 2 0,20-2 0,-35 4 435,1 0 0,-1 0 0,1 0 0,0 1 0,-1-1 0,1 0 0,-1 0 0,1 1-1,-1-1 1,1 0 0,-1 1 0,1-1 0,-1 1 0,1-1 0,-1 1 0,0-1 0,1 0 0,-1 1 0,0 0 0,1-1 0,-1 1 0,0-1 0,1 1 0,-1-1 0,0 1 0,0-1-1,0 1 1,0 0 0,0-1 0,0 2 0,1 31 1601,-7 3-2236,-2-11-4395</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9.201"/>
    </inkml:context>
    <inkml:brush xml:id="br0">
      <inkml:brushProperty name="width" value="0.025" units="cm"/>
      <inkml:brushProperty name="height" value="0.025" units="cm"/>
    </inkml:brush>
  </inkml:definitions>
  <inkml:trace contextRef="#ctx0" brushRef="#br0">0 35 8776,'0'0'14542,"6"5"-14035,-3-1-430,1 1 0,-1 0 0,-1-1 0,1 1 0,-1 0-1,1 1 1,-1-1 0,-1 0 0,1 1 0,-1-1 0,0 0 0,0 1-1,-1 0 1,1-1 0,-1 1 0,-1-1 0,0 7 0,2 19 61,-1-29-132,-1 0-1,1 0 1,0 0 0,1 1 0,-1-1 0,0 0 0,0 0 0,1 0 0,-1 0 0,1 1 0,0-1 0,0 0-1,0 0 1,0 0 0,0 0 0,0-1 0,0 1 0,1 0 0,-1 0 0,1-1 0,-1 1 0,1-1 0,0 1-1,-1-1 1,1 0 0,0 0 0,0 1 0,0-1 0,0-1 0,0 1 0,0 0 0,0 0 0,0-1 0,0 1-1,1-1 1,-1 0 0,0 1 0,0-1 0,0 0 0,1-1 0,-1 1 0,0 0 0,0 0 0,0-1 0,0 0-1,1 1 1,2-2 0,7-2 39,0-1 0,0 0 0,0-1 0,-1 0 0,0-1 0,21-15 0,-23 14-33,0 0 1,0-1 0,0 0 0,-1 0 0,0-1-1,-1 0 1,0 0 0,-1-1 0,0 0 0,-1 0-1,0 0 1,0 0 0,-1-1 0,3-16 0,-17 74-161,4-28 190,2 0-1,0 0 0,2 1 0,0 0 0,0-1 0,2 1 0,3 27 0,-3-44-56,1 0-1,0 0 1,-1-1-1,1 1 1,0 0-1,0 0 1,0-1-1,1 1 1,-1 0-1,0-1 1,1 1-1,-1-1 1,1 0-1,-1 1 1,1-1 0,0 0-1,-1 0 1,1 0-1,0 0 1,0-1-1,0 1 1,0 0-1,0-1 1,0 1-1,0-1 1,0 1-1,0-1 1,0 0-1,0 0 1,0 0-1,2-1 1,3 1-643,-1 0 0,0-1 0,1 0 1,-1 0-1,0-1 0,0 0 0,0 0 0,0 0 1,6-4-1,19-15-7825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9.555"/>
    </inkml:context>
    <inkml:brush xml:id="br0">
      <inkml:brushProperty name="width" value="0.025" units="cm"/>
      <inkml:brushProperty name="height" value="0.025" units="cm"/>
    </inkml:brush>
  </inkml:definitions>
  <inkml:trace contextRef="#ctx0" brushRef="#br0">50 1 10570,'0'0'12620,"-10"61"-11947,-3-13-97,1 5-352,3 3-64,4-4-31,5-9-33,0-10-64,14-8-128,11-13-545,5-10-640,4-2-705,2-7-2018,1-9-4420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29.898"/>
    </inkml:context>
    <inkml:brush xml:id="br0">
      <inkml:brushProperty name="width" value="0.025" units="cm"/>
      <inkml:brushProperty name="height" value="0.025" units="cm"/>
    </inkml:brush>
  </inkml:definitions>
  <inkml:trace contextRef="#ctx0" brushRef="#br0">203 0 12780,'0'0'8744,"-30"75"-7847,7-33-544,-4 2-193,0-3 32,1-2-64,4-9-32,5-9-64,7-11-128,0-10-801,7 0-993,-1-14-2242,1-11-5573</inkml:trace>
  <inkml:trace contextRef="#ctx0" brushRef="#br0" timeOffset="1">21 117 12684,'0'0'5765,"59"43"-5412,-36-32-97,0 1-192,-1-2-1665,-1-2-4389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0.640"/>
    </inkml:context>
    <inkml:brush xml:id="br0">
      <inkml:brushProperty name="width" value="0.025" units="cm"/>
      <inkml:brushProperty name="height" value="0.025" units="cm"/>
    </inkml:brush>
  </inkml:definitions>
  <inkml:trace contextRef="#ctx0" brushRef="#br0">0 184 12684,'0'0'11125,"8"-1"-9534,3-1-1410,1-1 0,-1 0 0,0-1 0,0 0 0,-1 0 0,1-1 0,-1-1 0,0 0 0,-1 0 0,1-1 0,8-8 0,5-5-196,-1-2-1,-1 0 0,22-32 0,-53 94-481,-15 19 411,13-34-227,1 1 0,1 1 1,1-1-1,-6 35 1,15-60 439,0 8-1889,0-9 1662,0 0 0,0 1-1,0-1 1,0 0 0,0 0 0,0 0 0,0 0-1,1 0 1,-1 0 0,0 1 0,0-1-1,0 0 1,0 0 0,0 0 0,0 0 0,0 0-1,1 0 1,-1 0 0,0 0 0,0 0 0,0 0-1,0 1 1,0-1 0,0 0 0,1 0-1,-1 0 1,0 0 0,0 0 0,0 0 0,0 0-1,0 0 1,1 0 0,-1 0 0,0 0 0,0 0-1,0 0 1,0 0 0,0-1 0,1 1-1,-1 0 1,0 0 0,0 0 0,0 0 0,0 0-1,0 0 1,0 0 0,1 0 0,-1 0 0,0 0-1,0-1 1,0 1 0,0 0 0,0 0-1,0 0 1,0 0 0,0 0 0,0-1 0,11-10-5837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4.842"/>
    </inkml:context>
    <inkml:brush xml:id="br0">
      <inkml:brushProperty name="width" value="0.025" units="cm"/>
      <inkml:brushProperty name="height" value="0.025" units="cm"/>
    </inkml:brush>
  </inkml:definitions>
  <inkml:trace contextRef="#ctx0" brushRef="#br0">55 41 13068,'0'0'6070,"-9"-2"-4917,-1 0-763,-26-4 1201,67 20-1057,6-6-732,-20-5-98,-1 0 0,0 2 0,0 0 0,-1 0 1,0 2-1,17 8 0,-29-16 489,0 0-1,0 0 1,0 0 0,-1-1 0,1 1 0,0-1 0,0 1 0,-1-1 0,1 0-1,-1 0 1,5-5 0,8-6-180,42-7-260,-23 9-1641,-1-5-3952,-15 3 848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0.965"/>
    </inkml:context>
    <inkml:brush xml:id="br0">
      <inkml:brushProperty name="width" value="0.025" units="cm"/>
      <inkml:brushProperty name="height" value="0.025" units="cm"/>
    </inkml:brush>
  </inkml:definitions>
  <inkml:trace contextRef="#ctx0" brushRef="#br0">44 0 16688,'0'0'1761,"-17"48"514,8-21-1090,3 3-385,0-5-255,4-1-321,-1-4-160,3-6-1537,0-7-1890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1.338"/>
    </inkml:context>
    <inkml:brush xml:id="br0">
      <inkml:brushProperty name="width" value="0.025" units="cm"/>
      <inkml:brushProperty name="height" value="0.025" units="cm"/>
    </inkml:brush>
  </inkml:definitions>
  <inkml:trace contextRef="#ctx0" brushRef="#br0">203 0 16303,'0'0'3908,"-43"78"-3299,21-34 31,-2 5-31,-4 2 64,1-1-161,4-6-288,5-13-96,6-6-32,7-14-64,5-7-32,0-11-3235,0-13-1217,0-8-2242</inkml:trace>
  <inkml:trace contextRef="#ctx0" brushRef="#br0" timeOffset="1">4 135 12844,'0'0'9994,"19"65"-8969,-3-49-481,6 3-352,3-4-160,0-5-832,-2-4-2692,2-6-4227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1.681"/>
    </inkml:context>
    <inkml:brush xml:id="br0">
      <inkml:brushProperty name="width" value="0.025" units="cm"/>
      <inkml:brushProperty name="height" value="0.025" units="cm"/>
    </inkml:brush>
  </inkml:definitions>
  <inkml:trace contextRef="#ctx0" brushRef="#br0">1 260 12844,'0'0'10816,"9"6"-10192,-5-3-579,0-1 1,0 1-1,0 0 0,-1 0 0,1 0 0,-1 0 0,1 1 1,-1-1-1,0 1 0,0 0 0,-1 0 0,1 0 0,-1 0 0,0 1 1,0-1-1,0 0 0,-1 1 0,1 0 0,-1-1 0,0 1 1,-1 0-1,1-1 0,-1 6 0,0 0 224,-2-1 0,1 0 0,-1 0-1,0 0 1,-1 0 0,0 0 0,-1-1 0,0 1 0,0-1 0,0 0 0,-1 0-1,-7 8 1,-3 7 357,15-22-616,-1-1 0,1 0 0,0 0 0,-1 1 0,1-1 0,0 0 0,-1 1-1,1-1 1,0 1 0,-1-1 0,1 0 0,0 1 0,0-1 0,0 1 0,-1-1 0,1 0 0,0 1-1,0-1 1,0 1 0,0-1 0,0 1 0,0-1 0,0 1 0,0-1 0,0 1 0,0-1 0,0 1-1,0-1 1,0 1 0,0-1 0,0 0 0,1 1 0,-1-1 0,0 1 0,0-1 0,1 1 0,-1-1 0,0 0-1,1 1 1,20-5-15,26-21-1192,-32 14-813,-2 0-1,0-1 1,0-1-1,16-19 1,-5-4-6403</inkml:trace>
  <inkml:trace contextRef="#ctx0" brushRef="#br0" timeOffset="1">309 1 13869,'0'0'6662,"-7"51"-4548,10-24-416,5 8-321,-1 5-352,-2 4-288,-5 7-385,-1 3-95,-15 1-161,-9-2-32,-5-5-32,-5-6-961,3-11-2178,4-10-3812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6.596"/>
    </inkml:context>
    <inkml:brush xml:id="br0">
      <inkml:brushProperty name="width" value="0.025" units="cm"/>
      <inkml:brushProperty name="height" value="0.025" units="cm"/>
    </inkml:brush>
  </inkml:definitions>
  <inkml:trace contextRef="#ctx0" brushRef="#br0">232 9 18097,'-8'-1'1271,"0"-1"-1014,0 0 1,0 0 0,0 1 0,0 1-1,-1-1 1,1 1 0,0 1 0,0-1 0,0 1-1,0 1 1,0 0 0,0 0 0,0 0-1,1 1 1,-1 0 0,1 0 0,0 1-1,0 0 1,0 1 0,-8 5 0,8-3-271,-24 24 11,30-30-2,0 0 0,-1 1 0,1-1 0,0 1 0,0 0 1,0-1-1,0 1 0,0 0 0,0-1 0,1 1 1,-1 0-1,0 0 0,1 0 0,-1 0 0,1 0 1,0 3-1,42-3-292,-37-2 266,20 0-98,-1 1 0,1 2 0,26 5 0,-43-7 96,-1 1 0,0 0-1,0 0 1,0 1 0,0 0 0,0 0 0,-1 1 0,1 0 0,-1 0 0,0 0 0,0 1 0,0-1 0,-1 2 0,9 8 0,-12-11 75,0-1 0,-1 1 0,1 0 0,0 0 0,-1 0 0,0 0 0,1 0 0,-1 0 0,0 0 0,-1 0 0,1 1 0,-1-1 0,1 0 0,-1 0 0,0 1 0,0-1 0,0 0 0,-1 1 0,1-1 0,-1 0 0,-1 4 0,0-3 119,0 1-1,0-1 1,-1 0-1,0 0 1,0 0-1,0 0 1,-1-1-1,1 1 1,-1-1-1,1 0 1,-1 0-1,-8 4 1,0 0 160,0 0 0,0-1 0,-1-1 0,0-1 1,0 1-1,-1-2 0,1 0 0,-1-1 0,-14 1 0,27-2-322,0-1-1,-1 0 0,1 0 0,-1 0 0,1 0 1,-1 0-1,1 0 0,0 0 0,-1 0 0,1 0 0,-1-1 1,1 1-1,0-1 0,-1 1 0,1-1 0,0 1 1,-1-1-1,1 0 0,0 0 0,0 1 0,0-1 1,0 0-1,0 0 0,0 0 0,0 0 0,0-1 0,0 1 1,-1-2-1,2 1-154,0 1 0,1-1-1,-1 0 1,0 1 0,1-1 0,-1 1 0,1-1 0,0 1 0,-1-1-1,1 1 1,0-1 0,0 1 0,0 0 0,0-1 0,0 1 0,0 0-1,1 0 1,-1 0 0,0 0 0,1 0 0,-1 0 0,0 0 0,1 0-1,-1 1 1,3-2 0,60-28-10233,-25 14-1197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6.936"/>
    </inkml:context>
    <inkml:brush xml:id="br0">
      <inkml:brushProperty name="width" value="0.025" units="cm"/>
      <inkml:brushProperty name="height" value="0.025" units="cm"/>
    </inkml:brush>
  </inkml:definitions>
  <inkml:trace contextRef="#ctx0" brushRef="#br0">1 0 19378,'0'0'7816,"0"58"-7336,0-50-448,3-4-448,8-4-1666,3-4-1377,1-17-1314,0-6-4964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7.278"/>
    </inkml:context>
    <inkml:brush xml:id="br0">
      <inkml:brushProperty name="width" value="0.025" units="cm"/>
      <inkml:brushProperty name="height" value="0.025" units="cm"/>
    </inkml:brush>
  </inkml:definitions>
  <inkml:trace contextRef="#ctx0" brushRef="#br0">107 0 16688,'0'0'6918,"2"71"-5829,-7-32-128,-1 5-160,1 3-256,5-2-161,0-1-256,0-5-64,0-5-32,8-6-416,0-6-545,-2-5-705,-1-3-832,-5-8-1506</inkml:trace>
  <inkml:trace contextRef="#ctx0" brushRef="#br0" timeOffset="1">0 205 11339,'0'0'15118,"51"-25"-14734,-24 25-288,5 0-96,0 0-992,-3 4-1795,-4 3-2082,-4 0-4836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7.618"/>
    </inkml:context>
    <inkml:brush xml:id="br0">
      <inkml:brushProperty name="width" value="0.025" units="cm"/>
      <inkml:brushProperty name="height" value="0.025" units="cm"/>
    </inkml:brush>
  </inkml:definitions>
  <inkml:trace contextRef="#ctx0" brushRef="#br0">1 24 10730,'0'0'18514,"21"-24"-43338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8.494"/>
    </inkml:context>
    <inkml:brush xml:id="br0">
      <inkml:brushProperty name="width" value="0.025" units="cm"/>
      <inkml:brushProperty name="height" value="0.025" units="cm"/>
    </inkml:brush>
  </inkml:definitions>
  <inkml:trace contextRef="#ctx0" brushRef="#br0">3 1 5477,'0'0'16661,"0"11"-15444,0 16-510,-2-8-403,1 0 0,2 0 0,0-1 0,0 1 0,2 0 0,6 24 0,-8-41-292,-1-1 0,1 1 0,0-1 0,0 1 1,-1-1-1,1 0 0,0 1 0,0-1 0,0 0 0,0 0 0,1 1 0,-1-1 0,0 0 0,0 0 0,1 0 1,-1-1-1,1 1 0,-1 0 0,1 0 0,-1-1 0,1 1 0,-1-1 0,1 1 0,-1-1 0,3 0 0,-1 0 19,1 0-1,0 0 1,0-1-1,-1 0 1,1 0-1,-1 0 1,1 0-1,-1 0 0,1-1 1,4-3-1,7-4 78,0-2-1,-1 1 0,18-20 0,-11 10 113,-1-1 0,-1-1 0,-1-1 0,20-34 0,-39 88 215,2-12-368,-9 83 221,8-101-281,0 0 1,0-1-1,0 1 0,0-1 0,0 1 0,0-1 0,0 1 0,0 0 1,0-1-1,1 1 0,-1-1 0,0 1 0,0-1 0,1 1 0,-1-1 1,0 1-1,1-1 0,-1 0 0,0 1 0,1-1 0,-1 1 1,1-1-1,-1 0 0,1 1 0,-1-1 0,1 0 0,-1 0 0,1 1 1,-1-1-1,1 0 0,-1 0 0,1 0 0,-1 1 0,1-1 0,0 0 1,-1 0-1,1 0 0,-1 0 0,1 0 0,-1 0 0,1 0 0,-1-1 1,1 1-1,0 0 0,-1 0 0,1 0 0,-1 0 0,1-1 1,-1 1-1,1 0 0,0-1 0,28-15 331,0-10-177,39-45 0,-25 25-61,-43 46-101,0-1 0,0 1 0,1 0 0,-1-1-1,0 1 1,0 0 0,0-1 0,1 1 0,-1 0 0,0 0 0,0-1 0,1 1 0,-1 0-1,0 0 1,0-1 0,1 1 0,-1 0 0,0 0 0,1 0 0,-1 0 0,0-1 0,1 1-1,-1 0 1,0 0 0,1 0 0,-1 0 0,1 0 0,-1 0 0,0 0 0,1 0 0,-1 0-1,0 0 1,1 0 0,-1 0 0,1 0 0,-1 0 0,0 1 0,1-1 0,-1 0 0,0 0 0,1 0-1,-1 0 1,0 1 0,0-1 0,1 0 0,-1 0 0,0 1 0,1-1 0,3 26-140,-11 32-70,3-42-4,3-13 7,-1 1 0,1 0 0,0 0 0,0 0 0,0 0 0,1 0 0,0 0 0,-1 0 0,1 0-1,1 0 1,0 7 0,0-10-141,0-1-1,-1 0 0,1 1 0,0-1 0,0 0 1,0 0-1,-1 0 0,1 0 0,0 0 0,0 0 1,0 0-1,-1 0 0,1 0 0,0 0 1,0 0-1,0-1 0,-1 1 0,1 0 0,0-1 1,1 1-1,14-12-7209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8.836"/>
    </inkml:context>
    <inkml:brush xml:id="br0">
      <inkml:brushProperty name="width" value="0.025" units="cm"/>
      <inkml:brushProperty name="height" value="0.025" units="cm"/>
    </inkml:brush>
  </inkml:definitions>
  <inkml:trace contextRef="#ctx0" brushRef="#br0">21 0 17905,'0'0'6694,"49"8"-5348,-26-8-546,3 0-704,-2 0-96,-1-1-1185,-6-1-1409,-5 0-897,-6 2-1762</inkml:trace>
  <inkml:trace contextRef="#ctx0" brushRef="#br0" timeOffset="1">1 127 8136,'0'0'13901,"69"0"-12812,-28-12-224,1-1-641,-3 4-512,-1-1-2339,-6 0-5220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9.642"/>
    </inkml:context>
    <inkml:brush xml:id="br0">
      <inkml:brushProperty name="width" value="0.025" units="cm"/>
      <inkml:brushProperty name="height" value="0.025" units="cm"/>
    </inkml:brush>
  </inkml:definitions>
  <inkml:trace contextRef="#ctx0" brushRef="#br0">6 25 2594,'0'0'22422,"1"13"-21771,3 74 417,-3 0-1,-13 98 1,16-204-857,1 1-1,1 0 1,13-27 0,3-11-189,-6 1 16,-11 34-131,1 0 0,1 0 0,1 1-1,1 0 1,0 0 0,14-20 0,-20 37 47,0 1-1,0 0 1,0 0 0,0 0 0,1 0-1,-1 0 1,0 1 0,1-1 0,-1 1 0,1 0-1,0 0 1,-1 0 0,1 1 0,0-1-1,-1 1 1,1 0 0,0 0 0,0 0-1,-1 1 1,1-1 0,0 1 0,-1 0-1,1 0 1,-1 0 0,1 1 0,-1-1 0,1 1-1,-1-1 1,4 4 0,-4-3 0,0 0 0,1 0 0,-1 0 0,0 0 0,0 1 0,-1-1 0,1 1 0,-1 0 0,1 0 0,-1 0 1,0 0-1,0 0 0,2 4 0,-3-4 35,-1-1 0,1 0 0,0 0 0,-1 0 1,0 1-1,1-1 0,-1 0 0,0 0 0,0 1 0,-1-1 1,1 0-1,0 0 0,-1 1 0,1-1 0,-1 0 0,0 0 0,1 0 1,-1 0-1,0 0 0,0 0 0,-1 0 0,-2 4 0,-2 1 118,-1 0 0,0-1 0,0 1 0,-1-2 0,0 1-1,0-1 1,0 0 0,-1 0 0,0-1 0,-16 5 0,9-4 49,0 0 1,0-1-1,0-1 0,0 0 1,-25-1-1,20-6-581,21 3 361,0 1 0,-1 0-1,1-1 1,0 1 0,0 0 0,0-1 0,0 1-1,0 0 1,0-1 0,0 1 0,-1 0 0,1-1 0,0 1-1,0-1 1,0 1 0,1 0 0,-1-1 0,0 1 0,0 0-1,0-1 1,0 1 0,0 0 0,0-1 0,0 1-1,1 0 1,-1-1 0,0 1 0,0 0 0,0-1 0,1 1-1,-1 0 1,3-3-630,-1 0 1,1 1-1,0-1 0,0 1 0,0 0 1,0 0-1,0 0 0,5-2 0,21-7-5952,4 1-3417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5.200"/>
    </inkml:context>
    <inkml:brush xml:id="br0">
      <inkml:brushProperty name="width" value="0.025" units="cm"/>
      <inkml:brushProperty name="height" value="0.025" units="cm"/>
    </inkml:brush>
  </inkml:definitions>
  <inkml:trace contextRef="#ctx0" brushRef="#br0">32 1 10025,'0'0'7026,"-4"9"-6183,-2 14-399,0 0 0,-4 43-1,5 19 3340,5-85-3745,0 1 0,0-1 0,0 1 0,0-1 0,0 0 0,0 1 0,0-1 0,0 1 0,0-1 0,1 0 0,-1 1 0,0-1 0,0 1 0,1-1-1,-1 0 1,0 1 0,0-1 0,1 0 0,-1 0 0,0 1 0,1-1 0,-1 0 0,0 0 0,1 1 0,-1-1 0,0 0 0,1 0 0,-1 0 0,1 0 0,-1 1-1,0-1 1,1 0 0,-1 0 0,1 0 0,22-3 942,16-13-303,-7-7-689,-2-2 0,35-37 0,-29 27-839,-24 28 758,-8 6-1636,-19 9-11401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39.981"/>
    </inkml:context>
    <inkml:brush xml:id="br0">
      <inkml:brushProperty name="width" value="0.025" units="cm"/>
      <inkml:brushProperty name="height" value="0.025" units="cm"/>
    </inkml:brush>
  </inkml:definitions>
  <inkml:trace contextRef="#ctx0" brushRef="#br0">1 156 11147,'0'0'17050,"9"-6"-16329,11-9-648,0-1 0,-2 0 1,0-1-1,-1-2 0,-1 1 0,20-30 1,-36 48-80,0 0 0,0 0 0,0 0 1,0 0-1,0 0 0,0 0 1,0 1-1,0-1 0,0 0 1,0 0-1,0 0 0,0 0 1,0 0-1,0 0 0,0 0 1,0 1-1,0-1 0,0 0 0,0 0 1,0 0-1,0 0 0,0 0 1,1 0-1,-1 0 0,0 0 1,0 0-1,0 0 0,0 1 1,0-1-1,0 0 0,0 0 1,0 0-1,1 0 0,-1 0 0,0 0 1,0 0-1,0 0 0,0 0 1,0 0-1,0 0 0,1 0 1,-1 0-1,0 0 0,0 0 1,0 0-1,0 0 0,0 0 1,0 0-1,0 0 0,1-1 0,-3 26-129,-8 30-363,5-40 45,1-5-546,1 0-1,1 1 1,-1-1-1,0 19 0,3-29 856,0 0 0,0 0-1,0 0 1,0-1-1,0 1 1,0 0 0,0 0-1,0 0 1,0 0-1,0 0 1,0 0 0,1 0-1,-1 0 1,0-1-1,0 1 1,0 0 0,0 0-1,0 0 1,0 0-1,1 0 1,-1 0 0,0 0-1,0 0 1,0 0-1,0 0 1,0 0 0,0 0-1,1 0 1,-1 0-1,0 0 1,0 0 0,0 0-1,0 0 1,0 0-1,1 0 1,-1 0 0,0 0-1,0 0 1,0 0-1,0 0 1,0 0 0,0 0-1,1 0 1,-1 1-1,0-1 1,0 0 0,0 0-1,0 0 1,0 0-1,0 0 1,0 0 0,0 0-1,0 1 1,1-1 0,-1 0-1,0 0 1,0 0-1,0 0 1,0 0 0,0 1-1,16-16-7216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0.336"/>
    </inkml:context>
    <inkml:brush xml:id="br0">
      <inkml:brushProperty name="width" value="0.025" units="cm"/>
      <inkml:brushProperty name="height" value="0.025" units="cm"/>
    </inkml:brush>
  </inkml:definitions>
  <inkml:trace contextRef="#ctx0" brushRef="#br0">203 1 16976,'0'0'2627,"-17"51"-1731,0-20-159,-2 9-32,-9-1-1,2 0 385,-3-1-352,5-6-288,4-9-321,7-8-64,5-10-609,6-5-1280,2-7-1667,0-12-2433,0-6-4101</inkml:trace>
  <inkml:trace contextRef="#ctx0" brushRef="#br0" timeOffset="1">11 109 13357,'0'0'8872,"59"35"-8167,-37-21-513,-2 2-160,2-3-224,0-4-1282,-3-3-2561,3-3-7048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0.737"/>
    </inkml:context>
    <inkml:brush xml:id="br0">
      <inkml:brushProperty name="width" value="0.025" units="cm"/>
      <inkml:brushProperty name="height" value="0.025" units="cm"/>
    </inkml:brush>
  </inkml:definitions>
  <inkml:trace contextRef="#ctx0" brushRef="#br0">1 132 15439,'0'0'10057,"49"-18"-8968,-23-4-769,3-3-191,-6 1-65,-5 4-32,-4 6 32,-8 6 0,-6 9-160,-3 20-225,-8 5-63,-1 5-1153,3-1-1891,1-4-3394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1.096"/>
    </inkml:context>
    <inkml:brush xml:id="br0">
      <inkml:brushProperty name="width" value="0.025" units="cm"/>
      <inkml:brushProperty name="height" value="0.025" units="cm"/>
    </inkml:brush>
  </inkml:definitions>
  <inkml:trace contextRef="#ctx0" brushRef="#br0">1 0 19378,'0'0'7752,"4"68"-7272,3-34 65,-1 0-449,1-3-64,0-4 0,-4-5-705,0-5-1345,-3-8-1185,0-4-1121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1.441"/>
    </inkml:context>
    <inkml:brush xml:id="br0">
      <inkml:brushProperty name="width" value="0.025" units="cm"/>
      <inkml:brushProperty name="height" value="0.025" units="cm"/>
    </inkml:brush>
  </inkml:definitions>
  <inkml:trace contextRef="#ctx0" brushRef="#br0">1 78 10634,'0'0'15022,"72"-25"-14125,-31 18-513,5-1-319,1 0-65,2-2-1570,-8 1-3683,-6-2-8264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1.921"/>
    </inkml:context>
    <inkml:brush xml:id="br0">
      <inkml:brushProperty name="width" value="0.025" units="cm"/>
      <inkml:brushProperty name="height" value="0.025" units="cm"/>
    </inkml:brush>
  </inkml:definitions>
  <inkml:trace contextRef="#ctx0" brushRef="#br0">34 48 11179,'0'0'11418,"4"11"-10323,-1-3-980,0 0 0,-1 0 0,0 0 0,0 0 0,-1 0 0,0 0 0,0 0 0,-1 1 0,0-1 0,-1 9 0,-2 2 65,-5 41 533,-33 118 1,126-362 263,-63 114-1029,-13 40 45,0 1-1,17-34 0,-24 60-4,-1 0 1,0 1-1,1 0 0,-1-1 0,1 1 1,0 0-1,-1 0 0,1 0 1,0 0-1,1 0 0,-1 0 1,0 0-1,0 1 0,1-1 0,-1 1 1,6-2-1,-6 2-2,0 1 0,0-1 0,0 1 0,0 0 0,0 0 0,0 0 0,0 0 0,0 1 0,0-1 0,0 1 0,0-1 0,0 1 0,0-1 0,-1 1 0,1 0 0,0 0 0,0 0 1,2 2-1,-1 0-19,1 0 1,0 0 0,-1 1-1,1-1 1,-1 1 0,0 0-1,0 0 1,-1 0 0,1 1-1,-1-1 1,0 1 0,0-1-1,-1 1 1,1 0 0,-1-1-1,0 1 1,1 8 0,-3-7 46,0 0-1,0-1 1,0 1 0,-1-1 0,0 1 0,0-1 0,0 0 0,-1 0 0,0 0 0,0 0 0,0 0 0,0 0 0,-1-1-1,0 0 1,0 0 0,0 0 0,0 0 0,-1 0 0,1-1 0,-1 0 0,-7 4 0,5-3-36,-1 1 0,1-1 0,-1 0 0,0-1 0,-1 1 1,1-2-1,-1 1 0,1-1 0,-1-1 0,0 1 0,1-1 0,-1-1 1,-13 0-1,22-1-111,-1 1 0,1-1-1,0 1 1,0 0 0,0-1 0,0 1 0,0-1 0,0 1 0,0 0 0,0-1 0,0 1 0,0-1 0,1 1 0,-1-1 0,0 1 0,0 0 0,0-1 0,0 1 0,0 0 0,1-1 0,-1 1-1,0 0 1,0-1 0,1 1 0,-1 0 0,0-1 0,1 1 0,-1 0 0,0 0 0,1-1 0,-1 1 0,0 0 0,1 0 0,-1 0 0,1 0 0,0-1 0,13-11-3224,8 1-3033,3 0-3246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2.265"/>
    </inkml:context>
    <inkml:brush xml:id="br0">
      <inkml:brushProperty name="width" value="0.025" units="cm"/>
      <inkml:brushProperty name="height" value="0.025" units="cm"/>
    </inkml:brush>
  </inkml:definitions>
  <inkml:trace contextRef="#ctx0" brushRef="#br0">76 1 8872,'0'0'6737,"8"3"-2866,2-1-2661,-6-1-741,-1 0 0,1 0 0,-1 0-1,0 0 1,1 0 0,-1 1 0,0-1 0,0 1 0,4 3 0,-6-4-360,0 0 1,0-1-1,-1 1 1,1 0-1,0 0 1,-1 0 0,1 0-1,0 0 1,-1 0-1,0 0 1,1 1-1,-1-1 1,0 0-1,1 0 1,-1 0-1,0 0 1,0 0 0,0 1-1,0-1 1,0 0-1,0 0 1,0 0-1,0 0 1,-1 1-1,1-1 1,0 0-1,-1 0 1,1 0 0,-1 0-1,1 0 1,-1 0-1,1 0 1,-1 0-1,0 0 1,0 0-1,-1 1 1,-33 35-420,30-33 560,-27 21-203,24-19-45,0 0-1,1 0 1,-1 0 0,1 1-1,0 0 1,-7 11 0,51-18-745,-10-5-140,0-1 0,42-17 0,11-9-6923,-71 29 6282,35-16-10348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2.640"/>
    </inkml:context>
    <inkml:brush xml:id="br0">
      <inkml:brushProperty name="width" value="0.025" units="cm"/>
      <inkml:brushProperty name="height" value="0.025" units="cm"/>
    </inkml:brush>
  </inkml:definitions>
  <inkml:trace contextRef="#ctx0" brushRef="#br0">196 0 16784,'0'0'7559,"-37"59"-7239,16-18-63,-2 4-129,-3-1-64,2-1-32,2-7-32,5-7-385,5-10-1120,4-10-1186,3-9-2081</inkml:trace>
  <inkml:trace contextRef="#ctx0" brushRef="#br0" timeOffset="1">11 112 15310,'0'0'5830,"69"41"-5093,-40-27-353,3-2-288,2-1-96,-1 1-1217,-5-3-1954,-8-4-3780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2.983"/>
    </inkml:context>
    <inkml:brush xml:id="br0">
      <inkml:brushProperty name="width" value="0.025" units="cm"/>
      <inkml:brushProperty name="height" value="0.025" units="cm"/>
    </inkml:brush>
  </inkml:definitions>
  <inkml:trace contextRef="#ctx0" brushRef="#br0">55 29 14606,'0'0'8007,"8"-5"-5546,-2 2-2220,0-1-1,-1 1 0,1 1 0,0-1 0,0 1 0,0 0 1,1 1-1,6-2 0,-11 3-218,1 0 0,-1 0 0,0 0 0,0 0 0,0 1 0,1-1 0,-1 0 0,0 1 0,0 0 0,0-1 0,0 1 0,0 0 0,0 0 0,0 0 0,-1 0 0,1 1 0,0-1 0,0 0 0,-1 1 0,1-1 0,-1 1 0,1 0 0,-1 0 0,0-1 0,0 1 0,0 0 0,0 0 0,0 0 0,0 0 0,0 0 0,0 0 0,-1 0 0,1 3 0,1 1-15,-1 1-1,-1-1 1,1 0 0,-1 0-1,0 0 1,0 0 0,0 1 0,-1-1-1,0 0 1,0 0 0,-1 0-1,0 0 1,0 0 0,0-1-1,-1 1 1,0-1 0,0 1 0,0-1-1,-6 8 1,-8 7 83,-1-1-1,0-1 1,-30 24 0,2-3 132,46-39-218,0 0-1,0 0 1,0 1-1,0-1 1,-1 0-1,1 0 1,0 0 0,0 0-1,0 0 1,0 0-1,-1 0 1,1 0-1,0 1 1,0-1-1,0 0 1,0 0 0,0 0-1,-1 0 1,1 1-1,0-1 1,0 0-1,0 0 1,0 0-1,0 1 1,0-1-1,0 0 1,0 0 0,0 0-1,0 0 1,0 1-1,0-1 1,0 0-1,0 0 1,0 0-1,0 1 1,0-1 0,0 0-1,0 0 1,0 0-1,0 1 1,0-1-1,0 0 1,1 0-1,-1 0 1,0 0-1,0 1 1,0-1 0,0 0-1,0 0 1,0 0-1,1 0 1,-1 0-1,0 1 1,0-1-1,0 0 1,0 0 0,1 0-1,-1 0 1,19 1 108,24-8-135,53-20-2570,-33 7-6457,-22 8-4718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4.140"/>
    </inkml:context>
    <inkml:brush xml:id="br0">
      <inkml:brushProperty name="width" value="0.025" units="cm"/>
      <inkml:brushProperty name="height" value="0.025" units="cm"/>
    </inkml:brush>
  </inkml:definitions>
  <inkml:trace contextRef="#ctx0" brushRef="#br0">246 50 6406,'2'-8'5984,"2"-7"-5806,0-7 4193,-4 18-190,-9 30-2634,-60 213 295,-63 185-3214,120-400-1885,12-24 3085,0 1 1,-1-1 0,1 0 0,-1 0 0,1 1 0,-1-1-1,1 0 1,-1 0 0,1 0 0,-1 0 0,1 0 0,-1 1-1,1-1 1,-1 0 0,1 0 0,-1 0 0,1 0 0,-1-1-1,1 1 1,-1 0 0,1 0 0,-1 0 0,1 0-1,-1 0 1,1-1 0,-1 1 0,1 0 0,-1 0 0,1-1-1,0 1 1,-1 0 0,1-1 0,-1 1 0,1 0 0,0-1-1,-1 1 1,1-1 0,0 1 0,-1-1 0,1 1 0,0 0-1,0-1 1,0 1 0,-1-2 0,-14-19-5536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5.540"/>
    </inkml:context>
    <inkml:brush xml:id="br0">
      <inkml:brushProperty name="width" value="0.025" units="cm"/>
      <inkml:brushProperty name="height" value="0.025" units="cm"/>
    </inkml:brush>
  </inkml:definitions>
  <inkml:trace contextRef="#ctx0" brushRef="#br0">3 0 5926,'0'0'11018,"-2"49"-9769,13-46-96,2 5-640,2-2-449,0 0-32,-1 1-1089,2-3-3523,0 1-2884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4.470"/>
    </inkml:context>
    <inkml:brush xml:id="br0">
      <inkml:brushProperty name="width" value="0.025" units="cm"/>
      <inkml:brushProperty name="height" value="0.025" units="cm"/>
    </inkml:brush>
  </inkml:definitions>
  <inkml:trace contextRef="#ctx0" brushRef="#br0">43 1 11723,'0'0'1698,"-32"77"-705,27-35 352,0 9 0,5 3-192,0-1-64,4-5-256,17-11-160,10-15-353,10-21-128,10-9 161,14-31 127,7-19-352,6-12-64,-3-6-1441,-7-3-4132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5.900"/>
    </inkml:context>
    <inkml:brush xml:id="br0">
      <inkml:brushProperty name="width" value="0.025" units="cm"/>
      <inkml:brushProperty name="height" value="0.025" units="cm"/>
    </inkml:brush>
  </inkml:definitions>
  <inkml:trace contextRef="#ctx0" brushRef="#br0">62 1 10602,'0'0'13688,"2"9"-12925,0 1-669,-1 0 1,0 0-1,-1 1 0,0-1 1,-1 0-1,0 0 1,-3 13-1,-23 77 235,19-75-163,0 1-1,2 0 0,1 0 1,-2 32-1,7-57-164,0 0-1,0 1 1,0-1 0,0 0-1,0 0 1,0 0-1,0 0 1,1 0-1,-1 1 1,0-1 0,1 0-1,-1 0 1,1 0-1,0 0 1,-1 0 0,1 0-1,0 0 1,-1-1-1,1 1 1,0 0 0,0 0-1,0 0 1,0-1-1,0 1 1,0 0 0,0-1-1,0 1 1,0-1-1,0 1 1,0-1 0,0 0-1,0 1 1,0-1-1,0 0 1,0 0-1,1 0 1,-1 1 0,0-1-1,0-1 1,0 1-1,0 0 1,1 0 0,-1 0-1,0-1 1,1 1-1,6-2-215,-1 0 0,0 0-1,0 0 1,0-1-1,13-7 1,54-41-6111,-39 20-651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6.255"/>
    </inkml:context>
    <inkml:brush xml:id="br0">
      <inkml:brushProperty name="width" value="0.025" units="cm"/>
      <inkml:brushProperty name="height" value="0.025" units="cm"/>
    </inkml:brush>
  </inkml:definitions>
  <inkml:trace contextRef="#ctx0" brushRef="#br0">76 2 16335,'0'0'1864,"-9"11"319,-1 1-1662,0 1 1,1 0-1,1 1 0,0 0 0,-6 15 1,13-26-465,-1 0 0,1 0 0,1 0 0,-1 0-1,0 0 1,1 1 0,-1-1 0,1 0 0,0 0 0,0 0 0,0 0 0,0 1 0,1-1 0,-1 0 0,1 0 0,1 3 0,-1-4-60,1 0 0,0 0 0,0 0 0,-1 0 1,1 0-1,0-1 0,0 1 0,1-1 0,-1 1 0,0-1 1,0 0-1,1 0 0,-1 0 0,1 0 0,-1 0 0,0-1 1,1 1-1,0-1 0,-1 1 0,1-1 0,-1 0 1,1 0-1,-1 0 0,4-1 0,-1 0 102,1 1-1,-1-1 1,0 0-1,0-1 1,1 0-1,-1 1 1,0-1-1,0-1 1,-1 1-1,1-1 1,0 0-1,-1 0 0,0 0 1,0-1-1,0 0 1,0 1-1,0-1 1,5-8-1,-6 8 87,0 0 0,-1 0 0,1 0 0,-1 0-1,0 0 1,0-1 0,0 1 0,-1-1-1,0 1 1,0-1 0,0 0 0,0 1-1,-1-1 1,1 0 0,-1 0 0,0 1 0,-1-1-1,1 0 1,-1 0 0,0 1 0,-3-10-1,3 12-156,0 0-1,0 1 0,-1-1 0,1 0 0,0 1 1,-1-1-1,1 1 0,-1-1 0,0 1 0,1 0 1,-1-1-1,0 1 0,0 0 0,1 0 0,-1 0 1,0 1-1,0-1 0,0 0 0,0 1 0,0-1 1,-1 1-1,1 0 0,0 0 0,0 0 1,0 0-1,-3 0 0,4 0-116,-1 0 1,0 0 0,0 1-1,1-1 1,-1 0-1,0 1 1,0 0-1,1-1 1,-1 1-1,1 0 1,-1 0 0,0-1-1,1 1 1,0 0-1,-1 1 1,1-1-1,-1 0 1,1 0-1,0 1 1,0-1 0,0 0-1,0 1 1,0-1-1,0 1 1,0 0-1,1-1 1,-1 1-1,0 0 1,1-1 0,-1 4-1,1-4-54,0 17-3660,0-17 3531,0-1-1,0 1 1,0 0 0,1-1-1,-1 1 1,0-1-1,1 1 1,-1-1-1,0 0 1,1 1 0,-1-1-1,1 1 1,-1-1-1,1 0 1,-1 1 0,1-1-1,-1 0 1,1 1-1,-1-1 1,1 0-1,-1 0 1,1 1 0,-1-1-1,1 0 1,0 0-1,-1 0 1,1 0 0,17 1-8355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7.123"/>
    </inkml:context>
    <inkml:brush xml:id="br0">
      <inkml:brushProperty name="width" value="0.025" units="cm"/>
      <inkml:brushProperty name="height" value="0.025" units="cm"/>
    </inkml:brush>
  </inkml:definitions>
  <inkml:trace contextRef="#ctx0" brushRef="#br0">26 75 8456,'0'0'3790,"0"-10"-2119,0-27-9,0 10 5885,0 37-6378,-2 26-245,-7 46 1,3-45-291,0 49 1,5-61-642,0-16 5,1 0 0,0 0 1,0 0-1,1 0 0,0 0 0,0-1 0,1 1 0,0 0 1,0-1-1,6 13 0,-7-20 6,-1 0 0,1-1 0,-1 1 0,1 0 0,0 0 1,0-1-1,-1 1 0,1-1 0,0 1 0,0-1 0,0 1 0,-1-1 0,1 1 0,0-1 0,0 0 1,0 1-1,0-1 0,0 0 0,0 0 0,0 0 0,0 0 0,0 0 0,0 0 0,0 0 0,0 0 0,-1 0 1,1 0-1,0 0 0,0 0 0,0-1 0,0 1 0,0 0 0,0-1 0,0 1 0,0-1 0,-1 1 1,1-1-1,0 0 0,0 1 0,-1-1 0,1 1 0,1-2 0,35-37 235,-28 29-222,-5 4-74,1 0 0,0 1 0,0 0 0,0 0 0,1 1-1,0-1 1,0 1 0,0 0 0,0 1 0,0-1 0,1 1-1,0 1 1,0-1 0,-1 1 0,1 0 0,11-1 0,-17 3 51,-1 0 0,1 1 0,0-1 0,-1 0 0,1 0 0,0 1 0,-1-1 0,1 0 1,-1 1-1,1-1 0,0 1 0,-1-1 0,1 1 0,-1-1 0,1 1 0,-1-1 0,0 1 0,1-1 1,-1 1-1,1-1 0,-1 1 0,0 0 0,1-1 0,-1 1 0,0 0 0,0-1 0,0 1 0,0 0 0,0 0 1,1-1-1,-1 1 0,0 0 0,0-1 0,-1 1 0,1 0 0,0 0 0,0-1 0,0 1 0,0 0 0,-1-1 1,1 1-1,0 0 0,-1-1 0,1 1 0,0-1 0,-1 1 0,1 0 0,-1 0 0,-1 3 33,1-1 0,-1 1 0,0-1 0,0 1 0,0-1-1,0 0 1,-6 6 0,-4-1 267,-1-1-1,-1 0 1,1-1-1,-1-1 1,0 0 0,0-1-1,0 0 1,-1-1-1,1-1 1,-1 0 0,0-1-1,-15-1 1,30-3-4577,12-5 1024,12-4-4371,-7 4-1125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8.049"/>
    </inkml:context>
    <inkml:brush xml:id="br0">
      <inkml:brushProperty name="width" value="0.025" units="cm"/>
      <inkml:brushProperty name="height" value="0.025" units="cm"/>
    </inkml:brush>
  </inkml:definitions>
  <inkml:trace contextRef="#ctx0" brushRef="#br0">42 115 7495,'0'0'4703,"6"-10"-1628,-1 3-2254,21-36 1580,-17 9 3153,-10 33-5514,1 1 0,0 0 0,0-1-1,-1 1 1,1 0 0,0 0-1,-1-1 1,1 1 0,-1 0 0,1 0-1,0 0 1,-1-1 0,1 1-1,0 0 1,-1 0 0,1 0 0,-1 0-1,1 0 1,-1 0 0,1 0-1,0 0 1,-1 0 0,1 0 0,-1 0-1,1 0 1,0 0 0,-1 0-1,1 0 1,-1 1 0,1-1 0,0 0-1,-1 0 1,1 0 0,-1 1-1,1-1 1,0 0 0,-1 0 0,1 1-1,0-1 1,-1 1 0,-16 9 29,11-4-28,1 1-1,-1 0 1,1 0-1,1 0 1,0 1-1,0-1 1,0 1 0,1 0-1,0 0 1,0 0-1,1 1 1,0-1-1,1 0 1,-1 13 0,2-20-29,1-1 0,-1 1 0,1-1 0,0 0 1,-1 1-1,1-1 0,0 0 0,-1 1 0,1-1 1,0 0-1,0 0 0,-1 0 0,1 0 0,0 0 0,0 0 1,-1 0-1,1 0 0,0 0 0,0 0 0,-1 0 1,1 0-1,0-1 0,-1 1 0,1 0 0,0-1 1,0 1-1,-1 0 0,1-1 0,0 0 0,25-9 188,-3-7-61,-16 12-152,-1 0 0,1 0 0,1 0 0,-1 1-1,1 0 1,13-4 0,-20 8 7,1-1-1,0 1 1,0 0-1,0 0 0,-1 0 1,1 0-1,0 0 1,0 1-1,-1-1 1,1 1-1,0-1 0,0 1 1,-1-1-1,1 1 1,0 0-1,-1 0 1,1 0-1,-1 0 0,1 0 1,-1 0-1,0 0 1,1 1-1,-1-1 1,0 0-1,0 1 0,0-1 1,0 1-1,0-1 1,0 1-1,0 0 1,0-1-1,-1 1 0,1 0 1,-1-1-1,1 1 1,-1 0-1,0 2 1,10 16 60,-10-19-41,0-1 0,0 0 0,0 0 1,0 0-1,0 0 0,0 0 0,0 1 0,1-1 1,-1 0-1,0 0 0,0 0 0,0 0 1,0 0-1,0 0 0,1 0 0,-1 1 1,0-1-1,0 0 0,0 0 0,0 0 0,1 0 1,-1 0-1,0 0 0,0 0 0,0 0 1,1 0-1,-1 0 0,0 0 0,0 0 1,0 0-1,0 0 0,1 0 0,-1 0 0,0 0 1,0 0-1,0-1 0,0 1 0,1 0 1,-1 0-1,0 0 0,0 0 0,0 0 1,0 0-1,1 0 0,-1-1 0,0 1 0,12-36 983,-11 33-1012,3-16 469,-1-1 1,-1 0 0,-1-35 0,-1 55-518,3 4-441,-1 0 0,1 0 0,0 0 0,1 0 0,-1 0 0,6 5 0,-6-7-395,1-1-1,-1 1 0,0 0 0,0-1 0,1 0 0,-1 0 0,0 0 0,1 0 0,-1-1 0,1 1 0,-1-1 0,8 0 0,8 0-8147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8.653"/>
    </inkml:context>
    <inkml:brush xml:id="br0">
      <inkml:brushProperty name="width" value="0.025" units="cm"/>
      <inkml:brushProperty name="height" value="0.025" units="cm"/>
    </inkml:brush>
  </inkml:definitions>
  <inkml:trace contextRef="#ctx0" brushRef="#br0">103 18 7976,'0'0'13863,"-8"-5"-12373,6 3-1417,0 1-1,-1-1 1,1 1 0,-1 0 0,1 0 0,-1 0 0,0 0 0,1 0-1,-1 1 1,0-1 0,1 1 0,-6-1 0,5 2-35,1 0-1,-1 0 1,1 0 0,0 0 0,0 0-1,0 1 1,0-1 0,0 1 0,0-1 0,0 1-1,0 0 1,1 0 0,-1 0 0,0 0-1,1 0 1,0 0 0,-1 0 0,1 0 0,0 1-1,-1 2 1,0 0 29,-1 0 0,1 1 0,0-1 0,0 0 0,0 1 0,1-1 0,0 1 0,-1 10 0,2-15-56,0-1-1,0 1 0,1-1 1,-1 1-1,0-1 1,1 0-1,-1 1 0,1-1 1,-1 1-1,0-1 1,1 0-1,-1 1 0,1-1 1,-1 0-1,1 0 1,-1 1-1,1-1 0,-1 0 1,1 0-1,-1 0 1,1 0-1,-1 0 0,1 1 1,-1-1-1,1 0 1,-1 0-1,1 0 0,-1 0 1,1-1-1,0 1 1,-1 0-1,1 0 0,-1 0 1,1 0-1,-1 0 1,1-1-1,-1 1 0,0 0 1,2-1-1,23-9 290,-3-5-231,33-19-18,-51 32-58,-1 0 0,1 1 1,0 0-1,-1-1 0,1 1 1,0 1-1,0-1 0,-1 0 1,1 1-1,0 0 0,0 0 1,0 0-1,6 1 0,-9 0 13,1 0-1,0 1 1,-1-1-1,1 0 1,-1 0-1,0 1 1,1-1-1,-1 1 1,0-1-1,0 1 1,0-1-1,0 1 1,0 0-1,0 0 1,0-1 0,-1 1-1,1 0 1,-1 0-1,1 0 1,-1 0-1,0 0 1,0 0-1,1-1 1,-1 1-1,-1 0 1,1 0-1,-1 3 1,1-1 22,0-1 0,1 0 0,-1 1 0,0-1 1,1 0-1,0 1 0,0-1 0,2 6 1,-2-8-18,0 0 1,0 0 0,0 0 0,0 0 0,0-1-1,0 1 1,0 0 0,0-1 0,0 1 0,0-1-1,1 0 1,-1 1 0,0-1 0,0 0 0,0 1-1,1-1 1,-1 0 0,0 0 0,0 0 0,1 0-1,-1 0 1,0 0 0,0-1 0,0 1 0,1 0-1,-1-1 1,0 1 0,0-1 0,0 1 0,2-2-1,7-2 25,0-1 0,0-1 0,-1 1-1,1-2 1,8-7 0,31-19-1466,-45 30 923,1 1 0,-1 0 0,0 0 1,1 1-1,0-1 0,-1 1 0,1 0 1,0 0-1,7 0 0,-11 1 337,-1 0 0,1 1 0,-1-1 0,1 0 0,-1 0 0,1 0-1,-1 0 1,0 0 0,1 1 0,-1-1 0,1 0 0,-1 0 0,0 0 0,1 1 0,-1-1 0,0 0-1,1 1 1,-1-1 0,0 0 0,0 1 0,1-1 0,-1 0 0,0 1 0,0-1 0,1 1 0,-1 0-1,3 4-2977,2 0-1400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8.998"/>
    </inkml:context>
    <inkml:brush xml:id="br0">
      <inkml:brushProperty name="width" value="0.025" units="cm"/>
      <inkml:brushProperty name="height" value="0.025" units="cm"/>
    </inkml:brush>
  </inkml:definitions>
  <inkml:trace contextRef="#ctx0" brushRef="#br0">79 70 13196,'0'0'10106,"-9"10"-9513,2-4-454,-31 32 617,35-35-616,1 1 0,-1-1-1,1 0 1,0 1 0,0-1-1,0 1 1,0 0 0,1-1 0,-1 1-1,1 0 1,0 0 0,-1 8 0,3-12-130,-1 1 1,0 0-1,0-1 1,1 1 0,-1 0-1,0-1 1,1 1-1,-1-1 1,1 1 0,-1 0-1,1-1 1,-1 0-1,1 1 1,-1-1 0,1 1-1,-1-1 1,1 1-1,0-1 1,-1 0 0,1 0-1,0 1 1,-1-1-1,1 0 1,0 0 0,-1 0-1,1 0 1,0 1-1,0-1 1,-1 0 0,1 0-1,0-1 1,-1 1-1,1 0 1,0 0 0,-1 0-1,1 0 1,1-1-1,31-8 159,-22 2-240,1 0 0,-1-1 0,-1-1 1,0 0-1,0 0 0,0-1 0,-1 0 1,-1-1-1,0 0 0,10-18 0,25-30 369,-48 67-248,1-1-1,0 1 0,0 1 1,0-1-1,1 0 1,1 1-1,-1 0 0,2 0 1,-1 0-1,1-1 0,0 16 1,1-23-112,0 0 1,0 0-1,0 0 0,0 0 1,0 0-1,0 0 1,0 0-1,1-1 0,-1 1 1,0 0-1,1 0 1,-1 0-1,0 0 0,1-1 1,-1 1-1,1 0 1,-1 0-1,1-1 0,0 1 1,-1 0-1,1-1 0,0 1 1,-1 0-1,3 0 1,23 4-4602,-2-4-2971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9.557"/>
    </inkml:context>
    <inkml:brush xml:id="br0">
      <inkml:brushProperty name="width" value="0.025" units="cm"/>
      <inkml:brushProperty name="height" value="0.025" units="cm"/>
    </inkml:brush>
  </inkml:definitions>
  <inkml:trace contextRef="#ctx0" brushRef="#br0">158 73 4676,'0'0'10955,"0"-9"-6701,2-29-1456,-2 37-2705,0-1 0,0 1 0,0 0 0,-1 0 0,1 0 0,0 0 0,-1 0 0,1 0 0,-1 0 0,1 0 0,-1 0 0,1 0 0,-1 0 0,1 0-1,-1 0 1,0 0 0,0 1 0,0-1 0,1 0 0,-1 0 0,0 1 0,0-1 0,0 1 0,0-1 0,0 1 0,0-1 0,0 1 0,0-1 0,0 1 0,0 0 0,-1 0 0,1 0 0,0-1 0,0 1 0,0 0 0,0 0 0,0 0 0,0 1 0,0-1 0,-1 0 0,1 0 0,-1 1 0,-2 0-90,0 0 1,0 0 0,0 0-1,0 1 1,0-1-1,0 1 1,1 0 0,-7 5-1,0 2-2,2 0-1,-1 1 1,1 0-1,0 1 1,1-1-1,-6 13 1,10-17-8,0 1 0,0-1 0,1 1 1,-1 0-1,1-1 0,1 1 0,-1 0 0,1 0 0,1 0 0,-1 0 1,1 0-1,1 12 0,-1-18-92,1 0 0,-1 1 0,1-1 0,-1 0 0,1 1 0,-1-1 0,1 0-1,-1 0 1,1 0 0,0 1 0,0-1 0,0 0 0,0 0 0,0 0 0,0 0 0,0-1 0,0 1 0,0 0 0,0 0 0,0-1 0,0 1 0,1 0 0,-1-1 0,2 1 0,36 3-4126,-37-4 3959,37 1-5398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09.885"/>
    </inkml:context>
    <inkml:brush xml:id="br0">
      <inkml:brushProperty name="width" value="0.025" units="cm"/>
      <inkml:brushProperty name="height" value="0.025" units="cm"/>
    </inkml:brush>
  </inkml:definitions>
  <inkml:trace contextRef="#ctx0" brushRef="#br0">117 21 9865,'0'0'11622,"-11"0"-10549,4 0-957,-1 1 1,1 0-1,-1 0 0,1 0 0,0 1 1,-13 5-1,18-6-104,-1 0 1,1 0 0,-1 1-1,1-1 1,-1 1-1,1 0 1,0-1-1,0 1 1,0 0 0,0 0-1,0 0 1,0 1-1,1-1 1,-1 0-1,1 1 1,0-1-1,-1 1 1,1-1 0,0 1-1,0 0 1,1-1-1,-1 1 1,0 0-1,1 0 1,0-1 0,0 5-1,0-7-1,1 1 0,-1 0 1,1 0-1,0-1 0,-1 1 0,1-1 0,0 1 0,0-1 1,-1 1-1,1-1 0,0 1 0,0-1 0,0 0 1,0 1-1,-1-1 0,1 0 0,0 0 0,0 1 0,0-1 1,0 0-1,0 0 0,0 0 0,0 0 0,0 0 0,0-1 1,0 1-1,-1 0 0,1 0 0,0 0 0,1-1 0,34-7 246,-24 2-473,0 0 0,-1-1 0,0 0 0,0-1-1,-1 0 1,0 0 0,0-1 0,-1-1-1,13-15 1,-29 36-332,1 1 0,0 0 0,1 1-1,0-1 1,1 1 0,1 0 0,0 0-1,1 0 1,-2 17 0,6-25-4337,8-4-2866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0.290"/>
    </inkml:context>
    <inkml:brush xml:id="br0">
      <inkml:brushProperty name="width" value="0.025" units="cm"/>
      <inkml:brushProperty name="height" value="0.025" units="cm"/>
    </inkml:brush>
  </inkml:definitions>
  <inkml:trace contextRef="#ctx0" brushRef="#br0">106 0 10858,'0'0'2077,"-5"10"-123,-20 38 791,-22 62 0,41-94-2463,1 1 0,0-1 0,1 1 0,1 0 0,0 1 0,1-1 1,1 0-1,2 30 0,-1-47-286,0 0 0,0 0 0,0 0 0,0 0 1,0 1-1,0-1 0,0 0 0,0 0 0,0 0 1,0 0-1,0 0 0,0 1 0,0-1 0,0 0 0,0 0 1,0 0-1,0 0 0,0 0 0,0 1 0,0-1 1,0 0-1,0 0 0,0 0 0,0 0 0,0 0 1,1 0-1,-1 1 0,0-1 0,0 0 0,0 0 0,0 0 1,0 0-1,0 0 0,1 0 0,-1 0 0,0 0 1,0 0-1,0 0 0,0 0 0,0 1 0,0-1 0,1 0 1,-1 0-1,0 0 0,0 0 0,0 0 0,0 0 1,1 0-1,-1 0 0,0 0 0,0 0 0,0-1 1,0 1-1,1 0 0,6-9 174,4-14 217,0-6-144,45-99-241,-50 115-55,1 1 0,1 0 1,0 1-1,0-1 0,1 1 1,1 1-1,17-15 1,-26 24 46,0-1 0,0 1 0,0 0 0,0 0 0,1 0 0,-1 0 0,0 0 0,1 0 0,-1 1 1,0-1-1,1 0 0,-1 1 0,1-1 0,0 1 0,-1-1 0,1 1 0,-1 0 0,1 0 0,0-1 1,-1 1-1,1 0 0,-1 1 0,1-1 0,0 0 0,-1 0 0,1 1 0,-1-1 0,1 1 1,-1-1-1,1 1 0,-1 0 0,1 0 0,-1-1 0,1 1 0,-1 0 0,0 0 0,0 0 0,3 3 1,-4-2-9,1 0 1,0 0 0,0 0 0,-1 0 0,0 0 0,1 0-1,-1 0 1,0 0 0,0 0 0,0 0 0,0 1 0,0-1 0,0 0-1,-1 0 1,1 0 0,-1 0 0,0 0 0,1 0 0,-1 0-1,0 0 1,0 0 0,0 0 0,0-1 0,-1 1 0,1 0 0,0-1-1,-1 1 1,1-1 0,-4 3 0,-5 6 268,-1 0 0,0-1 1,0-1-1,-1 0 0,0-1 1,-1 0-1,0 0 0,0-2 0,0 0 1,-24 7-1,36-12-307,1 0-1,0 0 1,-1 0 0,1 0 0,0 0-1,-1 0 1,1 0 0,-1 0-1,1 0 1,0 0 0,-1 0 0,1-1-1,0 1 1,-1 0 0,1 0-1,0 0 1,-1 0 0,1-1 0,0 1-1,-1 0 1,1 0 0,0-1-1,0 1 1,-1 0 0,1 0 0,0-1-1,0 1 1,-1 0 0,1-1 0,0 1-1,0 0 1,0-1 0,0 1-1,0 0 1,0-1 0,-1 1 0,1-1-1,0 1 1,0 0 0,0-1-1,0 1 1,0 0 0,0-1 0,0 1-1,1 0 1,-1-1 0,0 1-1,0-1 1,0 1 0,0 0 0,0-1-1,0 1 1,1 0 0,-1-1 0,0 1-1,0 0 1,1 0 0,-1-1-1,0 1 1,0 0 0,1 0 0,-1-1-1,1 1 1,15-25-5053,5 1-2075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6.256"/>
    </inkml:context>
    <inkml:brush xml:id="br0">
      <inkml:brushProperty name="width" value="0.025" units="cm"/>
      <inkml:brushProperty name="height" value="0.025" units="cm"/>
    </inkml:brush>
  </inkml:definitions>
  <inkml:trace contextRef="#ctx0" brushRef="#br0">1 285 13196,'0'0'6241,"10"4"-5595,-8-3-605,20 8 174,0-1-1,0-1 1,1-1-1,0-1 1,0-1-1,28 1 1,-50-5-220,0 1-1,0-1 1,0 0 0,1 0 0,-1 0 0,0-1-1,0 1 1,1 0 0,-1 0 0,0-1 0,0 1-1,0-1 1,0 1 0,1-1 0,-1 1 0,0-1-1,0 0 1,0 1 0,0-1 0,0 0 0,0 0-1,-1 0 1,1 0 0,0 0 0,0 0 0,-1 0-1,1 0 1,0 0 0,-1 0 0,1 0 0,-1 0-1,0 0 1,1-1 0,-1 1 0,0 0-1,0 0 1,1 0 0,-1-1 0,0 1 0,0 0-1,0 0 1,-1-1 0,1 1 0,0 0 0,0 0-1,-1 0 1,1-1 0,-1 0 0,-1-2-18,1-1 1,-1 1-1,0 0 0,0 0 0,0 1 1,0-1-1,-1 0 0,1 1 1,-1 0-1,0-1 0,0 1 1,-7-5-1,7 6 36,0 1 1,0-1-1,0 1 1,0 0 0,0-1-1,0 1 1,0 1-1,0-1 1,-1 0-1,1 1 1,0 0-1,0 0 1,-1 0-1,1 0 1,0 0-1,0 1 1,-1-1-1,1 1 1,0 0-1,0 0 1,0 0-1,0 0 1,-4 3-1,5-3 3,0 1-1,0 0 0,0-1 1,0 1-1,0 0 1,1 0-1,-1 0 0,1 0 1,-1 0-1,1 0 1,0 1-1,0-1 0,0 0 1,0 1-1,0-1 0,1 1 1,-1-1-1,1 1 1,-1-1-1,1 1 0,0-1 1,0 1-1,0-1 1,0 1-1,1-1 0,-1 1 1,1-1-1,-1 1 1,1-1-1,0 0 0,1 3 1,0-1 22,0 0 1,1 0-1,-1-1 0,1 1 1,0-1-1,0 0 1,0 0-1,0 0 1,0 0-1,1 0 1,-1-1-1,1 1 0,0-1 1,0 0-1,0 0 1,0 0-1,0-1 1,0 0-1,0 1 0,8 0 1,3 1 114,1-1 1,1-1-1,-1 0 1,21-1 0,-26-2-133,1 0 1,-1 0-1,0-1 1,-1-1-1,1 0 1,0 0-1,-1-1 1,0 0-1,0-1 1,-1 0-1,0-1 1,0 0-1,0 0 1,-1-1-1,0 0 1,0 0-1,-1-1 1,12-18-1,-9 12-85,-1 0 1,0-1-1,-1 0 0,-1-1 0,0 1 0,-2-1 0,0-1 0,-1 1 0,0-1 1,-1 1-1,0-23 0,-3 40 62,0 0-1,-1-1 1,1 1 0,0 0-1,0 0 1,0 0 0,-1-1-1,1 1 1,0 0 0,0 0-1,0 0 1,-1 0 0,1-1-1,0 1 1,-1 0 0,1 0 0,0 0-1,0 0 1,-1 0 0,1 0-1,0 0 1,0 0 0,-1 0-1,1 0 1,0 0 0,-1 0-1,1 0 1,0 0 0,0 0-1,-1 0 1,1 0 0,0 0 0,-1 0-1,1 0 1,0 0 0,0 1-1,-1-1 1,1 0 0,0 0-1,0 0 1,0 0 0,-1 1-1,1-1 1,0 0 0,0 0-1,0 0 1,-1 1 0,1-1 0,0 0-1,0 0 1,0 1 0,0-1-1,0 0 1,0 1 0,0-1-1,-1 0 1,-12 15-69,8-5 65,1-1-1,0 2 1,0-1-1,1 0 1,1 1-1,0-1 1,-2 16 0,3 80-14,2-61 48,-2-43-24,1 0-1,0 0 0,0 0 0,0 0 1,0 0-1,1 0 0,-1 0 0,0 0 1,1 0-1,-1 0 0,1 0 0,0 0 1,0 0-1,0-1 0,0 1 0,0 0 1,0 0-1,0-1 0,0 1 0,1-1 1,-1 1-1,1-1 0,-1 0 0,1 1 1,-1-1-1,1 0 0,0 0 0,0 0 1,-1 0-1,1 0 0,0-1 0,0 1 1,0-1-1,0 1 0,0-1 1,0 1-1,0-1 0,0 0 0,0 0 1,0 0-1,0 0 0,0-1 0,3 0 1,2 0-55,0 0 0,0-1 1,0 0-1,0-1 0,0 0 1,-1 0-1,1 0 0,-1 0 1,0-1-1,0-1 0,7-5 1,-7 3-185,0 0 0,0-1 0,0 0 0,-1-1 0,0 1-1,-1-1 1,0 0 0,0 0 0,-1 0 0,-1 0 0,1-1 0,-1 1 0,-1-1 0,1-12 0,-1 11-442,0 1 0,-1 0 0,-1-1 0,1 1 0,-2 0 0,0 0 0,0-1 0,0 1 0,-1 0 0,-1 1 0,0-1 0,0 1 0,-7-11 0,11 20 715,0-1 0,-1 0 0,1 0 0,-1 1-1,1-1 1,-1 0 0,1 0 0,-1 1 0,1-1 0,-1 1 0,1-1 0,-1 0 0,0 1 0,0-1 0,1 1 0,-1 0 0,0-1 0,0 1 0,1-1 0,-1 1 0,0 0 0,0 0 0,0 0 0,0-1 0,0 1 0,-1 0 0,2 1 20,-1-1-1,0 1 0,0 0 0,0 0 1,1-1-1,-1 1 0,0 0 1,1 0-1,-1 0 0,1 0 0,-1 0 1,1 0-1,0 0 0,-1 0 1,1 0-1,0 0 0,0 0 1,-1 1-1,-4 58 1914,5-53-1636,0 8-38,-1 0 0,2 1 1,0-1-1,1 0 1,1 0-1,0-1 0,1 1 1,0-1-1,1 1 1,1-1-1,0-1 0,1 1 1,1-1-1,0 0 0,0-1 1,20 21-1,-24-27-296,-3-4-15,1 1 0,-1-1 0,1 0 0,0 0 0,0 0 0,0 0 0,-1-1 0,2 1 0,-1 0 0,0-1 0,0 1 0,5 1 0,-7-3-37,1-1 0,-1 1 0,0-1 0,1 1 0,-1-1 0,0 1 0,0-1 0,1 1 0,-1-1 0,0 0 0,0 1 0,0-1 0,0 1 0,1-1 0,-1 0 0,0 1 0,0-1 0,0 1 0,-1-1 0,1 0 0,0 1 0,0-1 0,0 1 0,0-1 0,0 0 0,-1 1 0,1-1 0,0 1 0,-1-1 0,1 0 0,-9-20-1678,-3 9 85,-1 0 0,-1 2 0,1-1 1,-2 2-1,-19-11 0,-38-28-1177,26 9 7272,17 11 7086,34 29-7830,8-2-3129,-2 0-304,115 17 1530,-93-10-2264,1-1 0,-1-2-1,49-1 1,-54-9-3325,-7-9-3336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0.636"/>
    </inkml:context>
    <inkml:brush xml:id="br0">
      <inkml:brushProperty name="width" value="0.025" units="cm"/>
      <inkml:brushProperty name="height" value="0.025" units="cm"/>
    </inkml:brush>
  </inkml:definitions>
  <inkml:trace contextRef="#ctx0" brushRef="#br0">63 1 17296,'0'0'3716,"-29"52"-1154,15-28-1569,5 0-865,1-4-64,5-3-224,3-5-1281,0-7-1154,3-5-1056,9 0-1250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0.993"/>
    </inkml:context>
    <inkml:brush xml:id="br0">
      <inkml:brushProperty name="width" value="0.025" units="cm"/>
      <inkml:brushProperty name="height" value="0.025" units="cm"/>
    </inkml:brush>
  </inkml:definitions>
  <inkml:trace contextRef="#ctx0" brushRef="#br0">151 0 8840,'0'0'8536,"-9"9"-5728,-6 5-2195,1 2-1,0 0 0,1 0 1,1 2-1,0-1 0,2 1 1,0 1-1,1 0 0,-7 21 1,11-20-649,1 1 1,1 0 0,0 0 0,2 40-1,2-61 50,0 0-1,-1 0 0,1-1 1,0 1-1,0 0 0,0-1 1,0 1-1,-1-1 0,1 1 1,0-1-1,0 1 1,-1-1-1,1 1 0,0-1 1,-1 0-1,1 1 0,-1-1 1,1 0-1,-1 0 0,1 0 1,-1 0-1,9-26-1292,-1 0 1,-1-1-1,3-33 1,-9 63 922,0 1 1,0-1-1,0 0 1,1 0-1,-1 0 1,0 0-1,1 0 1,0-1-1,-1 1 1,1 0-1,0-1 1,0 1-1,0-1 1,0 1 0,0-1-1,0 0 1,0 0-1,0 0 1,0 0-1,1 0 1,3 0-1,21 6-5319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1.337"/>
    </inkml:context>
    <inkml:brush xml:id="br0">
      <inkml:brushProperty name="width" value="0.025" units="cm"/>
      <inkml:brushProperty name="height" value="0.025" units="cm"/>
    </inkml:brush>
  </inkml:definitions>
  <inkml:trace contextRef="#ctx0" brushRef="#br0">141 190 6438,'0'0'17750,"-11"1"-17088,2 0-538,2 1 0,-1 0 0,0 1 0,0-1 0,1 2 0,-1-1 0,1 1 0,-13 8 0,17-10-58,-1 1 0,1 0 1,-1-1-1,1 1 0,0 0 0,0 1 0,0-1 0,1 0 0,-1 1 1,1 0-1,0-1 0,0 1 0,0 0 0,0 0 0,1 0 0,-1 0 1,1 0-1,0 1 0,0-1 0,1 0 0,-1 1 0,1 5 0,1-9-65,-1 0-1,1-1 0,-1 1 0,1 0 0,-1-1 1,1 1-1,0 0 0,-1-1 0,1 1 0,0 0 1,-1-1-1,1 1 0,0-1 0,0 0 0,0 1 1,0-1-1,-1 0 0,1 1 0,0-1 0,0 0 1,0 0-1,0 0 0,0 1 0,0-1 0,0 0 1,0 0-1,-1-1 0,1 1 0,0 0 0,0 0 1,0 0-1,0-1 0,1 1 0,35-11-295,-22 2-12,-2-1 0,1 0 0,-1-1 0,-1 0 0,0-1-1,16-21 1,15-14-1157,-69 124 252,24-73 1301,1-1 0,0 0-1,0 1 1,0-1 0,0 1-1,1-1 1,-1 1 0,1 0-1,0-1 1,0 1 0,0-1-1,1 1 1,-1 0 0,2 4-1,0-6-12,-1-1 0,0 0-1,1 1 1,-1-1 0,0 0-1,1 0 1,0 0-1,-1 0 1,1 0 0,0 0-1,-1 0 1,1 0 0,0-1-1,0 1 1,0-1-1,0 1 1,-1-1 0,1 0-1,0 0 1,0 0 0,0 0-1,0 0 1,0 0-1,0 0 1,0-1 0,-1 1-1,1-1 1,3 0 0,3-1 33,-1-1 0,1 0 0,-1 0 0,0 0 0,1-1 0,-2 0 0,1 0 0,0-1 1,-1 0-1,9-9 0,3-4-88,0 0 1,14-23 0,-23 30-20,50-75 133,-54 79-127,-1 0 0,0-1 0,-1 0 0,0 0 1,0 0-1,-1 0 0,0 0 0,0-1 0,1-13 1,-4 22-21,0 0 1,0-1-1,0 1 1,1 0-1,-1 0 1,0 0-1,0 0 1,1 0-1,-1 1 1,0-1-1,0 0 1,1 0-1,-1 1 1,0-1-1,0 0 1,1 0-1,-1 1 1,0-1 0,0 2-1,-13 10 107,1 1 0,1 1 0,1 0 0,0 1 0,0 0-1,1 0 1,1 1 0,-12 30 0,20-42-41,-4 6 95,0 0 1,1 1-1,1-1 1,0 1-1,-2 14 1,4-23-144,1 0 1,0 0 0,0 0 0,0 0 0,0 0 0,0 0 0,1 0 0,-1 0 0,0 0 0,1 0 0,0 0 0,-1-1 0,1 1 0,0 0 0,0 0 0,0 0 0,0-1 0,0 1 0,1 0 0,-1-1 0,0 1 0,1-1 0,-1 0 0,1 1 0,-1-1 0,1 0 0,0 0 0,0 0 0,-1 0 0,1 0-1,0-1 1,0 1 0,0 0 0,0-1 0,4 1 0,51 3-4592,-25-4-2227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2.550"/>
    </inkml:context>
    <inkml:brush xml:id="br0">
      <inkml:brushProperty name="width" value="0.025" units="cm"/>
      <inkml:brushProperty name="height" value="0.025" units="cm"/>
    </inkml:brush>
  </inkml:definitions>
  <inkml:trace contextRef="#ctx0" brushRef="#br0">131 94 6054,'0'0'8877,"8"-11"-5823,4-4-2264,-6 8-65,0-1 0,0 0 0,-1 0 0,9-17 0,-14 25-612,0 0-1,0-1 1,1 1 0,-1 0 0,0-1-1,0 1 1,1 0 0,-1-1 0,0 1 0,0 0-1,0-1 1,0 1 0,0 0 0,0-1-1,0 1 1,0 0 0,0-1 0,0 1 0,0-1-1,0 1 1,0 0 0,0-1 0,0 1-1,0 0 1,0-1 0,0 1 0,0-1-1,0 1 1,-1 0 0,1-1 0,0 1 0,0 0-1,-1-1 1,-11 3 787,-19 15-979,-49 43 121,72-53-47,0 0-1,1 0 1,0 0 0,0 1 0,1 0-1,0 0 1,-9 18 0,16-25-2,-1 0 0,1-1 0,-1 1 0,1-1 0,0 1-1,-1-1 1,1 0 0,0 1 0,0-1 0,-1 1 0,1-1 0,0 0 0,0 0 0,-1 0 0,1 1 0,0-1 0,0 0-1,0 0 1,0 0 0,-1 0 0,1 0 0,0 0 0,1-1 0,31 2-111,-28-1 75,32-2-184,-15 1-104,0 1-1,44 5 1,-62-5 253,1 1-1,0 0 1,0 1-1,-1-1 0,1 1 1,-1-1-1,1 1 1,-1 1-1,0-1 1,0 1-1,0-1 0,0 1 1,0 0-1,-1 1 1,1-1-1,-1 0 1,0 1-1,0 0 1,3 5-1,-4-7 115,-1 0 1,0 1-1,1-1 1,-1 1-1,0 0 0,0-1 1,-1 1-1,1 0 1,0-1-1,-1 1 1,0 0-1,0 0 0,0-1 1,0 1-1,0 0 1,0 0-1,-1 0 0,1-1 1,-1 1-1,0 0 1,0-1-1,-1 4 1,-1-2 97,0-1 0,1 1 1,-1-1-1,-1 0 1,1 0-1,0 0 0,-1-1 1,1 1-1,-1-1 1,0 0-1,0 0 1,-7 3-1,-6 1 218,0-2 0,0 1 0,0-2 0,-1 0 1,-32 0-1,48-3-359,0 0-1,1 0 1,-1 0 0,0 0 0,1 0 0,-1 0 0,1-1-1,-1 1 1,0-1 0,1 1 0,-1-1 0,1 1-1,-1-1 1,1 0 0,0 0 0,-2-1 0,2 2-121,1-1 1,-1 0-1,1 1 0,0-1 1,0 1-1,-1-1 1,1 0-1,0 1 0,0-1 1,0 0-1,0 0 1,0 1-1,0-1 0,0 0 1,0 1-1,0-1 1,0 0-1,0 1 0,0-1 1,0 0-1,1 1 1,-1-1-1,0 0 0,0 1 1,1-2-1,2-2-1107,0-1-1,0 1 0,1-1 1,-1 1-1,1 0 0,0 1 1,7-6-1,16-11-7086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2.877"/>
    </inkml:context>
    <inkml:brush xml:id="br0">
      <inkml:brushProperty name="width" value="0.025" units="cm"/>
      <inkml:brushProperty name="height" value="0.025" units="cm"/>
    </inkml:brush>
  </inkml:definitions>
  <inkml:trace contextRef="#ctx0" brushRef="#br0">55 1 15118,'0'0'3454,"-3"8"-2028,-31 74 1264,30-72-2582,1 1 0,0-1 0,1 1 0,0-1 0,0 1 1,1 0-1,1 12 0,0-22-102,0-1-1,0 1 1,0-1-1,0 1 1,0-1 0,0 1-1,0-1 1,1 1-1,-1-1 1,0 0 0,0 1-1,0-1 1,1 1-1,-1-1 1,0 0 0,1 1-1,-1-1 1,0 0 0,1 1-1,-1-1 1,0 0-1,1 1 1,-1-1 0,1 0-1,-1 0 1,0 0-1,1 1 1,-1-1 0,1 0-1,-1 0 1,1 0-1,-1 0 1,0 0 0,2 0-1,19-5 163,17-18-479,-25 11-923,-1 0 0,0-1-1,18-26 1,23-48-7329,-50 81 7842,-17 68-1511,6-47 2245,5-11-266,1 1 1,0-1-1,0 0 0,0 1 1,0-1-1,-2 10 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3.326"/>
    </inkml:context>
    <inkml:brush xml:id="br0">
      <inkml:brushProperty name="width" value="0.025" units="cm"/>
      <inkml:brushProperty name="height" value="0.025" units="cm"/>
    </inkml:brush>
  </inkml:definitions>
  <inkml:trace contextRef="#ctx0" brushRef="#br0">128 0 8456,'0'0'4228,"-5"13"-1569,-14 37 195,2 0 0,-15 74 1,19-18-2535,12-92-284,1 9 52,-1 1 0,-2-1 1,0 0-1,-1 0 0,-12 38 0,8-51 669,4-19 74,2-23-79,2 30-796,2-32-23,0-1-1,2 1 1,2 0-1,1 0 1,1 0-1,2 1 1,1 0-1,2 1 1,1 1-1,32-52 1,-41 76 49,0 1 1,0 0-1,0 0 0,1 0 1,8-6-1,-13 10 6,1 1 0,0 0-1,-1-1 1,1 1 0,0 0 0,0 0-1,0 0 1,0 1 0,0-1 0,0 0 0,0 1-1,0-1 1,0 1 0,0-1 0,1 1 0,-1 0-1,0 0 1,0 0 0,0 0 0,0 1 0,0-1-1,1 1 1,-1-1 0,2 2 0,-2-1-44,-1 1-1,0-1 1,0 1 0,1-1 0,-1 1 0,0 0-1,0-1 1,0 1 0,-1 0 0,1 0 0,0 0-1,-1 0 1,1 0 0,-1 0 0,0-1-1,0 1 1,1 0 0,-1 0 0,-1 3 0,-3 41-651,1-37 781,0 0 1,-1 0-1,-1 0 0,0-1 1,0 0-1,0 0 1,-1 0-1,0-1 0,0 1 1,-1-1-1,-15 11 1,1-1 490,-1-1 1,0-2-1,-26 14 1,25-20-555,26-16-2576,31-27-4830,-30 31 6368,23-20-5838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3.733"/>
    </inkml:context>
    <inkml:brush xml:id="br0">
      <inkml:brushProperty name="width" value="0.025" units="cm"/>
      <inkml:brushProperty name="height" value="0.025" units="cm"/>
    </inkml:brush>
  </inkml:definitions>
  <inkml:trace contextRef="#ctx0" brushRef="#br0">124 36 16816,'0'0'4191,"-3"9"-3332,-43 123 2150,21-70-2277,-24 103 1,48-139-572,13-36 222,17-37-108,-29 46-294,18-37-121,-2-1 0,-2 0 0,12-48-1,10-32 83,-34 114 38,1 0 0,0 0-1,-1 0 1,1 0 0,1 1 0,7-9 0,-11 12 6,1 1 1,-1-1 0,1 0 0,0 1-1,-1-1 1,1 1 0,0-1 0,-1 1 0,1-1-1,0 1 1,0 0 0,0 0 0,-1-1 0,1 1-1,0 0 1,0 0 0,0 0 0,0 0 0,-1-1-1,1 1 1,1 1 0,-1-1-7,0 1 1,0-1-1,0 1 0,0 0 1,0 0-1,-1 0 0,1-1 1,0 1-1,0 0 0,-1 0 1,1 0-1,-1 0 0,1 0 1,-1 0-1,1 0 0,-1 0 1,0 0-1,1 0 0,-1 0 1,0 1-1,0 0 0,2 7 35,-1 0-1,0 0 1,0 0 0,-1 0-1,-1 0 1,1 0-1,-1 0 1,-1 0-1,0 0 1,0-1 0,-1 1-1,0 0 1,0-1-1,-1 0 1,0 0 0,0 0-1,-1 0 1,0-1-1,-1 0 1,1 0-1,-1 0 1,-1-1 0,1 0-1,-1 0 1,-12 8-1,19-14-30,-1 1-1,1 0 1,-1-1 0,0 1-1,1-1 1,-1 1-1,0-1 1,1 0-1,-1 1 1,0-1-1,0 0 1,1 1 0,-1-1-1,0 0 1,0 0-1,0 0 1,1 0-1,-1 0 1,0 0-1,0 0 1,0 0 0,1 0-1,-1 0 1,0 0-1,0 0 1,0 0-1,1-1 1,-1 1-1,-1-1 1,2 0-288,-1 0-1,1 0 1,0-1-1,0 1 1,0 0-1,0 0 1,0 0-1,0-1 1,0 1 0,0 0-1,0 0 1,1 0-1,-1-1 1,0 1-1,1 0 1,-1 0-1,1 0 1,0 0 0,0-1-1,12-21-6560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14.355"/>
    </inkml:context>
    <inkml:brush xml:id="br0">
      <inkml:brushProperty name="width" value="0.025" units="cm"/>
      <inkml:brushProperty name="height" value="0.025" units="cm"/>
    </inkml:brush>
  </inkml:definitions>
  <inkml:trace contextRef="#ctx0" brushRef="#br0">102 0 12812,'0'0'8333,"-5"12"-7420,-9 17-332,-39 91 1846,47-104-2227,0 0 0,2 0 0,0 1-1,0-1 1,-1 31 0,5-46-196,-1-1 0,1 1 0,0 0-1,0-1 1,1 1 0,-1 0 0,0-1 0,0 1 0,0 0 0,0-1 0,0 1 0,1-1 0,-1 1 0,0 0 0,1-1-1,-1 1 1,0-1 0,1 1 0,-1-1 0,1 1 0,-1-1 0,0 1 0,1-1 0,-1 1 0,1-1 0,0 0-1,-1 1 1,1-1 0,-1 0 0,1 0 0,0 1 0,24-4 166,-19 0-225,1 0 1,-1 0-1,1-1 1,-1 1-1,7-7 1,1-4-550,0-1 0,19-27 0,-10 11 158,-23 31 441,0 0 0,0 0 0,0 0 0,0 0 0,0 0 0,0 0 0,1-1 0,-1 1-1,0 0 1,0 0 0,0 0 0,0 0 0,0 0 0,0 0 0,0 0 0,0 0 0,0 0 0,0-1 0,1 1 0,-1 0 0,0 0 0,0 0 0,0 0 0,0 0 0,0 0 0,0 0 0,1 0 0,-1 0 0,0 0 0,0 0 0,0 0 0,0 0 0,0 0 0,0 0 0,1 0 0,-1 0 0,0 0 0,0 0 0,0 0 0,0 0 0,0 0 0,0 0 0,1 0 0,-1 0 0,0 0 0,0 0 0,0 1 0,0-1 0,0 0 0,0 0 0,0 0-1,0 0 1,1 0 0,-1 0 0,0 0 0,0 0 0,0 1 0,0-1 0,0 0 0,0 0 0,0 0 0,0 0 0,0 0 0,0 1 0,2 14-158,-5 21 151,2-30 25,-2 14 166,0 1 1,1-1 0,2 24-1,0-44-149,0 1 0,0 0 0,0 0 0,0 0-1,0 0 1,0 0 0,1-1 0,-1 1 0,0 0 0,1 0 0,-1-1-1,1 1 1,-1 0 0,0 0 0,1-1 0,0 1 0,-1 0-1,1-1 1,-1 1 0,1-1 0,0 1 0,-1-1 0,1 1-1,0-1 1,0 0 0,-1 1 0,2 0 0,26-2 402,25-20-205,-27 5-403,-19 12-45,-1-1 0,1 1 0,0 0 0,0 1 0,0 0 0,1 0-1,-1 0 1,1 1 0,-1 0 0,1 0 0,11 0 0,-18 3 204,0-1 0,0 1 1,0 0-1,0 0 0,0 0 0,0 0 1,0 1-1,-1-1 0,1 0 1,0 0-1,-1 0 0,1 1 1,-1-1-1,1 0 0,-1 1 0,0-1 1,0 0-1,1 1 0,-1-1 1,0 0-1,0 1 0,0-1 1,0 0-1,0 1 0,-1-1 1,0 3-1,-4 43 382,-9 10 903,-25 61 0,-11 38 1342,50-154-2595,-1 1-1,1-1 1,-1 0 0,0 0-1,0 1 1,0-1-1,0 0 1,0 0-1,0 0 1,-1 0-1,1-1 1,-1 1-1,1 0 1,-1 0-1,0-1 1,1 1 0,-1-1-1,0 0 1,-4 3-1,4-4 29,1 0-1,-1 1 1,1-1 0,-1 0-1,0 0 1,1 0 0,-1 0-1,1 0 1,-1 0-1,0-1 1,1 1 0,-1 0-1,1-1 1,-1 1 0,1-1-1,-1 0 1,1 1-1,-1-1 1,1 0 0,-1 0-1,1 0 1,0 0 0,0 0-1,0 0 1,-1 0-1,1-1 1,0 1 0,0 0-1,0-2 1,-5-4 8,2-1 0,-1 0 1,1 0-1,0 0 0,1 0 0,0-1 1,0 1-1,1-1 0,0 0 0,0 0 1,1 0-1,0 0 0,1 0 0,0 0 1,0 0-1,1 0 0,0 0 0,0 0 1,1 0-1,1 1 0,-1-1 0,2 1 1,-1-1-1,1 1 0,0 0 0,1 0 1,-1 1-1,2-1 0,6-7 0,2 3-130,1 0-1,0 1 0,1 1 0,0 1 0,0 0 1,20-7-1,59-21-3821,-65 27 1266,35-14-6286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33.035"/>
    </inkml:context>
    <inkml:brush xml:id="br0">
      <inkml:brushProperty name="width" value="0.025" units="cm"/>
      <inkml:brushProperty name="height" value="0.025" units="cm"/>
    </inkml:brush>
  </inkml:definitions>
  <inkml:trace contextRef="#ctx0" brushRef="#br0">1 324 2755,'0'0'9747,"11"0"-9666,18-1-5,-1-1 1,49-9-1,-14-2 403,1 2 0,0 3 0,113 1 0,194 35 258,-252-17-728,184-8 0,118-38 16,-97 5-13,0 14 1,386 30-1,-524-4-73,0-8 0,0-8-1,286-45 1,-196 0 300,193-31 770,7 38-255,9 21-183,-489 25-861,0 1 0,-1-1 0,1 1 1,1 0-1,-1 0 0,0 1 0,1-1 0,-1 1 0,-3 6 1,-4 2-950,-20 16-2925,3-2-3742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4.864"/>
    </inkml:context>
    <inkml:brush xml:id="br0">
      <inkml:brushProperty name="width" value="0.025" units="cm"/>
      <inkml:brushProperty name="height" value="0.025" units="cm"/>
    </inkml:brush>
  </inkml:definitions>
  <inkml:trace contextRef="#ctx0" brushRef="#br0">1 55 10378,'0'0'10564,"1"10"-9394,13 165 2195,-10 106-2957,-4-271-380,0 10 142,1-40 119,6-75-336,5 0 1,37-147 0,-46 233 41,-1 1 1,2 0 0,-1-1-1,1 2 1,0-1 0,1 0-1,-1 1 1,7-7-1,-9 12-1,-1 0 0,1 1 0,-1-1 0,1 0-1,0 1 1,0 0 0,0-1 0,0 1 0,0 0-1,0 0 1,0 0 0,1 0 0,-1 1 0,0-1-1,0 1 1,1-1 0,-1 1 0,0 0 0,1-1-1,-1 1 1,0 0 0,1 1 0,-1-1 0,0 0 0,1 1-1,-1-1 1,0 1 0,0 0 0,1 0 0,-1 0-1,0 0 1,0 0 0,0 0 0,3 4 0,-2-4-8,-1 1 1,1 0 0,-1 0 0,0 1-1,0-1 1,0 0 0,0 1 0,0 0-1,0-1 1,-1 1 0,1 0 0,-1 0-1,0-1 1,0 1 0,0 0 0,0 0 0,-1 0-1,1 1 1,-1-1 0,1 0 0,-1 0-1,0 0 1,-1 0 0,1 0 0,0 0-1,-1 0 1,-1 6 0,0-2-7,-1 0 1,1-1 0,-1 1-1,-1-1 1,1 0 0,-1 0-1,0 0 1,0 0-1,-1-1 1,0 0 0,-6 6-1,-63 44 85,69-52-42,0 0-1,0 0 1,0 0-1,0-1 1,-1 0-1,1 0 0,-1 0 1,1-1-1,-1 0 1,0 0-1,1 0 1,-1-1-1,-9 0 0,15 0-43,-1 0-1,1-1 0,0 1 0,-1-1 0,1 1 1,-1-1-1,1 0 0,0 1 0,-1-1 1,1 1-1,0-1 0,0 1 0,-1-1 0,1 0 1,0 1-1,0-1 0,0 0 0,0 1 0,0-1 1,0 0-1,0 1 0,0-1 0,0 0 0,0 1 1,0-1-1,1 1 0,-1-1 0,0 0 1,0 1-1,1-1 0,-1 1 0,0-1 0,1 1 1,-1-1-1,0 0 0,1 0 0,8-9-1499,0 0-1,1 0 1,0 1 0,1 1-1,0-1 1,21-11-1,7-4-6208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8.186"/>
    </inkml:context>
    <inkml:brush xml:id="br0">
      <inkml:brushProperty name="width" value="0.025" units="cm"/>
      <inkml:brushProperty name="height" value="0.025" units="cm"/>
    </inkml:brush>
  </inkml:definitions>
  <inkml:trace contextRef="#ctx0" brushRef="#br0">122 409 7687,'0'0'2435,"-69"17"-482,45-11 514,7-3-161,7 0-833,8-3 353,19-14-1281,15-12-1,17-15 97,16-9-129,10-14-224,5-1-223,-4 2-482,-9 2-1473,-18 8-3971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8.665"/>
    </inkml:context>
    <inkml:brush xml:id="br0">
      <inkml:brushProperty name="width" value="0.025" units="cm"/>
      <inkml:brushProperty name="height" value="0.025" units="cm"/>
    </inkml:brush>
  </inkml:definitions>
  <inkml:trace contextRef="#ctx0" brushRef="#br0">30 4 11115,'0'0'2178,"7"0"64,1-1-1923,-5 0-40,1 0 0,0 1 0,-1 0 0,1 0 0,0 0 0,0 0 0,-1 0 0,6 2 0,-7-1-196,-1-1-1,1 1 1,-1 0-1,0 0 1,1 0-1,-1 0 1,0 0-1,1 0 1,-1 1-1,0-1 1,0 0-1,0 1 1,0-1-1,0 0 1,-1 1-1,1-1 1,0 1-1,-1-1 1,1 1-1,-1 0 1,1-1-1,-1 1 1,0 0-1,1-1 1,-1 4-1,0 8 61,-1 0 0,0 0-1,-1 0 1,0 0 0,-1 0 0,0-1 0,-1 0-1,-1 1 1,0-1 0,0-1 0,-1 1 0,-11 15-1,6-8-46,1 1-1,0-1 0,-8 30 0,17-48-69,1 0 0,-1 0 1,1 0-1,0 0 0,-1 0 1,1 1-1,0-1 0,-1 0 1,1 0-1,0 0 0,0 1 1,0-1-1,0 0 0,0 0 1,1 1-1,-1-1 0,0 0 1,0 0-1,1 0 0,-1 0 1,1 1-1,-1-1 0,1 0 0,-1 0 1,1 0-1,0 0 0,0 0 1,-1 0-1,1 0 0,0-1 1,0 1-1,0 0 0,0 0 1,0 0-1,0-1 0,0 1 1,2 0-1,3 0 148,0 0 1,0 0-1,0-1 0,0 1 1,0-1-1,10-2 0,-6 1-141,9 0-193,0-2 1,0 0 0,-1-2-1,28-9 1,-8-4-3330,-7-5-3954,-14 5-2145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5.203"/>
    </inkml:context>
    <inkml:brush xml:id="br0">
      <inkml:brushProperty name="width" value="0.025" units="cm"/>
      <inkml:brushProperty name="height" value="0.025" units="cm"/>
    </inkml:brush>
  </inkml:definitions>
  <inkml:trace contextRef="#ctx0" brushRef="#br0">2 27 11851,'0'0'7399,"0"11"-5696,-1 32-152,0-6 527,5 47 0,-4-84-2056,0 1 1,0-1-1,0 1 0,0-1 1,1 0-1,-1 1 0,0-1 1,0 1-1,0-1 0,1 0 1,-1 1-1,0-1 1,0 0-1,1 1 0,-1-1 1,0 0-1,1 1 0,-1-1 1,1 0-1,-1 0 0,0 1 1,1-1-1,-1 0 1,1 0-1,-1 0 0,0 0 1,1 1-1,-1-1 0,1 0 1,-1 0-1,1 0 0,-1 0 1,1 0-1,-1 0 0,1 0 1,-1 0-1,0 0 1,1-1-1,-1 1 0,1 0 1,-1 0-1,1 0 0,-1 0 1,0-1-1,1 1 0,-1 0 1,0 0-1,1-1 0,0 1 1,18-15 829,-13 5-806,-1 0-1,-1-1 1,1 0 0,-2 0 0,1 0-1,-2 0 1,1 0 0,-1 0 0,-1-1-1,0 1 1,-1-1 0,0 1 0,-4-23-1,0 19-121,0 24-415,3-6 275,1 0-1,-1 0 1,1 0-1,0 0 1,0 0-1,0 1 0,1-1 1,-1 0-1,1 0 1,0 0-1,1 3 1,0-3-177,0-1 1,0 1-1,0-1 0,0 1 1,1-1-1,-1 0 1,1 0-1,-1 0 0,1 0 1,0-1-1,0 1 1,-1-1-1,1 0 0,0 1 1,5 0-1,31 4-7461,-13-6 1106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5.544"/>
    </inkml:context>
    <inkml:brush xml:id="br0">
      <inkml:brushProperty name="width" value="0.025" units="cm"/>
      <inkml:brushProperty name="height" value="0.025" units="cm"/>
    </inkml:brush>
  </inkml:definitions>
  <inkml:trace contextRef="#ctx0" brushRef="#br0">91 38 10378,'0'0'11979,"-10"8"-11354,3-4-449,1 1 0,0 0 0,0 0 0,1 1 1,-1 0-1,1 0 0,0 0 0,1 1 0,0-1 0,0 1 1,0 0-1,1 0 0,0 1 0,0-1 0,1 1 0,0-1 1,0 1-1,-1 15 0,3-23-149,0 1 0,0 0 0,0 0 0,0-1 1,0 1-1,0 0 0,0-1 0,1 1 0,-1 0 0,0 0 0,0-1 0,1 1 0,-1 0 1,0-1-1,1 1 0,-1-1 0,1 1 0,-1 0 0,0-1 0,1 1 0,0-1 1,-1 1-1,1-1 0,-1 0 0,1 1 0,0-1 0,-1 0 0,1 1 0,-1-1 1,1 0-1,0 1 0,0-1 0,-1 0 0,1 0 0,0 0 0,-1 0 0,1 0 1,0 0-1,0 0 0,-1 0 0,1 0 0,0 0 0,-1 0 0,1 0 0,0-1 1,0 1-1,-1 0 0,1 0 0,0-1 0,3 0 61,-1-1 1,1 1-1,-1-1 0,1 1 1,-1-1-1,0 0 1,0-1-1,4-2 0,0-2-145,-1-1 0,0 0 0,0 0 0,-1 0 0,0-1-1,-1 1 1,1-1 0,-2 0 0,1-1 0,-1 1 0,-1 0-1,1-1 1,-2 0 0,1 0 0,-2 1 0,1-15 0,-1 24-88,0-1 0,0 0 0,0 1 0,-1-1 0,1 0 0,0 1 0,0-1 0,0 0 0,-1 1 0,1-1 0,0 1 0,-1-1 1,1 0-1,0 1 0,-1-1 0,1 1 0,-1-1 0,1 1 0,-1-1 0,1 1 0,-1 0 0,1-1 0,-1 1 0,0-1 0,1 1 0,-1 0 0,0 0 0,1-1 1,-1 1-1,0 0 0,1 0 0,-1 0 0,0 0 0,-16 1-9042,9 4-331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5.965"/>
    </inkml:context>
    <inkml:brush xml:id="br0">
      <inkml:brushProperty name="width" value="0.025" units="cm"/>
      <inkml:brushProperty name="height" value="0.025" units="cm"/>
    </inkml:brush>
  </inkml:definitions>
  <inkml:trace contextRef="#ctx0" brushRef="#br0">103 0 14125,'0'0'8835,"-10"12"-8509,0 2-184,0-1 0,1 2-1,0 0 1,1 0 0,1 0 0,1 1-1,0 0 1,-5 23 0,5-13 306,2 1 1,1-1-1,0 1 1,2 0-1,2 0 0,4 37 1,-5-62-438,1 1 0,-1-1 0,1 0 0,-1 0 1,1 0-1,0 0 0,0 0 0,0 0 0,0 0 0,0 0 0,0 0 1,1 0-1,-1-1 0,0 1 0,1-1 0,0 1 0,-1-1 0,1 1 1,0-1-1,0 0 0,0 0 0,-1 0 0,1 0 0,0 0 0,1 0 0,-1 0 1,2 0-1,-2-1 0,-1 0 1,1 0-1,0-1 0,0 1 1,-1 0-1,1-1 1,0 0-1,-1 1 0,1-1 1,0 0-1,-1 1 0,1-1 1,-1 0-1,1 0 1,-1 0-1,0-1 0,1 1 1,-1 0-1,0 0 1,0-1-1,0 1 0,0-1 1,0 1-1,0-1 1,0 1-1,0-1 0,-1 1 1,1-1-1,-1 0 1,1 0-1,-1 1 0,0-1 1,1-3-1,2-12 27,-1-1 0,0-30 0,-2 41-36,0 0-1,0-1 1,-1 1-1,0 0 0,-1-1 1,0 1-1,0 0 1,0 0-1,-4-8 0,6 15-9,-1-1-1,1 1 1,0-1-1,0 1 0,0-1 1,-1 1-1,1-1 1,0 1-1,-1-1 1,1 1-1,0-1 0,-1 1 1,1 0-1,-1-1 1,1 1-1,-1 0 0,1-1 1,-1 1-1,1 0 1,-1-1-1,1 1 1,-1 0-1,1 0 0,-1 0 1,1-1-1,-1 1 1,1 0-1,-2 0 1,-4 14-163,6-12 154,0 1 0,0-1 0,0 1 0,0-1 0,0 0-1,1 1 1,-1-1 0,1 0 0,-1 1 0,1-1 0,0 0 0,0 0 0,0 1 0,0-1 0,0 0-1,3 3 1,0-2 4,0-1-1,0 1 1,1-1-1,-1 0 1,1 0-1,-1-1 1,1 1-1,0-1 1,-1 0-1,1 0 1,0-1-1,0 1 1,0-1-1,-1 0 1,1 0-1,0-1 1,0 0-1,0 1 0,-1-2 1,1 1-1,8-3 1,-4 0 8,0 0 0,0 0 0,0-1 0,0 0 0,-1-1 0,1 0 0,-2 0 0,1-1 0,10-10 0,1-12 3,1 1 248,-20 28-244,0 0 0,0 0-1,0 0 1,0-1-1,0 1 1,0 0-1,0 0 1,1 0-1,-1 0 1,0 0 0,0 0-1,0 0 1,0 0-1,0 0 1,0 0-1,0 0 1,1 0-1,-1 0 1,0 0 0,0 0-1,0 0 1,0 0-1,0 0 1,0 0-1,0 0 1,1 0 0,-1 0-1,0 0 1,0 0-1,0 0 1,0 0-1,0 0 1,0 1-1,0-1 1,0 0 0,0 0-1,1 0 1,-1 0-1,0 0 1,0 0-1,0 0 1,0 0-1,0 0 1,0 0 0,0 1-1,0-1 1,0 0-1,0 0 1,0 0-1,0 0 1,0 0 0,0 0-1,0 0 1,0 1-1,0-1 1,0 0-1,0 0 1,0 0-1,0 0 1,0 0 0,0 0-1,0 0 1,0 1-1,-3 22 13,-1-3 37,1 1 0,1-1 1,0 1-1,2 23 0,0-43-94,0 0-1,0-1 1,0 1-1,0 0 1,0 0-1,1-1 1,-1 1-1,0 0 1,0 0-1,1-1 1,-1 1-1,0 0 1,1 0-1,-1-1 1,0 1-1,1 0 1,-1-1-1,1 1 0,-1-1 1,1 1-1,0-1 1,-1 1-1,1-1 1,-1 1-1,1-1 1,0 0-1,-1 1 1,1-1-1,0 0 1,0 1-1,-1-1 1,1 0-1,0 0 1,0 0-1,0 0 1,-1 0-1,1 0 1,1 0-1,0 0-270,0 0-1,-1-1 1,1 1 0,-1-1-1,1 1 1,-1-1-1,1 0 1,-1 1 0,0-1-1,1 0 1,-1 0-1,0 0 1,0 0 0,1 0-1,-1 0 1,0-1-1,1-1 1,9-19-5281,-1-6-3485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6.337"/>
    </inkml:context>
    <inkml:brush xml:id="br0">
      <inkml:brushProperty name="width" value="0.025" units="cm"/>
      <inkml:brushProperty name="height" value="0.025" units="cm"/>
    </inkml:brush>
  </inkml:definitions>
  <inkml:trace contextRef="#ctx0" brushRef="#br0">1 0 13004,'0'0'7816,"0"58"-7752,4-36-32,4-1-1281,3-3-2211,0-6-3682</inkml:trace>
  <inkml:trace contextRef="#ctx0" brushRef="#br0" timeOffset="1">239 143 12300,'0'0'12945,"-11"5"-11840,4-2-983,-7 3 487,-1 1 1,-25 16-1,37-21-544,0 0 0,0 0 0,0 1 0,0-1 0,0 1 0,1-1 0,-1 1 0,1 0 0,0 0 0,0 0 0,0 0 0,0 0 0,0 1 0,1-1 0,-1 1 0,1-1 0,0 1 0,0-1 0,0 1 0,0 5 0,1-7-61,1-1 0,-1 1 0,1-1 0,-1 1 0,1-1-1,0 0 1,0 1 0,0-1 0,0 0 0,0 1-1,0-1 1,0 0 0,0 0 0,0 0 0,0 0 0,1 0-1,-1 0 1,0 0 0,1 0 0,-1-1 0,1 1-1,-1 0 1,1-1 0,-1 1 0,1-1 0,-1 0 0,1 0-1,-1 1 1,3-1 0,55 4-603,-49-3 256,-5-1 180,57 0-3798,-20-5-2368,0-6-4209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7.161"/>
    </inkml:context>
    <inkml:brush xml:id="br0">
      <inkml:brushProperty name="width" value="0.025" units="cm"/>
      <inkml:brushProperty name="height" value="0.025" units="cm"/>
    </inkml:brush>
  </inkml:definitions>
  <inkml:trace contextRef="#ctx0" brushRef="#br0">51 37 8264,'0'0'6198,"1"-7"-2622,0-15-1884,-2 14-445,-2 14 2108,-3 30-2857,1 0-1,2 0 0,2 0 0,3 49 1,0-21 165,3 29-119,-4-84-529,0-1 0,1 0 0,0 1 0,0-1 0,1 0-1,0 0 1,0 0 0,8 12 0,-11-20-10,0 1-1,0-1 1,1 0 0,-1 1 0,0-1-1,0 0 1,0 1 0,1-1-1,-1 0 1,0 1 0,0-1 0,0 0-1,1 0 1,-1 1 0,0-1 0,1 0-1,-1 0 1,0 0 0,1 1-1,-1-1 1,0 0 0,1 0 0,-1 0-1,0 0 1,1 0 0,-1 0 0,0 0-1,1 0 1,-1 0 0,0 0-1,1 0 1,-1 0 0,1 0 0,0 0-1,3-13 30,-3-21-135,-2 33 94,-1-12-71,0 0 0,-2 0 0,0 0 0,0 1 0,-1 0 0,-1 0 1,0 0-1,0 0 0,-14-17 0,-7-15-29,84 44 272,-31 1-256,3-1-1925,0-1 0,33-5 0,-19-2-3456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8.456"/>
    </inkml:context>
    <inkml:brush xml:id="br0">
      <inkml:brushProperty name="width" value="0.025" units="cm"/>
      <inkml:brushProperty name="height" value="0.025" units="cm"/>
    </inkml:brush>
  </inkml:definitions>
  <inkml:trace contextRef="#ctx0" brushRef="#br0">3 30 12812,'0'9'7537,"-2"25"-2140,2-24-5325,0 0 0,0 0 1,1 0-1,0 0 0,0 0 0,1 0 0,6 15 1,-7-24-45,-1 0 1,1 0-1,0 1 1,0-1-1,0 0 0,0 0 1,0 0-1,1 0 1,-1 0-1,0-1 1,0 1-1,1 0 1,-1 0-1,0-1 1,1 1-1,-1-1 1,0 1-1,1-1 1,-1 0-1,1 0 1,-1 1-1,1-1 1,-1 0-1,1 0 1,-1 0-1,1-1 1,-1 1-1,1 0 1,-1 0-1,0-1 1,1 1-1,-1-1 0,1 0 1,-1 1-1,2-2 1,4-1 127,0-1 1,0 0-1,0 0 1,-1-1 0,8-6-1,10-14 17,0 0-1,35-50 1,-59 74-169,0 1-1,0 0 1,0 0 0,0 0 0,0 0-1,0-1 1,0 1 0,0 0 0,1 0-1,-1 0 1,0 0 0,0 0 0,0-1-1,0 1 1,0 0 0,0 0 0,1 0-1,-1 0 1,0 0 0,0 0 0,0 0-1,0 0 1,1 0 0,-1 0 0,0-1-1,0 1 1,0 0 0,1 0-1,-1 0 1,0 0 0,0 0 0,0 0-1,0 0 1,1 0 0,-1 0 0,0 1-1,0-1 1,0 0 0,0 0 0,1 0-1,-1 0 1,0 0 0,0 0 0,0 0-1,0 0 1,1 0 0,-1 0 0,0 1-1,0-1 1,0 0 0,0 0 0,0 0-1,0 0 1,0 0 0,0 1 0,1-1-1,-1 0 1,0 0 0,0 0 0,0 0-1,0 1 1,0-1 0,0 0 0,0 0-1,0 1 1,4 22 107,-3 40-57,-1-53-34,0-1-49,-1-3 54,1-1 0,0 0 1,0 0-1,1 0 0,0 0 0,0 0 1,2 8-1,-2-12-7,-1-1 0,0 1 0,1 0 0,-1-1 0,1 1 1,-1 0-1,1-1 0,-1 1 0,1-1 0,-1 1 0,1-1 0,0 1 0,-1-1 1,1 1-1,0-1 0,0 0 0,-1 1 0,1-1 0,0 0 0,0 0 0,1 1 1,0-1 35,0 0 1,0-1 0,0 1-1,1 0 1,-1-1 0,0 1 0,0-1-1,0 0 1,0 1 0,0-1-1,3-2 1,5-4 2,0 0-1,0-1 1,-1-1-1,0 1 1,-1-1-1,0-1 0,0 0 1,-1 0-1,0 0 1,9-21-1,23-30 39,-39 90-362,-8 15 248,5-31 52,1 0-1,0 1 1,1-1-1,0 24 1,2-36-28,0 0 1,-1-1 0,1 1-1,-1 0 1,1-1 0,0 1-1,-1 0 1,1-1 0,0 1-1,0-1 1,0 1 0,-1-1-1,1 0 1,0 1 0,0-1-1,0 0 1,0 1 0,0-1-1,0 0 1,-1 0 0,1 0-1,0 0 1,0 0 0,0 0-1,0 0 1,0 0 0,0 0-1,0 0 1,0-1 0,0 1-1,1-1 1,31-9-876,-4-15-4602,-12 7-5600,-9 7-2434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8.800"/>
    </inkml:context>
    <inkml:brush xml:id="br0">
      <inkml:brushProperty name="width" value="0.025" units="cm"/>
      <inkml:brushProperty name="height" value="0.025" units="cm"/>
    </inkml:brush>
  </inkml:definitions>
  <inkml:trace contextRef="#ctx0" brushRef="#br0">95 59 13677,'0'0'7981,"1"-9"-5483,1-28-1163,-2 37-1312,0-1 0,0 1 0,0-1 0,0 1 1,0-1-1,0 1 0,-1-1 0,1 1 0,0-1 1,0 1-1,0 0 0,0-1 0,-1 1 0,1-1 0,0 1 1,-1-1-1,1 1 0,0 0 0,-1-1 0,1 1 0,0 0 1,-1-1-1,1 1 0,-1 0 0,1-1 0,0 1 1,-1 0-1,1 0 0,-1 0 0,1-1 0,-1 1 0,1 0 1,-1 0-1,1 0 0,-1 0 0,1 0 0,-1 0 0,1 0 1,-1 0-1,1 0 0,-1 0 0,1 0 0,-1 0 0,1 0 1,-1 1-1,1-1 0,-1 0 0,0 1 0,-18 9 198,13-3-122,0-1 1,0 1-1,1 0 0,0 1 1,1-1-1,-1 1 1,1 0-1,1 0 1,-1 0-1,1 1 0,1-1 1,0 1-1,0-1 1,1 1-1,-1 11 1,2-19-94,0-1 1,0 1 0,0-1 0,0 1 0,0 0 0,0-1 0,0 1 0,0-1 0,1 1-1,-1-1 1,0 1 0,0-1 0,1 1 0,-1-1 0,0 1 0,1-1 0,-1 1 0,0-1-1,1 0 1,-1 1 0,0-1 0,1 1 0,-1-1 0,1 0 0,-1 0 0,1 1 0,-1-1 0,1 0-1,-1 0 1,1 1 0,-1-1 0,2 0 0,23-2 139,20-18-7,-39 15-156,1-1 0,-1 1-1,-1-1 1,1 0 0,-1 0-1,0 0 1,0-1 0,-1 0 0,0 0-1,0 0 1,-1-1 0,0 1 0,0-1-1,0 0 1,-1 1 0,1-10-1,-25 54-286,17-27 163,1-1 1,0 1-1,0 0 0,1 1 0,0-1 1,0 1-1,1-1 0,1 1 0,0 0 1,1 21-1,0-31 3,0 0 0,1 0 0,-1 0 1,1 0-1,-1 0 0,1-1 0,-1 1 0,1 0 0,0 0 0,0 0 0,-1 0 1,1-1-1,0 1 0,0 0 0,0-1 0,0 1 0,0 0 0,-1-1 1,1 1-1,0-1 0,1 0 0,-1 1 0,0-1 0,0 0 0,0 0 0,0 1 1,0-1-1,0 0 0,0 0 0,0 0 0,0 0 0,0-1 0,0 1 1,2 0-1,39-12-5340,-11-7-677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9.156"/>
    </inkml:context>
    <inkml:brush xml:id="br0">
      <inkml:brushProperty name="width" value="0.025" units="cm"/>
      <inkml:brushProperty name="height" value="0.025" units="cm"/>
    </inkml:brush>
  </inkml:definitions>
  <inkml:trace contextRef="#ctx0" brushRef="#br0">174 1 13421,'0'0'6753,"-3"10"-5718,-9 18-436,-1 0-1,-2-1 1,0-1-1,-2 0 1,-26 31-1,-12 20 173,64-104-3556,-6-24-5718,-2 36 6402,-2-15-3404,1-16 128,3 32 7737,1 2 3525,1 11 890,2 7-4238,3 9-1507,-10-14-706,4 5-78,0 1 1,0-1-1,1 0 0,0 0 1,0 0-1,1-1 0,-1 0 0,1 0 1,0 0-1,1-1 0,-1 0 0,1 0 1,-1-1-1,12 5 0,22 2-3359,3-7-5144,-25-4 815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49.667"/>
    </inkml:context>
    <inkml:brush xml:id="br0">
      <inkml:brushProperty name="width" value="0.025" units="cm"/>
      <inkml:brushProperty name="height" value="0.025" units="cm"/>
    </inkml:brush>
  </inkml:definitions>
  <inkml:trace contextRef="#ctx0" brushRef="#br0">35 29 15439,'0'0'7719,"-5"9"-6427,5-8-1275,-6 9 329,1 1 0,0 0 0,1 0-1,-3 13 1,6-21-290,0 0 0,1 0 0,0 0 0,-1 0-1,1 0 1,0 0 0,1 0 0,-1-1 0,0 1 0,1 0-1,1 5 1,-2-7-68,1 0 0,0 1 0,0-1 0,0 0-1,0 1 1,0-1 0,0 0 0,0 0 0,0 0 0,0 0-1,1 0 1,-1 0 0,0 0 0,1 0 0,-1-1 0,1 1 0,-1-1-1,1 1 1,-1-1 0,1 1 0,-1-1 0,1 0 0,2 1-1,1-1-247,0 0 0,0 0-1,0-1 1,0 1-1,0-1 1,0 0-1,0-1 1,0 1 0,-1-1-1,1 0 1,0 0-1,-1 0 1,0-1-1,1 0 1,-1 0-1,0 0 1,7-7 0,4-5-12,-1-1 0,23-33 0,-33 43 400,-4 5-93,0 1 1,0 0-1,0 0 1,0-1-1,0 1 1,1 0-1,-1 0 0,0-1 1,0 1-1,0 0 1,0 0-1,0-1 1,0 1-1,1 0 1,-1 0-1,0-1 1,0 1-1,0 0 1,1 0-1,-1 0 1,0-1-1,0 1 0,0 0 1,1 0-1,-1 0 1,0 0-1,0 0 1,1 0-1,-1-1 1,0 1-1,1 0 1,-1 0-1,0 0 1,0 0-1,1 0 0,-1 0 1,0 0-1,1 0 1,-1 0-1,0 0 1,0 0-1,1 1 1,-1-1-1,0 0 1,0 0-1,1 0 1,-1 0-1,0 0 1,0 0-1,1 1 0,-1-1 1,0 0-1,0 0 1,0 0-1,1 1 1,-1-1-1,0 0 1,0 0-1,0 0 1,0 1-1,1-1 1,5 29 763,-6-26-631,1 1 0,-1 0 0,1-1 0,-1 1 0,1 0 0,0-1 0,0 1-1,1-1 1,-1 1 0,1-1 0,-1 0 0,1 0 0,0 1 0,1-1 0,4 5 0,-4-7-85,1 0-1,0 0 0,0 0 1,0 0-1,0-1 1,0 0-1,0 0 1,0 0-1,0 0 1,0 0-1,0-1 1,0 0-1,0 0 0,0 0 1,-1 0-1,1 0 1,4-3-1,10-5-104,-1-1-1,22-16 0,1 0-16,-14 16-18,-26 10 54,0 0 1,1 0 0,-1 0-1,0 0 1,1 0 0,-1 0-1,0 0 1,1 0 0,-1 0-1,0 0 1,1 0-1,-1 0 1,0 0 0,1 0-1,-1 0 1,0 1 0,1-1-1,-1 0 1,0 0 0,1 0-1,-1 0 1,0 1-1,0-1 1,1 0 0,-1 0-1,0 1 1,0-1 0,1 0-1,-1 1 1,0-1 0,0 0-1,0 1 1,1 2 2,-1 1 0,-1-1 1,1 0-1,0 1 0,-1-1 0,0 1 1,0-1-1,0 0 0,-1 3 1,-4 14 142,5 4 447,2-23-565,-1-1-1,0 0 1,1 1 0,-1-1 0,0 1-1,1-1 1,-1 0 0,0 1 0,1-1-1,-1 0 1,1 0 0,-1 1 0,0-1 0,1 0-1,-1 0 1,1 0 0,-1 1 0,1-1-1,-1 0 1,1 0 0,-1 0 0,1 0-1,-1 0 1,1 0 0,-1 0 0,1 0-1,0 0 1,3-2 17,1 1 0,-1 0 0,0-1 0,0 0 0,0 0 0,0-1 0,0 1-1,3-3 1,13-9-589,-1-1-1,18-19 1,-32 29-420,0-1 1,0 0-1,0-1 1,-1 1-1,1-1 1,2-7-1,-6 13-832,-6 2-4318,-3 4 1926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0.019"/>
    </inkml:context>
    <inkml:brush xml:id="br0">
      <inkml:brushProperty name="width" value="0.025" units="cm"/>
      <inkml:brushProperty name="height" value="0.025" units="cm"/>
    </inkml:brush>
  </inkml:definitions>
  <inkml:trace contextRef="#ctx0" brushRef="#br0">0 0 13004,'0'0'9962,"58"19"-13101,-44-2-1217,1 1-3268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9.009"/>
    </inkml:context>
    <inkml:brush xml:id="br0">
      <inkml:brushProperty name="width" value="0.025" units="cm"/>
      <inkml:brushProperty name="height" value="0.025" units="cm"/>
    </inkml:brush>
  </inkml:definitions>
  <inkml:trace contextRef="#ctx0" brushRef="#br0">93 1 13805,'0'0'7543,"-5"9"-7180,-12 21 187,2 0-1,-20 55 1,30-72-403,1 0 0,1 0 0,0 0 0,1 0 1,0 1-1,1-1 0,0 0 0,1 1 0,1-1 0,3 23 0,-3-33-166,0-1 0,0 1-1,0-1 1,1 1 0,-1-1 0,1 1-1,-1-1 1,1 0 0,0 0-1,0 0 1,0 0 0,0 0-1,0 0 1,0 0 0,0-1 0,1 1-1,-1-1 1,1 0 0,-1 0-1,1 0 1,4 2 0,0-1-870,1-1 1,-1 1-1,0-1 1,1-1-1,-1 1 1,1-1-1,7-1 1,13-4-7269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0.360"/>
    </inkml:context>
    <inkml:brush xml:id="br0">
      <inkml:brushProperty name="width" value="0.025" units="cm"/>
      <inkml:brushProperty name="height" value="0.025" units="cm"/>
    </inkml:brush>
  </inkml:definitions>
  <inkml:trace contextRef="#ctx0" brushRef="#br0">138 4 15407,'0'0'6539,"-11"-1"-4644,6 0-1756,1 0-1,0 1 1,-1-1-1,1 1 1,-1 0-1,1 1 1,-1-1-1,1 1 1,-1 0-1,1 0 1,0 0-1,0 0 1,-1 1-1,1 0 1,0 0-1,0 0 1,1 0-1,-1 0 1,0 1-1,1 0 1,-1 0-1,1 0 1,0 0-1,0 0 1,0 1-1,1-1 1,-1 1-1,1 0 1,0 0-1,0 0 1,0 0-1,0 0 1,1 0-1,-1 1 1,0 6-1,1-9-110,1 0-1,-1 0 0,1 0 1,0 1-1,-1-1 0,1 0 1,0 0-1,1 1 0,-1-1 0,0 0 1,0 0-1,1 1 0,0-1 1,-1 0-1,1 0 0,0 0 1,0 0-1,0 0 0,0 0 1,0 0-1,1 0 0,-1 0 1,1-1-1,-1 1 0,1 0 1,-1-1-1,1 1 0,0-1 1,0 0-1,2 2 0,0-2-17,0 1 0,0-1 1,0 0-1,0-1 0,0 1 0,1-1 0,-1 1 0,0-1 1,0-1-1,0 1 0,0 0 0,0-1 0,0 0 0,1 0 1,-2 0-1,6-3 0,0 0-4,-1-1-1,1-1 1,-2 0 0,1 0-1,-1 0 1,1-1 0,-2 0-1,1 0 1,-1-1 0,0 1-1,-1-2 1,7-10 0,-5 8 0,-12 20-62,1 0 1,0 1-1,1-1 0,0 1 1,0 0-1,1 0 0,-2 19 1,4-9-3481,3-3-3539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0.891"/>
    </inkml:context>
    <inkml:brush xml:id="br0">
      <inkml:brushProperty name="width" value="0.025" units="cm"/>
      <inkml:brushProperty name="height" value="0.025" units="cm"/>
    </inkml:brush>
  </inkml:definitions>
  <inkml:trace contextRef="#ctx0" brushRef="#br0">17 40 4324,'0'0'16394,"12"-7"-14750,-9 5-1500,4-2 237,0 0-1,1 0 0,-1 0 0,1 1 0,0 1 0,0-1 0,0 1 0,0 0 0,16-1 1,-23 3-348,0 0 0,-1 0 0,1 1 0,-1-1 0,1 0 0,0 0 0,-1 0 0,1 0 0,-1 1 0,1-1 0,0 0 0,-1 0 0,1 1 0,-1-1 0,1 0 0,-1 1 0,1-1 0,-1 1 0,1-1 1,-1 1-1,0-1 0,1 1 0,-1-1 0,0 1 0,1-1 0,-1 1 0,0 0 0,1-1 0,-1 1 0,0-1 0,0 1 0,0 0 0,0-1 0,0 1 0,0-1 0,0 1 0,0 0 0,0-1 0,0 1 0,0 0 1,0-1-1,0 1 0,0-1 0,-1 1 0,1 0 0,0 0 0,-14 30 373,-34 25-29,38-47-386,1 1 1,0 1-1,0-1 1,1 1 0,0 1-1,1 0 1,-8 19-1,14-30 9,1 0-1,0 0 0,0 0 1,0 0-1,-1 0 1,1 0-1,0 1 0,1-1 1,-1 0-1,0 0 0,0 0 1,0 0-1,1 0 1,-1 0-1,0 0 0,1 0 1,-1 0-1,1 0 0,-1 0 1,1 0-1,0 0 0,-1 0 1,1 0-1,0 0 1,0 0-1,0-1 0,-1 1 1,1 0-1,0-1 0,0 1 1,0-1-1,0 1 0,0-1 1,0 1-1,0-1 1,0 0-1,1 1 0,-1-1 1,0 0-1,0 0 0,0 0 1,0 0-1,3 0 1,63 1-9,-48-2 8,15 1-226,-3 1-734,0-1-1,0-1 1,0-2-1,33-8 1,-63 11 786,-1 0 1,0 0-1,1 0 1,-1 0-1,0 0 1,1 0-1,-1 0 1,0 0-1,1 0 1,-1 0-1,0-1 1,1 1-1,-1 0 1,0 0-1,1 0 1,-1 0-1,0-1 1,0 1-1,1 0 1,-1 0-1,0-1 1,0 1-1,1 0 1,-1 0-1,0-1 1,0 1-1,0 0 1,1-1-1,-1 1 1,0 0-1,0-1 1,0 1-1,0 0 1,0-1-1,0 1 1,0 0-1,0-1 1,0 1-1,0 0 1,0-1-1,0 1 1,0-1-1,0 1 1,0-1-1,-6-5-6220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2.216"/>
    </inkml:context>
    <inkml:brush xml:id="br0">
      <inkml:brushProperty name="width" value="0.025" units="cm"/>
      <inkml:brushProperty name="height" value="0.025" units="cm"/>
    </inkml:brush>
  </inkml:definitions>
  <inkml:trace contextRef="#ctx0" brushRef="#br0">1 321 13100,'0'0'9663,"9"-1"-9049,23-1-420,63 5 1,26 1-3939,-108-5 1795,1 0 0,0-1 0,-1 0 0,0-1 0,1-1 0,18-7 0,-29 10 1701,0-1 0,0 1 0,0-1 0,0 0 0,-1 0 0,1 0 0,-1 0 0,5-5 0,1-7 3366,-8-5 3465,0 19-6444,0-1 1,-1 0-1,1 1 1,0-1-1,-1 1 1,1 0-1,-1-1 1,1 1-1,-1-1 1,1 1-1,-1 0 1,1-1-1,-1 1 1,1 0-1,-1-1 1,1 1-1,-1 0 1,0 0-1,1 0 1,-1 0-1,1-1 1,-1 1-1,0 0 1,1 0-1,-1 0 1,1 0-1,-1 0 1,0 1-1,1-1 1,-1 0-1,1 0 1,-1 0-1,0 0 1,1 1-1,-1-1 1,1 0-1,-1 0 1,1 1-1,-1-1 1,1 1-1,-2 0 1,-23 15 1378,16-5-942,1 0-1,1 1 1,0 0-1,-6 14 0,11-22-462,0 0-1,0 0 1,0 0-1,1 0 1,0 0-1,0 0 1,0 1-1,0-1 0,1 1 1,-1-1-1,1 0 1,0 1-1,1-1 1,-1 1-1,1-1 1,2 8-1,-2-11-102,0 0 0,0 0 0,0 0 0,1 0 0,-1 0 0,0 0 0,0-1 0,1 1 0,-1-1 0,0 1 0,1-1 0,-1 1 0,1-1 0,-1 0 0,1 0 0,-1 1 0,0-1 0,1 0 1,-1 0-1,3-1 0,30-3 121,-25 1-124,-1 0 1,0-1 0,0 0 0,0 0 0,-1-1 0,1 0 0,-1 0 0,0-1-1,0 0 1,-1 0 0,10-13 0,-5 5-181,0 0 1,-1-1-1,0 0 1,13-32-1,-29 76-316,-4 55 1,10-81 509,-1 0 1,1 0-1,0 0 1,0 0-1,1 0 1,-1 0-1,1 0 1,-1 0-1,1 0 1,0 0-1,0 0 0,2 4 1,-2-6-6,0 0 1,0-1-1,0 1 1,0 0-1,0 0 1,0-1-1,0 1 1,1-1-1,-1 1 0,0-1 1,0 1-1,1-1 1,-1 0-1,0 1 1,1-1-1,-1 0 1,0 0-1,1 0 1,-1 0-1,0 0 1,0 0-1,1-1 0,-1 1 1,0 0-1,1-1 1,-1 1-1,0-1 1,0 1-1,0-1 1,1 1-1,-1-1 1,1-1-1,7-3 14,0-1 0,0 0 0,0-1 0,-1 0 0,0 0 0,0-1 0,-1 0 0,0 0 0,-1 0 0,1-1 0,-2 0 0,6-12 0,1-2-13,-1 0 0,-2-1 0,0 0 0,5-27 0,-9 34-6,-1-1 0,0-1-1,-2 1 1,0-1 0,-1 1-1,-2-19 1,-15 89-177,11-36 180,-9 27 321,3 1 1,1 1 0,2 0 0,-3 60 0,11-104-313,0 0 0,0 0 0,0 1 0,0-1 0,0 0 0,0 0 0,1 0 0,-1 0 0,0 0 0,1 0 0,-1 0 0,0 1 0,1-1 0,0 0 0,-1-1 0,1 1 0,0 0 0,-1 0 0,1 0 0,0 0 0,0 0 0,-1-1 0,1 1 0,0 0 0,0-1 0,0 1 0,0 0 0,0-1 0,0 0 0,0 1 0,0-1 0,1 1 0,-1-1 0,0 0 0,0 0 0,0 0 0,0 0 0,0 0 0,0 0 0,1 0 0,-1 0 0,0 0 0,0 0 0,0-1 0,0 1 0,2-1 0,2 0 30,0-1 1,0 1 0,0-1-1,0 0 1,-1-1 0,1 1-1,-1-1 1,1 0 0,4-4-1,-1-1-49,-1-1 1,0 0-1,-1 0 0,0-1 0,0 0 1,-1 0-1,0 0 0,-1-1 0,0 1 0,-1-1 1,0 0-1,0 0 0,-1 0 0,-1 0 0,0-1 1,0 1-1,-1 0 0,-3-21 0,3 32-6,-1 0 0,1 0 1,0 1-1,0-1 0,0 0 0,-1 1 0,1-1 0,0 0 0,0 0 0,-1 0 0,1 1 0,0-1 0,-1 0 0,1 0 1,0 0-1,0 0 0,-1 0 0,1 1 0,0-1 0,-1 0 0,1 0 0,0 0 0,-1 0 0,1 0 0,-1 0 0,1 0 1,0 0-1,-1 0 0,1 0 0,0 0 0,-1-1 0,1 1 0,0 0 0,0 0 0,-1 0 0,1 0 0,0 0 0,-1-1 1,1 1-1,0 0 0,0 0 0,-1 0 0,1-1 0,0 1 0,0 0 0,-1-1 0,1 1 0,0 0 0,0 0 0,0-1 1,0 1-1,-1 0 0,1-1 0,0 1 0,0 0 0,0-1 0,0 1 0,0 0 0,0-1 0,0 1 0,-11 27-73,8-15 65,1 0 0,1 0 0,1 0 0,-1 0 0,2 0 0,2 17-1,-3-26 12,1 0 0,-1-1 0,1 1-1,0 0 1,0 0 0,0 0 0,1-1-1,-1 1 1,1 0 0,-1-1-1,1 1 1,0-1 0,0 0 0,0 0-1,0 1 1,1-2 0,-1 1 0,0 0-1,1 0 1,-1-1 0,1 1 0,0-1-1,-1 0 1,1 1 0,0-2-1,0 1 1,0 0 0,0 0 0,0-1-1,4 1 1,3-1 8,0-1 0,-1 1 0,1-1 0,-1-1-1,1 0 1,-1-1 0,0 1 0,0-2 0,0 1 0,0-1 0,0-1 0,-1 1-1,0-1 1,0-1 0,14-11 0,-12 7 0,0 1 0,-1-1 0,0 0 0,0-1 0,-1 0 0,-1-1 0,1 1 0,-2-2-1,0 1 1,7-22 0,-22 65-4,0 0-1,2 0 1,1 1-1,2 0 1,-1 36-1,5-67-27,0-1-1,0 1 1,-1-1-1,1 1 1,0-1 0,0 1-1,0-1 1,0 1-1,0-1 1,0 1 0,0-1-1,0 1 1,0-1-1,0 1 1,0-1 0,0 1-1,0-1 1,0 1-1,1-1 1,-1 1 0,0-1-1,0 0 1,0 1-1,1-1 1,-1 1 0,0-1-1,1 1 1,-1-1-1,0 0 1,1 1 0,-1-1-1,0 0 1,1 1-1,-1-1 1,1 0 0,-1 0-1,1 1 1,-1-1-1,1 0 1,-1 0 0,1 0-1,-1 0 1,1 0-1,-1 0 1,1 0 0,-1 1-1,1-1 1,-1 0 0,1-1-1,-1 1 1,1 0-1,-1 0 1,1 0 0,-1 0-1,1 0 1,-1 0-1,1-1 1,-1 1 0,0 0-1,1 0 1,-1-1-1,1 1 1,-1 0 0,0-1-1,1 1 1,-1 0-1,1-1 1,22-28-4237,-17 13 2063,-1-1-1,-1 1 1,-1-1 0,0 0-1,1-17 1,-3-86-2404,-2 83 5693,-4 3 3469,4 35-4341,1 0 0,-1 0 1,0 1-1,1-1 1,-1 0-1,1 0 0,-1 0 1,1 1-1,0-1 1,0 0-1,-1 1 0,1-1 1,0 0-1,0 1 1,0-1-1,0 0 0,1 1 1,-1-1-1,1 3 0,-1 3-329,0 0-1,0-1 0,1 1 1,0 0-1,0 0 0,1-1 1,0 1-1,0 0 1,1-1-1,4 8 0,-6-11-23,1 0-1,1 0 1,-1-1-1,0 1 1,1-1-1,-1 1 1,1-1-1,0 0 1,0 0 0,0 0-1,0 0 1,0 0-1,0-1 1,1 1-1,-1-1 1,0 0-1,1 0 1,-1 0-1,1-1 1,-1 1-1,7-1 1,46-1 2294,-38 0 92,0 1 0,34 4 0,-51-4-2081,1 1-1,0-1 0,0 1 0,-1 0 0,1-1 0,0 1 1,-1 0-1,1 0 0,-1 0 0,1 0 0,-1 1 0,1-1 1,-1 0-1,0 1 0,0-1 0,0 1 0,0-1 0,0 1 1,0-1-1,0 1 0,0 0 0,0-1 0,-1 1 0,1 0 1,-1 0-1,1 0 0,-1-1 0,0 1 0,0 0 0,0 0 1,0 3-1,0 9 528,-1-1 1,-1 1-1,-4 20 1,0 3 756,6-36-1448,0 0 0,0-1 0,0 1 0,0 0 0,0-1 0,0 1 0,1 0-1,-1 0 1,0-1 0,0 1 0,0-1 0,1 1 0,-1 0 0,0-1 0,1 1 0,-1-1 0,1 1 0,-1 0-1,1-1 1,-1 1 0,1-1 0,-1 0 0,1 1 0,-1-1 0,1 1 0,-1-1 0,1 0 0,0 1-1,-1-1 1,1 0 0,0 0 0,29 0 99,27-18-104,26-28-528,-55 29-120,48-21 0,-76 37 645,0 1-1,0 0 0,0 0 1,1 0-1,-1 0 0,0 0 1,0 0-1,0 0 1,0 0-1,0 0 0,0 0 1,0 0-1,0 0 0,0 0 1,1 0-1,-1 0 1,0 0-1,0 0 0,0 0 1,0 0-1,0 0 1,0 0-1,0 0 0,1 0 1,-1 0-1,0 0 0,0 0 1,0 0-1,0 0 1,0 0-1,0 0 0,0 0 1,0 0-1,0 0 0,1 0 1,-1 0-1,0 0 1,0 0-1,0 0 0,0 0 1,0 1-1,0-1 1,0 0-1,0 0 0,0 0 1,0 0-1,0 0 0,0 0 1,0 0-1,0 0 1,0 0-1,0 1 0,1-1 1,-1 0-1,0 0 0,0 0 1,0 0-1,0 0 1,0 0-1,-1 0 0,1 1 1,0-1-1,0 0 1,0 0-1,0 0 0,-5 12-42,-13 14-15,17-23 56,-15 23-1405,-14 17-7649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3.211"/>
    </inkml:context>
    <inkml:brush xml:id="br0">
      <inkml:brushProperty name="width" value="0.025" units="cm"/>
      <inkml:brushProperty name="height" value="0.025" units="cm"/>
    </inkml:brush>
  </inkml:definitions>
  <inkml:trace contextRef="#ctx0" brushRef="#br0">1 1 7335,'0'0'16303,"40"65"-15502,-40-30-417,0-2-319,0-3-33,0-4-32,1-7-161,8-11-703,8-8-738,6-5-928,1-20-1858,2-11-2787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3.570"/>
    </inkml:context>
    <inkml:brush xml:id="br0">
      <inkml:brushProperty name="width" value="0.025" units="cm"/>
      <inkml:brushProperty name="height" value="0.025" units="cm"/>
    </inkml:brush>
  </inkml:definitions>
  <inkml:trace contextRef="#ctx0" brushRef="#br0">379 36 10602,'0'0'6502,"-17"73"-5092,4-30-546,4 2-351,0-1-1,5-4 257,1-6-96,3-6-449,0-8-256,6-9-1025,1-10-1442,-3-1-1312,-4-11-2851</inkml:trace>
  <inkml:trace contextRef="#ctx0" brushRef="#br0" timeOffset="1">0 30 10954,'0'0'11307,"73"-19"-9673,-25 16-321,8 0-737,7 1-480,-1-1-63,2 3-1123,-6 0-1760,-8 0-3396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6.616"/>
    </inkml:context>
    <inkml:brush xml:id="br0">
      <inkml:brushProperty name="width" value="0.025" units="cm"/>
      <inkml:brushProperty name="height" value="0.025" units="cm"/>
    </inkml:brush>
  </inkml:definitions>
  <inkml:trace contextRef="#ctx0" brushRef="#br0">1 63 12460,'0'0'4068,"13"0"-2147,7 0 33,7 0-96,11-4-417,4-5-544,0-4-480,4 0-321,-5 3-96,-6 1-192,-9 5-865,-9 4-449,-9 0-544,-8 11-3715,-13 1 1056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6.975"/>
    </inkml:context>
    <inkml:brush xml:id="br0">
      <inkml:brushProperty name="width" value="0.025" units="cm"/>
      <inkml:brushProperty name="height" value="0.025" units="cm"/>
    </inkml:brush>
  </inkml:definitions>
  <inkml:trace contextRef="#ctx0" brushRef="#br0">1 48 14221,'0'0'8617,"51"13"-7304,-14-13-160,4-5-641,5-7-415,-2 1-162,-3 0-1920,-9 0-1923,-10 0-4420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4:59.130"/>
    </inkml:context>
    <inkml:brush xml:id="br0">
      <inkml:brushProperty name="width" value="0.025" units="cm"/>
      <inkml:brushProperty name="height" value="0.025" units="cm"/>
    </inkml:brush>
  </inkml:definitions>
  <inkml:trace contextRef="#ctx0" brushRef="#br0">43 78 3523,'0'0'20083,"2"8"-19394,1 14-466,-1-1-1,-2 1 1,0 0 0,-1-1 0,-1 1-1,-1-1 1,-1 1 0,-10 31 0,5-12 424,-7 59 0,17-99 340,2-7-350,9-23-115,14-42-420,6-43-44,30-82 44,-62 193-106,1 1 1,0 0-1,0 0 1,0 0 0,0 0-1,0 0 1,0 0-1,0 1 1,1-1 0,-1 0-1,1 0 1,-1 1-1,1-1 1,-1 1-1,1 0 1,0-1 0,0 1-1,0 0 1,0 0-1,0 0 1,0 0-1,0 0 1,2 0 0,-1 1-9,0 0 1,0 0 0,-1 1 0,1-1 0,0 1 0,-1 0-1,1-1 1,-1 1 0,1 0 0,-1 0 0,1 1-1,-1-1 1,0 1 0,1-1 0,-1 1 0,2 2-1,3 2-24,0 1-1,0 0 0,-1 0 0,0 1 0,-1 0 0,1 0 1,-1 0-1,-1 1 0,7 16 0,-10-22 37,0 0-1,0 1 0,0 0 1,-1-1-1,1 1 1,-1-1-1,0 1 1,0 0-1,0-1 1,0 1-1,-1 0 0,1-1 1,-1 1-1,0-1 1,0 1-1,0-1 1,-1 1-1,1-1 1,-1 0-1,0 0 0,0 1 1,0-1-1,0 0 1,0-1-1,-1 1 1,1 0-1,-1-1 0,0 0 1,0 1-1,0-1 1,0 0-1,-4 2 1,-1-1 65,-1 1 1,1-1-1,-1-1 1,0 1-1,0-1 1,0-1-1,0 0 1,0 0-1,0-1 0,0 0 1,0 0-1,-11-3 1,18 3-37,0 0 0,0-1 0,0 1 0,0-1 0,0 1 0,0-1 0,0 0 0,0 0 0,0 0 0,0 0 0,1 0 0,-3-2 0,4 3-94,-1-1-1,1 1 0,-1-1 0,1 1 0,-1-1 0,1 0 0,0 1 0,-1-1 0,1 0 1,0 1-1,0-1 0,-1 0 0,1 1 0,0-1 0,0 0 0,0 0 0,0 1 0,0-1 0,0 0 1,0 1-1,0-1 0,0 0 0,1-1 0,0 0-512,0 0-1,1-1 1,-1 1 0,1 0 0,-1 0-1,1 0 1,0 0 0,0 0 0,0 0-1,0 1 1,0-1 0,0 0 0,0 1-1,0 0 1,1 0 0,3-2-1,25-10-9676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0.484"/>
    </inkml:context>
    <inkml:brush xml:id="br0">
      <inkml:brushProperty name="width" value="0.025" units="cm"/>
      <inkml:brushProperty name="height" value="0.025" units="cm"/>
    </inkml:brush>
  </inkml:definitions>
  <inkml:trace contextRef="#ctx0" brushRef="#br0">1 0 16944,'0'0'7431,"37"66"-6758,-22-44-161,1-1-320,1-2-128,1-5-32,2-5 0,2-5-128,-2-4-512,-3 0-609,1-9-1090,-4-6-896,0-2-1697,-5-4-2595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0.827"/>
    </inkml:context>
    <inkml:brush xml:id="br0">
      <inkml:brushProperty name="width" value="0.025" units="cm"/>
      <inkml:brushProperty name="height" value="0.025" units="cm"/>
    </inkml:brush>
  </inkml:definitions>
  <inkml:trace contextRef="#ctx0" brushRef="#br0">165 0 11915,'0'0'7880,"-27"64"-6375,15-31-224,-4 6 33,0 7-289,-3 0-577,-1 2-352,-2-1 0,7-6-32,2-8-640,8-13-1602,5-11-1025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9.368"/>
    </inkml:context>
    <inkml:brush xml:id="br0">
      <inkml:brushProperty name="width" value="0.025" units="cm"/>
      <inkml:brushProperty name="height" value="0.025" units="cm"/>
    </inkml:brush>
  </inkml:definitions>
  <inkml:trace contextRef="#ctx0" brushRef="#br0">1 1 13229,'0'0'11851,"28"51"-11307,-8-41-320,3-1-95,6-7-33,0-2-641,3 0-1505,-4-9-1505,-3-8-3107,-2-4-4709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1.558"/>
    </inkml:context>
    <inkml:brush xml:id="br0">
      <inkml:brushProperty name="width" value="0.025" units="cm"/>
      <inkml:brushProperty name="height" value="0.025" units="cm"/>
    </inkml:brush>
  </inkml:definitions>
  <inkml:trace contextRef="#ctx0" brushRef="#br0">121 0 10314,'0'0'14066,"-7"11"-13820,-13 19 86,1 0 0,-26 57 1,40-75-241,0 0 1,1 1 0,0-1-1,0 1 1,2 0 0,-1 0-1,2 0 1,0 0 0,0 0-1,1 0 1,4 26 0,-3-36-128,0 1 1,1-1-1,-1 0 1,1 0 0,-1 0-1,1 0 1,0 0-1,0-1 1,0 1-1,1-1 1,-1 1 0,1-1-1,-1 0 1,1 0-1,0 0 1,0 0-1,0 0 1,0 0 0,0-1-1,0 0 1,0 0-1,0 0 1,1 0-1,4 1 1,6 1-1236,1-2-1,0 1 1,-1-2 0,21 0-1,11-4-5919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2.741"/>
    </inkml:context>
    <inkml:brush xml:id="br0">
      <inkml:brushProperty name="width" value="0.025" units="cm"/>
      <inkml:brushProperty name="height" value="0.025" units="cm"/>
    </inkml:brush>
  </inkml:definitions>
  <inkml:trace contextRef="#ctx0" brushRef="#br0">6 17 6598,'0'0'15151,"6"-13"-11661,-6 9-5897,-7 4-3177,2 0-133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3.317"/>
    </inkml:context>
    <inkml:brush xml:id="br0">
      <inkml:brushProperty name="width" value="0.025" units="cm"/>
      <inkml:brushProperty name="height" value="0.025" units="cm"/>
    </inkml:brush>
  </inkml:definitions>
  <inkml:trace contextRef="#ctx0" brushRef="#br0">58 12 9097,'0'0'15401,"3"10"-14531,0 0-738,-1-1 0,0 1 0,-1 0 1,0-1-1,-1 1 0,0 0 0,0-1 0,-1 1 0,0 0 0,-1-1 0,-4 16 1,-18 41 289,16-49-192,1 1 1,1 1-1,1-1 1,-5 29-1,10-47-219,0 0 0,0 1 0,0-1 0,0 0-1,0 1 1,0-1 0,1 0 0,-1 0 0,0 1 0,0-1-1,0 0 1,0 0 0,0 1 0,0-1 0,0 0 0,1 0-1,-1 1 1,0-1 0,0 0 0,0 0 0,0 0-1,1 1 1,-1-1 0,0 0 0,0 0 0,1 0 0,-1 0-1,0 0 1,0 0 0,1 1 0,-1-1 0,0 0 0,0 0-1,1 0 1,-1 0 0,0 0 0,0 0 0,1 0-1,-1 0 1,0 0 0,0 0 0,1 0 0,-1 0 0,0 0-1,1 0 1,-1 0 0,0-1 0,0 1 0,1 0 0,-1 0-1,0 0 1,0 0 0,0 0 0,1-1 0,-1 1-1,0 0 1,1 0 0,16-10 280,31-31 4,-2-2 1,-2-1 0,-2-2 0,38-54 0,-33 42-158,-69 87-9469,1-12 2204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3.645"/>
    </inkml:context>
    <inkml:brush xml:id="br0">
      <inkml:brushProperty name="width" value="0.025" units="cm"/>
      <inkml:brushProperty name="height" value="0.025" units="cm"/>
    </inkml:brush>
  </inkml:definitions>
  <inkml:trace contextRef="#ctx0" brushRef="#br0">1 1 16015,'0'0'9417,"47"48"-8264,-34-32-672,2-1-321,3 2-96,-1 2-224,1-2-1186,0-3-1664,1-3-1218,-4-2-3011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4.004"/>
    </inkml:context>
    <inkml:brush xml:id="br0">
      <inkml:brushProperty name="width" value="0.025" units="cm"/>
      <inkml:brushProperty name="height" value="0.025" units="cm"/>
    </inkml:brush>
  </inkml:definitions>
  <inkml:trace contextRef="#ctx0" brushRef="#br0">54 212 13965,'0'0'9353,"-10"49"-7912,1-18-448,0 3-288,1 1-385,-1 2-224,4-6-32,2-3-31,3-8-226,0-9-704,0-6-1249,6-5-704,4-8-2916,2-11-5701</inkml:trace>
  <inkml:trace contextRef="#ctx0" brushRef="#br0" timeOffset="1">259 1 17232,'0'0'5664,"1"11"-4254,-2 6-998,-1-1 1,0 1 0,-1-1 0,0 1 0,-2-1 0,0 0 0,0 0-1,-15 26 1,10-23-37,6-14-251,1 0-1,0 0 1,0 0 0,1 1 0,-1 0 0,1-1 0,0 1 0,1 0-1,-1 0 1,1 0 0,0 10 0,1-15-100,1-1 0,0 1 0,-1 0 0,1 0 0,-1-1 0,1 1 0,0 0 1,0-1-1,0 1 0,-1-1 0,1 1 0,0-1 0,0 1 0,0-1 0,0 0 0,0 1 0,0-1 0,0 0 0,0 0 0,0 1 0,0-1 0,0 0 1,0 0-1,-1 0 0,3-1 0,36 1 143,-28 0-91,19-2-422,1 0 1,41-10-1,15-7-6965,-59 11 717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04.330"/>
    </inkml:context>
    <inkml:brush xml:id="br0">
      <inkml:brushProperty name="width" value="0.025" units="cm"/>
      <inkml:brushProperty name="height" value="0.025" units="cm"/>
    </inkml:brush>
  </inkml:definitions>
  <inkml:trace contextRef="#ctx0" brushRef="#br0">63 0 19346,'0'0'7143,"49"62"-5573,-33-22-545,-3 1-417,-7 10-320,-4 3-192,-2 4-31,-11 1-65,-9-1 64,-5-1-289,-3 0-1024,-6-11-1762,4-9-3074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27.822"/>
    </inkml:context>
    <inkml:brush xml:id="br0">
      <inkml:brushProperty name="width" value="0.025" units="cm"/>
      <inkml:brushProperty name="height" value="0.025" units="cm"/>
    </inkml:brush>
  </inkml:definitions>
  <inkml:trace contextRef="#ctx0" brushRef="#br0">1 65 7815,'0'0'17553,"72"-23"-16848,-34 15-353,1 0-192,2-1-96,-2 2-64,-3 4-128,-5 0-1313,-8 3-1698,-7-4-3716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29.499"/>
    </inkml:context>
    <inkml:brush xml:id="br0">
      <inkml:brushProperty name="width" value="0.025" units="cm"/>
      <inkml:brushProperty name="height" value="0.025" units="cm"/>
    </inkml:brush>
  </inkml:definitions>
  <inkml:trace contextRef="#ctx0" brushRef="#br0">0 0 11499,'0'0'11958,"3"10"-11568,1 8-124,-1 1 1,1 34 0,4 26 321,-8-77-527,0 1 0,0-1 0,1 0 0,-1 1 0,1-1 0,0 0 0,-1 0 0,1 0 0,0 0 1,0 0-1,1 1 0,-1-2 0,0 1 0,1 0 0,-1 0 0,1 0 0,-1-1 0,1 1 0,0-1 1,0 1-1,1 0 0,-1-1 20,1-1 0,-1 1-1,0-1 1,0 0 0,0 1 0,0-1 0,0-1 0,1 1 0,-1 0 0,0 0 0,0-1 0,0 1 0,0-1 0,0 0-1,0 1 1,0-1 0,0 0 0,2-1 0,5-4 83,0 0 1,0-1-1,0 0 0,-1-1 1,0 1-1,-1-1 0,9-12 1,7-18 622,25-54 0,-61 140-787,8-33 0,1 0 0,0 0 0,1 1 0,1-1 0,-1 22 0,3-36 2,1 0-1,-1 0 1,0 0 0,0 0-1,1 0 1,-1 0-1,1-1 1,-1 1-1,1 0 1,-1 0-1,1 0 1,-1-1-1,1 1 1,0 0 0,-1-1-1,1 1 1,0 0-1,-1-1 1,1 1-1,0-1 1,0 1-1,0-1 1,0 1-1,0-1 1,-1 0 0,1 0-1,0 1 1,0-1-1,0 0 1,0 0-1,0 0 1,0 0-1,0 0 1,0 0-1,0 0 1,0 0-1,1-1 1,38-8 89,-30 3-32,0 0 1,-1-1 0,1 0-1,-1 0 1,-1-1-1,10-11 1,12-22-1067,-28 37 449,-1 0 1,1 0 0,-1 0 0,1 0-1,-1 0 1,0 0 0,-1 0 0,1-7-1,-1 8-4572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29.922"/>
    </inkml:context>
    <inkml:brush xml:id="br0">
      <inkml:brushProperty name="width" value="0.025" units="cm"/>
      <inkml:brushProperty name="height" value="0.025" units="cm"/>
    </inkml:brush>
  </inkml:definitions>
  <inkml:trace contextRef="#ctx0" brushRef="#br0">60 1 15503,'0'0'9769,"7"10"-8344,-2-4-1321,-1 1-1,0-1 0,0 1 1,-1 0-1,0 0 0,0 0 0,-1 1 1,1-1-1,-1 0 0,-1 1 1,0 0-1,0-1 0,0 1 1,-1 0-1,0-1 0,-2 9 1,-2 4-27,-1-1 1,-1 0 0,-1 0 0,-1 0-1,-13 23 1,11-23 1,1 0-1,1 0 1,0 1-1,-7 34 1,15-53-53,0 0 1,0-1-1,0 1 0,1 0 1,-1 0-1,0-1 0,1 1 1,-1 0-1,1-1 0,-1 1 1,1 0-1,-1-1 0,1 1 0,-1-1 1,1 1-1,-1 0 0,1-1 1,0 0-1,-1 1 0,1-1 1,0 1-1,0-1 0,-1 0 1,1 1-1,0-1 0,0 0 1,-1 0-1,1 0 0,0 0 1,0 1-1,0-1 0,-1 0 0,1-1 1,0 1-1,0 0 0,0 0 1,-1 0-1,1 0 0,0 0 1,1-1-1,36-5 304,54-19-78,-12 3-1935,-26 10-3446,-26 7-1705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2.867"/>
    </inkml:context>
    <inkml:brush xml:id="br0">
      <inkml:brushProperty name="width" value="0.025" units="cm"/>
      <inkml:brushProperty name="height" value="0.025" units="cm"/>
    </inkml:brush>
  </inkml:definitions>
  <inkml:trace contextRef="#ctx0" brushRef="#br0">11 46 2274,'-11'-18'14192,"12"18"-13850,-1-1-1,0 1 0,0-1 1,0 1-1,0 0 1,0-1-1,1 1 0,-1-1 1,0 1-1,0-1 1,1 1-1,-1-1 0,0 1 1,1 0-1,-1-1 1,0 1-1,1 0 0,-1-1 1,1 1-1,-1 0 1,0 0-1,1-1 0,-1 1 1,1 0-1,0-1 1,19-3 3679,3 2-4393,-22 2 261,67 4 795,-54-2-1430,0-1-1,-1 0 0,1-1 1,24-3-1,-23-3-4329,-3-4-4245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59.710"/>
    </inkml:context>
    <inkml:brush xml:id="br0">
      <inkml:brushProperty name="width" value="0.025" units="cm"/>
      <inkml:brushProperty name="height" value="0.025" units="cm"/>
    </inkml:brush>
  </inkml:definitions>
  <inkml:trace contextRef="#ctx0" brushRef="#br0">146 1 13933,'0'0'5413,"-61"66"-3875,38-31-193,3-1-128,1 1-448,4 0-513,8-5-192,7-3-64,0-6-897,3-7-1121,11-9-1537,4-5-5413</inkml:trace>
  <inkml:trace contextRef="#ctx0" brushRef="#br0" timeOffset="1">216 164 17392,'0'0'7816,"-6"64"-7720,-1-34 0,0-2-64,4 0-1281,1-3-1153,2-9-1346,2-6-5028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5.067"/>
    </inkml:context>
    <inkml:brush xml:id="br0">
      <inkml:brushProperty name="width" value="0.025" units="cm"/>
      <inkml:brushProperty name="height" value="0.025" units="cm"/>
    </inkml:brush>
  </inkml:definitions>
  <inkml:trace contextRef="#ctx0" brushRef="#br0">80 18 4132,'0'-1'479,"1"1"1,0 0-1,-1 0 0,1-1 1,-1 1-1,1 0 0,-1-1 1,0 1-1,1-1 0,-1 1 1,1-1-1,-1 1 0,0-1 1,1 1-1,-1-1 0,0 1 1,0-1-1,1 1 0,-1-1 1,0 0-1,0 1 0,0-1 1,0 1-1,0-1 0,0 0 1,0 1-1,0-1 0,0 0 1,0 1-1,0-1 0,0 1 1,0-2-1,-8 5 4026,-3 9-5231,-1 3 1249,2 0-1,-1 1 1,-8 21-1,16-32-447,0 0 0,1 0 0,0 1 0,1-1 0,-1 0-1,1 1 1,0-1 0,0 1 0,0 0 0,1-1 0,0 1 0,0-1 0,1 1 0,-1 0 0,3 7 0,-1-11-56,-1 0 0,1 0 0,-1 0 0,1-1 0,0 1 0,0 0 0,0-1 0,0 0 0,0 1 0,1-1 0,-1 0 0,0 0 0,0 0 0,1 0 0,-1-1 0,1 1 0,-1 0 0,0-1 0,1 0 0,-1 0 0,1 0 0,-1 0 0,5 0 0,3 0-91,0-1 0,0 0 0,0 0 0,16-5 0,-20 4-350,-1 0 1,1 0 0,-1-1 0,0 1 0,0-1-1,0-1 1,-1 1 0,1-1 0,-1 0 0,6-6-1,-7 6-473,0 1-1,0-1 0,-1 0 0,0 1 0,0-1 0,0 0 1,0-1-1,-1 1 0,2-5 0,1-24-8718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5.440"/>
    </inkml:context>
    <inkml:brush xml:id="br0">
      <inkml:brushProperty name="width" value="0.025" units="cm"/>
      <inkml:brushProperty name="height" value="0.025" units="cm"/>
    </inkml:brush>
  </inkml:definitions>
  <inkml:trace contextRef="#ctx0" brushRef="#br0">1 0 14798,'0'0'11499,"16"24"-12620,-7-12-2146,0-8-2595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5.781"/>
    </inkml:context>
    <inkml:brush xml:id="br0">
      <inkml:brushProperty name="width" value="0.025" units="cm"/>
      <inkml:brushProperty name="height" value="0.025" units="cm"/>
    </inkml:brush>
  </inkml:definitions>
  <inkml:trace contextRef="#ctx0" brushRef="#br0">21 49 10858,'0'0'3887,"1"-8"-305,3-24-160,-1 23-193,0 12-2260,0 11-630,-3 34 285,-3 1 1,-12 68-1,0 11-495,14-122-64,0-1 1,1 0-1,0 0 1,0 1-1,1-1 0,0 0 1,1 6-1,-2-10-37,0-1-1,1 1 1,-1-1 0,0 1 0,0-1-1,1 1 1,-1-1 0,0 1-1,1-1 1,-1 1 0,1-1-1,-1 1 1,1-1 0,-1 0 0,1 1-1,-1-1 1,1 0 0,-1 1-1,1-1 1,-1 0 0,1 0 0,-1 0-1,1 1 1,0-1 0,-1 0-1,1 0 1,1 0 27,0-1 1,0 1-1,0-1 1,0 1-1,0-1 0,0 0 1,0 0-1,-1 1 1,1-1-1,0 0 0,0-1 1,1-1-1,20-16 147,-2-1-1,0-1 0,-2-1 1,27-37-1,-28 35-284,0 0 0,2 1 1,1 0-1,33-26 0,-63 58-11081,1-1 6884,-11 3-6472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5:36.138"/>
    </inkml:context>
    <inkml:brush xml:id="br0">
      <inkml:brushProperty name="width" value="0.025" units="cm"/>
      <inkml:brushProperty name="height" value="0.025" units="cm"/>
    </inkml:brush>
  </inkml:definitions>
  <inkml:trace contextRef="#ctx0" brushRef="#br0">0 1 13581,'0'0'12171,"46"59"-10409,-22-48-1185,5 3-481,2-2-705,1 1-3106,-5-2-5350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6:36.862"/>
    </inkml:context>
    <inkml:brush xml:id="br0">
      <inkml:brushProperty name="width" value="0.025" units="cm"/>
      <inkml:brushProperty name="height" value="0.025" units="cm"/>
    </inkml:brush>
  </inkml:definitions>
  <inkml:trace contextRef="#ctx0" brushRef="#br0">1 809 8008,'0'0'1617,"13"-9"-1574,16-9-37,0 1 1,2 1 0,37-14 0,84-19 361,1 6 1,234-33 0,323-1 1007,512 29 390,-78 6-489,-152-48-990,-75 6 1796,-771 73-1883,289-27 105,-9-31-890,-411 66 326,59-17-1353,-68 18 1153,-1 0 0,1-1 0,-1 0 0,0 0 1,0 0-1,0-1 0,0 1 0,0-1 0,-1 0 0,5-6 0,7-18-3758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15.277"/>
    </inkml:context>
    <inkml:brush xml:id="br0">
      <inkml:brushProperty name="width" value="0.025" units="cm"/>
      <inkml:brushProperty name="height" value="0.025" units="cm"/>
    </inkml:brush>
  </inkml:definitions>
  <inkml:trace contextRef="#ctx0" brushRef="#br0">70 1175 7239,'0'0'2365,"40"0"4970,-4 0-6094,300-9 1548,-131-11-2192,136-9-484,279 17 789,-308-6-685,29 0 15,-299 17-219,-28-1 0,1 2 0,-1-1 0,1 2-1,-1 0 1,1 0 0,-1 2-1,0 0 1,24 8 1084,-51-19-916,13 8-191,0 0 0,1 0 1,-1 0-1,0 0 0,0 0 0,0 0 0,1 0 0,-1 0 0,0 0 0,0 0 0,0 0 0,1 0 0,-1 0 0,0-1 1,0 1-1,0 0 0,0 0 0,1 0 0,-1 0 0,0 0 0,0 0 0,0-1 0,0 1 0,0 0 0,0 0 0,1 0 1,-1 0-1,0-1 0,0 1 0,0 0 0,0 0 0,0 0 0,0-1 0,0 1 0,0 0 0,0 0 0,0 0 0,0-1 0,0 1 1,0 0-1,0 0 0,0 0 0,0-1 0,0 1 0,0 0 0,0 0 0,0 0 0,0-1 0,-1 1 0,1 0 0,0 0 1,0 0-1,0 0 0,0-1 0,-1 1 0,446 13-732,-361-12 685,0-4 1,0-4-1,-1-3 1,90-23-1,-111 17 59,6-1-3,113-44 0,-178 59 8,1 0 0,-1 0 0,0 0 0,0 0 0,0-1 0,0 1 0,0-1 0,-1 0 0,1 1 0,-1-1 0,1-1 0,-1 1 0,0 0 0,0 0 0,-1-1 0,1 1 0,1-8 0,1-3 14,0-1 1,-2-1-1,2-19 1,5-31-10,2 36-7,-7 18-12,0 0-1,0-1 1,2-18 0,-5 27-23,-1 0 0,0 0 0,0 1 0,0-1 0,-1 0 0,1 1 0,-1-1 0,0 0 0,0 1 0,0-1 0,0 1 0,-1 0 0,1-1 0,-1 1 0,0 0 0,-4-6 0,-13-12 17,-1 1 0,-1 1 0,-1 0-1,0 2 1,-1 0 0,-1 2 0,-1 1-1,-33-15 1,-1 4 42,-2 3 0,-98-23 0,-306-47-11,29 7-9,227 41-92,-2 9 0,-2 9 1,-259 3-1,310 24-127,-171 23 0,271-15 125,-1 2-1,1 3 0,1 3 0,1 2 1,-104 50-1,141-56 79,0 1 0,0 1 0,2 0 0,0 2 0,1 1 0,0 1 1,2 0-1,0 1 0,1 1 0,2 1 0,-26 45 0,27-39 6,1 1-1,1 0 1,2 1 0,1 0-1,1 1 1,2-1 0,1 2-1,1-1 1,1 58 0,3-77-53,1-1-1,1 0 1,-1 1 0,2-1 0,0 0 0,0 0 0,1-1-1,0 1 1,1-1 0,0 0 0,0 0 0,1 0 0,14 16-1,-8-14-224,0 0 0,0-1-1,1 0 1,1-1 0,0-1-1,0 0 1,1-1 0,30 13-1,-13-9-1012,1-2 0,34 7 1,90 8-4945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58.531"/>
    </inkml:context>
    <inkml:brush xml:id="br0">
      <inkml:brushProperty name="width" value="0.025" units="cm"/>
      <inkml:brushProperty name="height" value="0.025" units="cm"/>
    </inkml:brush>
  </inkml:definitions>
  <inkml:trace contextRef="#ctx0" brushRef="#br0">1283 51 2915,'-110'-8'8526,"-54"-23"-6904,144 27-1529,0 1-1,-1 0 1,1 2-1,-1 0 1,0 1-1,1 2 1,-1 0-1,1 1 1,0 1 0,-24 7-1,-21 11 149,-107 53 0,79-32 325,58-28-472,0 2 0,2 1 0,0 2-1,0 2 1,-49 43 0,65-49-53,0 2 0,2 0 0,0 0 0,1 1 0,1 1 0,0 0 0,2 1 0,1 1 0,0-1 0,-10 36 0,14-34-55,0 0-1,1 1 0,2 0 1,0 0-1,1 33 0,2-46 10,1 0 1,1 0-1,-1 0 0,2-1 0,-1 1 0,1 0 1,1-1-1,0 0 0,1 0 0,0 0 0,0-1 1,1 1-1,0-1 0,8 8 0,11 9 34,1-1 0,2-2 0,1-1-1,0-1 1,57 31 0,-13-16-121,113 40 0,-58-38 117,0-6-1,182 21 1,-47-9 120,-123-16-139,198 35 44,-238-50-107,145 2 0,-111-18 178,0-6 1,-1-6 0,0-6-1,161-46 1,278-98-490,-562 161 380,-1 0 1,1 0 0,-1 0-1,0-2 1,0 1 0,0-1-1,-1 0 1,0-1 0,0 0-1,-1 0 1,0 0 0,0-1-1,0 0 1,-1-1 0,-1 1-1,1-1 1,6-16 0,2-10 109,-1-2 1,-2 1-1,10-57 0,-5 20-49,-10 49-51,0 0-1,-2 0 1,0-1-1,-2 1 1,-1-34 0,-2 50 46,0-1 1,0 1-1,-1 0 1,0 0-1,0 0 1,-1 0-1,0 1 1,0-1-1,-1 1 1,0 0-1,-1 0 1,1 0-1,-1 0 1,0 1-1,-1 0 1,0 0-1,0 0 1,0 1-1,-12-8 1,-13-4-8,0 2 1,-1 1-1,-1 1 1,0 2-1,-1 2 1,-45-8-1,16 3 0,-709-142-319,252 86-2820,222 37-2464,152 15-410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15.863"/>
    </inkml:context>
    <inkml:brush xml:id="br0">
      <inkml:brushProperty name="width" value="0.025" units="cm"/>
      <inkml:brushProperty name="height" value="0.025" units="cm"/>
    </inkml:brush>
  </inkml:definitions>
  <inkml:trace contextRef="#ctx0" brushRef="#br0">56 153 416,'0'0'2739,"5"-10"-2600,16-42 1794,-13 19 3140,-4-4 3728,-5 37-8681,1-1 0,0 1 0,-1 0-1,1-1 1,-1 1 0,1 0 0,-1-1 0,1 1 0,0 0 0,-1-1 0,1 1 0,-1 0 0,1 0 0,-1 0 0,1 0 0,-1-1 0,1 1-1,-1 0 1,1 0 0,-1 0 0,0 0 0,1 0 0,-1 0 0,1 0 0,-1 0 0,1 1 0,-1-1 0,1 0 0,-1 0 0,1 0 0,-1 0 0,1 1-1,-1-1 1,-20 9 431,16-6-530,1 2 0,0-1-1,0 0 1,0 1 0,1 0 0,0 0-1,0 0 1,0 0 0,0 0-1,1 1 1,0-1 0,0 1 0,-1 7-1,0 2 15,1 1-1,0-1 0,1 29 0,1-42-29,0-1 0,0 1 0,0-1 1,0 1-1,0 0 0,1-1 0,-1 1 0,1-1 0,-1 1 0,1-1 0,-1 1 0,1-1 1,0 1-1,0-1 0,-1 0 0,1 1 0,0-1 0,0 0 0,1 0 0,-1 0 0,0 0 0,0 0 1,1 0-1,-1 0 0,0 0 0,1 0 0,-1-1 0,1 1 0,-1 0 0,1-1 0,-1 1 0,1-1 1,-1 0-1,1 0 0,-1 1 0,1-1 0,0 0 0,-1 0 0,1 0 0,2-1 0,1 0 60,-1 1 1,1-1-1,-1 0 0,1-1 0,-1 1 0,1-1 0,-1 0 0,0 0 1,0 0-1,0-1 0,0 1 0,0-1 0,4-4 0,-2 0 92,-1 0 1,0-1-1,0 1 0,-1-1 0,1 0 0,-2 0 0,1-1 0,-1 1 0,-1-1 1,1 1-1,0-11 0,-2 16-114,-1 1 0,1-1 0,-1 0 0,0 1 0,0-1 0,0 0 0,0 1 0,0-1 0,0 0 1,-1 1-1,1-1 0,-1 1 0,0-1 0,0 1 0,0-1 0,0 1 0,0 0 0,0-1 0,-1 1 0,1 0 0,-1 0 0,0 0 0,0 0 0,1 0 1,-1 0-1,0 1 0,-1-1 0,1 0 0,0 1 0,0 0 0,-1-1 0,1 1 0,0 0 0,-1 0 0,1 1 0,-1-1 0,0 0 0,1 1 1,-1 0-1,-5-1 0,5 2-50,0-1 1,0 0-1,0 1 1,0-1-1,-1 1 1,1 0 0,0 0-1,0 0 1,0 1-1,1-1 1,-1 1-1,0-1 1,1 1 0,-1 0-1,0 0 1,1 0-1,0 1 1,0-1-1,0 0 1,0 1-1,0-1 1,0 1 0,0 0-1,1 0 1,0 0-1,-1 0 1,0 3-1,-1 1-9,1 0 0,-1 1 0,1-1 0,1 1 0,0-1 0,0 1 0,0 0-1,1-1 1,0 1 0,1 10 0,-1-18 16,1 1 1,-1-1-1,0 1 1,1-1-1,-1 1 0,0-1 1,1 1-1,-1-1 1,1 1-1,-1-1 0,1 0 1,-1 1-1,0-1 1,1 0-1,0 1 1,-1-1-1,1 0 0,-1 0 1,1 1-1,-1-1 1,1 0-1,-1 0 0,1 0 1,0 0-1,-1 0 1,1 0-1,-1 0 0,1 0 1,0 0-1,-1 0 1,1 0-1,-1 0 0,1-1 1,0 1-1,-1 0 1,1-1-1,22-7 118,-8-4-49,0 0-1,-1-1 0,0-1 0,-1 0 0,-1-1 0,0-1 0,11-19 0,-23 35-57,1-1-1,0 0 1,0 0 0,0 1 0,-1-1-1,1 0 1,-1 0 0,1 0-1,0 0 1,-1 0 0,0 0-1,1 0 1,-1 0 0,0 0 0,1 0-1,-1 0 1,0 0 0,0 0-1,0 0 1,0-1 0,0 1-1,0 0 1,0 0 0,0 0 0,0 0-1,-1 0 1,1 0 0,0 0-1,-2-2 1,1 3-7,0 0-1,0 0 0,-1 0 1,1 0-1,0 0 1,-1 0-1,1 1 1,0-1-1,0 0 1,-1 1-1,1-1 1,0 1-1,0-1 1,0 1-1,0 0 0,0-1 1,0 1-1,0 0 1,0 0-1,0 0 1,0 0-1,0 0 1,0 0-1,1 0 1,-2 2-1,-19 23 8,1 2-1,-31 58 1,46-77 80,4-58 966,3 21-986,0 19-44,-2 0-1,1-1 0,-1 1 1,-1 0-1,-2-15 0,3 24-25,0-1 0,0 1 0,0-1 0,0 1 0,0-1-1,0 1 1,0-1 0,0 1 0,0-1 0,-1 1-1,1-1 1,0 1 0,0 0 0,0-1 0,-1 1 0,1-1-1,0 1 1,-1 0 0,1-1 0,0 1 0,-1 0 0,1-1-1,-1 1 1,1 0 0,-1-1 0,1 1 0,0 0 0,-1 0-1,1 0 1,-1-1 0,1 1 0,-1 0 0,1 0-1,-1 0 1,1 0 0,-1 0 0,1 0 0,-1 0 0,1 0-1,-1 0 1,1 0 0,-1 0 0,1 1 0,-1-1 0,1 0-1,-1 0 1,1 0 0,-1 0 0,1 1 0,0-1 0,-1 0-1,1 1 1,-1-1 0,1 0 0,0 1 0,-1-1-1,1 1 1,-19 25-166,15-13 66,0 0-1,1 0 1,1 1-1,0 0 1,1-1-1,0 1 1,1 15 0,0-28-20,0 0 1,0-1 0,0 1 0,0 0-1,1 0 1,-1 0 0,0-1 0,0 1-1,0 0 1,1 0 0,-1-1 0,0 1 0,1 0-1,-1 0 1,0-1 0,1 1 0,-1 0-1,1-1 1,-1 1 0,1-1 0,0 1-1,-1-1 1,1 1 0,-1-1 0,1 1-1,0-1 1,0 1 0,-1-1 0,1 0 0,0 0-1,0 1 1,-1-1 0,1 0 0,0 0-1,0 0 1,0 0 0,-1 0 0,1 0-1,0 0 1,0 0 0,0 0 0,-1 0 0,1 0-1,0 0 1,0-1 0,-1 1 0,1 0-1,0-1 1,0 1 0,-1 0 0,1-1-1,0 1 1,-1-1 0,1 1 0,-1-1 0,1 1-1,0-1 1,-1 0 0,1 1 0,0-2-1,16-25-5080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6:34.609"/>
    </inkml:context>
    <inkml:brush xml:id="br0">
      <inkml:brushProperty name="width" value="0.025" units="cm"/>
      <inkml:brushProperty name="height" value="0.025" units="cm"/>
    </inkml:brush>
  </inkml:definitions>
  <inkml:trace contextRef="#ctx0" brushRef="#br0">801 114 4164,'0'0'3262,"-8"-8"-2333,-6-6-799,2 1 70,0 1 1,-2 0-1,1 1 1,-17-11 0,25 19-177,0 0 0,0 1 0,0-1 0,-1 1 0,1 0 0,0 1 0,-1-1 0,0 1 0,1 0 1,-1 0-1,1 1 0,-1 0 0,0 0 0,1 0 0,-1 0 0,0 1 0,1 0 0,-11 3 0,-4 5 95,0 0-1,1 1 0,0 1 0,1 0 1,-19 17-1,-79 74 694,84-71-628,3 1 1,0 2 0,3 1-1,0 1 1,3 2 0,1 0-1,1 1 1,-19 55 0,21-39-82,2 0 1,2 1 0,3 1 0,2 1 0,-3 107 0,12-151-66,1-1 1,1 1-1,0 0 1,1-1-1,0 1 1,1-1-1,1 0 1,0 1-1,1-2 1,0 1-1,1-1 1,1 1-1,-1-2 1,2 1-1,0-1 1,0 0-1,1-1 1,0 1-1,1-2 1,0 0-1,1 0 1,0-1-1,0 0 1,1 0-1,-1-2 1,2 1 0,20 7-1,-8-6 5,0 0-1,0-1 0,1-2 1,-1 0-1,1-2 1,0-1-1,1-1 1,39-3-1,-31-2-21,0-2 1,-1-1-1,0-2 0,0-1 0,60-27 0,-50 15 5,-1-2 0,-1-1 0,-1-3 0,-2-1 0,0-2 0,-3-1 0,0-2 0,-2-2 0,39-53 0,-53 61 53,-1-2 1,-1 0-1,-2-2 0,0 1 1,11-38-1,-21 51-7,-1 0 1,-1 0-1,0-1 1,-1 1-1,-1-1 1,-1 0-1,-1 1 0,0-1 1,-1 0-1,-1 0 1,-6-22-1,5 29-26,-1 0 0,-1 0 1,0 1-1,0-1 0,-1 1 0,-1 1 0,0-1 0,0 1 1,-1 0-1,0 0 0,-1 1 0,0 1 0,0-1 1,-1 1-1,0 1 0,0 0 0,-1 0 0,0 1 0,0 0 1,-1 1-1,0 1 0,-12-4 0,3 2-236,1 2 0,-1 0 0,0 2 0,0 0 0,0 1-1,0 1 1,0 1 0,0 1 0,0 1 0,1 1 0,-1 1 0,-28 10 0,-40 19-2805,0-1-2050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7:09.095"/>
    </inkml:context>
    <inkml:brush xml:id="br0">
      <inkml:brushProperty name="width" value="0.025" units="cm"/>
      <inkml:brushProperty name="height" value="0.025" units="cm"/>
    </inkml:brush>
  </inkml:definitions>
  <inkml:trace contextRef="#ctx0" brushRef="#br0">4434 457 9769,'-11'-8'2958,"-50"-30"-1628,-3 2 1,-69-28 0,59 33-1301,-145-37 0,-862-102-949,835 144 1883,-2 11-1,-404 27 0,516 3-691,0 5-1,-154 46 0,191-36-325,1 4-1,2 4 1,-139 77-1,186-87 43,1 3 0,2 1 0,1 3-1,1 1 1,-70 77 0,91-87-5,2 2 1,0 1-1,2 1 1,1 0-1,2 1 0,1 1 1,1 1-1,1 0 0,3 1 1,-11 51-1,13-39 22,3 0 0,1 0 0,3 0 0,2 0 0,8 63-1,-4-75 1,2-1 1,2-1-1,0 1 0,3-2 0,0 1 0,2-2 0,1 0 0,22 32 0,-7-20 5,3-2 0,1-1 0,1-2 0,3-1 1,0-2-1,3-2 0,87 54 0,-45-39 1,3-4-1,1-3 0,132 40 1,-91-43 52,1-6 0,216 24 0,-161-41-36,249-11-1,-39-34 42,438-92 1,57-66-24,-640 121 39,362-151 0,-495 168-54,160-96 0,-234 121-22,-1-2 0,-2-1 1,-1-3-1,-1 0 0,-2-3 0,57-71 1,-81 90-29,0-1 1,-1 0-1,0-1 1,-2 0 0,0 0-1,-1-1 1,0 0 0,-2-1-1,5-28 1,-9 35 12,0 0 1,-1-1-1,0 1 0,-1 0 1,0 0-1,-1-1 1,-1 1-1,0 0 1,-1 1-1,0-1 1,-1 1-1,0 0 0,-1 0 1,-1 0-1,-8-12 1,-8-5 57,0 2 1,-2 1 0,-1 1-1,-1 1 1,0 1 0,-2 2-1,-1 0 1,-42-20 0,-20-6 212,-165-56 0,44 34 14,-2 10 0,-308-43 1,-459 1-511,219 65-4012,371 28-1981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0.083"/>
    </inkml:context>
    <inkml:brush xml:id="br0">
      <inkml:brushProperty name="width" value="0.025" units="cm"/>
      <inkml:brushProperty name="height" value="0.025" units="cm"/>
    </inkml:brush>
  </inkml:definitions>
  <inkml:trace contextRef="#ctx0" brushRef="#br0">37 1 13869,'0'0'9727,"-3"12"-8825,-5 12-577,3-13-254,1 0 0,0 1 0,0-1 0,2 1 0,-1 0 0,1 0 0,1 0 0,0 0 0,2 19 0,0-29-59,0 0-1,1 0 1,-1 0-1,0-1 1,1 1-1,-1 0 1,1-1-1,0 0 1,-1 1-1,1-1 1,0 0-1,0 0 0,0 0 1,0 0-1,0 0 1,0 0-1,0 0 1,0-1-1,0 1 1,0-1-1,1 0 1,-1 1-1,0-1 1,0 0-1,5-1 0,1 1-159,0 0-1,0 0 1,0-1-1,0 0 1,-1-1-1,9-2 0,-12 2-363,0 0 0,0 0 0,0 0 0,0-1 0,-1 0 0,1 1 0,-1-1 0,0-1 0,1 1 0,-1 0 0,4-7 0,9-19-6348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7:15.420"/>
    </inkml:context>
    <inkml:brush xml:id="br0">
      <inkml:brushProperty name="width" value="0.025" units="cm"/>
      <inkml:brushProperty name="height" value="0.025" units="cm"/>
    </inkml:brush>
  </inkml:definitions>
  <inkml:trace contextRef="#ctx0" brushRef="#br0">4459 373 5894,'-245'-109'4907,"143"60"-4557,-3 4 0,-145-41 0,131 60-348,0 5-1,-184-9 0,-248 24-166,480 6 139,-699 30 91,553-8 156,-327 74 1,476-80-239,-319 89 194,332-87 35,1 4-1,1 1 0,1 3 0,-89 59 1,118-68-209,1 1 0,1 0 1,0 2-1,2 0 0,0 1 0,1 1 1,2 1-1,0 1 0,1 0 1,-16 37-1,25-46-5,0 0 1,2 0-1,-1 0 1,2 1-1,0-1 1,1 1-1,1 0 1,0 0-1,1 0 0,0 0 1,2-1-1,0 1 1,1 0-1,0-1 1,1 1-1,1-1 1,0 0-1,1 0 1,14 24-1,10 7 46,1-2 0,3-1 0,1-2 0,2-1 0,1-2-1,3-2 1,52 38 0,2-8-26,3-5 1,138 65-1,-70-53-35,2-7 0,4-7 0,338 68 0,552 8 53,-623-104-122,580-35 1,-310-74 224,-602 58-55,-1-5 1,-1-5-1,-1-4 0,150-71 0,-223 89-18,0-1-1,-2-2 0,0-1 1,0-1-1,-2-1 0,27-29 0,-41 37-2,-1-1-1,0 0 1,-1 0 0,-1-1-1,0-1 1,-1 0-1,-1 0 1,-1-1 0,0 0-1,-1 0 1,-1 0-1,4-35 1,-6 22-13,-3 1 0,0-1 0,-2 1-1,-1 0 1,-1 0 0,-2 0 0,-1 0 0,-2 1 0,0 0 0,-25-49 0,2 16 98,-4 2 1,-1 1-1,-75-87 0,70 97-49,-3 1-1,-1 2 0,-3 2 0,-1 3 0,-2 2 1,-2 2-1,-1 2 0,-2 3 0,-2 2 1,0 3-1,-2 3 0,0 2 0,-2 3 1,-114-19-1,45 21-564,0 5 0,-181 8 0,-264 49-2540,260-10-673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7:32.758"/>
    </inkml:context>
    <inkml:brush xml:id="br0">
      <inkml:brushProperty name="width" value="0.025" units="cm"/>
      <inkml:brushProperty name="height" value="0.025" units="cm"/>
    </inkml:brush>
  </inkml:definitions>
  <inkml:trace contextRef="#ctx0" brushRef="#br0">4826 486 2146,'-137'-81'3965,"-176"-94"-2391,258 150-1360,0 2 0,-1 2 0,-1 3 0,-63-12 0,-52 7-211,-301-3-1,339 23 52,-336 3 1399,331 8-789,-190 35 0,-206 92-355,407-91 159,2 5 0,-128 71 1,174-74-478,2 4 0,3 3 0,2 3 0,-66 66 1,19-2-42,-131 169-1,190-211 92,4 3 0,3 3 0,4 1 0,-43 105 0,65-123-9,3 1 1,3 1-1,3 2 1,3 0 0,4 0-1,-6 98 1,16-102-13,3 0 0,3-1-1,3 1 1,2-1 0,3 0 0,26 76 0,4-12-122,5-3 0,95 183 0,-111-255 33,2-1 0,2-2-1,2-2 1,2-1 0,3-3 0,1 0-1,88 68 1,-49-58-62,2-3 0,2-4-1,2-4 1,171 61 0,392 81-462,315 17 1135,-682-163-199,414 8 0,45-60 551,-517-5-711,285-55 0,-429 54-203,0-4-1,-1-4 1,-2-3 0,-1-3 0,-1-4 0,-1-3 0,99-68 0,-130 74 100,-1-1 0,-2-3 0,-2-1 0,-1-2 0,-2-2 1,-2-1-1,-2-2 0,-2-1 0,-1-1 0,-3-2 0,-2-1 0,27-74 1,-34 66 27,-3-1 0,-3-1 0,-2-1 1,-3 1-1,-2-1 0,-3 0 1,-12-119-1,-8 46 34,-6 0 0,-59-187-1,37 178-129,-5 3 0,-7 1 0,-122-211 0,111 239-26,-4 3 1,-5 4-1,-4 2 0,-142-131 0,95 116 53,-6 6 0,-4 6-1,-5 6 1,-231-118 0,236 149-389,-2 6 0,-3 7 0,-2 6 0,-1 6 0,-206-30 0,-87 27-3976,433 44 4195,-195-16-5416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11.232"/>
    </inkml:context>
    <inkml:brush xml:id="br0">
      <inkml:brushProperty name="width" value="0.025" units="cm"/>
      <inkml:brushProperty name="height" value="0.025" units="cm"/>
    </inkml:brush>
  </inkml:definitions>
  <inkml:trace contextRef="#ctx0" brushRef="#br0">1 16 7623,'0'0'7031,"8"3"-6935,42 14-689,0-3 0,1-2 0,67 7 0,169 4 557,746-21 486,-477-11 985,719 40 604,-223 5-1879,2-64 155,-935 20 42,1230-99 2607,-1281 98-2797,-34 4-742,48-1 0,-83 12-6882,-6-3-129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14.752"/>
    </inkml:context>
    <inkml:brush xml:id="br0">
      <inkml:brushProperty name="width" value="0.025" units="cm"/>
      <inkml:brushProperty name="height" value="0.025" units="cm"/>
    </inkml:brush>
  </inkml:definitions>
  <inkml:trace contextRef="#ctx0" brushRef="#br0">0 51 5381,'0'0'2701,"33"0"-864,45-1-866,0-3 1,87-16-1,-83 8-409,-1 4-1,124 3 1,165 28-189,-26 0-338,-256-21-27,222 11 92,-221-5-63,131 29 0,1 15 141,342 37 1,744-1 83,111-47-226,-607-27 398,-574-10-427,-43-3 561,247 33-1,-380-23 1889,-96-41-2296,34 30-170,0-1-1,0 1 1,0-1 0,0 1 0,1-1 0,-1 1 0,0-1-1,0 0 1,0 1 0,1-1 0,-1 0 0,0 0-1,1 0 1,-1 0 0,1 0 0,-1 1 0,1-1-1,-1 0 1,1 0 0,-1-2 0,21 2-1338,2 2-624,-12-1-601,3-1-1025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16.041"/>
    </inkml:context>
    <inkml:brush xml:id="br0">
      <inkml:brushProperty name="width" value="0.025" units="cm"/>
      <inkml:brushProperty name="height" value="0.025" units="cm"/>
    </inkml:brush>
  </inkml:definitions>
  <inkml:trace contextRef="#ctx0" brushRef="#br0">5585 598 8136,'-60'-31'1489,"-58"-29"-622,-2 5-1,-169-53 1,-223-10-2603,-10 28-389,261 47 2318,-21 2 1286,-531-10 0,428 55-1105,-555 76-1,824-61 34,0 6 1,-214 75-1,260-72-366,1 3 0,1 2 0,2 4 0,2 3 0,-100 80 0,143-102-43,0 1-1,1 2 0,1 0 1,2 1-1,0 0 1,1 2-1,1 0 0,1 0 1,-19 48-1,27-55 18,1-1-1,0 1 0,2 1 1,0-1-1,1 0 1,0 1-1,1-1 0,1 1 1,1 0-1,1-1 1,0 1-1,1-1 1,1 0-1,1 0 0,0 0 1,15 30-1,1-10-2,1-1 1,2-2-1,1 0 0,2-2 0,1 0 1,2-2-1,1-1 0,1-2 0,55 36 1,-10-13 26,2-5-1,2-3 1,119 45 0,-37-32 21,2-6 1,2-8-1,1-7 1,215 16-1,694-30 102,-146-90 117,-7-53 243,-230-4-313,-550 92-158,-2-7 1,234-102-1,-197 50 18,-154 78-53,-1-1 0,0-1 0,-1-1 0,32-36 0,-49 48 10,0 0 0,0 0-1,-1-1 1,0 1 0,0-1-1,-1-1 1,0 1-1,-1-1 1,0 1 0,0-1-1,-1 0 1,0 0 0,0 0-1,0-15 1,-2 17-15,-1 0 0,0-1 0,0 1 0,0 0 0,-1 0 0,0 0-1,-1 1 1,1-1 0,-2 0 0,1 1 0,0 0 0,-1 0 0,0 0 0,-1 0 0,1 0 0,-1 1 0,0 0 0,-1 0 0,-6-5 0,-12-7-55,-1 2 0,0 0 0,-1 2 1,-1 0-1,0 2 0,-1 1 0,0 1 0,-53-9 1,-248-18-1909,303 35 1693,-231-11-2838,-19 7-2652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27.405"/>
    </inkml:context>
    <inkml:brush xml:id="br0">
      <inkml:brushProperty name="width" value="0.025" units="cm"/>
      <inkml:brushProperty name="height" value="0.025" units="cm"/>
    </inkml:brush>
  </inkml:definitions>
  <inkml:trace contextRef="#ctx0" brushRef="#br0">1 180 10346,'0'0'2669,"13"7"-1938,12 3-718,0-2 0,0 0 0,1-1 0,0-2 0,0 0 0,42 1 0,26-6 297,138-17 0,94-34-181,85-8-184,195 43-97,0 47 716,-497-24-314,1559-16 2451,-135-38-2306,-1408 48-727,395-4 1102,-382-5-3164,233-43 0,-310 38-2512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28.092"/>
    </inkml:context>
    <inkml:brush xml:id="br0">
      <inkml:brushProperty name="width" value="0.025" units="cm"/>
      <inkml:brushProperty name="height" value="0.025" units="cm"/>
    </inkml:brush>
  </inkml:definitions>
  <inkml:trace contextRef="#ctx0" brushRef="#br0">0 0 13997,'0'0'-37,"14"11"-6,13 9 53,0-2-1,1 0 1,1-2 0,56 23-1,-48-29 8,0-1-1,1-2 1,75 4-1,120-11 68,236-44-14,-72 4-60,-120 34 35,443 48 1,416 14 1165,3-65-218,-314-13-921,-309 8-1450,-1 4-3327,-195 6-1450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39.340"/>
    </inkml:context>
    <inkml:brush xml:id="br0">
      <inkml:brushProperty name="width" value="0.025" units="cm"/>
      <inkml:brushProperty name="height" value="0.025" units="cm"/>
    </inkml:brush>
  </inkml:definitions>
  <inkml:trace contextRef="#ctx0" brushRef="#br0">0 543 10218,'9'-5'448,"13"-5"-221,1 1 1,-1 1-1,1 1 0,1 1 0,-1 2 1,39-4-1,546-30 1150,715-49-186,152-28 321,-181 8-777,-807 83-654,729-49 799,-1091 63-763,107-12-2,325 13 0,-525 12-379,51 13 1,-52-10-2647,56 7 0,-42-13-1916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8:55.379"/>
    </inkml:context>
    <inkml:brush xml:id="br0">
      <inkml:brushProperty name="width" value="0.025" units="cm"/>
      <inkml:brushProperty name="height" value="0.025" units="cm"/>
    </inkml:brush>
  </inkml:definitions>
  <inkml:trace contextRef="#ctx0" brushRef="#br0">1 1778 5285,'0'0'7004,"5"-8"-6844,-2 4-118,-1 0-1,1 1 1,0-1-1,0 1 1,0 0 0,0 0-1,0 0 1,1 0-1,0 0 1,-1 1 0,1 0-1,0-1 1,0 1-1,0 1 1,0-1 0,1 1-1,-1-1 1,0 1-1,1 1 1,-1-1 0,1 0-1,-1 1 1,6 0-1,140 12 594,-4-1-496,146-13 41,316 14-162,-442 4-10,224 13 43,597-59 2292,-768 8-1897,566-50-256,17 46-141,-484 21-66,1484 51 22,-1441-18-6,195 7 2,647-38 26,-431-3-27,-584 6 4,1820 35-8,-1162-25 16,-613-12-14,1078 1-58,646-6-51,-1395-6 118,265-1 13,239-58 55,-1023 67-55,150-12 88,-192 17-62,1-1 0,0 1 0,0-1 0,-1 0-1,1 0 1,0 0 0,-1 0 0,1 0 0,-1 0 0,0-1 0,1 1 0,-1 0 0,0-1-1,0 1 1,0-1 0,0 1 0,0-1 0,0 0 0,0 1 0,0-1 0,-1 0-1,1 0 1,0 1 0,-1-4 0,14-52 362,-13 51-356,3-16-16,-1 0-1,-1 0 1,0-1 0,-2 1 0,-3-25 0,1 33-28,-1 1 1,0 0 0,0-1 0,-2 1 0,1 1 0,-2-1 0,0 1 0,0 0 0,-13-17 0,-9-8 15,-2 2 0,-1 1-1,-2 1 1,-45-35 0,10 17-49,-103-60 1,70 57 12,-2 4 0,-2 5 0,-138-39 0,-341-66-96,571 147 109,-368-74-17,-555-41 0,-450 60 86,0 133-247,941-1 165,336-48 65,1 6 1,-117 49 0,162-52-24,0 1 1,3 4-1,0 2 1,-83 67-1,105-71-35,2 2 0,1 1 0,1 3 0,2 0 0,2 2 0,2 1 0,-26 49 1,36-56-22,2 1 1,2 0 0,1 0 0,2 2 0,1-1 0,1 1-1,-3 43 1,11-59 11,0 1-1,1-1 0,1 0 1,1 1-1,0-1 0,2 0 0,1 0 1,0-1-1,2 1 0,0-1 1,1 0-1,1-1 0,1 0 0,13 19 1,1-8 10,1-1 0,1-1 1,1-1-1,2-2 0,0 0 0,2-2 1,1-1-1,0-2 0,1-1 1,50 19-1,20 4 10,2-6 1,142 32-1,23-12-149,547 40-1,285-83-594,-511-42 493,884-156-1,-804 39 251,-539 109 7,-2-7 1,246-118 0,-327 136 10,-2-2 1,0-1-1,-2-3 0,49-45 1,-77 61 37,-2 0 1,0 0-1,-1-2 0,0 1 1,-1-2-1,-2 0 1,0 0-1,0-1 1,-2-1-1,-1 1 1,0-1-1,-2-1 0,5-26 1,-7 25-12,-2-1 0,0 1 0,-2-1 0,0 0 0,-2 1 0,-1-1 0,0 1-1,-2-1 1,-12-35 0,6 33-15,0-1 0,-2 2 0,-1 0 0,-1 1 0,-1 0 0,-1 1 0,-34-36 0,6 17-10,-1 1 0,-1 2 0,-3 3-1,0 1 1,-99-48 0,22 24-164,-193-61 1,100 55-255,-2 11 0,-335-40 0,-466 11-5507,840 72 3338,-63-4-5478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26.248"/>
    </inkml:context>
    <inkml:brush xml:id="br0">
      <inkml:brushProperty name="width" value="0.025" units="cm"/>
      <inkml:brushProperty name="height" value="0.025" units="cm"/>
    </inkml:brush>
  </inkml:definitions>
  <inkml:trace contextRef="#ctx0" brushRef="#br0">111 106 4164,'0'0'3683,"-7"-9"-2812,1 1-461,1 0 0,0 0 1,1 0-1,0 0 1,0-1-1,1 1 0,-5-18 1,8 25-186,0 0 0,-1 1 1,1-1-1,0 0 0,-1 1 0,1-1 1,-1 0-1,1 1 0,-1-1 1,1 1-1,-1-1 0,1 1 1,-1-1-1,0 1 0,1-1 0,-1 1 1,0-1-1,1 1 0,-1 0 1,0 0-1,0-1 0,1 1 1,-1 0-1,0 0 0,0 0 0,-1 0 1,-24-1 1878,19 1-1424,6 2-652,1 0 0,1 0 0,-1 0 0,0 0 0,0 0 0,1 0 0,-1 0 0,1 0 0,0 0 0,-1 0 0,3 2 0,3 5-17,2-1 0,-1 0 0,1 0 0,0-1 0,0 0 0,1 0 1,0-1-1,0 0 0,1-1 0,-1 0 0,12 4 0,31 19 86,-44-22 1440,-23-11-560,-23-11-283,-102-41-336,157 65-372,-1 0 0,0 1 0,-1 1 1,0 1-1,24 21 0,-24-18 22,1-2 0,0 0 0,1 0 0,24 11 0,-41-23 8,0 0 0,0 0 0,0 0-1,0 0 1,0 0 0,0 0 0,0-1 0,0 1 0,0 0 0,0 0 0,1 0-1,-1 0 1,0 0 0,0 0 0,0 0 0,0-1 0,0 1 0,0 0-1,0 0 1,0 0 0,0 0 0,0 0 0,0 0 0,0 0 0,1 0 0,-1 0-1,0 0 1,0-1 0,0 1 0,0 0 0,0 0 0,0 0 0,0 0-1,0 0 1,1 0 0,-1 0 0,0 0 0,0 0 0,0 0 0,0 0 0,0 0-1,0 0 1,1 0 0,-1 0 0,0 0 0,0 0 0,0 0 0,0 0 0,0 0-1,0 0 1,0 1 0,1-1 0,-1 0 0,0 0 0,-12-16 622,-24-22-90,35 37-546,-21-22 69,12 12-71,0 0 1,-1 0-1,0 1 1,0 0-1,-1 1 0,-1 0 1,-17-8-1,29 16-7,1 1-1,-1 0 1,1-1-1,-1 1 1,1 0-1,-1 0 1,1 0 0,-1-1-1,1 1 1,-1 0-1,1 0 1,-1 0-1,0 0 1,1 0-1,-1 0 1,1 0-1,-1 0 1,1 0-1,-1 0 1,1 0-1,-1 1 1,0-1-1,1 0 1,-1 0 0,1 1-1,-1-1 1,1 0-1,-1 0 1,1 1-1,0-1 1,-1 0-1,1 1 1,-1-1-1,1 1 1,-1 0-1,1 23-141,1-18 132,1-1-1,-1 1 1,1-1 0,1 1 0,-1-1 0,1 0 0,4 7 0,0-6-37,1 0 0,-1 0 0,1 0 0,1-1 0,-1 0 0,1-1 0,0 0 0,17 6-1,-14-6 62,1 1 0,-1 1 0,21 13 0,-233-168 345,206 165-1016,19 14 223,-18-25-53,0 0-1,1 0 0,0-1 0,0 0 1,15 6-1,24-1-5201,-5-8-3758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0.428"/>
    </inkml:context>
    <inkml:brush xml:id="br0">
      <inkml:brushProperty name="width" value="0.025" units="cm"/>
      <inkml:brushProperty name="height" value="0.025" units="cm"/>
    </inkml:brush>
  </inkml:definitions>
  <inkml:trace contextRef="#ctx0" brushRef="#br0">1 0 10025,'0'0'11307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2:57.371"/>
    </inkml:context>
    <inkml:brush xml:id="br0">
      <inkml:brushProperty name="width" value="0.025" units="cm"/>
      <inkml:brushProperty name="height" value="0.025" units="cm"/>
    </inkml:brush>
  </inkml:definitions>
  <inkml:trace contextRef="#ctx0" brushRef="#br0">53 66 7271,'-1'-8'5402,"2"1"-4374,-1 4-762,0-1 0,0 1 0,0 0 0,0 0 0,0 0 0,-1 0 0,1 0 0,-1 0 0,0 0 0,0 0 0,0 0 0,0 0 0,0 0 0,-4-4 0,5 50 2240,-1-23-2220,-21 767 2336,19-735-2564,-11 700 1010,72-342-306,-35-291-491,-5 2 0,2 141 0,-21-246-1271,-2-30-1700,0 3 1926,-6-35-4223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2:58.307"/>
    </inkml:context>
    <inkml:brush xml:id="br0">
      <inkml:brushProperty name="width" value="0.025" units="cm"/>
      <inkml:brushProperty name="height" value="0.025" units="cm"/>
    </inkml:brush>
  </inkml:definitions>
  <inkml:trace contextRef="#ctx0" brushRef="#br0">54 415 3619,'0'0'5712,"-8"1"-3277,-26 2 340,22-1 120,32-1-1791,176-1-621,358-46 0,-94-41-480,140-21 357,-412 82-109,231-1 0,305-15 1559,-351 13-945,-143 15-497,-214 14-992,17-4 2040,-22-4-4396,-9-8-5856,-5 2-3490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2:58.634"/>
    </inkml:context>
    <inkml:brush xml:id="br0">
      <inkml:brushProperty name="width" value="0.025" units="cm"/>
      <inkml:brushProperty name="height" value="0.025" units="cm"/>
    </inkml:brush>
  </inkml:definitions>
  <inkml:trace contextRef="#ctx0" brushRef="#br0">0 1 14253,'0'0'5686,"10"2"-5067,183 67 1047,-126-42-1641,0-3 0,81 17-1,-125-37-8,-17-4-2,1 1-1,0 0 1,-1 1 0,1-1 0,-1 1 0,12 6 0,-18-8 2,1 0 1,-1 1 0,1-1-1,-1 0 1,0 1 0,1-1-1,-1 1 1,1-1 0,-1 1-1,0-1 1,1 1 0,-1-1-1,0 1 1,0-1 0,1 1-1,-1 0 1,0-1 0,0 1-1,0-1 1,0 1 0,0 0-1,0-1 1,0 1 0,0-1-1,0 1 1,0 0 0,0-1-1,0 1 1,0-1 0,0 1-1,-1 0 1,1-1-1,0 1 1,0-1 0,-1 1-1,1-1 1,0 1 0,-1-1-1,1 1 1,-1-1 0,1 1-1,-1-1 1,1 0 0,-1 1 0,-23 19 922,22-19-861,-121 76 1806,69-46-1740,-94 74 0,122-79-795,11-11-3091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2:59.456"/>
    </inkml:context>
    <inkml:brush xml:id="br0">
      <inkml:brushProperty name="width" value="0.025" units="cm"/>
      <inkml:brushProperty name="height" value="0.025" units="cm"/>
    </inkml:brush>
  </inkml:definitions>
  <inkml:trace contextRef="#ctx0" brushRef="#br0">0 570 8104,'0'0'10052,"6"-9"-8942,74-139 1333,93-238-1,-172 384-2441,0 0 0,0 0 0,-1 0 1,2 0-1,-1 0 0,0 0 0,0 0 0,1 0 1,-1 0-1,1 1 0,2-3 0,-4 4-3,0-1 0,1 1 0,-1 0 0,1 0 0,-1 0 1,1 0-1,-1 0 0,1 0 0,-1-1 0,1 1 0,-1 0 0,1 0 0,-1 0 0,1 1 0,-1-1 0,0 0 0,1 0 0,-1 0 0,1 0 0,-1 0 0,1 0 0,-1 1 0,1-1 0,-1 0 1,0 0-1,1 1 0,-1-1 0,1 0 0,-1 1 0,0-1 0,1 1 0,3 5-12,-1-1 0,1 1 0,-1 0 0,0 0 0,3 12 1,0-3 64,21 62 32,-22-57-349,2 0 0,0 0 0,0-1 0,2 0 0,1-1 0,0 0-1,1 0 1,22 25 0,-31-40 26,1-1 0,0 1-1,0-1 1,0 0 0,0 0-1,0 0 1,1 0 0,-1-1-1,0 0 1,1 1 0,0-1-1,3 0 1,27 2-5567,-8-3-903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0.096"/>
    </inkml:context>
    <inkml:brush xml:id="br0">
      <inkml:brushProperty name="width" value="0.025" units="cm"/>
      <inkml:brushProperty name="height" value="0.025" units="cm"/>
    </inkml:brush>
  </inkml:definitions>
  <inkml:trace contextRef="#ctx0" brushRef="#br0">1 68 13741,'0'0'1329,"0"11"-768,-1 12-451,2-1 0,1 1 1,0 0-1,2-1 0,6 24 1,15 45 78,-4 0 0,-3 1 0,-5 1 0,2 159 0,-20-222 558,-1-19-117,-2-20 619,0-18-1076,2 0 0,1 0 0,1 0 0,-1-42 0,2 32-72,-6-369 11,10 393-118,0 0-1,1 0 0,1 0 1,0 0-1,1 1 0,0-1 1,0 1-1,2 0 0,0 0 0,0 1 1,1-1-1,13-16 0,-13 20-1,0 0-1,0 1 1,1 0-1,0 0 0,1 0 1,-1 1-1,1 0 1,0 1-1,1 0 1,-1 1-1,1 0 1,0 0-1,0 1 0,1 0 1,19-3-1,-29 6 5,0 0 1,0-1-1,1 1 0,-1 0 0,0 0 0,0 0 0,0 0 0,0 0 1,1 0-1,-1 0 0,0 0 0,0 1 0,0-1 0,0 0 1,0 1-1,0-1 0,1 1 0,-1-1 0,0 1 0,0-1 0,0 1 1,0 0-1,-1 0 0,1-1 0,0 1 0,1 1 0,-2 0 31,1-1 0,-1 1 0,0-1 0,0 1 0,0-1 0,0 1 0,0 0 0,0-1 0,0 1 0,0-1 0,-1 1 0,1-1 0,0 1 0,-1-1 0,1 1 0,-2 2 0,-3 4 189,0 0 0,0 0-1,0 0 1,-1 0 0,-9 9 0,-16 11 724,-46 34 0,63-52-1473,0-1 1,-1-1-1,-17 8 0,61-29-3257,16-13-2494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0.892"/>
    </inkml:context>
    <inkml:brush xml:id="br0">
      <inkml:brushProperty name="width" value="0.025" units="cm"/>
      <inkml:brushProperty name="height" value="0.025" units="cm"/>
    </inkml:brush>
  </inkml:definitions>
  <inkml:trace contextRef="#ctx0" brushRef="#br0">163 57 8200,'0'0'7078,"0"-9"-4761,0-38 0,0 46-1335,1 16-448,-2 10-315,-1-1-1,-1 0 1,0 0 0,-2 0-1,-1 0 1,-17 42-1,9-32 271,-2 0 0,-1-1 0,-39 56 0,56-89-522,0 0 0,0 1 0,0-1 0,0 0 0,0 0-1,-1 1 1,1-1 0,0 0 0,0 1 0,0-1 0,0 0 0,0 0 0,0 1-1,-1-1 1,1 0 0,0 0 0,0 0 0,0 1 0,-1-1 0,1 0-1,0 0 1,0 0 0,-1 1 0,1-1 0,0 0 0,0 0 0,-1 0 0,1 0-1,0 0 1,-1 0 0,1 0 0,0 0 0,0 0 0,-1 0 0,1 0-1,0 0 1,-1 0 0,1 0 0,0 0 0,-1 0 0,1 0 0,0 0-1,0 0 1,-1 0 0,1 0 0,0 0 0,0 0 0,-1-1 0,1 1 0,0 0-1,0 0 1,-1 0 0,1-1 0,0 1 0,0 0 0,0 0 0,-1 0-1,1-1 1,0 1 0,0 0 0,0 0 0,0-1 0,-4-31-2811,8-57-4001,-3 77 5345,2-80-7264,-3 53 12650,0 21 8553,8 32-11608,-1-5-552,1-1 1,0 0 0,0 0 0,0 0 0,1-1 0,0-1 0,1 1-1,0-2 1,0 1 0,0-1 0,21 7 0,-9-5-575,2 0 0,-1-1 1,1-2-1,38 4 0,-25-8-3282,-6 0-3613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1.686"/>
    </inkml:context>
    <inkml:brush xml:id="br0">
      <inkml:brushProperty name="width" value="0.025" units="cm"/>
      <inkml:brushProperty name="height" value="0.025" units="cm"/>
    </inkml:brush>
  </inkml:definitions>
  <inkml:trace contextRef="#ctx0" brushRef="#br0">19 1972 5862,'0'0'8973,"-5"0"-8177,-3 0-526,2 1 283,9-2 79,32-11 667,-5-5-881,-1-1-1,0-1 0,-1-2 0,46-43 1,92-113 61,-125 131-311,370-463-94,-245 291 35,230-232 1,-303 359 244,-19 23-144,116-144 0,-187 209-360,-2 2-19,0 0 1,0 0-1,1-1 1,-1 1-1,0 0 1,0 0 0,0-1-1,0 1 1,-1-1-1,1 1 1,0-1-1,-1 1 1,1-1 0,-1 1-1,1-1 1,-1 0-1,0 1 1,1-1-1,-1 0 1,0 1 0,0-1-1,0 0 1,-1 1-1,1-4 1,-17-1-5293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2.234"/>
    </inkml:context>
    <inkml:brush xml:id="br0">
      <inkml:brushProperty name="width" value="0.025" units="cm"/>
      <inkml:brushProperty name="height" value="0.025" units="cm"/>
    </inkml:brush>
  </inkml:definitions>
  <inkml:trace contextRef="#ctx0" brushRef="#br0">0 0 15503,'0'0'1767,"4"14"-1554,4 8-117,1 0-1,1 0 0,1-1 1,1-1-1,1 0 0,24 29 1,7 0-64,1-2 1,62 48-1,112 74 27,94 81-71,-153-87 96,55 50 16,-180-183 369,2 0 1,1-3-1,2-1 0,57 29 0,-32-26 529,1-2 1,70 18-1,-134-45-1231,25 6 432,-15-8-4932,-11-5-2213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3.042"/>
    </inkml:context>
    <inkml:brush xml:id="br0">
      <inkml:brushProperty name="width" value="0.025" units="cm"/>
      <inkml:brushProperty name="height" value="0.025" units="cm"/>
    </inkml:brush>
  </inkml:definitions>
  <inkml:trace contextRef="#ctx0" brushRef="#br0">1 99 16752,'0'0'1922,"56"-10"-1794,2-1-64,14-6 0,15 0-1794,8-5-2466,1 0-1729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3.370"/>
    </inkml:context>
    <inkml:brush xml:id="br0">
      <inkml:brushProperty name="width" value="0.025" units="cm"/>
      <inkml:brushProperty name="height" value="0.025" units="cm"/>
    </inkml:brush>
  </inkml:definitions>
  <inkml:trace contextRef="#ctx0" brushRef="#br0">0 121 14318,'0'0'2498,"65"0"-1121,-33 0-352,2 0-672,7 1-289,5-1-353,5-1-1152,1-13-2723,0-5-3491</inkml:trace>
  <inkml:trace contextRef="#ctx0" brushRef="#br0" timeOffset="1">537 1 10154,'0'0'13228,"52"27"-13100,-28-26-192,-1-1-2114,-1-7-4580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0.771"/>
    </inkml:context>
    <inkml:brush xml:id="br0">
      <inkml:brushProperty name="width" value="0.025" units="cm"/>
      <inkml:brushProperty name="height" value="0.025" units="cm"/>
    </inkml:brush>
  </inkml:definitions>
  <inkml:trace contextRef="#ctx0" brushRef="#br0">110 0 4036,'0'0'14008,"5"8"-12925,8 13-575,-1 0 0,-1 1 0,-1 0 0,11 37 0,-19-51-467,0 1 0,0 1 0,-1-1 0,0 0-1,0 0 1,-1 0 0,-1 1 0,1-1 0,-1 0 0,-1 0 0,0 0 0,0 0 0,-1 0 0,0 0 0,0-1 0,-7 11 0,1-4 152,0 0 0,-2-1 0,-23 26 1,-7-5-1255,35-32 20,1 0 0,-1 0 0,1 0 0,-1-1-1,-12 4 1,4-5-8253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3.758"/>
    </inkml:context>
    <inkml:brush xml:id="br0">
      <inkml:brushProperty name="width" value="0.025" units="cm"/>
      <inkml:brushProperty name="height" value="0.025" units="cm"/>
    </inkml:brush>
  </inkml:definitions>
  <inkml:trace contextRef="#ctx0" brushRef="#br0">0 0 5958,'0'0'10634,"16"64"-9802,-11-18 193,4 13-544,-1 9-321,0 6-96,4-2-640,4-3-1699,1-6-2689,2-10-674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4.102"/>
    </inkml:context>
    <inkml:brush xml:id="br0">
      <inkml:brushProperty name="width" value="0.025" units="cm"/>
      <inkml:brushProperty name="height" value="0.025" units="cm"/>
    </inkml:brush>
  </inkml:definitions>
  <inkml:trace contextRef="#ctx0" brushRef="#br0">0 1 10570,'0'0'1794,"2"55"288,-2-29 64,1-2 0,2-3-160,2-5-513,1-2-576,2-4-577,0-2-256,2-4-32,-2-3-448,-2 2-1282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5.450"/>
    </inkml:context>
    <inkml:brush xml:id="br0">
      <inkml:brushProperty name="width" value="0.025" units="cm"/>
      <inkml:brushProperty name="height" value="0.025" units="cm"/>
    </inkml:brush>
  </inkml:definitions>
  <inkml:trace contextRef="#ctx0" brushRef="#br0">295 41 7079,'0'-2'479,"0"0"1,0 1 0,0-1 0,0 1 0,0-1-1,0 1 1,-1-1 0,1 1 0,0-1 0,-1 1-1,1-1 1,-1 1 0,0-1 0,0 1 0,1 0-1,-1-1 1,0 1 0,0 0 0,0 0-1,0 0 1,0 0 0,-1 0 0,1 0 0,0 0-1,-2-1 1,0 1-243,0 0 1,0 0-1,1 1 0,-1-1 0,0 1 0,0 0 1,0-1-1,0 1 0,0 1 0,0-1 0,0 0 1,-4 2-1,-4 1-299,0 0 1,1 1 0,0 0 0,-1 1-1,2 0 1,-14 9 0,2 2 58,-33 31 0,50-43-2,0 0 0,0 0 0,1 1 0,-1-1 0,1 1 0,0-1 0,0 1 0,0 0 0,1 1 0,0-1 0,0 0 1,0 1-1,1-1 0,-2 10 0,3-14-1,0 0 0,1 0 1,-1 0-1,0 0 0,1 0 1,-1 0-1,1 0 0,-1 0 1,1 0-1,-1 0 0,1 0 1,0 0-1,-1 0 0,1 0 1,0 0-1,0 0 0,0-1 1,0 1-1,0 0 0,0-1 1,0 1-1,0-1 0,0 1 0,0-1 1,0 1-1,0-1 0,0 0 1,0 1-1,1-1 0,41 6 53,-35-6-41,27 2 40,-22-2-41,1 0 0,0 1 0,-1 1 0,1 0 0,-1 0 0,1 2 0,-1 0 0,23 10 0,-34-14 23,-1 1 0,1 0 0,-1 0 1,1 0-1,-1 1 0,1-1 0,-1 0 0,0 0 0,1 1 1,-1-1-1,0 1 0,0-1 0,0 1 0,0 0 0,0-1 0,0 1 1,-1 0-1,1 0 0,-1-1 0,1 1 0,-1 0 0,1 0 1,-1 0-1,0 0 0,0 0 0,0-1 0,0 1 0,0 0 1,-1 0-1,1 0 0,0 0 0,-1 0 0,0-1 0,1 1 1,-1 0-1,0 0 0,0-1 0,0 1 0,0-1 0,0 1 1,0-1-1,0 1 0,0-1 0,-1 1 0,-1 0 0,-5 7 252,-1-1 0,0 0-1,0-1 1,0 0 0,-19 10-1,0-4 168,-1-1-1,0-2 0,-34 8 0,-8 3-170,117-17-10643,-13-4 2471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5.975"/>
    </inkml:context>
    <inkml:brush xml:id="br0">
      <inkml:brushProperty name="width" value="0.025" units="cm"/>
      <inkml:brushProperty name="height" value="0.025" units="cm"/>
    </inkml:brush>
  </inkml:definitions>
  <inkml:trace contextRef="#ctx0" brushRef="#br0">4 0 1826,'0'0'25240,"-3"46"-25080,8-13-32,3 6 0,0-4-128,0-2-128,1-9-737,-1-8-1601,-7-6-1666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6.308"/>
    </inkml:context>
    <inkml:brush xml:id="br0">
      <inkml:brushProperty name="width" value="0.025" units="cm"/>
      <inkml:brushProperty name="height" value="0.025" units="cm"/>
    </inkml:brush>
  </inkml:definitions>
  <inkml:trace contextRef="#ctx0" brushRef="#br0">0 46 15599,'0'0'4345,"10"-4"-2941,17-5-813,1 0 1,0 2-1,0 2 0,0 0 0,1 2 0,31 0 0,-42 3-590,0 0-1,1 1 0,-1 1 1,0 1-1,0 0 1,0 2-1,-1 0 0,1 1 1,-1 0-1,-1 2 0,20 10 1,-29-13 24,-1 0 0,-1 0 0,1 1 0,-1 0-1,1 0 1,-2 0 0,1 0 0,-1 1 0,0 0 0,0 0 0,-1 0 0,0 0 0,3 10 0,-4-13 80,-1 0-1,0 0 1,0 1-1,-1-1 1,1 0 0,-1 0-1,0 1 1,0-1 0,0 0-1,0 0 1,-1 0 0,0 1-1,0-1 1,0 0-1,0 0 1,-1 0 0,1 0-1,-1 0 1,0-1 0,0 1-1,-1 0 1,1-1-1,-1 0 1,0 1 0,-5 4-1,-4 0 104,0 0-1,-1-1 0,0-1 1,0 0-1,-1 0 0,1-2 0,-1 1 1,0-2-1,0 0 0,-27 2 1,-11-1-478,-84-6 0,135 1 133,-46-5-840,26-5-1780,20 10 2318,1 0 1,-1 0 0,0 1 0,1-1-1,-1 0 1,0 0 0,1 0-1,-1 0 1,1 0 0,0 0 0,-1 0-1,1 0 1,0 0 0,-1 0 0,1 0-1,0-1 1,0 1 0,0-1-1,1-13-10168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7.275"/>
    </inkml:context>
    <inkml:brush xml:id="br0">
      <inkml:brushProperty name="width" value="0.025" units="cm"/>
      <inkml:brushProperty name="height" value="0.025" units="cm"/>
    </inkml:brush>
  </inkml:definitions>
  <inkml:trace contextRef="#ctx0" brushRef="#br0">60 60 9801,'0'0'2002,"-4"10"-192,-2 8-1313,1 0 1,1 1-1,1-1 0,0 1 1,1 0-1,2 33 1,14 130 631,-6-106-946,-4 5-242,2 13 2936,-21-194-2433,4 0-1,5-198 0,6 280-429,2 0 1,0 1 0,9-34-1,-10 48-14,0-1 1,0 1-1,0 0 0,0 0 0,0 0 0,1 0 1,0 0-1,-1 0 0,1 0 0,0 1 0,1-1 1,-1 1-1,0-1 0,1 1 0,-1 0 0,1 0 1,0 0-1,-1 0 0,1 0 0,0 1 0,0-1 1,0 1-1,1 0 0,-1 0 0,0 0 0,0 0 1,6 0-1,-2 0-22,0 1 0,0 0 0,0 0 0,0 1 0,0-1 0,0 2 0,0-1 0,0 1 0,-1 0 0,1 0 0,-1 1 0,1-1 0,-1 2 0,0-1 0,0 1 0,7 5 0,-12-8 21,0 0-1,0 0 1,0 0-1,0 0 1,-1 0-1,1 0 1,0 0-1,-1 0 1,1 0-1,-1 0 1,1 0-1,-1 0 1,0 1 0,1-1-1,-1 0 1,0 0-1,0 0 1,0 1-1,0-1 1,0 0-1,0 0 1,0 1-1,0-1 1,0 0-1,-1 0 1,1 0 0,-1 0-1,1 1 1,0-1-1,-1 0 1,0 0-1,1 0 1,-1 0-1,0 0 1,1 0-1,-1 0 1,0 0-1,0 0 1,0-1-1,0 1 1,0 0 0,0-1-1,0 1 1,-2 1-1,-6 4 131,0-1-1,-1 0 1,-17 8 0,23-12-81,-21 10 173,9-3-59,-1-1-1,0 0 0,0-2 0,-1 0 1,1 0-1,-26 2 0,47-9-1044,1 0 1,-1 0-1,0-1 0,1 1 0,-1-1 1,0 0-1,5-5 0,4-1-815,66-46-6246,-34 21 2029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7.665"/>
    </inkml:context>
    <inkml:brush xml:id="br0">
      <inkml:brushProperty name="width" value="0.025" units="cm"/>
      <inkml:brushProperty name="height" value="0.025" units="cm"/>
    </inkml:brush>
  </inkml:definitions>
  <inkml:trace contextRef="#ctx0" brushRef="#br0">156 1 12172,'0'0'5039,"0"9"-4019,-2 32-294,-3-1 0,-1 0 0,-3 0 0,0 0 0,-30 73 0,34-225 1131,5 106-1841,0-8-34,0 1-1,-1-1 1,-3-15 0,4 27 15,0 1 0,-1-1 0,1 0 0,0 0 0,-1 0 0,1 1 0,-1-1 0,0 0 0,1 1 0,-1-1 1,0 0-1,0 1 0,0-1 0,0 1 0,0-1 0,0 1 0,-1 0 0,1 0 0,0-1 0,-1 1 0,1 0 0,-1 0 0,0 0 0,1 0 0,-1 1 0,1-1 0,-1 0 0,0 1 0,0-1 0,1 1 1,-1-1-1,-4 1 0,4 0-7,1 1 0,-1 0 0,0-1 0,0 1 0,1 0 0,-1 0 0,0 0 0,1 0 0,-1 0 0,1 1 0,-1-1 0,1 0 0,0 1 0,-1-1 0,1 1 0,0-1 0,0 1 0,0 0 0,0-1 0,0 1 0,1 0 0,-1 0 0,0 0 0,1-1 0,0 1 0,-1 0 0,1 0 0,0 3 0,-1-4 0,1 1 0,0 0 0,0-1 0,0 1 0,0-1 0,0 1 0,0 0 0,0-1-1,0 1 1,1-1 0,-1 1 0,1-1 0,-1 1 0,1-1 0,-1 1 0,1-1 0,0 1 0,0-1 0,0 0 0,0 1 0,0-1 0,0 0 0,0 0 0,0 0 0,0 0 0,1 0 0,-1 0 0,0 0 0,1 0 0,-1 0 0,1-1 0,-1 1 0,1 0-1,-1-1 1,2 1 0,4 0 22,0-1 0,-1 1 0,1-1 0,0-1 0,-1 1 0,1-1 0,-1 0-1,1-1 1,-1 1 0,0-1 0,1-1 0,-1 1 0,0-1 0,0 0 0,0 0 0,-1-1-1,1 0 1,-1 0 0,0 0 0,0-1 0,6-7 0,-11 12-26,1-1-1,-1 1 1,0 0 0,1 0-1,-1-1 1,0 1-1,1 0 1,-1-1 0,0 1-1,1 0 1,-1 0 0,1 0-1,-1-1 1,0 1 0,1 0-1,-1 0 1,1 0-1,-1 0 1,1 0 0,-1 0-1,0 0 1,1 0 0,-1 0-1,1 0 1,-1 0 0,1 0-1,-1 0 1,0 0-1,1 0 1,-1 1 0,1-1-1,-1 0 1,0 0 0,1 0-1,-1 1 1,1-1 0,-1 0-1,0 0 1,1 1 0,-1-1-1,0 0 1,0 1-1,1-1 1,-1 0 0,0 1-1,0-1 1,1 1 0,-1-1-1,0 0 1,0 1 0,0-1-1,0 1 1,12 32-2463,-7-15-905,11 7-5314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8.805"/>
    </inkml:context>
    <inkml:brush xml:id="br0">
      <inkml:brushProperty name="width" value="0.025" units="cm"/>
      <inkml:brushProperty name="height" value="0.025" units="cm"/>
    </inkml:brush>
  </inkml:definitions>
  <inkml:trace contextRef="#ctx0" brushRef="#br0">147 60 2530,'0'0'6946,"7"-9"-3711,28-42 2108,-40 84-1482,3-8-3718,-9 15 139,-19 45 0,25-73-270,0-1 1,0 0-1,-1-1 0,-1 1 0,0-1 0,0-1 0,-1 1 0,-15 14 0,22-23-110,-1 0-1,1 0 1,-1 0-1,1 0 1,-1 0 0,0 0-1,1 0 1,-1-1 0,0 1-1,0-1 1,1 1 0,-1-1-1,0 0 1,0 1 0,0-1-1,1 0 1,-4 0 0,4-1-206,0 1 1,-1 0-1,1-1 1,0 1 0,-1-1-1,1 0 1,0 1-1,-1-1 1,1 0-1,0 0 1,0 0 0,0 0-1,0 0 1,0 0-1,0 0 1,0 0 0,0 0-1,0 0 1,1 0-1,-1-1 1,0-1 0,-9-24-6360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9.134"/>
    </inkml:context>
    <inkml:brush xml:id="br0">
      <inkml:brushProperty name="width" value="0.025" units="cm"/>
      <inkml:brushProperty name="height" value="0.025" units="cm"/>
    </inkml:brush>
  </inkml:definitions>
  <inkml:trace contextRef="#ctx0" brushRef="#br0">1 1 11851,'0'0'8969,"58"39"-8137,-36-15-415,2 0-225,5 3-128,-1-3 0,-1-1-640,-1-8-1891,-3-5-2946,-4-10-6310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09.536"/>
    </inkml:context>
    <inkml:brush xml:id="br0">
      <inkml:brushProperty name="width" value="0.025" units="cm"/>
      <inkml:brushProperty name="height" value="0.025" units="cm"/>
    </inkml:brush>
  </inkml:definitions>
  <inkml:trace contextRef="#ctx0" brushRef="#br0">138 1 14318,'0'0'1355,"-1"11"-725,-1 13 43,-1 0 0,-1 0-1,-1-1 1,-1 1 0,-1-1-1,-1 0 1,-15 28 0,22-48-709,-1 0 0,1-1 0,-1 1 1,1-1-1,-1 1 0,0-1 0,0 0 1,0 0-1,0 1 0,-3 0 0,-3-8-1053,1-18 52,-5-51-1328,10 50 2015,-2 0-1,-9-31 0,6 42 1708,3 24-392,5 25-351,1-29-575,0-1 0,1 0-1,0 0 1,0 0 0,1 0-1,-1 0 1,1-1 0,0 1-1,1-1 1,0 0 0,-1 0-1,2-1 1,-1 1 0,0-1-1,1-1 1,0 1 0,7 3-1,-1-1 174,-1-1 0,0-1 1,1 0-1,0 0 0,0-2 0,0 1 0,0-1 0,22 0 0,-39-4-177,0 0 0,0 0-1,1 0 1,-1-1-1,0 0 1,1 0-1,0 0 1,0-1-1,0 1 1,0-1-1,-5-7 1,-2 0-17,-35-37 2,31 32 96,0 0 0,-32-25 0,89 78 23,-31-31-530,0-1 0,1-1 0,-1 0 0,1 0 1,0-1-1,0-1 0,0 0 0,15 0 0,22-1-4034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1.131"/>
    </inkml:context>
    <inkml:brush xml:id="br0">
      <inkml:brushProperty name="width" value="0.025" units="cm"/>
      <inkml:brushProperty name="height" value="0.025" units="cm"/>
    </inkml:brush>
  </inkml:definitions>
  <inkml:trace contextRef="#ctx0" brushRef="#br0">1 0 8808,'0'0'13037,"40"60"-12941,-35-37-32,-2 0-64,-2-4-961,-1-4-1281,0-5-1730,0-7-1537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3.408"/>
    </inkml:context>
    <inkml:brush xml:id="br0">
      <inkml:brushProperty name="width" value="0.025" units="cm"/>
      <inkml:brushProperty name="height" value="0.025" units="cm"/>
    </inkml:brush>
  </inkml:definitions>
  <inkml:trace contextRef="#ctx0" brushRef="#br0">976 972 2947,'0'0'13362,"1"-8"-13159,1 3-40,7-35-147,-9 38 177,1 1 0,-1 0 0,0-1 0,0 1 0,0 0 0,0 0 0,0-1 0,0 1 0,0 0 0,0-1 0,0 1 0,-1 0 0,1-1 0,0 1 0,-1 0 0,1 0 0,-1-1 0,0 1 0,1 0 0,-1 0 0,0 0 0,0 0 0,1 0 0,-1 0 0,0 0 1,0 0-1,-2-1 0,-22-10 894,0-1 0,0-1 1,-43-34-1,10 7 238,33 21-1193,1 0 1,1-1-1,1-2 0,-29-36 0,-36-36 136,-74-39 294,47 44-131,88 65-388,2-1 0,-36-47-1,41 48 96,0 1-1,-2 1 1,-44-39-1,43 47 716,10 5-5037,39 4-4843,-5 2 1329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4.359"/>
    </inkml:context>
    <inkml:brush xml:id="br0">
      <inkml:brushProperty name="width" value="0.025" units="cm"/>
      <inkml:brushProperty name="height" value="0.025" units="cm"/>
    </inkml:brush>
  </inkml:definitions>
  <inkml:trace contextRef="#ctx0" brushRef="#br0">639 84 3748,'41'-33'1257,"25"-17"7516,-62 51-3314,-7 10-4034,-9 13-888,-11 1-197,-2-1 0,-1-1 1,-1-1-1,0-1 0,-40 21 1,-16 15 334,22-11-341,3 2 0,2 3 1,3 2-1,-52 66 0,-10 12-201,107-111-1343,7-17-2636,4-13-1379,1-14-3552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6.947"/>
    </inkml:context>
    <inkml:brush xml:id="br0">
      <inkml:brushProperty name="width" value="0.025" units="cm"/>
      <inkml:brushProperty name="height" value="0.025" units="cm"/>
    </inkml:brush>
  </inkml:definitions>
  <inkml:trace contextRef="#ctx0" brushRef="#br0">108 150 1986,'0'0'2077,"10"-9"1254,-6 6-3147,55-50 3539,-54 48-2700,1-1 0,-1 0 0,0-1 0,0 0-1,-1 1 1,1-1 0,-2-1 0,1 1 0,2-9 0,-6 16-936,0 0 1,1-1 0,-1 1 0,0 0-1,0 0 1,0-1 0,0 1-1,0 0 1,0-1 0,0 1-1,0 0 1,0 0 0,0-1 0,0 1-1,0 0 1,0 0 0,0-1-1,0 1 1,0 0 0,-1 0-1,1-1 1,0 1 0,0 0 0,0 0-1,0-1 1,0 1 0,-1 0-1,1 0 1,0 0 0,0-1 0,0 1-1,0 0 1,-1 0 0,1 0-1,0 0 1,0-1 0,-1 1-1,1 0 1,0 0 0,0 0 0,-1 0-1,1 0 1,0 0 0,-17 3 854,-15 12-955,14-2 67,0 1 0,1 0-1,0 2 1,2 0 0,-17 21 0,25-29-15,0 1 1,1 0 0,1 1-1,-1-1 1,2 1 0,-1 0-1,1 0 1,1 0 0,0 1-1,0 0 1,1-1 0,-1 20-1,3-28-50,0-1 0,0 0 0,0 1 0,0-1 0,1 0 0,-1 0 0,0 1-1,1-1 1,-1 0 0,1 0 0,-1 0 0,1 0 0,0 0 0,-1 0 0,1 0 0,0 0-1,0 0 1,0 0 0,0 0 0,0 0 0,0 0 0,0-1 0,2 2 0,0 0-158,1-1 0,0 1 0,0-1 0,-1 0 0,1 0-1,0 0 1,8 0 0,-1-1-830,0 0 1,0 0-1,0-1 0,0-1 0,12-3 0,9-9-4809,0-4-2995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7.304"/>
    </inkml:context>
    <inkml:brush xml:id="br0">
      <inkml:brushProperty name="width" value="0.025" units="cm"/>
      <inkml:brushProperty name="height" value="0.025" units="cm"/>
    </inkml:brush>
  </inkml:definitions>
  <inkml:trace contextRef="#ctx0" brushRef="#br0">98 0 8680,'0'0'16939,"-10"6"-16816,0-1-118,2 1 1,-1 0-1,1 0 1,-11 10-1,15-12 55,1-1 1,0 0-1,1 1 0,-1-1 0,0 1 1,1 0-1,0 0 0,0 0 0,0 0 1,1 0-1,-1 1 0,1-1 0,0 0 1,0 1-1,0-1 0,0 6 0,2-9-50,0-1-1,-1 1 0,1 0 1,-1-1-1,1 1 0,0-1 1,-1 1-1,1-1 1,0 1-1,0-1 0,-1 1 1,1-1-1,0 1 0,0-1 1,0 0-1,-1 0 0,1 1 1,0-1-1,0 0 0,0 0 1,0 0-1,0 0 0,0 0 1,-1 0-1,3 0 0,32-1 108,-27 1-82,38-1 21,51 3 22,-96-2-70,0 0 1,0 0-1,0 0 1,0 0 0,0 1-1,0-1 1,0 0-1,0 1 1,-1-1-1,1 0 1,0 1-1,0-1 1,0 1 0,-1-1-1,1 1 1,0 0-1,0-1 1,-1 1-1,1 0 1,-1 0-1,1-1 1,-1 1-1,1 0 1,-1 0 0,1 0-1,-1 0 1,0 0-1,1-1 1,-1 1-1,0 0 1,0 0-1,1 0 1,-1 0-1,0 0 1,0 0 0,0 0-1,0 0 1,-1 0-1,1 0 1,0 0-1,0 0 1,-1 0-1,1 0 1,0-1-1,-1 1 1,1 0 0,-1 0-1,1 0 1,-1 0-1,1-1 1,-2 2-1,0 3 91,-1 0-1,0 0 1,0 0 0,-1 0-1,0-1 1,0 1-1,-4 3 1,-8 2 309,0 0 0,0-2 0,-1 0 0,0-1 0,-1 0 0,-25 6 0,39-11-5229,13-5-1542,6-8-3582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8.920"/>
    </inkml:context>
    <inkml:brush xml:id="br0">
      <inkml:brushProperty name="width" value="0.025" units="cm"/>
      <inkml:brushProperty name="height" value="0.025" units="cm"/>
    </inkml:brush>
  </inkml:definitions>
  <inkml:trace contextRef="#ctx0" brushRef="#br0">206 163 3844,'0'0'19944,"-1"8"-19629,-3 191-528,4-151-1864,0-47 1947,1-1 1,-1 1-1,0 0 1,0-1-1,0 1 1,1 0-1,-1 0 1,0-1 0,0 1-1,0 0 1,0-1-1,0 1 1,0 0-1,-1-1 1,1 1-1,0 0 1,0-1-1,0 1 1,-1 0 0,1-1-1,0 1 1,-1 0-1,1-1 1,0 1-1,-1-1 1,1 1-1,-1-1 1,1 1-1,-1-1 1,1 1 0,-1-1-1,0 1 1,1-1-1,-1 0 1,1 1-1,-1-1 1,0 0-1,1 0 1,-1 1 0,0-1-1,1 0 1,-1 0-1,0 0 1,0 0-1,1 0 1,-1 0-1,0 0 1,1 0-1,-1 0 1,0 0 0,1 0-1,-1 0 1,0-1-1,1 1 1,-1 0-1,-1-1 1,-2-1-610,0 0 1,1-1-1,-1 0 1,0 0-1,1 0 1,-1 0-1,-3-5 0,-26-34-4598,2-5 4475,14 17 4464,0 0 0,-22-60 0,37 86-3201,1-1 0,0 1-1,0 0 1,0 0-1,0 0 1,1 0 0,0-1-1,-1 1 1,2 0-1,-1 0 1,0-1 0,1 1-1,0 0 1,0 0-1,0 0 1,1 0 0,2-5-1,-1 4-183,0 0 0,0 0 0,1 1 0,0-1 1,0 1-1,0 0 0,0 0 0,1 0 0,0 1 0,0 0 0,6-4 0,3 0-120,0 1 0,1 1 0,-1 0 0,1 1-1,0 0 1,0 1 0,0 1 0,26-1 0,-27 3-62,-5 0-50,0 0 1,1 0 0,-1 0 0,17 5 0,-24-5 21,0 1 0,-1-1 0,1 1 0,0-1 1,-1 1-1,1 0 0,-1 0 0,1 0 0,-1 0 0,1 0 0,-1 0 0,1 0 1,-1 0-1,0 1 0,0-1 0,0 1 0,0-1 0,0 1 0,0-1 0,0 1 1,0-1-1,-1 1 0,1 0 0,-1-1 0,1 1 0,-1 0 0,1-1 1,-1 1-1,0 0 0,0 0 0,0 2 0,-1-1 74,1-1 0,-1 0 0,0 0 0,1 0 0,-1 0 0,0 0 0,-1 0 0,1 0 0,0 0 0,0 0 0,-1-1 0,1 1 0,-1-1 0,0 1-1,1-1 1,-1 1 0,0-1 0,0 0 0,-3 2 0,-48 23 697,34-18-548,-1 0-21,14-7-202,0 1 0,1 0-1,0 0 1,-1 1 0,1-1-1,0 1 1,0 1 0,0-1-1,1 0 1,-7 7-1,16-9-801,1 0 0,-1 0-1,1-1 1,-1 0-1,1 0 1,-1-1 0,8 0-1,16-10-3304,3-6-1788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49.281"/>
    </inkml:context>
    <inkml:brush xml:id="br0">
      <inkml:brushProperty name="width" value="0.025" units="cm"/>
      <inkml:brushProperty name="height" value="0.025" units="cm"/>
    </inkml:brush>
  </inkml:definitions>
  <inkml:trace contextRef="#ctx0" brushRef="#br0">81 1 6054,'0'0'18129,"-9"9"-18017,2-3-92,1 0 1,-1 1-1,1 0 0,1 0 0,-1 1 1,1-1-1,1 1 0,-1 1 1,1-1-1,1 0 0,0 1 0,0 0 1,0 0-1,-1 15 0,5-23 0,1 0-1,0 0 0,0-1 0,0 1 1,-1-1-1,1 1 0,0-1 0,0 1 1,0-1-1,0 0 0,0 0 0,0 0 1,0 0-1,-1 0 0,4-1 0,2 0 20,142-2 57,-148 3-95,0 0-1,0 0 1,0 0-1,0 0 1,0 0-1,0 0 1,0 1-1,0-1 1,0 0-1,0 1 1,0-1-1,0 1 1,0-1-1,0 1 1,0-1-1,-1 1 1,1-1-1,0 1 1,0 0-1,0 0 1,-1-1-1,1 1 1,-1 0-1,1 0 1,0 0-1,-1 0 1,0 0-1,1 0 1,-1 0-1,1-1 1,-1 1-1,0 0 1,0 0-1,0 1 1,1-1-1,-1 0 1,0 0-1,0 0 1,0 0-1,-1 0 1,1 1-1,-1 2 57,1-1 0,-1 0 0,0 1 0,0-1 0,0 0 0,0 0 0,-1 0 0,1 0 0,-1 0 0,0 0 0,-3 4 0,-3 0-27,1 1 0,-1-2 0,0 1 1,0-1-1,-1 0 0,0-1 0,0 0 0,0 0 0,-1-1 0,0 0 0,0-1 1,0 0-1,-11 1 0,20-3-182,1-1 1,0 0 0,0 0-1,-1 0 1,1 0 0,0 0-1,-1 0 1,1 0 0,0 0-1,-1 0 1,1 0 0,0-1 0,-1 1-1,1 0 1,0 0 0,-1 0-1,1 0 1,0 0 0,0 0-1,-1-1 1,1 1 0,0 0-1,0 0 1,-1-1 0,1 1-1,0 0 1,0 0 0,0-1-1,-1 1 1,1 0 0,0 0-1,0-1 1,0 1 0,0 0-1,0-1 1,-1 1 0,1 0-1,0-1 1,0 1 0,0 0-1,0 0 1,0-1 0,0 1-1,0 0 1,0-1 0,0 1-1,0 0 1,1-1 0,-1 1-1,0 0 1,0-1 0,0 1-1,0-3-1490,0-23-14768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4.411"/>
    </inkml:context>
    <inkml:brush xml:id="br0">
      <inkml:brushProperty name="width" value="0.025" units="cm"/>
      <inkml:brushProperty name="height" value="0.025" units="cm"/>
    </inkml:brush>
  </inkml:definitions>
  <inkml:trace contextRef="#ctx0" brushRef="#br0">1 640 11627,'0'0'4554,"9"-11"-3636,370-401 1041,-345 374-1904,120-140 114,-167 202-2927,-12 27-4605,11-25 2110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4.755"/>
    </inkml:context>
    <inkml:brush xml:id="br0">
      <inkml:brushProperty name="width" value="0.025" units="cm"/>
      <inkml:brushProperty name="height" value="0.025" units="cm"/>
    </inkml:brush>
  </inkml:definitions>
  <inkml:trace contextRef="#ctx0" brushRef="#br0">55 377 4420,'-7'10'2579,"3"-4"-2027,-19 27 384,2-4 2540,34-43 28,11-6-2441,3-3-654,418-367 1753,-431 383-3150,-8 10 241,-10 24-369,-24 35-2007,6-27-422,-2 0-1617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5.113"/>
    </inkml:context>
    <inkml:brush xml:id="br0">
      <inkml:brushProperty name="width" value="0.025" units="cm"/>
      <inkml:brushProperty name="height" value="0.025" units="cm"/>
    </inkml:brush>
  </inkml:definitions>
  <inkml:trace contextRef="#ctx0" brushRef="#br0">1 379 6534,'0'0'2467,"65"1"-193,-23-31 192,9-11-704,2-10-801,0-4-449,-5 2-224,-5 5-95,-10 9-97,-5 8-96,-10 11-545,-3 11-480,-6 7-576,-1 2-1026,-3 1 545,-5 9 32,0 5-4836</inkml:trace>
  <inkml:trace contextRef="#ctx0" brushRef="#br0" timeOffset="1">403 375 7431,'0'0'9353,"73"-71"-8136,-35 32-416,7-3-417,-1 6-320,-6 6-64,-6 14-897,-11 10-384,-10 6-160,-9 11 160,-2 12-1154,-16 4-992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5.455"/>
    </inkml:context>
    <inkml:brush xml:id="br0">
      <inkml:brushProperty name="width" value="0.025" units="cm"/>
      <inkml:brushProperty name="height" value="0.025" units="cm"/>
    </inkml:brush>
  </inkml:definitions>
  <inkml:trace contextRef="#ctx0" brushRef="#br0">1 87 5445,'0'0'6598,"40"-56"-5028,-25 39-385,1 7-929,-3 6-288,-3 4-1057,-3 0-2018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1.473"/>
    </inkml:context>
    <inkml:brush xml:id="br0">
      <inkml:brushProperty name="width" value="0.025" units="cm"/>
      <inkml:brushProperty name="height" value="0.025" units="cm"/>
    </inkml:brush>
  </inkml:definitions>
  <inkml:trace contextRef="#ctx0" brushRef="#br0">0 49 10570,'0'0'9759,"10"-8"-9140,-5 3-554,1 1 0,-1 0 0,1 0 0,0 1 0,0-1 0,0 2 0,0-1 0,1 0 0,-1 1 0,1 0 0,0 1 0,-1 0 0,1 0 0,0 0 0,0 1 0,11 0 0,-7 1-62,-1 1-1,0 0 1,0 0 0,0 1 0,0 0-1,0 1 1,-1 0 0,1 1-1,15 10 1,-23-14 29,0 0 0,0 1 0,0-1-1,0 1 1,0-1 0,-1 1 0,1 0 0,0 0-1,-1 0 1,1 0 0,-1 0 0,0 0-1,1 0 1,-1 0 0,0 1 0,-1-1 0,1 0-1,0 1 1,-1-1 0,1 1 0,-1-1-1,1 0 1,-1 1 0,0-1 0,0 1 0,-1-1-1,1 1 1,0-1 0,-1 1 0,1-1 0,-1 0-1,0 1 1,0-1 0,0 0 0,0 1-1,0-1 1,0 0 0,-1 0 0,1 0 0,-1 0-1,1 0 1,-1-1 0,0 1 0,0 0 0,-3 1-1,-7 9 551,-2-1-1,-26 17 1,34-24-507,0 0 0,-1-1 1,1 0-1,-1 0 1,1 0-1,-1-1 0,0 0 1,0-1-1,-11 2 1,17-4-481,1 0 0,0 1 0,-1-1 0,1 0 0,0 0 0,-1 0 0,1 0 0,0 0 0,0 0 0,0 1 0,0-1 0,0 0 0,0 0 0,0 0 0,0 0 0,0 0 0,0 0 0,1-1 0,-1 1-362,2-14-8100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5.815"/>
    </inkml:context>
    <inkml:brush xml:id="br0">
      <inkml:brushProperty name="width" value="0.025" units="cm"/>
      <inkml:brushProperty name="height" value="0.025" units="cm"/>
    </inkml:brush>
  </inkml:definitions>
  <inkml:trace contextRef="#ctx0" brushRef="#br0">8 1 14958,'0'0'2595,"-8"65"-2275,24-23 224,16 4-63,8 0-161,9 0-224,2-4-64,1-6 0,1-2 64,-6-5-96,-4-1-448,-6-4-609,-12-6-1185,-12-6-1378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6.158"/>
    </inkml:context>
    <inkml:brush xml:id="br0">
      <inkml:brushProperty name="width" value="0.025" units="cm"/>
      <inkml:brushProperty name="height" value="0.025" units="cm"/>
    </inkml:brush>
  </inkml:definitions>
  <inkml:trace contextRef="#ctx0" brushRef="#br0">1 114 7559,'0'0'10442,"70"74"-9673,-36-35-289,8 4-384,1 2-32,1-2-32,1-2-64,-10-8-768,-3-6-642,-10-12-1248,-12-10 672,-10-6 961,-6-25-833</inkml:trace>
  <inkml:trace contextRef="#ctx0" brushRef="#br0" timeOffset="1">187 0 5637,'0'0'7592,"32"66"-6087,-9-22 0,9 4-672,3 3-448,8-5-225,1-3-64,2-4-32,-3-9-32,-6-8-417,-6-13-1056,-9-9-609,-11-13-352,-11-25-961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6.500"/>
    </inkml:context>
    <inkml:brush xml:id="br0">
      <inkml:brushProperty name="width" value="0.025" units="cm"/>
      <inkml:brushProperty name="height" value="0.025" units="cm"/>
    </inkml:brush>
  </inkml:definitions>
  <inkml:trace contextRef="#ctx0" brushRef="#br0">0 51 3491,'0'0'5114,"2"13"-3053,1 6-1478,0 0 0,2 0 0,0 0 0,1-1 0,0 0 0,2 0 0,15 27 0,-19-38-583,0 0 0,1-1 0,0 1 0,0-1 0,1 0 0,-1 0 0,1 0 0,1-1 0,-1 0 1,1-1-1,-1 1 0,1-1 0,1 0 0,-1-1 0,0 1 0,1-2 0,0 1 0,0-1 0,0 0 1,0-1-1,0 0 0,9 1 0,-15-2-93,0 0 1,0-1-1,0 1 0,1 0 1,-1-1-1,0 1 1,0-1-1,0 1 1,0-1-1,0 0 0,0 0 1,-1 0-1,1 0 1,0 0-1,0 0 0,-1-1 1,1 1-1,-1-1 1,1 1-1,-1-1 0,1 1 1,-1-1-1,2-3 1,-1 0-89,1-1 0,-2 1 0,1-1 0,0 1 1,-1-1-1,0 1 0,0-1 0,-1-11 0,0 0-77,-1-1 0,-1 1 1,-1 0-1,0 0 0,-8-21 0,7 27 295,1-2-4,-2 1 0,1 0 1,-1 0-1,-1 0 1,0 0-1,-1 1 1,-15-19-1,22 86 2882,3-45-2750,1 0 0,0 1 0,1-1 0,0 0 0,1-1 0,0 0 0,1 0 1,0 0-1,1 0 0,0-1 0,17 15 0,-20-19-152,1-1 0,0 1 1,0-1-1,0 0 0,0-1 0,1 0 0,0 0 0,-1 0 1,1 0-1,0-1 0,0-1 0,1 1 0,-1-1 1,0 0-1,0 0 0,1-1 0,-1 0 0,0-1 1,1 0-1,11-2 0,-15 1 68,0 0 0,1 0 0,-1 0 0,0 0 0,0-1 1,0 0-1,0 0 0,-1 0 0,1 0 0,-1-1 0,0 1 0,0-1 0,0 0 0,0 0 1,-1 0-1,1 0 0,-1 0 0,0 0 0,-1-1 0,1 1 0,1-8 0,7-36-457,-9 20-4977,-1 53 452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7.233"/>
    </inkml:context>
    <inkml:brush xml:id="br0">
      <inkml:brushProperty name="width" value="0.025" units="cm"/>
      <inkml:brushProperty name="height" value="0.025" units="cm"/>
    </inkml:brush>
  </inkml:definitions>
  <inkml:trace contextRef="#ctx0" brushRef="#br0">84 0 15471,'0'0'256,"-36"64"-128,18-17-32,5 7 64,2 3-32,6-2-64,5-6-96,0-8-288,2-12-160,10-10 63,1-7-448,-5-12-1088,-3 0-450,-5-17-736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7.596"/>
    </inkml:context>
    <inkml:brush xml:id="br0">
      <inkml:brushProperty name="width" value="0.025" units="cm"/>
      <inkml:brushProperty name="height" value="0.025" units="cm"/>
    </inkml:brush>
  </inkml:definitions>
  <inkml:trace contextRef="#ctx0" brushRef="#br0">22 5 3748,'0'0'7436,"-4"10"-6395,0 7-545,0 1 0,0-1 1,2 1-1,0 0 0,1 22 0,1-33-257,0 0-1,0-1 0,1 1 0,-1-1 1,1 1-1,1-1 0,-1 0 0,1 0 1,1 1-1,-1-1 0,1 0 1,0-1-1,0 1 0,1 0 0,-1-1 1,1 0-1,0 0 0,1 0 0,-1 0 1,7 4-1,-9-8-89,0 0-1,0 0 1,1 0 0,-1 0 0,0-1 0,0 1 0,1-1-1,-1 0 1,0 1 0,1-1 0,-1 0 0,0 0-1,1 0 1,-1-1 0,0 1 0,0-1 0,1 1 0,-1-1-1,0 0 1,0 0 0,1 1 0,-1-2 0,0 1-1,0 0 1,0 0 0,-1-1 0,1 1 0,0-1-1,0 1 1,-1-1 0,1 0 0,1-2 0,7-8-49,0-1 1,-1 0-1,12-23 1,-14 23 31,36-69-614,-23 23-4892,-15 33-488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8.796"/>
    </inkml:context>
    <inkml:brush xml:id="br0">
      <inkml:brushProperty name="width" value="0.025" units="cm"/>
      <inkml:brushProperty name="height" value="0.025" units="cm"/>
    </inkml:brush>
  </inkml:definitions>
  <inkml:trace contextRef="#ctx0" brushRef="#br0">0 209 6951,'0'0'14621,"9"6"-14119,-3-1-433,1-1-1,-2 1 1,1 1-1,-1-1 1,1 1-1,-1 0 1,-1 0-1,1 0 1,-1 1-1,-1 0 1,4 7-1,-4-6 28,11 20 128,-14-27-193,0 0-1,1-1 0,-1 1 0,1-1 0,-1 0 0,1 1 1,-1-1-1,1 1 0,-1-1 0,1 0 0,0 1 0,-1-1 1,1 0-1,-1 0 0,1 1 0,0-1 0,-1 0 0,1 0 1,0 0-1,-1 0 0,1 0 0,0 0 0,-1 0 1,1 0-1,0 0 0,-1 0 0,1 0 0,0 0 0,-1-1 1,1 1-1,-1 0 0,1 0 0,0-1 0,-1 1 0,1 0 1,-1-1-1,1 1 0,-1-1 0,1 1 0,-1 0 1,1-1-1,0 0 0,8-10 232,-1 1-1,0-1 1,0 0 0,-1-1 0,0 1-1,5-15 1,-6 12-160,1 0 1,1 1-1,0 0 0,16-19 0,-19 34 229,-3 13-230,0 20-78,-2-31 19,0 5-28,0 0 1,1 0-1,0 0 1,1 1-1,3 10 1,-4-19-11,-1 0 0,0 0 0,1 1 0,-1-1 0,1 0 0,0 0 0,-1 0 0,1 0-1,0 0 1,0-1 0,-1 1 0,1 0 0,0 0 0,0 0 0,0-1 0,0 1 0,0 0 0,0-1 0,0 1 0,2 0 0,-2-1 10,1 0 0,0 0 0,-1-1 1,1 1-1,0 0 0,-1-1 0,1 1 0,-1-1 1,1 1-1,-1-1 0,1 0 0,-1 1 0,1-1 1,-1 0-1,0 0 0,1 0 0,-1 0 0,0 0 0,2-3 1,6-5 76,-1-1 1,0 0 0,-1-1-1,11-18 1,17-26 21,-34 55-125,-1 0 0,1 0 0,-1 1 1,0-1-1,1 0 0,-1 0 0,0 0 1,0 0-1,1 1 0,-1-1 0,0 0 0,1 0 1,-1 1-1,0-1 0,0 0 0,1 1 1,-1-1-1,0 0 0,0 0 0,0 1 0,0-1 1,1 0-1,-1 1 0,0-1 0,0 0 0,0 1 1,0-1-1,0 1 0,0-1 0,0 0 1,0 1-1,0-1 0,0 0 0,0 1 0,0-1 1,0 0-1,0 1 0,0-1 0,-1 0 1,1 1-1,3 34-442,0-9-1172,-3-24 1442,0-1 0,0 0 0,0 0-1,0 0 1,0 0 0,1 0-1,-1 1 1,0-1 0,1 0 0,-1 0-1,1 0 1,-1 0 0,1 0-1,0 0 1,-1 0 0,1 0 0,0 0-1,0-1 1,0 1 0,-1 0-1,1 0 1,0-1 0,0 1-1,0 0 1,0-1 0,0 1 0,0-1-1,1 1 1,-1-1 0,1 1-1,1-2-167,-1 1 0,1 0 0,-1-1 0,1 0-1,-1 1 1,1-1 0,-1 0 0,0 0-1,1-1 1,-1 1 0,0 0 0,0-1-1,2-1 1,8-8-1312,0 1-1,-2-1 1,14-18 0,-5 3 725,3-6 2057,-6 15 3523,-16 23 1990,-7 25-5510,4-23-983,0-1 1,1 2 0,0-1 0,0 0 0,-1 11-1,4-19-105,-1 1 0,1-1 0,-1 1-1,1-1 1,0 1 0,-1-1 0,1 0-1,0 1 1,-1-1 0,1 0 0,0 1 0,-1-1-1,1 0 1,0 0 0,0 0 0,-1 0-1,1 0 1,0 0 0,0 0 0,-1 0-1,1 0 1,0 0 0,0 0 0,-1 0-1,2-1 1,23-2 503,0-3-233,0 0 0,-1-2 0,38-17 0,-61 25-219,0-1 0,-1 1 0,1 0 0,-1-1 0,1 1 0,-1-1 0,0 1 0,1-1 0,-1 1 0,1-1 0,-1 1 0,0-1 0,1 1 0,-1-1 0,0 1 0,0-1 0,1 0 0,-1 1 0,0-1 0,0 0 0,0 1 0,0-1 0,0 0 1,0 1-1,0-1 0,0 0 0,0 1 0,0-1 0,0 1 0,-1-1 0,1 0 0,0 1 0,0-1 0,0 1 0,-1-1 0,1 0 0,0 1 0,-1-1 0,1 1 0,-1-1 0,-21-25 564,17 21-577,2 2-81,-24-33 235,26 34-252,-1 1 0,1-1 0,0 0 0,0 1 0,1-1 0,-1 0 0,0 0 0,0 0 0,1 1 0,-1-1 0,1 0 0,0 0 0,0 0-1,-1 0 1,1 0 0,0 0 0,1 0 0,-1-4 0,3 5-280,0-1 0,0 1 0,0 0 0,0 0-1,1 0 1,-1 0 0,0 1 0,0-1 0,1 1 0,-1 0-1,0 0 1,0 0 0,1 0 0,2 1 0,10-1-1972,9-6-2312,1-2-3027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9.123"/>
    </inkml:context>
    <inkml:brush xml:id="br0">
      <inkml:brushProperty name="width" value="0.025" units="cm"/>
      <inkml:brushProperty name="height" value="0.025" units="cm"/>
    </inkml:brush>
  </inkml:definitions>
  <inkml:trace contextRef="#ctx0" brushRef="#br0">51 0 6054,'0'0'15273,"-3"13"-14579,-11 42 5,2 2 0,3-1 1,-3 97-1,12-151-672,-1-1-1,1 0 0,0 0 1,0 0-1,0 0 1,0 0-1,1 0 0,-1 0 1,0 0-1,0 0 1,1 0-1,-1 0 1,0 0-1,1 0 0,-1 0 1,1 0-1,-1-1 1,1 1-1,0 0 1,-1 0-1,1 0 0,0-1 1,-1 1-1,1 0 1,0-1-1,0 1 0,0 0 1,0-1-1,0 1 1,0-1-1,0 0 1,0 1-1,0-1 0,0 0 1,0 1-1,0-1 1,0 0-1,0 0 0,0 0 1,0 0-1,0 0 1,0 0-1,1 0 1,2-1 136,-1 0 0,1 0 1,-1 0-1,1-1 0,-1 1 1,0-1-1,0 1 1,0-1-1,0 0 0,0 0 1,5-5-1,8-13-23,-1-1-1,-1-1 1,0 0 0,-2-1-1,-1 0 1,-1-1 0,11-35-1,-5 15-994,-24 55-14792,-2 2 7095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9.481"/>
    </inkml:context>
    <inkml:brush xml:id="br0">
      <inkml:brushProperty name="width" value="0.025" units="cm"/>
      <inkml:brushProperty name="height" value="0.025" units="cm"/>
    </inkml:brush>
  </inkml:definitions>
  <inkml:trace contextRef="#ctx0" brushRef="#br0">1 1 8488,'0'0'10538,"35"57"-9417,-23-44-769,2-4-288,-3-2-1921,-1-6-4037,1-1-5028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3:59.809"/>
    </inkml:context>
    <inkml:brush xml:id="br0">
      <inkml:brushProperty name="width" value="0.025" units="cm"/>
      <inkml:brushProperty name="height" value="0.025" units="cm"/>
    </inkml:brush>
  </inkml:definitions>
  <inkml:trace contextRef="#ctx0" brushRef="#br0">0 302 12748,'0'0'3817,"8"2"-2808,1-1-877,0 0 1,-1 0-1,1-1 0,0 0 1,-1-1-1,16-2 0,-21 3 11,-1-1-1,1 0 0,-1 1 1,1-1-1,-1 0 1,0 0-1,1 0 0,-1-1 1,0 1-1,0-1 0,0 1 1,0-1-1,0 0 1,0 1-1,0-1 0,-1 0 1,1 0-1,-1 0 1,1 0-1,-1-1 0,0 1 1,0 0-1,0-1 0,0 1 1,0-1-1,0 1 1,-1-1-1,1 1 0,-1-1 1,0 1-1,0-5 0,0 7-115,0-1 0,0 1 0,0 0 0,0 0 0,0-1 0,-1 1 0,1 0-1,0 0 1,0-1 0,0 1 0,0 0 0,-1 0 0,1 0 0,0-1 0,0 1-1,0 0 1,-1 0 0,1 0 0,0 0 0,0 0 0,-1-1 0,1 1 0,0 0-1,0 0 1,-1 0 0,1 0 0,0 0 0,-1 0 0,1 0 0,0 0 0,0 0-1,-1 0 1,1 0 0,0 0 0,-1 0 0,1 0 0,0 0 0,0 0 0,-1 1-1,1-1 1,0 0 0,0 0 0,-1 0 0,-12 7 34,6 0-10,2 0 0,-1 0 0,1 1 1,1-1-1,-1 1 0,1 1 0,0-1 0,1 0 0,0 1 0,1 0 0,-1 0 0,2 0 0,-1 0 0,1 0 0,0 12 0,1-20-39,0-1-1,0 1 1,1 0-1,-1 0 1,0 0-1,0 0 1,0 0 0,1 0-1,-1 0 1,0 0-1,1 0 1,-1-1-1,1 1 1,-1 0-1,1 0 1,-1-1 0,1 1-1,0 0 1,-1-1-1,1 1 1,0 0-1,0-1 1,-1 1-1,1-1 1,0 1 0,0-1-1,0 0 1,0 1-1,0-1 1,-1 0-1,1 1 1,0-1-1,0 0 1,0 0-1,0 0 1,0 0 0,0 0-1,0 0 1,0 0-1,0 0 1,0 0-1,0-1 1,0 1-1,-1 0 1,1-1 0,0 1-1,0 0 1,0-1-1,0 1 1,0-2-1,5 0 75,0 0-1,0-1 0,0 0 0,0 0 0,-1-1 0,8-5 0,21-28 27,-1-1-1,-2-1 1,-1-2-1,-2-1 0,-3-2 1,-1 0-1,18-48 1,-41 90-219,0 5 78,-1 0 0,0 1 0,0-1 0,-1 0-1,1 1 1,-1-1 0,0 0 0,1 0 0,-1 0 0,-1 0 0,1 0 0,-2 3 0,2-2 12,-12 32 144,3 0 1,-8 42 0,15-59-106,0 0 0,2-1 1,0 1-1,1 0 0,1 0 1,4 23-1,-3-34-23,0 0 0,1 0 0,-1 0 0,2-1 0,-1 1 0,1-1 0,0 0 0,0 0 0,1 0 0,8 9 0,-12-19-95,0 0 0,-1-1 0,0 1 0,1 0 0,-1-1 0,-1 1 0,1 0 0,0-1 0,-1 1 0,-1-4-1,-7-16 23,-1 0 0,-23-38-1,20 41 318,2-1 0,0-1-1,-8-25 1,19 46-243,-1 1-1,1-1 1,0 1 0,0-1 0,-1 1-1,1-1 1,0 0 0,0 1 0,0-1 0,0 1-1,0-1 1,0 1 0,0-1 0,0 0-1,0 1 1,0-1 0,0 1 0,0-1-1,1 0 1,-1 1 0,0-1 0,0 1 0,1-1-1,-1 1 1,0-1 0,1 1 0,-1-1-1,0 1 1,1-1 0,-1 1 0,1 0-1,-1-1 1,0 1 0,1-1 0,-1 1 0,1 0-1,-1 0 1,1-1 0,0 1 0,-1 0-1,1 0 1,-1 0 0,1-1 0,-1 1 0,1 0-1,0 0 1,-1 0 0,1 0 0,-1 0-1,1 0 1,0 0 0,-1 0 0,1 1-1,-1-1 1,1 0 0,-1 0 0,1 0 0,0 1-1,0-1 1,49 17-2557,-31-9-648,15-1-3677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0.352"/>
    </inkml:context>
    <inkml:brush xml:id="br0">
      <inkml:brushProperty name="width" value="0.025" units="cm"/>
      <inkml:brushProperty name="height" value="0.025" units="cm"/>
    </inkml:brush>
  </inkml:definitions>
  <inkml:trace contextRef="#ctx0" brushRef="#br0">1 121 4388,'0'0'17425,"11"6"-16117,2 0-959,0-1 1,0 0 0,0-1-1,0 0 1,1-1 0,0 0-1,23 1 1,-27-4-242,1-1-1,0 0 1,0 0 0,-1-1 0,1 0 0,-1-1-1,0 0 1,18-8 0,-26 9-53,1 1 0,0 0-1,-1-1 1,1 0 0,-1 0 0,1 1-1,-1-1 1,0-1 0,0 1 0,0 0-1,0 0 1,0-1 0,0 1 0,-1-1-1,1 0 1,-1 1 0,1-1 0,-1 0-1,0 0 1,-1 0 0,1 0 0,0 0-1,-1 0 1,1 0 0,-1 0 0,0 0-1,0 0 1,0 0 0,-1 0 0,1 0-1,-1 0 1,1 0 0,-1 0 0,0 0 0,-2-4-1,1 4-29,0 0 0,1 0 0,-1 1 0,0-1 0,0 1 0,0 0 0,-1-1 0,1 1-1,-1 0 1,1 0 0,-1 0 0,1 1 0,-1-1 0,0 1 0,0-1 0,0 1 0,0 0 0,0 0-1,0 0 1,0 1 0,-1-1 0,1 1 0,0 0 0,-5 0 0,3-1-36,0 1-1,0 0 1,0 1 0,0-1 0,0 1 0,0 0-1,0 1 1,0-1 0,1 1 0,-1 0 0,0 0-1,1 0 1,0 0 0,-1 1 0,-3 3-1,2 1 5,0-1 0,1 1 0,0 0 0,0 1 0,1-1 0,0 1 0,0 0 0,-3 10 0,5-14-99,1 1 0,-1-1 0,1 1 0,0-1 0,0 1 1,1 0-1,-1-1 0,1 1 0,0 0 0,1-1 0,-1 1 1,1 0-1,0-1 0,0 1 0,0-1 0,4 9 0,-3-10-188,0-1 0,1 0-1,-1 1 1,1-1 0,-1 0-1,1 0 1,0 0-1,0-1 1,0 1 0,0-1-1,0 0 1,0 1 0,1-1-1,-1-1 1,0 1 0,0 0-1,1-1 1,-1 0-1,5 0 1,3 1-1650,0-1-1,0-1 1,0 1-1,19-6 1,6-6-4825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3.340"/>
    </inkml:context>
    <inkml:brush xml:id="br0">
      <inkml:brushProperty name="width" value="0.025" units="cm"/>
      <inkml:brushProperty name="height" value="0.025" units="cm"/>
    </inkml:brush>
  </inkml:definitions>
  <inkml:trace contextRef="#ctx0" brushRef="#br0">15 14 2691,'-15'-2'2749,"25"-2"3310,15-2 954,-13 5-5122,52 4-1720,1-1-5002,-35-2-1655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1.196"/>
    </inkml:context>
    <inkml:brush xml:id="br0">
      <inkml:brushProperty name="width" value="0.025" units="cm"/>
      <inkml:brushProperty name="height" value="0.025" units="cm"/>
    </inkml:brush>
  </inkml:definitions>
  <inkml:trace contextRef="#ctx0" brushRef="#br0">167 2 4260,'0'0'20537,"-8"10"-20457,4-4-88,-3 2 2,0 0 0,1 1 0,0 0-1,1 0 1,0 0 0,0 1 0,1-1 0,0 1 0,1 0 0,-3 15 0,8-25 25,-1 0 0,1 0 0,0 0 0,0-1-1,-1 1 1,1-1 0,0 1 0,-1-1 0,1 0 0,0 0 0,-1 1-1,1-1 1,-1 0 0,3-3 0,18-16 120,33-38 1,-18 16-83,-37 42-56,0 0 0,0 0-1,0 0 1,0 0-1,0 0 1,0 0-1,0-1 1,0 1-1,0 0 1,0 0 0,1 0-1,-1 0 1,0 0-1,0 0 1,0-1-1,0 1 1,0 0-1,0 0 1,0 0 0,0 0-1,0 0 1,0 0-1,1 0 1,-1 0-1,0-1 1,0 1-1,0 0 1,0 0 0,0 0-1,0 0 1,1 0-1,-1 0 1,0 0-1,0 0 1,0 0-1,0 0 1,0 0 0,1 0-1,-1 0 1,0 0-1,0 0 1,0 0-1,0 0 1,0 0 0,1 0-1,-1 0 1,0 0-1,0 0 1,0 1-1,0-1 1,0 0-1,0 0 1,0 0 0,1 0-1,-1 0 1,0 0-1,0 0 1,0 0-1,0 0 1,0 1-1,0-1 1,0 0 0,0 0-1,0 0 1,0 0-1,0 0 1,1 1-1,-4 14 99,-9 21 181,-15 12 161,-51 69 0,49-76-166,1 2 1,-26 51-1,52-90-341,0 1 1,0-1-1,0 1 0,1-1 1,-1 1-1,1 0 0,1-1 0,-1 1 1,0 0-1,1 0 0,0 0 1,1 5-1,0-10 54,0 0 0,0 0 0,1 0 0,-1 0 0,0 0 1,0-1-1,0 1 0,0 0 0,0-1 0,1 1 0,-1 0 0,0-1 0,0 0 0,0 1 1,0-1-1,0 0 0,0 1 0,0-1 0,-1 0 0,1 0 0,1-1 0,56-69 152,57-94 0,-44 60-110,-49 69-44,-15 25-47,-1 1 1,2-1-1,12-14 1,-25 63-1040,-3-12 1048,3-15 66,1 0 0,1 1 0,-1-1 0,2 1 0,-2 22 0,4-34 6,1 1 1,-1 0-1,0-1 0,1 1 0,-1-1 1,1 1-1,0-1 0,-1 1 1,1-1-1,-1 1 0,1-1 1,0 1-1,-1-1 0,1 0 0,0 1 1,-1-1-1,1 0 0,0 0 1,0 1-1,-1-1 0,1 0 0,0 0 1,0 0-1,0 0 0,-1 0 1,1 0-1,0 0 0,0 0 0,-1 0 1,1-1-1,0 1 0,0 0 1,-1 0-1,1-1 0,0 1 0,0-1 1,31-10 493,-19 3-469,-2 0 0,1-1-1,-1 0 1,0-1-1,-1 0 1,0-1 0,-1 0-1,0 0 1,-1-1 0,11-21-1,-19 33-6,-3 12-113,-4 5 40,3-11 79,1 1-1,0 0 1,1 0-1,0 0 1,0 0-1,0 0 0,1 0 1,0 0-1,0 1 1,1 13-1,0-20-27,1 0 0,0 0 1,-1-1-1,1 1 0,0-1 0,-1 1 0,1-1 0,0 1 0,0-1 0,0 1 1,0-1-1,0 1 0,-1-1 0,1 0 0,0 0 0,0 1 0,0-1 1,0 0-1,0 0 0,0 0 0,0 0 0,0 0 0,0 0 0,0 0 1,0-1-1,0 1 0,-1 0 0,1 0 0,0-1 0,2 0 0,29-9 333,-21 3-386,0 0 0,-1-1 0,0 0 0,0 0 0,-1-1 0,0 0 0,0-1 1,-1 0-1,0-1 0,-1 1 0,9-20 0,-62 98-663,41-59 251,-12 25 536,13-11-7583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1.539"/>
    </inkml:context>
    <inkml:brush xml:id="br0">
      <inkml:brushProperty name="width" value="0.025" units="cm"/>
      <inkml:brushProperty name="height" value="0.025" units="cm"/>
    </inkml:brush>
  </inkml:definitions>
  <inkml:trace contextRef="#ctx0" brushRef="#br0">52 0 5317,'0'0'22197,"-31"47"-29372,21-39 1698,-1-4-2851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1.989"/>
    </inkml:context>
    <inkml:brush xml:id="br0">
      <inkml:brushProperty name="width" value="0.025" units="cm"/>
      <inkml:brushProperty name="height" value="0.025" units="cm"/>
    </inkml:brush>
  </inkml:definitions>
  <inkml:trace contextRef="#ctx0" brushRef="#br0">134 1 3171,'0'0'21193,"0"12"-20322,-2 10-667,-2 1 0,0 0 1,-2-1-1,0 1 0,-1-1 1,-16 32-1,-8 3 340,20-40-303,1 2-1,1-1 0,-11 32 1,20-49-237,0-1 1,0 0-1,0 0 1,0 0-1,0 0 1,0 1 0,0-1-1,0 0 1,0 0-1,0 0 1,0 1-1,0-1 1,0 0-1,0 0 1,0 0 0,0 1-1,0-1 1,0 0-1,0 0 1,0 0-1,0 1 1,0-1-1,0 0 1,1 0 0,-1 0-1,0 0 1,0 1-1,0-1 1,0 0-1,0 0 1,0 0-1,1 0 1,-1 0 0,0 1-1,0-1 1,0 0-1,0 0 1,1 0-1,-1 0 1,0 0-1,0 0 1,0 0 0,1 0-1,-1 0 1,0 0-1,0 0 1,1 0-1,13-3 144,14-10 25,13-16-179,50-46 1,-91 75 0,0 0 0,0 0 0,0 0-1,0 0 1,0 0 0,0-1 0,0 1 0,1 0 0,-1 0-1,0 0 1,0 0 0,0 0 0,0 0 0,0 0 0,1 0-1,-1 0 1,0 0 0,0 0 0,0 0 0,0 0 0,1 0-1,-1 0 1,0 0 0,0 0 0,0 0 0,0 0 0,0 0-1,1 0 1,-1 0 0,0 0 0,0 0 0,0 0 0,0 0-1,0 0 1,1 0 0,-1 0 0,0 1 0,0-1 0,0 0-1,0 0 1,0 0 0,0 0 0,0 0 0,1 0 0,-1 0-1,0 1 1,0-1 0,0 0 0,0 0 0,0 0-1,0 0 1,0 0 0,0 1 0,0-1 0,0 0 0,0 0-1,0 0 1,0 0 0,0 1 0,0-1 0,0 0 0,0 0-1,0 20-103,-7 26 112,7-44-14,-1 2 20,1 0 1,-1 0-1,1-1 1,0 1-1,0 0 1,1 0-1,-1 0 0,2 6 1,-2-9-14,1-1 0,-1 1 0,0-1 0,0 1 0,1 0 0,-1-1 0,0 0 0,0 1 0,1-1 0,-1 1 0,1-1 0,-1 1 0,0-1 0,1 0 0,-1 1 0,1-1 0,-1 0 0,1 1 0,-1-1 0,1 0 0,-1 0 0,1 1 0,0-1 0,0 0 0,0 0-42,1 0 0,-1 0 1,0-1-1,1 1 0,-1 0 0,0-1 1,1 1-1,-1-1 0,0 0 0,0 1 1,0-1-1,1 0 0,-1 0 0,0 0 0,1-1 1,18-26-4533,-12 6-3341,-1 0-7093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2.347"/>
    </inkml:context>
    <inkml:brush xml:id="br0">
      <inkml:brushProperty name="width" value="0.025" units="cm"/>
      <inkml:brushProperty name="height" value="0.025" units="cm"/>
    </inkml:brush>
  </inkml:definitions>
  <inkml:trace contextRef="#ctx0" brushRef="#br0">1 4 18257,'0'0'11051,"29"-4"-20596,-26 12 704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2.676"/>
    </inkml:context>
    <inkml:brush xml:id="br0">
      <inkml:brushProperty name="width" value="0.025" units="cm"/>
      <inkml:brushProperty name="height" value="0.025" units="cm"/>
    </inkml:brush>
  </inkml:definitions>
  <inkml:trace contextRef="#ctx0" brushRef="#br0">119 0 14926,'0'0'5904,"-3"12"-4564,-14 36 352,-15 48 1975,29-85-3478,0 1-1,1-1 1,0 1-1,1-1 1,0 1-1,1 12 1,0-23-203,1 0 0,-1 0 0,1 0 1,-1 0-1,1 0 0,-1 0 1,1 0-1,0 0 0,0 0 0,-1-1 1,1 1-1,0 0 0,0 0 0,0-1 1,0 1-1,0-1 0,0 1 1,0-1-1,0 1 0,0-1 0,0 0 1,0 1-1,0-1 0,0 0 0,0 0 1,0 0-1,1 0 0,-1 0 1,0 0-1,0 0 0,0 0 0,0 0 1,2-1-1,45-8-1652,-41 7 1161,-3 1 93,1 0-1,-1 0 0,1 1 0,0 0 0,-1 0 0,1 0 0,8 1 0,-12-1 392,0 1 1,0-1-1,0 0 1,0 1-1,0-1 1,0 1-1,-1-1 1,1 1-1,0-1 1,0 1-1,-1-1 1,1 1-1,0 0 1,-1 0-1,1-1 1,0 1-1,-1 0 0,1 0 1,-1 0-1,0-1 1,1 1-1,-1 0 1,1 0-1,-1 0 1,0 0-1,0 0 1,0 0-1,0 0 1,0 0-1,1 0 1,-2 0-1,1 0 1,0 0-1,0 0 1,0-1-1,0 1 1,-1 0-1,1 0 0,0 0 1,-1 0-1,1 0 1,-1 0-1,0 0 1,-1 3 178,0-1 1,0 0 0,0 1-1,-1-1 1,0-1 0,0 1-1,1 0 1,-2 0-1,1-1 1,0 0 0,0 0-1,-1 0 1,1 0-1,-1 0 1,0-1 0,1 1-1,-1-1 1,-4 1 0,-6 2 446,0-1 0,0-1 0,-24 2 0,-3-8 91,41 4-777,-1 0-1,0 0 1,0 0 0,1 0-1,-1 0 1,0 0-1,1 0 1,-1-1-1,0 1 1,1 0 0,-1 0-1,1-1 1,-1 1-1,0 0 1,1-1-1,-1 1 1,1-1 0,-1 1-1,1 0 1,-1-1-1,1 1 1,-1-1 0,1 0-1,0 1 1,-1-1-1,1 1 1,0-1-1,-1 0 1,1 1 0,0-1-1,0 1 1,0-1-1,-1 0 1,1 1-1,0-1 1,0 0 0,0 0-1,0 1 1,0-1-1,0 0 1,0 1 0,1-1-1,-1 0 1,0 1-1,0-1 1,0 0-1,1 1 1,-1-1 0,0 1-1,1-1 1,-1 0-1,0 1 1,1-1-1,-1 1 1,1-1 0,0 0-1,2-1-634,-1 0 1,1 0-1,0 0 0,0 1 0,0-1 1,0 1-1,1 0 0,-1 0 0,6-2 1,9-3-3232,5-4-1781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3.126"/>
    </inkml:context>
    <inkml:brush xml:id="br0">
      <inkml:brushProperty name="width" value="0.025" units="cm"/>
      <inkml:brushProperty name="height" value="0.025" units="cm"/>
    </inkml:brush>
  </inkml:definitions>
  <inkml:trace contextRef="#ctx0" brushRef="#br0">0 32 3940,'0'0'25170,"3"8"-25074,-1 0-86,-1-1 1,0 1-1,0 0 0,-1-1 0,0 1 0,0 0 0,-1 0 0,1-1 1,-3 9-1,36-77 86,-15 0-481,-18 59 332,1 41-566,0-36 629,-1-1 0,0 1 0,1-1 0,0 1 0,0-1 0,0 0 0,0 1 0,0-1-1,0 0 1,0 0 0,1 0 0,-1 0 0,1 0 0,-1 0 0,1 0 0,0-1 0,0 1 0,0 0 0,0-1 0,0 0 0,0 1 0,0-1 0,0 0 0,1 0 0,-1 0 0,0 0 0,1-1 0,-1 1 0,1-1 0,-1 1 0,1-1 0,-1 0 0,1 0-1,-1 0 1,1 0 0,-1 0 0,1-1 0,-1 1 0,1-1 0,2-1 0,5 0 37,-1-1 1,1 0-1,-1-1 0,0 0 0,0-1 0,0 1 0,-1-2 0,15-11 1,-10 4-24,-10 10-24,-1 0 0,1 1-1,0-1 1,0 0 0,0 1-1,0-1 1,1 1 0,-1 0-1,4-2 1,-8 41-593,-1-24 579,1-9 25,0 1 0,0-1-1,1 1 1,-1-1 0,1 1 0,0 0 0,0-1 0,2 9 0,-1-12 9,0 1 1,0-1 0,0 0-1,0 1 1,0-1 0,0 0 0,0 0-1,1 0 1,-1 1 0,0-1-1,1-1 1,-1 1 0,1 0-1,-1 0 1,1 0 0,-1-1-1,1 1 1,-1-1 0,1 1 0,0-1-1,-1 0 1,1 0 0,0 1-1,-1-1 1,1 0 0,0-1-1,-1 1 1,3 0 0,8-1 26,-1-1 0,0 0 1,1 0-1,-1-1 0,0 0 0,0-1 1,-1-1-1,15-7 0,-11 5-73,0 1 0,0 1-1,27-8 1,-40 14 26,0-1 0,-1 0-1,1 0 1,-1 0 0,1 0 0,-1 0-1,1 1 1,0-1 0,-1 0 0,1 0-1,-1 1 1,1-1 0,-1 0 0,1 1 0,-1-1-1,1 1 1,-1-1 0,0 1 0,1-1-1,-1 1 1,0-1 0,1 1 0,-1-1-1,0 1 1,0-1 0,1 1 0,-1-1 0,0 1-1,0 0 1,0-1 0,0 1 0,0-1-1,0 1 1,0 0 0,0-1 0,0 1-1,0 1 1,0-1 12,0 0 0,0 1 1,1-1-1,-1 0 0,0 1 0,1-1 0,-1 0 0,1 1 0,-1-1 0,1 0 0,0 0 1,-1 1-1,1-1 0,0 0 0,0 0 0,0 0 0,0 0 0,0 0 0,0 0 0,1 1 1,8 1-68,0 0 1,0 0-1,0-1 1,0 0-1,0-1 1,13 1-1,31-5-6455,-44-3 2052,-7-6-2743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3.470"/>
    </inkml:context>
    <inkml:brush xml:id="br0">
      <inkml:brushProperty name="width" value="0.025" units="cm"/>
      <inkml:brushProperty name="height" value="0.025" units="cm"/>
    </inkml:brush>
  </inkml:definitions>
  <inkml:trace contextRef="#ctx0" brushRef="#br0">0 0 3523,'0'0'27226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4.900"/>
    </inkml:context>
    <inkml:brush xml:id="br0">
      <inkml:brushProperty name="width" value="0.025" units="cm"/>
      <inkml:brushProperty name="height" value="0.025" units="cm"/>
    </inkml:brush>
  </inkml:definitions>
  <inkml:trace contextRef="#ctx0" brushRef="#br0">0 31 11147,'0'0'11749,"6"13"-10857,0 3-736,0 1 1,-1 0 0,-1 0-1,0 0 1,1 30-1,-5-39-83,7 45-43,-7-52-22,0-1 0,0 1 0,0-1 0,1 1 0,-1-1 1,0 1-1,0 0 0,1-1 0,-1 1 0,0-1 0,1 0 0,-1 1 0,1-1 0,-1 1 0,1-1 0,-1 0 0,0 1 0,1-1 0,-1 0 0,1 1 0,0-1 0,-1 0 0,1 0 1,-1 1-1,1-1 0,-1 0 0,2 0 0,0 0 36,-1-1 0,1 0 0,-1 1 1,1-1-1,-1 0 0,0 0 0,1 0 0,-1 0 1,0 0-1,1 0 0,-1 0 0,0 0 0,0 0 1,0-1-1,1-1 0,20-27 337,-2-1 1,29-59-1,-22 36 311,-19 44 91,-4 13-349,0 28-266,-9 44-234,5-75 72,-1 1-1,1 0 1,0-1-1,-1 1 1,1 0-1,0-1 1,0 1-1,0 0 1,-1 0 0,1-1-1,0 1 1,0 0-1,0-1 1,0 1-1,0 0 1,1 0 0,-1-1-1,0 1 1,0 0-1,0-1 1,1 1-1,-1 0 1,0-1-1,1 1 1,-1 0 0,0-1-1,1 1 1,-1-1-1,1 1 1,-1-1-1,1 1 1,-1-1-1,1 1 1,-1-1 0,2 1-1,0-1 13,-1-1 0,1 0 0,0 0 0,0 1 0,-1-1 0,1 0 0,0 0 0,-1-1 0,1 1 0,-1 0 0,0 0 0,3-3 0,48-61 251,-47 59-283,6-10 42,-10 12-9,1 1 1,0 0-1,0 0 1,0-1 0,1 1-1,-1 1 1,1-1-1,0 0 1,-1 1 0,1-1-1,0 1 1,1 0 0,-1 0-1,0 0 1,4-2-1,-6 5-21,0-1 0,-1 0 0,1 1 0,0-1 0,-1 1 0,1-1-1,-1 1 1,1-1 0,0 1 0,-1-1 0,1 1 0,-1 0 0,0-1-1,1 1 1,-1 0 0,1-1 0,-1 1 0,0 0 0,1 0 0,-1-1 0,0 1-1,0 0 1,0 0 0,0 0 0,0-1 0,0 1 0,0 0 0,0 0-1,0-1 1,0 2 0,1 34-106,-1-30 101,0 114-949,0-119 897,0-1 0,0 1 0,0-1 0,0 1 0,0-1 0,0 0 0,0 1-1,0-1 1,0 1 0,0-1 0,0 0 0,0 1 0,1-1 0,-1 1 0,0-1 0,0 0-1,0 1 1,1-1 0,-1 0 0,0 1 0,1-1 0,-1 0 0,0 1 0,0-1 0,1 0-1,-1 0 1,1 1 0,-1-1 0,0 0 0,1 0 0,-1 0 0,1 1 0,-1-1 0,1 0-1,16-5-2742,14-19-7429,-12 5-3414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5.258"/>
    </inkml:context>
    <inkml:brush xml:id="br0">
      <inkml:brushProperty name="width" value="0.025" units="cm"/>
      <inkml:brushProperty name="height" value="0.025" units="cm"/>
    </inkml:brush>
  </inkml:definitions>
  <inkml:trace contextRef="#ctx0" brushRef="#br0">122 0 11243,'0'0'7319,"-11"8"-4704,6-4-2497,-11 7 949,0 1 0,-24 25 0,37-34-965,0 0 0,0 0 1,1 0-1,-1 0 0,0 0 0,1 0 0,0 1 1,0 0-1,0-1 0,0 1 0,1 0 0,0 0 1,-1 0-1,1 0 0,1 0 0,-1 0 0,0 0 1,1 0-1,0 0 0,0 0 0,0 0 1,2 6-1,-2-9-105,1 0 1,0 1-1,0-1 1,0 0 0,0 0-1,1 0 1,-1 0-1,0-1 1,0 1-1,1 0 1,-1 0-1,0-1 1,1 1 0,-1-1-1,0 1 1,1-1-1,-1 0 1,1 1-1,-1-1 1,1 0-1,-1 0 1,1 0 0,-1 0-1,0 0 1,3-1-1,1 1-29,0 0 0,0-1 0,0 0 0,0 0 0,0 0 0,7-4-1,-5 2 48,-1-1 0,1-1 0,-1 0 0,0 1 0,0-2 0,-1 1-1,0-1 1,0 0 0,0 0 0,-1 0 0,1 0 0,-2-1 0,1 0-1,-1 0 1,0 0 0,0 0 0,-1-1 0,0 1 0,0-1 0,-1 1-1,0-1 1,1-9 0,-10 19-36,2 7 6,0-1 1,0 1 0,1 1-1,1-1 1,0 1 0,0 0-1,1 0 1,0 0-1,1 0 1,0 0 0,0 1-1,1 13 1,1-23-86,0 0 1,-1 0-1,2 0 1,-1 0-1,0 0 1,0-1-1,0 1 1,0 0 0,0 0-1,1 0 1,-1 0-1,0 0 1,1-1-1,-1 1 1,1 0-1,-1 0 1,1-1-1,-1 1 1,1 0-1,0-1 1,-1 1-1,1 0 1,0-1-1,-1 1 1,1-1-1,0 1 1,0-1-1,-1 0 1,1 1-1,0-1 1,0 0-1,1 1 1,30-3-5352,-10-4-432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5.588"/>
    </inkml:context>
    <inkml:brush xml:id="br0">
      <inkml:brushProperty name="width" value="0.025" units="cm"/>
      <inkml:brushProperty name="height" value="0.025" units="cm"/>
    </inkml:brush>
  </inkml:definitions>
  <inkml:trace contextRef="#ctx0" brushRef="#br0">142 3 4933,'0'0'17264,"-22"68"-15662,-1-26-161,-2 3-480,0-1-513,7-3-256,2-8-128,8-10-128,4-8-897,4-9-480,0-16-2787,8-12 256,0-9-2818</inkml:trace>
  <inkml:trace contextRef="#ctx0" brushRef="#br0" timeOffset="1">47 0 12684,'0'0'12460,"15"58"-11627,-1-33-257,3-2-288,3-2-127,1-3-129,2-1 0,2-3-1025,-4-1-1538,-6-4-2433,-4-1-9866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27.580"/>
    </inkml:context>
    <inkml:brush xml:id="br0">
      <inkml:brushProperty name="width" value="0.025" units="cm"/>
      <inkml:brushProperty name="height" value="0.025" units="cm"/>
    </inkml:brush>
  </inkml:definitions>
  <inkml:trace contextRef="#ctx0" brushRef="#br0">90 1 17168,'0'0'-768,"-62"-1"639,41 1 65,14 0-128,10 5-192,13-2-577,10-1 480,9 2 33,8-3-32,11 1-577,-1-2-929,-16-12-3011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4.136"/>
    </inkml:context>
    <inkml:brush xml:id="br0">
      <inkml:brushProperty name="width" value="0.025" units="cm"/>
      <inkml:brushProperty name="height" value="0.025" units="cm"/>
    </inkml:brush>
  </inkml:definitions>
  <inkml:trace contextRef="#ctx0" brushRef="#br0">1 27 6758,'0'0'9898,"57"-14"-9834,-22 14-1698,-5-12-4099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6.830"/>
    </inkml:context>
    <inkml:brush xml:id="br0">
      <inkml:brushProperty name="width" value="0.025" units="cm"/>
      <inkml:brushProperty name="height" value="0.025" units="cm"/>
    </inkml:brush>
  </inkml:definitions>
  <inkml:trace contextRef="#ctx0" brushRef="#br0">194 200 2915,'7'-8'790,"52"-72"6527,-54 73-6162,0-1 0,0-1 1,-1 1-1,0-1 1,0 1-1,-1-1 1,0 0-1,-1 0 1,3-18-1,-5 26-1050,-1 1 0,1-1 1,0 1-1,-1-1 0,1 1 0,0-1 0,-1 1 0,1-1 1,-1 1-1,1 0 0,-1-1 0,1 1 0,-1-1 0,1 1 1,-1 0-1,1 0 0,-1-1 0,0 1 0,1 0 0,-1 0 1,1 0-1,-1-1 0,0 1 0,1 0 0,-1 0 0,1 0 1,-1 0-1,0 0 0,1 0 0,-1 1 0,0-1 0,1 0 1,-1 0-1,1 0 0,-1 0 0,0 1 0,-28 7-99,10 2 9,0 1-1,1 1 1,1 0-1,-1 1 1,2 1 0,0 1-1,1 0 1,1 1-1,0 0 1,1 1 0,1 1-1,0 0 1,1 1-1,-9 23 1,16-33 23,1-1 1,1 1-1,-1 0 0,2 0 1,-1 1-1,1-1 1,0 12-1,1-19-32,0 1-1,1-1 1,-1 0 0,0 1 0,1-1-1,0 0 1,0 0 0,-1 1 0,1-1-1,0 0 1,1 0 0,-1 0 0,0 0-1,1 0 1,-1 0 0,1 0 0,-1-1-1,1 1 1,0 0 0,0-1-1,0 0 1,0 1 0,0-1 0,0 0-1,0 0 1,0 0 0,0 0 0,1 0-1,-1-1 1,0 1 0,1-1 0,2 1-1,9 1-187,-1-1-1,1 0 0,0-1 0,-1-1 0,1 0 0,18-4 0,-18 2-874,-1-1 0,-1 0-1,22-10 1,13-11-4639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7.285"/>
    </inkml:context>
    <inkml:brush xml:id="br0">
      <inkml:brushProperty name="width" value="0.025" units="cm"/>
      <inkml:brushProperty name="height" value="0.025" units="cm"/>
    </inkml:brush>
  </inkml:definitions>
  <inkml:trace contextRef="#ctx0" brushRef="#br0">251 17 3683,'0'0'23938,"-13"-4"-23287,6 1-590,2 1-39,1 1 0,-1-1 0,0 1 0,0-1-1,0 2 1,-1-1 0,1 0 0,0 1 0,0 0-1,0 0 1,0 1 0,0-1 0,-1 1 0,1 0-1,0 1 1,0-1 0,-8 4 0,-5 5 33,0 1 0,-28 24 1,41-32-45,1 0 0,0 1 0,1 0 0,-1 0 0,1 0-1,-1 0 1,1 0 0,0 1 0,1-1 0,-1 1 0,1 0 0,0 0 0,0 0 0,1 0 0,-1 0 0,0 6 0,2-10-9,1 0 0,0 0 0,-1 0 0,1 0 0,-1 0 0,1 0 0,0-1 0,0 1 0,-1 0-1,1-1 1,0 1 0,0-1 0,0 1 0,0-1 0,0 1 0,0-1 0,0 1 0,0-1 0,0 0 0,0 0 0,0 1 0,0-1 0,0 0-1,0 0 1,0 0 0,0 0 0,0 0 0,2-1 0,44 1 124,-36-1-110,78-5 36,-55 3-187,47 0-1,-79 3 110,1 0 0,-1 0 1,0 1-1,0-1 0,1 0 1,-1 1-1,0-1 0,0 1 1,0 0-1,0 0 0,0 0 1,0 0-1,0 0 0,0 0 1,0 0-1,0 1 0,0-1 1,1 3-1,-2-3 16,0 1-1,0-1 1,0 1 0,-1-1 0,1 1-1,-1 0 1,1 0 0,-1-1 0,0 1-1,1 0 1,-1 0 0,0-1 0,0 1-1,0 0 1,0 0 0,-1-1-1,1 1 1,-1 2 0,-1 2 21,0 0 0,-1 0 0,1 0 0,-1 0 0,-1 0 0,1-1 1,-1 0-1,0 1 0,0-1 0,0-1 0,-6 6 0,-4 1 156,-1-1 1,0 0-1,0-1 1,-1 0-1,0-1 0,0-1 1,-1-1-1,0 0 1,0-1-1,0-1 0,-1-1 1,0 0-1,-24 0 1,42-3-240,1-1 1,-1 1 0,0 0 0,0 0 0,0 0 0,0 0-1,0-1 1,0 1 0,0 0 0,1 0 0,-1-1-1,0 1 1,0 0 0,0 0 0,0 0 0,0-1 0,0 1-1,0 0 1,0 0 0,0-1 0,0 1 0,0 0 0,0 0-1,0 0 1,-1-1 0,1 1 0,0 0 0,0 0 0,0 0-1,0-1 1,0 1 0,0 0 0,0 0 0,-1 0 0,1 0-1,0-1 1,0 1 0,0 0 0,0 0 0,-1 0 0,1 0-1,0 0 1,0-1 0,0 1 0,-1 0 0,1 0 0,0 0-1,0 0 1,0 0 0,-1 0 0,1 0 0,0 0 0,0 0-1,-1 0 1,1 0 0,0 0 0,17-11-3517,7 1-1670,4-3-2344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7.640"/>
    </inkml:context>
    <inkml:brush xml:id="br0">
      <inkml:brushProperty name="width" value="0.025" units="cm"/>
      <inkml:brushProperty name="height" value="0.025" units="cm"/>
    </inkml:brush>
  </inkml:definitions>
  <inkml:trace contextRef="#ctx0" brushRef="#br0">24 0 4869,'0'0'21689,"0"11"-21288,-14 268-172,13-267 112,0-6-1837,-6-19-13198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7.995"/>
    </inkml:context>
    <inkml:brush xml:id="br0">
      <inkml:brushProperty name="width" value="0.025" units="cm"/>
      <inkml:brushProperty name="height" value="0.025" units="cm"/>
    </inkml:brush>
  </inkml:definitions>
  <inkml:trace contextRef="#ctx0" brushRef="#br0">1 26 16464,'0'0'7623,"72"-6"-5958,-35 5-928,3 0-641,1-1-64,0 1-769,-6-2-1985,-7-2-2435,-6-1-4933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8.339"/>
    </inkml:context>
    <inkml:brush xml:id="br0">
      <inkml:brushProperty name="width" value="0.025" units="cm"/>
      <inkml:brushProperty name="height" value="0.025" units="cm"/>
    </inkml:brush>
  </inkml:definitions>
  <inkml:trace contextRef="#ctx0" brushRef="#br0">1 0 6118,'0'0'14830,"27"53"-12940,-15-25-673,-1 4-481,-1 0-575,0 2-97,-4-4 0,-3-2-128,-3-6-1121,0-5-737,-2-5-769,-15-10-2049,-5-2-2243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8.666"/>
    </inkml:context>
    <inkml:brush xml:id="br0">
      <inkml:brushProperty name="width" value="0.025" units="cm"/>
      <inkml:brushProperty name="height" value="0.025" units="cm"/>
    </inkml:brush>
  </inkml:definitions>
  <inkml:trace contextRef="#ctx0" brushRef="#br0">0 101 12716,'0'0'2893,"14"-9"-58,3-3-1944,1 1 0,0 1-1,0 1 1,1 0 0,1 2 0,28-8-1,-15 8-194,62-3 0,-85 9-624,0 1 0,0 0 0,0 1 0,0 0 0,0 0 0,0 1 0,0 1 0,0-1 0,-1 2 0,16 6 0,-23-9-50,-1 0 0,1 0 1,0 0-1,0 0 0,-1 0 1,1 0-1,0 0 0,-1 1 1,0-1-1,1 0 0,-1 1 1,0-1-1,1 1 0,-1 0 1,0-1-1,0 1 0,-1 0 1,1 0-1,0 0 0,0 0 1,-1 0-1,1 0 0,-1-1 1,0 1-1,1 3 0,-2-2 59,0-1 0,0 1 0,0-1 0,0 1-1,0-1 1,-1 1 0,1-1 0,-1 0 0,0 1 0,1-1-1,-1 0 1,0 0 0,0 0 0,-1 0 0,-2 2 0,-9 5 325,0 0 1,-1-2 0,0 1 0,-27 9-1,39-17-264,-45 16-677,36-14-3112,32-12-4009,0 2 241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09.025"/>
    </inkml:context>
    <inkml:brush xml:id="br0">
      <inkml:brushProperty name="width" value="0.025" units="cm"/>
      <inkml:brushProperty name="height" value="0.025" units="cm"/>
    </inkml:brush>
  </inkml:definitions>
  <inkml:trace contextRef="#ctx0" brushRef="#br0">227 0 18514,'0'0'8610,"-12"4"-8209,-5 3-383,0 1 1,1 0 0,-30 21-1,40-26-19,1 1 0,0-1 0,1 1 0,-1 0 0,1 0 0,0 0 0,0 1-1,0 0 1,0 0 0,1 0 0,0 0 0,0 0 0,0 1 0,1-1 0,-1 1-1,1-1 1,1 1 0,-3 12 0,5-17 1,-1 0 0,0 0 0,1 0 0,-1 0 0,1-1-1,-1 1 1,1 0 0,-1 0 0,1 0 0,0 0 0,-1 0 0,1-1 0,0 1 0,0 0 0,-1-1 0,1 1-1,0 0 1,0-1 0,0 1 0,0-1 0,0 1 0,0-1 0,0 0 0,0 1 0,0-1 0,0 0-1,0 0 1,0 0 0,0 0 0,2 0 0,42 2-95,-35-2 33,34-1-524,-22 0 468,0 0 1,0 2-1,0 0 0,0 2 1,0 0-1,25 8 1,-45-11 122,0 1 0,0 0 0,0 0 1,0-1-1,0 1 0,-1 0 0,1 1 1,0-1-1,0 0 0,-1 1 0,1-1 1,0 1-1,-1-1 0,0 1 0,1-1 1,-1 1-1,2 3 0,-2-3 55,-1 0-1,0-1 1,0 1 0,1-1-1,-1 1 1,0 0 0,0-1-1,0 1 1,-1 0 0,1-1-1,0 1 1,-1-1 0,1 1-1,-1-1 1,1 1 0,-1-1-1,-1 4 1,-3 1 189,1 1 1,-1-1 0,-1 0 0,1-1-1,-1 1 1,0-1 0,-10 7-1,-16 9 597,0-1 0,-46 20 0,62-33-947,-1-1-1,1 0 0,-1-1 0,0-1 1,0 0-1,0-2 0,-23 2 1,20-9-3812,14-7-2632,3-9-9091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4.843"/>
    </inkml:context>
    <inkml:brush xml:id="br0">
      <inkml:brushProperty name="width" value="0.025" units="cm"/>
      <inkml:brushProperty name="height" value="0.025" units="cm"/>
    </inkml:brush>
  </inkml:definitions>
  <inkml:trace contextRef="#ctx0" brushRef="#br0">1 0 15182,'0'0'4944,"10"8"-3834,10 3-826,1-1 1,0-1-1,1 0 0,0-2 0,0 0 1,1-2-1,27 4 0,-6-3-198,-17-4-131,0 2 0,0 2 0,0 0 0,30 12 0,-55-17-134,0 0-1,0 0 0,0 0 0,0 0 1,-1 1-1,1-1 0,0 0 0,-1 1 1,1-1-1,-1 1 0,1 0 0,1 3 1,-3-4 20,1-1 1,-1 1-1,0-1 1,0 1 0,0 0-1,0-1 1,0 1-1,0-1 1,0 1 0,0-1-1,0 1 1,0 0-1,0-1 1,0 1 0,0-1-1,-1 1 1,1-1-1,0 1 1,0-1 0,0 1-1,-1-1 1,1 1-1,0-1 1,-1 1 0,1-1-1,-1 1 1,1-1-1,0 0 1,-1 1 0,1-1-1,-1 0 1,1 1-1,-1-1 1,1 0 0,-1 0-1,1 1 1,-1-1-1,1 0 1,-1 0 0,0 0-1,1 0 1,-1 0-1,1 0 1,-1 0 0,1 0-1,-1 0 1,0 0-1,1 0 1,-1 0 0,0 0-1,-26 1-6007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5.396"/>
    </inkml:context>
    <inkml:brush xml:id="br0">
      <inkml:brushProperty name="width" value="0.025" units="cm"/>
      <inkml:brushProperty name="height" value="0.025" units="cm"/>
    </inkml:brush>
  </inkml:definitions>
  <inkml:trace contextRef="#ctx0" brushRef="#br0">84 231 5509,'0'0'2573,"0"-9"-960,2-1-1564,1 0 0,-1 0 1,2 0-1,-1 1 1,1-1-1,1 1 1,0 0-1,0 0 1,0 1-1,1-1 1,1 1-1,-1 0 1,1 1-1,10-9 1,4-5-122,16-14 4895,-71 28 2811,33 6-7590,1 1 1,0-1-1,0 0 1,0 0-1,0 1 1,0-1 0,-1 0-1,1 1 1,0-1-1,-1 0 1,1 1-1,0-1 1,-1 1 0,1-1-1,-1 0 1,1 1-1,-1-1 1,1 1-1,-1 0 1,1-1-1,-1 1 1,0-1 0,1 1-1,-1 0 1,0-1-1,1 1 1,-1 0-1,0 0 1,1-1 0,-1 1-1,0 0 1,1 0-1,-1 0 1,0 0-1,0 0 1,1 0-1,-1 0 1,0 0 0,1 0-1,-1 0 1,0 1-1,0-1 1,1 0-1,-1 0 1,0 1 0,1-1-1,-2 1 1,-31 16 84,11 8 124,1 0 0,1 2 1,1 0-1,-20 43 0,38-69-252,0 0 1,0 1-1,0 0 1,0-1-1,1 1 1,-1-1-1,1 1 1,-1 0-1,1-1 1,0 1-1,0 0 1,-1 0-1,1-1 1,0 1-1,1 0 1,-1-1-1,0 1 1,0 0-1,1 0 1,-1-1-1,1 1 1,-1-1-1,1 1 1,0 0-1,0-1 1,0 1 0,0-1-1,0 0 1,0 1-1,0-1 1,0 0-1,0 1 1,1-1-1,-1 0 1,0 0-1,1 0 1,-1 0-1,2 0 1,8 4 2,-1 0 0,1-1 1,0 0-1,22 3 0,-5 0 17,20 8-43,84 37 0,-111-40-1360,1 0-1,-2 1 1,24 19 0,-31-23-3231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6.546"/>
    </inkml:context>
    <inkml:brush xml:id="br0">
      <inkml:brushProperty name="width" value="0.025" units="cm"/>
      <inkml:brushProperty name="height" value="0.025" units="cm"/>
    </inkml:brush>
  </inkml:definitions>
  <inkml:trace contextRef="#ctx0" brushRef="#br0">22 149 11339,'0'0'9646,"0"9"-8498,0-7-1090,0 0 0,0 0 0,0 0 0,1 0 0,-1 0 0,0 0 1,1 0-1,0 0 0,-1 0 0,1 0 0,0 0 0,0 0 0,0 0 0,0 0 0,2 1 0,-2-2-19,1 0 1,0 0-1,-1 0 0,1-1 0,0 1 0,0-1 0,0 1 0,0-1 0,-1 0 0,1 1 0,0-1 0,0 0 0,0 0 0,0 0 0,0-1 0,0 1 0,0 0 0,-1-1 0,1 1 0,0-1 1,0 0-1,0 1 0,-1-1 0,3-1 0,5-2 64,-1-1 0,1 1 0,-1-1-1,0-1 1,0 0 0,-1 0 0,1 0 0,7-10 0,-11 12-57,-1 0-1,1 0 1,-1-1 0,0 1 0,-1-1-1,1 1 1,-1-1 0,0 0-1,0 0 1,0 0 0,-1 0-1,1 0 1,-1-1 0,-1 1-1,1 0 1,-1-10 0,0 13-22,0 0 0,0 0 0,-1 0 0,1 0 0,-1 0 0,1 1 0,-1-1 1,0 0-1,0 0 0,0 1 0,0-1 0,0 1 0,0-1 0,0 1 0,0-1 0,-1 1 1,1 0-1,0-1 0,-1 1 0,1 0 0,-1 0 0,0 0 0,1 0 0,-1 0 0,0 1 1,0-1-1,1 0 0,-1 1 0,0-1 0,0 1 0,0 0 0,0-1 0,0 1 0,1 0 1,-1 0-1,0 1 0,0-1 0,0 0 0,0 0 0,-3 2 0,-1-1-24,0 1-1,1-1 1,-1 1-1,1 0 1,-1 1-1,1-1 1,0 1-1,0 0 1,0 1-1,0-1 1,1 1-1,-6 5 1,2 1 16,1 1 0,0-1 0,1 1 0,0 1 0,1-1 0,0 1 0,0 0 0,2 0 0,-1 0 0,2 0 0,0 1 0,0-1 0,0 16 0,2-26-8,1 0 0,-1-1 0,0 1 0,1 0 0,-1 0 0,1-1 0,0 1 0,0 0 0,-1-1 0,1 1 0,0-1 0,0 1 0,1-1 0,-1 0 0,0 1 0,0-1-1,1 0 1,-1 0 0,1 0 0,-1 1 0,1-2 0,-1 1 0,1 0 0,-1 0 0,1 0 0,0-1 0,0 1 0,-1-1 0,1 1 0,0-1 0,0 0 0,-1 0 0,1 0 0,0 0 0,0 0 0,0 0 0,3-1 0,6 0-13,-1 0 0,0-1 0,1 0 0,-1-1-1,14-5 1,42-24-2170,-4-8-4335,-27 11-1423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5.629"/>
    </inkml:context>
    <inkml:brush xml:id="br0">
      <inkml:brushProperty name="width" value="0.025" units="cm"/>
      <inkml:brushProperty name="height" value="0.025" units="cm"/>
    </inkml:brush>
  </inkml:definitions>
  <inkml:trace contextRef="#ctx0" brushRef="#br0">0 57 3075,'0'0'9305,"5"-9"-7800,-2 2-1009,-3 4-310,1 0 0,0 0 0,0 1 0,1-1 0,-1 0 1,1 1-1,-1-1 0,1 1 0,0-1 0,0 1 0,0 0 0,0 0 1,5-4-1,-7 6-117,0 0 0,0 0 1,0-1-1,1 1 0,-1 0 0,0 0 1,0 0-1,1 0 0,-1 0 1,0 0-1,1 0 0,-1 0 0,0-1 1,0 1-1,1 0 0,-1 0 1,0 0-1,1 0 0,-1 0 0,0 1 1,0-1-1,1 0 0,-1 0 0,0 0 1,1 0-1,-1 0 0,0 0 1,0 0-1,1 0 0,-1 1 0,0-1 1,0 0-1,0 0 0,1 0 1,-1 1-1,0-1 0,0 0 0,0 0 1,1 0-1,-1 1 0,0-1 1,0 0-1,0 1 0,0-1 0,0 0 1,0 0-1,1 1 0,-1-1 1,0 0-1,0 0 0,0 1 0,1 26 930,-9 29-625,3-38-313,2 1-1,0-1 1,1 1-1,1 0 1,2 31-1,0-49-83,-1 1 0,0-1 0,1 1 0,-1-1 0,0 0-1,1 1 1,0-1 0,-1 0 0,1 1 0,0-1 0,0 0 0,-1 0 0,1 0 0,0 0 0,0 1-1,0-1 1,1-1 0,-1 1 0,1 1 0,8 2-2896,0-3-3805,-4-1 654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7.244"/>
    </inkml:context>
    <inkml:brush xml:id="br0">
      <inkml:brushProperty name="width" value="0.025" units="cm"/>
      <inkml:brushProperty name="height" value="0.025" units="cm"/>
    </inkml:brush>
  </inkml:definitions>
  <inkml:trace contextRef="#ctx0" brushRef="#br0">96 0 4805,'0'0'17664,"-6"14"-16164,-12 28-851,2 1 1,2 1-1,2 0 0,-10 68 0,18-81-632,2 1 1,1-1-1,4 37 0,-3-67-15,0 0-1,0 1 0,0-1 0,0 0 0,0 0 0,1 0 0,-1 0 1,0 0-1,1 0 0,-1-1 0,1 1 0,-1 0 0,1 0 0,-1 0 1,1 0-1,-1 0 0,1 0 0,1 1 0,-1-2 5,-1 0 0,1 0 1,-1 0-1,1 0 0,-1 0 0,1 0 0,0 0 0,-1 0 0,1 0 0,-1 0 0,1-1 0,-1 1 1,1 0-1,-1 0 0,1 0 0,-1-1 0,0 1 0,1 0 0,-1-1 0,1 1 0,-1 0 1,1-1-1,-1 1 0,0 0 0,1-1 0,2-3 4,-1 1 0,1 0 0,-1-1 1,1 0-1,-1 0 0,0 0 0,1-5 0,4-17-687,-2-1 0,-1 1-1,-1-1 1,-2 0 0,0 0 0,-4-34 0,3 60 675,0 0 1,0 0 0,0 1 0,0-1 0,0 0-1,0 0 1,0 0 0,0 1 0,-1-1 0,1 0-1,0 0 1,0 0 0,-1 1 0,1-1 0,0 0 0,-1 1-1,1-1 1,-1 0 0,1 1 0,-1-1 0,1 0-1,-1 1 1,0-1 0,1 1 0,-1-1 0,0 1-1,0-1 1,0 1 1,1 1 1,-1-1-1,1 1 0,-1-1 0,0 0 1,1 1-1,-1-1 0,1 1 0,0 0 1,-1-1-1,1 1 0,-1-1 0,1 1 1,0 0-1,-1-1 0,1 1 0,0 0 1,0-1-1,0 1 0,-1 0 0,1-1 0,0 1 1,0 0-1,0-1 0,0 1 0,0 0 1,0 1-1,0-1 5,0 1 1,0-1 0,-1 1-1,1-1 1,0 1-1,0-1 1,1 1-1,-1-1 1,0 1-1,0-1 1,1 1-1,-1-1 1,1 1 0,-1-1-1,1 1 1,0-1-1,-1 0 1,1 1-1,0-1 1,0 0-1,2 2 1,-2-2 3,0-1 0,0 0 1,0 1-1,0-1 0,0 0 0,1 0 0,-1 0 0,0 0 1,0 0-1,0 0 0,1 0 0,-1 0 0,0 0 1,0-1-1,0 1 0,0 0 0,0-1 0,0 1 1,1-1-1,0-1 0,7-3 63,-2 0 0,1-1 0,-1 1 0,0-2 0,10-10 0,-5 3 144,0-1 0,-1 0-1,-1-1 1,0-1 0,-1 1-1,-1-1 1,-1-1 0,0 0-1,6-24 1,-29 112-119,2-15 262,3 0-1,2 1 1,-1 63 0,9-118-335,1 0 0,0 0 0,-1 0 1,1 0-1,0 0 0,0 0 0,0 0 0,0-1 0,0 1 0,0 0 1,0 0-1,1 0 0,-1 0 0,0 0 0,0 0 0,1 0 0,-1 0 0,1 0 1,-1 0-1,1 0 0,-1-1 0,1 1 0,-1 0 0,1 0 0,0-1 0,-1 1 1,1 0-1,0-1 0,0 1 0,-1-1 0,1 1 0,0-1 0,0 1 1,0-1-1,0 1 0,0-1 0,0 0 0,0 0 0,0 1 0,0-1 0,0 0 1,-1 0-1,1 0 0,0 0 0,0 0 0,0 0 0,0 0 0,0 0 0,0-1 1,0 1-1,0 0 0,0-1 0,0 1 0,1-1 0,4-2 53,-1 0-1,0 0 0,0 0 1,0 0-1,0-1 0,0 0 1,6-7-1,-2 0-177,0 0 1,-1-1-1,-1 0 0,0-1 1,0 0-1,-1 0 1,-1 0-1,0 0 0,-1-1 1,0 0-1,-1 0 1,2-26-1,-18 103 135,10-54 47,0 0 0,1 0 0,0 0 0,1 1 0,-1-1 0,2 0 0,0 1 0,1 17 0,0-26-67,-1-1 0,1 1 1,-1 0-1,1-1 0,-1 1 0,1 0 0,-1-1 0,1 1 0,-1-1 0,1 1 0,0-1 0,0 1 0,-1-1 0,1 0 0,0 1 0,-1-1 0,1 0 0,0 1 0,0-1 0,0 0 1,-1 0-1,1 0 0,0 0 0,0 0 0,0 0 0,0 0 0,-1 0 0,1 0 0,0 0 0,0 0 0,0-1 0,-1 1 0,2-1 0,27-9 224,-25 7-347,-1 1-1,1-1 1,-1 0 0,1 0 0,-1-1 0,0 1-1,-1-1 1,1 1 0,-1-1 0,1 0 0,-1 0-1,0 0 1,2-6 0,-1-12-4421,-9-2-4855,-3 7-3150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7.571"/>
    </inkml:context>
    <inkml:brush xml:id="br0">
      <inkml:brushProperty name="width" value="0.025" units="cm"/>
      <inkml:brushProperty name="height" value="0.025" units="cm"/>
    </inkml:brush>
  </inkml:definitions>
  <inkml:trace contextRef="#ctx0" brushRef="#br0">0 1 13581,'0'0'12556,"10"52"-12332,0-41-160,1-2-1345,0-3-2403,-5-1-3619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7.899"/>
    </inkml:context>
    <inkml:brush xml:id="br0">
      <inkml:brushProperty name="width" value="0.025" units="cm"/>
      <inkml:brushProperty name="height" value="0.025" units="cm"/>
    </inkml:brush>
  </inkml:definitions>
  <inkml:trace contextRef="#ctx0" brushRef="#br0">158 5 3235,'0'0'18359,"-11"5"-16608,-5 2-1242,1 1 0,-1 0 1,2 1-1,-17 13 0,27-19-400,-1 0 0,1 1-1,0-1 1,1 1-1,-1 0 1,0 0-1,1 0 1,0 1-1,0-1 1,1 1-1,-1 0 1,1 0-1,0 0 1,0 0-1,0 0 1,1 0 0,0 0-1,0 1 1,0-1-1,1 8 1,0-11-101,1 0 0,0-1 0,0 1 0,-1-1 1,1 0-1,0 1 0,1-1 0,-1 0 1,0 1-1,0-1 0,1 0 0,-1 0 0,0 0 1,1 0-1,-1 0 0,1-1 0,-1 1 0,1 0 1,-1-1-1,1 1 0,0-1 0,-1 1 1,1-1-1,0 0 0,0 0 0,-1 0 0,1 0 1,0 0-1,-1 0 0,4-1 0,57-6-1111,-52 4 248,1-1 0,-1-1 0,0 0 0,0 0-1,-1-1 1,16-12 0,22-26-9158,-29 22 4616</inkml:trace>
  <inkml:trace contextRef="#ctx0" brushRef="#br0" timeOffset="1">302 1 2498,'0'0'19539,"-5"50"-18130,-3-21-512,1 2-352,3-2-161,4-2-192,0-9-64,0-5-64,4-6-352,4-7-1121,2 0-609,-4-12-1345,-2-9-3844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8.695"/>
    </inkml:context>
    <inkml:brush xml:id="br0">
      <inkml:brushProperty name="width" value="0.025" units="cm"/>
      <inkml:brushProperty name="height" value="0.025" units="cm"/>
    </inkml:brush>
  </inkml:definitions>
  <inkml:trace contextRef="#ctx0" brushRef="#br0">9 188 3716,'0'0'19720,"-2"3"-19550,1-3-116,1 1 0,0-1-1,-1 1 1,1-1 0,-1 0-1,1 1 1,0-1-1,-1 1 1,1-1 0,0 1-1,-1-1 1,1 1 0,0-1-1,0 1 1,0-1 0,-1 1-1,1-1 1,0 1-1,0-1 1,0 1 0,0-1-1,0 1 1,0 0 0,0-1-1,0 1 1,0-1 0,0 1-1,0-1 1,1 1-1,-1-1 1,0 1 0,0-1-1,0 1 1,1-1 0,-1 1-1,0-1 1,1 1 0,-1-1-1,1 1 1,30 13 1035,-27-13-1071,1 1-1,0-1 1,0-1-1,0 1 0,0-1 1,0 0-1,0 0 1,0 0-1,0-1 0,0 0 1,-1 0-1,1 0 1,0-1-1,0 1 1,-1-1-1,6-3 0,-8 4 10,1-1 0,-1 0 0,1 0 0,-1 0-1,1 0 1,-1-1 0,0 1 0,0-1 0,0 1-1,-1-1 1,1 0 0,-1 0 0,1 0 0,-1 0-1,0 0 1,0 0 0,0 0 0,0 0 0,-1 0-1,0 0 1,1 0 0,-1 0 0,0-1 0,0 1 0,-1-6-1,0 8-20,1 0 0,0 0 0,0 0 0,-1 1-1,1-1 1,-1 0 0,1 0 0,-1 0 0,1 1-1,-1-1 1,1 0 0,-1 0 0,0 1 0,1-1 0,-1 0-1,0 1 1,1-1 0,-1 1 0,0-1 0,0 1-1,0 0 1,0-1 0,1 1 0,-1 0 0,0-1 0,0 1-1,0 0 1,0 0 0,0 0 0,0 0 0,0 0-1,0 0 1,0 0 0,0 0 0,1 0 0,-1 0 0,0 1-1,0-1 1,0 0 0,0 1 0,-1 0 0,-2 0-23,1 0 0,-1 0 0,1 1 0,-1-1 0,1 1 0,-1 0 0,1 0 0,0 0 0,-3 3 0,-1 3-7,0 1-1,1 0 1,0 0-1,-7 16 1,11-21 23,1-1 1,-1 0-1,1 1 1,0-1-1,0 1 0,0-1 1,0 1-1,1-1 0,-1 1 1,1 0-1,0-1 0,0 1 1,0-1-1,1 1 1,-1 0-1,1-1 0,1 7 1,0-9 4,-1 0 1,0 0 0,0 0 0,0 0-1,1 0 1,-1-1 0,0 1 0,1 0-1,-1-1 1,0 1 0,1-1 0,-1 1-1,1-1 1,-1 0 0,1 1 0,-1-1-1,1 0 1,-1 0 0,1 0 0,-1 0-1,1 0 1,-1-1 0,1 1 0,1-1-1,38-11-16,33-42-1988,-37 25 573,-37 28 1427,1 1 1,-1-1-1,0 1 0,1 0 1,-1-1-1,0 1 0,1 0 0,-1-1 1,0 1-1,1 0 0,-1 0 0,1-1 1,-1 1-1,0 0 0,1 0 1,-1 0-1,1-1 0,-1 1 0,1 0 1,-1 0-1,1 0 0,-1 0 1,1 0-1,-1 0 0,1 0 0,-1 0 1,0 0-1,1 0 0,-1 0 1,1 0-1,-1 1 0,1-1 0,-1 0 1,1 0-1,-1 0 0,0 1 0,1-1 1,-1 0-1,1 0 0,-1 1 1,0-1-1,1 0 0,-1 1 0,0-1 1,1 0-1,-1 1 0,1 0 1,3 30 399,-5-28-375,1-1 0,0 1-1,0 0 1,0 0-1,0-1 1,1 1 0,-1 0-1,1-1 1,0 1 0,-1-1-1,1 1 1,0-1-1,1 1 1,-1-1 0,0 1-1,3 2 1,-1-4-7,-1 0 0,1 0-1,0-1 1,-1 1 0,1-1 0,0 1 0,-1-1 0,1 0-1,0 0 1,0 0 0,-1-1 0,1 1 0,0-1 0,-1 1-1,1-1 1,0 0 0,-1 0 0,1 0 0,-1 0-1,0-1 1,1 1 0,-1-1 0,0 1 0,0-1 0,0 0-1,2-2 1,8-6-77,-1-1 0,0 0 0,9-14 0,-2 1-173,25-44-1,-37 58 164,0 0 1,-2-1-1,1 0 1,-1-1-1,-1 1 0,0 0 1,2-14-1,-20 116 901,9-64-730,-5 55 0,11-74-69,0 0 0,0 0 1,1 0-1,0 0 0,0 0 0,1 0 1,0 0-1,0-1 0,1 1 0,5 9 0,-6-13-155,0 0-1,1 0 1,0 0-1,0 0 0,0-1 1,1 0-1,-1 1 0,1-1 1,0-1-1,-1 1 0,1 0 1,1-1-1,-1 0 0,0 0 1,0 0-1,1 0 0,-1-1 1,1 0-1,5 1 1,-10-2 103,0 0 1,1-1 0,-1 1 0,0 0-1,0-1 1,1 1 0,-1 0 0,0-1-1,0 1 1,0 0 0,1-1 0,-1 1-1,0-1 1,0 1 0,0 0 0,0-1-1,0 1 1,0-1 0,0 1 0,0 0-1,0-1 1,0 1 0,0-1 0,0 1-1,0 0 1,0-1 0,0 1 0,-1 0 0,1-1-1,0 1 1,0-1 0,0 1 0,-1 0-1,1-1 1,0 1 0,0 0 0,-1 0-1,1-1 1,0 1 0,-1-1 0,-9-17 45,-78-77 411,9 12 1649,79 82-2019,-1 1-1,1 0 1,0-1 0,0 1-1,-1 0 1,1-1 0,0 1-1,0 0 1,-1-1 0,1 1-1,0 0 1,0-1 0,0 1-1,0-1 1,0 1 0,0 0-1,-1-1 1,1 1 0,0-1-1,0 1 1,0 0 0,0-1-1,0 1 1,1-1 0,-1 1-1,0-1 1,0 1 0,0 0 0,0-1-1,0 1 1,0 0 0,1-1-1,-1 1 1,0-1 0,0 1-1,1 0 1,-1-1 0,0 1-1,1 0 1,-1 0 0,1-1-1,23-7 694,43 3-1240,-58 5 670,-2 0-617,26-2-427,-20-3-2145,-6-5-3797,-7-2-2809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9.037"/>
    </inkml:context>
    <inkml:brush xml:id="br0">
      <inkml:brushProperty name="width" value="0.025" units="cm"/>
      <inkml:brushProperty name="height" value="0.025" units="cm"/>
    </inkml:brush>
  </inkml:definitions>
  <inkml:trace contextRef="#ctx0" brushRef="#br0">0 1 9353,'0'0'13228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19.878"/>
    </inkml:context>
    <inkml:brush xml:id="br0">
      <inkml:brushProperty name="width" value="0.025" units="cm"/>
      <inkml:brushProperty name="height" value="0.025" units="cm"/>
    </inkml:brush>
  </inkml:definitions>
  <inkml:trace contextRef="#ctx0" brushRef="#br0">156 227 3427,'0'0'20420,"-10"-7"-19177,4 3-1052,-25-14 221,30 18-389,0-1-1,-1 1 1,1-1-1,-1 1 1,1 0 0,-1 0-1,1 0 1,-1 0 0,1 0-1,-1 0 1,1 0-1,-1 0 1,1 1 0,-1-1-1,1 0 1,-1 1-1,1-1 1,0 1 0,-1 0-1,1-1 1,0 1-1,-1 0 1,1 0 0,0 0-1,-1 1 1,-6 6-13,1 0 0,1 0 0,-1 1 0,1 0 0,1 0 0,0 1 0,0-1 1,1 1-1,0 0 0,1 0 0,0 0 0,0 1 0,1-1 0,1 1 0,0-1 0,0 1 0,1 11 0,0-21-9,0 0-1,1 0 0,-1-1 0,0 1 0,0 0 0,1 0 0,-1 0 0,1 0 1,-1 0-1,0-1 0,1 1 0,0 0 0,-1 0 0,1-1 0,-1 1 1,1 0-1,0-1 0,0 1 0,-1 0 0,1-1 0,0 1 0,0-1 0,0 0 1,0 1-1,-1-1 0,1 0 0,0 1 0,0-1 0,0 0 0,0 0 1,0 0-1,0 0 0,0 0 0,0 0 0,0 0 0,0 0 0,0 0 0,0 0 1,-1 0-1,1-1 0,0 1 0,0 0 0,0-1 0,0 1 0,0-1 1,0 1-1,-1-1 0,1 1 0,1-2 0,4-1 25,1-1-1,-1 0 1,0 0 0,0 0 0,7-6-1,13-17 31,-2 0 0,0-1 0,-2-2 0,-1 0 0,-1-2 0,23-51 0,-34 58 15,-7 19-26,-7 16-126,-1 7-86,-3 3-152,1 0 0,2 1 0,0-1 0,1 1 0,1 0 0,-2 29 0,5-50 258,1 1 0,0 0-1,0-1 1,0 1 0,0 0 0,0-1 0,0 1 0,0-1-1,0 1 1,0 0 0,0-1 0,1 1 0,-1 0 0,0-1-1,0 1 1,1-1 0,-1 1 0,0-1 0,1 1-1,-1-1 1,0 1 0,1-1 0,-1 1 0,1-1 0,-1 1-1,0-1 1,1 0 0,0 1 0,-1-1 0,1 0 0,-1 1-1,1-1 1,-1 0 0,1 0 0,-1 1 0,1-1-1,0 0 1,-1 0 0,1 0 0,0 0 0,-1 0 0,1 0-1,-1 0 1,1 0 0,0 0 0,-1 0 0,1 0 0,0 0-1,-1-1 1,1 1 0,-1 0 0,1 0 0,-1-1-1,1 1 1,-1 0 0,1-1 0,-1 1 0,1-1 0,32-25-1753,-13 1 361,-2 0-1,26-51 0,0-13 1381,-23 47 1373,-14 30 1510,-3 12-1122,-3 25-624,-11 40-824,-4-12-41,2-12-56,2 0 0,-7 58 1,16-98-129,1 0 0,0 1 0,0-1 0,0 0 0,0 0 0,0 0 0,0 1 0,0-1 0,0 0 0,1 0 0,-1 1 0,0-1 0,1 0 0,-1 0 0,1 0 0,-1 0 0,2 1 0,-2-1 4,1-1 0,-1 0 0,1 0 0,-1 1 0,1-1-1,-1 0 1,1 0 0,-1 0 0,1 0 0,-1 0 0,1 0 0,-1 0-1,1 0 1,-1 0 0,1 0 0,-1 0 0,1 0 0,-1 0 0,1 0-1,-1 0 1,1 0 0,-1-1 0,1 1 0,-1 0 0,1 0 0,0-1-1,3-2 84,1 0-1,-1-1 0,0 1 0,0-1 0,0 0 0,4-5 1,15-25-35,-1-1 0,-1-1 1,27-68-1,5-9-102,-54 164 170,-7-16-17,-16 44 0,16-54-304,0 0 0,1 1 1,2 0-1,-4 32 0,10-58 116,-1 0 1,0 0-1,0-1 0,0 1 0,0 0 0,0 0 1,0 0-1,0 0 0,0-1 0,1 1 0,-1 0 1,0 0-1,0 0 0,0 0 0,0 0 0,0 0 1,1 0-1,-1-1 0,0 1 0,0 0 0,0 0 1,1 0-1,-1 0 0,0 0 0,0 0 0,0 0 1,1 0-1,-1 0 0,0 0 0,0 0 0,0 0 1,0 0-1,1 0 0,-1 0 0,0 0 0,0 0 0,0 0 1,1 0-1,-1 1 0,0-1 0,0 0 0,0 0 1,0 0-1,1 0 0,-1 0 0,0 0 0,0 1 1,0-1-1,0 0 0,0 0 0,0 0 0,0 0 1,1 0-1,-1 1 0,0-1 0,0 0 0,0 0 1,0 0-1,0 1 0,0-1 0,0 0 0,0 0 1,0 0-1,0 0 0,0 1 0,0-1 0,0 0 1,0 1-1,12-14-2347,6-13-3395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0.332"/>
    </inkml:context>
    <inkml:brush xml:id="br0">
      <inkml:brushProperty name="width" value="0.025" units="cm"/>
      <inkml:brushProperty name="height" value="0.025" units="cm"/>
    </inkml:brush>
  </inkml:definitions>
  <inkml:trace contextRef="#ctx0" brushRef="#br0">72 0 3427,'0'0'14937,"-1"8"-13117,0 6-1325,-1-1 0,-1 1 0,0 0 0,-1-1 0,0 0 0,-7 15 0,-1 12 165,2-3 399,8-32-898,0-1-1,0 1 1,1 1-1,-1-1 1,1 0 0,0 0-1,1 0 1,-1 1-1,1-1 1,0 0 0,1 7-1,-1-12-150,1 1 1,-1-1-1,0 1 0,1-1 0,-1 1 1,1-1-1,-1 1 0,1-1 0,-1 1 1,1-1-1,0 0 0,-1 1 0,1-1 1,-1 0-1,1 1 0,0-1 0,-1 0 1,1 0-1,0 0 0,-1 0 0,1 1 0,0-1 1,-1 0-1,1 0 0,0 0 0,-1 0 1,1-1-1,0 1 0,-1 0 0,1 0 1,0 0-1,-1 0 0,1-1 0,0 1 1,-1 0-1,1-1 0,-1 1 0,1 0 1,0-1-1,24-15 237,-20 10-170,0 0 0,0-1 0,0 1 0,-1-1-1,0 1 1,0-1 0,-1-1 0,0 1 0,0 0 0,0-1 0,-1 1 0,0-1 0,-1 0 0,0 0 0,0 0 0,-1-11 0,-1 18-74,0-1 0,0 1 1,0 0-1,0 0 0,-1 0 1,1 0-1,0 0 0,-1 0 1,1 0-1,-1 0 0,1 1 1,-1-1-1,0 1 0,1-1 1,-1 1-1,0-1 1,1 1-1,-1 0 0,0 0 1,1 0-1,-1 0 0,0 0 1,-1 0-1,-3 0-22,1 0 0,0 0 0,-1 0 0,1 1-1,0 0 1,-10 3 0,13-3-80,0 1-1,0-1 1,0 1 0,0 0-1,1 0 1,-1 0-1,1 0 1,-1 0 0,1 0-1,0 0 1,-2 4-1,2-5-162,1 0-1,-1 0 0,1 0 0,-1 0 0,1 0 0,0 0 1,0 0-1,-1 0 0,1 0 0,0 0 0,0 0 0,0 0 0,0 0 1,0 0-1,0 0 0,0 0 0,0 0 0,1 0 0,-1 0 1,0 0-1,1 0 0,-1 0 0,1 0 0,-1 0 0,1 0 1,-1 0-1,1-1 0,-1 1 0,1 0 0,0 0 0,1 1 1,12 2-5920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0.939"/>
    </inkml:context>
    <inkml:brush xml:id="br0">
      <inkml:brushProperty name="width" value="0.025" units="cm"/>
      <inkml:brushProperty name="height" value="0.025" units="cm"/>
    </inkml:brush>
  </inkml:definitions>
  <inkml:trace contextRef="#ctx0" brushRef="#br0">99 90 3171,'0'0'10730,"4"-9"-7868,-2 3-2239,13-32 1966,-10 9 2073,-5 28-4602,0 1 0,0-1 0,-1 1 1,1-1-1,0 1 0,0 0 1,-1-1-1,1 1 0,-1 0 0,1-1 1,0 1-1,-1 0 0,1-1 1,-1 1-1,1 0 0,-1 0 0,1-1 1,0 1-1,-1 0 0,1 0 1,-1 0-1,1 0 0,-1 0 0,1 0 1,-1 0-1,1 0 0,-1 0 1,1 0-1,-1 0 0,1 0 0,-1 0 1,1 0-1,-1 0 0,1 1 1,-2-1-1,-20 7 305,14 1-342,0-1-1,1 2 0,0-1 0,0 1 1,1 0-1,0 0 0,0 1 0,1-1 1,0 1-1,1 0 0,0 1 0,1-1 1,0 1-1,0 0 0,1-1 0,1 1 1,-1 18-1,3-28-93,-1 0 1,0 0-1,1 0 1,-1 0-1,1 0 1,-1 0-1,1 0 1,0 0-1,-1 0 1,1 0-1,0-1 1,0 1-1,-1 0 1,1 0-1,0-1 1,0 1-1,0 0 1,0-1-1,0 1 1,0-1-1,0 1 1,0-1-1,0 0 1,0 1-1,0-1 1,0 0-1,1 0 1,-1 0-1,0 0 1,0 0-1,0 0 1,0 0-1,0 0 0,0 0 1,1 0-1,-1-1 1,0 1-1,0 0 1,0-1-1,2 0 1,46-19-4657,-10-6-1295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1.716"/>
    </inkml:context>
    <inkml:brush xml:id="br0">
      <inkml:brushProperty name="width" value="0.025" units="cm"/>
      <inkml:brushProperty name="height" value="0.025" units="cm"/>
    </inkml:brush>
  </inkml:definitions>
  <inkml:trace contextRef="#ctx0" brushRef="#br0">114 183 14798,'0'0'3347,"-11"12"-1019,1 0-1961,-43 49 1998,48-54-2084,0 0 0,0 0 1,1 1-1,0-1 0,0 1 1,0 0-1,1 0 0,-2 10 0,5-18-278,0 1-1,0-1 1,0 0-1,0 0 1,-1 1 0,1-1-1,0 0 1,0 0-1,0 1 1,0-1-1,0 0 1,0 0-1,0 1 1,0-1-1,1 0 1,-1 0-1,0 1 1,0-1-1,0 0 1,0 0 0,0 1-1,0-1 1,0 0-1,1 0 1,-1 0-1,0 1 1,0-1-1,0 0 1,0 0-1,1 0 1,-1 1-1,0-1 1,0 0-1,0 0 1,1 0 0,-1 0-1,0 0 1,0 0-1,1 0 1,-1 1-1,14-5 58,11-11-31,-5-3-218,-1-1 0,-1-1 0,-1 0 0,19-30 0,-39 91-41,1-33 243,-2 5 0,1 1 0,1-1-1,-2 20 1,4-33-14,0 0 1,0 1-1,0-1 0,0 0 0,0 0 0,0 1 0,1-1 1,-1 0-1,0 1 0,0-1 0,0 0 0,0 0 0,0 1 1,1-1-1,-1 0 0,0 0 0,0 0 0,1 1 1,-1-1-1,0 0 0,0 0 0,1 0 0,-1 0 0,0 0 1,0 1-1,1-1 0,-1 0 0,0 0 0,0 0 0,1 0 1,-1 0-1,0 0 0,1 0 0,-1 0 0,0 0 1,1 0-1,-1 0 0,0 0 0,0 0 0,1 0 0,-1 0 1,0 0-1,1-1 0,-1 1 0,0 0 0,0 0 1,1 0-1,-1 0 0,0 0 0,0-1 0,1 1 0,15-10-79,-6 1-178,-1-1 0,0 0-1,-1-1 1,0 1 0,0-2-1,10-20 1,29-82-1501,-3 7 1189,-38 98 1050,-3 9-125,-3 21 82,-11 32 21,-73 221 3428,84-273-3603,0-5-224,1 1 0,1-1 0,-1 0-1,0 1 1,1-1 0,0 1 0,-1-1 0,5-4 0,3-9-183,-2-5 50,8-43 1,-14 59 674,-1 7-602,0 1 0,0-1 0,0 1 0,0-1 0,1 1 0,-1-1 0,0 0 0,1 1 0,-1-1 0,1 1 0,-1-1 0,1 0 0,0 1 0,0-1 0,-1 0 0,1 0 0,0 0 0,0 1 0,0-1 0,0 0 0,0 0 0,1-1 1,-1 1-1,2 1 0,0-1 6,-1 1 0,2-1 0,-1-1 0,0 1-1,0 0 1,0-1 0,0 0 0,0 1 0,0-1 0,7-1 0,-1 0 1,0-1-1,0 0 1,0 0-1,-1-1 1,1 0-1,-1 0 1,10-6-1,-7 2 2,-1-1 0,-1 0 1,18-19-1,-9 8 82,-17 18 39,-9 15-64,-2 4-20,1 1-1,0 0 1,1 0 0,2 1 0,0 0 0,0 0-1,2 1 1,1 0 0,-1 26 0,3-47-40,1 1 0,0 0 0,0-1 0,0 1 0,0 0 0,0 0 0,0-1 0,0 1 0,1 0 1,-1 0-1,0-1 0,0 1 0,0 0 0,1-1 0,-1 1 0,0 0 0,1-1 0,-1 1 0,1 0 0,-1-1 1,0 1-1,1-1 0,0 1 0,-1-1 0,1 1 0,-1-1 0,1 1 0,-1-1 0,2 1 0,-1-1-22,1 0 1,-1 0-1,0 0 0,1 0 0,-1 0 0,0 0 0,1-1 0,-1 1 0,0 0 0,1-1 1,-1 1-1,0-1 0,0 0 0,0 1 0,2-2 0,2-1-306,-1-1 0,1 1 0,0-1 1,-1 0-1,0 0 0,0-1 0,4-4 0,1-7-3061,-1 0 1,11-32-1,-5-1-6144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2.095"/>
    </inkml:context>
    <inkml:brush xml:id="br0">
      <inkml:brushProperty name="width" value="0.025" units="cm"/>
      <inkml:brushProperty name="height" value="0.025" units="cm"/>
    </inkml:brush>
  </inkml:definitions>
  <inkml:trace contextRef="#ctx0" brushRef="#br0">64 0 4036,'0'0'20563,"-47"40"-19794,36-19-513,5-2-192,6-3-768,0-2-2307,0-3-3459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06.077"/>
    </inkml:context>
    <inkml:brush xml:id="br0">
      <inkml:brushProperty name="width" value="0.025" units="cm"/>
      <inkml:brushProperty name="height" value="0.025" units="cm"/>
    </inkml:brush>
  </inkml:definitions>
  <inkml:trace contextRef="#ctx0" brushRef="#br0">0 65 1153,'0'0'18492,"11"0"-17483,15-4-703,0-2 0,-1 0 0,28-11 0,60-14-2021,-107 31-1913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2.437"/>
    </inkml:context>
    <inkml:brush xml:id="br0">
      <inkml:brushProperty name="width" value="0.025" units="cm"/>
      <inkml:brushProperty name="height" value="0.025" units="cm"/>
    </inkml:brush>
  </inkml:definitions>
  <inkml:trace contextRef="#ctx0" brushRef="#br0">62 0 4260,'0'0'10800,"-6"9"-6733,4-6-3906,-5 5 341,1-1-1,1 1 1,0 0 0,0 1 0,0 0 0,1-1-1,0 1 1,1 1 0,0-1 0,0 0-1,-1 13 1,4-22-501,0 1-1,1 0 0,-1-1 1,0 1-1,0-1 0,1 1 1,-1 0-1,1-1 0,-1 1 1,0-1-1,1 1 1,-1-1-1,1 1 0,-1-1 1,1 0-1,-1 1 0,1-1 1,0 0-1,-1 1 0,1-1 1,-1 0-1,1 0 0,0 1 1,-1-1-1,1 0 1,0 0-1,-1 0 0,1 0 1,0 0-1,-1 0 0,1 0 1,0 0-1,-1 0 0,1 0 1,-1 0-1,1 0 0,0-1 1,-1 1-1,2-1 1,29-8-432,2-15-475,15-10 9,-46 33 881,1-1 0,0 1 0,-1-1 0,1 1 0,0 0-1,0 0 1,0 1 0,0-1 0,0 0 0,0 1 0,0 0 0,0 0 0,0 0-1,4 0 1,-6 1 46,0 0-1,0 0 0,-1 0 1,1 0-1,0 0 1,-1 0-1,1 0 0,-1 0 1,1 0-1,-1 0 0,1 0 1,-1 0-1,0 1 1,0-1-1,1 0 0,-1 0 1,0 0-1,0 0 0,0 1 1,0-1-1,-1 0 1,1 1-1,-3 29 1126,-15 19 1007,41-66-1420,-1-9-660,18-17-162,-38 40 42,1 0 0,-1 0 1,1 0-1,-1 0 0,1 1 0,0-1 0,0 1 0,0 0 0,0-1 0,0 1 1,0 1-1,0-1 0,6-1 0,-8 4 17,-1 0 1,1 0-1,0-1 1,-1 1 0,1 0-1,-1 0 1,0 0-1,1 0 1,-1 0-1,0 0 1,0 0-1,0-1 1,0 1-1,-1 3 1,1 0 12,-1 3-124,1 1 0,-2-1 0,1 0 0,-1 1 0,0-1 0,-5 13 0,5-16-809,0-1 0,-1 1 1,1-1-1,-1 1 0,0-1 0,0 0 0,-5 4 0,-4 0-8892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4:24.640"/>
    </inkml:context>
    <inkml:brush xml:id="br0">
      <inkml:brushProperty name="width" value="0.025" units="cm"/>
      <inkml:brushProperty name="height" value="0.025" units="cm"/>
    </inkml:brush>
  </inkml:definitions>
  <inkml:trace contextRef="#ctx0" brushRef="#br0">24 157 5862,'0'0'4719,"-1"-8"-3449,1 5-966,-3-36 1352,3 38-1430,0 0 1,0-1-1,-1 1 0,1 0 1,-1-1-1,1 1 0,-1 0 1,0-1-1,1 1 1,-1 0-1,0 0 0,0 0 1,0 0-1,0 0 1,0 0-1,-1-1 0,1 3-141,0 0-1,0 0 0,1 0 0,-1 0 0,0 1 0,1-1 1,-1 0-1,1 1 0,0-1 0,-1 0 0,1 1 0,0-1 0,0 0 1,0 1-1,0-1 0,0 1 0,0-1 0,1 3 0,-1-3-22,0 33-72,-2 5 332,3 0 0,1 0-1,14 68 1,-14-95-215,2-1-1,0 0 1,0 1 0,1-1-1,0-1 1,1 1 0,0-1-1,1 0 1,0 0 0,0-1-1,1 0 1,0 0 0,1-1 0,0 0-1,0-1 1,19 12 0,28 10 1,1-2 0,89 28 0,-26-11-101,-82-31-6,0-2 1,72 11-1,19 5-304,-123-26 328,0 1 0,0 0 0,0 1 0,0-1 0,-1 1 0,0 0 0,1 1 0,-1-1 0,0 1 0,0 0 0,-1 0 0,1 1 0,-1-1 0,0 1 0,0 0 0,-1 0 0,0 0 0,1 1 0,-2-1 0,1 1 0,0 0 0,-1-1 0,0 1 0,-1 0 0,0 0 0,1 1 0,-2-1 0,1 0 0,-1 0 0,0 0 0,-1 11 0,-1-2 106,0-1 1,0 1-1,-2-1 1,1 0-1,-2 0 0,0 0 1,-1-1-1,0 0 1,-1 0-1,-1 0 1,1-1-1,-17 18 1,5-11-64,15-16-71,0 0 0,0 0 0,1 0 0,-1 0 0,1 1-1,0-1 1,0 1 0,0 0 0,1 0 0,-1 0 0,1 1-1,0-1 1,0 0 0,-2 10 0,5-13 3,-1 0-1,1 0 1,0 1 0,0-1 0,0 0-1,0 0 1,0 0 0,0 0 0,0 0-1,0 0 1,0 0 0,0 0-1,1 0 1,-1-1 0,0 1 0,1 0-1,-1-1 1,0 1 0,1-1 0,-1 1-1,1-1 1,-1 0 0,1 0 0,-1 0-1,2 0 1,43 5 60,-22-4-63,1 1 0,0 1 0,-1 1 0,0 1 0,0 1 0,40 16 0,-35-12-363,0-1 0,0-1-1,1-1 1,-1-2 0,37 2 0,150-7-154,-88-3 520,-95 5-634,0 2 1,-1 1-1,60 17 1,29 6-912,111-2 1493,-193-25 184,-1-1 0,0-2 1,0-2-1,41-9 0,157-22 2286,-66 12 401,51-27-2312,-217 49-483,-1-1 0,1 1 0,-1-1 0,1 0 0,-1 0 0,0 0 0,0 0 0,0-1 0,0 1 0,0-1 0,-1 0 0,1 0 0,-1 0 0,0 0 0,0 0 0,0-1 0,0 1 0,0 0 0,-1-1 0,1 0 0,-1 1 0,0-1 0,0 0 0,-1 1 0,1-1 0,-1 0 0,0 0 0,0 0 0,0-4 0,-1-13 4,0 0 0,-2 0 1,-9-40-1,-63-210 9,72 258-191,0 0 0,-1 0 0,0 0 0,-1 0-1,0 1 1,-1 0 0,-1 0 0,-8-12 0,10 17 163,-1 1 1,0-1-1,-1 1 1,1 1-1,-1-1 1,-1 1-1,1 0 1,-1 1-1,1-1 1,-1 2-1,0-1 1,-1 1-1,-11-3 1,-20-7 44,-47-22 0,49 18 372,-51-14 0,73 26-447,-27-6 306,0-2 0,-78-36-1,77 27-207,-76-28-1,97 43-101,-1 1-1,1 1 1,-1 1-1,0 0 1,-35 1-1,60 1 25,0-1 1,-1 0-1,1 0 0,0 0 0,0 1 0,1-1 0,-1 0 1,0 1-1,1-1 0,0 1 0,-1-1 0,4-2 0,-2 0 12,1 0 23,21-44 18,-24 46-14,1 0 0,-1 0 1,0 0-1,0-1 1,-1 1-1,1 0 1,-1 0-1,1-1 1,-1 1-1,0 0 0,-1-1 1,1 1-1,0 0 1,-2-4-1,0 5-28,0 1 0,0-1 0,0 1 0,-1 0 0,1-1 0,0 1-1,-1 0 1,1 0 0,-1 1 0,1-1 0,-1 1 0,0-1 0,1 1 0,-1 0 0,-4 0 0,-9-3 34,2 0-25,-404-76 69,179 36-54,117 19-15,73 19-10,0 1 0,0 3 0,0 3-1,0 1 1,-60 12 0,-79 5 8,-5-9-1120,-203 5-3736,386-18 878,6-8-3561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0:45.839"/>
    </inkml:context>
    <inkml:brush xml:id="br0">
      <inkml:brushProperty name="width" value="0.025" units="cm"/>
      <inkml:brushProperty name="height" value="0.025" units="cm"/>
    </inkml:brush>
  </inkml:definitions>
  <inkml:trace contextRef="#ctx0" brushRef="#br0">1 1 2915,'0'0'-289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0:47.067"/>
    </inkml:context>
    <inkml:brush xml:id="br0">
      <inkml:brushProperty name="width" value="0.025" units="cm"/>
      <inkml:brushProperty name="height" value="0.025" units="cm"/>
    </inkml:brush>
  </inkml:definitions>
  <inkml:trace contextRef="#ctx0" brushRef="#br0">308 176 3395,'-33'1'368,"-2"-2"4874,0 1 1838,35 0-6969,0 0 0,1 0 0,-1 0 0,0 1 0,0-1 0,1 0 0,-1 0 0,0 0 0,0 0 0,1 1 0,-1-1 0,0 0 1,0 0-1,0 1 0,0-1 0,1 0 0,-1 0 0,0 1 0,0-1 0,0 0 0,0 1 0,0-1 0,0 0 0,0 0 1,0 1-1,0-1 0,1 0 0,-1 1 0,0-1 0,-1 0 0,1 1 0,0-1 0,0 0 0,0 0 0,0 1 0,0-1 0,0 0 1,0 1-1,0-1 0,0 0 0,-1 0 0,1 1 0,0-1 0,0 0 0,0 0 0,-1 1 0,1-1 0,0 0 0,0 0 0,-1 0 1,1 1-1,64-1 2134,-13 2-1561,77-10 1,-56 2-628,84 3 1,42-3 8,195-3-15,-34 3-6,-177-23 3,-6 1-17,-153 26-22,1 1-1,-1 1 0,1 1 0,-1 1 0,36 8 0,-10-4 438,-44-6-150,-32-3-162,-153-3-105,-242 22 1,-177 54 28,-121-9 6,563-47-87,72-4 20,63-10 36,22 0-34,0 0 0,-1 0 0,1 0 1,0 0-1,0 0 0,0 0 0,0 0 0,0 0 1,0 0-1,0 0 0,0 0 0,-1-1 0,1 1 1,0 0-1,0 0 0,0 0 0,0 0 0,0 0 0,0 0 1,0 0-1,0 0 0,0 0 0,0-1 0,0 1 1,0 0-1,0 0 0,0 0 0,0 0 0,0 0 1,0 0-1,0 0 0,0-1 0,0 1 0,0 0 1,0 0-1,0 0 0,0 0 0,0 0 0,0 0 0,0 0 1,0-1-1,0 1 0,0 0 0,0 0 0,0 0 1,0 0-1,0 0 0,0 0 0,1 0 0,-1 0 1,0 0-1,0-1 0,0 1 0,0 0 0,0 0 1,0 0-1,0 0 0,0 0 0,1 0 0,-1 0 1,0 0-1,0 0 0,0 0 0,0 0 0,0 0 0,1 0 1,37-15-145,77-7 121,1 4 0,140-3-1,-66 7-355,359-65-1136,-81 7 1622,-383 63 25,162 4 0,-231 10-154,-20 3-36,-26 5-110,9-10-525,-1-1 0,0 0 0,-36-4 0,37 0-839,0 0-1,-1-2 1,-34-11-1,-2-7-5192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0:51.039"/>
    </inkml:context>
    <inkml:brush xml:id="br0">
      <inkml:brushProperty name="width" value="0.025" units="cm"/>
      <inkml:brushProperty name="height" value="0.025" units="cm"/>
    </inkml:brush>
  </inkml:definitions>
  <inkml:trace contextRef="#ctx0" brushRef="#br0">34 0 4324,'0'0'16384,"0"10"-15840,-5 221 2859,6-192 1826,1-64-5140,0 0 0,2 0 0,1 0-1,1 1 1,2 0 0,0 0 0,17-34-1,-22 54-101,1 0-1,-1 0 0,1 0 0,0 1 0,0-1 1,0 1-1,1 0 0,-1 0 0,1 1 1,0-1-1,-1 1 0,1 0 0,0 1 1,0-1-1,0 1 0,1 0 0,-1 0 1,0 0-1,0 1 0,1 0 0,-1 0 1,0 0-1,1 0 0,-1 1 0,6 2 1,-10-3 11,0 0 1,-1 0 0,1 0-1,0 0 1,0 0 0,0 0 0,0 1-1,-1-1 1,1 0 0,0 1-1,0-1 1,-1 1 0,1-1 0,0 1-1,-1-1 1,1 1 0,0-1-1,-1 1 1,1 0 0,-1-1 0,1 1-1,-1 0 1,1-1 0,-1 1-1,1 0 1,-1 0 0,0 0 0,1-1-1,-1 1 1,0 0 0,0 0-1,0 0 1,0 0 0,1-1 0,-1 1-1,-1 0 1,1 0 0,0 0-1,0 0 1,0 0 0,0-1 0,0 1-1,-1 0 1,1 0 0,0 0-1,-1-1 1,1 1 0,-1 0 0,1 0-1,-1-1 1,0 2 0,-1 3 55,-1-1-1,0 1 1,-1-1 0,1 0 0,-1 1-1,-6 5 1,-2-1 97,0 0 0,-1 0-1,0-1 1,0 0 0,-1-2-1,0 1 1,0-2 0,-1 0 0,0 0-1,1-1 1,-1-1 0,-16 1-1,31-4-159,-1 0 1,1 0-1,0 0 0,0 0 0,-1 0 0,1 0 0,0 0 0,-1 0 0,1 0 0,0-1 0,0 1 0,-1 0 0,1 0 0,0 0 0,0 0 0,-1 0 0,1-1 1,0 1-1,0 0 0,-1 0 0,1 0 0,0-1 0,0 1 0,0 0 0,0 0 0,-1-1 0,1 1 0,0 0 0,0-1 0,0 1 0,0 0 0,0 0 0,0-1 1,0 1-1,0 0 0,0-1 0,0 1 0,0 0 0,0 0 0,0-1 0,0 1 0,0 0 0,0-1 0,0 1 0,0 0 0,0 0 0,0-1 0,1 1 0,-1 0 1,0 0-1,0-1 0,0 1 0,0 0 0,1 0 0,-1-1 0,0 1 0,0 0 0,0 0 0,1-1 0,13-15-1291,67-34-9814,-50 29 2225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0:51.694"/>
    </inkml:context>
    <inkml:brush xml:id="br0">
      <inkml:brushProperty name="width" value="0.025" units="cm"/>
      <inkml:brushProperty name="height" value="0.025" units="cm"/>
    </inkml:brush>
  </inkml:definitions>
  <inkml:trace contextRef="#ctx0" brushRef="#br0">108 54 11787,'0'0'3673,"-9"-3"-929,8 3-2430,-32-9 1053,31 9-1083,1-1-1,-1 1 0,1-1 1,-1 1-1,1-1 1,-1 0-1,1 0 0,-1 1 1,1-1-1,0 0 1,-1 0-1,1 0 1,0-1-1,0 1 0,0 0 1,0 0-1,0-1 1,0 1-1,0 0 0,0-1 1,0 1-1,0-3 1,44 3 1568,43-1-1512,-46-1-377,0 3 0,0 1 0,41 7 0,-62-1-20,-31-1 364,-36-1 554,-276-3 2347,499-17-3803,-89 5-55,97 2 0,-182 8 629,1 0 0,0 0 0,0 1 0,-1-1 0,1 0 1,0 0-1,-1 1 0,1-1 0,-1 1 0,1 0 0,-1-1 0,1 1 0,-1 0 0,1 0 1,-1 0-1,1 0 0,0 1 0,-1-1 22,-1 0 0,0-1 0,0 1 0,0 0 0,0-1 0,0 1 0,0 0 0,0 0 0,0-1 0,0 1 0,0 0-1,0-1 1,0 1 0,0 0 0,-1-1 0,1 1 0,0 0 0,-1-1 0,1 1 0,0 0 0,-1-1 0,1 1 0,-1-1 0,1 1 0,-1-1 0,1 1 0,-1-1 0,1 1 0,-1-1 0,1 0 0,-1 1 0,0-1 0,1 0 0,-1 1 0,0-1 0,1 0 0,-1 0 0,0 1 0,1-1 0,-2 0 0,-13 6 78,1-1 1,-1 0 0,-1-1 0,1 0 0,0-1 0,-26 1 0,-96-4 42,130-1-131,-3 1-145,0-1 0,0 0 0,1 0 0,-17-5 0,-1-10-2951,26 15 2395,-1-1-1,1 0 1,-1 0-1,1 1 1,0-1-1,-1 0 1,1 0-1,0 0 1,0 0-1,1-1 1,-2-3-1,0-11-12619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0:54.603"/>
    </inkml:context>
    <inkml:brush xml:id="br0">
      <inkml:brushProperty name="width" value="0.025" units="cm"/>
      <inkml:brushProperty name="height" value="0.025" units="cm"/>
    </inkml:brush>
  </inkml:definitions>
  <inkml:trace contextRef="#ctx0" brushRef="#br0">932 223 5317,'2'-11'4628,"1"-2"-4037,0 0-1,-2 0 1,1 0-1,-2 0 0,-1-23 1,1 32-465,-1-1 0,0 0 0,0 1 0,-1-1 0,1 1 0,-1 0 0,0 0 0,0-1 0,0 1 0,-1 0 0,1 1 0,-1-1 0,0 0 0,0 1 0,0 0 0,-1-1 0,1 1 0,-1 1 0,0-1 0,0 0 0,0 1 0,0 0 0,-5-2 0,-5-1-66,0 0 1,0 2-1,0 0 1,-1 0 0,0 1-1,1 1 1,-1 0 0,0 1-1,0 1 1,1 0-1,-1 1 1,1 1 0,-1 0-1,1 1 1,-24 10 0,-2 3 67,1 2 0,1 1 1,1 2-1,-39 31 1,32-21-117,2 2 1,1 2-1,2 1 1,1 2-1,-35 49 1,59-69-13,1 0 0,1 0 0,1 1 0,0 0 0,2 1 0,0 1 0,1-1 0,2 1 0,0 0 0,1 1 0,1-1 0,2 1 0,0 0 0,2 39 0,1-51-48,0 0 0,1-1 0,0 1 0,1-1 0,0 0 0,1 1 0,0-2 0,1 1 1,0 0-1,0-1 0,1 0 0,0 0 0,1 0 0,0-1 0,0 0 0,0-1 0,1 1 1,1-1-1,-1-1 0,1 0 0,0 0 0,0 0 0,1-1 0,0-1 0,0 0 0,11 4 1,1-3 24,0 0 1,0 0 0,0-2 0,0-1 0,0-1 0,1-1-1,-1-1 1,0 0 0,0-2 0,0-1 0,40-12 0,-19 1 238,0-2 1,0-2 0,-2-2-1,-1-1 1,0-2 0,68-56 0,-82 58-6,-1-2 0,-1 0 0,-1-1 0,-1-1 0,-1-1 0,-2-1 0,0-1 0,-2-1 0,-2 0 0,14-35 0,-23 48-14,-1-1 0,0 0 0,-2 0 0,0 0 0,-1 0 0,0-1 1,-3-34-1,1 47-163,-1 0 1,1 0 0,-2 0-1,1 1 1,-1-1-1,0 0 1,0 0 0,0 1-1,-1-1 1,0 1 0,0 0-1,0 0 1,-1 0 0,1 0-1,-1 1 1,0-1-1,-1 1 1,1 0 0,-1 0-1,0 0 1,0 1 0,0 0-1,0 0 1,-1 0 0,1 1-1,-1 0 1,-7-3-1,-3 1-69,0 1 0,0 1-1,-1 0 1,1 1 0,0 1-1,-1 0 1,1 2 0,-1-1-1,-21 7 1,-9 5-753,-81 34-1,-14 4-4498,96-42-943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0.392"/>
    </inkml:context>
    <inkml:brush xml:id="br0">
      <inkml:brushProperty name="width" value="0.025" units="cm"/>
      <inkml:brushProperty name="height" value="0.025" units="cm"/>
    </inkml:brush>
  </inkml:definitions>
  <inkml:trace contextRef="#ctx0" brushRef="#br0">18 211 3491,'1'-13'165,"1"-1"-1,0 1 0,1-1 0,1 1 0,9-26 1,7-23 2150,-14 19 3935,-24 75-3063,13-14-2921,1 0 0,1 0 0,0 0 0,2 0 0,0 1 0,1-1 0,2 21 0,27 133-13,-6-52-120,-19-95 88,-4-42 541,-7-42-106,-21-162-252,16 108-365,9 104 22,0 17-99,-1 17-70,-2 365 1458,6-407-1262,-3-64-271,2 75-530,0-1 0,0 0 0,-1 1 1,0-1-1,-4-8 0,-6-3-4321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1.080"/>
    </inkml:context>
    <inkml:brush xml:id="br0">
      <inkml:brushProperty name="width" value="0.025" units="cm"/>
      <inkml:brushProperty name="height" value="0.025" units="cm"/>
    </inkml:brush>
  </inkml:definitions>
  <inkml:trace contextRef="#ctx0" brushRef="#br0">71 0 6342,'0'0'9091,"-5"12"-8765,-3 25-107,1 0 0,1 0 0,3 1 0,0 43 0,2-66-145,-4 171 1346,2-177-3,-3-19-716,-2-20-267,-8-331-471,16 341-172,1 75-353,8 54 0,-4-79-1772,12 46 0,-5-47-2668,2-12-3256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2.092"/>
    </inkml:context>
    <inkml:brush xml:id="br0">
      <inkml:brushProperty name="width" value="0.025" units="cm"/>
      <inkml:brushProperty name="height" value="0.025" units="cm"/>
    </inkml:brush>
  </inkml:definitions>
  <inkml:trace contextRef="#ctx0" brushRef="#br0">47 1 4516,'0'0'9818,"-2"13"-9172,1 41-132,3 0 1,2 0 0,20 101-1,-6-43-378,-39-268 1823,16 124-1986,-1-7-92,-2 1 0,-20-60-1,28 97 126,0 0 0,0 0 0,0 0 0,-1 0 0,1 0 0,0 1 0,-1-1 0,1 0 0,0 0 0,-1 0 0,0 0 0,1 0 0,-1 0 0,1 1 0,-1-1 0,0 0 0,1 1 0,-1-1 0,0 0 0,0 1 0,0-1 0,0 1 0,0-1 0,-6 19 45,4 41 30,3-56-63,1 38 1,1 0 0,3 0 1,1 0-1,12 40 0,-48-165 2229,39 147-3348,-9-63 1092,0 0 0,0 1 0,0-1 0,0 0 0,0 0-1,0 1 1,1-1 0,-1 0 0,0 1 0,0-1 0,0 0 0,1 0 0,-1 0 0,0 1 0,0-1 0,1 0 0,-1 0 0,0 0 0,0 1 0,1-1-1,-1 0 1,0 0 0,1 0 0,-1 0 0,0 0 0,1 0 0,-1 0 0,0 0 0,1 0 0,-1 0 0,0 0 0,0 0 0,1 0 0,-1 0 0,0 0-1,1 0 1,-1 0 0,0 0 0,1 0 0,-1 0 0,0-1 0,1 1 0,-1 0 0,0 0 0,0 0 0,1 0 0,-1-1 0,0 1 0,0 0 0,0 0-1,1-1 1,-1 1 0,0 0 0,0 0 0,0-1 0,0 1 0,1 0 0,-1-1 0,0 1 0,0 0 0,0 0 0,0-1 0,0 1 0,0 0 0,0-1-1,0 1 1,0 0 0,0-1 0,14-32-1133,-10 23 581,15-12-3590,-16 20 3993,0 0 0,0 0 0,1 1 1,-1 0-1,0-1 0,1 1 1,-1 1-1,1-1 0,4 0 0,-2-1-1957,-3 0-1388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46.979"/>
    </inkml:context>
    <inkml:brush xml:id="br0">
      <inkml:brushProperty name="width" value="0.025" units="cm"/>
      <inkml:brushProperty name="height" value="0.025" units="cm"/>
    </inkml:brush>
  </inkml:definitions>
  <inkml:trace contextRef="#ctx0" brushRef="#br0">0 69 16239,'0'0'3043,"67"-8"-1954,-33 3-384,4-1-545,3 2-96,2 0-64,1 1 32,-6-1-32,-3 1-384,-7-1-193,-7 0 225,-11-1-321,-10-2-1313,0-5-2466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3.231"/>
    </inkml:context>
    <inkml:brush xml:id="br0">
      <inkml:brushProperty name="width" value="0.025" units="cm"/>
      <inkml:brushProperty name="height" value="0.025" units="cm"/>
    </inkml:brush>
  </inkml:definitions>
  <inkml:trace contextRef="#ctx0" brushRef="#br0">61 62 8584,'0'0'8205,"-4"1"-7543,1 0-559,2-1-74,1 0 0,-1 1-1,0-1 1,1 0-1,-1 0 1,1 0 0,-1 0-1,0 1 1,1-1 0,-1 0-1,0 0 1,1 0 0,-1 0-1,1 0 1,-1 0 0,0-1-1,1 1 1,-1 0 0,0 0-1,1 0 1,-1-1 0,1 1-1,-1 0 1,1 0 0,-1-1-1,0 1 1,1-1 0,-1 1-1,1 0 1,0-1-1,-1 1 1,1-1 0,-1 1-1,1-1 1,0 1 0,-1-1-1,1 0 1,0 1 0,-1-2-1,-23-18 3047,23 19-3101,1 1-6,-1-17-7933,-4 1 3149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4.507"/>
    </inkml:context>
    <inkml:brush xml:id="br0">
      <inkml:brushProperty name="width" value="0.025" units="cm"/>
      <inkml:brushProperty name="height" value="0.025" units="cm"/>
    </inkml:brush>
  </inkml:definitions>
  <inkml:trace contextRef="#ctx0" brushRef="#br0">207 171 7143,'-2'0'255,"-1"0"0,1 0 0,-1-1 0,1 1 0,0-1 0,-1 0 0,1 1 0,0-1 0,0 0 0,-1 0 0,1 0-1,0-1 1,0 1 0,0-1 0,0 1 0,1-1 0,-1 1 0,0-1 0,0 0 0,1 0 0,0 0 0,-1 0 0,1 0 0,0 0 0,0 0 0,0 0 0,0-1 0,0 1 0,0 0 0,1-1 0,-1 1 0,1-1 0,0 1 0,0 0 0,0-1 0,0 1 0,0-4 0,26 5 177,-4-2-413,0 0 0,-1-1 1,0-1-1,1 0 0,-2-2 0,33-15 0,-52 22-13,-1 0 1,0 0 0,0 0-1,1 0 1,-1 0-1,0 0 1,0 0 0,1 0-1,-1 0 1,0 0-1,0 0 1,1-1-1,-1 1 1,0 0 0,0 0-1,0 0 1,1 0-1,-1 0 1,0 0 0,0 0-1,0-1 1,1 1-1,-1 0 1,0 0 0,0 0-1,0-1 1,0 1-1,1 0 1,-1 0-1,0 0 1,0-1 0,0 1-1,0 0 1,0 0-1,0 0 1,0-1 0,0 1-1,0 0 1,0 0-1,0-1 1,0 1 0,0 0-1,0 0 1,0-1-1,0 1 1,0 0 0,0-1-1,-14-3 432,-23 2 271,4 1-320,0 1 1,0 2 0,0 1-1,1 1 1,-1 2 0,1 2-1,-52 18 1,83-25-331,44-22-377,83-29 0,-111 45 34,1 1 0,1 0 0,-1 1 0,0 1 0,1 0 0,-1 2 0,1-1 0,31 5-1,-43 1 280,-13 2 151,-14 3 183,-241 59 1428,255-68-1747,119-10-2983,-111 9 2757,1 0 0,-1 0 0,1 0 0,0 0 1,-1 0-1,1 0 0,-1 0 0,1 0 0,0-1 0,-1 1 1,1 0-1,-1 0 0,1-1 0,-1 1 0,1 0 0,-1-1 0,1 1 1,-1 0-1,1-1 0,-1 1 0,0-1 0,1 1 0,-1-1 1,0 1-1,1-1 0,-1 1 0,0-1 0,1 1 0,-1-1 0,0 0 1,0 1-1,0-1 0,0 1 0,1-1 0,-1 1 0,0-2 1,0-6-4558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17.400"/>
    </inkml:context>
    <inkml:brush xml:id="br0">
      <inkml:brushProperty name="width" value="0.025" units="cm"/>
      <inkml:brushProperty name="height" value="0.025" units="cm"/>
    </inkml:brush>
  </inkml:definitions>
  <inkml:trace contextRef="#ctx0" brushRef="#br0">127 0 3171,'2'19'7643,"-2"39"-7892,0-42 1012,-5 298 662,12-607 70,-24 328-470,3 17-1002,3 1-1,2 0 0,2 0 1,1 58-1,23-138 85,-8-4-67,-1 0-1,-1 0 1,-1-1 0,-2 0-1,-2 0 1,-1-49 0,-1 79-49,0 1 0,1-1 0,-1 1 0,0 0 0,0-1 0,0 1 0,-1-1 0,1 1 0,0-1 0,-1 1 0,1 0 0,0-1 0,-1 1 0,0 0 0,1-1 0,-1 1 0,0 0 0,0 0 0,1-1 0,-1 1 0,0 0 0,0 0 0,0 0 0,0 0-1,-1 0 1,1 1 0,-1-2 0,0 2 0,1 0 0,-1 1 0,1-1-1,-1 1 1,1-1 0,0 1 0,-1 0-1,1-1 1,0 1 0,-1 0 0,1 0 0,0 0-1,0 0 1,0 0 0,0 0 0,0 0-1,0 0 1,0 1 0,0-1 0,0 0-1,1 1 1,-1-1 0,0 0 0,1 1-1,-1-1 1,1 3 0,-16 33 8,1 2 0,-13 61 0,23-76-17,0 1 0,2-1-1,1 1 1,1-1 0,3 40 0,-2-63-67,0 0-1,0 0 1,0 1 0,0-1 0,0 0 0,1 0 0,-1 0 0,0 0-1,1 0 1,-1 0 0,0 0 0,1 1 0,-1-1 0,1 0 0,0 0 0,-1-1-1,1 1 1,0 0 0,0 0 0,-1 0 0,1 0 0,0-1 0,0 1-1,0 0 1,0-1 0,0 1 0,0 0 0,0-1 0,0 0 0,0 1 0,0-1-1,0 1 1,0-1 0,1 0 0,-1 0 0,0 0 0,1 0 0,22-5-3284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45.566"/>
    </inkml:context>
    <inkml:brush xml:id="br0">
      <inkml:brushProperty name="width" value="0.025" units="cm"/>
      <inkml:brushProperty name="height" value="0.025" units="cm"/>
    </inkml:brush>
  </inkml:definitions>
  <inkml:trace contextRef="#ctx0" brushRef="#br0">0 351 7976,'0'0'9027,"9"-3"-8109,60-18-69,0 3 0,1 3-1,88-7 1,433-55 211,105-7 128,-654 82-973,415-29 760,345-40-585,-783 71-155,-13 0-104,0 0 0,0 0 1,0 0-1,0-1 0,0 0 0,11-3 0,-50 16-6142,22-11 779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46.923"/>
    </inkml:context>
    <inkml:brush xml:id="br0">
      <inkml:brushProperty name="width" value="0.025" units="cm"/>
      <inkml:brushProperty name="height" value="0.025" units="cm"/>
    </inkml:brush>
  </inkml:definitions>
  <inkml:trace contextRef="#ctx0" brushRef="#br0">0 53 10410,'0'0'11750,"2"12"-11179,21 223 786,-21-167 2101,2-96-3390,2-1-1,0 2 1,2-1 0,1 1-1,2 0 1,0 1-1,2 0 1,27-41 0,-36 60-79,1 1 1,0 0-1,0 0 1,1 0-1,0 1 1,0-1-1,0 1 1,1 1-1,0-1 1,-1 1 0,2 1-1,-1-1 1,0 1-1,1 0 1,-1 1-1,1 0 1,0 0-1,0 1 1,-1 0-1,1 0 1,0 0-1,0 1 1,0 1 0,8 0-1,-14-1 9,-1 0 1,0 0-1,1 0 1,-1 0-1,0 0 0,0 0 1,1 0-1,-1 0 1,0 0-1,0 1 0,1-1 1,-1 1-1,0-1 1,0 1-1,0-1 0,0 1 1,1-1-1,-1 1 0,0 0 1,0 0-1,0 0 1,0-1-1,-1 1 0,1 0 1,0 0-1,0 0 1,0 0-1,-1 1 0,1-1 1,-1 0-1,1 0 1,-1 0-1,1 0 0,-1 1 1,0-1-1,1 0 1,-1 0-1,0 1 0,0-1 1,0 0-1,0 1 0,0-1 1,0 0-1,0 0 1,-1 1-1,1-1 0,0 0 1,-1 0-1,1 1 1,-2 0-1,0 3 29,0 0 1,-1-1-1,1 1 0,-1-1 0,-1 0 1,1 1-1,0-2 0,-1 1 1,0 0-1,0-1 0,-5 4 1,-10 3 189,-1-2 0,0 0 1,0-1-1,-1-1 1,1-1-1,-2 0 1,1-2-1,0 0 0,-1-2 1,-27-1-1,40-3-1118,17-3-667,18-5-1456,47-2-3932,-33 5 278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1:47.265"/>
    </inkml:context>
    <inkml:brush xml:id="br0">
      <inkml:brushProperty name="width" value="0.025" units="cm"/>
      <inkml:brushProperty name="height" value="0.025" units="cm"/>
    </inkml:brush>
  </inkml:definitions>
  <inkml:trace contextRef="#ctx0" brushRef="#br0">0 51 12684,'0'0'8483,"14"2"-6930,11 1-837,0-2-1,0 0 0,-1-2 1,1-1-1,42-9 0,152-19 1777,-69 24-6756,-160-1-4705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2:47.120"/>
    </inkml:context>
    <inkml:brush xml:id="br0">
      <inkml:brushProperty name="width" value="0.025" units="cm"/>
      <inkml:brushProperty name="height" value="0.025" units="cm"/>
    </inkml:brush>
  </inkml:definitions>
  <inkml:trace contextRef="#ctx0" brushRef="#br0">3288 53 4164,'0'0'7201,"-10"-1"-5946,-6 1-1017,0 0-1,0 1 1,0 1-1,0 1 1,0 0-1,-20 7 1,-104 41 18,77-26-221,-41 13-70,-252 100 1311,12 29-729,188-74-296,4 7 0,5 7 0,4 6 0,5 6 0,-140 158 0,-129 209-200,300-338-26,-129 236 0,189-298-10,-166 341-58,190-371 48,3 0-1,2 1 1,3 1 0,2 0-1,-10 114 1,21-135 17,2-1 0,1 0-1,2 1 1,1-1 0,14 55 0,-15-79-34,2-1 0,-1 1 1,1-1-1,1 0 0,0 0 1,0-1-1,1 0 0,15 16 1,-16-19-14,1-1-1,0 0 1,0-1 0,1 0 0,-1 0 0,1 0 0,1-1 0,-1-1 0,0 1 0,1-1 0,0 0 0,-1-1-1,12 1 1,2 0-1,-1-2-1,1-1 1,0 0-1,0-2 1,-1-1-1,1 0 1,-1-1-1,1-2 0,-1 0 1,-1-1-1,26-13 1,11-8 79,-2-3-1,82-60 1,11-23-12,-4-6 0,191-209 0,216-312 60,-118 103-51,86-104 462,24 20 870,-487 563-1207,2-1 3,-2-2 0,84-125 1,-133 177-106,-1-1 0,-1 0 1,0-1-1,0 1 1,5-24-1,-10 33-63,1 0 1,-1 0-1,1-1 1,-1 1-1,0 0 1,1 0-1,-1-1 1,-1 1-1,1 0 1,0 0-1,0-1 1,-1 1-1,1 0 0,-1 0 1,0 0-1,0-1 1,0 1-1,0 0 1,0 0-1,0 1 1,0-1-1,0 0 1,-1 0-1,1 0 1,-1 1-1,0-1 0,1 1 1,-1-1-1,0 1 1,0 0-1,0 0 1,0 0-1,0 0 1,0 0-1,0 0 1,-4-1-1,-6 0-24,0 0 0,1 1 0,-1 0 1,0 1-1,0 0 0,0 1 0,0 1 0,0 0 0,-22 6 1,-7 5-768,-55 27 0,64-25-39,-73 30-2858,2-2-2664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2:48.195"/>
    </inkml:context>
    <inkml:brush xml:id="br0">
      <inkml:brushProperty name="width" value="0.025" units="cm"/>
      <inkml:brushProperty name="height" value="0.025" units="cm"/>
    </inkml:brush>
  </inkml:definitions>
  <inkml:trace contextRef="#ctx0" brushRef="#br0">183 255 4773,'0'0'1409,"-54"-36"-6406,36 9 5221,-2-5 225,-2-6 223,0-1 129,0-3-224,-2 1-641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2:48.834"/>
    </inkml:context>
    <inkml:brush xml:id="br0">
      <inkml:brushProperty name="width" value="0.025" units="cm"/>
      <inkml:brushProperty name="height" value="0.025" units="cm"/>
    </inkml:brush>
  </inkml:definitions>
  <inkml:trace contextRef="#ctx0" brushRef="#br0">1 154 11531,'0'0'641,"1"8"-198,2 7-334,1 1 0,1-1 0,0 0 0,1 0 0,13 23 0,51 79 632,-51-88-604,38 57 268,135 152 0,95 58-403,-94-101-393,-34-30-86,213 172-1,-323-298 228,273 210-965,18-27 1094,-267-180 146,104 53 111,-155-86-166,1 0-1,0-2 0,0-1 1,1 0-1,0-2 1,32 2-1,-44-5 58,-1-1 0,1-1-1,0 0 1,-1 0 0,1-2 0,-1 1-1,0-1 1,1-1 0,16-7 0,-20 7 65,-1 0 1,0-1-1,-1 1 1,1-1-1,-1 0 1,0-1-1,0 0 1,0 0-1,-1 0 1,0-1-1,0 1 0,-1-1 1,1 0-1,4-13 1,-5 9 98,-1 1 1,-1-1-1,0 0 0,0 1 0,-1-1 1,0 0-1,-1 0 0,-2-19 1,-1 4 412,-1 1 0,-12-42 0,-8-4 290,-3 2 0,-3 0 0,-65-107 0,37 84-646,-135-160 1,125 177-503,-4 4 0,-2 3 0,-151-106 1,94 89-166,-250-119 1,142 94 411,-258-127-465,353 161-615,-181-129 0,289 181-1882,7 7-1568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2.479"/>
    </inkml:context>
    <inkml:brush xml:id="br0">
      <inkml:brushProperty name="width" value="0.025" units="cm"/>
      <inkml:brushProperty name="height" value="0.025" units="cm"/>
    </inkml:brush>
  </inkml:definitions>
  <inkml:trace contextRef="#ctx0" brushRef="#br0">1 0 14638,'0'0'8653,"3"13"-8017,7 49-456,-2 0 0,0 80 1,-6-23-3541,-2-116 2908,0-2 258,0 0 1,0-1-1,0 1 1,0 0-1,0-1 1,0 1-1,0 0 1,0-1-1,0 1 1,0 0-1,0-1 1,0 1-1,0-1 0,-1 1 1,1 0-1,0-1 1,-1 1-1,1-1 1,0 1-1,-1-1 1,1 1-1,-1-1 1,1 1-1,0-1 1,-1 1-1,1-1 1,-1 1-1,-1 0 1,-9 2-4089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47.326"/>
    </inkml:context>
    <inkml:brush xml:id="br0">
      <inkml:brushProperty name="width" value="0.025" units="cm"/>
      <inkml:brushProperty name="height" value="0.025" units="cm"/>
    </inkml:brush>
  </inkml:definitions>
  <inkml:trace contextRef="#ctx0" brushRef="#br0">199 20 13933,'0'0'3726,"11"-3"-2423,-4 0-1105,-1 1-95,0-1 0,1 1 0,-1 0 0,1 1 1,0-1-1,-1 1 0,1 1 0,0-1 0,-1 1 1,1 0-1,11 2 0,-17-1-88,1 0 0,-1-1-1,0 1 1,0 0 0,0 0 0,0 0-1,0 0 1,0 0 0,0 0 0,0 0 0,0 1-1,0-1 1,-1 0 0,1 1 0,0-1 0,-1 0-1,1 1 1,-1-1 0,1 0 0,-1 1 0,0-1-1,0 1 1,0-1 0,0 1 0,0-1 0,0 1-1,0-1 1,0 1 0,-1 2 0,0 0 34,0 1 0,0-1 0,0 0 0,0 0 0,-1 1 0,0-1 0,0 0 0,0 0 0,-3 4 0,-13 11 248,-1-2 1,0 0-1,-1 0 0,-1-2 1,0-1-1,-1 0 0,-26 11 1,-60 40 1322,108-65-1617,-1 1 0,0-1 0,1 0 0,-1 1 0,0-1 1,1 1-1,-1-1 0,1 1 0,-1-1 0,1 1 0,-1-1 0,1 1 1,0-1-1,-1 1 0,1 0 0,0-1 0,-1 1 0,1 0 0,0-1 1,0 1-1,-1 0 0,1 0 0,11 6-1,30-3-21,-33-4 49,193 15-987,-68-2-4935,-84-8-151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2.824"/>
    </inkml:context>
    <inkml:brush xml:id="br0">
      <inkml:brushProperty name="width" value="0.025" units="cm"/>
      <inkml:brushProperty name="height" value="0.025" units="cm"/>
    </inkml:brush>
  </inkml:definitions>
  <inkml:trace contextRef="#ctx0" brushRef="#br0">1 85 12588,'0'8'2424,"0"-4"-2204,0 18 859,0 1 0,1-1 0,2 0 0,0 0 0,8 29 0,-9-45-982,0-1 0,0 0 0,0 0 0,0 0 0,1-1 0,0 1 0,0-1 0,0 1 0,0-1 0,1 0 0,0 0 0,0-1 0,0 1 0,0-1 0,0 1 0,1-2 0,0 1 0,-1 0 0,1-1 0,0 0 0,0 0 0,0 0 0,0-1 0,1 1-1,-1-1 1,0-1 0,1 1 0,-1-1 0,7 0 0,-7 0-7,1-1-1,-1 0 1,0 0-1,0-1 0,0 1 1,0-1-1,0 0 1,-1-1-1,1 1 1,0-1-1,-1 0 0,0 0 1,0 0-1,0 0 1,0-1-1,0 0 1,-1 0-1,5-6 1,8-12 86,0-1 0,16-35 1,-6 12-228,14-22-1873,-16 22-3022,-7 11-2645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3.490"/>
    </inkml:context>
    <inkml:brush xml:id="br0">
      <inkml:brushProperty name="width" value="0.025" units="cm"/>
      <inkml:brushProperty name="height" value="0.025" units="cm"/>
    </inkml:brush>
  </inkml:definitions>
  <inkml:trace contextRef="#ctx0" brushRef="#br0">150 58 3844,'0'0'11643,"5"-9"-9102,-1 2-1808,-2 4-472,0 1 1,0-1-1,-1 1 1,1-1-1,-1 0 1,1 0-1,-1 1 0,0-1 1,0 0-1,-1 0 1,1 0-1,0-5 1,-3 8 8,-1 1 0,1-1 0,-1 1 0,1-1 1,0 1-1,0 0 0,-1 0 0,1 0 0,0 1 1,0-1-1,0 0 0,-3 3 0,-8 8-244,0 0 0,0 1 0,2 1 0,0 0 0,0 0 0,1 1 0,1 0 0,0 1 1,2 0-1,-1 0 0,2 1 0,0 0 0,1 0 0,1 0 0,-2 21 0,5-36-29,1 0 0,0 0-1,0 1 1,0-1 0,0 0 0,0 0 0,0 0 0,0 0 0,1 0 0,-1 0 0,1 1 0,0-1 0,-1 0 0,1 0 0,0 0 0,0-1-1,0 1 1,0 0 0,1 0 0,-1-1 0,1 1 0,-1 0 0,1-1 0,1 2 0,0-1 6,0-1 0,0 0 0,1 0 0,-1 0 0,0-1 0,0 1 1,0-1-1,0 0 0,1 0 0,-1 0 0,0 0 0,0 0 0,1-1 0,3 0 0,8-3-240,-1-1 0,1 0 0,-1-1 1,-1 0-1,25-16 0,-26 14-934,0-1 1,-1 0 0,0-1 0,19-21 0,-1-10-4516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3.847"/>
    </inkml:context>
    <inkml:brush xml:id="br0">
      <inkml:brushProperty name="width" value="0.025" units="cm"/>
      <inkml:brushProperty name="height" value="0.025" units="cm"/>
    </inkml:brush>
  </inkml:definitions>
  <inkml:trace contextRef="#ctx0" brushRef="#br0">51 1 11531,'0'0'8947,"-1"10"-8023,-21 127 1690,12-85-2295,2 1 0,-2 61 0,10-110-338,0-1 0,0 0 0,1 1 1,-1-1-1,1 1 0,0-1 0,0 0 0,0 0 1,0 1-1,0-1 0,1 0 0,-1 0 0,1 0 0,0-1 1,0 1-1,0 0 0,0-1 0,0 1 0,6 3 0,-6-4-393,1 0 0,-1-1 0,1 0 0,0 0-1,-1 0 1,1 0 0,0 0 0,0 0 0,0-1-1,-1 0 1,1 1 0,0-1 0,0 0-1,0 0 1,4-1 0,7-2-5321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4.192"/>
    </inkml:context>
    <inkml:brush xml:id="br0">
      <inkml:brushProperty name="width" value="0.025" units="cm"/>
      <inkml:brushProperty name="height" value="0.025" units="cm"/>
    </inkml:brush>
  </inkml:definitions>
  <inkml:trace contextRef="#ctx0" brushRef="#br0">81 11 17777,'0'0'5103,"-9"5"-4430,2-1-490,0 0-1,1 1 1,-1 0 0,1 0-1,0 0 1,-7 10-1,11-13-141,0 1 0,0 0 0,0-1 0,0 1 0,1 0 0,-1 0 0,1 0 0,0 1 0,0-1 0,0 0 0,0 0 0,0 1 0,1-1 0,-1 0 0,1 1 0,0-1 0,0 1 0,1-1 0,-1 0 0,1 1 0,-1-1 0,2 4 0,-1-6-33,0 0 1,-1 1 0,1-1 0,0 0 0,0 0-1,0 0 1,0 0 0,0 0 0,0 0-1,1 0 1,-1 0 0,0 0 0,0-1-1,1 1 1,-1 0 0,0-1 0,1 1-1,-1-1 1,0 1 0,1-1 0,-1 0-1,1 0 1,-1 1 0,1-1 0,-1 0-1,1 0 1,-1-1 0,1 1 0,-1 0 0,0 0-1,3-1 1,1 0 31,0 0 0,-1-1 0,1 1 0,-1-1 0,0 0 0,1 0 0,-1 0 0,6-5 0,-4 2-11,0 0-1,0-1 1,-1 1-1,0-1 1,0-1-1,0 1 1,-1-1-1,0 1 1,0-1-1,-1 0 0,1-1 1,-2 1-1,1 0 1,-1-1-1,0 0 1,-1 1-1,1-12 1,-19 51-456,12-19 431,1 0 1,0 0-1,1 0 0,1 0 1,-2 18-1,4-29-55,-1 1 0,1-1 0,0 1 0,0-1 0,0 1 0,0 0 1,1-1-1,-1 1 0,1-1 0,0 1 0,-1-1 0,1 1 0,0-1 0,0 0 0,1 1 0,-1-1 0,0 0 0,1 0 0,-1 0 0,1 0 1,0 0-1,0 0 0,0-1 0,0 1 0,0 0 0,0-1 0,0 0 0,0 1 0,1-1 0,-1 0 0,0 0 0,1 0 0,-1 0 0,4 0 0,49 1-4151,-19-9-1466,-6-9-1101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4.534"/>
    </inkml:context>
    <inkml:brush xml:id="br0">
      <inkml:brushProperty name="width" value="0.025" units="cm"/>
      <inkml:brushProperty name="height" value="0.025" units="cm"/>
    </inkml:brush>
  </inkml:definitions>
  <inkml:trace contextRef="#ctx0" brushRef="#br0">112 0 5958,'0'0'13484,"-9"5"-12357,9-4-1125,-60 37 2291,57-35-2179,-1-1 0,1 1 0,0 0 0,0 0 0,0 0 0,0 0 0,1 0-1,-1 1 1,1-1 0,0 1 0,0 0 0,0-1 0,0 1 0,1 0 0,0 0-1,-1 0 1,0 6 0,4-9-105,1 0 1,-1 0-1,0 0 0,0 0 0,0 0 0,0 0 0,1-1 0,-1 1 1,0-1-1,1 1 0,-1-1 0,0 0 0,1 0 0,-1 0 1,5-1-1,-2 1 4,39-1-336,-35 0 248,1 0 0,0 1 0,0 0 0,0 0 0,-1 1 0,1 0 0,0 1 0,18 6 0,-28-8 74,1 1 0,0-1 0,-1 1 0,1-1 0,0 1-1,-1 0 1,1-1 0,-1 1 0,1 0 0,-1-1 0,0 1 0,1 0 0,-1 0 0,0 0-1,1-1 1,-1 1 0,0 0 0,0 0 0,0 0 0,0 0 0,0-1 0,0 1 0,0 0-1,0 0 1,0 0 0,0 0 0,0 0 0,0-1 0,-1 1 0,1 0 0,0 0 0,-1 0-1,1-1 1,0 1 0,-1 0 0,1-1 0,-1 1 0,1 0 0,-1-1 0,0 1 0,0 0-1,-27 27 519,18-21-365,0-1 0,0 0 0,0 0 0,-1-1 1,0 0-1,0-1 0,-1 0 0,1-1 0,-1 0 0,1-1 0,-15 1 1,25-3-209,1 0 1,0 0-1,-1 0 0,1-1 1,0 1-1,-1 0 1,1 0-1,0 0 1,-1 0-1,1-1 1,0 1-1,0 0 1,-1 0-1,1 0 0,0-1 1,0 1-1,0 0 1,-1-1-1,1 1 1,0 0-1,0 0 1,0-1-1,0 1 1,-1 0-1,1-1 0,0 1 1,0 0-1,0-1 1,0 1-1,0 0 1,0-1-1,0 1 1,0 0-1,0-1 1,0 1-1,0 0 0,0-1 1,0 1-1,1 0 1,-1-1-1,0 1 1,0 0-1,0-1 1,0 1-1,1 0 1,-1 0-1,0-1 0,0 1 1,0 0-1,1-1 1,9-17-3374,10-2-2433,5-4-3646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4.891"/>
    </inkml:context>
    <inkml:brush xml:id="br0">
      <inkml:brushProperty name="width" value="0.025" units="cm"/>
      <inkml:brushProperty name="height" value="0.025" units="cm"/>
    </inkml:brush>
  </inkml:definitions>
  <inkml:trace contextRef="#ctx0" brushRef="#br0">97 0 8552,'0'0'16207,"-8"1"-15331,2 0-759,0 1 0,0-1 0,0 1 0,0 0 0,0 1 0,1-1 0,-1 1 0,-7 5 1,11-6-115,0-1 1,0 0-1,0 1 1,0-1-1,0 1 1,1 0-1,-1 0 0,1-1 1,-1 1-1,1 0 1,-1 0-1,1 1 1,0-1-1,0 0 1,0 0-1,0 1 1,1-1-1,-1 0 1,0 1-1,1-1 1,0 0-1,0 1 1,-1-1-1,2 1 1,-1-1-1,0 1 1,0-1-1,1 0 1,0 5-1,0-6-38,0 1 0,0-1-1,0 0 1,0 0-1,0 0 1,0 0-1,1 0 1,-1 0 0,0 0-1,0-1 1,1 1-1,-1 0 1,0-1 0,1 1-1,-1-1 1,1 1-1,-1-1 1,0 1-1,1-1 1,2 0 0,36 3-364,-31-3 271,87 2-406,-96-2 533,0-1 1,1 1-1,-1 0 1,0 0-1,1 0 1,-1 0-1,0 0 1,1 0-1,-1 0 1,0 1-1,1-1 1,-1 0-1,0 0 1,0 0-1,1 0 1,-1 0-1,0 0 1,1 0-1,-1 1 1,0-1-1,0 0 1,0 0-1,1 0 1,-1 1-1,0-1 1,0 0-1,1 0 1,-1 1-1,0-1 1,0 0-1,0 0 1,0 1-1,0-1 1,0 0-1,1 1 1,-1-1-1,0 0 1,0 0-1,0 1 1,0 0-1,-9 12 206,-19 9 310,-94 45 393,176-93-10058,-22 7 2594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5.235"/>
    </inkml:context>
    <inkml:brush xml:id="br0">
      <inkml:brushProperty name="width" value="0.025" units="cm"/>
      <inkml:brushProperty name="height" value="0.025" units="cm"/>
    </inkml:brush>
  </inkml:definitions>
  <inkml:trace contextRef="#ctx0" brushRef="#br0">23 148 12524,'0'0'11371,"-12"52"-9962,5-29-352,4-2-737,2-3-224,1-3-448,0-4-1602,0-7-800</inkml:trace>
  <inkml:trace contextRef="#ctx0" brushRef="#br0" timeOffset="1">33 1 16912,'0'0'4164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5.792"/>
    </inkml:context>
    <inkml:brush xml:id="br0">
      <inkml:brushProperty name="width" value="0.025" units="cm"/>
      <inkml:brushProperty name="height" value="0.025" units="cm"/>
    </inkml:brush>
  </inkml:definitions>
  <inkml:trace contextRef="#ctx0" brushRef="#br0">1 0 2851,'0'0'-513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6.772"/>
    </inkml:context>
    <inkml:brush xml:id="br0">
      <inkml:brushProperty name="width" value="0.025" units="cm"/>
      <inkml:brushProperty name="height" value="0.025" units="cm"/>
    </inkml:brush>
  </inkml:definitions>
  <inkml:trace contextRef="#ctx0" brushRef="#br0">18 97 865,'66'-59'1791,"-34"33"4335,-38 24 1669,6 2-7517,-1 0 1,0 0-1,1 0 0,-1 0 0,0 0 0,1 0 0,-1-1 0,0 1 0,1 0 1,-1 0-1,0 0 0,1-1 0,-1 1 0,0 0 0,1-1 0,-1 1 0,1 0 1,-1-1-1,1 1 0,-1-1 0,1 1 0,-1-1 0,1 1 0,-1-1 1,1 1-1,-1-2 0,1 2-118,-4 0-88,-1 1-1,1 0 1,0-1-1,-1 2 1,1-1 0,0 0-1,0 1 1,0 0-1,0 0 1,1 0 0,-1 0-1,0 1 1,1-1-1,0 1 1,-1 0 0,1 0-1,0 0 1,0 1-1,1-1 1,-1 1-1,1-1 1,0 1 0,0 0-1,0 0 1,0 0-1,1 0 1,-1 0 0,1 0-1,0 1 1,0-1-1,1 0 1,-1 0 0,1 9-1,1-12-70,-1 0 0,1 1 0,-1-1 0,1 0-1,-1 0 1,1 0 0,0 0 0,0 0 0,-1 0 0,1 0-1,0 0 1,0 0 0,0 0 0,0 0 0,0-1 0,0 1 0,1 0-1,-1-1 1,0 1 0,0 0 0,0-1 0,0 0 0,1 1-1,-1-1 1,0 0 0,1 0 0,-1 1 0,0-1 0,0 0-1,1 0 1,1-1 0,53 1-361,-42-1-193,-5 1-205,0-1 0,0 0 0,0-1 0,0 0 0,0 0 0,9-5 0,27-14-7602,-18 4 523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7.290"/>
    </inkml:context>
    <inkml:brush xml:id="br0">
      <inkml:brushProperty name="width" value="0.025" units="cm"/>
      <inkml:brushProperty name="height" value="0.025" units="cm"/>
    </inkml:brush>
  </inkml:definitions>
  <inkml:trace contextRef="#ctx0" brushRef="#br0">105 208 13677,'0'0'7244,"-9"0"-6379,3 0-739,0 0-1,1 1 1,-1 0 0,0 0-1,1 1 1,-1-1 0,1 1-1,0 0 1,-10 6 0,13-8-82,0 2 0,0-1 1,0 0-1,0 0 0,1 0 0,-1 1 1,0-1-1,1 1 0,-1 0 1,1-1-1,-1 1 0,1 0 1,0 0-1,0 0 0,0 0 1,0 0-1,0 0 0,0 0 1,0 0-1,1 0 0,-1 1 1,1-1-1,0 0 0,-1 0 1,1 1-1,0-1 0,0 0 1,1 0-1,-1 1 0,0-1 1,1 0-1,-1 0 0,1 0 1,1 3-1,-1-3-23,1-1 1,-1 0 0,1 0-1,-1 0 1,1 1-1,-1-1 1,1-1-1,0 1 1,0 0-1,-1 0 1,1-1 0,0 1-1,0-1 1,0 1-1,0-1 1,-1 0-1,1 0 1,0 0-1,0 0 1,0 0-1,2-1 1,44-4 358,-38 2-340,0 0-1,0-1 1,0 0-1,-1-1 1,0 1-1,0-2 1,0 0-1,0 0 1,-1 0-1,0-1 1,0 0-1,-1-1 1,0 1-1,12-19 1,-18 25 8,-5 12-230,4-10 178,-5 9 9,1 0 0,0 0 1,1 1-1,0-1 0,0 1 0,-1 19 0,4-29-1,1 0-1,-1 0 1,0-1-1,0 1 1,1 0-1,-1 0 1,1-1-1,-1 1 1,0 0-1,1 0 1,0-1 0,-1 1-1,1-1 1,-1 1-1,1-1 1,0 1-1,-1-1 1,1 1-1,0-1 1,-1 1-1,1-1 1,0 0-1,0 1 1,-1-1-1,1 0 1,0 0-1,0 1 1,0-1-1,-1 0 1,1 0 0,0 0-1,0 0 1,0 0-1,0 0 1,-1-1-1,1 1 1,0 0-1,0 0 1,0 0-1,1-1 1,37-12 182,-20 3-169,-1-2-1,0 0 0,-1-1 1,0-1-1,-1 0 1,-1-2-1,16-18 1,-21 21-76,0 0 1,-1 0-1,0-1 0,-1 0 1,-1 0-1,0-1 1,-1 0-1,-1 0 1,0-1-1,3-18 1,-8 34 58,0 1-1,0-1 1,0 0 0,0 0 0,-1 0 0,1 0 0,0 0 0,0 1 0,0-1-1,0 0 1,-1 0 0,1 0 0,0 0 0,0 0 0,0 0 0,-1 0 0,1 0 0,0 0-1,0 0 1,0 0 0,-1 0 0,1 0 0,0 0 0,0 0 0,0 0 0,-1 0-1,1 0 1,0 0 0,0 0 0,0 0 0,-1 0 0,1 0 0,0 0 0,0 0-1,0 0 1,-1-1 0,1 1 0,0 0 0,0 0 0,0 0 0,0 0 0,0 0-1,-1-1 1,1 1 0,0 0 0,0 0 0,0 0 0,0-1 0,0 1 0,0 0 0,0 0-1,0 0 1,0-1 0,0 1 0,-16 18 1,15-16-1,-56 82 999,53-76-893,0 0 0,0 0 0,1 0 1,0 1-1,0-1 0,1 1 0,0 0 1,1 0-1,-1 12 0,2-19-97,0-1-1,1 1 1,-1 0 0,1 0-1,-1 0 1,1-1 0,0 1-1,0 0 1,0-1 0,0 1-1,0-1 1,0 1 0,0-1-1,0 1 1,1-1 0,-1 0-1,0 0 1,1 0 0,-1 1-1,1-1 1,0-1 0,-1 1 0,1 0-1,0 0 1,-1-1 0,1 1-1,0 0 1,0-1 0,0 0-1,-1 1 1,3-1 0,11 2-1,-1-1 1,0 0 0,15-1-1,-17 0-48,8 0-303,40-2-2647,-22-7-3403,-3-8-5272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49.954"/>
    </inkml:context>
    <inkml:brush xml:id="br0">
      <inkml:brushProperty name="width" value="0.025" units="cm"/>
      <inkml:brushProperty name="height" value="0.025" units="cm"/>
    </inkml:brush>
  </inkml:definitions>
  <inkml:trace contextRef="#ctx0" brushRef="#br0">0 126 2242,'3'-10'333,"17"-55"6042,-18 61-5370,-1 0 0,1 0 0,0 0 0,0 0 0,0 0 0,1 1 0,0-1 0,-1 1 0,1 0 0,0 0 0,1 0 0,5-5 1,-9 9-919,1-1 0,0 0 1,-1 1-1,1-1 0,-1 0 1,1 1-1,-1-1 0,1 1 1,-1-1-1,0 1 0,1-1 1,-1 1-1,1 0 0,-1-1 1,0 1-1,0-1 0,1 1 1,-1 0-1,0-1 0,0 1 1,0 0-1,0-1 0,1 1 1,-1 0-1,0-1 0,0 1 1,0 0-1,-1-1 0,1 1 1,0 0-1,0-1 0,0 2 1,0 36-324,0-31 488,-2 32-64,-14 73 0,10-74-42,-5 76 0,11-114-118,0 0 1,1 1-1,-1-1 1,0 0-1,0 1 1,0-1-1,1 0 1,-1 1-1,0-1 1,1 0-1,-1 0 1,0 1-1,1-1 1,-1 0-1,0 0 1,1 0-1,-1 1 1,0-1-1,1 0 1,-1 0-1,0 0 1,1 0-1,-1 0 1,1 0-1,-1 0 1,0 0-1,1 0 1,-1 0-1,1 0 1,-1 0-1,0 0 1,1 0-1,-1 0 1,1 0-1,-1 0 1,0-1-1,1 1 1,-1 0-1,0 0 1,1 0-1,-1-1 1,0 1-1,1 0 1,18-10 847,0-6-706,0-2 0,-1 0-1,-1 0 1,-1-2 0,-1 0 0,17-29 0,30-39-121,-62 89-55,0-1 0,0 0 0,0 0 0,0 0 1,0 0-1,0 0 0,0 1 0,0-1 0,0 0 0,0 0 0,0 0 0,0 0 0,0 0 0,0 0 0,0 1 1,0-1-1,0 0 0,0 0 0,0 0 0,0 0 0,0 0 0,0 0 0,0 1 0,0-1 0,1 0 0,-1 0 1,0 0-1,0 0 0,0 0 0,0 0 0,0 0 0,0 0 0,0 0 0,0 1 0,1-1 0,-1 0 0,0 0 1,0 0-1,0 0 0,0 0 0,0 0 0,0 0 0,1 0 0,-1 0 0,0 0 0,0 0 0,0 0 0,0 0 1,0 0-1,1 0 0,-1 0 0,0 0 0,0 0 0,0 0 0,0 0 0,0 0 0,0 0 0,1 0 0,-1-1 1,0 1-1,0 0 0,0 0 0,0 0 0,0 0 0,0 0 0,0 0 0,1-1 0,-1 23-105,-5 23 197,2-33-70,-2 29-21,5-40 7,0-1-1,0 1 1,0 0-1,0 0 1,1 0-1,-1-1 1,0 1-1,1 0 1,-1 0-1,1-1 1,-1 1-1,1 0 1,-1-1-1,1 1 1,-1-1 0,1 1-1,0-1 1,-1 1-1,1-1 1,0 1-1,-1-1 1,1 0-1,0 1 1,0-1-1,-1 0 1,1 1-1,0-1 1,0 0 0,0 0-1,-1 0 1,1 0-1,0 0 1,0 0-1,0 0 1,0 0-1,-1 0 1,1 0-1,0 0 1,0-1-1,0 1 1,-1 0-1,1 0 1,0-1 0,1 0-1,12-4 14,-1-1 0,0 0 1,0-1-1,0-1 0,0 0 0,-1-1 0,13-12 0,-15 12-15,1 0-1,1 0 1,-1 2 0,1-1-1,0 1 1,1 1-1,0 0 1,16-5 0,-28 11-1,0 0 1,-1 1 0,1-1 0,0 0 0,-1 0 0,1 0 0,0 1-1,-1-1 1,1 0 0,-1 0 0,1 1 0,-1-1 0,1 1 0,0-1 0,-1 0-1,0 1 1,1-1 0,-1 1 0,1-1 0,-1 1 0,1 0 0,-1-1-1,0 1 1,0-1 0,1 1 0,-1 0 0,0-1 0,0 1 0,0-1 0,1 1-1,-1 0 1,0-1 0,0 1 0,0 0 0,0-1 0,0 1 0,0 0 0,-1-1-1,1 1 1,0 0 0,0-1 0,0 1 0,-1 0 0,1 0 0,-7 33 139,-3-7-57,7-22-82,0 0 0,1 1-1,0 0 1,1-1 0,-1 1 0,1 0-1,-1 7 1,4-12-723,1-1 0,-1 0 0,0 1 0,0-1 1,1 0-1,-1 0 0,0 0 0,0-1 0,1 1 0,-1 0 0,4-2 0,7-7-6500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7.740"/>
    </inkml:context>
    <inkml:brush xml:id="br0">
      <inkml:brushProperty name="width" value="0.025" units="cm"/>
      <inkml:brushProperty name="height" value="0.025" units="cm"/>
    </inkml:brush>
  </inkml:definitions>
  <inkml:trace contextRef="#ctx0" brushRef="#br0">0 1 10314,'0'0'8167,"1"61"-6309,-1-30-737,0 2-544,2 4-417,1-3-128,2 1-64,2-8-673,-1-1-1056,-1-9-1635,-5-7-415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8.097"/>
    </inkml:context>
    <inkml:brush xml:id="br0">
      <inkml:brushProperty name="width" value="0.025" units="cm"/>
      <inkml:brushProperty name="height" value="0.025" units="cm"/>
    </inkml:brush>
  </inkml:definitions>
  <inkml:trace contextRef="#ctx0" brushRef="#br0">0 76 10698,'0'0'5862,"12"-8"-4202,3-2-1258,1 1 0,0 1 0,0 1 0,1 0 0,0 1 0,0 1 0,0 1 0,1 0 0,26-2 0,-31 5-296,0 1 0,0 0 0,0 1 0,0 0 0,0 1 0,-1 0 0,19 7 0,-28-8-88,1 0 0,-1 1 1,0 0-1,0 0 0,1 0 0,-1 0 0,0 0 0,-1 0 0,1 1 0,0 0 0,-1-1 0,1 1 0,-1 0 1,0 0-1,0 1 0,0-1 0,-1 0 0,1 0 0,-1 1 0,1-1 0,-1 1 0,0 0 0,-1-1 0,1 1 1,0 0-1,-1-1 0,0 1 0,0 0 0,0 0 0,-1 4 0,-1 0 126,0 0 1,0-1-1,-1 0 0,0 1 0,0-1 0,0 0 1,-1-1-1,0 1 0,0-1 0,-1 1 1,0-1-1,0-1 0,0 1 0,-1-1 1,0 0-1,-8 6 0,1-1 106,-1-1 0,1-1 0,-1 0 0,-1-1 0,0 0-1,-28 8 1,33-13-197,0 0-1,-1-1 1,1 0-1,0-1 1,-13 0-1,21 0-127,0-1 0,0 1 0,0 0-1,0-1 1,0 1 0,0-1 0,1 0 0,-1 1-1,0-1 1,0 0 0,0 0 0,1 0 0,-1-1-1,-2-1 1,3 2-65,1 0 0,-1 0-1,1 0 1,-1 0 0,1-1-1,-1 1 1,1 0 0,0 0-1,0 0 1,0-1 0,-1 1-1,1 0 1,0 0 0,0-1-1,1 1 1,-1 0 0,0 0 0,0 0-1,1-1 1,-1 1 0,1 0-1,-1 0 1,1 0 0,-1 0-1,1 0 1,1-2 0,0 0-256,0 1-1,0-1 1,0 1 0,0-1 0,1 1 0,-1 0 0,1 0 0,-1 0 0,1 1-1,0-1 1,0 0 0,0 1 0,4-2 0,43-11-5984,-1 6-555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8.442"/>
    </inkml:context>
    <inkml:brush xml:id="br0">
      <inkml:brushProperty name="width" value="0.025" units="cm"/>
      <inkml:brushProperty name="height" value="0.025" units="cm"/>
    </inkml:brush>
  </inkml:definitions>
  <inkml:trace contextRef="#ctx0" brushRef="#br0">71 150 15375,'0'0'9384,"-9"54"-8038,5-37-578,0 1-575,4-5-161,0-4-673,0-2-1281,4-6-192,0-1-608,-1-6-1122,-3-11-1793</inkml:trace>
  <inkml:trace contextRef="#ctx0" brushRef="#br0" timeOffset="1">1 0 10442,'0'0'6470,"56"27"-8264,-30-13-2081,4-1-1603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8.784"/>
    </inkml:context>
    <inkml:brush xml:id="br0">
      <inkml:brushProperty name="width" value="0.025" units="cm"/>
      <inkml:brushProperty name="height" value="0.025" units="cm"/>
    </inkml:brush>
  </inkml:definitions>
  <inkml:trace contextRef="#ctx0" brushRef="#br0">66 204 13645,'0'0'7564,"-8"3"-7046,4-1-446,1-1 1,-1 1-1,1 0 0,0 0 0,0 0 1,0 0-1,0 0 0,0 1 0,0-1 1,1 1-1,-1 0 0,1 0 0,-1 0 1,1 0-1,0 0 0,1 0 0,-1 1 0,0-1 1,1 1-1,0-1 0,0 1 0,0-1 1,0 1-1,0 0 0,1 0 0,0-1 1,0 1-1,0 0 0,0 0 0,0-1 0,2 7 1,-1-8-65,0 0 1,1 0 0,-1 0 0,0 0-1,1-1 1,0 1 0,-1-1 0,1 1-1,0-1 1,-1 0 0,1 1 0,0-1-1,0 0 1,0 0 0,0-1 0,0 1-1,1 0 1,-1-1 0,0 1 0,0-1-1,0 1 1,0-1 0,1 0 0,-1 0-1,0 0 1,3-1 0,3 1 26,0 0 1,1-1-1,-1 0 0,0 0 1,16-6-1,-15 4-19,0-2-1,-1 1 1,1-1-1,-1 0 1,0-1-1,-1 0 1,1 0-1,-1-1 1,-1 0-1,1 0 1,-1 0-1,0-1 1,-1 0-1,9-16 1,-8 11-22,0-1 0,-1 1 1,-1-1-1,0 0 1,-1 0-1,0 0 0,-1 0 1,-1 0-1,0-20 0,-1 31-5,0 0-1,-1 0 1,1 1-1,0-1 1,-1 0 0,0 1-1,1-1 1,-1 1-1,0-1 1,0 1-1,0-1 1,-1 1-1,1-1 1,-1 1-1,1 0 1,-1 0-1,0 0 1,0 0-1,0 0 1,-3-2-1,3 3-1,0 0-1,0 0 0,0 0 0,0 1 0,0-1 1,0 1-1,0 0 0,0-1 0,0 1 0,-1 0 0,1 0 1,0 0-1,0 1 0,0-1 0,0 0 0,0 1 1,0-1-1,0 1 0,-1 0 0,2 0 0,-1 0 1,0 0-1,0 0 0,0 0 0,0 0 0,-2 3 0,-6 4 130,0 1-1,0 0 1,1 0-1,0 1 1,1 0-1,0 0 1,1 1-1,0 0 0,0 1 1,1 0-1,1 0 1,0 0-1,1 0 1,0 1-1,-4 22 1,8-33-108,0-1 0,0 1 0,0-1 0,1 1 1,-1-1-1,0 1 0,1-1 0,-1 1 0,0-1 1,1 0-1,0 1 0,-1-1 0,1 0 0,0 1 1,0-1-1,-1 0 0,1 0 0,0 0 0,0 1 1,1-1-1,-1 0 0,0 0 0,0-1 0,0 1 1,2 1-1,2 0 13,-1 0-1,1 0 1,-1-1 0,1 0 0,0 0-1,0 0 1,0 0 0,5 0 0,9-1-392,0-1 0,0 0 0,23-5 0,15-8-2905,19-3-6436,-58 17 5542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29.124"/>
    </inkml:context>
    <inkml:brush xml:id="br0">
      <inkml:brushProperty name="width" value="0.025" units="cm"/>
      <inkml:brushProperty name="height" value="0.025" units="cm"/>
    </inkml:brush>
  </inkml:definitions>
  <inkml:trace contextRef="#ctx0" brushRef="#br0">120 1 13581,'-8'0'2450,"1"-1"-1921,-1 1 0,0 1 0,1-1-1,-1 1 1,1 1 0,-1 0 0,-13 4 0,19-5-412,-1 0 0,1 0 0,0 1 0,0-1 0,-1 1 0,1-1 0,0 1 0,1-1 0,-1 1 0,0 0 0,0 0 0,1 0 0,-1 0 0,1 0 0,0 1 0,0-1 0,-1 0 1,1 1-1,1-1 0,-1 0 0,0 1 0,1-1 0,-1 1 0,1-1 0,0 1 0,-1-1 0,1 1 0,1 0 0,-1-1 0,0 1 0,1-1 0,0 4 0,0-3-91,0-1 1,1 0-1,-1 0 0,1 0 1,-1 0-1,1 0 0,0 0 0,0 0 1,0 0-1,0 0 0,0-1 0,0 1 1,0-1-1,1 0 0,-1 0 1,0 0-1,1 0 0,-1 0 0,1 0 1,-1 0-1,1-1 0,-1 1 1,1-1-1,0 0 0,4 0 0,4 1 117,-1-1-1,1 0 1,-1 0-1,1-1 0,12-3 1,-17 3-97,-1-1 0,1-1 0,-1 1 0,0-1 0,0 1 0,0-1 0,0-1 0,6-4 0,-9 6-23,0 0 0,0 0 1,0 0-1,0 0 0,0 0 1,-1 0-1,1 0 0,-1-1 1,1 1-1,-1-1 0,0 1 1,0-1-1,0 1 0,0-1 1,0 0-1,-1 1 0,1-1 1,-1 0-1,0-3 0,0 4-13,-1 1 0,0-1 0,0 1 0,0 0-1,0 0 1,0 0 0,0-1 0,0 1 0,0 0-1,0 0 1,-1 1 0,1-1 0,0 0 0,-1 0-1,1 0 1,-1 1 0,1-1 0,0 1-1,-1-1 1,1 1 0,-1 0 0,0 0 0,1-1-1,-1 1 1,1 0 0,-1 0 0,-1 1 0,-45 0-434,48-1 357,-1 0-1,1 0 1,-1 1 0,0-1 0,1 0-1,-1 0 1,1 0 0,-1 1-1,0-1 1,1 0 0,-1 1 0,1-1-1,-1 0 1,1 1 0,-1-1 0,1 1-1,-1-1 1,1 1 0,0-1-1,-1 1 1,1-1 0,-1 2 0,0 8-3847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0.263"/>
    </inkml:context>
    <inkml:brush xml:id="br0">
      <inkml:brushProperty name="width" value="0.025" units="cm"/>
      <inkml:brushProperty name="height" value="0.025" units="cm"/>
    </inkml:brush>
  </inkml:definitions>
  <inkml:trace contextRef="#ctx0" brushRef="#br0">3 0 4708,'0'0'12327,"1"13"-9861,4 67 470,-3-36-1134,11 72 0,4-78-1593,-17-37-201,1 0 0,-1 0 0,0 0-1,1-1 1,-1 1 0,1 0 0,-1-1-1,1 1 1,0 0 0,-1-1 0,1 1 0,0 0-1,-1-1 1,1 1 0,0-1 0,0 1 0,0-1-1,-1 0 1,1 1 0,0-1 0,0 0 0,0 0-1,0 1 1,0-1 0,-1 0 0,1 0 0,0 0-1,0 0 1,0 0 0,0 0 0,0 0-1,0-1 1,0 1 0,-1 0 0,1 0 0,0-1-1,0 1 1,0 0 0,0-1 0,-1 1 0,1-1-1,1 0 1,-1-1 3,0 0 0,0 1-1,0-1 1,0 0 0,0 0-1,-1 1 1,1-1 0,-1 0-1,1 0 1,-1 0 0,0 0 0,0 0-1,0 0 1,0 0 0,0 0-1,0 0 1,0 0 0,0 0 0,-1 1-1,1-1 1,-2-2 0,-16-39-375,13 34 203,0 1 0,-1 0 1,0 0-1,0 1 0,-1 0 0,0 0 0,-8-7 0,14 15 135,1-1 0,0 0-1,0 0 1,-1 0 0,1 0-1,0 1 1,0-1 0,0 0-1,0 0 1,-1 0 0,1 1-1,0-1 1,0 0 0,0 0-1,0 1 1,0-1 0,0 0-1,0 0 1,-1 1 0,1-1-1,0 0 1,0 0-1,0 1 1,0-1 0,0 0-1,0 1 1,0-1 0,0 0-1,1 0 1,-1 1 0,0-1-1,0 0 1,0 0 0,0 1-1,0-1 1,0 0 0,0 0-1,1 1 1,-1-1 0,0 0-1,0 0 1,0 0-1,0 1 1,1-1 0,-1 0-1,8 17-239,-2-12 71,0-1 0,0 1 0,0-2 1,0 1-1,1-1 0,0 0 0,-1 0 0,1 0 1,0-1-1,0 0 0,1-1 0,-1 0 0,0 0 1,1 0-1,-1-1 0,14-1 0,1 0-895,-1-1 1,1-2-1,-1 0 0,32-10 0,-47 12 673,35-13-1640,-39 14 2091,-1 1 0,1-1 0,-1 0 0,0 1 0,1-1 0,-1 0 0,0 0 1,1 0-1,-1 0 0,0 0 0,0 0 0,0 0 0,0 0 0,0-1 0,0 1 0,0 0 1,0-1-1,0 1 0,-1-1 0,1 1 0,0-2 0,-9 0 4557,-25 10-1697,27-3-2575,1-1 0,0 2 0,0-1 0,0 1 1,0-1-1,1 1 0,-1 1 0,-3 5 0,5-7-161,1-1 0,0 0-1,0 1 1,0 0-1,1-1 1,-1 1 0,1 0-1,0 0 1,0 0-1,0 0 1,0 0 0,1 0-1,-1 0 1,2 8 0,0-11-140,0 0 1,0 0 0,0 0 0,0 0-1,0 0 1,0 0 0,1 0 0,-1 0 0,0-1-1,1 1 1,-1 0 0,0-1 0,1 1-1,-1-1 1,1 0 0,-1 1 0,1-1 0,-1 0-1,1 0 1,-1 0 0,1 0 0,-1 0-1,1 0 1,-1-1 0,1 1 0,-1 0 0,3-2-1,45-8 375,-22-1-352,-1-1 0,0-1 0,26-18 0,4-2-296,-56 33 236,0 0 1,0 0-1,1 0 1,-1-1-1,0 1 1,0 0-1,1 0 0,-1 0 1,0 0-1,1 0 1,-1 0-1,0-1 1,1 1-1,-1 0 1,0 0-1,1 0 0,-1 0 1,0 0-1,1 0 1,-1 0-1,0 0 1,1 1-1,-1-1 0,0 0 1,1 0-1,-1 0 1,0 0-1,0 0 1,1 0-1,-1 1 1,0-1-1,1 0 0,-1 0 1,0 1-1,0-1 1,0 0-1,1 1 1,2 16-258,-9 35 437,3-28 13,3-24-157,1 1-1,-1-1 1,1 1-1,-1-1 1,0 1-1,1-1 1,-1 1 0,1-1-1,-1 0 1,1 1-1,-1-1 1,1 0 0,-1 1-1,1-1 1,-1 0-1,1 1 1,0-1-1,-1 0 1,1 0 0,-1 0-1,1 0 1,0 0-1,-1 0 1,1 0-1,0 0 1,-1 0 0,1 0-1,-1 0 1,1 0-1,0 0 1,-1 0 0,1-1-1,0 1 1,25-6 289,36-27-90,-52 26-345,-1 1 0,1 1 0,0 0 0,0 0 0,0 1 1,1 0-1,-1 1 0,1 0 0,22-3 0,-32 6 121,-1 1-1,1-1 1,0 1-1,-1-1 1,1 0 0,-1 1-1,1-1 1,-1 1-1,1 0 1,-1-1-1,1 1 1,-1-1-1,0 1 1,1 0 0,-1-1-1,0 1 1,0 0-1,1-1 1,-1 1-1,0 0 1,0-1-1,0 1 1,0 0 0,0-1-1,0 1 1,0 0-1,0 0 1,0-1-1,0 1 1,0 0-1,0-1 1,0 1 0,-1 0-1,1 0 1,-1 0 19,1 0 0,-1 0 0,1 0 1,0 0-1,0 0 0,-1 1 0,1-1 1,0 0-1,0 0 0,0 0 0,0 0 1,0 0-1,1 0 0,-1 0 0,0 0 1,0 0-1,1 0 0,-1 0 0,1 0 1,-1 0-1,1 0 0,-1 0 0,1 0 0,-1-1 1,1 1-1,0 0 0,-1 0 0,1 0 1,0-1-1,0 1 0,0 0 0,-1-1 1,1 1-1,0-1 0,0 1 0,0-1 1,0 0-1,0 1 0,0-1 0,2 1 1,5-2 64,0 0 1,-1-1 0,1 0 0,-1 0 0,1 0 0,-1-1-1,0 0 1,1-1 0,7-5 0,-8 5-171,1 0 0,1 0 1,-1 0-1,0 1 0,1 0 0,15-2 1,-23 5 81,-1 0 1,1 0 0,0 1-1,0-1 1,0 0 0,-1 1-1,1-1 1,0 1-1,-1-1 1,1 1 0,0-1-1,-1 1 1,1 0 0,-1-1-1,1 1 1,-1-1 0,1 1-1,-1 0 1,1 0-1,-1-1 1,0 1 0,1 0-1,-1 0 1,0 0 0,0-1-1,1 1 1,-1 0 0,0 0-1,0 0 1,0 0-1,0-1 1,0 1 0,0 0-1,0 0 1,-1 0 0,1 0-1,0-1 1,0 1 0,-1 0-1,0 1 1,-8 45 20,7-40-65,-2 14-1121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0.589"/>
    </inkml:context>
    <inkml:brush xml:id="br0">
      <inkml:brushProperty name="width" value="0.025" units="cm"/>
      <inkml:brushProperty name="height" value="0.025" units="cm"/>
    </inkml:brush>
  </inkml:definitions>
  <inkml:trace contextRef="#ctx0" brushRef="#br0">60 1 5541,'0'0'16176,"-32"61"-14319,21-41-736,1 0-832,6-2-193,1-3-96,3-3-513,0-3-544,0-4-96,0-3-961,7-2-7239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0.964"/>
    </inkml:context>
    <inkml:brush xml:id="br0">
      <inkml:brushProperty name="width" value="0.025" units="cm"/>
      <inkml:brushProperty name="height" value="0.025" units="cm"/>
    </inkml:brush>
  </inkml:definitions>
  <inkml:trace contextRef="#ctx0" brushRef="#br0">0 67 3940,'0'0'20504,"12"7"-19388,1 0-944,0-1-1,0-1 1,1 0 0,0 0-1,24 3 1,-32-7-144,0 0 1,0-1-1,0 1 1,0-1-1,0-1 1,0 1-1,0-1 1,10-3-1,-13 3-24,0 0-1,0-1 0,0 1 0,0-1 1,-1 0-1,1 1 0,0-1 1,-1 0-1,1 0 0,-1-1 0,0 1 1,0-1-1,0 1 0,0-1 1,0 1-1,-1-1 0,3-6 0,-3 8-6,0-1-1,0 0 0,0 1 1,-1-1-1,1 0 0,-1 1 1,1-1-1,-1 0 1,0 0-1,0 0 0,1 1 1,-1-1-1,-1 0 0,1 0 1,0 0-1,0 1 0,-1-1 1,1 0-1,-1 0 0,1 1 1,-1-1-1,0 0 0,1 1 1,-3-4-1,1 4 1,0-1 0,-1 0 0,1 1 0,0-1 1,0 1-1,-1 0 0,1 0 0,-1 0 0,1 0 0,-1 0 0,0 0 0,1 1 1,-1-1-1,-5 1 0,1-1-7,0 1 1,0 0 0,0 0-1,0 1 1,1 0 0,-1 0-1,0 1 1,0 0 0,1 0-1,-1 1 1,1-1 0,-10 7-1,10-5 41,1 0 0,0 0 0,0 0 0,0 1 0,1 0 0,-1 0 0,1 0 0,0 1 0,1-1 0,-1 1 0,1 0 0,0 0 0,1 0 0,-1 1 0,1-1 0,1 0 0,-1 1 0,1-1 0,0 1 0,0 12 0,2-17-20,-1 1 0,1-1 0,0 0-1,0 0 1,0 0 0,0 0-1,1 0 1,-1 0 0,0-1-1,1 1 1,-1 0 0,1-1-1,0 1 1,0-1 0,-1 1-1,1-1 1,0 0 0,0 0-1,0 0 1,1 0 0,-1 0-1,0 0 1,0 0 0,0-1-1,1 1 1,-1-1 0,3 0-1,10 3 49,0-2-1,30 0 0,-31-2-35,-6 1-132,0 0-1,0-1 1,0 0 0,-1 0 0,1-1-1,0 0 1,11-5 0,11-15-2555,-29 20 2112,1 0 0,0-1-1,-1 1 1,1-1 0,-1 1 0,0-1 0,0 0-1,0 0 1,0 1 0,0-1 0,0-4 0,0-21-8849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1.306"/>
    </inkml:context>
    <inkml:brush xml:id="br0">
      <inkml:brushProperty name="width" value="0.025" units="cm"/>
      <inkml:brushProperty name="height" value="0.025" units="cm"/>
    </inkml:brush>
  </inkml:definitions>
  <inkml:trace contextRef="#ctx0" brushRef="#br0">0 1 11307,'0'0'18898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2.822"/>
    </inkml:context>
    <inkml:brush xml:id="br0">
      <inkml:brushProperty name="width" value="0.025" units="cm"/>
      <inkml:brushProperty name="height" value="0.025" units="cm"/>
    </inkml:brush>
  </inkml:definitions>
  <inkml:trace contextRef="#ctx0" brushRef="#br0">209 106 4100,'1'-9'9459,"1"0"-8342,-1 3-498,0 0 0,0 0-1,-1-1 1,0 1 0,0 0 0,-1-7-1,1 11-503,-1 0-1,1 1 0,-1-1 1,1 0-1,-1 0 1,0 1-1,0-1 1,1 0-1,-1 1 0,0-1 1,-1 1-1,1-1 1,0 1-1,0 0 0,-1 0 1,1-1-1,0 1 1,-1 0-1,1 0 0,-1 0 1,0 0-1,1 1 1,-1-1-1,0 0 0,0 1 1,1-1-1,-1 1 1,-3-1-1,1 0-62,0 1 1,-1 0-1,1 0 0,0 0 0,0 1 0,0-1 1,0 1-1,0 0 0,0 0 0,0 0 1,0 0-1,1 1 0,-1 0 0,0 0 0,1 0 1,-5 3-1,2 0-13,-1 0 0,1 1 0,0 0 0,0 1 0,1-1-1,0 1 1,-7 11 0,4-2 21,1-1 0,0 1-1,0 0 1,2 0-1,0 1 1,1 0 0,-3 22-1,6-32-19,1 1 0,-1-1-1,1 0 1,1 0 0,-1 0 0,1 1-1,1-1 1,1 8 0,-2-13-28,1 1 1,-1-1 0,0 1-1,1-1 1,0 0 0,0 1 0,-1-1-1,1 0 1,0 0 0,1 0-1,-1-1 1,0 1 0,0 0-1,1-1 1,-1 0 0,1 1-1,-1-1 1,1 0 0,0 0 0,-1 0-1,1-1 1,0 1 0,4 0-1,4 0 76,0 0-1,-1 0 0,1-1 0,0-1 0,0 0 1,0 0-1,-1-1 0,1 0 0,-1-1 0,1-1 1,-1 1-1,0-1 0,0-1 0,-1 0 0,1 0 1,9-8-1,-12 8-29,-1 0 0,0 0 1,-1-1-1,1 0 0,-1 0 1,0 0-1,-1 0 0,1-1 1,-1 1-1,0-1 0,-1-1 1,0 1-1,0 0 0,0-1 1,-1 1-1,0-1 0,-1 0 1,0 1-1,0-1 0,0 0 1,-1 0-1,-2-15 0,1 18-59,-1 0 0,0 0-1,0 0 1,0 0 0,0 1 0,-1-1-1,0 1 1,0-1 0,0 1-1,0 0 1,-1 0 0,0 1-1,0-1 1,0 1 0,0 0-1,0 0 1,-7-4 0,7 5-222,1 0 0,0 1 0,-1-1 0,1 1 0,-1 0 0,0 0 0,1 0 0,-1 1 1,0-1-1,0 1 0,-4 0 0,6 0-183,-1 0 0,1 1-1,0-1 1,-1 1 0,1 0 0,0 0 0,0-1 0,0 1 0,0 1 0,0-1-1,0 0 1,0 0 0,0 1 0,0-1 0,0 1 0,1 0 0,-1-1 0,1 1 0,-2 2-1,-7 15-6682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0.503"/>
    </inkml:context>
    <inkml:brush xml:id="br0">
      <inkml:brushProperty name="width" value="0.025" units="cm"/>
      <inkml:brushProperty name="height" value="0.025" units="cm"/>
    </inkml:brush>
  </inkml:definitions>
  <inkml:trace contextRef="#ctx0" brushRef="#br0">138 53 11659,'0'0'6849,"-1"-8"-4890,-3-24-368,4 32-1554,0-1-1,0 1 1,0-1-1,0 1 1,0-1-1,0 1 1,0-1-1,0 1 1,-1-1-1,1 1 0,0-1 1,0 1-1,0 0 1,-1-1-1,1 1 1,0-1-1,0 1 1,-1 0-1,1-1 1,0 1-1,-1 0 1,1-1-1,0 1 1,-1 0-1,1-1 1,-1 1-1,1 0 1,0 0-1,-1 0 1,1-1-1,-1 1 0,1 0 1,-1 0-1,1 0 1,-1 0-1,1 0 1,-1 0-1,1 0 1,0 0-1,-1 0 1,1 0-1,-1 0 1,1 0-1,-1 0 1,1 0-1,-1 1 1,1-1-1,-1 0 1,1 0-1,0 0 1,-1 1-1,1-1 1,-1 0-1,1 0 0,0 1 1,-1-1-1,1 0 1,0 1-1,-1-1 1,1 1-1,-19 20 14,19-21-35,-16 20 33,5-6 171,0 0 1,1 0 0,1 1 0,0 1-1,1 0 1,-10 25 0,18-41-214,0 0-1,0 1 1,-1-1 0,1 1-1,0-1 1,0 0 0,0 1-1,0-1 1,0 1 0,0-1-1,0 0 1,0 1 0,0-1 0,0 1-1,0-1 1,0 0 0,0 1-1,0-1 1,0 1 0,0-1-1,1 0 1,-1 1 0,0-1-1,0 0 1,0 1 0,1-1 0,-1 0-1,0 1 1,0-1 0,1 0-1,-1 1 1,0-1 0,1 0-1,-1 0 1,0 1 0,1-1 0,-1 0-1,0 0 1,1 0 0,-1 1-1,1-1 1,22-4 248,24-18 43,23-25-218,-44 29-65,0 1 1,42-20 0,-67 37-13,0-1 0,0 1 0,0-1 0,0 1 0,0-1 0,0 1 0,0 0 0,1 0 0,-1-1 0,0 1 1,0 0-1,0 0 0,1 0 0,-1 0 0,0 0 0,0 1 0,0-1 0,3 1 0,-4-1 3,1 1 0,-1-1-1,1 1 1,-1 0 0,1-1 0,-1 1-1,1 0 1,-1-1 0,1 1 0,-1 0-1,0 0 1,1-1 0,-1 1-1,0 0 1,0 0 0,1-1 0,-1 1-1,0 0 1,0 0 0,0 0 0,0 0-1,-1 9 46,0-1 0,0 0 0,-1 0 0,-4 11-1,0 6 23,36-29 83,14-20-81,-38 19-74,-1 0 0,1 1 0,0-1 0,0 1 0,0 1 0,0-1 0,1 1 0,-1 0 0,0 0 1,1 1-1,0 0 0,12-1 0,-18 49 929,-2-35-682,5-10 134,7-1-1084,-10 5-3097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3.290"/>
    </inkml:context>
    <inkml:brush xml:id="br0">
      <inkml:brushProperty name="width" value="0.025" units="cm"/>
      <inkml:brushProperty name="height" value="0.025" units="cm"/>
    </inkml:brush>
  </inkml:definitions>
  <inkml:trace contextRef="#ctx0" brushRef="#br0">0 71 14446,'0'0'12684,"11"5"-11681,1 0-906,0-1-1,0 0 1,0-1 0,1 0-1,0-1 1,-1 0-1,1-1 1,0-1-1,-1 0 1,26-3 0,-17-1-684,0-1 1,-1-1 0,23-10 0,-36 13 394,0 0 0,0-1 0,0 1-1,-1-1 1,1-1 0,-1 1 0,0-1 0,0 0 0,0-1 0,-1 1 0,9-14 0,-18 29 401,-1-1 0,1 1 0,1 0 0,-5 18 0,8-25-147,-1 0 0,1-1 1,0 1-1,-1 0 0,1 0 1,1 0-1,-1 0 0,0 0 1,1 0-1,-1 0 0,3 4 1,-2-5-47,-1-1 0,1 0 0,0 0 0,0 1 0,0-1 0,0 0 0,0 0 0,0 0 0,1 0 0,-1 0 0,0-1 0,0 1 0,1 0 0,-1 0 0,0-1 0,1 1 1,-1-1-1,1 1 0,-1-1 0,1 0 0,-1 0 0,1 1 0,-1-1 0,4 0 0,0 0 12,-1 0-1,1-1 1,0 1-1,0-1 1,0 0 0,0 0-1,-1 0 1,1-1-1,0 1 1,-1-1 0,1 0-1,-1-1 1,5-3-1,0-1 76,0-1 0,0 0 0,14-19-1,-6 7-61,-17 26-38,0-1-1,0 1 1,1 0 0,0 0-1,0-1 1,0 1 0,1-1-1,0 1 1,5 9 0,-5-12-84,1 0 1,0-1-1,-1 0 1,1 1-1,0-1 1,1 0-1,-1 0 0,0-1 1,0 1-1,1-1 1,-1 1-1,1-1 1,-1 0-1,1-1 1,0 1-1,-1 0 0,1-1 1,0 0-1,0 0 1,-1 0-1,1 0 1,0-1-1,-1 0 1,1 1-1,5-3 1,41-18-5039,-9-7-3689,-18 8 2861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3.777"/>
    </inkml:context>
    <inkml:brush xml:id="br0">
      <inkml:brushProperty name="width" value="0.025" units="cm"/>
      <inkml:brushProperty name="height" value="0.025" units="cm"/>
    </inkml:brush>
  </inkml:definitions>
  <inkml:trace contextRef="#ctx0" brushRef="#br0">123 44 3716,'0'0'14264,"-10"7"-12428,0-1-1550,-55 40 2624,62-44-2818,0 0 0,1 0-1,-1 1 1,0 0 0,1-1-1,-1 1 1,1 0 0,0 0-1,0 0 1,0 0 0,0 1-1,1-1 1,-1 0 0,1 1-1,0-1 1,0 1 0,0 0-1,0 6 1,1-9-86,1 0-1,0 0 1,0 0-1,-1-1 0,1 1 1,0 0-1,0 0 1,0-1-1,0 1 1,0 0-1,0-1 1,0 1-1,0-1 1,0 1-1,0-1 1,0 1-1,0-1 1,0 0-1,0 0 0,1 0 1,-1 1-1,0-1 1,0 0-1,0 0 1,2-1-1,37 1 226,-35 0-220,-2-1-17,1 1 0,-1 0-1,1-1 1,-1 0-1,0 1 1,1-2-1,-1 1 1,0 0-1,0 0 1,1-1-1,-1 0 1,-1 0-1,1 0 1,0 0-1,0 0 1,-1 0-1,1-1 1,-1 1 0,0-1-1,0 0 1,0 0-1,0 1 1,0-1-1,0-1 1,-1 1-1,1 0 1,-1 0-1,0 0 1,0-1-1,-1 1 1,1-1-1,0-4 1,-1 7 203,-12 26 268,11-23-427,-1 0 0,1 1 0,0-1-1,0 1 1,0 0 0,0-1 0,1 1 0,-1 0 0,1-1 0,-1 1 0,1 0-1,0 0 1,0 0 0,0-1 0,1 1 0,-1 0 0,1 0 0,-1-1 0,3 6-1,-1-6-22,0 0 0,0 0 0,0-1-1,0 1 1,0-1 0,1 0 0,-1 1 0,0-1-1,1 0 1,-1 0 0,1 0 0,-1-1-1,1 1 1,-1-1 0,1 1 0,0-1-1,-1 0 1,1 0 0,-1 0 0,5 0 0,1-1-66,0 0 1,0 0-1,0-1 1,-1 0-1,1 0 1,0-1-1,-1 0 1,1 0-1,-1 0 1,0-1-1,0 0 1,-1-1-1,1 0 1,-1 0-1,10-10 1,0 1-13,-12 33-5,-4-16 127,0 0 1,0 0 0,0 0 0,1 0-1,-1 0 1,1 0 0,0 0-1,0-1 1,2 6 0,0-6-73,0-1-1,0 1 1,0-1-1,0 0 1,0 0 0,0-1-1,0 1 1,1 0 0,-1-1-1,0 0 1,0 0 0,1 0-1,-1 0 1,0 0-1,0-1 1,0 0 0,1 1-1,-1-1 1,0 0 0,0-1-1,3-1 1,3-1-624,0 0 0,-1-1 0,1 0 0,-1 0 0,14-13 0,-4-1-2256,-2-1-1,0 0 1,15-25-1,-5 5-3213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4.230"/>
    </inkml:context>
    <inkml:brush xml:id="br0">
      <inkml:brushProperty name="width" value="0.025" units="cm"/>
      <inkml:brushProperty name="height" value="0.025" units="cm"/>
    </inkml:brush>
  </inkml:definitions>
  <inkml:trace contextRef="#ctx0" brushRef="#br0">70 0 3235,'0'0'16672,"-5"11"-15274,-6 12-746,0 0-1,2 1 0,1 0 1,1 0-1,2 1 0,0-1 0,-2 29 1,7-37-639,-1-12-106,1 0 0,-1 1 0,1-1 0,0 0 0,1 1 0,-1-1 0,1 0 0,0 1 0,0-1 0,0 0 0,0 0 0,4 6 0,-1-63-110,-3 10 790,0 45-578,0 0-1,0 0 1,0-1-1,1 1 1,-1 0-1,1 0 1,0-1-1,-1 1 1,1-1-1,0 1 1,0-1-1,0 0 1,0 0-1,0 0 1,0 0-1,0 0 1,0 0-1,0 0 1,0-1-1,1 1 1,-1-1-1,4 1 1,58 2 198,-51-4-177,-7 1-11,0 0 0,-1 0 1,1-1-1,0 0 0,-1 0 0,1 0 1,-1-1-1,1 0 0,-1 0 0,0 0 1,0-1-1,0 0 0,0 0 0,0 0 1,-1 0-1,1-1 0,-1 0 1,0 0-1,0 0 0,0 0 0,-1-1 1,4-5-1,-7 9-9,-10 24-84,6-14 156,-15 39 304,18-45-364,0 0-1,0-1 1,0 1-1,1 0 1,-1-1-1,1 1 0,0 0 1,0 0-1,0-1 1,0 1-1,1 0 0,-1-1 1,1 1-1,-1 0 1,3 3-1,-3-5-108,0 0 0,1-1-1,-1 1 1,1 0 0,-1-1-1,1 1 1,-1 0 0,1-1-1,-1 1 1,1-1 0,0 1-1,-1-1 1,1 0 0,0 1-1,-1-1 1,1 0 0,0 1 0,0-1-1,-1 0 1,1 0 0,0 1-1,0-1 1,-1 0 0,1 0-1,0 0 1,0 0 0,-1 0-1,1 0 1,0 0 0,0-1-1,0 1 1,-1 0 0,1 0-1,0-1 1,0 1 0,-1 0 0,1-1-1,0 1 1,-1 0 0,1-1-1,-1 1 1,1-1 0,0 1-1,-1-1 1,1 0 0,-1 1-1,1-1 1,-1 1 0,1-2-1,21-32-8838,-13 8 1233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4.555"/>
    </inkml:context>
    <inkml:brush xml:id="br0">
      <inkml:brushProperty name="width" value="0.025" units="cm"/>
      <inkml:brushProperty name="height" value="0.025" units="cm"/>
    </inkml:brush>
  </inkml:definitions>
  <inkml:trace contextRef="#ctx0" brushRef="#br0">1 1 5349,'0'0'19442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5.347"/>
    </inkml:context>
    <inkml:brush xml:id="br0">
      <inkml:brushProperty name="width" value="0.025" units="cm"/>
      <inkml:brushProperty name="height" value="0.025" units="cm"/>
    </inkml:brush>
  </inkml:definitions>
  <inkml:trace contextRef="#ctx0" brushRef="#br0">180 257 1345,'-2'-11'897,"-5"-16"-875,-2-1-1,-1 1 1,-15-28-1,1 1 4600,3 2 7990,17 49-7623,0 11-4020,-3 12-1191,1-1 269,-9 31 350,2 0 1,2 0 0,2 1-1,-3 61 1,12-112-396,0 1 1,0-1-1,0 1 1,0-1-1,0 1 0,0 0 1,0-1-1,0 1 1,0-1-1,0 1 1,0-1-1,0 1 0,0-1 1,1 1-1,-1-1 1,0 1-1,0-1 1,1 1-1,-1-1 1,0 1-1,0-1 0,1 1 1,-1-1-1,1 1 1,-1-1-1,0 0 1,1 1-1,-1-1 0,1 0 1,-1 1-1,1-1 1,-1 0-1,2 1 1,16-9 106,16-26 66,-18 6-197,-13 22-1,0 0 0,0 1-1,0-1 1,1 1 0,0 0 0,0 0 0,0 0 0,5-5 0,-8 10 5,-1 0 0,1 0 1,-1 0-1,1 0 0,-1 1 0,1-1 1,-1 0-1,1 0 0,-1 0 1,1 1-1,-1-1 0,1 0 1,-1 0-1,1 1 0,-1-1 0,1 0 1,-1 1-1,0-1 0,1 0 1,-1 1-1,0-1 0,1 1 1,-1-1-1,0 1 0,0-1 1,1 1-1,-1-1 0,0 1 0,0-1 1,0 2-1,10 21-107,-8-18 74,0-1 65,0 1 0,0-1 1,1 0-1,0 0 0,-1 0 1,2 0-1,-1 0 0,0-1 1,1 1-1,-1-1 0,1 0 1,0 0-1,0 0 0,0-1 1,0 1-1,1-1 0,-1 0 1,1 0-1,-1-1 0,1 1 1,0-1-1,0 0 1,-1-1-1,1 1 0,0-1 1,0 1-1,0-2 0,0 1 1,0 0-1,-1-1 0,1 0 1,0 0-1,0 0 0,-1-1 1,6-2-1,-1 0 70,0-1-1,0 1 1,-1-2 0,1 1 0,-1-1-1,-1-1 1,9-7 0,-12 10-109,0 1 0,0-1 0,-1 0 0,0 0 0,1 0 0,-1 0 0,-1-1 0,1 1 1,-1-1-1,0 0 0,0 1 0,0-1 0,2-8 0,-9 63-216,3-44 237,1 0 0,0 0 0,0 0 0,0-1 0,1 1 1,0 0-1,0 0 0,1 0 0,0 0 0,0 0 0,0 0 0,0-1 0,1 1 0,0 0 0,0-1 0,1 0 0,5 9 0,6 7-268,0 0 0,-1 1 1,-1 1-1,-1 0 0,-2 0 0,11 34 0,-19-50 202,1 1 0,-1 0 1,0 0-1,0 0 0,-1 0 0,0 0 0,-1 0 0,1 0 0,-2 0 0,-3 13 0,3-15 164,0-1 0,0 0 0,-1 0 0,0-1 0,0 1 0,0-1 1,-1 1-1,1-1 0,-1 0 0,0 0 0,0 0 0,-1-1 0,1 0 0,-1 0 0,0 0 0,0 0 1,-6 2-1,9-4-27,-1 1 0,1-1 1,-1 0-1,1 0 0,-1-1 1,0 1-1,1 0 0,-1-1 0,0 0 1,0 1-1,1-1 0,-1 0 1,0-1-1,0 1 0,1 0 1,-1-1-1,0 0 0,1 1 1,-1-1-1,0 0 0,-4-3 1,3 1-17,1 1 0,0-1 0,0-1 0,0 1 0,0 0 0,0-1 0,1 1 0,-1-1 0,1 0 0,0 0 0,0 0 0,-2-6 0,0-3 10,1 0 1,0 0-1,0 0 1,1-1-1,1 1 0,0 0 1,1-1-1,2-15 1,0 22-70,0 0-1,0-1 1,0 1 0,1 0-1,0 1 1,0-1 0,1 0-1,0 1 1,0 0 0,1 0-1,8-9 1,7-5-2044,40-31-1,-25 23-2386,1-4-3728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5.860"/>
    </inkml:context>
    <inkml:brush xml:id="br0">
      <inkml:brushProperty name="width" value="0.025" units="cm"/>
      <inkml:brushProperty name="height" value="0.025" units="cm"/>
    </inkml:brush>
  </inkml:definitions>
  <inkml:trace contextRef="#ctx0" brushRef="#br0">19 6 3043,'3'-6'12107,"-1"6"-9288,-2 7-1185,0 19-706,0 13 258,0 3-161,0 6-417,0 2-256,0-4-159,0-6-97,0-8-32,3-4-64,0-8-289,-2-7-703,-1-7-386,-13-7-4740,-4-18 673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6.438"/>
    </inkml:context>
    <inkml:brush xml:id="br0">
      <inkml:brushProperty name="width" value="0.025" units="cm"/>
      <inkml:brushProperty name="height" value="0.025" units="cm"/>
    </inkml:brush>
  </inkml:definitions>
  <inkml:trace contextRef="#ctx0" brushRef="#br0">1 286 5221,'0'0'10250,"8"3"-9610,12 4-421,0-1 0,-1-1 0,23 3 0,35-2-2413,63-20-7949,-125 10 18301,2-4-3989,30-24-1309,-41 26-2723,1 0 0,-2 0-1,1-1 1,-1 1 0,0-1-1,0-1 1,0 1-1,-1-1 1,-1 1 0,1-1-1,-1 0 1,3-14-1,-2 5-24,-2-1-1,0 1 1,0-1-1,-2 0 1,-1-18-1,1 34-110,0 0 0,0 1 0,0-1-1,0 0 1,-1 0 0,1 1 0,0-1-1,-1 1 1,0-1 0,1 0 0,-1 1-1,0-1 1,1 1 0,-1-1-1,0 1 1,-2-3 0,2 4-13,0-1 1,0 1-1,1 0 0,-1 0 1,0-1-1,0 1 1,1 0-1,-1 0 0,0 0 1,0 0-1,0 0 0,1 0 1,-1 0-1,0 0 1,0 0-1,0 0 0,1 0 1,-1 0-1,0 0 1,0 1-1,1-1 0,-1 0 1,0 1-1,0 0 0,-4 1-13,1 1-1,0 0 1,0 1-1,1-1 1,-1 1-1,1-1 0,-1 1 1,1 0-1,-3 6 1,-12 23 195,1 0 0,-23 67 0,33-80 43,2 0 1,0 0 0,1 0 0,1 1 0,1-1 0,2 38 0,0-56-210,0-1 0,0 1 0,0-1 0,1 0 0,-1 1 0,0-1 0,1 0 0,-1 1 0,1-1 0,0 0 0,-1 0 0,1 0 0,0 0 0,0 1 1,0-1-1,0 0 0,0 0 0,0 0 0,0-1 0,0 1 0,0 0 0,0 0 0,0-1 0,3 2 0,-1-1 14,1 0 0,-1 0 1,1 0-1,-1-1 0,1 1 0,0-1 0,-1 0 1,1 0-1,5-1 0,0 0-105,0-1 0,1 0 0,-1-1 0,0 0 0,-1 0 0,17-9 0,38-48 130,-63 89 592,-15 108-875,18-131-2904,3-13 506,5-12-3901,-3-4-3503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6.811"/>
    </inkml:context>
    <inkml:brush xml:id="br0">
      <inkml:brushProperty name="width" value="0.025" units="cm"/>
      <inkml:brushProperty name="height" value="0.025" units="cm"/>
    </inkml:brush>
  </inkml:definitions>
  <inkml:trace contextRef="#ctx0" brushRef="#br0">0 167 9385,'0'0'8253,"12"0"-5520,-3 0-2387,1-1 0,-1-1 0,1 1 0,-1-1 1,1-1-1,-1 0 0,0 0 0,0-1 0,-1 0 0,1 0 0,-1-1 0,0 0 0,0-1 0,0 1 0,-1-2 0,13-12 0,-17 16-304,-1 0 1,1 0-1,-1 0 0,0 0 0,0-1 1,0 1-1,0-1 0,-1 1 0,1-1 1,-1 0-1,0 1 0,0-1 1,0 0-1,-1 0 0,1 0 0,-1-6 1,0 9-34,0-1 1,0 1 0,-1 0 0,1 0 0,-1 0 0,1 0 0,-1 0 0,1 0 0,-1 0 0,0 0 0,1 0 0,-1 0 0,0 0 0,0 0 0,1 0 0,-1 0 0,0 0 0,0 1 0,0-1 0,-2-1-1,0 1-12,0 0-1,0 1 1,0-1-1,1 1 1,-1-1-1,0 1 0,0 0 1,0 0-1,0 0 1,0 0-1,0 1 1,-3 0-1,0 1-7,1 0 1,-1 0-1,1 0 0,0 1 1,0 0-1,0 0 0,0 0 1,0 1-1,1 0 0,-1 0 1,1 0-1,0 0 0,0 1 1,1-1-1,-1 1 0,1 0 1,0 0-1,0 0 0,-2 7 1,1-3-7,0 0 0,1 0 0,0 0 0,0 0 0,1 1 0,0-1 0,1 1 0,0 0 0,0-1 0,3 20 0,-2-26-109,1-1 0,0 0 0,0 0 0,1 1 0,-1-1 0,0 0 1,1 0-1,-1 0 0,1 0 0,0-1 0,-1 1 0,1 0 0,0-1 1,0 1-1,0-1 0,0 0 0,0 1 0,1-1 0,-1 0 0,0-1 1,1 1-1,-1 0 0,0 0 0,1-1 0,-1 0 0,1 1 0,-1-1 1,1 0-1,3-1 0,3 2-692,-1-1-1,0-1 1,0 1-1,0-1 1,0-1 0,0 0-1,0 0 1,8-3-1,13-12-4124,-3-5-902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7.648"/>
    </inkml:context>
    <inkml:brush xml:id="br0">
      <inkml:brushProperty name="width" value="0.025" units="cm"/>
      <inkml:brushProperty name="height" value="0.025" units="cm"/>
    </inkml:brush>
  </inkml:definitions>
  <inkml:trace contextRef="#ctx0" brushRef="#br0">83 126 4228,'0'0'14851,"-8"2"-14071,4 0-622,-1-1 1,1 1-1,0 0 1,0 0-1,0 1 0,0-1 1,0 1-1,1 0 1,-1 0-1,1 0 1,0 0-1,0 1 0,0-1 1,0 1-1,1 0 1,-1 0-1,1 0 1,0 0-1,0 0 0,0 0 1,1 0-1,-1 1 1,1-1-1,0 1 1,1-1-1,-1 1 1,1 8-1,1-12-116,-1-1 1,1 1-1,0-1 0,0 1 1,0-1-1,0 0 0,0 1 1,0-1-1,0 0 0,0 0 1,0 1-1,0-1 0,0 0 1,0 0-1,0 0 0,-1 0 1,1 0-1,0 0 0,0-1 1,0 1-1,0 0 0,0 0 1,2-1-1,26-6 421,16-9-349,-35 11-125,0 0 0,1 1 0,-1 0 1,1 1-1,0 0 0,0 1 0,0 0 0,0 1 0,0 0 0,0 1 1,21 2-1,-30-2 7,0 1 0,0 0 0,0 0 0,-1 0 0,1 0 0,0 0 0,-1 1 0,1-1 0,-1 0 0,0 1 0,1-1 0,-1 1 0,0-1 0,0 1 0,0 0 0,0 0 0,0-1 0,0 1 0,0 3 0,12 17 260,-11-79 2445,-5 46-2693,-1-1 0,0 0-1,-9-18 1,-1 0-813,14 29 479,27 14-554,-18-10 921,0 1 1,0-1-1,1-1 1,0 0-1,-1 0 1,1-1 0,0 0-1,-1-1 1,1 0-1,0 0 1,0-1-1,18-4 1,-24 4-23,0-1 0,0 0 0,1 1-1,-1-1 1,0 0 0,-1-1 0,1 1 0,0-1-1,-1 0 1,1 0 0,-1 0 0,0 0 0,0 0 0,0-1-1,-1 1 1,1-1 0,-1 0 0,0 0 0,0 0-1,0 0 1,0 0 0,-1 0 0,0-1 0,0 1 0,0 0-1,0-1 1,-1 1 0,1-1 0,-1-8 0,-22 44-238,17-20 222,1 0 0,1 1 0,0-1 0,0 0 0,1 1 0,1 0-1,0-1 1,1 19 0,0-28 1,0 0 0,1-1-1,-1 1 1,1-1 0,-1 1-1,1 0 1,0-1 0,0 0-1,0 1 1,0-1 0,0 1-1,0-1 1,0 0 0,0 0-1,0 0 1,0 1 0,1-1-1,-1 0 1,0-1 0,1 1-1,-1 0 1,1 0 0,-1 0-1,1-1 1,-1 1 0,1-1-1,0 0 1,-1 1-1,1-1 1,0 0 0,-1 0-1,1 0 1,0 0 0,-1 0-1,1 0 1,0 0 0,-1-1-1,3 0 1,3 0 17,0 0 0,0 0 0,-1-1 0,1 1 0,0-2 0,-1 1 0,0-1-1,8-4 1,-3-1-9,-1-1-1,1 0 0,-1-1 0,-1 1 0,0-2 0,0 0 1,-1 0-1,-1 0 0,1-1 0,8-21 0,-43 137-390,22-85 393,0 1-1,2 0 1,0 0-1,1 1 1,2 34-1,17 98 105,-2-50-114,-15-103-5,1 8-11,0 1 0,-1-1 1,0 1-1,0-1 0,-1 0 0,-1 9 0,2-15 32,-1-1-1,1 1 1,-1 0-1,0-1 1,0 1-1,1-1 1,-1 1-1,0-1 1,0 1 0,0-1-1,-1 0 1,1 0-1,0 1 1,0-1-1,-1 0 1,1 0-1,-1 0 1,1 0-1,-1-1 1,1 1-1,-1 0 1,1-1-1,-1 1 1,0-1-1,1 1 1,-1-1-1,0 0 1,0 1 0,1-1-1,-1 0 1,0 0-1,1-1 1,-1 1-1,0 0 1,-2-1-1,0 0 25,0-1-1,0 0 0,0 1 1,0-1-1,0 0 0,1-1 1,-1 1-1,1-1 1,-1 1-1,1-1 0,0 0 1,0-1-1,1 1 0,-1 0 1,0-1-1,1 1 1,0-1-1,0 0 0,-2-6 1,-4-6-64,2-1 1,0 0 0,-5-23-1,8 27-67,0 0 0,1-1 0,1 0 0,0 1 0,1-1 0,0 1-1,4-21 1,-3 27 12,1 1 1,0-1-1,0 1 0,0 0 0,1 0 0,0 0 0,0 0 0,1 1 0,0-1 1,0 1-1,0 0 0,0 0 0,1 0 0,0 1 0,0-1 0,0 1 1,8-5-1,64-30-6107,-34 19-48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8.524"/>
    </inkml:context>
    <inkml:brush xml:id="br0">
      <inkml:brushProperty name="width" value="0.025" units="cm"/>
      <inkml:brushProperty name="height" value="0.025" units="cm"/>
    </inkml:brush>
  </inkml:definitions>
  <inkml:trace contextRef="#ctx0" brushRef="#br0">51 338 2755,'5'-5'1344,"-1"-1"1,1 1 0,-1-1 0,0 0 0,0 1 0,-1-2 0,1 1 0,-2 0-1,1-1 1,-1 1 0,0-1 0,2-10 0,-4 17-1264,0-1 0,0 0 0,0 1 1,0-1-1,0 0 0,-1 1 0,1-1 1,0 1-1,0-1 0,-1 0 0,1 1 0,0-1 1,-1 1-1,1-1 0,-1 1 0,1-1 0,-1 1 1,1-1-1,-1 1 0,1 0 0,-1-1 1,1 1-1,-1 0 0,1-1 0,-1 1 0,0 0 1,1 0-1,-1-1 0,1 1 0,-1 0 1,0 0-1,1 0 0,-1 0 0,0 0 0,1 0 1,-1 0-1,0 0 0,1 0 0,-1 0 0,0 0 1,1 0-1,-1 1 0,1-1 0,-1 0 1,0 0-1,1 1 0,-1-1 0,1 0 0,-2 2 1,-31 14 138,29-11-210,-1 0-1,1 0 0,0 1 1,1 0-1,-1 0 0,1 0 1,0 0-1,-2 9 0,4-13-8,0 1 0,1-1-1,-1 1 1,1-1 0,-1 1-1,1-1 1,0 1 0,0-1-1,0 1 1,2 5 0,-2-7-3,0 0 1,1 0 0,-1 0 0,1 0 0,-1 0 0,1 0 0,0 0 0,-1 0 0,1 0 0,0-1 0,0 1 0,0 0 0,-1 0 0,1-1 0,0 1 0,0 0 0,0-1 0,0 1 0,0-1 0,0 1-1,0-1 1,0 0 0,1 1 0,-1-1 0,1 0 0,8 1 31,1-1 1,-1 0-1,0-1 0,0 0 0,1-1 0,-1 0 0,0 0 0,-1-1 0,1 0 1,0-1-1,-1 0 0,0 0 0,0-1 0,14-10 0,-12 7 0,1 0-1,-2 0 0,1-1 0,-1-1 1,0 0-1,-1 0 0,0-1 0,-1 0 1,0 0-1,9-19 0,-16 27-28,0 1-1,0-1 0,-1 0 1,1 0-1,0 0 1,-1 0-1,0 0 0,0 0 1,0 0-1,-1-5 0,-4 4-208,-3 21-41,7-14 237,0 1 1,-1-1-1,2 1 0,-1-1 1,0 1-1,1 0 1,0 0-1,-1-1 1,1 1-1,1 0 1,-1-1-1,1 1 1,1 7-1,-1-10 12,0 1 0,0-1 0,1 1 0,-1-1 1,0 0-1,1 1 0,-1-1 0,1 0 0,-1 0 0,1 0 0,0 0 0,-1 0 0,1 0 0,0-1 0,0 1 0,0 0 0,-1-1 0,1 0 0,0 1 0,0-1 0,0 0 0,0 0 0,0 0 0,0 0 0,0 0 0,-1 0 0,5-2 0,2 1 59,0-1 0,-1 0 0,1-1 0,0 0 0,-1 0 0,0-1 0,0 0 0,0 0 0,0-1 0,-1 1 0,1-2 0,-1 1 0,-1-1-1,1 1 1,-1-1 0,9-13 0,-5 6 104,0 0-1,-1-1 0,-1 0 1,0 0-1,-1 0 1,0-1-1,5-25 0,-8 12-273,-9 36-579,-13 42 167,-3 14 412,-55 185 487,70-219-250,1 1 0,2 0 0,0 1 1,3-1-1,0 1 0,5 35 0,15 2-201,-47-103 385,21 22-259,0 0 1,1-1-1,0 0 1,1 0-1,1 0 1,0 0-1,0-1 1,2 0-1,0 0 1,0 1-1,1-1 1,1 0-1,3-27 1,-2 36-50,0 0 0,1 0 0,-1 1 0,1-1 0,1 1 0,-1 0 0,1-1 0,-1 1 0,1 0 0,0 0 0,1 1 1,-1-1-1,1 1 0,-1 0 0,1 0 0,0 0 0,0 0 0,5-2 0,13-7-1375,0 2-1,36-13 1,-5 2-6451,-10-1-6590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1.274"/>
    </inkml:context>
    <inkml:brush xml:id="br0">
      <inkml:brushProperty name="width" value="0.025" units="cm"/>
      <inkml:brushProperty name="height" value="0.025" units="cm"/>
    </inkml:brush>
  </inkml:definitions>
  <inkml:trace contextRef="#ctx0" brushRef="#br0">0 151 11050,'0'0'14441,"10"0"-13902,1 0-496,-1-1 0,0 0 0,1-1 0,-1 0 0,0-1 0,0 0 0,0 0 0,0-1 0,-1-1 0,0 1 0,0-1 0,0-1 1,0 0-1,-1 0 0,13-13 0,-17 16-45,-1 0 1,1 0 0,-1 0 0,0-1-1,0 1 1,0-1 0,-1 0 0,1 0-1,-1 0 1,0 0 0,0-1 0,0 1-1,-1 0 1,0-1 0,1 1 0,-1-6-1,-1 9-3,0 1-1,0-1 0,0 1 0,0 0 1,0-1-1,0 1 0,-1-1 1,1 1-1,0 0 0,0-1 1,0 1-1,-1 0 0,1-1 0,0 1 1,0 0-1,-1-1 0,1 1 1,0 0-1,-1-1 0,1 1 1,0 0-1,-1 0 0,1 0 0,0-1 1,-1 1-1,1 0 0,-1 0 1,1 0-1,0 0 0,-1 0 1,1-1-1,-1 1 0,1 0 0,-1 0 1,-20 4-97,-16 15 35,24-8 67,0 0 1,1 1 0,0 0-1,-17 25 1,26-33 0,-1 1 0,1 0 0,0-1 0,0 1 0,1 1 0,-1-1 0,1 0 0,0 1 0,0-1 0,1 1 0,0 0 0,0-1 0,0 1 0,1 0 0,0 0 0,0-1 0,1 11 0,0-15-33,0 0-1,0 1 1,0-1 0,0 0-1,0 1 1,0-1-1,0 0 1,1 0-1,-1 0 1,0 0 0,1 0-1,-1 0 1,1-1-1,-1 1 1,1 0-1,-1-1 1,1 1 0,-1-1-1,1 1 1,0-1-1,-1 0 1,1 0-1,-1 0 1,1 0 0,0 0-1,2 0 1,46-7-1965,-43 4 1181,0-1 0,0 1 0,0-1 0,-1 0-1,1-1 1,-1 0 0,0 0 0,8-9 0,17-21-5804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39.290"/>
    </inkml:context>
    <inkml:brush xml:id="br0">
      <inkml:brushProperty name="width" value="0.025" units="cm"/>
      <inkml:brushProperty name="height" value="0.025" units="cm"/>
    </inkml:brush>
  </inkml:definitions>
  <inkml:trace contextRef="#ctx0" brushRef="#br0">38 89 7495,'0'0'14056,"0"11"-13004,-38 256 805,46-328-1647,-3 0-1,-4-98 0,-2 73-751,1 95 479,1 0 0,0 0 1,1 0-1,0-1 0,0 1 1,1-1-1,0 1 0,0-1 1,1 0-1,0 0 0,0 0 1,7 7-1,-7-9 69,0-1 0,0-1 0,0 1 0,0-1 1,1 1-1,0-1 0,0-1 0,0 1 0,0-1 0,1 1 0,-1-2 0,1 1 1,0-1-1,0 1 0,0-2 0,0 1 0,11 1 0,-8-3 89,0 0-1,0 0 1,0-1 0,0 0-1,0-1 1,0 0-1,0 0 1,-1-1-1,1 0 1,-1 0 0,0-1-1,1 0 1,12-10-1,-16 10-25,1 0 0,-2 0 0,1-1 0,0 1 0,-1-1 0,0 0-1,0-1 1,0 1 0,0-1 0,-1 1 0,0-1 0,-1 0-1,1 0 1,-1 0 0,0-1 0,0 1 0,-1-1 0,0 1 0,1-13-1,-2 18-73,0 1 0,0 0 0,0 0 0,0 0-1,0 0 1,0-1 0,0 1 0,0 0-1,0 0 1,0 0 0,0-1 0,0 1-1,0 0 1,0 0 0,0 0 0,0-1-1,0 1 1,0 0 0,0 0 0,0 0 0,0-1-1,0 1 1,0 0 0,0 0 0,0 0-1,0-1 1,0 1 0,-1 0 0,1 0-1,0 0 1,0 0 0,0 0 0,0-1-1,0 1 1,-1 0 0,1 0 0,0 0 0,0 0-1,0 0 1,0 0 0,-1 0 0,1 0-1,0-1 1,0 1 0,0 0 0,-1 0-1,1 0 1,0 0 0,0 0 0,-1 0-1,-8 10-329,-7 19-2,2 5 7,2 0 1,1 1 0,2 0-1,1 1 1,2 0-1,-3 51 1,9-86 117,0 1 0,0 0 0,0-1 0,0 1 0,0 0 0,0 0 0,0-1 0,1 1 1,-1 0-1,0-1 0,1 1 0,0-1 0,-1 1 0,1 0 0,0-1 0,0 1 0,-1-1 0,1 0 1,1 1-1,-1-1 0,0 0 0,0 0 0,0 1 0,1-1 0,-1 0 0,0 0 0,1 0 0,-1-1 1,1 1-1,-1 0 0,1 0 0,0-1 0,-1 1 0,1-1 0,3 1 0,16 0-5046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0.280"/>
    </inkml:context>
    <inkml:brush xml:id="br0">
      <inkml:brushProperty name="width" value="0.025" units="cm"/>
      <inkml:brushProperty name="height" value="0.025" units="cm"/>
    </inkml:brush>
  </inkml:definitions>
  <inkml:trace contextRef="#ctx0" brushRef="#br0">26 74 6758,'0'0'15471,"-4"9"-14681,-15 26-32,18-35-735,1 1 1,0-1-1,0 1 0,-1-1 0,1 1 1,0-1-1,0 1 0,0 0 1,0-1-1,0 1 0,0-1 0,-1 1 1,1-1-1,1 1 0,-1-1 0,0 1 1,0-1-1,0 1 0,0 0 0,0-1 1,0 1-1,1-1 0,-1 1 0,0-1 1,0 1-1,1-1 0,-1 0 0,0 1 1,1-1-1,-1 1 0,0-1 1,1 1-1,-1-1 0,1 0 0,-1 1 1,0-1-1,1 0 0,-1 0 0,1 1 1,-1-1-1,1 0 0,0 0 0,-1 0 1,1 0-1,-1 1 0,1-1 0,-1 0 1,1 0-1,-1 0 0,1 0 0,-1 0 1,1 0-1,0 0 0,0-1 0,29-1 283,-29 2-284,10-3 51,0-1 1,0 0-1,0 0 1,14-8-1,-18 8-81,-1 0-1,2 0 1,-1 1 0,0 0-1,1 1 1,-1-1 0,1 2-1,0-1 1,0 1 0,-1 0-1,11 0 1,-17 2-1,0-1 1,0 1-1,0-1 1,0 1-1,0-1 0,0 1 1,0 0-1,0-1 1,0 1-1,-1 0 0,1 0 1,0-1-1,0 1 1,-1 0-1,1 0 1,-1 0-1,1 0 0,-1 0 1,1 0-1,-1 0 1,0 0-1,1 0 0,-1 0 1,0 0-1,0 0 1,0 1-1,0 1 0,1 39-111,-1-27-176,0-15 277,0 1 0,0 0-1,0-1 1,0 1-1,0 0 1,1-1 0,-1 1-1,0 0 1,0-1-1,1 1 1,-1-1 0,0 1-1,1 0 1,-1-1-1,1 1 1,-1-1 0,1 1-1,-1-1 1,1 1-1,-1-1 1,1 0 0,-1 1-1,1-1 1,-1 0-1,1 1 1,0-1 0,-1 0-1,1 0 1,0 1-1,-1-1 1,1 0 0,0 0-1,-1 0 1,1 0-1,0 0 1,-1 0 0,1 0-1,0 0 1,-1 0-1,1 0 1,0 0 0,-1-1-1,1 1 1,0 0-1,-1 0 1,1-1 0,0 1-1,-1 0 1,1-1 0,-1 1-1,1-1 1,-1 1-1,1-1 1,0 0 0,32-22-1045,-14 3 87,-15 15 539,0 0 0,1 0 0,-1 1 0,1 0 0,0 0 0,0 0 0,0 0 0,1 1 0,-1-1-1,1 1 1,0 1 0,-1-1 0,1 1 0,1 0 0,8-1 0,-13 3 579,-1 0 0,0 1-1,0-1 1,0 1 0,0 0-1,0-1 1,0 1 0,0 0 0,0 0-1,0 0 1,-1-1 0,1 1 0,0 0-1,0 0 1,-1 0 0,1 0 0,-1 0-1,1 0 1,-1 0 0,1 3 0,0-3 4,0 1 0,0 0 0,0 0 0,0-1 0,0 1 0,0-1 0,0 1 0,0-1 0,1 1 0,-1-1 0,1 0 0,-1 0 0,3 2 0,0-2-70,1 0 0,0-1 1,0 1-1,0-1 0,-1 0 0,1 0 0,0-1 0,0 1 1,-1-1-1,1 0 0,0 0 0,-1-1 0,1 1 1,0-1-1,-1 0 0,0 0 0,0-1 0,0 1 0,0-1 1,0 0-1,0 0 0,0 0 0,-1-1 0,0 1 0,0-1 1,0 0-1,0 1 0,0-2 0,-1 1 0,0 0 0,1 0 1,-2-1-1,1 1 0,0-1 0,-1 0 0,1-6 0,-2 10-73,0 0 0,0 0 0,0 0 0,-1 0 0,1 0-1,0 1 1,-1-1 0,1 0 0,-1 0 0,1 0-1,0 1 1,-1-1 0,0 0 0,1 1 0,-1-1 0,1 0-1,-1 1 1,0-1 0,1 1 0,-1-1 0,0 1-1,0-1 1,0 1 0,1-1 0,-1 1 0,0 0 0,0-1-1,0 1 1,0 0 0,0 0 0,1 0 0,-1 0-1,0 0 1,0 0 0,0 0 0,0 0 0,0 0 0,0 0-1,0 0 1,1 1 0,-1-1 0,-1 1 0,-2-1-12,1 1 0,-1 0 0,1 0 0,-1 0 0,1 1 0,-1-1 0,1 1 0,0 0 0,-5 3 0,3 0 23,0 0 0,1 0 0,0 1 0,0-1 0,0 1 0,1 0 0,-1 0 0,1 1 1,1-1-1,-1 0 0,1 1 0,1 0 0,-1-1 0,1 1 0,0 0 0,0 0 0,1 8 0,1-14-10,-1 0 0,0 0 0,1 0 0,-1-1 1,1 1-1,-1 0 0,1 0 0,-1-1 0,1 1 0,-1 0 0,1-1 0,0 1 0,0-1 1,-1 1-1,1-1 0,0 1 0,0-1 0,-1 1 0,1-1 0,0 0 0,0 0 0,0 1 1,0-1-1,0 0 0,-1 0 0,1 0 0,0 0 0,2 0 0,31 0 123,-26-1-86,1 0-313,0 0-1,0-1 1,0 0-1,0-1 1,0 0-1,-1 0 1,1-1-1,-1 0 1,10-7-1,-1 0-2018,0-1-1,-2-1 1,18-17 0,-32 30 2788,-2 27 3753,-2-12-3394,1 12 715,3-26-1551,-1 0-1,0-1 1,1 1-1,0 0 0,-1 0 1,1-1-1,-1 1 1,1 0-1,0-1 1,-1 1-1,1-1 1,0 1-1,0-1 1,0 1-1,-1-1 1,1 1-1,0-1 1,0 0-1,0 0 1,0 1-1,0-1 0,0 0 1,0 0-1,-1 0 1,1 0-1,0 0 1,0 0-1,0 0 1,1 0-1,9-1-48,-1-1 0,0 0 0,0 0 0,0-1 0,0 0 0,-1 0 0,1-1 0,11-7 0,-12 6-452,0 0-1,0 1 1,0 1-1,1 0 1,-1 0-1,1 0 1,0 1-1,12 0 1,-21 2 519,0 1 1,0 0-1,-1 0 1,1 0-1,0-1 1,0 1-1,-1 0 1,1 0 0,-1 0-1,1 0 1,-1 0-1,1 0 1,-1 0-1,0 1 1,1-1-1,-1 0 1,0 0-1,0 0 1,0 0-1,0 0 1,0 0-1,0 1 1,0-1-1,0 0 1,-1 2-1,-1 36 1561,-7 19-899,-18 177 3967,26-217-4509,2-11-105,-1 0 0,-1 0 0,1 0-1,-1 0 1,0 0 0,-1 0 0,-3 11-1,5-18-38,0 1-1,-1-1 0,1 1 0,0-1 1,-1 0-1,1 1 0,-1-1 0,1 1 1,0-1-1,-1 0 0,1 1 0,-1-1 1,1 0-1,-1 0 0,1 1 0,-1-1 1,1 0-1,-1 0 0,0 0 0,1 0 1,-1 0-1,1 0 0,-1 0 0,1 0 1,-1 0-1,1 0 0,-1 0 0,0 0 1,1 0-1,-1 0 0,1 0 0,-1 0 1,1-1-1,-1 1 0,1 0 0,-1 0 1,1-1-1,-1 1 0,1 0 0,-1-1 1,1 1-1,0 0 0,-1-1 1,1 1-1,-1-1 0,1 0 0,-18-21 320,7 3-280,1-1 0,0 1 0,2-1 0,0-1 0,2 0 0,0 0 0,1 0 0,1-1 0,1 1 0,1-1 0,1-25 0,1 43-62,0 1-1,0-1 0,1 0 1,-1 0-1,1 0 1,0 1-1,0-1 0,0 0 1,0 1-1,1-1 0,-1 1 1,1-1-1,0 1 0,0 0 1,0 0-1,1 0 1,-1 0-1,1 0 0,0 0 1,-1 1-1,1-1 0,0 1 1,1 0-1,-1 0 0,4-2 1,42-12-1645,5 8-3579,-38 7 2860,24-5-8639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1.661"/>
    </inkml:context>
    <inkml:brush xml:id="br0">
      <inkml:brushProperty name="width" value="0.025" units="cm"/>
      <inkml:brushProperty name="height" value="0.025" units="cm"/>
    </inkml:brush>
  </inkml:definitions>
  <inkml:trace contextRef="#ctx0" brushRef="#br0">25 0 8200,'0'5'9449,"0"12"-8937,0 9 161,0 6 416,0 5-641,0 2-127,0-1-193,0-1-128,0-6-64,0-7-801,5-6-545,-5-3-511,0-7-353,-9-5-481,-12-3-736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2.003"/>
    </inkml:context>
    <inkml:brush xml:id="br0">
      <inkml:brushProperty name="width" value="0.025" units="cm"/>
      <inkml:brushProperty name="height" value="0.025" units="cm"/>
    </inkml:brush>
  </inkml:definitions>
  <inkml:trace contextRef="#ctx0" brushRef="#br0">1 211 7399,'0'-8'2167,"-1"4"-1889,1 0 0,0 0 0,0-1 0,0 1 0,1 0-1,0 0 1,-1 0 0,2 0 0,-1 0 0,0 0 0,1 1-1,-1-1 1,1 0 0,0 0 0,0 1 0,1 0 0,-1-1-1,1 1 1,0 0 0,-1 0 0,7-4 0,14-10 622,1 2 0,0 0 0,2 2-1,42-17 1,-52 25-682,0-1-1,0 2 0,1 0 1,0 1-1,-1 1 0,1 0 1,0 1-1,0 1 0,18 3 1,-33-3-199,1 0 1,0 0 0,-1 1-1,1 0 1,-1-1-1,1 1 1,-1 0-1,1 0 1,-1 1-1,1-1 1,-1 0 0,0 1-1,0-1 1,0 1-1,0 0 1,0 0-1,0 0 1,0 0-1,-1 0 1,1 0 0,-1 0-1,1 0 1,-1 1-1,0-1 1,0 0-1,0 1 1,0-1-1,0 1 1,-1 0 0,1-1-1,-1 1 1,0-1-1,1 1 1,-1 0-1,0-1 1,-1 1 0,1 0-1,0-1 1,-1 1-1,0 0 1,0 2-1,-2 5 155,0 0-1,0 0 1,-1-1 0,0 0-1,-1 1 1,0-2-1,0 1 1,-1 0-1,-11 11 1,3-6 132,-1 0 0,0-2 0,-25 17 0,33-24-284,0-1-1,-1 0 1,0 0 0,0-1-1,0 1 1,0-2 0,0 1-1,-1-1 1,1-1 0,-13 2 0,21-3-99,0 0 1,-1 0 0,1 0-1,0 0 1,-1 0-1,1 0 1,0 0 0,-1 0-1,1 0 1,0 0 0,-1 0-1,1 0 1,0 0 0,-1 0-1,1-1 1,0 1-1,-1 0 1,1 0 0,0 0-1,-1 0 1,1-1 0,0 1-1,0 0 1,-1 0-1,1 0 1,0-1 0,0 1-1,-1 0 1,1 0 0,0-1-1,0 1 1,0 0 0,0-1-1,0 1 1,-1 0-1,1-1 1,6-12-2640,18-10-3706,2 2-2509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2.364"/>
    </inkml:context>
    <inkml:brush xml:id="br0">
      <inkml:brushProperty name="width" value="0.025" units="cm"/>
      <inkml:brushProperty name="height" value="0.025" units="cm"/>
    </inkml:brush>
  </inkml:definitions>
  <inkml:trace contextRef="#ctx0" brushRef="#br0">2 1 6758,'0'0'12006,"0"9"-10356,0 12-697,-1-3-174,1 0 1,0 0 0,5 25 0,-5-40-735,1 1 0,-1-1 0,1 0 0,0 0-1,0 1 1,0-1 0,0 0 0,1 0 0,-1 0 0,1 0 0,0-1 0,-1 1 0,2 0 0,-1-1 0,0 1 0,0-1 0,1 0 0,-1 0 0,1 0-1,0 0 1,-1 0 0,1 0 0,0-1 0,0 1 0,0-1 0,4 1 0,1-1-117,0 0 0,0-1 0,0 0 0,0 0 0,0-1 0,0 0 0,0 0 0,0-1 0,-1 0 0,1 0 0,0-1 0,-1 0 0,0-1 0,0 1 0,0-1 0,0-1 0,0 1 0,-1-1 0,0 0 0,0-1 0,0 1 0,-1-1 0,1 0 0,-2-1 0,1 1 0,-1-1 0,0 0 0,0 0 0,0 0 0,-1-1 0,-1 1 0,5-16 0,-50 151 1208,32-100-1115,0 1 1,2 0-1,1 1 1,1 0 0,2 0-1,-2 37 1,7-65-632,0 0 1,0-1-1,0 1 0,0 0 0,1 0 1,-1-1-1,0 1 0,1 0 0,0-1 1,-1 1-1,1 0 0,0-1 1,1 4-1,5 3-9122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2.707"/>
    </inkml:context>
    <inkml:brush xml:id="br0">
      <inkml:brushProperty name="width" value="0.025" units="cm"/>
      <inkml:brushProperty name="height" value="0.025" units="cm"/>
    </inkml:brush>
  </inkml:definitions>
  <inkml:trace contextRef="#ctx0" brushRef="#br0">1 48 17457,'0'0'6374,"57"23"-5317,-7-23-353,9-4-191,8-8-321,5-1-128,-3-1-64,-10 4-705,-9 2-704,-14 0-1378,-24 7-1216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3.051"/>
    </inkml:context>
    <inkml:brush xml:id="br0">
      <inkml:brushProperty name="width" value="0.025" units="cm"/>
      <inkml:brushProperty name="height" value="0.025" units="cm"/>
    </inkml:brush>
  </inkml:definitions>
  <inkml:trace contextRef="#ctx0" brushRef="#br0">0 36 1602,'0'0'14125,"76"10"-11787,-34-10-32,8 0-1217,3-5-576,-1 1-385,-3 0-128,-6-2-1698,-10-5-2434,-6-4-6502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3.673"/>
    </inkml:context>
    <inkml:brush xml:id="br0">
      <inkml:brushProperty name="width" value="0.025" units="cm"/>
      <inkml:brushProperty name="height" value="0.025" units="cm"/>
    </inkml:brush>
  </inkml:definitions>
  <inkml:trace contextRef="#ctx0" brushRef="#br0">70 39 4100,'0'0'19303,"-7"13"-19057,-3 7-117,1 1 0,0 0 0,1 0 0,2 1 0,-6 29 0,8-13-51,0 43-1,4-82-73,0 1 0,0 0 0,0 0 0,0-1 0,1 1 0,-1 0 0,0 0 0,0 0 0,0-1 0,1 1 0,-1 0 0,0 0 0,0 0 0,1 0 0,-1-1 0,0 1 0,0 0 0,1 0 0,-1 0 0,0 0 0,0 0 0,1 0 0,-1 0 0,0 0 0,1 0 0,-1 0 0,0 0 0,0 0 0,1 0 0,-1 0 0,0 0 0,1 0 0,-1 0 0,0 0 0,0 0 0,1 0 0,-1 1 0,0-1 0,0 0 0,1 0 0,-1 0 0,0 0 0,0 1 0,0-1 0,1 0 0,-1 0 0,0 1 0,0-1 0,0 0 0,0 0 0,1 1 0,-1-1 0,0 0 0,0 0 0,0 1 0,0-1 0,0 0 0,0 0 0,0 1 0,0-1 0,0 0 0,0 1 0,15-22 369,-7-5-275,-1 0 0,-1 0 0,-1-1 0,2-45 1,-4 37-57,13-62 1,5 164-748,-20-63 709,0 0 0,0 0 0,1-1 0,0 1 0,0 0 0,0-1 0,0 1 0,0-1 0,1 0 0,-1 1 0,1-1 0,0 0 0,0-1 0,0 1 0,1-1 0,-1 1 0,0-1-1,1 0 1,0 0 0,-1 0 0,1-1 0,0 1 0,0-1 0,6 1 0,-5-1 42,-1-1 0,1 0 1,0 0-1,0-1 0,0 1 0,0-1 0,-1 0 0,1 0 0,0-1 1,-1 1-1,1-1 0,-1 0 0,0 0 0,0-1 0,1 1 0,-2-1 0,1 0 1,0 0-1,0 0 0,5-6 0,-3 1 104,-1 0-1,1-1 0,-1 1 1,0-1-1,-1 0 1,5-15-1,-3 10-90,-7 20-147,0 1-1,1-1 0,0 1 1,0-1-1,2 11 1,0 11-112,-3 0 199,0 3-8,2 0 1,1 0 0,1 0-1,8 36 1,-10-65-133,-1 1 1,1-1-1,0 0 0,0 0 0,0 1 1,0-1-1,1 0 0,-1 0 0,0 0 1,1 0-1,0 0 0,-1 0 0,1 0 1,0-1-1,3 3 0,-3-3-219,-1 0-1,1-1 1,-1 1 0,1-1-1,0 1 1,-1-1-1,1 1 1,0-1 0,0 0-1,-1 0 1,1 0-1,0 0 1,0 0 0,-1-1-1,4 0 1,13-5-6020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1:44.033"/>
    </inkml:context>
    <inkml:brush xml:id="br0">
      <inkml:brushProperty name="width" value="0.025" units="cm"/>
      <inkml:brushProperty name="height" value="0.025" units="cm"/>
    </inkml:brush>
  </inkml:definitions>
  <inkml:trace contextRef="#ctx0" brushRef="#br0">1 83 7591,'0'0'14606,"0"10"-13127,0 9-765,1 70 1619,0-80-2188,-1-1 0,2 1 1,-1 0-1,1-1 1,0 1-1,1-1 1,0 0-1,5 10 1,-6-16-80,-1 0-1,1-1 1,-1 1 0,1 0-1,0-1 1,0 1 0,0-1-1,0 1 1,0-1 0,0 0-1,0 0 1,0 0 0,1 0 0,-1 0-1,0 0 1,0-1 0,1 1-1,-1-1 1,1 0 0,-1 0-1,0 1 1,1-1 0,-1-1-1,1 1 1,-1 0 0,0-1-1,1 1 1,-1-1 0,4-1 0,1 0 16,-1-1 0,0 0 0,0 0 0,0 0 0,0 0 0,0-1 0,-1 0 1,0 0-1,7-8 0,-5 4 88,0 0 1,-1 0-1,-1-1 1,0 0-1,0 0 1,0 0-1,-1-1 1,-1 1-1,1-1 1,2-18-1,-2-3-1016,-1 1 0,-2-42 0,-1 57-285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3:20.768"/>
    </inkml:context>
    <inkml:brush xml:id="br0">
      <inkml:brushProperty name="width" value="0.025" units="cm"/>
      <inkml:brushProperty name="height" value="0.025" units="cm"/>
    </inkml:brush>
  </inkml:definitions>
  <inkml:trace contextRef="#ctx0" brushRef="#br0">5159 100 8584,'-236'-1'4975,"-311"29"-3800,272-15-489,-526-44 0,-682-70-873,1000 93 447,401 13-139,0 3-1,0 4 1,-147 40-1,146-25 94,1 4 0,-153 82 0,187-85-89,1 2-1,1 3 0,1 1 1,2 2-1,-65 72 0,94-92-126,1 1 0,0 0-1,2 1 1,0 1 0,0 0 0,2 0-1,1 1 1,0 0 0,-8 36 0,13-40-24,1-1 1,0 1-1,1 0 1,1-1-1,1 1 1,0 0-1,1-1 1,0 1-1,2-1 1,0 0-1,0 0 1,1 0 0,14 26-1,3-3 28,2 0 0,1-2-1,2-2 1,1 0 0,2-2 0,55 48 0,-16-25 134,2-3 0,104 59 1,-70-55-101,2-5 0,1-4 0,143 40 0,-86-43-84,279 38 0,182-32-93,-3-38 152,-557-11 7,779 8 19,623 4 406,-258-73-182,-929 25-254,-1-13 1,344-105-1,-483 109-96,-2-7 0,155-79-1,-236 100 90,-2-2 0,-1-3 1,-2-2-1,-2-2 0,-1-3 0,-2-2 0,59-70 0,-94 98 13,0-1-1,-1-1 1,-1 0-1,-1 0 1,-1-1-1,0 0 1,-2-1-1,11-37 1,-16 46 3,0-1 0,-1 1 1,0-1-1,-1 1 0,0 0 1,-1-1-1,0 1 0,-1 0 0,0-1 1,-1 1-1,0 0 0,-1 0 1,0 1-1,0-1 0,-1 1 0,-1 0 1,-11-16-1,-3 2 68,-1 1-1,-1 1 1,-1 1 0,-1 1-1,-1 1 1,-1 1 0,0 1 0,-51-24-1,-12 2 451,-145-44-1,72 38-42,-2 6-1,-212-21 0,-344 21-258,494 43-1093,-355 53-1,50 51-4120,219-24-773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1.713"/>
    </inkml:context>
    <inkml:brush xml:id="br0">
      <inkml:brushProperty name="width" value="0.025" units="cm"/>
      <inkml:brushProperty name="height" value="0.025" units="cm"/>
    </inkml:brush>
  </inkml:definitions>
  <inkml:trace contextRef="#ctx0" brushRef="#br0">127 1 16656,'0'0'4916,"-8"5"-3458,0 1-1119,0 0-1,0 1 1,1 0 0,0 0 0,1 1-1,-1 0 1,1 0 0,1 0 0,0 1 0,0 0-1,0 0 1,-5 18 0,2-1-249,1 0 0,2 0 0,0 1-1,2-1 1,-1 52 0,4-77-86,0 1 0,0-1-1,0 0 1,0 1 0,0-1-1,1 1 1,-1-1 0,0 0 0,1 1-1,-1-1 1,1 1 0,-1-1-1,1 0 1,0 0 0,0 1 0,-1-1-1,1 0 1,0 0 0,0 0-1,0 0 1,0 0 0,0 0 0,0 0-1,1 0 1,-1 0 0,2 0-1,0 0 12,0 0 0,0 0 0,0-1 0,0 1 0,0-1 0,1 0 0,-1 0-1,0 0 1,0 0 0,1 0 0,3-2 0,8-1-133,-1-2 0,0 1 1,27-14-1,-26 10-180,-8 4 205,0 0 0,0 0 1,0 1-1,1 0 1,-1 0-1,1 0 1,0 1-1,0 1 0,0-1 1,0 1-1,13 0 1,-21 2 85,1-1 0,0 1 0,0-1 0,0 1 1,0 0-1,-1 0 0,1-1 0,0 1 0,-1 0 0,1 0 1,-1 0-1,1 0 0,-1 0 0,1 0 0,-1 0 1,1 0-1,-1 0 0,0 0 0,0 0 0,1 0 1,-1 0-1,0 0 0,0 0 0,0 0 0,0 0 0,0 0 1,0 0-1,-1 0 0,1 0 0,0 0 0,0 0 1,-1 0-1,0 1 0,-11 36 68,-28 18 547,86-79 161,-15 6-618,41-16 0,-8 4-2967,-49 17-1366,-13 0-2148,-6 6-1239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3:22.247"/>
    </inkml:context>
    <inkml:brush xml:id="br0">
      <inkml:brushProperty name="width" value="0.025" units="cm"/>
      <inkml:brushProperty name="height" value="0.025" units="cm"/>
    </inkml:brush>
  </inkml:definitions>
  <inkml:trace contextRef="#ctx0" brushRef="#br0">5072 662 13613,'-24'-25'552,"-1"0"0,-1 2 0,-1 1 0,0 1 0,-58-32 0,-167-69-1451,179 90 360,-278-100-4360,-13 41 3895,-382-9 4937,527 85-2417,-291 16 0,355 10-1340,2 8 0,-262 65 0,293-49-172,2 5 0,2 5-1,2 6 1,2 4 0,-144 95-1,188-103 19,2 4 0,3 2 0,2 3 0,2 2 0,3 4-1,3 1 1,2 3 0,4 3 0,-43 75 0,69-100 138,1 1 1,3 1-1,1 1 1,2 0 0,-9 55-1,19-74-72,2-1 0,1 0 0,2 1 1,0-1-1,2 1 0,1 0 0,1-1 0,1 0 0,2 0 0,15 46 0,-4-33 5,2-2-1,2 0 0,1-1 1,2-2-1,1 0 0,2-1 1,1-2-1,48 43 0,-8-17-45,2-3 1,2-3-1,87 46 0,-33-31-146,3-7 1,3-5-1,2-5 1,2-7-1,276 50 1,-102-49-202,514 5 0,-491-49 320,571-72 0,-707 40-8,-3-8-1,-1-8 0,-2-9 0,223-99 0,-311 107 39,191-120 0,-234 128-28,-3-3 0,-1-2-1,-2-2 1,57-69 0,-90 92-1,-2-1 1,0-1-1,-2 0 1,-2-1-1,0-1 1,-2-1-1,-1 0 1,-1 0-1,11-53 1,-18 59-6,0-1 0,-2 1 1,-1 0-1,0-1 0,-2 1 1,-1-1-1,-1 1 0,-1 0 0,-2 0 1,0 0-1,-1 1 0,-1 0 0,-15-30 1,1 15 7,-1 1 0,-3 1-1,0 2 1,-2 0 0,-2 2 0,-1 0 0,-68-51 0,27 31 60,-1 4 1,-3 2-1,-81-34 0,10 17-26,-2 6 0,-3 7 0,-1 7 0,-3 6 0,-1 7 0,-170-9 0,94 25-1422,-1 11 0,0 10 0,-351 55 0,240-5-3147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05.356"/>
    </inkml:context>
    <inkml:brush xml:id="br0">
      <inkml:brushProperty name="width" value="0.025" units="cm"/>
      <inkml:brushProperty name="height" value="0.025" units="cm"/>
    </inkml:brush>
  </inkml:definitions>
  <inkml:trace contextRef="#ctx0" brushRef="#br0">390 4 8232,'11'1'3539,"118"14"-233,373 26 312,-29-42-3290,366 4-197,-455-7 755,-120 0-261,-1892 74-164,1338-51-447,-717 54 18,987-73-52,17-1 0,-1 1 0,0 0 1,1-1-1,-1 2 0,0-1 1,1 0-1,-1 1 0,0 0 1,1-1-1,-1 1 0,-3 2 1,30 4-1241,86 5 908,208-7 0,-199-6 618,2123-118 1955,-2057 103-2466,325-33-1587,-495 47 1594,-8 2-29,-1 0 0,1-1 1,-1 1-1,1-1 1,-1-1-1,1 1 0,-1-1 1,1 0-1,-1 0 0,0 0 1,0-1-1,7-4 0,-12 7 185,0-1 0,1 1-1,-1 0 1,0-1-1,1 1 1,-1-1-1,0 1 1,0 0-1,0-1 1,1 1-1,-1-1 1,0 1-1,0-1 1,0 1-1,0-1 1,0 1-1,0-1 1,0 1-1,0-1 1,0 1-1,0 0 1,0-1-1,0 1 1,0-1 0,0 1-1,0-1 1,-1 1-1,1-1 1,0 1-1,0 0 1,0-1-1,-1 1 1,1-1-1,0 1 1,-1 0-1,1-1 1,0 1-1,-1 0 1,0-1-1,-30-17-3307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06.241"/>
    </inkml:context>
    <inkml:brush xml:id="br0">
      <inkml:brushProperty name="width" value="0.025" units="cm"/>
      <inkml:brushProperty name="height" value="0.025" units="cm"/>
    </inkml:brush>
  </inkml:definitions>
  <inkml:trace contextRef="#ctx0" brushRef="#br0">125 130 13837,'-21'5'741,"-42"13"489,60-17-1194,1-1 0,-1 1 0,1 0 0,0 0 0,0 1 0,-1-1 0,1 0 0,0 1 0,0-1 0,0 1 0,1-1 0,-1 1 0,0 0 0,0 0 0,1 0 0,0 0 0,-1 0 0,1 0 0,-2 5 0,3-6-43,0 1 1,0-1 0,1 1 0,-1-1 0,1 1 0,-1-1 0,1 1-1,-1-1 1,1 0 0,0 1 0,-1-1 0,1 0 0,0 0-1,0 1 1,0-1 0,0 0 0,0 0 0,0 0 0,1 0-1,-1 0 1,0 0 0,0-1 0,1 1 0,-1 0 0,0-1-1,1 1 1,-1-1 0,4 1 0,51 15-61,-45-13 62,35 7 93,1-3 1,83 3 0,96-13 147,-37-16-131,317-71 0,-209 30-91,-46 20-2,2 11 1,259 5-1,186 42-15,-50 1-5,133-34 369,523 15 154,-1140 10-847,261 10 517,-144-27-6412,-162-6-1556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08.344"/>
    </inkml:context>
    <inkml:brush xml:id="br0">
      <inkml:brushProperty name="width" value="0.025" units="cm"/>
      <inkml:brushProperty name="height" value="0.025" units="cm"/>
    </inkml:brush>
  </inkml:definitions>
  <inkml:trace contextRef="#ctx0" brushRef="#br0">322 257 9289,'-11'-6'539,"-2"-1"105,0 0 0,-1 1 0,0 1 0,-1 0 1,-15-3-1,23 7-318,0-1 1,1 1 0,-1 1-1,0-1 1,1 1-1,-1 0 1,0 1-1,1 0 1,-1 0 0,0 0-1,1 1 1,-1-1-1,1 2 1,0-1 0,0 1-1,-8 4 1,6 0-71,0 0 1,1 0-1,-1 1 1,2 0-1,-1 1 1,1-1-1,0 1 1,1 0-1,0 1 1,0-1-1,1 1 1,0 0-1,1 0 1,0 0 0,1 1-1,0-1 1,1 1-1,0-1 1,0 16-1,1-23-206,0 0 0,0 0 0,0 0 0,0-1 0,1 1 1,-1 0-1,1 0 0,0 0 0,0 0 0,0-1 0,0 1 0,0-1 0,1 1 0,-1-1 0,1 1 0,0-1 0,-1 0 0,1 1 1,0-1-1,0 0 0,5 3 0,-3-3-6,0 0 1,1 0-1,-1 0 1,1-1-1,-1 1 1,1-1 0,0 0-1,-1-1 1,1 1-1,0-1 1,0 0-1,5 0 1,5-2 99,0 0 0,0-1 1,0 0-1,0-2 0,-1 1 0,0-2 1,21-10-1,-10 1-9,0-1 0,-1-1 1,-1-1-1,-1-1 0,0-1 0,-2-1 1,28-35-1,-37 40-80,0 1 1,-1-1 0,-1-1-1,-1 0 1,0 0-1,-1-1 1,-1 0-1,0 0 1,-2-1-1,0 1 1,-1-1 0,1-30-1,-8 28 118,4 21-170,0 0 0,-1 0-1,1-1 1,0 1 0,0 0 0,-1 0 0,1 0 0,0 0 0,0 0-1,-1 0 1,1 0 0,0 0 0,0 0 0,-1 0 0,1 0-1,0 0 1,-1 0 0,1 0 0,0 0 0,0 0 0,-1 0-1,1 0 1,0 0 0,-1 0 0,1 0 0,0 0 0,0 0-1,-1 0 1,1 1 0,0-1 0,0 0 0,-1 0 0,1 0-1,0 1 1,-1-1 0,-1 3-18,-1 0 0,1 0 0,0 0 0,0 0-1,0 0 1,0 0 0,0 1 0,-1 4 0,-12 32 129,2 2 0,1-1 0,3 1-1,1 1 1,-4 84 0,12-124-105,0-1-1,0 0 1,0 1 0,0-1-1,1 1 1,-1-1-1,1 0 1,-1 0 0,1 1-1,0-1 1,0 0-1,0 0 1,0 0 0,0 0-1,1 0 1,-1 0-1,1 0 1,-1 0 0,1-1-1,0 1 1,-1 0-1,1-1 1,0 0 0,0 1-1,0-1 1,0 0-1,0 0 1,1 0-1,-1 0 1,0 0 0,0-1-1,1 1 1,-1-1-1,0 1 1,1-1 0,-1 0-1,0 0 1,1 0-1,-1 0 1,4-1 0,3 0 18,-1 0 0,0-1 0,1 0 0,-1 0 0,0-1 1,0 0-1,-1-1 0,1 1 0,-1-1 0,12-8 0,-6 0-18,-1 0 0,0 0 0,-1-1 0,0-1-1,-1 0 1,-1 0 0,12-24 0,-12 22-26,-10 51-517,1-14 513,-4 3 32,3-17-10,0 0-1,0 0 1,0 1 0,1-1 0,1 14-1,-1-19 4,0-1-1,1 1 0,-1-1 0,1 1 1,-1-1-1,1 1 0,0-1 0,-1 0 1,1 1-1,0-1 0,0 0 0,0 0 1,0 1-1,0-1 0,0 0 0,0 0 1,1 0-1,-1 0 0,0-1 0,1 1 1,-1 0-1,0 0 0,1-1 0,-1 1 1,1-1-1,-1 1 0,1-1 0,-1 0 1,1 0-1,-1 0 0,1 1 0,3-2 0,2 1 17,1 0-1,0-1 0,-1 0 0,1-1 0,-1 0 0,1 0 0,-1 0 0,0-1 0,0 0 0,0-1 0,0 1 0,-1-1 0,1-1 0,-1 1 0,0-1 0,0 0 0,7-9 0,7-8 29,-1-2 1,-1 0-1,15-29 1,-24 39-14,-3 10-145,-6 15-1,-4 19 59,-3 2 176,2-12 11,0 0 0,2 0 0,0 1 0,2-1 0,0 29 1,2-46-129,0 0 0,0-1 0,0 1 0,0 0 0,0 0 1,1-1-1,0 1 0,-1-1 0,1 1 0,0-1 0,0 0 0,0 1 1,0-1-1,1 0 0,-1 0 0,1-1 0,-1 1 0,1 0 0,-1-1 0,1 0 1,0 0-1,0 1 0,0-2 0,0 1 0,-1 0 0,1 0 0,0-1 1,0 0-1,4 0 0,0 1-492,0 0 0,1-1 0,-1 0 0,0-1 0,10-1-1,-13 2-632,0-1-1,0 0 0,0-1 1,-1 1-1,1-1 1,0 1-1,0-1 0,6-4 1,5-9-9260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08.685"/>
    </inkml:context>
    <inkml:brush xml:id="br0">
      <inkml:brushProperty name="width" value="0.025" units="cm"/>
      <inkml:brushProperty name="height" value="0.025" units="cm"/>
    </inkml:brush>
  </inkml:definitions>
  <inkml:trace contextRef="#ctx0" brushRef="#br0">0 68 15407,'0'0'9897,"10"7"-8712,1 2-1068,1-1 0,0-1 0,0 0 0,1 0 0,-1-2 0,1 1 0,0-2 0,1 1 0,-1-2 0,15 2 0,-24-4-102,-1-1 0,1 0 0,-1 0 0,1 0 0,-1-1 0,1 1 0,-1-1 0,0 0 0,1 0 0,-1 0 0,0 0 0,1 0 0,-1-1 0,0 0 0,0 1 0,0-1 1,0 0-1,-1-1 0,6-3 0,-6 2 7,0 1 1,0-1 0,0 1 0,0-1-1,-1 0 1,0 0 0,1 1-1,-1-1 1,0 0 0,-1 0 0,1 0-1,-1 0 1,0 0 0,0 0-1,0 0 1,0 0 0,-2-4 0,2 5-10,0 1 0,-1 0 0,1 0 0,-1 0 0,0 0 0,0 0 0,0 0 1,0 0-1,0 0 0,0 1 0,-1-1 0,1 0 0,0 1 0,-1-1 0,1 0 0,-1 1 1,0 0-1,0-1 0,1 1 0,-1 0 0,0 0 0,0 0 0,0 0 0,0 0 0,0 1 1,0-1-1,0 1 0,0-1 0,-1 1 0,1 0 0,0 0 0,0 0 0,0 0 0,0 0 1,-3 1-1,-1-1 7,1 0 1,0 1-1,0 0 0,0 0 1,0 1-1,0-1 1,0 1-1,0 0 1,1 1-1,-1-1 0,1 1 1,-1 0-1,-6 5 1,4 0 50,1 1 0,-1-1 0,1 1 0,0 0 1,1 0-1,0 1 0,1 0 0,0 0 1,1 0-1,-3 11 0,5-18-52,0 0 0,0 1 0,1-1 1,0 0-1,-1 0 0,1 1 0,0-1 0,1 0 0,-1 0 1,1 1-1,-1-1 0,1 0 0,0 0 0,0 0 0,0 0 1,0 0-1,1 0 0,-1 0 0,1 0 0,0 0 1,0-1-1,0 1 0,0-1 0,0 1 0,1-1 0,-1 0 1,1 0-1,-1 0 0,1 0 0,0-1 0,0 1 0,0-1 1,0 1-1,0-1 0,5 1 0,7 2-243,0-1-1,0 0 1,-1-1-1,1-1 1,22-1 0,-26 0-884,0-1 0,1-1 0,-1 0 0,16-5 0,19-15-7220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09.634"/>
    </inkml:context>
    <inkml:brush xml:id="br0">
      <inkml:brushProperty name="width" value="0.025" units="cm"/>
      <inkml:brushProperty name="height" value="0.025" units="cm"/>
    </inkml:brush>
  </inkml:definitions>
  <inkml:trace contextRef="#ctx0" brushRef="#br0">47 30 12940,'0'0'6785,"9"-7"-4308,-5 3-2076,20-13 724,-23 16-1096,-1 1 0,1 0 1,0 0-1,-1 0 0,1 0 1,0 0-1,-1 0 0,1 0 1,0 0-1,-1 0 0,1 0 1,-1 0-1,1 0 0,0 0 1,-1 1-1,1-1 0,0 0 1,-1 0-1,1 1 0,-1-1 1,1 0-1,-1 1 0,1-1 1,-1 1-1,1-1 0,-1 1 1,1-1-1,-1 1 0,0-1 1,1 1-1,-1-1 0,0 1 1,1-1-1,-1 1 0,0 0 1,0-1-1,0 1 0,1-1 1,-1 1-1,0 0 0,0-1 1,0 1-1,0 0 0,0-1 1,0 1-1,0 0 0,7 69 742,-2-1 0,-4 1 0,-2 0 0,-13 79 0,10-106-600,-1 12 29,3-40 552,1-16 810,-1-25-1507,-2 0 1,-1 1-1,-1-1 0,-1 1 1,-1 1-1,-1-1 1,-19-35-1,26 56-75,2 2 1,-1 1 0,0-1 0,0 0 0,0 0 0,0 0 0,-1 0 0,1 1 0,0-1 0,-1 1 0,0-1 0,1 1 0,-4-3 0,6 8-73,-1-1 0,0 0 0,1 0 0,0 1 0,0-1 0,0 0 1,0 0-1,4 6 0,-1-5-48,1 1 1,0-1-1,0 0 1,0 0-1,1-1 1,-1 1-1,1-1 1,0 0-1,0-1 1,0 0-1,0 1 1,0-2-1,1 1 1,-1-1-1,8 1 1,14 0-721,-1-1-1,34-2 1,-48 0 510,16-1-84,0-1-1,0-1 0,0-2 0,-1-1 1,1-1-1,-2-1 0,1-1 0,26-16 0,-45 21 4184,-26 19-2084,6-2-1522,1-1 1,0 2 0,0-1-1,1 2 1,1-1 0,0 1-1,1 0 1,1 1 0,0-1-1,1 1 1,-6 27 0,11-41-126,0 0 1,-1 0-1,1 1 0,0-1 1,0 0-1,0 0 1,0 0-1,0 0 0,1 0 1,-1 1-1,0-1 1,0 0-1,1 0 0,-1 0 1,1 0-1,-1 0 1,1 0-1,-1 0 0,1 0 1,0 0-1,-1 0 0,1 0 1,0 0-1,0-1 1,0 1-1,-1 0 0,1-1 1,0 1-1,0 0 1,0-1-1,0 1 0,0-1 1,0 1-1,1-1 1,-1 0-1,0 1 0,0-1 1,0 0-1,0 0 1,0 0-1,0 0 0,1 0 1,-1 0-1,0 0 1,0 0-1,2-1 0,1 1 108,0-1-1,0 0 0,-1 0 0,1 0 1,0-1-1,0 1 0,-1-1 0,1 0 1,-1 0-1,0 0 0,1 0 1,4-5-1,-3 0-44,-1 1 0,1-1 1,-1 0-1,-1 0 0,1-1 1,-1 1-1,0-1 0,-1 1 1,0-1-1,0 0 0,-1 0 1,0 0-1,0-13 0,-1 15-115,0 0 0,0 0-1,0 0 1,-1-1 0,0 1-1,0 0 1,-1 0 0,1 0-1,-2 1 1,1-1-1,0 0 1,-1 1 0,0 0-1,0-1 1,-1 1 0,1 0-1,-1 1 1,-6-7 0,-12 1-1012,16 13-5905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0.493"/>
    </inkml:context>
    <inkml:brush xml:id="br0">
      <inkml:brushProperty name="width" value="0.025" units="cm"/>
      <inkml:brushProperty name="height" value="0.025" units="cm"/>
    </inkml:brush>
  </inkml:definitions>
  <inkml:trace contextRef="#ctx0" brushRef="#br0">0 0 16528,'0'0'9182,"1"12"-8926,-2 269 1821,4 110 709,-3-390-2774,0-1-1,0 0 1,0 1-1,0-1 1,0 0 0,0 1-1,0-1 1,-1 0-1,1 1 1,0-1 0,0 0-1,0 1 1,1-1-1,-1 0 1,0 1-1,0-1 1,0 0 0,0 1-1,0-1 1,0 0-1,0 1 1,1-1-1,-1 0 1,0 1 0,0-1-1,0 0 1,1 0-1,-1 1 1,0-1-1,0 0 1,1 0 0,-1 1-1,0-1 1,0 0-1,1 0 1,-1 0-1,0 0 1,1 1 0,-1-1-1,0 0 1,1 0-1,0 0 1,8-15 553,-4-4-430,-1-1 0,-1 1 1,0-1-1,-2 0 0,-1-26 1,-12-99-89,3 96-131,-3-13 28,12 50-149,7 22-229,-1 1 419,-1 0 0,1-1 0,1 0 0,-1 0 0,2 0 0,-1-1 0,2 0 0,-1-1 0,1 0 0,0 0 0,14 9 0,-18-14 29,0-1 0,0 1 0,0-1-1,0 0 1,0 0 0,1-1 0,-1 1-1,1-1 1,-1 0 0,1-1 0,-1 1-1,1-1 1,0 0 0,-1 0 0,1-1-1,-1 0 1,1 0 0,-1 0 0,1-1-1,-1 0 1,0 0 0,0 0 0,1 0-1,-2-1 1,1 0 0,7-5 0,-4 2 21,0-1 1,-1 1-1,0-2 1,0 1-1,0-1 1,-1 0-1,0 0 1,0-1-1,-1 0 1,0 0-1,-1 0 1,0 0-1,0-1 1,-1 1-1,-1-1 1,4-18-1,-32 93-265,23-54 246,1 0 0,0 1 0,1-1 0,1 1 0,0-1-1,1 15 1,-1-24-11,1 0-1,-1 0 0,0 0 0,1-1 1,-1 1-1,1 0 0,0 0 1,0-1-1,0 1 0,0 0 0,0-1 1,0 1-1,0-1 0,0 1 1,0-1-1,1 0 0,-1 1 0,3 1 1,-2-3-3,1 1-1,-1 0 1,0-1 0,0 0 0,1 1 0,-1-1 0,0 0 0,0 0-1,1 0 1,-1-1 0,0 1 0,1 0 0,-1-1 0,0 0 0,0 1 0,0-1-1,0 0 1,0 0 0,4-3 0,2-1-2,0 0 0,0-1 0,-1 0 0,1-1 0,-2 0 0,1 0 0,-1 0 0,0-1 0,0 0 0,7-14 0,25-31 0,-35 105 0,-4-32-477,0-11-444,1 1 0,0 0 1,0-1-1,3 16 0,-2-23 755,-1-1 0,0 1-1,1-1 1,-1 1 0,1-1 0,0 1-1,-1-1 1,1 1 0,0-1-1,0 0 1,0 1 0,0-1-1,0 0 1,0 0 0,0 0-1,0 1 1,1-1 0,-1-1-1,0 1 1,1 0 0,-1 0-1,1 0 1,-1-1 0,1 1-1,-1-1 1,1 1 0,-1-1-1,1 1 1,-1-1 0,1 0-1,0 0 1,-1 0 0,3 0 0,13-2-6299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1.349"/>
    </inkml:context>
    <inkml:brush xml:id="br0">
      <inkml:brushProperty name="width" value="0.025" units="cm"/>
      <inkml:brushProperty name="height" value="0.025" units="cm"/>
    </inkml:brush>
  </inkml:definitions>
  <inkml:trace contextRef="#ctx0" brushRef="#br0">40 1 17008,'-2'8'1879,"-8"24"435,2 1 0,-8 58 0,14-69-1888,1-1 0,0 1 0,2-1 0,0 1-1,9 38 1,-7-51-416,0 0-1,1-1 0,0 1 1,1-1-1,0 0 1,0 0-1,0 0 1,1-1-1,7 8 0,-10-13-54,-1 0 0,1 1 0,-1-1 0,1 0 0,0-1 0,0 1 0,0 0 0,0-1 0,0 1 0,0-1 0,0 0 0,6 1-1,-7-2-22,0 0-1,0 0 0,0 0 1,0 0-1,0-1 0,0 1 1,0 0-1,0-1 0,0 0 1,0 0-1,-1 1 0,1-1 1,0 0-1,0 0 0,-1 0 1,1-1-1,0 1 0,-1 0 1,1-1-1,-1 1 0,0-1 1,2-2-1,4-6-601,0-1 0,-1 0 0,0 0 1,-1-1-1,-1 1 0,0-1 0,0 0 0,2-16 0,11-101-4715,-16 123 5172,0-83-2511,-1 43 3852,3 14 7125,-25 157-3647,16-74-3252,0 92-1,7-134-1330,0-1 0,1 0 0,0 0 0,0 0 0,0 0 0,1 0 0,0 0 0,1-1 0,0 1 0,5 6 0,-8-11-5,0-1-1,1 0 1,-1 0 0,0 0 0,1-1-1,0 1 1,0 0 0,-1 0 0,1-1-1,0 1 1,0-1 0,0 0 0,0 1-1,1-1 1,-1 0 0,0 0 0,0-1-1,1 1 1,-1 0 0,1-1 0,-1 1-1,0-1 1,1 0 0,-1 0 0,1 0 0,-1 0-1,1 0 1,-1-1 0,1 1 0,-1-1-1,0 1 1,1-1 0,-1 0 0,0 0-1,0 0 1,1 0 0,-1 0 0,3-3-1,-1 0 41,0 0 0,0 0 0,0 0 0,0 0 0,-1-1 0,1 0 0,-1 0-1,0 0 1,-1 0 0,1 0 0,-1-1 0,2-7 0,16-73 260,-17 71-278,-5 25-87,2 0 0,-1 1 1,1-1-1,1 0 0,0 0 1,0 1-1,1-1 0,1 0 0,3 11 1,-5-19 51,-1 1 0,1-1 0,0 1 0,0-1 0,0 1 0,0-1 0,1 0 0,-1 0 0,1 1 0,-1-1 0,1 0 0,0 0 0,0-1 0,0 1 0,0 0 0,0-1 0,0 1 0,0-1 0,1 1 0,-1-1 0,0 0 0,1 0 0,-1 0 0,1 0 0,-1-1 0,1 1 0,0-1 0,-1 1 0,1-1 0,-1 0 1,1 0-1,0 0 0,-1-1 0,1 1 0,0 0 0,-1-1 0,1 0 0,-1 0 0,1 1 0,-1-1 0,0-1 0,4-1 0,-3 2 0,0-1 0,-1 0 1,1 0-1,0 0 0,-1 0 1,1-1-1,-1 1 0,0-1 0,0 1 1,0-1-1,0 0 0,0 0 0,-1 0 1,3-5-1,10-45 22,-9 32-181,-9 36 156,0 1 0,0 0 0,2 0 0,0 0 0,1 0 0,0 1 0,2-1 0,2 21 1,2-7 12,1-1 0,2 0 1,19 47-1,-14-42 54,30 83-1151,-40-105 1030,0 1 0,-1-1 0,0 1-1,-1 0 1,0 0 0,-1 0-1,-2 18 1,2-30 106,0 0-1,0 0 0,0 0 1,0 0-1,0 0 0,-1 0 1,1 0-1,0 0 0,0 0 1,-1 0-1,1 0 1,-1 0-1,1 0 0,-1 0 1,1 0-1,-1 0 0,1 0 1,-1 0-1,0-1 0,0 1 1,1 0-1,-1 0 0,0-1 1,0 1-1,0-1 1,0 1-1,0-1 0,0 1 1,0-1-1,0 1 0,0-1 1,0 0-1,0 0 0,0 1 1,0-1-1,0 0 1,0 0-1,0 0 0,0 0 1,0 0-1,0-1 0,0 1 1,0 0-1,-1-1 0,-1 0 31,0 0 1,0 0-1,0-1 0,1 1 0,-1-1 0,1 0 0,-1 0 0,1 0 0,0 0 0,0 0 0,0 0 0,0 0 0,0-1 0,-2-3 0,-6-17-84,2-1-1,0 1 1,1-2-1,1 1 1,1-1-1,2 0 1,0 0-1,2 0 0,3-50 1,-1 72-83,-1-1 0,0 1 0,1-1 0,0 1 0,-1-1 0,2 1 0,-1-1 0,0 1 0,1 0 0,-1 0 0,1 0 0,0-1 0,0 2 0,0-1 0,0 0 0,1 0 0,2-2 0,4-2-1542,-1 1 0,1 0 0,1 1 1,13-6-1,-3 1-3208,20-11-11097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2.715"/>
    </inkml:context>
    <inkml:brush xml:id="br0">
      <inkml:brushProperty name="width" value="0.025" units="cm"/>
      <inkml:brushProperty name="height" value="0.025" units="cm"/>
    </inkml:brush>
  </inkml:definitions>
  <inkml:trace contextRef="#ctx0" brushRef="#br0">64 215 11147,'8'-16'1106,"0"-1"0,-2-1 0,1 1 0,-2-1 0,-1 0 0,0 0 0,-1-1 0,-1 1 1,0-27-1,-2 44-1066,0 1 0,0 0 0,0-1 1,0 1-1,0 0 0,0-1 0,0 1 0,0 0 1,0 0-1,0-1 0,0 1 0,0 0 0,0-1 1,0 1-1,0 0 0,0-1 0,0 1 1,0 0-1,0-1 0,-1 1 0,1 0 0,0 0 1,0-1-1,0 1 0,-1 0 0,1 0 1,0-1-1,0 1 0,0 0 0,-1 0 0,1 0 1,0-1-1,-1 1 0,1 0 0,0 0 0,0 0 1,-1 0-1,1 0 0,0 0 0,-1-1 1,1 1-1,0 0 0,-1 0 0,1 0 0,0 0 1,-1 0-1,1 0 0,0 0 0,-1 0 0,1 1 1,0-1-1,-1 0 0,1 0 0,0 0 1,0 0-1,-1 0 0,1 0 0,0 1 0,-1-1 1,1 0-1,0 0 0,0 0 0,-1 1 0,1-1 1,0 0-1,0 0 0,0 1 0,-1-1 1,-14 21 317,7 0-129,1 0-1,0 0 1,2 1 0,0 0-1,-1 33 1,1 117 1828,5-137-1642,-1-2-245,2 0 0,1-1 1,2 1-1,1-1 0,1 0 0,2 0 1,1-1-1,23 52 0,-32-133 663,-12-6-769,-2 1 0,-33-83 0,14 45-107,38 99-9,0 0-1,0-1 0,0 1 1,1-1-1,0 0 1,0-1-1,1 0 0,-1 0 1,9 4-1,-7-3 35,7 3 20,0-1 0,0 0 0,0-1 0,1-1 0,0 0-1,0-2 1,0 1 0,1-2 0,-1 0 0,22-1 0,-35-1 10,-1 0-1,1-1 1,0 1-1,-1-1 0,1 1 1,-1-1-1,0 0 1,1 0-1,-1 0 1,0-1-1,1 1 1,-1 0-1,0-1 1,0 1-1,0-1 1,0 0-1,-1 0 1,1 0-1,0 0 0,2-4 1,26-54 69,-5 9-189,-14 36 129,-2 1 0,0-1 1,0-1-1,-2 0 0,0 0 1,0 0-1,-2-1 1,0 0-1,-1 0 0,-1 0 1,0-1-1,-1 1 0,-1-1 1,-3-32-1,3 49-22,-1 0 0,0 0 0,0 0 0,-1 0-1,1-1 1,0 1 0,0 0 0,-1 0 0,1 0 0,0 0 0,-1 0 0,1 0 0,-1 0-1,1 0 1,-1 0 0,0 0 0,1 0 0,-1 0 0,0 0 0,0 0 0,0 0 0,0 1 0,0-1-1,0 0 1,0 1 0,0-1 0,0 1 0,0-1 0,-2 0 0,2 1-8,-1 0 0,1 0 0,-1 1-1,1-1 1,0 1 0,-1-1 0,1 1 0,-1-1 0,1 1 0,0-1 0,-1 1 0,1 0 0,0 0 0,0 0 0,0 0 0,-1 0 0,1 0-1,0 0 1,0 0 0,1 0 0,-1 1 0,0-1 0,-1 2 0,-12 23 35,1 1 1,1 0-1,1 1 0,1 1 0,2 0 0,1 0 1,1 0-1,2 1 0,0 0 0,2 56 0,3-81-14,-1 1 0,1-1 0,0 1 0,1-1 0,-1 0 0,1 1 0,0-1 0,0 0 0,1 0 0,-1 0 0,1-1 0,0 1 0,1 0 0,-1-1 0,1 0 0,0 0 0,0 0 0,0 0 0,0-1 0,1 0 0,-1 0 0,1 0 0,8 4 0,0-1 8,0-1 0,0 0 1,0-1-1,1-1 0,-1 0 0,1-1 1,0 0-1,20 0 0,-33-3-51,1 1-1,-1 0 0,0-1 1,1 1-1,-1-1 1,0 0-1,0 1 0,0-1 1,0 0-1,1 0 1,-1 1-1,0-1 0,0 0 1,-1 0-1,1 0 1,0-1-1,0 1 0,0 0 1,-1 0-1,1 0 1,0 0-1,-1-1 1,1 1-1,-1 0 0,0-1 1,1 1-1,-1 0 1,0-1-1,0 1 0,0 0 1,0-3-1,0 1-32,1-1 0,-1 1 0,0 0 1,0 0-1,-1-1 0,1 1 0,-1 0 0,1 0 0,-1 0 0,0 0 0,0-1 0,-3-4 0,4 8 58,0 0 2,-1 0 0,1 0 0,0 0 0,0 0 0,0 0 0,-1 0 0,1 0 0,0-1 0,0 1-1,0 0 1,0 0 0,-1 0 0,1 0 0,0 0 0,0 0 0,0-1 0,0 1 0,0 0 0,-1 0 0,1 0 0,0 0 0,0-1 0,0 1 0,0 0 0,0 0 0,0 0 0,0 0 0,0-1-1,0 1 1,0 0 0,0 0 0,0 0 0,0-1 0,0 1 0,0 0 0,0 0 0,0 0 0,0-1 0,0 1 0,0 0 0,0 0 0,0 0 0,0-1 0,0 1 0,0 0 0,0 0 0,1 0-1,-1 0 1,0-1 0,0 1 0,0 0 0,0 0 0,0 0 0,1 0 0,-1 0 0,0 0 0,0-1 0,0 1 0,0 0 0,1 0 0,8-7 113,0 0-102,-1 0 1,1 0-1,0 1 0,0 0 0,12-5 0,-20 9 275,-9 1-357,-18 2-4322,17-1-1252,-1 0-1846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3.670"/>
    </inkml:context>
    <inkml:brush xml:id="br0">
      <inkml:brushProperty name="width" value="0.025" units="cm"/>
      <inkml:brushProperty name="height" value="0.025" units="cm"/>
    </inkml:brush>
  </inkml:definitions>
  <inkml:trace contextRef="#ctx0" brushRef="#br0">1 301 10698,'0'2'409,"0"0"-1,0-1 1,0 1 0,0-1-1,1 1 1,-1 0 0,0-1-1,1 1 1,0-1 0,-1 1-1,1-1 1,0 0 0,-1 1-1,1-1 1,0 0 0,0 1-1,0-1 1,0 0-1,1 0 1,-1 0 0,0 0-1,2 1 1,0 0-96,0-1 0,0 1 0,0-1 0,1 0 0,-1 0-1,0 0 1,1-1 0,-1 1 0,0-1 0,5 1 0,1-1-84,-1-1 0,1 0 1,0 0-1,0-1 0,-1 0 1,1 0-1,15-7 0,-13 4-68,-1-1 0,0 0 0,0-1-1,-1 0 1,1-1 0,-2 0 0,1 0-1,-1 0 1,0-1 0,-1-1 0,0 1-1,-1-1 1,0 0 0,0-1 0,-1 1-1,0-1 1,-1 0 0,0-1-1,-1 1 1,-1-1 0,1 1 0,-2-1-1,1 0 1,-2 1 0,0-1 0,-2-19-1,2 29-153,0-1-1,-1 1 0,1 0 1,-1 0-1,1 0 0,-1-1 0,0 1 1,0 0-1,0 0 0,0 0 1,0 0-1,0 1 0,-1-1 1,1 0-1,-1 0 0,1 1 0,-1-1 1,0 1-1,1-1 0,-1 1 1,0 0-1,0 0 0,0 0 0,0 0 1,0 0-1,0 0 0,0 0 1,-1 1-1,1-1 0,0 1 0,0-1 1,-1 1-1,1 0 0,0 0 1,0 0-1,-1 0 0,1 1 1,0-1-1,0 0 0,0 1 0,-1 0 1,1-1-1,0 1 0,0 0 1,0 0-1,0 0 0,0 1 0,0-1 1,1 0-1,-1 1 0,0-1 1,1 1-1,-1-1 0,1 1 0,-3 2 1,-5 10 50,0 1 0,0 0 0,2 0 1,0 0-1,-8 25 0,11-29 7,1-1 1,1 1-1,0 0 1,0 0-1,1-1 1,0 1-1,1 0 0,0 0 1,3 19-1,-2-28-61,0 1-1,0-1 0,1 0 0,-1 1 0,1-1 0,-1 0 0,1 0 1,0 1-1,-1-1 0,1-1 0,0 1 0,0 0 0,1 0 1,-1-1-1,0 1 0,1-1 0,-1 0 0,0 0 0,1 0 0,-1 0 1,1 0-1,0 0 0,-1-1 0,1 1 0,0-1 0,-1 0 1,1 1-1,4-2 0,4 1-204,-1 0 0,0-1 0,0 0 0,0 0 1,0-1-1,14-5 0,-11 2-885,-1-1 0,1 0 0,15-11 0,31-29-7223,-24 11-183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2.055"/>
    </inkml:context>
    <inkml:brush xml:id="br0">
      <inkml:brushProperty name="width" value="0.025" units="cm"/>
      <inkml:brushProperty name="height" value="0.025" units="cm"/>
    </inkml:brush>
  </inkml:definitions>
  <inkml:trace contextRef="#ctx0" brushRef="#br0">1 1 4420,'0'0'16175,"63"0"-14925,-37 0-353,3 0-481,-3 0-384,2 0-513,-8 0-1889,1 0-4805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4.017"/>
    </inkml:context>
    <inkml:brush xml:id="br0">
      <inkml:brushProperty name="width" value="0.025" units="cm"/>
      <inkml:brushProperty name="height" value="0.025" units="cm"/>
    </inkml:brush>
  </inkml:definitions>
  <inkml:trace contextRef="#ctx0" brushRef="#br0">202 1 16111,'0'0'5830,"-9"52"-3396,-8-19-896,-1 10-385,-1 2-64,1-2-449,3-4-512,-1-7-96,7-9-384,1-8-192,3-10-257,-2-5-128,0-4-673,-1-16-1665,-3-12-480,1-5-1474,2-8-256</inkml:trace>
  <inkml:trace contextRef="#ctx0" brushRef="#br0" timeOffset="1">0 54 7911,'0'0'18546,"52"59"-18066,-28-37-287,3-5-129,3 2-96,0-3-1217,0-3-1666,-6-4-1313,-4-1-4164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4.376"/>
    </inkml:context>
    <inkml:brush xml:id="br0">
      <inkml:brushProperty name="width" value="0.025" units="cm"/>
      <inkml:brushProperty name="height" value="0.025" units="cm"/>
    </inkml:brush>
  </inkml:definitions>
  <inkml:trace contextRef="#ctx0" brushRef="#br0">7 1 16464,'0'0'5637,"-4"51"-3619,2-26-897,2 2-801,0-1-256,0-1-160,10-6-1858,2-6-1793,3-6-2243,0-7-3459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4.715"/>
    </inkml:context>
    <inkml:brush xml:id="br0">
      <inkml:brushProperty name="width" value="0.025" units="cm"/>
      <inkml:brushProperty name="height" value="0.025" units="cm"/>
    </inkml:brush>
  </inkml:definitions>
  <inkml:trace contextRef="#ctx0" brushRef="#br0">28 0 17104,'0'0'5413,"-4"12"-3523,-2 10-1418,1-1 0,0 2-1,2-1 1,-1 41 0,3-57-508,1 0 0,0 0 0,1 0 0,0 0 0,0 0 1,0 0-1,1 0 0,-1 0 0,1 0 0,1-1 0,-1 1 0,1-1 0,0 1 0,0-1 0,1 0 0,-1 0 1,1-1-1,0 1 0,1-1 0,-1 0 0,1 0 0,0 0 0,0-1 0,0 1 0,6 2 0,4-1-45,0 0-1,0-1 0,21 3 0,-23-5 35,0 1 0,-1 0 1,1 0-1,-1 1 0,21 10 0,-32-13 100,1-1 1,-1 1-1,0-1 0,1 1 1,-1 0-1,0 0 1,1 0-1,-1 0 0,0 0 1,0 0-1,0 0 1,0 0-1,0 1 1,0-1-1,0 0 0,0 1 1,0-1-1,-1 0 1,1 1-1,-1-1 0,1 1 1,-1-1-1,1 1 1,-1-1-1,0 1 0,0-1 1,0 1-1,0-1 1,0 1-1,0 0 0,0-1 1,0 1-1,-1-1 1,1 1-1,0-1 0,-1 1 1,1-1-1,-1 1 1,0-1-1,0 0 0,1 1 1,-1-1-1,0 0 1,0 0-1,-2 3 0,-2 1 303,-1 0-1,1 0 0,-1-1 0,1 0 0,-1 0 1,0 0-1,-1 0 0,-10 3 0,8-3-128,-1-2-1,1 0 1,-1 0-1,0 0 1,0-1-1,1-1 1,-1 0-1,0 0 1,-16-3-1,23 3-277,0-1 0,-1 0 0,1 0-1,0 0 1,0 0 0,0-1 0,0 1-1,0-1 1,0 0 0,0 0 0,1 0 0,-1 0-1,-3-4 1,4 3-163,1 1-1,-1 0 1,1-1 0,0 1-1,0-1 1,0 0 0,0 1-1,0-1 1,1 0-1,-1 0 1,1 1 0,-1-1-1,1 0 1,0 0 0,1 0-1,-1 1 1,0-1 0,2-5-1,-1 6-279,-1 1-1,1-1 0,0 0 1,-1 1-1,1 0 1,0-1-1,0 1 0,0-1 1,0 1-1,0 0 1,1 0-1,-1 0 1,0 0-1,1 0 0,-1 0 1,3-2-1,13-7-6413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5.090"/>
    </inkml:context>
    <inkml:brush xml:id="br0">
      <inkml:brushProperty name="width" value="0.025" units="cm"/>
      <inkml:brushProperty name="height" value="0.025" units="cm"/>
    </inkml:brush>
  </inkml:definitions>
  <inkml:trace contextRef="#ctx0" brushRef="#br0">1 1 2594,'0'0'4709,"52"32"-2691,-35-26-769,-4-6-1025,-2 0-3779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5.448"/>
    </inkml:context>
    <inkml:brush xml:id="br0">
      <inkml:brushProperty name="width" value="0.025" units="cm"/>
      <inkml:brushProperty name="height" value="0.025" units="cm"/>
    </inkml:brush>
  </inkml:definitions>
  <inkml:trace contextRef="#ctx0" brushRef="#br0">0 0 11147,'0'0'4879,"1"9"-1190,0 149 5611,2 37-6781,-2-186-2616,0 1-1,1-1 1,-1 1 0,2-1-1,0 0 1,0 0 0,0 0-1,1 0 1,0-1 0,1 1-1,0-1 1,12 14 0,0-14-3256,-5-16-3784,-4-11-1880</inkml:trace>
  <inkml:trace contextRef="#ctx0" brushRef="#br0" timeOffset="1">161 306 18161,'0'0'5365,"11"5"-3085,6 0-1843,0 0 0,0-1 0,0-1 0,30 3 0,-42-6-361,0 0 0,-1 0 0,1 0 1,0-1-1,0 0 0,0 0 0,-1 0 0,1 0 1,0-1-1,-1 0 0,6-3 0,-8 4-4,0-1-1,0 1 1,0-1-1,-1 1 1,1-1 0,-1 0-1,1 0 1,-1 0-1,0 0 1,0 0-1,0 0 1,0 0-1,0-1 1,0 1-1,0 0 1,-1 0-1,1-1 1,-1 1-1,0 0 1,0-1-1,0 1 1,0 0 0,0-1-1,0 1 1,-1-3-1,0 3-47,1-1 1,-1 1-1,0 0 1,0 0-1,-1 0 0,1-1 1,0 1-1,-1 1 1,1-1-1,-1 0 0,0 0 1,1 0-1,-1 1 0,0-1 1,0 1-1,0 0 1,0-1-1,0 1 0,-1 0 1,1 0-1,0 0 1,0 1-1,-1-1 0,1 0 1,-1 1-1,1-1 0,0 1 1,-1 0-1,-3 0 1,0 0-43,0-1 1,0 1-1,-1 0 1,1 1-1,0-1 1,0 1-1,0 1 1,0-1-1,0 1 1,-10 4-1,11-3 27,1 0 1,-1 1-1,1-1 0,0 1 0,0 0 0,0 0 0,0 1 1,1-1-1,0 1 0,0-1 0,0 1 0,0 0 1,1 0-1,0 1 0,0-1 0,0 0 0,1 1 0,-1-1 1,1 1-1,1-1 0,-1 7 0,1-7 8,0 0-1,0 0 1,0 0-1,1 0 1,0 0-1,0 0 1,0 0-1,1 0 1,-1-1-1,1 1 1,0 0-1,1-1 1,-1 0-1,1 1 1,0-1-1,0 0 1,0 0-1,0-1 1,1 1-1,0-1 1,0 1-1,0-1 1,6 3-1,-2-2-160,0 0-1,0 0 1,1-1-1,-1-1 1,1 0-1,17 3 1,28-4-6489,-22-4-3468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6.055"/>
    </inkml:context>
    <inkml:brush xml:id="br0">
      <inkml:brushProperty name="width" value="0.025" units="cm"/>
      <inkml:brushProperty name="height" value="0.025" units="cm"/>
    </inkml:brush>
  </inkml:definitions>
  <inkml:trace contextRef="#ctx0" brushRef="#br0">1 0 13677,'0'0'7901,"8"4"-5953,-4-2-1813,-1 0 0,1 0 0,-1 0 0,0 0 0,0 1 0,0-1 0,0 1 0,0 0 0,-1 0 0,1 0 0,-1 0 0,0 0 0,0 1 0,3 4 0,-1 2 231,0 1 0,-1 0 0,0 0 0,3 22 0,2 41 523,-4-1 1,-7 109 0,1-153-617,-2 0 1,0-1 0,-11 34-1,15-62-256,0 0-1,0-1 1,0 1-1,-1 0 1,1 0-1,0 0 1,0 0 0,0 0-1,0 0 1,0 0-1,0 0 1,0 0-1,0 0 1,0 0-1,0 0 1,0 0 0,0-1-1,0 1 1,-1 0-1,1 0 1,0 0-1,0 0 1,0 0 0,0 0-1,0 0 1,0 0-1,0 0 1,0 0-1,0 0 1,-1 0-1,1 0 1,0 0 0,0 0-1,0 0 1,0 0-1,0 0 1,0 0-1,0 1 1,0-1-1,0 0 1,-1 0 0,1 0-1,0 0 1,0 0-1,-2-21 185,2-33-255,3 11-116,3-1 1,1 1 0,3 0-1,1 1 1,2 0 0,27-60 0,-37 97 137,0 1 1,-1 0-1,1 0 1,1 0-1,-1 1 1,1-1-1,-1 1 1,1 0-1,0-1 1,0 2-1,0-1 1,1 0-1,-1 1 1,1 0-1,6-2 1,0 1-107,-1 0 1,1 1-1,0 0 1,0 1-1,19 0 0,-41 11-267,-20 6 515,0-2 0,-43 15 1,-16 6 145,125-37-2466,29-18-2008,0-9-3416,-15 2-672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6.537"/>
    </inkml:context>
    <inkml:brush xml:id="br0">
      <inkml:brushProperty name="width" value="0.025" units="cm"/>
      <inkml:brushProperty name="height" value="0.025" units="cm"/>
    </inkml:brush>
  </inkml:definitions>
  <inkml:trace contextRef="#ctx0" brushRef="#br0">83 44 18514,'0'0'2615,"-5"10"-938,-8 15-679,-33 72 1955,42-88-2766,1-1-1,0 1 0,1 0 0,0 0 0,0 0 0,1 0 1,0 0-1,1 0 0,0 16 0,1-25-178,-1 1-1,0 0 1,0-1 0,0 1-1,1-1 1,-1 1 0,0-1-1,0 1 1,1-1-1,-1 0 1,0 1 0,1-1-1,-1 1 1,1-1 0,-1 0-1,1 1 1,-1-1-1,1 0 1,-1 1 0,1-1-1,-1 0 1,1 0 0,-1 1-1,1-1 1,-1 0 0,1 0-1,-1 0 1,1 0-1,-1 0 1,1 0 0,0 0-1,-1 0 1,1 0 0,-1 0-1,1 0 1,-1 0 0,1 0-1,0 0 1,-1-1-1,1 1 1,-1 0 0,1 0-1,-1-1 1,1 1 0,-1 0-1,0-1 1,1 1 0,-1 0-1,1-2 1,23-17 357,-18 9-308,-1-1-1,0 1 0,-1-1 1,0 0-1,-1 0 0,0-1 1,2-21-1,0-53-468,-5 81 112,0 8 287,-1 4 18,1 0-1,0 0 1,0 0-1,1 0 1,0 0-1,0-1 0,3 11 1,-3-14 9,1-1 0,-1-1 0,0 1 0,1 0 0,0 0 0,-1 0 0,1-1 0,0 1 0,0-1 0,-1 1 0,1-1 0,0 0 0,1 0 0,-1 0 0,0 0-1,0 0 1,0 0 0,1 0 0,-1-1 0,0 0 0,0 1 0,1-1 0,-1 0 0,1 0 0,-1 0 0,3 0 0,3 0 31,-1-1-1,0 1 0,1-2 0,-1 1 1,0-1-1,0 1 0,0-2 1,0 1-1,0-1 0,0 0 1,-1-1-1,1 0 0,-1 0 0,0 0 1,0-1-1,7-6 0,-1-2 11,0 0 1,-2-1-1,1 0 0,-2-1 0,16-29 0,-33 86-449,5-19 436,1-12-30,-2 6 38,0 0 1,2 0-1,0 0 1,1 1-1,0-1 1,2 0-1,2 23 1,-3-39-83,1 1 0,-1-1 0,0 1 0,1-1 0,-1 1 1,0-1-1,1 0 0,0 1 0,-1-1 0,1 0 0,0 1 0,-1-1 0,1 0 0,0 0 0,0 0 0,0 0 1,0 0-1,0 0 0,1 0 0,-1 0 0,0 0 0,0 0 0,1 0 0,-1-1 0,0 1 0,1-1 0,-1 1 0,0-1 1,1 1-1,-1-1 0,1 0 0,-1 0 0,1 0 0,-1 0 0,1 0 0,-1 0 0,1 0 0,-1 0 0,1 0 1,-1-1-1,0 1 0,1-1 0,1 0 0,0-1-401,1 1 0,-1-1 0,1-1-1,-1 1 1,0 0 0,0-1 0,0 0 0,0 1 0,-1-1 0,1 0 0,-1 0 0,1-1-1,-1 1 1,3-7 0,1-6-2321,-2 0-1,1-1 0,1-18 1,1-16-4752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6.865"/>
    </inkml:context>
    <inkml:brush xml:id="br0">
      <inkml:brushProperty name="width" value="0.025" units="cm"/>
      <inkml:brushProperty name="height" value="0.025" units="cm"/>
    </inkml:brush>
  </inkml:definitions>
  <inkml:trace contextRef="#ctx0" brushRef="#br0">1 0 10634,'0'0'14254,"-1"72"-14158,1-45-64,0-1-449,10-4-1697,7-2-1922,1-2-3715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7.210"/>
    </inkml:context>
    <inkml:brush xml:id="br0">
      <inkml:brushProperty name="width" value="0.025" units="cm"/>
      <inkml:brushProperty name="height" value="0.025" units="cm"/>
    </inkml:brush>
  </inkml:definitions>
  <inkml:trace contextRef="#ctx0" brushRef="#br0">182 107 17457,'0'0'9747,"-11"-5"-8652,7 4-1052,1-1 30,-1 0 0,0 1 0,0-1 0,0 1-1,-1 0 1,1 0 0,0 0 0,0 1-1,-1 0 1,1-1 0,0 1 0,0 1 0,-1-1-1,1 1 1,0-1 0,0 1 0,0 1-1,-1-1 1,1 0 0,0 1 0,1 0 0,-1 0-1,0 0 1,-5 4 0,3 0 62,0 0 0,0 1 0,0 0 0,1 0 0,0 0 0,0 0 0,1 1 0,-6 12 0,9-18-136,0 0 0,0 0 0,1 0 0,-1 0 0,0 0 0,1 0 0,0 0 0,-1 0 0,1 0 0,0 0 0,0 0 0,0 0 0,0 0 0,0 0 1,1 0-1,-1 0 0,0 0 0,1 0 0,0 0 0,-1 0 0,1 0 0,0-1 0,0 1 0,0 0 0,0 0 0,1-1 0,-1 1 0,0-1 0,1 1 0,-1-1 1,1 1-1,-1-1 0,1 0 0,-1 0 0,1 0 0,0 0 0,0 0 0,0 0 0,0 0 0,0-1 0,0 1 0,2 0 0,8 2-555,1-1-1,-1 0 1,1-1-1,-1-1 0,1 0 1,-1 0-1,1-1 1,-1-1-1,19-4 1,-11 0-1953,-1 0 1,0-1-1,0-1 1,0 0-1,18-13 0,-3-1-3534</inkml:trace>
  <inkml:trace contextRef="#ctx0" brushRef="#br0" timeOffset="1">375 75 4452,'0'0'7090,"-8"5"-2291,6-4-4625,-1 1 194,0-1 0,0 1 0,0 0 0,0 0 0,0 0 0,0 0 0,0 1 0,1-1 0,-1 1 0,1-1 0,0 1 0,0 0 0,0 0 0,0 0 0,0 0 0,1 1 0,-1-1 0,1 0 0,0 1 0,0-1 0,0 0 0,1 1 0,-1 0 0,1-1 0,0 6 0,0-7-331,1-1 0,-1 1 0,1-1 0,-1 1 0,1-1-1,0 0 1,0 1 0,0-1 0,0 0 0,0 0 0,0 0 0,0 0-1,0 0 1,1 0 0,-1 0 0,0 0 0,1 0 0,-1-1-1,0 1 1,1 0 0,-1-1 0,1 1 0,-1-1 0,1 0 0,-1 1-1,1-1 1,1 0 0,49 4 162,-47-4-143,9-1 77,0 1-1,1-2 1,-1 0-1,0 0 1,0-1 0,0-1-1,0-1 1,0 0-1,-1 0 1,0-1 0,0-1-1,-1 0 1,0-1 0,0-1-1,-1 1 1,0-2-1,0 0 1,10-12 0,-20 21-102,1-1 0,-1 0 0,1 0 0,-1 1 0,0-1 0,0 0 0,1 0 0,-2-1 0,1 1 0,0 0 0,0 0 1,-1 0-1,1 0 0,-1-1 0,1 1 0,-1 0 0,0-1 0,0 1 0,0 0 0,0 0 0,-1-1 0,0-2 0,0 3-26,0 0 0,-1 1-1,1-1 1,-1 1 0,1-1 0,-1 1-1,0 0 1,1 0 0,-1-1-1,0 1 1,0 0 0,0 1-1,1-1 1,-1 0 0,0 0 0,0 1-1,-1-1 1,1 1 0,0 0-1,0 0 1,0 0 0,0 0-1,-3 0 1,-11 1 45,1 1 0,0 1-1,0 1 1,0 0 0,0 0-1,1 2 1,0-1 0,0 2 0,0 0-1,1 1 1,0 0 0,0 1 0,1 0-1,0 1 1,1 1 0,0 0-1,0 0 1,-14 21 0,23-28-26,-1 0-1,1 0 1,0 0 0,0 1 0,0-1-1,0 0 1,1 1 0,0-1 0,0 1-1,0 0 1,0-1 0,0 9 0,2-10-22,-1-1 0,0 1 0,1-1 0,0 1 0,-1-1 0,1 0 0,0 0 0,0 1 0,0-1 1,0 0-1,1 0 0,-1 0 0,1 0 0,-1 0 0,1 0 0,0 0 0,-1-1 0,1 1 0,0-1 0,0 1 1,0-1-1,0 0 0,1 0 0,-1 0 0,2 1 0,13 4-235,0-2 1,1 0-1,-1-1 0,1 0 1,0-2-1,-1 0 0,29-2 1,-22-1-3178,1-1 0,35-9 0,0-8-12168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9.060"/>
    </inkml:context>
    <inkml:brush xml:id="br0">
      <inkml:brushProperty name="width" value="0.025" units="cm"/>
      <inkml:brushProperty name="height" value="0.025" units="cm"/>
    </inkml:brush>
  </inkml:definitions>
  <inkml:trace contextRef="#ctx0" brushRef="#br0">3 1163 5701,'-1'1'203,"1"1"0,-1 0-1,1 0 1,0-1-1,0 1 1,-1 0-1,1 0 1,0 0 0,1-1-1,-1 1 1,0 0-1,0 0 1,1-1-1,-1 1 1,1 0 0,-1-1-1,1 1 1,0 0-1,0-1 1,0 1 0,0-1-1,0 1 1,0-1-1,0 0 1,0 1-1,1-1 1,-1 0 0,3 2-1,1-1-30,1 0 1,-1-1-1,1 0 0,-1 0 1,1 0-1,0 0 0,-1-1 1,9-1-1,23-2 498,1-1 1,-1-2-1,1-2 0,45-15 0,45-10 821,355-40 294,-96 19-1771,942-201 696,-1085 192-690,-3-11-1,269-122 1,274-94 1955,-716 270-1735,-39 13 63,-1-1-1,0-1 1,0-1-1,-1-2 1,47-27-1,-70 36 205,0 0-1485,-6 2-2016,-15-6-1292,7-1 677,3-2-437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31.219"/>
    </inkml:context>
    <inkml:brush xml:id="br0">
      <inkml:brushProperty name="width" value="0.025" units="cm"/>
      <inkml:brushProperty name="height" value="0.025" units="cm"/>
    </inkml:brush>
  </inkml:definitions>
  <inkml:trace contextRef="#ctx0" brushRef="#br0">1 57 8392,'0'0'8018,"7"11"-7836,15 27-97,-1 1 1,-2 1 0,18 54 0,31 68-178,-48-125-126,2-2 1,1 0-1,34 38 1,41 34-3435,-97-106 3390,1 0 1,-1 1-1,0-1 0,0 0 1,0 0-1,0 1 0,0-1 1,0 0-1,0 1 0,0-1 1,-1 1-1,1-1 0,0 1 1,-1 0-1,1-1 0,-1 1 1,0 1-1,0-2 76,0 0 0,-1-1 0,1 1 1,0-1-1,-1 1 0,1-1 0,-1 1 0,1-1 1,-1 1-1,1-1 0,-1 0 0,1 1 0,-1-1 0,1 0 1,-1 1-1,0-1 0,1 0 0,-1 0 0,1 1 1,-1-1-1,0 0 0,1 0 0,-1 0 0,0 0 1,1 0-1,-1 0 0,0 0 0,0 0 0,-31-4-2464,3-4 6153,-19-8-695,27 11-1361,0-2-1,0-1 1,0 0 0,1-2-1,-36-23 1,54 32-1280,0-2-1,0 1 1,1 0-1,-1 0 1,0-1 0,1 1-1,0-1 1,-1 1-1,1-1 1,0 1-1,0-1 1,1 0-1,-1 0 1,1 1 0,-1-1-1,1 0 1,0 0-1,0 0 1,0 1-1,0-1 1,0 0 0,1 0-1,-1 0 1,1 1-1,0-1 1,0 0-1,0 1 1,0-1 0,0 0-1,1 1 1,2-5-1,7-10-99,0 0 0,1 0 1,19-19-1,-20 23 276,216-218 595,-38 46-4124,-139 124-3380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3.443"/>
    </inkml:context>
    <inkml:brush xml:id="br0">
      <inkml:brushProperty name="width" value="0.025" units="cm"/>
      <inkml:brushProperty name="height" value="0.025" units="cm"/>
    </inkml:brush>
  </inkml:definitions>
  <inkml:trace contextRef="#ctx0" brushRef="#br0">0 0 4132,'0'0'20894,"3"10"-20274,10 62-57,-11-49-501,2-1-1,0 1 0,2-1 0,10 28 1,-15-48-48,0 1 0,1-1 0,-1 0 0,0 0 0,1 0 0,0 0 0,-1 0 0,1 0 0,0 0 0,0-1 0,0 1 0,0-1 0,0 1 0,0-1 0,1 0 0,-1 1 0,0-1 0,1-1 0,4 2-1,-3-1-17,1 0 0,0-1-1,0 0 1,0 0-1,-1-1 1,1 1 0,0-1-1,0 0 1,8-3-1,1-1-1125,0-1 0,-1-1 0,0 0 0,0-1 0,21-17 0,13-20-7961,-25 20 4105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19.403"/>
    </inkml:context>
    <inkml:brush xml:id="br0">
      <inkml:brushProperty name="width" value="0.025" units="cm"/>
      <inkml:brushProperty name="height" value="0.025" units="cm"/>
    </inkml:brush>
  </inkml:definitions>
  <inkml:trace contextRef="#ctx0" brushRef="#br0">1 97 12204,'0'0'5103,"8"-7"-4580,8-2-432,0 0 0,0 0 0,1 2 1,0 0-1,1 1 0,-1 0 0,1 2 0,22-3 0,160-16 162,-193 23-244,10-2 24,0 1-1,34 3 1,-50-2-14,0 0 1,0 0-1,0 0 1,0 1-1,0-1 1,0 0-1,0 0 1,0 1-1,0-1 1,0 1-1,0-1 0,0 1 1,-1-1-1,1 1 1,0 0-1,0-1 1,0 1-1,-1 0 1,1 0-1,-1 0 1,1-1-1,0 1 1,-1 0-1,1 0 0,-1 0 1,0 0-1,1 0 1,-1 0-1,1 1 1,-1 1 70,0 0 0,0 0 1,0 0-1,-1 0 1,1 0-1,-1 0 0,0 0 1,1-1-1,-1 1 0,-2 4 1,-4 5 338,1 1 0,-2-1 0,-11 16 0,-81 89 163,-157 143 1,219-227-2691,10-14-2477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31.070"/>
    </inkml:context>
    <inkml:brush xml:id="br0">
      <inkml:brushProperty name="width" value="0.025" units="cm"/>
      <inkml:brushProperty name="height" value="0.025" units="cm"/>
    </inkml:brush>
  </inkml:definitions>
  <inkml:trace contextRef="#ctx0" brushRef="#br0">14117 844 16944,'-347'-309'-361,"288"264"233,-3 3 1,-1 2 0,-2 3-1,-88-36 1,90 51-564,-1 2 0,-2 3 1,-108-14-1,-209 0-2857,175 18 2556,-438-62 1962,-249-13 3131,98 97-2253,-1 41-1474,-171 7-177,-926-23 547,-1-35 877,927-18-2271,-75 0 531,251 35 532,571 0-168,-341 66-1,486-64-103,1 2 0,1 4 0,0 3 0,3 3 0,-83 47 0,120-56-92,0 2 0,1 2 0,2 1 0,-52 53 0,64-57-49,2 0 1,0 2-1,2 0 0,1 1 1,1 0-1,0 1 1,-14 45-1,21-50-23,1 1 0,1 0 0,0 0 1,2 0-1,1 0 0,1 1 0,1-1 0,1 1 0,7 43 0,-1-36-4,1-1 0,1-1 1,2 1-1,1-2 0,1 1 1,32 48-1,0-12-3,4-1 1,2-3-1,2-2 1,90 74-1,265 177-319,195 67-363,-479-313 708,2-5 1,2-6 0,154 41-1,-97-49 215,291 30-1,196-22-1,-463-40-161,534 42 36,339 20 83,-645-58 111,702-65 0,1211-362-129,-1895 296-119,-2-44 39,-369 122-51,-2-5 0,-1-2 0,84-64 0,-116 71-11,-1-3 0,-2-1 0,-2-3 0,-2-1 0,58-80 1,-79 94-2,-1-1 1,-2-1-1,-1 0 1,-1-1-1,-2-1 1,17-65-1,-27 82 62,-1-1 0,0 1 0,-1-1 0,-1 1 0,-1-1 0,0 0-1,-2 0 1,0 1 0,-1-1 0,-1 1 0,0 0 0,-2 0 0,0 0 0,-1 1-1,-13-24 1,-2 7 65,-2 1-1,-1 1 1,-2 1-1,-1 1 0,-1 1 1,-1 2-1,-2 1 1,-48-30-1,-14-1-34,-191-86 0,46 44-270,-5 11 0,-3 10 1,-336-60-1,250 84-229,-2 14 0,-366 6 0,-223 75-2593,637-4-562,10 3-2449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3:52.270"/>
    </inkml:context>
    <inkml:brush xml:id="br0">
      <inkml:brushProperty name="width" value="0.025" units="cm"/>
      <inkml:brushProperty name="height" value="0.025" units="cm"/>
    </inkml:brush>
  </inkml:definitions>
  <inkml:trace contextRef="#ctx0" brushRef="#br0">1213 107 2819,'-30'-16'5080,"-58"-21"0,53 26-3304,-51-10 0,28 12-784,0 2 0,-79 2-1,137 5-987,-61 0 949,-118 14 0,159-11-807,0 2 1,0 0-1,1 1 1,-1 1-1,2 1 0,-1 0 1,1 2-1,0 0 1,-28 22-1,19-10-125,2 1-1,1 1 1,1 0-1,1 2 1,-37 57-1,47-63-11,1 1 1,1 0-1,0 0 0,2 1 0,1 0 0,0 1 0,2 0 0,1 0 0,-3 37 0,6-11-2,2 0-1,2 0 1,2-1 0,2 1 0,2-1-1,3-1 1,1 1 0,3-2 0,30 63-1,-34-84 6,2-2-1,1 0 1,1-1 0,0 0-1,2-1 1,0-1-1,42 34 1,-43-41 8,1-1 1,1-1-1,-1 0 0,2-1 1,0-2-1,0 0 1,0-1-1,1 0 0,0-2 1,43 5-1,-33-7 52,1-2-1,0-1 1,-1-2 0,1-1-1,-1-1 1,0-2-1,0-1 1,-1-2 0,1 0-1,-2-2 1,0-2-1,0 0 1,-1-2 0,-1-1-1,0-1 1,45-39-1,-41 29 147,-2-2 0,0 0-1,-2-3 1,-1 0 0,-1-1-1,-3-1 1,25-48 0,-22 29 40,-2-1 0,-2 0 0,-3-2 0,17-88 1,-30 119-63,-1 0 1,-2-1 0,0 1-1,-1-1 1,-2 1 0,-5-42-1,3 54-127,0 0 0,-1 0 0,0 1 1,-1-1-1,0 1 0,-1 0 0,0 1 0,-1-1 0,0 1 0,-1 1 0,0-1 0,-1 1 0,0 1 0,-15-13 1,8 10-32,-1 0 0,0 1 0,-1 1 0,0 1 1,0 0-1,-1 1 0,-20-5 0,-18-2-1339,-62-7-1,24 5-4894,67 10 116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3:59.772"/>
    </inkml:context>
    <inkml:brush xml:id="br0">
      <inkml:brushProperty name="width" value="0.025" units="cm"/>
      <inkml:brushProperty name="height" value="0.025" units="cm"/>
    </inkml:brush>
  </inkml:definitions>
  <inkml:trace contextRef="#ctx0" brushRef="#br0">318 41 4164,'0'0'9550,"-9"-7"-8354,-29-22-123,37 28-1026,0 1 1,-1-1-1,1 1 0,0-1 1,-1 1-1,1 0 0,0-1 0,-1 1 1,1 0-1,0 0 0,-1 0 1,1 0-1,-1 0 0,1 0 0,0 0 1,-1 1-1,1-1 0,0 0 1,-1 1-1,1-1 0,0 1 0,0-1 1,-1 1-1,1 0 0,0 0 0,-2 1 1,-23 27 476,21-22-355,-16 22 74,2 1 0,1 1-1,2 0 1,1 1 0,1 1 0,2 0-1,-16 70 1,9 0-42,-10 146 0,21-168-29,4 1 1,13 155-1,-5-215-172,0 0-1,1 0 0,2-1 0,0 0 1,1 0-1,1 0 0,14 23 0,-19-38 5,0 0 1,1 0-1,-1 0 0,1-1 0,0 0 0,1 1 1,-1-2-1,1 1 0,0-1 0,1 0 0,6 4 1,-8-6 11,0 0-1,0-1 1,1 0 0,-1 1 0,0-2 0,0 1 0,1-1 0,-1 1 0,0-1 0,1-1 0,-1 1 0,0-1 0,1 0 0,-1 0 0,0-1-1,0 1 1,6-4 0,2-2 45,0 0 0,-1-1-1,0 0 1,0-1 0,-1 0-1,0-1 1,0 0 0,-1-1-1,15-22 1,5-9 97,33-64 1,-38 58-69,-1 0-1,-3-2 1,-2 0 0,-2-1 0,-2-1 0,-3-1-1,-2 0 1,-2 0 0,-3-1 0,-2-78-1,-4 112-3,-1 1-1,-1 1 0,-1-1 0,-1 0 0,0 1 0,-1 0 0,-1 0 0,-1 1 1,0 0-1,-2 0 0,0 0 0,-16-19 0,20 28-48,-1 0 1,-1 0-1,1 1 0,-1 0 1,0 0-1,-1 1 0,0 0 1,0 1-1,0 0 0,0 0 0,-1 1 1,0 0-1,1 1 0,-2 0 1,1 0-1,0 1 0,0 1 1,-1 0-1,1 0 0,-1 1 0,1 0 1,-1 1-1,-19 3 0,23-2-117,0 1-1,0-1 1,1 1-1,-1 0 1,1 1-1,-1-1 1,1 1-1,0 1 0,1-1 1,-1 1-1,-7 8 1,-16 19-3987,14-16-381,7-7-5203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33.940"/>
    </inkml:context>
    <inkml:brush xml:id="br0">
      <inkml:brushProperty name="width" value="0.025" units="cm"/>
      <inkml:brushProperty name="height" value="0.025" units="cm"/>
    </inkml:brush>
  </inkml:definitions>
  <inkml:trace contextRef="#ctx0" brushRef="#br0">1 310 5317,'0'0'10682,"12"1"-9454,39-1-228,1-2 0,88-14 0,-13 0-776,742 4 96,-283 15-84,18-25 1898,210-4-484,936-45-502,-1525 56-1142,859-40 52,-1049 54-107,-35 1 49,0 0-1,0-1 1,0 1 0,0 0 0,0 0 0,0 0-1,0 0 1,0 0 0,0 0 0,0 0-1,0 0 1,0 0 0,0 0 0,0 0-1,0 0 1,0 0 0,0 0 0,0-1-1,0 1 1,0 0 0,0 0 0,0 0 0,0 0-1,0 0 1,0 0 0,0 0 0,0 0-1,0 0 1,0 0 0,0 0 0,0 0-1,0 0 1,0 0 0,0 0 0,0 0 0,0-1-1,0 1 1,1 0 0,-1 0 0,0 0-1,0 0 1,0 0 0,0 0 0,0 0-1,0 0 1,0 0 0,0 0 0,0 0 0,0 0-1,-19-4 36,-16-1-20,-69-14-2271,38-4-2983,21 0-2688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49.458"/>
    </inkml:context>
    <inkml:brush xml:id="br0">
      <inkml:brushProperty name="width" value="0.025" units="cm"/>
      <inkml:brushProperty name="height" value="0.025" units="cm"/>
    </inkml:brush>
  </inkml:definitions>
  <inkml:trace contextRef="#ctx0" brushRef="#br0">1 48 4644,'0'0'8697,"10"3"-8516,15 3-23,0-1 1,1-1-1,0-1 1,43-1-1,121-12 1382,-53 2-1037,437 2 172,76-3-533,2509-29 1320,-2158 46-1154,-871-8 20,-166 14-407,32-11-7620,38-12-2706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6:02.021"/>
    </inkml:context>
    <inkml:brush xml:id="br0">
      <inkml:brushProperty name="width" value="0.025" units="cm"/>
      <inkml:brushProperty name="height" value="0.025" units="cm"/>
    </inkml:brush>
  </inkml:definitions>
  <inkml:trace contextRef="#ctx0" brushRef="#br0">1 114 11851,'0'0'3545,"12"2"-3476,45 8 33,95 18 894,242 13-1,792-75-520,-605 6 534,908-18 351,-1 35-211,-937 31-817,272-2-1700,-803-19 1058,-1 0-1,1-2 1,36-8-1,-48 8-302,1 0 1,-1 0-1,0-1 1,0 0-1,0 0 0,-1-1 1,1 0-1,-1 0 1,0-1-1,10-11 1,15-21-7695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6:06.481"/>
    </inkml:context>
    <inkml:brush xml:id="br0">
      <inkml:brushProperty name="width" value="0.025" units="cm"/>
      <inkml:brushProperty name="height" value="0.025" units="cm"/>
    </inkml:brush>
  </inkml:definitions>
  <inkml:trace contextRef="#ctx0" brushRef="#br0">13886 906 4773,'-667'-183'3641,"-10"46"-3176,427 89 329,-2149-305 1756,-22 192-2399,211 138-823,1649 40 389,2 25 0,2 24 0,3 25 0,-985 295 0,1340-322 978,-267 125 0,384-149-542,2 4 0,2 3-1,3 4 1,1 3 0,-116 110-1,163-136-159,2 0 1,1 2-1,1 1 0,1 1 0,2 0 0,2 2 0,0 0 1,3 1-1,-16 49 0,25-61-35,0 0 1,1 1-1,2-1 1,0 1-1,2 0 1,1 0-1,0-1 1,2 1-1,1 0 1,0-1-1,2 1 1,1-1-1,1 0 1,0-1-1,2 0 1,13 24-1,0-9 25,3-1 1,0-1-1,3-1 0,1-1 0,1-2 0,1-1 0,2-1 1,1-2-1,52 32 0,7-4-12,2-4-1,166 63 1,-1-21 44,417 92-1,289-10 32,1407 73 183,16-142-449,-1395-70-8,-600-20 116,1205 42 328,-3-42-1751,-861-49 428,-11-72 1803,-617 80-51,-1-4 0,-1-4 0,-1-6 1,-3-4-1,-1-4 0,-3-4 0,-1-5 0,-4-4 0,-2-3 0,-3-5 0,-3-3 1,83-91-1,-136 127-594,-1-1 1,-1-2 0,-3 0-1,0-2 1,-3-1 0,-2-1-1,19-50 1,-31 67-175,-1 0 1,-2 0-1,0-1 1,-2 0-1,0 0 1,-2-1-1,-1 1 0,-1 0 1,-2-1-1,0 1 1,-2 0-1,-1 0 0,0 0 1,-12-30-1,-1 15-117,-2 1 0,-1 0-1,-2 2 1,-1 0-1,-2 2 1,-2 1 0,-48-48-1,14 23 227,-4 3 1,-140-94-1,50 58-1177,-5 8 1,-244-94-1,100 61-2188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6:43.733"/>
    </inkml:context>
    <inkml:brush xml:id="br0">
      <inkml:brushProperty name="width" value="0.025" units="cm"/>
      <inkml:brushProperty name="height" value="0.025" units="cm"/>
    </inkml:brush>
  </inkml:definitions>
  <inkml:trace contextRef="#ctx0" brushRef="#br0">1 324 8904,'0'0'1954,"4"-2"-2007,11-2 105,0 1-1,0 0 1,1 1 0,-1 1 0,1 1-1,-1 0 1,21 3 0,16-1-50,79-6 193,132-21 1,129-39 1438,50-6-605,-269 49-1010,1169-108 165,-313 149-432,-931-15 245,297 11 22,134 7 20,-2 34-17,-423-39-20,69 12 21,327 15 0,-468-45 17,-1-1 0,0-2 0,1-2 0,-1 0 0,34-12 0,-59 16-200,-6 1 50,1 0 1,0 0-1,0 0 0,0 0 1,-1 0-1,1-1 0,0 1 0,0 0 1,0 0-1,-1-1 0,1 1 1,0 0-1,0-1 0,-1 1 1,1-1-1,0 1 0,-1-1 1,1 1-1,-1-1 0,1 0 1,0 0-1,-2-8-2655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28.696"/>
    </inkml:context>
    <inkml:brush xml:id="br0">
      <inkml:brushProperty name="width" value="0.025" units="cm"/>
      <inkml:brushProperty name="height" value="0.025" units="cm"/>
    </inkml:brush>
  </inkml:definitions>
  <inkml:trace contextRef="#ctx0" brushRef="#br0">246 423 3619,'0'0'1218,"6"-12"-1357,21-44 734,-15 27 2065,13-52 0,-7 17-1540,-12 44-1242,0-1 1,-1 0-1,-1 0 1,1-35-1,-4 55 221,-1-1 1,0 0-1,0 1 0,-1-1 0,1 0 1,0 1-1,0-1 0,-1 0 0,1 1 1,-1-1-1,0 1 0,1-1 0,-1 1 1,0-1-1,0 1 0,0 0 0,0-1 1,0 1-1,0 0 0,0 0 0,0-1 1,-1 1-1,1 0 0,0 0 0,-1 1 1,1-1-1,-1 0 0,1 0 0,-1 1 1,1-1-1,-1 1 0,1-1 1,-1 1-1,0-1 0,1 1 0,-1 0 1,0 0-1,1 0 0,-1 0 0,0 0 1,1 0-1,-3 1 0,-2 0 99,0 0 0,1 0-1,-1 1 1,0 0 0,1 0 0,-1 0-1,1 1 1,0-1 0,0 1 0,0 1-1,-6 4 1,-7 10 16,0 2 0,1 0 0,1 1 0,1 0 0,1 1 0,1 1 0,-15 37 0,7-9 285,2 1 0,-17 84 0,27-96-418,2 1 1,2 0-1,1 1 1,2-1-1,5 54 1,-1-79-86,1 0 0,0 0 0,1 0 0,1 0 0,0-1 0,1 0 0,9 17-1,-10-23 3,1-1 0,0 1 0,0-1-1,1 0 1,0-1 0,0 1-1,1-1 1,0-1 0,0 0-1,1 0 1,-1 0 0,13 5 0,-12-7 17,0 0 0,1 0 0,-1-1 1,1-1-1,0 1 0,0-2 1,-1 1-1,1-1 0,0-1 0,0 0 1,0 0-1,0-1 0,0 0 1,15-4-1,-11 0 151,0 0 0,0 0 0,-1-2 0,0 0 0,0 0 0,-1-1 0,0 0 1,0-1-1,10-11 0,4-7 241,-2-1 0,0 0 0,-3-2 0,0 0 0,-2-2 0,-1 0 0,15-36 0,-15 24-298,-2 0 1,-1-1-1,-3-1 1,-1 0-1,-2-1 0,-3 0 1,-2 0-1,-1 0 1,-8-89-1,4 129-100,0 1 0,0 0 0,0 0 0,-1 0 0,0 0 0,0 0 0,-1 1 0,1-1 0,-1 0 0,0 1 0,-1 0 0,0 0 0,1 0 0,-2 0 0,-7-7 0,8 10-15,0-1 0,0 1 0,0-1 1,-1 1-1,1 0 0,-1 1 0,1-1 0,-1 1 0,0 0 1,0 0-1,0 0 0,1 1 0,-1 0 0,0 0 0,0 0 1,0 0-1,0 1 0,0 0 0,1 0 0,-8 3 1,-1 1-258,-1 0 0,2 1 1,-1 1-1,1 0 0,-12 10 1,10-8-1740,-1 1 1,-29 13-1,12-13-5269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3.796"/>
    </inkml:context>
    <inkml:brush xml:id="br0">
      <inkml:brushProperty name="width" value="0.025" units="cm"/>
      <inkml:brushProperty name="height" value="0.025" units="cm"/>
    </inkml:brush>
  </inkml:definitions>
  <inkml:trace contextRef="#ctx0" brushRef="#br0">173 1 64,'0'0'20024,"-4"8"-17942,-16 35-193,-80 184 1961,90-197-3821,0 1-1,2 0 1,1 0-1,2 1 1,-3 58-1,8-89-65,0-1 0,0 0 0,0 0 1,0 0-1,0 1 0,0-1 0,0 0 0,0 0 1,0 0-1,0 1 0,0-1 0,0 0 0,0 0 1,0 0-1,0 1 0,0-1 0,0 0 0,0 0 1,0 0-1,0 0 0,1 1 0,-1-1 0,0 0 1,0 0-1,0 0 0,0 0 0,0 1 0,1-1 1,-1 0-1,0 0 0,0 0 0,0 0 0,0 0 0,1 0 1,-1 0-1,0 0 0,0 1 0,0-1 0,1 0 1,-1 0-1,0 0 0,0 0 0,0 0 0,1 0 1,-1 0-1,0 0 0,12-7-1969,8-13-2079,-7-2-1152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8:46.472"/>
    </inkml:context>
    <inkml:brush xml:id="br0">
      <inkml:brushProperty name="width" value="0.025" units="cm"/>
      <inkml:brushProperty name="height" value="0.025" units="cm"/>
    </inkml:brush>
  </inkml:definitions>
  <inkml:trace contextRef="#ctx0" brushRef="#br0">6517 847 12300,'-309'-99'3424,"1"-1"-3219,228 78-634,-161-20-1,-499 16-1091,362 22 1350,-336-51 580,4-43-370,301 41-76,-2 17 0,-507 18-1,814 27 194,1 5-1,0 5 0,-156 43 0,193-39-135,1 4 1,1 2-1,1 3 1,1 3-1,2 3 0,-74 53 1,115-72-5,0 0 0,1 1 0,1 1 0,1 1 0,0 0 0,2 1 0,0 0 0,1 2 0,1-1-1,-10 24 1,14-25-9,2-1 0,0 1 1,2 0-1,0 0 0,1 0 0,0 1 0,2-1 0,1 1 0,0 0 0,1-1 0,1 1 0,8 34 0,-2-29-17,1 0 1,0-1 0,2 0 0,1 0-1,1-2 1,1 1 0,0-2 0,2 0-1,1 0 1,0-2 0,1 0 0,2-1 0,33 25-1,-9-12-14,0-3-1,2-1 0,1-2 0,1-2 1,91 29-1,-28-21 1,0-5 0,2-5 0,173 11 0,350-22-61,-604-11 85,791-33-302,0-30-273,-631 48 491,-164 13 63,1173-114-567,-16-96-384,-585 42 806,-21-52 674,-560 215-424,28-13 280,0-3-1,48-32 0,-85 50-247,-1-1-1,1 0 1,-1 0 0,0-1 0,-1-1 0,0 1 0,-1-1-1,1 0 1,-2-1 0,1 0 0,-1 0 0,-1 0-1,0-1 1,0 0 0,3-13 0,-7 17-29,0 0-1,0 0 1,-1 1 0,0-1-1,0 0 1,0 0 0,-1 0-1,0 0 1,-1 1-1,1-1 1,-1 1 0,-5-12-1,1 7 7,0 1 0,0-1-1,-1 1 1,0 1-1,-1-1 1,-15-13-1,-5-1 29,-1 1 0,-1 1 0,-61-32 0,6 11 26,-3 4 0,-1 3 0,-1 5-1,-96-21 1,-387-47-69,-113 54-1149,230 58-2791,175 13 157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40.054"/>
    </inkml:context>
    <inkml:brush xml:id="br0">
      <inkml:brushProperty name="width" value="0.025" units="cm"/>
      <inkml:brushProperty name="height" value="0.025" units="cm"/>
    </inkml:brush>
  </inkml:definitions>
  <inkml:trace contextRef="#ctx0" brushRef="#br0">1288 626 8936,'-81'4'742,"1"-3"1,0-4-1,0-3 0,-154-32 0,220 35-717,-31-9 130,-1 3 1,-51-4 0,85 12-114,0 0-1,0 1 1,-1 1 0,1 0 0,0 1 0,0 0 0,0 0 0,0 2 0,1-1-1,-1 1 1,1 1 0,0 0 0,-14 9 0,6 2-53,1 0-1,0 1 1,1 1 0,1 0-1,0 2 1,2 0 0,0 0-1,1 1 1,2 1 0,-10 24-1,-10 28-924,-34 133 0,4 52-925,54-218 1774,2-1 0,1 1 1,3 0-1,5 61 0,-2-92 118,0 0-1,1 0 1,0 0 0,1-1 0,0 1 0,0-1-1,1 0 1,1 0 0,-1 0 0,1-1 0,1 0-1,0 0 1,0 0 0,0-1 0,1 0 0,0-1-1,0 1 1,11 4 0,17 11 427,2-2-1,78 31 1,-112-49-425,88 30 262,0-3 1,2-5-1,0-4 0,1-4 0,116 5 1,-52-16-257,0-7 0,220-30 1,555-156-130,-415 71 98,4 33 21,185 46-31,56-6 50,-647 29-78,0-5 1,-1-5-1,-1-5 1,155-63-1,52-59-80,-252 113 86,-2-3 0,89-73 1,-140 100 34,-1 0 0,0-2 0,-1 1 0,-1-2 0,-1 0 0,0-1 1,-1 0-1,-2-1 0,1 0 0,-2 0 0,-1-1 0,-1-1 0,-1 1 1,0-1-1,-2 0 0,0 0 0,-2-1 0,0 1 0,-2 0 0,0-1 1,-1 1-1,-7-35 0,5 44 53,-1-1 0,0 1 0,-1 0 0,0 0 0,-1 1 1,-1 0-1,0 0 0,0 0 0,-1 1 0,-10-12 0,4 9 54,-1 0 0,0 0 1,-1 1-1,0 1 0,-1 1 0,-22-11 0,-7 0 116,-1 3 0,-1 2 0,0 2-1,-84-15 1,-260-33 666,-482-16-1,273 71-593,410 17-950,-217 39 0,-109 61-6034,245-39-866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2:44.110"/>
    </inkml:context>
    <inkml:brush xml:id="br0">
      <inkml:brushProperty name="width" value="0.025" units="cm"/>
      <inkml:brushProperty name="height" value="0.025" units="cm"/>
    </inkml:brush>
  </inkml:definitions>
  <inkml:trace contextRef="#ctx0" brushRef="#br0">2951 305 8904,'-129'-46'-23,"-3"6"0,-1 6 0,-1 6 0,-2 5 0,-273-9 0,-149 55 1438,450-10-1194,0 5 1,2 5-1,-118 41 0,165-40-204,0 2 0,2 3 0,1 3 0,1 1 0,2 4 0,1 1 0,3 3 0,1 2 0,2 2 0,2 1-1,-40 57 1,66-80-4,2 0 1,1 1-1,1 1 0,-21 49 0,32-65-5,0-1-1,1 1 1,0 0-1,1 0 0,0 0 1,0 0-1,1 0 1,0 14-1,1-18-4,0 0-1,0 0 1,1 0-1,-1 0 1,1 0-1,0 0 1,1 0 0,-1-1-1,1 1 1,-1-1-1,1 0 1,1 0-1,-1 0 1,1 0-1,-1-1 1,5 4-1,10 6 20,0-1 0,0-1 0,1-1 0,1 0 0,29 9-1,111 28 105,-100-31-110,371 86 5,-309-81 43,197 7 0,256-48 356,-2-44 155,30-3-187,-92 27-316,986-99-630,-403 64 483,3 86 70,-1042-12-89,0-2 0,103-18 0,-136 16 81,0 0 1,0-2-1,0 0 0,-1-2 0,-1 0 0,1-1 0,-2-1 0,1-1 0,30-25 0,-48 35 105,0 0 0,1 0 0,-1 0 0,0 0 0,0 0-1,0-1 1,0 1 0,0-1 0,-1 1 0,1-1 0,-1 1 0,0-1 0,0 0 0,0 0 0,0 0 0,0 0 0,0 0 0,-1 0-1,0 0 1,1 0 0,-1 0 0,0 0 0,0 0 0,-1 0 0,1 0 0,-1 0 0,1 0 0,-1 0 0,0 0 0,0 0 0,-1 1-1,1-1 1,0 0 0,-1 1 0,1-1 0,-1 1 0,-4-4 0,-6-8 88,-1 1 0,0 1 1,-1 0-1,-1 1 0,-17-10 1,27 18-256,-61-37 39,-1 2 1,-2 4-1,-101-36 0,-232-50-221,-203 8 333,-11 48 112,151 19-175,108 1-762,-146-16-3103,266 38 1668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3:10.301"/>
    </inkml:context>
    <inkml:brush xml:id="br0">
      <inkml:brushProperty name="width" value="0.025" units="cm"/>
      <inkml:brushProperty name="height" value="0.025" units="cm"/>
    </inkml:brush>
  </inkml:definitions>
  <inkml:trace contextRef="#ctx0" brushRef="#br0">6195 457 8456,'-135'-88'-163,"-281"-134"0,352 195 252,-1 3-1,-2 3 1,0 3 0,-1 3-1,-124-12 1,-353 15 592,354 14-607,-211-7-64,-351 7 7,514 14-40,-315 63 0,-225 105 15,77 45-25,556-170 21,2 7 0,-224 140 0,366-204 13,-40 25 10,0 2 1,2 1-1,-38 39 1,69-60-19,0-1 0,1 2 0,0 0 1,1 0-1,0 0 0,0 1 0,1-1 1,0 2-1,1-1 0,1 1 0,0-1 1,0 1-1,1 0 0,1 1 0,0-1 1,0 0-1,1 26 0,3-27-4,1 1 0,-1-1 0,2 0-1,0 0 1,0 0 0,1 0 0,0-1 0,1 1-1,0-1 1,1-1 0,0 1 0,1-1 0,-1-1-1,2 1 1,-1-1 0,15 10 0,4 2-23,2 0 1,0-2-1,1-1 1,45 18-1,-2-7-36,1-4 0,150 29-1,162 0 12,-370-51 62,1930 170 169,-1744-157-130,979 27 132,0-58-160,-919 11 1,81-2-3,1073-37-126,63-26-777,-1447 69 865,323-22-1396,-314 17 1168,-1-1 1,-1-2-1,1-1 0,-1-3 0,-1-1 0,57-29 1,-79 33 188,0-1 1,0 0 0,-1 0 0,-1-2 0,0 0-1,0-1 1,-2 0 0,22-30 0,-28 35 81,-1 0 1,0-1 0,0 1-1,0-1 1,-2 0 0,1-1-1,-1 1 1,-1-1 0,1 1-1,-2-1 1,0 0 0,0 1-1,-1-1 1,0 0 0,-1 0-1,-4-20 1,4 25-22,-1 1-1,0 0 1,0 0-1,0 1 1,0-1 0,-1 0-1,0 1 1,0-1-1,0 1 1,-1 0 0,1 0-1,-1 0 1,0 1-1,0-1 1,0 1 0,-1 0-1,1 0 1,-7-3-1,0 1-154,0 1-1,-1 0 0,1 1 1,0 0-1,-1 1 0,0 0 0,-19 0 1,-82 4-3023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23.751"/>
    </inkml:context>
    <inkml:brush xml:id="br0">
      <inkml:brushProperty name="width" value="0.025" units="cm"/>
      <inkml:brushProperty name="height" value="0.025" units="cm"/>
    </inkml:brush>
  </inkml:definitions>
  <inkml:trace contextRef="#ctx0" brushRef="#br0">5943 405 9577,'-656'-121'-709,"-8"42"1338,317 61-368,-1 14-1,-463 56 1,578-20-170,2 10 1,1 10-1,4 9 0,-303 126 0,404-131-75,2 6 0,4 4 0,2 6 0,4 5 0,3 4 0,-137 133 0,170-138-25,4 3 0,3 4 0,3 2 0,5 3 1,3 3-1,4 3 0,5 1 0,-60 160 1,89-193-5,3 0 1,2 2 0,3 0-1,3 1 1,3 0 0,3 0 0,2 1-1,8 66 1,-1-83-11,3-1 0,1-1-1,3 0 1,2 0 0,1-1 0,3-1-1,2 0 1,1-2 0,3 0-1,1-2 1,45 56 0,-30-51-13,2-3 0,2-1 0,2-2 0,2-3 1,1-1-1,1-3 0,2-2 0,1-2 0,82 31 0,-4-12 58,2-5 0,274 48-1,505 12 103,8-91 153,-535-32-85,731-135 1,344-227-210,-554 60-133,-653 213 118,352-206 0,-467 229 109,130-108 0,-182 124-146,-3-5 1,109-126-1,-145 144 158,-3-2 0,-2-2 0,-3-2 0,51-110 0,-68 121 212,-3-1-1,-2 0 1,-2-2 0,-3 0 0,-2 0 0,5-102 0,-15 116-63,-2-1 0,-1 1 0,-2 0 0,-2 0 0,-2 0 1,-2 1-1,-1 1 0,-2 0 0,-2 0 0,-1 2 0,-2 0 0,-2 1 1,-48-64-1,30 53-170,-2 2 1,-1 2-1,-3 2 1,-1 1-1,-2 3 1,-2 2-1,-1 2 1,-108-51-1,42 35-75,-1 6-1,-2 4 1,-2 7-1,-192-28 1,55 30 18,-308 5-1,302 31-1076,1 11 0,-511 102 0,334-18-1437,13 0-732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42.550"/>
    </inkml:context>
    <inkml:brush xml:id="br0">
      <inkml:brushProperty name="width" value="0.025" units="cm"/>
      <inkml:brushProperty name="height" value="0.025" units="cm"/>
    </inkml:brush>
  </inkml:definitions>
  <inkml:trace contextRef="#ctx0" brushRef="#br0">1 51 3619,'0'0'4314,"10"4"-3807,-7-2-447,53 19 410,1-1-1,1-3 0,110 17 1,63-19-267,59 6 896,731 13 108,-580-34-914,1655 15 1325,-1667-4-890,0 0-522,166-13-107,641 4-48,-723 10-45,92 0-7,110-3 34,677-10 94,-366-15 1005,46-2-913,1574-23 507,-1510 18-662,118 1-47,-469 16-200,-553 1 208,1125-50-2,-383-15 571,-557 60-3200,-413 10 2000,-3 1 295,0-1 1,0 0-1,0 0 1,0 0-1,0 0 1,0 0-1,0-1 1,-1 1-1,1 0 1,0 0-1,0 0 1,0-1-1,0 1 1,0-1-1,0 1 1,-1 0-1,1-1 1,0 0-1,0 1 1,0-2-1,9-14-8011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30.750"/>
    </inkml:context>
    <inkml:brush xml:id="br0">
      <inkml:brushProperty name="width" value="0.025" units="cm"/>
      <inkml:brushProperty name="height" value="0.025" units="cm"/>
    </inkml:brush>
  </inkml:definitions>
  <inkml:trace contextRef="#ctx0" brushRef="#br0">3504 184 3587,'-339'-84'5612,"111"44"-4094,-356-15 1,449 51-1374,0 5 1,0 6-1,-265 49 0,181-1-6,4 9 0,-237 104 0,391-143 93,1 3 0,2 3 0,1 2 0,1 2 0,-83 71 0,117-87-228,2 1 0,1 0-1,0 1 1,1 1 0,2 1 0,0 1-1,1 0 1,2 0 0,0 2-1,2 0 1,1 0 0,1 1 0,1 0-1,1 0 1,-5 50 0,10-54-24,1 0 0,1 0 0,2 0 0,0 0-1,1 0 1,1 0 0,1-1 0,1 0 0,1 0 0,1 0 0,1-1 0,1 0 0,0 0 0,2-1-1,0-1 1,19 23 0,1-6 16,2-1 0,2-1 0,0-2 0,2-2 0,2-1 0,0-2 0,2-2 0,83 37 0,21-3 91,212 54 1,-113-47 119,2-12-1,2-10 1,407 19-1,-450-60-52,1-9 0,-2-8 0,1-10 0,372-92 0,-399 65 57,265-114 0,-355 125-75,-2-5-1,-2-3 1,-2-4-1,130-107 1,-183 133 67,-1-1 0,-2-2-1,-1 0 1,-1-2 0,-1-1 0,-2-1 0,19-37-1,-34 56-155,0 0-1,-1 0 1,-1-1 0,0 0-1,-1 0 1,-1 0-1,0-1 1,-1 1-1,-1-1 1,0 0-1,-1 1 1,-1-1-1,0 1 1,-1-1-1,-1 1 1,0-1 0,-1 1-1,-1 0 1,0 1-1,-11-23 1,-1 11-28,0 1 1,-2 1-1,0 0 0,-2 2 1,-1 0-1,0 1 0,-1 1 1,-2 1-1,-51-30 1,-3 6-133,-1 3 0,-97-34 1,39 26-403,-147-30 1,-149-11-4059,370 77 3235,-92-20-2869</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52.822"/>
    </inkml:context>
    <inkml:brush xml:id="br0">
      <inkml:brushProperty name="width" value="0.025" units="cm"/>
      <inkml:brushProperty name="height" value="0.025" units="cm"/>
    </inkml:brush>
  </inkml:definitions>
  <inkml:trace contextRef="#ctx0" brushRef="#br0">15819 241 12844,'-136'-27'-113,"-197"-15"-1,-142 21 437,-424 8-1605,133 3-383,-866 10 4998,-176-4-2224,533 2-2380,1 48 1394,-377 7 153,674-26 276,-388-7-205,549-77 302,197 6-604,-280 1 163,881 49-207,-42-2 11,-103 7 0,144-2 19,-1 1-1,1 1 1,0 1-1,0 0 1,0 2-1,1 0 1,0 1 0,0 1-1,-21 14 1,10-1-13,1 1 0,1 2 0,1 1 0,1 1 0,1 1 0,2 1 0,1 1 0,1 1 0,-27 57-1,14-16 89,4 2 0,3 0 0,-25 115 0,38-125 12,3 1 1,3 0-1,2 0 0,4 1 0,2-1 1,11 72-1,-4-85-141,2-1 1,2-1-1,3 0 1,1 0-1,3-2 0,2 0 1,2-1-1,33 51 1,-41-77-74,0 0 0,1-1 0,2 0 0,0-2 0,0 0 0,2-1 0,0-1 0,39 23 0,-31-24 39,2-1 0,-1-1-1,2-1 1,0-2-1,0-2 1,51 9-1,424 20 203,-253-26-92,635 78-101,28 3-27,659-42 296,-471-23-159,482 22-64,1-62 47,539-35 19,75 37-66,-1927 9-1,1642-19 51,-1795 18 161,184 7 761,-303-4-910,-1 0-1,1 0 0,-1 0 1,0-1-1,1 1 0,-1-1 1,1 1-1,-1-1 0,0 0 0,1 1 1,-1-1-1,0 0 0,0 0 1,0 0-1,0 0 0,0 0 1,0 0-1,0 0 0,0 0 0,0 0 1,0-1-1,0 1 0,-1 0 1,1-1-1,0 1 0,-1 0 1,0-1-1,1-2 0,14-56-212,-10 32 257,16-52-169,90-420-426,-101 430 441,-3-1 1,-3 0-1,-2 0 0,-5 0 1,-12-85-1,-87-344 834,78 413-286,-4 2 0,-4 1 0,-70-133 0,96 206-498,-2-2-162,0-1 0,0 1-1,2-1 1,0 0 0,0-1 0,2 1-1,0-1 1,0 0 0,-2-27-1,6-14-2890,3-10-2862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5.205"/>
    </inkml:context>
    <inkml:brush xml:id="br0">
      <inkml:brushProperty name="width" value="0.025" units="cm"/>
      <inkml:brushProperty name="height" value="0.025" units="cm"/>
    </inkml:brush>
  </inkml:definitions>
  <inkml:trace contextRef="#ctx0" brushRef="#br0">3020 46 9897,'-45'-12'388,"0"1"-1,-1 3 0,0 1 0,0 2 0,-1 3 0,-57 3 0,35 6-398,1 2-1,0 3 1,-103 33-1,-557 232-389,22 56 459,583-273 18,12-7 705,-160 105-1,241-138-645,1 2 1,1 1-1,1 1 1,1 1-1,1 2 0,1 0 1,1 2-1,2 0 1,-33 61-1,47-76-135,1 0 1,1 0-1,0 0 0,1 1 1,0 0-1,1 0 0,1 0 1,0 0-1,1 1 0,1-1 1,2 16-1,-1-20-15,1 0 0,1 0 0,0 0 0,1-1 0,0 1 0,0-1 0,1 0 1,0 0-1,1 0 0,0 0 0,1-1 0,0 0 0,0-1 0,1 0 0,13 11 0,2-1-14,2-1 0,0-1-1,0-2 1,2 0 0,0-2-1,0 0 1,1-2 0,55 12-1,20-3 141,120 8-1,-162-21-88,225 18 250,574-28 0,-691-13-286,308-73-1,150-104 108,-427 124-24,320-132 444,-494 191-456,-2-2 0,0-1 0,0-1 0,-1 0-1,-1-2 1,35-34 0,-51 44-47,0-1 0,0 1 0,0-1 1,-1 0-1,0 0 0,-1 0 0,0-1 0,0 0 0,0 0 0,-2 0 0,1 0 0,-1 0 1,0-1-1,-1 1 0,0-1 0,0 1 0,-1-1 0,0 1 0,-1-1 0,0 1 1,-1-1-1,0 1 0,-4-12 0,-1 3 22,0 1-1,-1 0 1,-2 0 0,1 1-1,-2 0 1,0 1 0,-1 0 0,-25-25-1,4 9 82,-2 1 0,-62-40 0,28 29-66,-2 3-1,-1 3 0,-1 3 0,-2 3 1,-145-34-1,-408-44-3752,423 79 963,6-3-679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09.437"/>
    </inkml:context>
    <inkml:brush xml:id="br0">
      <inkml:brushProperty name="width" value="0.025" units="cm"/>
      <inkml:brushProperty name="height" value="0.025" units="cm"/>
    </inkml:brush>
  </inkml:definitions>
  <inkml:trace contextRef="#ctx0" brushRef="#br0">3237 213 9897,'0'0'2750,"-7"-9"-2104,-15-24-361,9 12-1107,-2 0 0,-22-26 0,32 42 631,0 0 0,0 0 0,0 1 0,-1-1 0,1 1 0,-1 0 0,0 1 0,0-1 0,-1 1 1,1 0-1,-1 1 0,1 0 0,-1 0 0,-7-2 0,-11 3 211,1 0 1,0 2-1,-1 0 1,1 2-1,0 1 1,0 0-1,-32 12 1,-161 70 1664,168-64-1244,-1013 453 2629,903-398-3068,3 7 1,3 6 0,5 7-1,4 7 1,-191 177 0,283-232 108,2 2 0,2 2 0,3 2 0,-58 93 1,87-120-21,1 0 1,1 2 0,2 0-1,1 0 1,-8 37 0,15-46-79,0 1 1,2 0-1,0 0 1,2 0-1,0 0 1,1-1-1,1 1 1,8 31-1,-4-34-39,0 0 1,1 0-1,1-1 0,1 0 0,1 0 0,0-1 0,1 0 0,1-1 0,0-1 0,2 0 1,-1 0-1,2-1 0,0-1 0,0 0 0,1-2 0,34 20 0,-15-13 11,0-1 0,2-2 0,-1-1 0,2-3 0,0 0 0,0-3 0,66 7 0,-23-10 69,0-5 0,0-2 0,0-5 0,0-3 0,-1-3 0,-1-4 0,105-36 0,-6-13 69,-4-7 0,170-98 0,-96 34-90,-5-11 0,-7-11 1,252-221-1,-419 320 5,-3-2 0,-3-4 0,68-90 0,-110 126-16,-1-1 0,-1-2 0,-2 0 0,17-47 0,-26 56-6,-1 0 0,-1-1 0,-1 0 0,-1 0 0,-1 0 0,-1 0 0,-3-33 0,-1 39 7,0 0 0,-2 0 0,-1 0 0,0 1 0,-1-1 0,-1 1 0,0 1 1,-2-1-1,0 1 0,-1 1 0,0 0 0,-1 0 0,-1 1 0,-1 0 0,0 1 0,-1 1 1,0 0-1,-25-16 0,3 4-168,-2 2 0,0 2 0,-2 2 0,0 1 0,-1 2 0,0 2 0,-50-10 0,-4 5-1577,-173-12 1,79 22-826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4.281"/>
    </inkml:context>
    <inkml:brush xml:id="br0">
      <inkml:brushProperty name="width" value="0.025" units="cm"/>
      <inkml:brushProperty name="height" value="0.025" units="cm"/>
    </inkml:brush>
  </inkml:definitions>
  <inkml:trace contextRef="#ctx0" brushRef="#br0">50 1 15214,'0'0'9770,"-1"9"-9258,-20 85 466,13-64-825,1-1-1,-5 45 1,12-73-147,0-1-1,0 1 1,0-1-1,-1 1 1,1-1-1,0 1 1,0-1-1,0 0 1,0 1-1,1-1 1,-1 1-1,0-1 1,0 1-1,0-1 1,0 1-1,0-1 0,0 0 1,1 1-1,-1-1 1,0 1-1,0-1 1,1 0-1,-1 1 1,0-1-1,1 0 1,-1 1-1,0-1 1,1 0-1,-1 0 1,0 1-1,1-1 1,-1 0-1,1 0 1,-1 1-1,0-1 1,1 0-1,-1 0 1,1 0-1,-1 0 1,1 0-1,0 0 1,24-9 232,26-27 109,-49 34-330,7-5 4,33-28 93,3 2 0,67-39 0,-111 71-96,1 0-1,-1 0 1,1 1 0,-1-1 0,1 0 0,0 1-1,-1-1 1,1 1 0,0-1 0,-1 1 0,1 0-1,0-1 1,0 1 0,-1 0 0,1 0-1,0 0 1,0 1 0,-1-1 0,1 0 0,2 1-1,-3 0-2,0 0 0,0 0 0,-1 0 0,1 0 0,0 0 0,0 0 0,-1 0 0,1 0 0,-1 0 0,1 0 0,-1 0 0,1 0 0,-1 0 0,1 1 0,-1-1 0,0 0-1,0 0 1,0 0 0,0 1 0,0-1 0,0 2 0,-1 7 32,0 1 0,-1-1-1,-1 1 1,1-1 0,-6 13-1,-2-2-14,7-15-22,0-1 0,1 1 0,0-1 0,0 1 0,0 0 0,-1 12 0,19-29 230,58-56-27,-44 38-213,2 1 0,41-28 0,-72 55-4,-1 1 0,1-1 0,-1 1 0,1-1 0,-1 1 0,1-1 0,0 1 0,-1-1 0,1 1 0,0 0 0,0-1 0,-1 1 0,1 0-1,0 0 1,0-1 0,-1 1 0,1 0 0,0 0 0,0 0 0,0 0 0,-1 0 0,1 0 0,0 0 0,0 0 0,-1 0 0,1 1 0,0-1 0,0 0-1,-1 0 1,1 1 0,1 0 0,-1 0 1,-1 1-1,1-1 1,-1 1 0,1-1-1,-1 1 1,0-1-1,0 1 1,0-1-1,0 1 1,0-1 0,0 1-1,0-1 1,0 1-1,-2 2 1,-17 55-2,10-41-5,7-13-28,-1 0 0,1 0 0,0 0 0,0 0 0,0 1 0,1-1-1,0 1 1,-1 5 0,4-11-374,0 0-1,-1 0 0,1 0 0,0 0 1,0-1-1,-1 1 0,1-1 1,0 1-1,0-1 0,-1 0 1,1 1-1,1-2 0,42-37-10605,-18 14 2311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06.762"/>
    </inkml:context>
    <inkml:brush xml:id="br0">
      <inkml:brushProperty name="width" value="0.025" units="cm"/>
      <inkml:brushProperty name="height" value="0.025" units="cm"/>
    </inkml:brush>
  </inkml:definitions>
  <inkml:trace contextRef="#ctx0" brushRef="#br0">412 986 4773,'0'0'8002,"-7"8"-7970,-21 27-32,28-34 2,-1-1-1,1 1 1,-1 0 0,1 0 0,0-1 0,-1 1-1,1 0 1,0 0 0,0 0 0,0-1-1,0 1 1,0 0 0,0 0 0,0 0 0,0 0-1,0-1 1,0 1 0,0 0 0,0 0 0,1 0-1,-1-1 1,0 1 0,0 0 0,1 0 0,-1-1-1,1 1 1,-1 0 0,1-1 0,-1 1-1,1 0 1,-1-1 0,1 1 0,-1-1 0,2 2-1,24 14 275,-22-14-187,14 7 193,2 0 0,-1-2 0,1 0 0,1-1 0,-1-1 0,33 3 0,131 3 514,-138-9-667,535-6 1393,-195-3-1347,109 19 914,-410-12-1037,634 9 355,-169-8-311,-525-3-38,-1-1 0,44-10 0,-43 7-8,0 1 0,0 1 0,36 0 0,-57 2-45,1 0 1,-1 0-1,1 0 0,-1 0 1,0-1-1,0 0 0,0 1 1,0-1-1,-1-1 0,1 1 1,-1-1-1,0 1 1,0-1-1,0 0 0,0 0 1,-1 0-1,1 0 0,-1-1 1,2-6-1,-3-62 25,-2 61-26,0 1-1,1-1 1,1 0-1,0 0 1,0 0-1,1 1 1,7-21 0,2 4 11,-2-1 0,0 1 0,5-39 0,-12 55-2,-1 0 0,0 0 0,-1 0 0,0 0 0,-1 0 0,-1 0 0,0 0 0,0 0 0,-1 0 0,-9-22-1,-95-222 207,100 241-197,0 1-1,-1 0 0,0 1 1,-1 0-1,-1 0 0,0 1 1,-1 0-1,0 0 0,-1 1 1,0 1-1,0 0 0,-1 1 0,-16-9 1,5 7-34,1 0 0,-1 2 0,0 1 0,-1 0 0,0 2 0,0 1 0,-38-3 0,-359-27-500,219 21 562,-223 14 0,411 0-38,0 0-13,-695 31-21,548-15 17,1 6 0,-213 59 0,256-45 68,2 4 0,2 6 0,-206 113-1,278-135-111,0 2 0,2 1-1,-52 47 1,80-63 57,1 1 0,1 0 0,0 0 1,0 1-1,1 0 0,1 0 0,0 1 0,1 0 1,1 1-1,0 0 0,1 0 0,0 0 0,1 0 0,-3 26 1,6-25-67,0 0 0,1 0 0,1 0 0,0 0 1,1 0-1,1 0 0,0 0 0,1-1 0,1 1 1,1-1-1,0 0 0,1-1 0,0 0 1,17 25-1,-12-24-903,0 1 0,2-2 1,-1 0-1,2 0 0,0-2 1,1 1-1,21 12 1,34 13-7021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08.290"/>
    </inkml:context>
    <inkml:brush xml:id="br0">
      <inkml:brushProperty name="width" value="0.025" units="cm"/>
      <inkml:brushProperty name="height" value="0.025" units="cm"/>
    </inkml:brush>
  </inkml:definitions>
  <inkml:trace contextRef="#ctx0" brushRef="#br0">107 0 8456,'0'0'10340,"0"9"-9875,-3 58-26,-3 0 0,-24 108 1,-8 74-616,35-234-1802,3-15 1835,0 1 0,0-1-1,0 0 1,0 0 0,-1 1 0,1-1 0,0 0 0,0 0 0,0 0 0,-1 1 0,1-1-1,0 0 1,0 0 0,-1 0 0,1 0 0,0 1 0,0-1 0,-1 0 0,1 0 0,0 0 0,0 0-1,-1 0 1,1 0 0,0 0 0,-1 0 0,1 0 0,0 0 0,0 0 0,-1 0 0,1 0-1,0 0 1,-1 0 0,1 0 0,0 0 0,0 0 0,-1-1 0,1 1 0,0 0 0,0 0-1,-1 0 1,1 0 0,0 0 0,0-1 0,-1 1 0,1 0 0,0 0 0,0-1 0,0 1-1,-1 0 1,-14-18-4784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08.617"/>
    </inkml:context>
    <inkml:brush xml:id="br0">
      <inkml:brushProperty name="width" value="0.025" units="cm"/>
      <inkml:brushProperty name="height" value="0.025" units="cm"/>
    </inkml:brush>
  </inkml:definitions>
  <inkml:trace contextRef="#ctx0" brushRef="#br0">15 184 6566,'0'0'4260,"-3"12"-1591,-1 3-2134,2-1 1,-1 1-1,2 0 0,0 0 0,1-1 0,0 1 0,1 0 0,6 29 0,-6-39-441,0 0 0,1 0-1,-1-1 1,1 1 0,0-1 0,0 1 0,0-1 0,1 1 0,0-1 0,-1 0 0,2 0-1,-1-1 1,0 1 0,1-1 0,-1 1 0,1-1 0,0 0 0,0 0 0,0-1 0,1 1-1,-1-1 1,1 0 0,-1 0 0,1-1 0,0 1 0,0-1 0,-1 0 0,1 0 0,0 0-1,0-1 1,0 0 0,0 0 0,7-1 0,-3-1-14,-1 1-1,0-2 1,-1 1 0,1-1-1,0 0 1,-1-1-1,1 0 1,-1 0 0,0 0-1,0-1 1,-1 0 0,0 0-1,0-1 1,0 0-1,8-11 1,9-11-28,-2-2 0,21-37 0,-35 55-19,16-27-208,36-62-611,-30 31-5305,-21 39-2008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09.600"/>
    </inkml:context>
    <inkml:brush xml:id="br0">
      <inkml:brushProperty name="width" value="0.025" units="cm"/>
      <inkml:brushProperty name="height" value="0.025" units="cm"/>
    </inkml:brush>
  </inkml:definitions>
  <inkml:trace contextRef="#ctx0" brushRef="#br0">0 79 7271,'0'0'5066,"0"-10"-2338,0-58 2279,6 691-1654,1-534-2830,-7-89-509,1 0 0,-1 0 0,0-1 0,0 1-1,0 0 1,0 0 0,0 0 0,0 0 0,0 0 0,1 0 0,-1 0 0,0 0-1,0 0 1,0 0 0,0 0 0,0 0 0,0 0 0,1 0 0,-1 0 0,0 0-1,0 0 1,0 0 0,0 0 0,0 0 0,0 0 0,1 0 0,-1 0 0,0 0-1,0 0 1,0 1 0,0-1 0,0 0 0,0 0 0,0 0 0,1 0 0,-1 0-1,0 0 1,0 0 0,0 0 0,0 1 0,0-1 0,0 0 0,0 0 0,0 0 0,0 0-1,0 0 1,0 0 0,0 1 0,0-1 0,0 0 0,0 0 0,0 0 0,0 0-1,0 0 1,0 0 0,0 1 0,0-1 0,0 0 0,0 0 0,0 0 0,0 0-1,0 0 1,0 0 0,0 0 0,0 1 0,0-1 0,0 0 0,0 0 0,-1 0 0,6-14 727,3-22 215,56-324-411,-63 355-564,0 0 0,1 0 0,0 0 0,0 0 1,0 0-1,1 0 0,-1 0 0,1 1 0,5-7 1,-7 10 12,0 0 0,1 0 1,-1 0-1,0 0 1,0 0-1,1 1 0,-1-1 1,0 1-1,1-1 1,-1 1-1,1-1 1,-1 1-1,1 0 0,-1-1 1,1 1-1,-1 0 1,1 0-1,-1 0 0,1 0 1,-1 1-1,1-1 1,-1 0-1,0 1 1,1-1-1,-1 0 0,1 1 1,-1 0-1,0-1 1,1 1-1,-1 0 0,0 0 1,0 0-1,0 0 1,1 0-1,-1 0 0,0 0 1,1 2-1,3 2 1,0 0-1,0 0 1,-1 1-1,1 0 0,-1 0 1,-1 0-1,1 0 0,-1 1 1,0-1-1,-1 1 1,1 0-1,-1 0 0,-1 0 1,1 0-1,-1 0 1,0 1-1,-1-1 0,0 0 1,-1 12-1,1-19 7,0 0 0,-1 1-1,1-1 1,0 1 0,0-1 0,0 1-1,0-1 1,0 1 0,0-1 0,0 1-1,0-1 1,0 1 0,0-1 0,0 1-1,0-1 1,0 1 0,0-1 0,0 1-1,1-1 1,-1 1 0,0-1 0,0 0-1,0 1 1,1-1 0,-1 1 0,0-1-1,1 0 1,-1 1 0,0-1 0,1 0-1,-1 1 1,0-1 0,1 0 0,-1 1-1,1-1 1,-1 0 0,1 0 0,-1 0-1,1 1 1,-1-1 0,0 0 0,1 0-1,-1 0 1,1 0 0,-1 0 0,1 0-1,-1 0 1,1 0 0,-1 0 0,1 0-1,-1 0 1,1 0 0,-1 0 0,1-1-1,-1 1 1,1 0 0,-1 0 0,1 0-1,-1-1 1,0 1 0,1 0 0,-1 0-1,1-1 1,-1 1 0,0 0 0,1-1-1,24-26 158,-18 17-114,-1-2-1,0 1 0,-1-1 0,-1 0 1,0 0-1,0 0 0,-1 0 0,2-15 1,-4 20 21,0-1 1,-1 1-1,0 0 0,0 0 1,0-1-1,-1 1 1,0 0-1,0 0 0,-1 0 1,0 0-1,0 0 1,-1 0-1,1 0 1,-2 0-1,-4-8 0,8 15-62,-1-1-1,1 1 0,0-1 0,0 1 0,0-1 0,0 1 0,0 0 0,-1-1 0,1 1 0,0-1 0,0 1 0,-1 0 0,1-1 0,0 1 1,-1 0-1,1-1 0,0 1 0,-1 0 0,1 0 0,0-1 0,-1 1 0,1 0 0,-1 0 0,1 0 0,-1-1 0,1 1 0,0 0 1,-1 0-1,1 0 0,-1 0 0,1 0 0,-1 0 0,1 0 0,-1 0 0,1 0 0,0 0 0,-1 0 0,1 0 0,-1 0 0,1 0 0,-1 1 1,1-1-1,0 0 0,-1 0 0,1 0 0,-1 1 0,1-1 0,0 0 0,-1 1 0,1-1 0,0 0 0,-1 1 0,1 0-14,-1 1 0,1-1 0,-1 0 0,1 1 0,0-1 0,0 0 0,0 1 0,0-1 0,0 0 0,0 1 0,0-1 0,0 0 0,1 1 0,-1-1 0,0 0 0,1 1 0,0 1 0,1 0-187,1 1 1,-1-1-1,0 0 1,1 0 0,0 0-1,0 0 1,0-1-1,0 1 1,0-1-1,0 1 1,0-1 0,1 0-1,0-1 1,-1 1-1,1-1 1,0 1-1,-1-1 1,1 0 0,4 0-1,8 2-2217,1-1-1,-1-1 1,21-1-1,-5 0-3006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0.178"/>
    </inkml:context>
    <inkml:brush xml:id="br0">
      <inkml:brushProperty name="width" value="0.025" units="cm"/>
      <inkml:brushProperty name="height" value="0.025" units="cm"/>
    </inkml:brush>
  </inkml:definitions>
  <inkml:trace contextRef="#ctx0" brushRef="#br0">99 82 8456,'0'0'12775,"-9"3"-11275,3-1-1386,1 0 0,0 0-1,1 0 1,-1 0 0,0 1 0,1 0 0,-1 0 0,1 0 0,0 0 0,0 1 0,0-1-1,1 1 1,-1 0 0,1 0 0,0 1 0,0-1 0,0 1 0,1-1 0,-1 1 0,1 0-1,0 0 1,1 0 0,-1 0 0,1 0 0,0 1 0,0-1 0,1 0 0,0 0 0,0 6-1,0-10-111,1 0-1,-1 0 1,1 0-1,0-1 0,-1 1 1,1 0-1,0-1 1,-1 1-1,1 0 1,0-1-1,0 1 0,0-1 1,0 1-1,-1-1 1,1 0-1,0 1 0,0-1 1,0 0-1,0 0 1,0 1-1,0-1 0,0 0 1,0 0-1,0 0 1,0 0-1,0 0 0,0 0 1,0-1-1,0 1 1,0 0-1,0 0 1,0-1-1,0 1 0,1-1 1,35-12 103,15-27 33,-45 33-131,0 0 0,1 1 0,0 0-1,0 1 1,0-1 0,0 2 0,18-8-1,-25 11-6,0 1 0,-1 0-1,1 0 1,0 0 0,0-1-1,-1 1 1,1 0-1,0 0 1,-1 0 0,1 0-1,0 1 1,0-1 0,-1 0-1,1 0 1,0 0-1,-1 0 1,1 1 0,0-1-1,-1 0 1,1 1-1,0-1 1,-1 1 0,1-1-1,-1 0 1,1 1 0,-1-1-1,1 1 1,-1 0-1,1-1 1,-1 1 0,1-1-1,-1 1 1,0 0 0,1-1-1,-1 1 1,0 0-1,0-1 1,1 1 0,-1 0-1,0 1 1,2 38 341,-2-13-165,1-26-173,-1-1 0,1 1 0,-1-1-1,0 0 1,1 1 0,-1-1 0,1 1 0,-1-1 0,1 0-1,-1 1 1,1-1 0,-1 0 0,1 0 0,-1 0-1,1 1 1,0-1 0,-1 0 0,1 0 0,-1 0-1,1 0 1,0 0 0,-1 0 0,1 0 0,-1 0 0,1 0-1,-1 0 1,1 0 0,0-1 0,-1 1 0,1 0-1,-1 0 1,1 0 0,-1-1 0,1 1 0,21-10 176,0-5-89,-1-1 1,0-1-1,-1-1 1,19-22-1,39-34-110,-78 73 18,1 1-1,-1-1 1,0 1 0,0 0-1,1-1 1,-1 1-1,0 0 1,1-1-1,-1 1 1,1 0 0,-1 0-1,0-1 1,1 1-1,-1 0 1,1 0 0,-1 0-1,0-1 1,1 1-1,-1 0 1,1 0-1,-1 0 1,1 0 0,-1 0-1,1 0 1,-1 0-1,1 0 1,-1 0 0,1 0-1,-1 0 1,0 0-1,1 0 1,-1 1-1,1-1 1,-1 0 0,1 0-1,-1 0 1,0 1-1,1-1 1,0 1-1,1 20 3,-14 29 241,8-38-163,1-6-32,1 0 0,0 0 1,0 0-1,0 0 0,1 0 0,0 0 0,0 1 0,1-1 0,-1 7 1,2-13-35,1 1 0,-1-1 1,0 0-1,0 1 0,0-1 1,0 0-1,0 0 0,1 0 1,-1 0-1,0 0 1,0 0-1,0 0 0,0 0 1,0-1-1,1 1 0,-1 0 1,0-1-1,1 0 0,10-5 55,0 0-1,-1 0 0,0-2 0,0 1 0,-1-2 0,16-15 1,-16 14-73,1 1 0,0 0 0,1 0 0,0 1 0,23-13-1,-34 21 4,0 0 0,-1 0 0,1 0 0,0-1-1,0 1 1,-1 0 0,1 0 0,0 0-1,0 0 1,-1 0 0,1 0 0,0 0 0,-1 0-1,1 1 1,0-1 0,0 0 0,-1 0-1,1 1 1,0-1 0,-1 0 0,1 1-1,-1-1 1,1 0 0,0 1 0,-1-1 0,1 1-1,-1-1 1,1 1 0,-1 0 0,1-1-1,-1 1 1,0-1 0,1 1 0,-1 0-1,0-1 1,1 1 0,-1 0 0,0-1 0,0 1-1,0 0 1,1-1 0,-1 1 0,0 0-1,0 0 1,0-1 0,0 1 0,0 0 0,-1 1-1,0 50 25,-1-33-231,2-18 126,1 0 0,-1 0 0,0 0 0,1 0 0,-1-1 0,0 1 0,1 0 0,-1 0-1,1-1 1,-1 1 0,1 0 0,-1-1 0,1 1 0,-1 0 0,1-1 0,0 1 0,-1-1-1,1 1 1,0-1 0,0 0 0,-1 1 0,1-1 0,0 1 0,0-1 0,0 0-1,0 0 1,-1 0 0,1 1 0,0-1 0,0 0 0,0 0 0,0 0 0,0 0 0,-1 0-1,1-1 1,0 1 0,0 0 0,0 0 0,0-1 0,-1 1 0,1 0 0,0-1-1,1 0 1,38-16-4761,-19-4-152,1-3-2349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0.538"/>
    </inkml:context>
    <inkml:brush xml:id="br0">
      <inkml:brushProperty name="width" value="0.025" units="cm"/>
      <inkml:brushProperty name="height" value="0.025" units="cm"/>
    </inkml:brush>
  </inkml:definitions>
  <inkml:trace contextRef="#ctx0" brushRef="#br0">21 81 10858,'0'0'10512,"-2"8"-9397,-6 26-202,8-34-878,0 1 0,0-1-1,0 1 1,0-1 0,0 1-1,0-1 1,0 1 0,0-1-1,0 1 1,0-1 0,0 0 0,0 1-1,0-1 1,0 1 0,1-1-1,-1 1 1,0-1 0,0 0 0,1 1-1,-1-1 1,0 1 0,0-1-1,1 0 1,-1 1 0,1-1-1,-1 0 1,0 1 0,1-1 0,-1 0-1,0 0 1,1 0 0,-1 1-1,1-1 1,-1 0 0,1 0 0,-1 0-1,1 0 1,-1 0 0,1 0-1,-1 0 1,1 0 0,-1 0-1,0 0 1,1 0 0,-1 0 0,1 0-1,-1 0 1,1 0 0,0 0-1,22-7 399,-14 2-396,1-1 0,-1 0 0,0-1 0,-1 0 0,9-8 0,-13 11-19,-1 1-1,0 0 1,0-1-1,0 1 1,0-1-1,-1 0 1,0 0-1,1 0 1,-1 0 0,-1-1-1,1 1 1,-1 0-1,1-1 1,0-8-1,-2 13 17,-1-1 1,1 0-1,-1 0 0,1 0 0,-1 0 0,1 0 0,-1 1 0,1-1 0,-1 0 0,0 0 0,0 1 0,1-1 1,-1 1-1,0-1 0,0 1 0,0-1 0,0 1 0,0-1 0,1 1 0,-1 0 0,0-1 0,0 1 1,0 0-1,0 0 0,0 0 0,0-1 0,0 1 0,0 0 0,0 1 0,0-1 0,-2 0 0,-34 5 295,30-1-248,1 0 0,1 1 0,-1-1 0,0 1-1,1 0 1,0 1 0,0-1 0,1 1 0,0 0-1,0 0 1,0 0 0,0 1 0,1-1 0,0 1-1,1 0 1,0 0 0,0 0 0,0 0 0,1 0-1,0 1 1,-1 12 0,3-18-76,-1 0 0,1 0-1,-1-1 1,1 1 0,0 0 0,-1 0 0,1-1 0,0 1-1,0 0 1,0-1 0,1 1 0,-1-1 0,0 1 0,1-1-1,-1 1 1,0-1 0,1 0 0,0 0 0,-1 0-1,1 0 1,0 0 0,-1 0 0,1-1 0,0 1 0,0 0-1,0-1 1,0 1 0,0-1 0,-1 0 0,1 0 0,0 0-1,0 0 1,3 0 0,9 1 14,0-1 0,1-1 0,18-2 0,-21 1-308,-1-1 0,0 0 0,0-1 0,0 0 0,16-9 0,23-19-4917,-14-2-3602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2.062"/>
    </inkml:context>
    <inkml:brush xml:id="br0">
      <inkml:brushProperty name="width" value="0.025" units="cm"/>
      <inkml:brushProperty name="height" value="0.025" units="cm"/>
    </inkml:brush>
  </inkml:definitions>
  <inkml:trace contextRef="#ctx0" brushRef="#br0">64 317 6662,'0'0'11040,"-7"10"-9780,0-2-1106,1 0 1,0 1-1,1-1 0,-1 1 1,2 1-1,0-1 1,0 1-1,0 0 0,1-1 1,1 1-1,-2 11 0,3-14-32,1-1 0,-1 0-1,2 1 1,-1-1-1,1 1 1,-1-1 0,2 0-1,-1 0 1,1 1-1,0-1 1,0 0-1,5 8 1,-5-11-49,0-1 0,0 0-1,0 0 1,0 0 0,0 0 0,1 0-1,-1 0 1,1 0 0,-1-1 0,1 0-1,0 1 1,-1-1 0,1 0 0,0 0 0,0 0-1,0-1 1,0 1 0,0-1 0,0 0-1,0 1 1,0-1 0,0-1 0,0 1-1,0 0 1,0-1 0,0 1 0,-1-1-1,1 0 1,4-2 0,2 0 96,-1-1 0,1 0 1,-1 0-1,0-1 0,0 0 0,0-1 1,-1 0-1,0 0 0,0 0 0,11-14 0,-5 4-64,-1 0 0,-1 0 0,-1-1 0,10-21 0,-11 9 42,-9 24-51,-7 18-136,1 0 28,2 1 0,0-1 0,-3 16 0,6-23 7,0-1 1,0 1-1,1 0 0,0-1 0,0 1 0,0 0 0,0-1 0,1 1 0,0 0 1,3 8-1,-3-13 2,0 1 1,0-1-1,0 0 1,0 1-1,1-1 1,-1 0-1,0 0 1,1 0-1,-1 0 1,0 0-1,1-1 1,0 1-1,-1 0 1,1-1-1,-1 1 1,1-1-1,0 1 1,-1-1-1,1 0 1,0 1-1,-1-1 1,1 0 0,0 0-1,-1-1 1,1 1-1,0 0 1,-1 0-1,3-1 1,2-1 11,0 1 1,0-1-1,0 0 1,0 0-1,0 0 1,8-6-1,-2 1 12,-1-2-1,0 1 0,0-2 1,-1 1-1,10-13 0,-16 17-31,0 0-1,0 0 0,-1 0 0,1 0 1,-1-1-1,-1 0 0,1 1 0,-1-1 0,0 0 1,0 0-1,-1-1 0,1 1 0,-1-10 1,0 15-33,-1 1 1,0-1-1,0 0 1,0 1-1,0-1 1,1 0 0,-1 1-1,0-1 1,0 0-1,0 1 1,-1-1-1,1 1 1,0-1-1,0 0 1,0 1 0,0-1-1,-1 0 1,1 1-1,0-1 1,-1 1-1,1-1 1,0 1 0,-1-1-1,1 1 1,0-1-1,-1 1 1,1-1-1,-1 1 1,1-1-1,-1 1 1,0 0 0,1-1-1,-1 1 1,1 0-1,-1-1 1,1 1-1,-1 0 1,0 0 0,1 0-1,-1-1 1,0 1-1,1 0 1,-1 0-1,0 0 1,1 0-1,-1 0 1,0 0 0,1 1-1,-1-1 1,0 0-1,1 0 1,-1 0-1,1 0 1,-1 1 0,0-1-1,1 0 1,-1 1-1,-2 0-114,1 1-1,0-1 1,0 0 0,0 1-1,1-1 1,-1 1-1,0 0 1,0 0 0,1 0-1,-1 0 1,1 0-1,0 0 1,0 0 0,-2 4-1,2-4-3,0 0 0,1 0 1,-1 0-1,1 0 0,-1 0 0,1 0 0,0 0 0,0 0 0,0 0 0,0 0 0,0 0 0,0 0 0,1 0 0,-1 0 0,1 0 1,-1-1-1,1 1 0,1 4 0,-1-5 104,0-1 1,0 1 0,0-1 0,0 1-1,0-1 1,0 1 0,0-1 0,0 1-1,0-1 1,0 0 0,0 0-1,0 1 1,0-1 0,0 0 0,0 0-1,1 0 1,-1 0 0,0 0 0,0 0-1,0-1 1,0 1 0,0 0-1,0-1 1,1 0 0,4-1 65,-1 0 0,0 0 0,0-1 0,0 0 0,0 0 0,-1 0 0,1-1 0,-1 0 0,0 1 0,0-1 0,0-1 0,3-4 0,7-12 997,-20 35 832,-12 35-349,18-49-1454,0 1 0,0-1 0,0 0 1,0 1-1,-1-1 0,1 1 0,0-1 1,0 0-1,0 1 0,0-1 0,0 1 1,0-1-1,0 1 0,0-1 1,1 0-1,-1 1 0,0-1 0,0 1 1,0-1-1,0 0 0,0 1 0,1-1 1,-1 1-1,0-1 0,0 0 0,1 1 1,-1-1-1,0 0 0,1 0 1,-1 1-1,0-1 0,1 0 0,0 1 1,15-6 474,24-24-371,-30 22-50,0-1-88,-3 2-4,0 0-1,1 0 1,0 1-1,1 0 1,-1 0 0,1 1-1,0 0 1,0 0-1,0 1 1,1 0-1,13-2 1,-22 5-1,-1 0 0,1 0 0,-1 0 0,1 0 0,-1 1 1,0-1-1,1 0 0,-1 0 0,1 0 0,-1 0 0,1 1 1,-1-1-1,0 0 0,1 0 0,-1 1 0,0-1 0,1 0 1,-1 1-1,0-1 0,1 0 0,-1 1 0,0-1 0,0 1 1,1-1-1,-1 0 0,0 1 0,0-1 0,0 1 0,0-1 1,1 1-1,-1-1 0,0 0 0,0 1 0,0-1 0,0 1 1,0-1-1,0 1 0,0-1 0,0 1 0,0-1 0,-1 1 1,-7 25 1530,-1-13 290,16-39-1154,4-5-551,-9 22-101,1 0-1,0 0 1,0 1-1,1-1 1,0 1-1,0 0 1,1 0-1,10-13 1,-11 19-271,0 1-1,-1-1 1,1 1-1,0 0 1,0 1-1,-1-1 1,1 1 0,0-1-1,0 1 1,0 0-1,7 1 1,24-2-2458,-27-2 2384,0 0 0,0 0 1,0-1-1,-1-1 0,0 1 0,1-1 1,-2 0-1,1 0 0,-1-1 0,1 0 1,-2 0-1,1-1 0,5-8 0,-7 11 359,-1-1 0,0 0 0,0 0 0,0 0 0,-1 0 0,0 0-1,0 0 1,0-1 0,0 1 0,-1-1 0,0 1 0,0-1 0,0 0 0,-1 1-1,0-1 1,0 0 0,-1 1 0,1-1 0,-1 0 0,-3-9 0,4 15 21,0-1 0,-1 1 0,1-1 0,0 1 0,-1 0 0,1-1 0,0 1 1,-1-1-1,1 1 0,0 0 0,-1-1 0,1 1 0,-1 0 0,1-1 0,-1 1 0,1 0 1,-1 0-1,1 0 0,-1-1 0,1 1 0,-1 0 0,1 0 0,-1 0 0,1 0 1,-1 0-1,1 0 0,-1 0 0,1 0 0,-1 0 0,1 0 0,-1 0 0,1 0 1,-1 0-1,1 1 0,-1-1 0,1 0 0,-1 0 0,1 1 0,-1-1 0,1 0 0,-1 0 1,1 1-1,0-1 0,-1 1 0,1-1 0,0 0 0,-1 1 0,1-1 0,0 1 1,-1-1-1,1 1 0,0-1 0,0 0 0,-1 1 0,1-1 0,0 2 0,-18 25 528,8-6-296,1 1 1,1-1 0,0 2-1,2-1 1,1 1-1,1 0 1,1 0 0,0 0-1,2 0 1,2 26-1,-1-48-249,0 1-1,0-1 0,0 1 0,1-1 0,-1 0 0,0 1 0,1-1 0,-1 0 1,1 1-1,-1-1 0,1 0 0,0 0 0,-1 0 0,1 1 0,0-1 0,0 0 1,0 0-1,0 0 0,0 0 0,0 0 0,0-1 0,0 1 0,0 0 0,1 0 1,-1-1-1,0 1 0,0-1 0,1 1 0,-1-1 0,0 1 0,1-1 0,-1 0 1,1 0-1,-1 0 0,0 1 0,1-2 0,2 1 0,-1 0 79,1-1 0,-1 1 0,1-1 0,-1 0 0,1 0 0,-1-1 0,0 1 0,1-1 0,-1 1 0,0-1 0,0 0 0,0 0 0,4-4 0,11-16 156,-1 0 1,-1-1 0,-1-1-1,-1 0 1,-1-1 0,12-31-1,8-14-98,-27 62-1018,-2 10-3195,-3 17-5734,-1-6 2181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2.403"/>
    </inkml:context>
    <inkml:brush xml:id="br0">
      <inkml:brushProperty name="width" value="0.025" units="cm"/>
      <inkml:brushProperty name="height" value="0.025" units="cm"/>
    </inkml:brush>
  </inkml:definitions>
  <inkml:trace contextRef="#ctx0" brushRef="#br0">1 1 11339,'0'12'2979,"0"-3"-353,3 0-928,8-1-257,7 1-224,2-1-512,4 0-513,-1-2-576,0-3-2531,-6-3-4933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3.198"/>
    </inkml:context>
    <inkml:brush xml:id="br0">
      <inkml:brushProperty name="width" value="0.025" units="cm"/>
      <inkml:brushProperty name="height" value="0.025" units="cm"/>
    </inkml:brush>
  </inkml:definitions>
  <inkml:trace contextRef="#ctx0" brushRef="#br0">91 285 11307,'0'0'8573,"-8"-2"-7169,5 1-1324,0 0-1,1 1 1,-1-1-1,0 1 1,0 0-1,0-1 1,1 1-1,-1 0 1,0 1-1,0-1 1,1 1-1,-1-1 1,0 1 0,0 0-1,1 0 1,-1 0-1,-2 1 1,2 0-60,1 0-1,0 0 1,0 1 0,-1-1 0,1 1 0,0-1 0,1 1 0,-1-1 0,0 1 0,1 0 0,0 0 0,0 0-1,0 0 1,0 0 0,0 0 0,0 0 0,1 0 0,-1 6 0,0-7-10,1 1 1,0-1-1,0 0 0,-1 0 1,1 1-1,1-1 0,-1 0 1,0 1-1,0-1 0,1 0 1,0 0-1,-1 1 1,1-1-1,0 0 0,0 0 1,0 0-1,0 0 0,0 0 1,1 0-1,-1 0 0,3 2 1,-3-3 16,1-1 0,0 1 0,-1-1 0,1 1 0,0-1 0,0 0 1,-1 1-1,1-1 0,0 0 0,0 0 0,-1 0 0,1 0 0,0-1 0,0 1 0,-1 0 0,1-1 1,0 1-1,-1-1 0,1 0 0,0 1 0,-1-1 0,1 0 0,-1 0 0,0 0 0,1 0 0,-1 0 1,1-1-1,-1 1 0,1-2 0,8-6 113,-1 0 1,-1 0-1,0-1 0,0-1 1,-1 1-1,0-1 0,-1 0 1,0-1-1,-1 1 1,0-1-1,-1 0 0,0-1 1,-1 1-1,0-1 0,-1 1 1,0-18-1,-1 30-139,-1-1-1,0 1 1,0 0-1,0-1 1,0 1-1,0 0 1,1 0-1,-1-1 1,0 1 0,0 0-1,0-1 1,0 1-1,0 0 1,0-1-1,0 1 1,0 0-1,0 0 1,0-1 0,0 1-1,0 0 1,-1-1-1,1 1 1,0 0-1,0-1 1,0 1-1,0 0 1,0 0-1,-1-1 1,1 1 0,0 0-1,0 0 1,0-1-1,-1 1 1,1 0-1,0 0 1,0 0-1,-1-1 1,1 1-1,0 0 1,0 0 0,-1 0-1,1 0 1,0 0-1,-1 0 1,1 0-1,0 0 1,0-1-1,-1 1 1,1 0 0,0 0-1,-1 0 1,1 0-1,0 1 1,-1-1-1,1 0 1,0 0-1,-1 0 1,1 0-1,0 0 1,0 0 0,-1 0-1,1 0 1,0 1-1,0-1 1,-1 0-1,1 0 1,0 1-1,-14 17-160,12-13 157,1 1-1,0-1 1,0 1-1,0 0 1,0-1-1,1 1 1,0 0 0,0 0-1,2 9 1,-2-14 0,1 1 0,-1-1 0,1 1 0,-1-1 0,1 1 0,0-1 0,0 0 0,0 0 0,-1 1 0,1-1 0,0 0 0,1 0 0,-1 0 0,0 0 0,0 0 0,0 0 1,1 0-1,-1 0 0,0-1 0,1 1 0,-1 0 0,1-1 0,-1 1 0,1-1 0,-1 1 0,1-1 0,-1 0 0,1 0 0,-1 0 0,1 0 0,-1 0 0,1 0 0,-1 0 1,1 0-1,-1-1 0,1 1 0,-1 0 0,4-2 0,2-1 15,0 0 0,0 0 0,0 0 0,-1-1 0,1 0 0,-1-1 0,0 1 0,0-1 0,0-1 0,-1 1 0,1-1 0,-1 0 0,-1 0 0,6-8 0,-1 0 5,0-1 0,-1 0 0,0-1 0,-1 1 1,6-23-1,-10 25 24,-1 1 1,0 0 0,0-1-1,-1-15 1,-3 22-43,-2 12-85,-4 13-105,-5 44 189,3 0 0,3 1 0,2 0 0,5 68 0,-1-123 4,1 0 1,1 1 0,0-1-1,0 0 1,1 0 0,0-1-1,0 1 1,1 0 0,0-1-1,1 1 1,0-1 0,0 0-1,0 0 1,1 0 0,1-1-1,-1 0 1,1 0 0,0 0-1,1-1 1,0 0 0,0 0-1,0 0 1,13 6 0,-28-16 236,3 1-218,0 1 0,0-1 0,1 0 0,0 0-1,-1-1 1,1 1 0,0-1 0,-4-5 0,-2-7-10,0 0 0,1 0 0,0-1 0,2 0 0,0-1 0,1 1 0,0-1 1,2-1-1,0 1 0,1-1 0,1 1 0,0-28 0,2 44-20,-1-1 0,1 1 1,1-1-1,-1 1 0,0-1 0,1 1 1,-1 0-1,1-1 0,-1 1 0,1 0 0,0-1 1,0 1-1,0 0 0,1 0 0,-1 0 1,0 0-1,1 0 0,-1 0 0,1 0 0,0 0 1,0 0-1,-1 1 0,1-1 0,0 1 1,1 0-1,-1-1 0,3 0 0,4-1-310,1 1 0,-1 0 0,0 0 0,1 1 0,-1 0 0,10 1 0,27-3-3768,-2-5-3398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4.321"/>
    </inkml:context>
    <inkml:brush xml:id="br0">
      <inkml:brushProperty name="width" value="0.025" units="cm"/>
      <inkml:brushProperty name="height" value="0.025" units="cm"/>
    </inkml:brush>
  </inkml:definitions>
  <inkml:trace contextRef="#ctx0" brushRef="#br0">18 197 6951,'0'-26'2011,"1"16"-559,-1 1 0,0-1 0,0 0 0,-1 1 1,0-1-1,-1 0 0,-4-13 0,5 31 1635,-1 31-2938,-1 39 154,1-44-229,1-1 0,2 0-1,1 0 1,8 43 0,-2-58 125,1-19 320,-8-1-442,1-1-1,-1 1 0,0 0 1,0-1-1,0 1 1,0-1-1,0 1 1,-1-1-1,1 0 1,0-4-1,-1-1-10,5-82 230,-5 83-287,0 0 1,-1-1 0,0 1 0,0 0 0,0 0 0,-1 0-1,0 0 1,-1 1 0,0-1 0,-3-6 0,3 13-155,1 10 38,3 12 17,0-18 86,0-1 0,0 1 1,0-1-1,1 1 0,-1-1 0,1 0 0,0 0 1,0 0-1,0 0 0,0 0 0,1 0 0,-1-1 1,1 1-1,-1-1 0,1 1 0,0-1 0,0 0 1,0 0-1,0 0 0,1-1 0,-1 1 0,0-1 1,1 0-1,-1 0 0,1 0 0,-1 0 0,1 0 1,5-1-1,-3 1 18,1-1 1,0 0-1,0 0 1,-1-1-1,1 0 1,0 0-1,-1-1 1,1 0-1,-1 0 1,0 0-1,1-1 0,-1 0 1,0 0-1,9-7 1,-5 2 107,-1-1 0,0 0 1,0 0-1,-1-1 0,0 0 1,0-1-1,-1 0 0,-1 0 0,0 0 1,0-1-1,-1 0 0,-1 0 0,0 0 1,-1-1-1,0 1 0,0-1 1,-2 0-1,0 0 0,0 1 0,-2-22 1,1 32-113,0 1 1,0-1 0,0 1-1,-1 0 1,1-1-1,0 1 1,-1 0 0,1-1-1,-1 1 1,1 0 0,-1 0-1,0-1 1,0 1-1,1 0 1,-1 0 0,0 0-1,0 0 1,0 0 0,0 0-1,0 0 1,0 0-1,-2 0 1,2 0-18,1 1 0,-1 0 0,0 0 0,0 0 0,0 0 0,0 0 0,0 0 0,0 0 0,0 0 0,0 0 0,0 0 0,0 0 0,0 1 0,0-1 0,0 0 0,0 1 0,1-1-1,-1 1 1,0-1 0,0 1 0,0-1 0,1 1 0,-1 0 0,0-1 0,0 1 0,1 0 0,-1-1 0,1 1 0,-1 0 0,1 0 0,-1 0 0,1-1 0,-1 3 0,-5 9-13,0 0 0,2 0-1,-1 1 1,1 0 0,1 0 0,1 0 0,-3 20 0,2 96 48,3-127-30,0 1 1,0-1-1,0 0 1,0 1-1,0-1 1,0 0-1,1 1 1,-1-1-1,1 1 1,0-1-1,0 0 1,0 0-1,0 0 1,0 1-1,0-1 1,0 0-1,1 0 1,-1-1-1,1 1 1,0 0-1,-1 0 1,1-1-1,0 1 1,0-1-1,0 1 1,0-1-1,0 0 1,0 0-1,0 0 1,1 0-1,-1 0 1,4 0-1,-1 0 14,0-1 0,0 0 0,0-1-1,1 1 1,-1-1 0,0 0 0,0 0 0,0-1 0,0 1-1,-1-1 1,1 0 0,0-1 0,-1 1 0,8-6 0,4-3 6,0-2 0,0 0 0,18-21 0,-29 29-6,-1 0 0,1 0-1,-1 0 1,0-1-1,-1 0 1,1 0-1,-1 0 1,0 0 0,-1 0-1,1-1 1,-1 1-1,-1-1 1,3-11 0,-4 17-11,0 1 1,0 0 0,0 0-1,0-1 1,0 1 0,0 0 0,0 0-1,0-1 1,0 1 0,0 0 0,0-1-1,0 1 1,0 0 0,-1 0-1,1-1 1,0 1 0,0 0 0,0 0-1,0 0 1,0-1 0,0 1 0,-1 0-1,1 0 1,0 0 0,0-1-1,0 1 1,-1 0 0,1 0 0,0 0-1,0 0 1,-1 0 0,1-1 0,0 1-1,0 0 1,-1 0 0,1 0-1,0 0 1,0 0 0,-1 0 0,-12 5-49,-10 14-88,17-12 130,1 1-1,0-1 0,0 1 1,1 0-1,0 0 0,1 0 1,0 1-1,0-1 0,1 1 0,0-1 1,0 1-1,1 0 0,0 0 1,0 14-1,2-21 3,-1-1 0,1 1 0,-1 0 0,1 0-1,0 0 1,-1-1 0,1 1 0,0 0 0,0-1 0,0 1 0,0-1 0,1 1-1,-1-1 1,0 1 0,1-1 0,-1 0 0,1 0 0,-1 0 0,1 0 0,-1 0-1,1 0 1,0 0 0,-1 0 0,1-1 0,0 1 0,0-1 0,0 1 0,0-1 0,1 1-1,9 0-45,0 1-1,0-2 0,18 0 1,-15 0-187,-9 0-297,0 0 0,0-1 0,0 1 0,0-1 0,-1 0 0,1-1 0,0 1 0,0-1 0,-1 0 0,1-1 0,5-3 0,24-18-7816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4.718"/>
    </inkml:context>
    <inkml:brush xml:id="br0">
      <inkml:brushProperty name="width" value="0.025" units="cm"/>
      <inkml:brushProperty name="height" value="0.025" units="cm"/>
    </inkml:brush>
  </inkml:definitions>
  <inkml:trace contextRef="#ctx0" brushRef="#br0">117 38 10570,'0'0'12476,"-9"1"-11318,8 0-1149,-3-1 55,0 0-1,0 1 1,0-1-1,0 1 0,0 0 1,0 1-1,0-1 0,0 1 1,0-1-1,1 1 1,-1 0-1,1 1 0,-1-1 1,1 1-1,0-1 0,0 1 1,0 0-1,0 0 0,1 0 1,-5 7-1,7-9-59,-25 49 242,24-49-240,1 0-1,-1 0 0,1 0 0,0 0 1,-1 0-1,1 0 0,0 0 0,0 0 1,0 0-1,0 0 0,0 0 0,0 0 0,0 0 1,0 0-1,0 0 0,0 0 0,1 0 1,-1 0-1,0 0 0,1 0 0,-1 0 1,1 0-1,-1 0 0,1 0 0,-1 0 1,1 0-1,0 0 0,-1-1 0,1 1 1,0 0-1,0 0 0,0-1 0,-1 1 1,1-1-1,0 1 0,0-1 0,0 1 0,0-1 1,0 1-1,0-1 0,0 0 0,0 0 1,0 1-1,0-1 0,0 0 0,2 0 1,126 2-560,-74-3 451,-54 2 157,-1-1-1,1 1 1,-1-1 0,1 1-1,-1 0 1,1-1-1,-1 1 1,1 0 0,-1 0-1,0-1 1,1 1 0,-1 0-1,0 0 1,0-1 0,1 1-1,-1 0 1,0 0-1,0 0 1,0 0 0,0-1-1,0 1 1,0 0 0,-1 0-1,1 0 1,0-1 0,0 1-1,0 0 1,-1 0-1,1 0 1,0-1 0,-1 2-1,-4 7 957,2-20 775,5-14-1486,2-1 0,0 1 0,13-42 0,-16 65-314,0 1 0,0 0 0,-1-1 0,1 1 0,0 0 0,0 0 0,0 0-1,0 0 1,0 0 0,0 0 0,1 0 0,-1 0 0,0 0 0,0 0 0,1 1 0,-1-1 0,1 0 0,-1 1 0,0-1 0,1 1 0,-1 0 0,3-1 0,42-4-2217,-23 3-224,40-11-7169,-28 2 1777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5.096"/>
    </inkml:context>
    <inkml:brush xml:id="br0">
      <inkml:brushProperty name="width" value="0.025" units="cm"/>
      <inkml:brushProperty name="height" value="0.025" units="cm"/>
    </inkml:brush>
  </inkml:definitions>
  <inkml:trace contextRef="#ctx0" brushRef="#br0">15 169 5029,'4'-12'3829,"4"-12"-50,-8 23-3570,1 0 0,-1 1 0,1-1-1,-1 1 1,1-1 0,-1 1 0,1-1 0,-1 1 0,1 0 0,0-1 0,-1 1 0,1 0 0,0-1 0,-1 1 0,1 0 0,0 0 0,-1 0 0,1 0 0,0 0-1,0 0 1,-1-1 0,1 2 0,0-1 0,-1 0 0,1 0 0,0 0 0,0 0 0,-1 0 0,1 0 0,0 1 0,-1-1 0,1 0 0,0 1 0,0 0 0,4 1 161,0 1 1,0-1 0,-1 0 0,1-1 0,1 1 0,-1-1-1,0 0 1,0 0 0,0-1 0,11 1 0,-13-2-308,0 0 1,0 0-1,0 0 1,-1 0-1,1 0 1,0-1-1,0 1 1,-1-1-1,1 0 1,-1 1-1,0-1 1,1-1-1,-1 1 1,0 0 0,0 0-1,0-1 1,-1 1-1,1-1 1,0 0-1,1-4 1,-1 4-39,-1 1 0,1-1 1,-1 0-1,0 0 1,0 0-1,0 0 1,0 0-1,0 0 0,-1-1 1,1 1-1,-1 0 1,0 0-1,0 0 0,0 0 1,-1-1-1,1 1 1,-1 0-1,1 0 0,-1 0 1,0 0-1,0 0 1,-1 0-1,-2-5 0,2 6-8,0 0-1,0 0 1,0 0-1,-1 0 0,1 0 1,0 1-1,-1-1 0,1 1 1,-1-1-1,0 1 0,1 0 1,-1 0-1,0 1 1,0-1-1,0 0 0,1 1 1,-1 0-1,0 0 0,0 0 1,0 0-1,0 0 1,0 0-1,0 1 0,1-1 1,-1 1-1,-4 1 0,2 0-22,1 0 0,-1 0-1,1 1 1,-1 0 0,1-1 0,0 1-1,0 1 1,0-1 0,0 1 0,1-1-1,-1 1 1,1 0 0,0 0-1,0 1 1,1-1 0,-1 0 0,1 1-1,0 0 1,-3 8 0,1 1-14,0 0 0,0 1 0,2-1 0,0 0 0,-1 27 0,3-38 18,0-1 0,0 1 0,0-1 0,0 1-1,1 0 1,-1-1 0,1 1 0,-1-1 0,1 1 0,0-1 0,0 1 0,0-1 0,0 1 0,1-1 0,-1 0 0,1 0 0,-1 0 0,1 0 0,0 0 0,-1 0-1,1 0 1,0 0 0,1-1 0,-1 1 0,0-1 0,0 0 0,1 1 0,-1-1 0,0 0 0,1 0 0,-1 0 0,1-1 0,-1 1 0,1-1 0,0 1 0,-1-1-1,1 0 1,0 0 0,-1 0 0,1 0 0,-1-1 0,4 0 0,8-1-241,-1 0 0,1-1 1,-1-1-1,0 0 0,0-1 0,24-13 0,40-31-6579,-42 23-294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5.516"/>
    </inkml:context>
    <inkml:brush xml:id="br0">
      <inkml:brushProperty name="width" value="0.025" units="cm"/>
      <inkml:brushProperty name="height" value="0.025" units="cm"/>
    </inkml:brush>
  </inkml:definitions>
  <inkml:trace contextRef="#ctx0" brushRef="#br0">179 1 13100,'-10'0'3855,"3"-1"-3595,1 1 0,-1 0 1,0 1-1,1-1 0,-1 1 1,1 1-1,-1-1 0,1 1 1,-1 0-1,1 0 0,0 1 0,0 0 1,0 0-1,0 1 0,1-1 1,-1 1-1,1 0 0,0 1 1,0-1-1,-5 8 0,5-5-164,0 0-1,1 1 0,0-1 1,1 1-1,0 0 0,0 0 1,1 0-1,-1 1 0,0 14 1,2-20-99,1-1 0,-1 1 0,1-1 0,0 1 0,0-1 0,0 1 0,1-1 0,-1 1 0,0-1 0,1 1 0,0-1 0,-1 0 0,1 1 0,0-1 0,0 0 0,1 0 0,-1 1 0,0-1 0,1 0 0,-1 0 0,1 0 0,0-1 0,-1 1 0,1 0 0,0-1 0,0 1 0,0-1 0,0 1 0,1-1 1,-1 0-1,0 0 0,1 0 0,-1 0 0,0-1 0,1 1 0,4 0 0,2-1 34,1 0 1,0 0 0,0-1-1,0 0 1,0-1-1,0 0 1,-1-1 0,1 0-1,-1-1 1,0 1 0,0-2-1,0 1 1,10-8-1,-9 6-214,0-1 0,-1 0-1,0-1 1,0 1-1,0-2 1,-1 1 0,0-1-1,-1-1 1,0 1-1,11-21 1,-13 1-345,-10 24 550,-5 16 121,6-6-115,1 0 1,0 0-1,1 0 1,-1 0-1,1 0 1,0 1-1,0-1 1,-1 9-1,6-15-44,-1 1-1,0-1 1,1 0 0,-1-1 0,0 1-1,1 0 1,-1-1 0,0 1-1,0-1 1,3-2 0,-3 2-526,12-8-6136,-10 5 2167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6.107"/>
    </inkml:context>
    <inkml:brush xml:id="br0">
      <inkml:brushProperty name="width" value="0.025" units="cm"/>
      <inkml:brushProperty name="height" value="0.025" units="cm"/>
    </inkml:brush>
  </inkml:definitions>
  <inkml:trace contextRef="#ctx0" brushRef="#br0">121 69 6566,'0'0'4047,"0"-8"-1426,2-38 2328,-3 45-4817,1 0 1,0 1 0,-1-1-1,1 0 1,-1 1 0,1-1 0,-1 0-1,1 1 1,-1-1 0,0 1 0,1-1-1,-1 1 1,0-1 0,1 1 0,-1-1-1,0 1 1,0 0 0,1-1 0,-1 1-1,0 0 1,0 0 0,0 0 0,1 0-1,-1-1 1,0 1 0,0 0-1,0 0 1,0 1 0,1-1 0,-1 0-1,0 0 1,0 0 0,0 0 0,1 1-1,-1-1 1,-1 1 0,-31 9 694,27-4-826,1-1 0,0 1 0,-1 0 0,2 0 0,-1 0 0,1 1 0,0-1-1,0 1 1,1 0 0,0 0 0,0 1 0,0-1 0,1 1 0,1-1 0,-1 1 0,1 0-1,0 11 1,1-18-3,0 0-1,0 0 1,0-1-1,0 1 1,0 0-1,1 0 1,-1 0-1,0 0 1,1 0-1,-1 0 1,0-1-1,1 1 1,-1 0-1,1 0 1,-1 0-1,1-1 1,0 1-1,-1 0 1,1-1-1,0 1 1,-1-1-1,1 1 1,0-1-1,0 1 1,0-1-1,-1 1 1,1-1-1,0 0 1,0 1-1,0-1 1,0 0-1,0 0 1,0 0-1,0 0 1,0 0-1,-1 0 1,1 0-1,0 0 1,0 0-1,0 0 1,0 0-1,0 0 1,0-1-1,0 1 1,1-1-1,3 0 20,0-1-1,0 1 0,0-1 1,0 0-1,0-1 1,-1 1-1,5-4 0,34-31 56,-34 28-81,1-1 0,1 1 1,-1 1-1,2 0 0,-1 1 1,16-8-1,-26 15-1,-1 0 1,1 0-1,0 1 0,-1-1 1,1 0-1,-1 0 0,1 1 1,0-1-1,-1 0 0,1 1 1,-1-1-1,1 1 0,-1-1 1,1 1-1,-1-1 0,1 1 0,-1-1 1,0 1-1,1-1 0,-1 1 1,0-1-1,1 1 0,-1 0 1,0-1-1,0 1 0,1 0 1,-1-1-1,0 1 0,0-1 1,0 1-1,0 0 0,0-1 1,0 1-1,0 0 0,0-1 1,0 1-1,0 0 0,-1 1 1,1 39 8,0-31 59,0-9-58,-1 1 1,1-1-1,0 1 0,0-1 1,0 0-1,0 1 1,1-1-1,-1 0 1,0 1-1,1-1 0,-1 0 1,0 1-1,1-1 1,0 0-1,-1 0 1,1 0-1,0 1 1,-1-1-1,1 0 0,0 0 1,0 0-1,0 0 1,0 0-1,0 0 1,0-1-1,0 1 0,3 1 1,-2-1 21,1-1 0,-1 0 0,1 0 0,-1 0 0,1 0 0,-1 0 0,1 0 0,-1-1 1,1 1-1,-1-1 0,1 1 0,-1-1 0,4-2 0,10-5 111,-1 0-1,0-1 1,16-14 0,-28 22-136,35-30 78,-25 19-76,1 1-1,0 1 1,0 0 0,28-14 0,-41 24-6,-1 0 1,0 0-1,1 0 1,-1 0-1,0 0 1,1 0-1,-1-1 1,0 1-1,1 0 0,-1 0 1,0 0-1,1 0 1,-1 0-1,0 0 1,1 0-1,-1 0 1,0 0-1,1 1 0,-1-1 1,0 0-1,1 0 1,-1 0-1,0 0 1,0 0-1,1 0 1,-1 1-1,0-1 1,1 0-1,-1 0 0,0 0 1,0 1-1,0-1 1,1 0-1,-1 0 1,0 1-1,0-1 1,3 18-17,-10 31 214,3-28-224,4-20 23,1-1 1,-1 0-1,0 0 0,0 1 0,1-1 1,-1 0-1,0 0 0,1 0 1,-1 1-1,0-1 0,1 0 0,-1 0 1,1 0-1,-1 0 0,0 0 0,1 0 1,-1 1-1,0-1 0,1 0 0,-1 0 1,1 0-1,-1 0 0,0-1 0,1 1 1,-1 0-1,1 0 0,-1 0 1,0 0-1,1 0 0,-1 0 0,0-1 1,1 1-1,-1 0 0,0 0 0,1 0 1,-1-1-1,16-7-1370,13-17-7167,-12 10-16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6.794"/>
    </inkml:context>
    <inkml:brush xml:id="br0">
      <inkml:brushProperty name="width" value="0.025" units="cm"/>
      <inkml:brushProperty name="height" value="0.025" units="cm"/>
    </inkml:brush>
  </inkml:definitions>
  <inkml:trace contextRef="#ctx0" brushRef="#br0">82 175 8904,'0'0'11553,"-8"-4"-10640,5 3-871,2 0-25,0 0-1,0 0 1,-1 0-1,1 0 1,-1 0-1,1 0 1,0 1-1,-1-1 1,1 1-1,-1-1 0,0 1 1,1-1-1,-1 1 1,1 0-1,-1 0 1,0 0-1,1 0 1,-1 0-1,1 0 1,-1 0-1,0 1 1,1-1-1,-1 0 1,1 1-1,-1-1 0,1 1 1,-1 0-1,1 0 1,0-1-1,-1 1 1,1 0-1,0 0 1,-1 0-1,1 0 1,0 1-1,0-1 1,0 0-1,0 0 1,0 1-1,0-1 0,1 0 1,-1 1-1,0-1 1,1 1-1,-1-1 1,0 2-1,0 1-11,-1-1 0,1 0 0,0 1-1,0-1 1,0 1 0,0-1 0,1 1-1,-1 0 1,1-1 0,0 1 0,0-1 0,0 1-1,1 0 1,-1-1 0,2 7 0,-1-9 11,1 1 0,-1-1 0,0 1-1,0-1 1,1 0 0,-1 1 0,1-1 0,-1 0 0,1 0 0,0 0 0,-1 0 0,1 0 0,0 0 0,0-1 0,-1 1 0,1 0 0,0-1 0,0 0 0,0 1 0,0-1 0,0 0 0,0 0 0,0 0 0,0 0 0,0 0 0,-1-1 0,1 1 0,0-1 0,2 0 0,8-2 26,-1-1 0,1-1 0,-1 1 0,0-2 0,-1 0 0,1 0 1,-1-1-1,-1 0 0,1 0 0,14-16 0,45-31-9,-69 57-28,0-1 1,1 1-1,-1 0 0,1-1 1,-1 1-1,1-1 0,0 1 1,0-1-1,0 1 0,1-1 1,-1 0-1,3 4 0,-2-5-2,1 1 0,0-1-1,-1 0 1,1 0 0,0 0-1,0-1 1,0 1 0,0 0-1,0-1 1,-1 0 0,1 0-1,0 0 1,0 0 0,0 0-1,0-1 1,0 1 0,0-1-1,0 0 1,-1 0 0,6-2-1,53-29 6,-42 20-282,0-1-1,-1 0 0,0-1 0,-1-1 0,-1-1 0,0-1 0,18-25 0,-49 52 1621,14-9-1335,0 0 0,0 1-1,0-1 1,0 0 0,0 0-1,0 1 1,0-1-1,0 1 1,1-1 0,-1 1-1,1-1 1,-1 1 0,1-1-1,-1 1 1,1-1-1,0 1 1,0-1 0,-1 1-1,1 0 1,1-1 0,-1 1-1,0 2 1,4-3 27,-1 0 0,0-1-1,0 1 1,1-1 0,-1 0 0,1 0 0,-1 0 0,0 0 0,1-1-1,3-1 1,40-15 191,-42 14-241,1 0 0,-1 0 0,1 1 0,-1 0 0,1 0 0,0 0 0,0 1 0,0-1 0,0 1 0,0 1 0,0 0 1,0-1-1,0 2 0,0-1 0,10 2 0,-14 0 2,0 0 0,1-1 0,-1 1 0,0 0 1,0 0-1,0 0 0,0 1 0,0-1 0,-1 0 1,1 1-1,0-1 0,-1 1 0,0 0 0,0-1 1,0 1-1,0 0 0,0 0 0,-1 0 0,1-1 0,-1 1 1,1 0-1,-1 5 0,-1 72 124,1-71-98,-4 31 448,-2 0 0,-2 0 1,-20 62-1,28-101-403,0 0-1,0 0 0,0 0 0,0 0 0,0 0 0,-1 0 1,1 0-1,0 0 0,-1 0 0,1 0 0,0 0 1,-1 0-1,1-1 0,-1 1 0,0 0 0,1 0 1,-1 0-1,0-1 0,1 1 0,-1 0 0,0-1 1,0 1-1,0 0 0,1-1 0,-1 1 0,0-1 1,0 0-1,0 1 0,0-1 0,-1 1 0,0-2-13,1 0 0,0-1 0,0 1 0,-1 0 0,1 0-1,0-1 1,0 1 0,0 0 0,0-1 0,1 1-1,-1-1 1,0 0 0,1 1 0,-1-1 0,0-1 0,-17-72 83,18 74-121,-5-29-324,2 0 0,0-44 0,3 72 299,0-1-1,1 0 1,-1 0-1,1 1 1,0-1-1,-1 1 1,2-1-1,-1 1 1,0-1-1,0 1 1,1-1-1,-1 1 1,1 0-1,0 0 1,-1 0-1,1 0 1,2-2-1,43-28-1365,-15 11-1263,1-7-3788,0-6-8541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7.524"/>
    </inkml:context>
    <inkml:brush xml:id="br0">
      <inkml:brushProperty name="width" value="0.025" units="cm"/>
      <inkml:brushProperty name="height" value="0.025" units="cm"/>
    </inkml:brush>
  </inkml:definitions>
  <inkml:trace contextRef="#ctx0" brushRef="#br0">115 87 13196,'0'0'4773,"-10"1"-2963,5 0-1706,0-1 1,1 1 0,-1 0 0,0 0-1,1 1 1,-1 0 0,0-1 0,1 2-1,0-1 1,0 0 0,-1 1 0,1 0-1,1 0 1,-1 0 0,0 0 0,1 1-1,0-1 1,-1 1 0,2 0 0,-1 0-1,0 0 1,1 0 0,-1 1 0,1-1-1,1 1 1,-1-1 0,1 1 0,-2 5-1,3-9-91,-1 0-1,1 0 1,-1 1-1,1-1 1,0 0-1,-1 1 1,1-1 0,0 0-1,0 1 1,0-1-1,0 1 1,0-1-1,1 0 1,-1 1-1,0-1 1,1 0-1,-1 1 1,0-1-1,1 0 1,0 0 0,0 2-1,0-2-3,0-1 0,0 1 0,0-1-1,0 0 1,0 1 0,0-1 0,0 0 0,0 0-1,0 0 1,0 1 0,0-1 0,0 0 0,0 0-1,0 0 1,0-1 0,0 1 0,0 0 0,0 0-1,0-1 1,0 1 0,1-1 0,6-2 54,0-1 0,0-1 0,0 1 0,14-12 0,10-14 24,-26 23-77,0 1 0,0 0 0,0 1 0,1-1 0,0 1 0,0 0 0,0 1 0,0-1 0,1 2 0,10-5 1,-18 8-2,1 0 0,0 0 1,-1 1-1,1-1 0,0 0 1,-1 0-1,1 1 0,-1-1 1,1 0-1,-1 1 1,1-1-1,-1 0 0,1 1 1,-1-1-1,1 1 0,-1-1 1,1 1-1,-1-1 1,1 1-1,-1-1 0,0 1 1,0 0-1,1-1 0,-1 1 1,0-1-1,0 1 1,1 0-1,-1-1 0,0 1 1,0 0-1,0-1 0,0 1 1,0 0-1,0-1 1,0 1-1,-1 1 0,1 38 775,1-21-38,9-42-220,-6 6-196,-1 1 0,0-1 0,-1 0 0,-1 0 1,-2-23-1,1 23-245,0 16-123,10 14-385,6 6 355,-9-15-193,0 0 0,1-1 0,-1 0 0,0 0 0,1-1 0,-1 0 0,1-1 0,0 1 1,0-1-1,-1-1 0,9 0 0,-5 0-797,-1 0 0,1-1 0,-1 0 0,0-1 0,1-1 0,-1 1 0,17-8 0,1-5-5060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19.316"/>
    </inkml:context>
    <inkml:brush xml:id="br0">
      <inkml:brushProperty name="width" value="0.025" units="cm"/>
      <inkml:brushProperty name="height" value="0.025" units="cm"/>
    </inkml:brush>
  </inkml:definitions>
  <inkml:trace contextRef="#ctx0" brushRef="#br0">35 143 3651,'-8'2'14572,"13"1"-11167,19 2-2628,-18-5-626,-1-2 0,1 1-1,0 0 1,0-1 0,-1 0 0,1-1-1,-1 1 1,0-1 0,0 0-1,0 0 1,0-1 0,0 0 0,-1 1-1,1-1 1,-1-1 0,0 1-1,-1-1 1,1 1 0,-1-1 0,0 0-1,0-1 1,0 1 0,-1 0-1,1-1 1,-1 1 0,-1-1 0,1 0-1,-1 0 1,1-6 0,-2 10-134,0 1 1,0 0-1,0 0 1,0 0-1,0 0 1,0-1-1,-1 1 1,1 0-1,0 0 1,-1 0-1,1 0 1,-1 0-1,1 0 1,-1 0-1,1 0 1,-1 0-1,0 0 1,1 0-1,-1 0 1,0 0-1,0 1 1,0-1-1,0 0 1,0 0-1,0 1 0,0-1 1,0 1-1,0-1 1,0 1-1,0-1 1,0 1-1,0 0 1,0-1-1,0 1 1,0 0-1,-1 0 1,1 0-1,0 0 1,0 0-1,0 0 1,0 0-1,0 0 1,-1 0-1,1 1 1,0-1-1,-1 1 1,-4 0-23,1 0 1,0 1 0,0 0 0,0-1-1,1 2 1,-1-1 0,0 0 0,1 1-1,-7 5 1,3 1-11,-1 1-1,1 0 0,1 1 0,0 0 1,1 0-1,0 0 0,0 1 0,1 0 1,1 0-1,0 0 0,0 1 1,2-1-1,-1 1 0,2 0 0,0 0 1,0 0-1,2 16 0,-1-27 13,0 0 0,0 0 0,0 0 0,0-1 0,1 1 0,-1 0 0,1 0 0,-1-1 0,1 1 0,-1 0 0,1-1 0,0 1 0,0-1-1,0 1 1,0-1 0,0 1 0,0-1 0,1 0 0,-1 1 0,0-1 0,1 0 0,-1 0 0,1 0 0,-1 0 0,1 0 0,-1 0 0,1-1 0,0 1 0,-1 0 0,1-1-1,0 1 1,0-1 0,-1 0 0,1 1 0,0-1 0,0 0 0,0 0 0,-1 0 0,1-1 0,0 1 0,0 0 0,-1-1 0,1 1 0,0-1 0,2-1 0,5 0-6,-1-1 1,0-1-1,1 1 1,-1-2-1,-1 1 1,1-1 0,12-10-1,-11 6-727,1 0 0,-2 0 0,1-2 0,-1 1-1,12-22 1,-15 22-1038,0 0 0,-1-1 0,0 0 0,2-11 0,0-2-3954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0.049"/>
    </inkml:context>
    <inkml:brush xml:id="br0">
      <inkml:brushProperty name="width" value="0.025" units="cm"/>
      <inkml:brushProperty name="height" value="0.025" units="cm"/>
    </inkml:brush>
  </inkml:definitions>
  <inkml:trace contextRef="#ctx0" brushRef="#br0">0 132 9417,'0'0'2546,"8"-1"753,-2-1-2827,31-3 2427,-35 5-2790,-1 0 1,1 0-1,-1 1 1,1-1 0,-1 0-1,0 1 1,1 0-1,-1-1 1,0 1-1,1 0 1,-1-1 0,0 1-1,0 0 1,0 0-1,0 0 1,0 0-1,0 0 1,0 0-1,0 1 1,0-1 0,0 0-1,0 0 1,-1 1-1,1-1 1,-1 0-1,1 1 1,0 2 0,1 7 81,0-1 1,-1 1 0,0-1 0,-1 1-1,-2 14 1,1-14-78,1 0-1,0-1 0,1 1 1,-1 0-1,4 13 1,-4-24-112,0 1 1,1-1-1,-1 1 1,0-1 0,0 0-1,0 1 1,0-1-1,0 1 1,1-1 0,-1 1-1,0-1 1,0 0-1,1 1 1,-1-1 0,0 1-1,1-1 1,-1 0-1,0 1 1,1-1 0,-1 0-1,0 0 1,1 1-1,-1-1 1,1 0 0,-1 0-1,1 0 1,-1 1-1,1-1 1,-1 0 0,1 0-1,-1 0 1,0 0-1,1 0 1,-1 0 0,1 0-1,-1 0 1,1 0 0,-1 0-1,1 0 1,-1 0-1,1 0 1,-1-1 0,1 1-1,-1 0 1,1 0-1,-1 0 1,0-1 0,1 1-1,-1 0 1,1 0-1,-1-1 1,0 1 0,1-1-1,-1 1 1,0 0-1,0-1 1,1 1 0,-1 0-1,0-1 1,1 0-1,18-25 293,-1-19-220,23-87 0,-43 166-61,2 52-23,0-83 15,0 1 1,1 0 0,-1-1 0,1 1-1,0-1 1,0 0 0,0 1 0,1-1 0,-1 0-1,1 1 1,-1-1 0,1 0 0,0 0-1,0 0 1,1-1 0,-1 1 0,1 0 0,3 3-1,-4-5 37,0 0 0,0-1 0,0 1 0,0 0-1,-1-1 1,1 1 0,0-1 0,0 0 0,0 0 0,0 0-1,0 0 1,0 0 0,0 0 0,0 0 0,0 0 0,0-1-1,0 1 1,0-1 0,0 0 0,0 1 0,-1-1 0,1 0-1,0 0 1,0 0 0,-1 0 0,1 0 0,-1-1 0,1 1 0,-1 0-1,0-1 1,1 1 0,-1-1 0,0 0 0,0 1 0,1-3-1,4-4 58,-1-1 0,0 1 0,-1-1-1,0 0 1,5-17 0,-6 9-24,0 0-1,-1 0 1,-1 0 0,0 0-1,-4-35 1,2 52-78,-5 36-162,5-34 161,1-1 0,0 0 0,0 1 0,1-1 0,-1 1 0,0-1-1,0 0 1,1 1 0,-1-1 0,1 0 0,-1 1 0,1-1 0,-1 0 0,1 0 0,0 0-1,0 1 1,0-1 0,0 0 0,-1 0 0,1 0 0,1 0 0,-1 0 0,0-1 0,0 1-1,0 0 1,0 0 0,0-1 0,1 1 0,-1-1 0,0 1 0,1-1 0,-1 1-1,0-1 1,1 0 0,2 0 0,0 0 53,1 0 1,0 0-1,-1-1 0,1 0 1,-1 0-1,1-1 0,-1 1 0,1-1 1,-1 0-1,0 0 0,0 0 1,0 0-1,0-1 0,0 0 1,-1 0-1,1 0 0,-1 0 0,6-6 1,-5 4-29,0 1 1,0-1-1,-1 0 0,1 0 1,-1 0-1,0-1 1,-1 1-1,1-1 1,-1 0-1,0 1 0,0-1 1,-1 0-1,0 0 1,1-7-1,-2 13-19,0 0-1,0 0 1,0-1-1,0 1 1,0 0-1,0 0 0,0-1 1,0 1-1,0 0 1,0-1-1,0 1 1,0 0-1,0 0 1,0-1-1,0 1 1,-1 0-1,1 0 1,0 0-1,0-1 1,0 1-1,0 0 1,0 0-1,-1-1 1,1 1-1,0 0 1,0 0-1,0 0 1,0 0-1,-1-1 1,1 1-1,0 0 1,0 0-1,-1 0 1,1 0-1,0 0 1,0 0-1,-1 0 1,1 0-1,0-1 1,-12 7-6,-7 15-73,11-7 87,2 0-1,0 1 0,0-1 0,1 1 0,1 0 0,1 1 0,0-1 1,1 0-1,0 20 0,2-33-6,0-1 0,-1 1 0,1 0 0,0-1-1,1 1 1,-1-1 0,0 1 0,0-1 0,1 1 0,-1-1 0,1 1 0,-1-1 0,1 1 0,0-1 0,-1 1 0,1-1 0,0 0 0,0 1 0,0-1-1,0 0 1,0 0 0,0 0 0,0 0 0,1 0 0,-1 0 0,0 0 0,1 0 0,-1-1 0,0 1 0,1 0 0,-1-1 0,1 1 0,-1-1 0,1 1-1,-1-1 1,1 0 0,0 0 0,-1 0 0,1 0 0,-1 0 0,1 0 0,-1 0 0,1 0 0,0 0 0,-1-1 0,1 1 0,-1-1 0,3 0 0,5-2 34,1-1 1,-1 0 0,0 0 0,0 0 0,0-1-1,10-8 1,35-38 40,-43 39-78,0 1-1,1 0 0,16-12 0,-28 23-3,0 0-1,0 0 0,1 0 1,-1 0-1,0-1 0,0 1 1,0 0-1,1 0 1,-1 0-1,0 0 0,0 0 1,0 0-1,1 0 0,-1 0 1,0 0-1,0 0 0,0 0 1,1 0-1,-1 0 0,0 0 1,0 0-1,1 0 0,-1 1 1,0-1-1,0 0 0,0 0 1,0 0-1,1 0 1,-1 0-1,0 0 0,0 1 1,0-1-1,0 0 0,1 0 1,-1 0-1,0 0 0,0 1 1,0-1-1,0 0 0,0 0 1,0 0-1,0 1 0,0-1 1,0 0-1,1 0 1,-1 0-1,0 1 0,0-1 1,2 19-45,-3 21 104,-8 53-783,9-94 634,0 1 0,0 0-1,0 0 1,0 0-1,1 0 1,-1 0 0,0 0-1,0-1 1,0 1-1,0 0 1,0 0-1,1 0 1,-1 0 0,0 0-1,0 0 1,0 0-1,0 0 1,1 0-1,-1 0 1,0-1 0,0 1-1,0 0 1,1 0-1,-1 0 1,0 0 0,0 0-1,0 0 1,1 1-1,-1-1 1,0 0-1,0 0 1,0 0 0,0 0-1,1 0 1,-1 0-1,0 0 1,0 0-1,0 0 1,0 0 0,0 1-1,1-1 1,-1 0-1,0 0 1,0 0 0,0 0-1,0 0 1,0 0-1,0 1 1,1-1-1,-1 0 1,0 0 0,0 0-1,0 1 1,0-1-1,0 0 1,0 0-1,0 0 1,0 0 0,0 1-1,0-1 1,0 0-1,0 0 1,0 0 0,0 1-1,0-1 1,9-14-7424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1.516"/>
    </inkml:context>
    <inkml:brush xml:id="br0">
      <inkml:brushProperty name="width" value="0.025" units="cm"/>
      <inkml:brushProperty name="height" value="0.025" units="cm"/>
    </inkml:brush>
  </inkml:definitions>
  <inkml:trace contextRef="#ctx0" brushRef="#br0">150 95 9513,'-4'-10'1042,"0"0"1,-1 1-1,0 0 1,0 0-1,-1 0 1,-10-13-1,15 21-925,0 0-1,0-1 1,0 1-1,-1 0 1,1 0-1,0 0 1,0 0-1,-1 0 1,1 0-1,-1 0 1,1 0-1,0 0 1,-1 1-1,0-1 1,1 1-1,-1-1 1,1 1-1,-1 0 1,0-1-1,1 1 1,-1 0-1,0 0 1,1 0-1,-1 0 1,0 0-1,1 1 1,-1-1-1,1 0 0,-1 1 1,0-1-1,1 1 1,-1 0-1,1-1 1,-1 1-1,1 0 1,0 0-1,-1 0 1,1 0-1,0 0 1,-1 0-1,1 1 1,0-1-1,0 0 1,0 0-1,0 1 1,0-1-1,1 1 1,-1-1-1,-1 3 1,-3 7-109,0-1 0,0 1 0,1-1 0,0 1 1,0 0-1,2 1 0,-1-1 0,1 0 0,1 1 0,0 0 1,1-1-1,0 1 0,1-1 0,0 1 0,1-1 0,3 13 1,-4-22-2,-1 1 1,1-1 0,0 0 0,0 0-1,0 0 1,0 0 0,0 0 0,1 0 0,-1 0-1,0-1 1,1 1 0,0 0 0,-1-1-1,1 1 1,0-1 0,0 0 0,0 1-1,0-1 1,0 0 0,0 0 0,0 0 0,0-1-1,0 1 1,0 0 0,1-1 0,-1 1-1,0-1 1,0 0 0,1 0 0,-1 0 0,0 0-1,1 0 1,-1 0 0,0-1 0,0 1-1,1-1 1,-1 0 0,0 1 0,0-1-1,0 0 1,0 0 0,0 0 0,2-2 0,6-3 128,-1 0 0,0 0 0,0-1 0,0-1 0,-1 1 0,0-2 0,8-10 0,30-50 69,-42 62-167,0 0 0,-1 0 0,0 0-1,-1 0 1,0-1 0,0 1-1,0-1 1,0-13 0,-22 102-97,20-77 56,-1 0 2,1 0 1,-1 0 0,1 0 0,1 0-1,-1 0 1,0 1 0,2 5 0,-1-9 10,0 0 0,-1 0 0,1 0 1,-1 0-1,1-1 0,0 1 0,0 0 0,0 0 1,-1-1-1,1 1 0,0-1 0,0 1 0,0-1 1,0 1-1,0-1 0,0 1 0,0-1 1,0 0-1,0 1 0,0-1 0,0 0 0,0 0 1,0 0-1,0 0 0,0 0 0,0 0 1,1 0-1,-1 0 0,0 0 0,0-1 0,0 1 1,0 0-1,0-1 0,1 0 0,3-1 53,0 0-1,1-1 1,-1 0-1,-1 0 1,1 0-1,0-1 1,-1 0-1,1 0 0,-1 0 1,0 0-1,-1 0 1,1-1-1,-1 0 1,4-6-1,-2 4-31,-1 0 0,0-1-1,-1 1 1,0 0 0,0-1-1,0 0 1,-1 0 0,0 0-1,1-14 1,-17 47-394,11-11 349,0 1 0,0 0 1,2-1-1,-1 28 0,2-41 13,0 0 0,0 0 0,1 0 0,-1 0-1,0 0 1,0 0 0,0 0 0,1 0 0,-1 0 0,0 0 0,1 0 0,-1 0 0,1-1 0,-1 1 0,1 0 0,0 0 0,-1 0-1,1-1 1,0 1 0,-1 0 0,1-1 0,0 1 0,0 0 0,0-1 0,-1 1 0,1-1 0,0 1 0,0-1 0,0 0 0,0 1 0,0-1-1,0 0 1,0 0 0,0 0 0,0 1 0,0-1 0,0 0 0,0 0 0,0-1 0,0 1 0,0 0 0,0 0 0,0 0 0,2-1 0,1 0 25,0 0 0,0-1 0,0 1 0,0-1 0,0 0 0,0 0 0,-1 0 0,1 0 0,5-5 0,1-4 16,0 0 1,-1-1-1,0 0 1,-1 0-1,0-1 0,8-19 1,-11 61-599,-4 20 529,-1-42 26,1-1 1,-1 1-1,1 0 1,0-1 0,0 1-1,1 0 1,0-1-1,0 0 1,1 1-1,-1-1 1,7 9 0,-8-13 7,1 0 0,0 1 0,0-1 1,0-1-1,0 1 0,0 0 0,1 0 1,-1-1-1,0 0 0,1 1 0,-1-1 1,1 0-1,-1 0 0,1 0 0,0 0 1,-1-1-1,1 1 0,0-1 0,-1 1 1,1-1-1,0 0 0,0 0 0,-1-1 1,1 1-1,0 0 0,0-1 0,-1 0 0,1 1 1,0-1-1,-1 0 0,4-2 0,0 0 29,0 1-1,0-2 1,0 1-1,0-1 1,-1 0-1,0 0 1,1 0-1,-2-1 1,1 0-1,0 0 1,-1 0-1,0 0 1,0-1-1,-1 1 1,1-1-1,-1 0 1,0 0-1,-1-1 1,0 1-1,0 0 1,2-11-1,-4 16 2,-1-1 0,1 1 0,-1-1 0,0 1 1,0 0-1,1 0 0,-1-1 0,0 1 0,0 0 0,0 0 0,0 0 0,-1 0 0,1 0 0,0 0 0,0 0 0,0 0 0,-1 1 1,1-1-1,-1 0 0,1 1 0,0-1 0,-1 1 0,1-1 0,-1 1 0,1 0 0,-1 0 0,-1-1 0,2 2-35,0-1 1,0 0-1,0 0 0,0-1 0,0 1 0,0 0 0,0 0 1,0 0-1,0-1 0,0 1 0,0 0 0,0-1 0,0 1 0,0-1 1,0 1-1,0-1 0,0 0 0,0 1 0,1-1 0,-1 0 1,0 0-1,0 1 0,1-1 0,-1 0 0,1 0 0,-1 0 1,1 0-1,-1 0 0,1 0 0,-1 0 0,1 0 0,0 0 0,0 0 1,-1-2-1,3 1-195,0 1 1,0-1-1,0 0 1,0 1-1,0-1 1,0 1-1,0-1 1,1 1 0,-1 0-1,1 0 1,-1 0-1,0 0 1,1 1-1,0-1 1,-1 1-1,1-1 1,3 1-1,7-3-1605,13-6-2850,2-1-3331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1.889"/>
    </inkml:context>
    <inkml:brush xml:id="br0">
      <inkml:brushProperty name="width" value="0.025" units="cm"/>
      <inkml:brushProperty name="height" value="0.025" units="cm"/>
    </inkml:brush>
  </inkml:definitions>
  <inkml:trace contextRef="#ctx0" brushRef="#br0">0 1 9033,'0'0'320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2.219"/>
    </inkml:context>
    <inkml:brush xml:id="br0">
      <inkml:brushProperty name="width" value="0.025" units="cm"/>
      <inkml:brushProperty name="height" value="0.025" units="cm"/>
    </inkml:brush>
  </inkml:definitions>
  <inkml:trace contextRef="#ctx0" brushRef="#br0">230 56 6598,'3'-4'479,"-1"0"0,0-1 0,0 1 0,0 0 0,0-1 0,-1 1-1,1-1 1,0-7 0,-2 12-365,0 0 0,0-1 1,0 1-1,-1-1 0,1 1 0,0 0 0,0-1 0,0 1 1,0 0-1,-1-1 0,1 1 0,0-1 0,0 1 0,-1 0 1,1 0-1,0-1 0,0 1 0,-1 0 0,1 0 0,0-1 1,-1 1-1,1 0 0,-1 0 0,1 0 0,0-1 0,-1 1 1,1 0-1,0 0 0,-1 0 0,1 0 0,-1 0 0,1 0 1,0 0-1,-1 0 0,0 0 0,-32 9 3382,-4 6-1627,16-8-1301,1 1 0,0 0 0,1 2 0,0 1 0,0 0 0,-20 17 0,29-13-563,19-7-95,29-6 0,-31-3 153,20-1-196,0-1 0,-1-1 0,35-11 0,-36 8-244,1 2 0,-1 0 0,45-2 1,-70 7 389,1 0 0,0 1 1,-1-1-1,1 0 0,0 0 1,-1 0-1,1 1 0,0-1 0,-1 0 1,1 1-1,-1-1 0,1 1 1,-1-1-1,1 1 0,-1-1 1,1 1-1,-1-1 0,1 1 1,-1-1-1,0 1 0,1 0 1,-1-1-1,0 1 0,1-1 0,-1 1 1,0 0-1,0 0 0,0-1 1,1 1-1,-1 0 0,0-1 1,0 1-1,0 0 0,0-1 1,0 1-1,-1 0 0,1-1 0,0 1 1,0 0-1,0-1 0,-1 1 1,1 0-1,0-1 0,0 1 1,-1 0-1,1-1 0,-1 1 1,0 0-1,-17 35 1347,6-21-892,-39 49 989,46-59-1369,0 0 0,0 0 0,-1 0 0,1 0 0,-1-1 0,0 0 0,-1 0 0,-9 4 0,16-8-148,-1 0-1,1 0 0,0 1 0,0-1 1,-1 0-1,1 0 0,0 0 0,0 1 1,-1-1-1,1 0 0,0 0 0,-1 0 0,1 0 1,0 0-1,-1 0 0,1 0 0,0 0 1,-1 0-1,1 0 0,0 0 0,-1 0 0,1 0 1,0 0-1,-1 0 0,1 0 0,0 0 1,-1 0-1,1 0 0,0 0 0,-1-1 1,1 1-1,0 0 0,0 0 0,-1 0 0,1-1 1,0 1-1,0 0 0,-1 0 0,1-1 1,0 1-1,0 0 0,0 0 0,-1-1 0,1 1 1,0 0-1,0-1 0,0 1 0,0 0 1,0-1-1,0 1 0,0 0 0,0-1 0,0 1 1,0-1-1,7-18-6836,8 2-288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5.064"/>
    </inkml:context>
    <inkml:brush xml:id="br0">
      <inkml:brushProperty name="width" value="0.025" units="cm"/>
      <inkml:brushProperty name="height" value="0.025" units="cm"/>
    </inkml:brush>
  </inkml:definitions>
  <inkml:trace contextRef="#ctx0" brushRef="#br0">153 0 3203,'0'0'16037,"-8"9"-13315,-7 8-1893,1 2 0,0-1 0,2 2 0,-19 38 0,20-34-606,2 0 1,0 1-1,2-1 0,0 2 0,2-1 1,1 1-1,-2 46 0,6-70-218,0 0 0,0 0 0,0-1 1,0 1-1,0 0 0,1 0 0,-1 0 0,1-1 0,-1 1 0,1 0 1,-1 0-1,1-1 0,0 1 0,0-1 0,0 1 0,0-1 0,0 1 0,2 1 1,-2-2 25,0-1 0,0 1 1,0 0-1,1-1 1,-1 1-1,0-1 0,0 1 1,1-1-1,-1 0 1,0 0-1,1 1 0,-1-1 1,0 0-1,1 0 1,-1 0-1,1-1 0,-1 1 1,3-1-1,2-1 88,0 0-1,0 0 1,0-1 0,0 0-1,-1 0 1,1-1-1,-1 0 1,9-7 0,18-22 106,-1-1 1,33-49-1,32-36-677,-85 109-868,-7 11-3717,-16 18-3719,-5 0-180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2.589"/>
    </inkml:context>
    <inkml:brush xml:id="br0">
      <inkml:brushProperty name="width" value="0.025" units="cm"/>
      <inkml:brushProperty name="height" value="0.025" units="cm"/>
    </inkml:brush>
  </inkml:definitions>
  <inkml:trace contextRef="#ctx0" brushRef="#br0">106 41 14734,'0'0'8333,"-11"-1"-7585,8 0-714,0 1 0,0 0 1,0-1-1,0 1 0,0 0 1,0 1-1,0-1 0,0 1 1,0-1-1,0 1 1,0 0-1,0 0 0,0 0 1,0 0-1,1 0 0,-1 1 1,0 0-1,1-1 0,-1 1 1,1 0-1,0 0 1,-1 0-1,1 0 0,0 1 1,0-1-1,0 1 0,1-1 1,-1 1-1,1 0 1,-1-1-1,-1 6 0,1-2 13,0-1 0,0 1-1,0-1 1,1 1 0,0 0 0,0 0-1,0 0 1,1-1 0,0 1 0,0 0-1,1 7 1,-1-12-38,1 1 1,-1-1-1,1 1 0,-1-1 0,1 0 1,0 1-1,-1-1 0,1 0 1,0 1-1,0-1 0,0 0 0,0 0 1,0 0-1,0 0 0,0 0 1,0 0-1,1 0 0,1 1 1,0-1 18,-1 0 0,1-1 0,-1 1 0,1-1 0,0 1 1,0-1-1,-1 0 0,1 0 0,0 0 0,-1 0 0,1 0 1,0-1-1,4-1 0,-2 0 17,-1 0 1,1 0-1,-1 0 0,1-1 1,-1 1-1,0-1 0,0 0 1,0-1-1,-1 1 0,1-1 1,-1 0-1,0 1 0,0-1 1,0-1-1,0 1 0,-1 0 1,0-1-1,3-6 0,-3 7-35,0-1-1,0 0 0,0 0 1,-1 0-1,0 0 1,0 0-1,0 0 0,-1 0 1,1-1-1,-1 1 1,-1 0-1,1 0 0,-1 0 1,1-1-1,-2 1 0,1 0 1,-4-9-1,5 13-120,-1 0 0,0-1 0,0 1 0,0 0 0,0 0-1,-1 0 1,1 0 0,0 0 0,0 0 0,-1 0 0,1 0-1,0 0 1,-1 1 0,1-1 0,-1 1 0,1-1 0,-1 1 0,1-1-1,-1 1 1,1 0 0,-1 0 0,-3 0 0,3 0-447,0 0 1,0 0 0,0 0-1,0 0 1,0 1-1,0-1 1,0 1-1,0 0 1,1-1 0,-1 1-1,0 0 1,0 0-1,0 0 1,1 1-1,-1-1 1,-2 2 0,-6 10-7600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2.931"/>
    </inkml:context>
    <inkml:brush xml:id="br0">
      <inkml:brushProperty name="width" value="0.025" units="cm"/>
      <inkml:brushProperty name="height" value="0.025" units="cm"/>
    </inkml:brush>
  </inkml:definitions>
  <inkml:trace contextRef="#ctx0" brushRef="#br0">192 33 11050,'0'0'8296,"-9"-6"-6886,-34-17-263,40 22-1063,0 0 0,0 0 0,0 1-1,0 0 1,0-1 0,0 1 0,-1 0 0,1 0-1,0 1 1,0-1 0,0 1 0,0-1-1,0 1 1,-1 0 0,2 0 0,-1 0-1,0 1 1,0-1 0,0 1 0,0-1 0,1 1-1,-1 0 1,1 0 0,-3 3 0,-3 3-9,0-1 0,1 1 1,0 0-1,1 1 0,-8 12 1,12-19-80,1 1 1,-1 0-1,1 0 1,-1 0 0,1 0-1,0 0 1,0 0-1,0 1 1,0-1-1,1 0 1,-1 0 0,1 1-1,0-1 1,0 0-1,0 1 1,1-1-1,-1 0 1,1 0-1,0 1 1,-1-1 0,4 5-1,-2-4 30,1 0 1,0 0-1,0 0 0,0-1 0,0 1 0,0-1 0,1 0 1,0 0-1,0 0 0,-1-1 0,2 1 0,-1-1 0,8 3 1,-2-1-289,0 0-1,1-1 1,0 0 0,0-1 0,18 1 0,-21-2-475,0-1 1,0 0-1,0 0 1,0-1-1,0 0 0,0-1 1,10-3-1,7-8-4719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3.261"/>
    </inkml:context>
    <inkml:brush xml:id="br0">
      <inkml:brushProperty name="width" value="0.025" units="cm"/>
      <inkml:brushProperty name="height" value="0.025" units="cm"/>
    </inkml:brush>
  </inkml:definitions>
  <inkml:trace contextRef="#ctx0" brushRef="#br0">37 1 14734,'0'0'2370,"-17"55"-1473,10-26-256,-1 2 416,5 1-385,2-5-223,1-3-321,0-5-128,3-7 32,11-5-320,-1-6-898,2-1-767,-1 0-1731,1-11-1889</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3.934"/>
    </inkml:context>
    <inkml:brush xml:id="br0">
      <inkml:brushProperty name="width" value="0.025" units="cm"/>
      <inkml:brushProperty name="height" value="0.025" units="cm"/>
    </inkml:brush>
  </inkml:definitions>
  <inkml:trace contextRef="#ctx0" brushRef="#br0">1 432 10666,'0'0'9139,"11"1"-9000,-7-1-138,8 1 39,1 0 0,-1-1 0,0 0 0,13-3-1,-20 2-25,-1 0 1,1 0-1,0 0 0,-1-1 0,1 0 0,-1 0 1,0 0-1,0 0 0,1-1 0,-2 0 0,1 0 1,0 0-1,0 0 0,-1 0 0,5-7 0,-3 2 14,0 0 1,-1-1-1,0 1 0,0-1 0,-1 0 0,0 0 0,2-16 1,-4 21-13,-1-1 1,1 1 0,-1-1-1,0 0 1,0 1 0,-1-1 0,1 1-1,-3-6 1,3 8-10,-1 1 1,1-1-1,-1 0 1,0 1-1,0-1 1,0 1-1,0-1 0,0 1 1,0 0-1,0-1 1,0 1-1,0 0 1,-1 0-1,1 0 0,0-1 1,-1 2-1,1-1 1,-1 0-1,0 0 1,1 0-1,-3 0 0,3 1-11,-1-1 0,1 1 0,-1 0 0,0-1 0,1 1-1,-1 0 1,0 0 0,1 0 0,-1 0 0,0 1 0,1-1 0,-1 0-1,0 1 1,1-1 0,-1 1 0,1 0 0,-1-1 0,1 1-1,-1 0 1,1 0 0,-1 0 0,0 1 0,-2 1 1,1 1-1,0-1 1,0 1 0,0 0 0,1 0 0,-1 0-1,1 0 1,-2 5 0,-1 4 1,0 1 0,1 0 1,0 1-1,-2 18 0,5-27 29,0-1 1,1 1-1,0 0 0,0-1 0,0 1 1,2 10-1,-1-14-20,-1-1 1,1 0-1,0 1 0,-1-1 1,1 0-1,0 0 0,0 1 1,0-1-1,0 0 0,0 0 1,0 0-1,0 0 0,0 0 1,1 0-1,-1-1 0,0 1 1,0 0-1,1 0 0,-1-1 1,1 1-1,-1-1 0,0 0 1,1 1-1,-1-1 0,1 0 1,-1 0-1,1 0 0,-1 0 1,2 0-1,5 0 20,-1-1-1,0 0 0,0-1 1,0 1-1,0-1 1,0-1-1,0 1 1,-1-1-1,1 0 1,-1-1-1,1 0 1,-1 0-1,-1 0 1,1 0-1,0-1 1,-1 0-1,0-1 1,5-6-1,6-7 14,-2 0 1,0-2-1,-1 1 0,12-27 1,-15 25 91,-1 0 0,-1 0 1,-1-1-1,-1 0 0,-1 0 0,0 0 1,-2-1-1,0-25 0,-3 48-130,0 1 0,0-1 1,0 0-1,0 1 0,0-1 0,0 1 0,0-1 0,0 1 0,0-1 0,0 0 0,0 1 1,0-1-1,0 1 0,0-1 0,0 1 0,-1-1 0,1 1 0,0-1 0,0 1 0,-1-1 1,1 1-1,0-1 0,-1 1 0,1-1 0,0 1 0,-1-1 0,1 1 0,-1 0 0,1-1 1,-1 1-1,0-1 0,0 2-4,0-1 0,0 1 0,1-1 0,-1 1 0,0 0 1,0-1-1,0 1 0,1 0 0,-1 0 0,0-1 0,1 1 0,-1 0 0,0 0 1,1 0-1,-1 0 0,1 0 0,-1 0 0,1 2 0,-13 27 21,2 0 0,1 1-1,1 0 1,2 1 0,1 0-1,2 0 1,1 0 0,1 1-1,5 48 1,-3-79-17,0 0-1,0 0 0,0 0 1,0 0-1,1 0 1,-1 0-1,1 0 1,-1 0-1,1 0 1,0 0-1,-1 0 1,1 0-1,0 0 1,1-1-1,-1 1 1,0 0-1,0-1 1,1 1-1,-1-1 1,1 0-1,-1 1 1,1-1-1,-1 0 1,1 0-1,0 0 1,0 0-1,0 0 1,-1 0-1,1 0 1,0-1-1,0 1 1,0-1-1,0 0 1,0 1-1,0-1 0,0 0 1,0 0-1,0 0 1,0 0-1,0 0 1,0-1-1,0 1 1,0-1-1,4-1 1,2 0 22,-1-1 1,1-1-1,-1 1 1,0-1-1,0 0 1,0-1-1,-1 0 1,1 0-1,-1 0 1,5-7-1,-2 2-3,0 0 0,-1-1 0,0 0 0,-1-1 0,-1 0 0,0 0-1,0 0 1,-1-1 0,-1 0 0,6-26 0,-14 60-82,2-14 44,1 0-1,0 1 1,0-1 0,0 0-1,1 1 1,0-1-1,1 8 1,0-13 13,-1 0-1,1 0 1,0 0-1,0 0 1,0 0-1,0 0 1,0 0-1,0-1 1,0 1-1,0 0 1,1-1 0,-1 1-1,1-1 1,-1 0-1,1 1 1,0-1-1,-1 0 1,1 0-1,0 0 1,0 0-1,0 0 1,0-1-1,-1 1 1,1 0 0,0-1-1,0 0 1,1 1-1,-1-1 1,0 0-1,0 0 1,0 0-1,4-1 1,3 1 20,0-1 0,1-1 0,-1 0 0,13-4 0,-13 3-52,-1 1-1,1 0 1,0 1 0,13-2-1,-21 3 20,0 1-1,0-1 1,0 0-1,0 0 1,0 0-1,0 1 0,0-1 1,0 0-1,0 1 1,0-1-1,0 1 1,0-1-1,-1 1 0,1-1 1,0 1-1,0 0 1,0-1-1,-1 1 0,1 0 1,0 0-1,-1 0 1,1-1-1,-1 1 1,1 0-1,-1 0 0,1 0 1,-1 0-1,0 0 1,0 0-1,1 0 1,-1 0-1,0 2 0,1 40-8,-1-30-3,-4 27 280,-2-2 0,-1 1 0,-2-1 0,-2 0 0,-1-1 0,-32 67 0,40-96 17,4-6-168,-1 1-1,0 0 1,0-1 0,-1 1-1,1 0 1,-1-1 0,1 0-1,-1 1 1,0-1 0,0 0-1,0 0 1,0 0 0,0 0-1,0 0 1,-5 3 0,7-6-86,-1 1 1,0 0-1,1 0 1,-1-1-1,1 1 1,-1 0-1,1-1 1,-1 1-1,1 0 1,-1-1-1,1 1 1,0-1-1,-1 1 1,1-1-1,-1 1 1,1-1-1,0 1 1,0-1-1,-1 1 1,1-1-1,0 0 1,0 1-1,0-1 1,0 1-1,-1-1 1,1 0-1,0 1 1,0-1-1,0 1 1,0-1-1,1 0 1,-3-28 102,2 25-90,-2-302 212,3 155-5288,-3 136 1467,-10-1-2482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4.322"/>
    </inkml:context>
    <inkml:brush xml:id="br0">
      <inkml:brushProperty name="width" value="0.025" units="cm"/>
      <inkml:brushProperty name="height" value="0.025" units="cm"/>
    </inkml:brush>
  </inkml:definitions>
  <inkml:trace contextRef="#ctx0" brushRef="#br0">0 233 14286,'0'0'2722,"67"-18"-2370,-27 13-480,2 2-2818,2-1-3076</inkml:trace>
  <inkml:trace contextRef="#ctx0" brushRef="#br0" timeOffset="1">714 1 14157,'0'0'4581,"2"57"-3428,-2-22-929,0 5-160,0 8-128,0 0-1409,0-3-4005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4:24.650"/>
    </inkml:context>
    <inkml:brush xml:id="br0">
      <inkml:brushProperty name="width" value="0.025" units="cm"/>
      <inkml:brushProperty name="height" value="0.025" units="cm"/>
    </inkml:brush>
  </inkml:definitions>
  <inkml:trace contextRef="#ctx0" brushRef="#br0">7 1 16047,'0'0'5093,"-7"52"-3844,7-43-993,0-5-224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26.275"/>
    </inkml:context>
    <inkml:brush xml:id="br0">
      <inkml:brushProperty name="width" value="0.025" units="cm"/>
      <inkml:brushProperty name="height" value="0.025" units="cm"/>
    </inkml:brush>
  </inkml:definitions>
  <inkml:trace contextRef="#ctx0" brushRef="#br0">0 285 18546,'0'0'3331,"98"-15"-2627,-11-12-319,20-9-1,13-6-288,11 0-64,-1 3-32,-10 6-128,-21 9-577,-28 9-544,-24 8-801,-32 2-1729</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26.618"/>
    </inkml:context>
    <inkml:brush xml:id="br0">
      <inkml:brushProperty name="width" value="0.025" units="cm"/>
      <inkml:brushProperty name="height" value="0.025" units="cm"/>
    </inkml:brush>
  </inkml:definitions>
  <inkml:trace contextRef="#ctx0" brushRef="#br0">568 66 13453,'0'0'3950,"0"-8"-2199,-1 3-1490,1 3-180,0 0 1,-1-1-1,1 1 0,0 0 1,0 0-1,0-1 1,0 1-1,1 0 1,-1 0-1,1-1 1,-1 1-1,1 0 1,0 0-1,0 0 0,0 0 1,0 0-1,0 0 1,0 0-1,0 0 1,1 0-1,-1 1 1,1-1-1,2-2 1,-16 22 521,-27 17-6,-3-3 1,-64 40 0,3-3-37,88-58-492,-27 18 52,2 1-1,1 3 1,1 1 0,-38 45 0,72-74-135,0 0 0,0 0 0,1 1 0,-1 0 0,1-1 0,1 1 1,-1 0-1,-2 12 0,5-17 0,-1 1 0,1-1 0,0 1 1,0-1-1,0 1 0,1-1 0,-1 0 0,0 1 1,1-1-1,-1 1 0,0-1 0,1 1 0,0-1 1,-1 0-1,1 1 0,0-1 0,0 0 0,0 0 1,-1 1-1,1-1 0,0 0 0,1 0 0,-1 0 1,0 0-1,0 0 0,0-1 0,1 1 0,-1 0 0,0-1 1,1 1-1,-1 0 0,0-1 0,1 0 0,-1 1 1,1-1-1,-1 0 0,1 1 0,-1-1 0,1 0 1,-1 0-1,2-1 0,30 4-351,-1-2 1,0-1-1,1-2 0,34-6 1,130-35-3472,-61 5-2628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1.600"/>
    </inkml:context>
    <inkml:brush xml:id="br0">
      <inkml:brushProperty name="width" value="0.025" units="cm"/>
      <inkml:brushProperty name="height" value="0.025" units="cm"/>
    </inkml:brush>
  </inkml:definitions>
  <inkml:trace contextRef="#ctx0" brushRef="#br0">1 182 15791,'0'0'8483,"6"14"-7971,31 67-9,39 132 0,-59-156-475,-3 2 1,-3 0 0,7 90 0,-18-146 0,0 30 24,-5-25 294,-5-21 521,0-7-735,1-1 0,2 0 0,0 0 0,-5-27 0,-12-94-141,16 85-10,2 0 0,2 0 0,3-1-1,7-62 1,-5 114 11,0 1-1,0 0 0,0-1 0,1 1 1,-1 0-1,2 0 0,-1 0 1,0 0-1,1 1 0,0-1 0,0 1 1,0-1-1,1 1 0,-1 0 1,1 0-1,0 1 0,0-1 0,0 1 1,1 0-1,-1 0 0,1 0 1,0 1-1,0-1 0,0 1 1,0 0-1,0 1 0,0-1 0,0 1 1,1 0-1,-1 0 0,0 1 1,1 0-1,-1 0 0,1 0 0,7 2 1,-11-2 3,0 0 0,0 0 0,0 0 0,0 0 0,0 1 0,-1-1 1,1 1-1,0 0 0,0-1 0,-1 1 0,1 0 0,0 0 0,-1 0 0,1 0 0,-1 0 1,1 0-1,-1 1 0,0-1 0,1 0 0,-1 1 0,0-1 0,0 1 0,2 2 0,-2-1 6,0 1-1,-1-1 0,1 0 1,-1 0-1,1 1 0,-1-1 1,0 0-1,0 1 0,-1-1 1,1 0-1,-1 0 0,-1 5 1,-2 5 62,0 0 0,-1-1 1,-1 0-1,0 0 0,-12 17 0,6-11 90,-1-1-1,0-1 0,-1 0 0,-1-1 1,-1 0-1,-31 21 0,46-35-167,0 0 0,0 0 0,0-1 0,0 1 0,0 0 0,0-1 0,-1 1 0,1-1 0,0 1 0,0-1 0,-1 0 0,1 1 0,0-1 0,0 0 0,-1 0 0,1 0 0,0 0 0,-1 0 0,1 0 0,-2-1 0,2 0-66,1 1 0,-1-1 0,1 1 0,-1-1 0,1 0 0,-1 0 0,1 1 0,0-1 0,-1 0 0,1 0 0,0 1 1,0-1-1,0 0 0,0 0 0,0 1 0,-1-1 0,1 0 0,1 0 0,-1 0 0,0 1 0,0-1 0,0 0 0,1-1 0,0-4-520,1-1 0,0 1 1,0 0-1,1 0 0,0 0 1,5-9-1,11-7-2101,1 0-1,1 2 1,1 1 0,0 0 0,1 2-1,35-20 1,14-12 2187,-4-6 9495,-68 54-8690,1 1 0,-1 0 0,1 0 0,-1-1-1,1 1 1,-1 0 0,0-1 0,1 1 0,-1-1 0,1 1 0,-1 0 0,0-1 0,1 1-1,-1-1 1,0 1 0,1-1 0,-1 1 0,0-1 0,0 1 0,0-1 0,1 0 0,-1 1 0,0-1-1,0 1 1,0-1 0,0 1 0,0-1 0,0 0 0,0 1 0,0-1 0,0 0-1,-7 3 3363,-2 8-4005,5-2 459,0-1-1,0 1 1,1 0-1,0 0 1,0 0-1,1 1 0,0-1 1,-2 15-1,3 71 436,0-92-533,1 0-1,0 0 0,0 0 0,0 1 0,0-1 1,1 0-1,-1 0 0,1 0 0,-1 0 1,1 1-1,0-1 0,0 0 0,-1 0 0,2 0 1,-1-1-1,0 1 0,0 0 0,1 0 1,-1-1-1,0 1 0,1 0 0,0-1 1,-1 0-1,1 1 0,0-1 0,0 0 0,0 0 1,0 0-1,0 0 0,0 0 0,0 0 1,0-1-1,0 1 0,4 0 0,-3-1 36,1 0 1,0-1-1,0 1 0,-1-1 1,1 0-1,-1 0 0,1 0 1,-1-1-1,1 1 0,-1-1 1,0 0-1,1 0 0,-1 0 1,0 0-1,0 0 0,0-1 1,-1 1-1,1-1 0,3-5 1,0-1 98,0 0 0,-1 0 0,-1-1 1,1 1-1,-1-1 0,-1 0 0,0-1 1,0 1-1,-1 0 0,-1-1 0,1 0 0,-2 1 1,0-1-1,-1-18 0,1 24-153,-1 0 0,0 0 1,1 0-1,-2 0 0,1 0 0,0 0 1,-1 1-1,0-1 0,0 0 0,-1 1 1,1 0-1,-1-1 0,0 1 0,0 0 0,0 0 1,-1 1-1,1-1 0,-1 1 0,0-1 1,0 1-1,0 0 0,-1 1 0,1-1 0,0 1 1,-1 0-1,0 0 0,0 0 0,1 1 1,-1-1-1,0 1 0,0 0 0,-7 0 1,10 1-71,1 0 0,0 0 1,-1 1-1,1-1 1,-1 0-1,1 1 1,0-1-1,-1 0 1,1 1-1,0 0 1,0-1-1,-1 1 0,1 0 1,0 0-1,0-1 1,0 1-1,0 0 1,0 0-1,0 0 1,0 0-1,0 1 1,0-1-1,0 0 0,1 0 1,-1 0-1,0 1 1,1-1-1,-1 0 1,1 1-1,0-1 1,-1 0-1,1 2 0,-1 0-423,1 0-1,-1-1 0,1 1 0,0 0 1,0 0-1,0-1 0,0 1 0,1 0 1,-1 0-1,1-1 0,-1 1 0,1 0 0,0-1 1,0 1-1,0-1 0,3 5 0,10 4-7092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1.928"/>
    </inkml:context>
    <inkml:brush xml:id="br0">
      <inkml:brushProperty name="width" value="0.025" units="cm"/>
      <inkml:brushProperty name="height" value="0.025" units="cm"/>
    </inkml:brush>
  </inkml:definitions>
  <inkml:trace contextRef="#ctx0" brushRef="#br0">55 1 16592,'0'0'2621,"-6"8"-267,-1 6-1942,0-1-1,1 1 1,0 0-1,1 1 1,0-1-1,2 1 1,-1 0-1,2 0 1,0 0-1,0 22 1,3-37-412,-1 1 0,1-1 0,-1 1 0,1-1 0,-1 1 0,1-1 0,0 1 0,-1-1 0,1 1 0,0-1 0,-1 0 1,1 1-1,0-1 0,-1 0 0,1 0 0,0 0 0,0 0 0,-1 1 0,1-1 0,0 0 0,0 0 0,-1 0 0,1 0 0,0-1 0,0 1 0,-1 0 0,1 0 0,0 0 0,-1-1 0,2 1 0,27-8 26,6-7 56,43-16-411,-73 29 252,1 0 0,0 1 0,0 0 0,0 0 0,0 1-1,0-1 1,0 1 0,0 0 0,0 1 0,12 2 0,-17-2 92,1 0 0,-1 0-1,0 0 1,1 1 0,-1-1 0,0 0-1,0 1 1,0-1 0,0 1-1,0-1 1,-1 1 0,1-1-1,0 1 1,-1 0 0,1-1 0,-1 1-1,1 0 1,-1-1 0,0 1-1,0 0 1,0 0 0,0-1-1,0 1 1,0 0 0,0 0 0,-1 2-1,-10 48 1282,6-39-1102,-1 0 0,-1-1 0,1 0 0,-2 0 1,0-1-1,0 0 0,-13 13 0,21-24-262,0 0 1,0 1-1,0-1 0,0 0 0,0 0 1,-1 0-1,1 1 0,0-1 0,0 0 1,0 0-1,0 0 0,-1 1 0,1-1 1,0 0-1,0 0 0,-1 0 0,1 0 0,0 1 1,0-1-1,-1 0 0,1 0 0,0 0 1,0 0-1,-1 0 0,1 0 0,0 0 1,0 0-1,-1 0 0,1 0 0,0 0 1,0 0-1,-1 0 0,1 0 0,0 0 1,0 0-1,-1 0 0,1 0 0,0 0 1,0-1-1,-1 1 0,1 0 0,0 0 1,0 0-1,-1 0 0,1 0 0,0-1 1,0 1-1,-2-13-4628,2 10 4092,0-22-7553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5.419"/>
    </inkml:context>
    <inkml:brush xml:id="br0">
      <inkml:brushProperty name="width" value="0.025" units="cm"/>
      <inkml:brushProperty name="height" value="0.025" units="cm"/>
    </inkml:brush>
  </inkml:definitions>
  <inkml:trace contextRef="#ctx0" brushRef="#br0">6 0 12460,'0'0'6950,"-5"47"-5028,7-36-737,11-1-608,3-7-513,1-3-1986,3 0-3203,2-8-9417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2.271"/>
    </inkml:context>
    <inkml:brush xml:id="br0">
      <inkml:brushProperty name="width" value="0.025" units="cm"/>
      <inkml:brushProperty name="height" value="0.025" units="cm"/>
    </inkml:brush>
  </inkml:definitions>
  <inkml:trace contextRef="#ctx0" brushRef="#br0">0 1 18001,'0'0'2210,"2"54"288,1-16-416,2 3-800,2-2-514,4-4-383,0-5-257,3-5-128,0-8-1185,-1-7-1250,-4-6-1312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3.099"/>
    </inkml:context>
    <inkml:brush xml:id="br0">
      <inkml:brushProperty name="width" value="0.025" units="cm"/>
      <inkml:brushProperty name="height" value="0.025" units="cm"/>
    </inkml:brush>
  </inkml:definitions>
  <inkml:trace contextRef="#ctx0" brushRef="#br0">1 1 13741,'0'0'6929,"1"8"-5274,55 219 3273,-22-96-4603,-29-109-303,-2-9-6,-1-1 0,2 1 0,0 0 0,0-1 0,1 0 0,1 0 0,7 12 0,-13-24-3,0 0 0,0 1 0,0-1 0,1 0 1,-1 1-1,0-1 0,0 0 0,1 1 1,-1-1-1,0 0 0,0 0 0,1 1 1,-1-1-1,0 0 0,1 0 0,-1 1 0,0-1 1,1 0-1,-1 0 0,0 0 0,1 0 1,-1 0-1,0 1 0,1-1 0,-1 0 1,1 0-1,-1 0 0,0 0 0,1 0 0,-1 0 1,1 0-1,-1 0 0,0-1 0,1 1 1,-1 0-1,1 0 0,5-14 348,-3-22 34,-3 36-391,1-27 28,-1 0 1,-2 1 0,-1-1 0,-1 1-1,-1-1 1,-1 1 0,-10-26-1,15 67-116,0 0 0,1 0-1,1-1 1,4 26 0,-4-34 67,2 1 1,-1-2-1,1 1 1,0 0 0,0 0-1,0-1 1,1 0 0,0 1-1,0-1 1,8 7-1,-11-11 12,0 0-1,0-1 0,0 1 0,1 0 0,-1 0 0,0-1 0,1 1 1,-1-1-1,1 1 0,-1-1 0,0 1 0,1-1 0,-1 0 0,1 0 1,-1 0-1,1 0 0,-1 0 0,1 0 0,2 0 0,-2-1 4,0 0-1,1-1 1,-1 1 0,0 0-1,0-1 1,0 1-1,0-1 1,0 1-1,-1-1 1,1 0-1,0 0 1,-1 0 0,1 0-1,-1 0 1,2-5-1,4-6 11,-2-1 0,0 1-1,0-1 1,-1-1 0,2-17-1,14-43 6,-20 74-15,0 1 1,0-1-1,0 0 0,0 1 1,1-1-1,-1 0 1,0 1-1,1-1 0,-1 1 1,0-1-1,1 0 0,-1 1 1,1-1-1,-1 1 1,0-1-1,1 1 0,0-1 1,-1 1-1,1 0 0,-1-1 1,1 1-1,-1 0 1,1-1-1,0 1 0,0 0 1,10 10-92,2 27-34,-8 4 146,-5-33-14,0 1 0,1-1 0,1 1 0,-1-1 0,1 1 0,1-1 0,0 0 0,4 10 0,-6-17-2,-1-1-1,0 1 1,1-1-1,-1 1 1,1-1-1,-1 1 1,1-1-1,-1 1 0,1-1 1,0 0-1,-1 1 1,1-1-1,-1 0 1,1 1-1,0-1 1,-1 0-1,1 0 0,0 0 1,-1 0-1,1 0 1,0 0-1,-1 0 1,1 0-1,0 0 1,-1 0-1,1 0 0,0 0 1,-1 0-1,1 0 1,0 0-1,-1-1 1,1 1-1,0 0 1,-1-1-1,1 1 0,-1 0 1,1-1-1,-1 1 1,1-1-1,-1 1 1,1-1-1,-1 1 1,1-1-1,-1 1 0,0-1 1,1 1-1,-1-1 1,0 0-1,1 1 1,-1-1-1,0 0 1,20-38 78,-18 36-87,13-40 32,-12 32-27,1 0 0,0 0 0,11-20 0,-10 43-159,0 17 194,-3-18 1,-1-6-28,0-1-1,1 1 1,-1-1-1,1 1 1,0-1 0,1 0-1,-1 0 1,1 0-1,0 0 1,-1 0 0,2 0-1,-1-1 1,0 1-1,1-1 1,5 4 0,-7-6 9,0 1 1,0-1 0,0 0 0,0-1 0,0 1-1,0 0 1,0 0 0,0-1 0,0 1-1,1-1 1,-1 0 0,0 0 0,0 1 0,0-1-1,1-1 1,-1 1 0,0 0 0,0-1 0,0 1-1,0-1 1,0 1 0,1-1 0,-1 0-1,0 0 1,0 0 0,-1 0 0,1 0 0,0-1-1,0 1 1,-1 0 0,1-1 0,0 0 0,-1 1-1,0-1 1,3-2 0,1-5 110,0 1 0,0-1 1,-1 0-1,0 0 0,0 0 0,-1-1 0,0 1 1,-1-1-1,0 0 0,1-19 0,-2 24-108,-1 1-1,0 0 1,0-1-1,0 1 1,0 0-1,0-1 1,-1 1-1,0 0 0,0-1 1,0 1-1,-1 0 1,1 0-1,-1 0 1,0 0-1,0 0 1,0 1-1,-1-1 1,1 0-1,-1 1 1,0 0-1,0 0 1,0 0-1,0 0 1,-1 0-1,1 0 1,-1 1-1,-4-3 0,7 5-23,-1-1 0,1 0 0,0 1-1,-1-1 1,1 1 0,0 0 0,-1-1 0,1 1-1,0 0 1,-1 0 0,1 0 0,-1 0-1,1 0 1,0 0 0,-1 0 0,1 0-1,0 1 1,-1-1 0,1 1 0,0-1 0,-1 1-1,1-1 1,0 1 0,0 0 0,-1-1-1,1 1 1,0 0 0,0 0 0,0 0-1,-1 1 1,1 1-1,-1-1 0,1 0 1,0 0-1,1 1 0,-1-1 0,0 0 0,1 1 0,-1-1 1,1 1-1,0-1 0,0 1 0,0-1 0,0 1 0,0-1 1,0 1-1,2 3 0,-1-5 5,0 0 0,0 0 0,1 0 0,-1 0 0,0 0 0,1 0 0,-1 0 0,1-1 0,-1 1 0,1-1 0,-1 1 0,1-1 0,-1 1-1,1-1 1,-1 0 0,1 0 0,0 0 0,-1 0 0,1 0 0,-1 0 0,3-1 0,-1 1 0,0 0 0,0 0 0,-1 1 0,1-1 1,0 0-1,0 1 0,0 0 0,0 0 0,3 1 0,-1 3-7,-1 0 0,0 0 0,0 0 0,0 1 1,-1-1-1,0 1 0,0 0 0,0 0 0,3 10 0,-4-9 9,1 1 0,1-1-1,-1 0 1,1 0 0,7 10 0,-9-15-30,0 0 1,0-1 0,0 1 0,0 0-1,0-1 1,0 1 0,1-1 0,-1 0-1,0 1 1,1-1 0,-1 0 0,1-1-1,0 1 1,-1 0 0,1-1 0,-1 1-1,1-1 1,0 0 0,-1 0 0,6-1 0,-7 1-125,0 0 0,1 0 0,-1 0 0,0-1 1,0 1-1,1 0 0,-1-1 0,0 1 0,0-1 0,0 0 1,0 1-1,0-1 0,0 0 0,0 0 0,0 0 1,0 0-1,0 1 0,0-1 0,0 0 0,0-1 1,-1 1-1,1 0 0,0 0 0,-1 0 0,1-2 1,4-21-5992,-5 6-972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3.456"/>
    </inkml:context>
    <inkml:brush xml:id="br0">
      <inkml:brushProperty name="width" value="0.025" units="cm"/>
      <inkml:brushProperty name="height" value="0.025" units="cm"/>
    </inkml:brush>
  </inkml:definitions>
  <inkml:trace contextRef="#ctx0" brushRef="#br0">0 1 17264,'0'0'6022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6.244"/>
    </inkml:context>
    <inkml:brush xml:id="br0">
      <inkml:brushProperty name="width" value="0.025" units="cm"/>
      <inkml:brushProperty name="height" value="0.025" units="cm"/>
    </inkml:brush>
  </inkml:definitions>
  <inkml:trace contextRef="#ctx0" brushRef="#br0">58 271 14061,'0'0'5947,"8"6"-5819,25 19 123,-39-32 309,1 0 0,0-1 0,1 1 0,0-1 0,0 0 0,0 0 0,1 0-1,-3-13 1,0-1-1015,0 1 0,2-1 0,-3-33 0,7 48 330,-5-46-261,4 51 440,1 0-1,0-1 0,-1 1 1,0 0-1,1 0 0,-1 0 0,0 0 1,0 0-1,0 0 0,0 0 1,0 0-1,-1 0 0,1 0 1,-1 1-1,1-1 0,-1 1 1,0-1-1,1 1 0,-4-3 1,3 9 99,1 0 0,1 0 1,-1 0-1,1 0 1,0 0-1,0 0 1,1 7-1,5 29 273,19 69-1,-2-19 219,-19-70-510,36 147 688,-40-167-816,0 0-1,1 0 1,-1 0 0,0 0 0,1 0 0,-1 0 0,0 0 0,1 0 0,-1 0-1,1 0 1,-1 0 0,1 0 0,0 0 0,0 0 0,-1 0 0,1 0 0,0-1-1,0 1 1,0 0 0,1 0 0,-1-1 2,-1-1 0,1 1-1,0 0 1,-1-1 0,1 0-1,-1 1 1,1-1 0,-1 1-1,1-1 1,-1 0 0,1 1-1,-1-1 1,0 0 0,1 1 0,-1-1-1,0 0 1,0 0 0,0 1-1,1-1 1,-1 0 0,0 0-1,9-57 257,-9 53-254,2-21 70,10-67-4,-10 86-78,-1 0-1,1 0 1,1 0-1,-1 0 0,1 0 1,0 1-1,1-1 0,0 1 1,0 0-1,5-7 1,-6 11-3,-1-1-1,0 1 1,1 0 0,-1 0 0,1 0 0,0 1 0,0-1 0,-1 0-1,1 1 1,0 0 0,0 0 0,0 0 0,1 0 0,-1 0 0,0 1 0,0-1-1,0 1 1,1 0 0,-1 0 0,0 0 0,0 0 0,1 0 0,-1 1 0,0 0-1,0 0 1,0 0 0,0 0 0,0 0 0,0 0 0,0 1 0,0-1-1,4 4 1,-1 0 11,0-1-1,-1 0 0,0 1 0,0 0 1,-1 0-1,1 1 0,-1-1 0,0 1 0,0 0 1,-1 0-1,0 0 0,0 1 0,0-1 1,2 9-1,-4-9 40,1 1 0,-1-1 0,0 0-1,-1 1 1,1-1 0,-1 1 0,0 0 0,-1-1 0,0 0 0,0 1-1,0-1 1,-1 1 0,0-1 0,0 0 0,0 0 0,-1 0 0,0 0-1,0-1 1,-1 1 0,1-1 0,-1 1 0,-1-1 0,1-1 0,-1 1 0,1 0-1,-1-1 1,0 0 0,-1 0 0,1-1 0,-1 0 0,0 1 0,0-2-1,0 1 1,0-1 0,0 0 0,0 0 0,0-1 0,-1 1 0,1-2 0,-1 1-1,1-1 1,-1 0 0,1 0 0,-1 0 0,1-1 0,-11-3 0,11 3-50,0-2 1,0 1-1,0-1 1,0 1 0,1-2-1,-10-6 1,14 10-77,-1-1 1,1 0-1,-1 0 0,1 0 1,0 0-1,-1 0 0,1 0 1,0-1-1,0 1 0,0 0 1,0-1-1,0 1 0,0-1 1,0 1-1,0-1 0,1 1 1,-1-1-1,0 0 0,1 1 1,-1-1-1,1 0 0,0 1 1,0-1-1,0 0 1,0 1-1,0-1 0,0 0 1,0 0-1,1-2 0,1 3-221,0-1 1,1 0-1,-1 1 0,1 0 0,-1-1 1,1 1-1,-1 0 0,1 1 0,0-1 1,0 0-1,-1 1 0,1-1 0,0 1 0,0 0 1,3 0-1,5-1-945,55-15-5655,-33 1 2060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6.934"/>
    </inkml:context>
    <inkml:brush xml:id="br0">
      <inkml:brushProperty name="width" value="0.025" units="cm"/>
      <inkml:brushProperty name="height" value="0.025" units="cm"/>
    </inkml:brush>
  </inkml:definitions>
  <inkml:trace contextRef="#ctx0" brushRef="#br0">6 501 8200,'0'0'14467,"-2"8"-14110,0 0-277,1 0 0,0 0-1,1 0 1,0-1-1,0 1 1,3 14-1,-2-17-49,0-1-1,-1 0 0,2 0 1,-1 0-1,0 0 0,1-1 0,0 1 1,-1 0-1,2 0 0,-1-1 0,0 0 1,1 1-1,-1-1 0,1 0 0,0 0 1,0 0-1,5 3 0,-6-5-6,-1-1 1,0 1-1,1-1 0,-1 1 1,1-1-1,-1 0 0,1 0 1,-1 1-1,0-1 0,1 0 0,-1-1 1,1 1-1,-1 0 0,1 0 1,-1 0-1,0-1 0,1 1 1,-1-1-1,1 1 0,-1-1 0,0 0 1,0 1-1,1-1 0,-1 0 1,0 0-1,0 0 0,0 0 1,0 0-1,0 0 0,0 0 0,0 0 1,0 0-1,-1-1 0,1 1 1,0 0-1,-1-1 0,1 1 0,-1 0 1,1-3-1,20-60 842,-20 62-852,4-30 287,-1 0 0,-1 0 1,-2-38-1,21 155-295,-14-42 33,-4-17-26,0 0 1,16 44-1,-20-69-10,1 1-1,-1-1 0,1 1 1,-1-1-1,1 0 1,0 1-1,-1-1 1,1 0-1,0 1 1,0-1-1,0 0 1,0 0-1,0 0 0,0 0 1,0 0-1,1 0 1,-1 0-1,0 0 1,2 1-1,-2-2 3,0 0 0,0 0-1,0-1 1,-1 1 0,1 0-1,0-1 1,0 1 0,0 0-1,-1-1 1,1 1 0,0-1-1,-1 1 1,1-1 0,0 1-1,-1-1 1,1 1 0,-1-1-1,1 0 1,-1 1 0,1-1 0,-1 0-1,0 0 1,1 1 0,-1-2-1,5-9 54,-1 1-1,-1 0 1,5-22-1,3-53 271,-4 0 0,-3-1 0,-12-146 0,-1 153-354,7 57-206,10 68 61,3 68 211,-11-85-28,3 0 0,0-1 0,2 1 1,0 0-1,2-1 0,13 31 0,-16-51-7,1-1-1,-1 1 1,2-1-1,-1 1 1,1-2-1,0 1 1,13 10-1,-14-13-2,-1-1 1,1 1-1,0-1 1,0 0-1,0 0 1,0-1-1,0 1 0,1-1 1,-1 0-1,1-1 1,-1 1-1,1-1 1,6 0-1,-30-17-279,-260-165-1312,277 181 1609,0 0 1,0-1-1,0 1 1,0-1-1,0 1 1,1-1-1,-1 0 1,0 1 0,0-1-1,1 0 1,-1 0-1,0 1 1,1-1-1,-1 0 1,1 0-1,-1 0 1,1 0-1,-1 0 1,1 0 0,-1 0-1,1 0 1,0 0-1,0 0 1,0 0-1,-1 0 1,1 0-1,0 0 1,0 0 0,0 0-1,1 0 1,-1 0-1,0 0 1,0 0-1,0 0 1,1 0-1,-1 0 1,1 0-1,-1 0 1,1 0 0,-1 0-1,1 1 1,-1-1-1,1 0 1,0 0-1,-1 0 1,1 1-1,0-1 1,0 0-1,0 1 1,-1-1 0,1 1-1,0-1 1,0 1-1,1-1 1,10-6-74,0 1 1,0 0 0,21-6 0,-12 4 141,66-35-1635,-31 9-3040,-11 2-2022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38.431"/>
    </inkml:context>
    <inkml:brush xml:id="br0">
      <inkml:brushProperty name="width" value="0.025" units="cm"/>
      <inkml:brushProperty name="height" value="0.025" units="cm"/>
    </inkml:brush>
  </inkml:definitions>
  <inkml:trace contextRef="#ctx0" brushRef="#br0">75 428 4388,'0'0'12092,"-2"-9"-9551,2 8-2328,-8-28 1396,8 29-1565,-1-1-1,1 0 0,0 1 0,0-1 0,-1 1 1,1-1-1,-1 1 0,1-1 0,0 1 0,-1-1 0,1 1 1,-1-1-1,1 1 0,-1 0 0,1-1 0,-1 1 1,0 0-1,1 0 0,-1-1 0,1 1 0,-1 0 1,0 0-1,1 0 0,-1 0 0,0 0 0,1-1 0,-1 1 1,1 0-1,-1 0 0,0 1 0,1-1 0,-1 0 1,0 0-1,1 0 0,-1 0 0,1 1 0,-1-1 0,0 0 1,1 0-1,-1 1 0,1-1 0,-1 0 0,1 1 1,-1-1-1,1 1 0,-1-1 0,1 1 0,0-1 0,-1 1 1,0 0-1,-3 4 13,0 1-1,0-1 1,1 1 0,0-1 0,0 1-1,0 0 1,1 0 0,-1 0 0,2 1 0,-1-1-1,1 0 1,-1 1 0,1 11 0,-1 11 62,5 49 0,-3-71-62,1-2-41,-1 0 1,1 0 0,0 0 0,1-1-1,-1 1 1,1-1 0,0 1-1,3 5 1,-4-9-14,-1 0 0,1 0 0,-1 0 0,1 0 0,0 0 0,-1-1 0,1 1 0,0 0-1,-1-1 1,1 1 0,0 0 0,0-1 0,0 1 0,0-1 0,0 1 0,0-1 0,0 1 0,-1-1 0,1 0 0,0 0 0,0 1 0,0-1 0,0 0 0,1 0 0,-1 0 0,0 0 0,0 0 0,0 0 0,0 0 0,0-1 0,0 1-1,0 0 1,0 0 0,0-1 0,-1 1 0,1-1 0,0 1 0,0-1 0,0 1 0,0-1 0,0 1 0,-1-1 0,1 0 0,0 0 0,0 1 0,-1-1 0,2-1 0,3-5 98,1 0 1,-1 0-1,-1 0 1,1 0-1,-1-1 1,0 0-1,5-16 1,15-64 815,-23 83-869,9-40 495,-2 1 0,4-88 0,-12 110-270,0 0 1,-2 1-1,0-1 1,-2 1-1,0-1 1,-1 1-1,-1 0 1,-12-24-1,17 41-242,0 1 7,-1 0 0,1 0 1,0 0-1,-1 0 0,0 1 0,0-1 0,1 0 0,-2 1 0,1-1 0,0 1 0,0 0 1,-4-3-1,5 6-45,1 0 1,-1 0 0,0 0 0,1 0-1,-1 0 1,0 0 0,1 0-1,0 0 1,-1 0 0,1 0-1,0 0 1,-1 0 0,1 1 0,0-1-1,0 0 1,0 0 0,0 0-1,0 0 1,0 1 0,0-1-1,1 2 1,0 34-147,10 45 132,42 157 1,-51-230-24,21 58-1647,-22-64 1569,0 0 1,0-1-1,1 1 1,-1-1 0,1 1-1,-1-1 1,1 1-1,0-1 1,0 0-1,0 0 1,0 0 0,0 0-1,0-1 1,1 1-1,-1 0 1,1-1 0,-1 0-1,1 1 1,-1-1-1,5 1 1,-6-2-114,0 0-1,0 0 1,1 0 0,-1 0-1,0 0 1,0 0 0,0-1 0,0 1-1,0 0 1,0-1 0,0 1-1,0-1 1,0 1 0,0-1-1,0 1 1,0-1 0,0 0 0,0 1-1,0-1 1,0 0 0,-1 0-1,1 0 1,0 0 0,-1 0-1,1 0 1,-1 0 0,1 0-1,-1 0 1,1 0 0,-1 0 0,1 0-1,-1 0 1,0-2 0,8-26-9640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1.664"/>
    </inkml:context>
    <inkml:brush xml:id="br0">
      <inkml:brushProperty name="width" value="0.025" units="cm"/>
      <inkml:brushProperty name="height" value="0.025" units="cm"/>
    </inkml:brush>
  </inkml:definitions>
  <inkml:trace contextRef="#ctx0" brushRef="#br0">64 170 2691,'-7'5'2139,"6"-4"-1312,0 0 0,1 0 0,-1-1 0,0 1 0,1 0 0,-1 0 0,1 0 0,-1 0 0,1 0 0,-1 1 0,1-1 0,0 0 0,0 0 0,-1 0 0,1 0 0,0 0 0,0 0 0,0 0 0,0 1 0,0-1 0,1 1 0,-1 7 134,10 3 1490,-6-13-2355,0 0 0,1 0 1,-1-1-1,0 0 0,0 1 0,0-1 1,0-1-1,0 1 0,0-1 1,-1 1-1,1-1 0,-1 0 0,0 0 1,0-1-1,0 1 0,5-8 1,44-69-287,-46 70 307,-3 6-95,-1 1 0,1-1 1,-1 0-1,0 0 0,-1 0 1,1 0-1,-1 0 0,1 0 0,-1-1 1,0 1-1,-1 0 0,1-1 1,-1 1-1,0-1 0,0 1 1,-1-5-1,-2 7-13,0 1 1,0 0 0,-1 0-1,1 0 1,0 1 0,0-1-1,-1 1 1,1 0-1,0 0 1,-1 0 0,1 0-1,0 1 1,0-1-1,-7 3 1,2 0-23,0 1 0,-1 0 1,1 0-1,1 1 0,-1 0 0,1 0 0,0 1 1,0 0-1,1 0 0,-1 1 0,1 0 0,1 0 0,-10 14 1,9-11-8,1 0 0,-1 0 1,2 1-1,-1 0 1,1 0-1,1 0 0,0 0 1,1 0-1,0 0 1,0 18-1,1-27 16,2 1 1,-1 0-1,0-1 1,0 1-1,1 0 0,-1-1 1,1 1-1,0-1 1,0 1-1,0-1 0,0 0 1,0 1-1,0-1 1,1 0-1,-1 0 1,1 0-1,0 0 0,-1 0 1,1 0-1,0 0 1,3 2-1,0-2 4,-1 1-1,1-1 1,-1 0 0,1-1-1,0 1 1,0-1-1,0 0 1,0 0 0,0 0-1,8-1 1,0 0-388,1-1 0,-1 0-1,0-1 1,0 0 0,-1-1 0,1 0 0,-1-2-1,13-4 1,13-15-3754,-3-3-2974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2.616"/>
    </inkml:context>
    <inkml:brush xml:id="br0">
      <inkml:brushProperty name="width" value="0.025" units="cm"/>
      <inkml:brushProperty name="height" value="0.025" units="cm"/>
    </inkml:brush>
  </inkml:definitions>
  <inkml:trace contextRef="#ctx0" brushRef="#br0">82 32 13164,'0'-2'452,"0"0"-1,0 1 1,0-1-1,0 0 1,0 1-1,0-1 1,-1 0 0,1 1-1,-1-1 1,1 1-1,-1-1 1,0 1-1,1-1 1,-1 1-1,-1-3 1,1 4-306,1 0 1,-1-1-1,1 1 1,-1 0-1,1-1 1,-1 1-1,0 0 1,1 0-1,-1-1 1,1 1-1,-1 0 1,0 0-1,1 0 1,-1 0-1,1 0 1,-1 0-1,0 0 1,1 0-1,-1 0 1,0 0-1,1 0 1,-1 0-1,1 0 1,-1 1-1,0-1 1,0 1-1,-2 0-32,0 1 0,1 0 0,-1 0 0,1 0-1,0 0 1,-1 0 0,1 1 0,0-1 0,0 1-1,1-1 1,-1 1 0,0 0 0,1-1 0,-2 7-1,-5 19 11,2 1 0,2 0-1,0 1 1,2-1 0,1 1-1,4 31 1,-3-35 14,0-24-136,0-1 0,0 1 1,0-1-1,0 1 0,0 0 0,1-1 1,-1 1-1,0-1 0,1 1 1,-1-1-1,1 1 0,-1-1 0,1 0 1,0 1-1,0-1 0,0 0 0,0 1 1,1 1-1,-1-3-21,0 1 0,0-1 1,0 0-1,0 1 0,0-1 0,-1 0 1,1 0-1,0 0 0,0 1 0,0-1 1,0 0-1,0 0 0,0-1 1,0 1-1,0 0 0,0 0 0,0 0 1,0 0-1,0-1 0,0 1 0,1-1 1,3-2-248,0 0 0,-1 0 1,1 0-1,-1-1 1,1 1-1,-1-1 0,-1 0 1,7-7-1,-2-2-1388,1-1 1,-2 1-1,8-18 1,0-9-5266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3.159"/>
    </inkml:context>
    <inkml:brush xml:id="br0">
      <inkml:brushProperty name="width" value="0.025" units="cm"/>
      <inkml:brushProperty name="height" value="0.025" units="cm"/>
    </inkml:brush>
  </inkml:definitions>
  <inkml:trace contextRef="#ctx0" brushRef="#br0">1 98 13357,'0'0'8493,"0"12"-7351,0 40-388,3 1 1,2-1-1,24 99 0,-24-138-228,-2-13-4,2-23 407,-4-40-259,-5 40-616,0 2-1,-1-1 0,-13-33 0,6 19-31,16 52-556,-2-5 401,1-1 0,0 1 0,1-1 0,6 12 1,-9-20 107,0 0 0,0 0 1,0 0-1,0 0 0,0 0 1,1-1-1,-1 1 0,1 0 1,-1-1-1,1 1 0,0-1 0,0 0 1,-1 1-1,1-1 0,0 0 1,0 0-1,0 0 0,0-1 1,1 1-1,-1 0 0,0-1 1,0 1-1,0-1 0,0 0 1,1 0-1,-1 0 0,5 0 1,-5-1 20,1 0 1,-1 0-1,1 0 1,-1 0 0,1 0-1,-1-1 1,0 1 0,0-1-1,1 0 1,-1 0 0,0 1-1,0-1 1,-1-1 0,1 1-1,0 0 1,-1 0 0,3-5-1,20-48 160,-20 45-134,12-38 50,13-67 1,-21 78-53,-8 116-256,2 9 334,-14 5 441,12-93-541,0 0 0,0 0 0,0 1 1,1-1-1,-1 0 0,0 1 0,0-1 1,0 0-1,0 1 0,0-1 0,0 0 0,0 0 1,1 1-1,-1-1 0,0 0 0,0 0 0,0 1 1,0-1-1,1 0 0,-1 0 0,0 0 1,0 1-1,1-1 0,-1 0 0,0 0 0,0 0 1,1 0-1,-1 0 0,0 0 0,1 1 0,-1-1 1,0 0-1,1 0 0,-1 0 0,0 0 0,0 0 1,1 0-1,0 0 0,17-4-142,15-11-827,-24 10-81,-1 0 1,0 0-1,0-1 1,-1 0-1,8-8 1,-11 10-25,0 0 0,-1-1-1,1 1 1,-1-1 0,0 0 0,2-6-1,1-10-3604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3.518"/>
    </inkml:context>
    <inkml:brush xml:id="br0">
      <inkml:brushProperty name="width" value="0.025" units="cm"/>
      <inkml:brushProperty name="height" value="0.025" units="cm"/>
    </inkml:brush>
  </inkml:definitions>
  <inkml:trace contextRef="#ctx0" brushRef="#br0">35 76 4708,'0'0'14355,"-4"13"-13767,1-2-476,-19 80 1889,20-81-1622,0 1-1,1-1 0,0 1 1,1-1-1,0 1 1,1 0-1,2 12 0,10-33 50,-6-4-338,0 0 1,-1 0 0,0 0 0,-1-1-1,-1 0 1,0-1 0,-1 1 0,1-22 0,0-2-172,-2-46 1,2 327 886,-4-241-834,0 0 0,1-1 0,-1 1-1,0 0 1,0 0 0,1 0 0,-1 0 0,0 0 0,1 0-1,-1-1 1,1 1 0,-1 0 0,1 0 0,0-1-1,-1 1 1,1 0 0,0-1 0,-1 1 0,1 0-1,0-1 1,0 1 0,0-1 0,-1 0 0,1 1-1,0-1 1,0 1 0,0-1 0,0 0 0,0 0-1,0 0 1,0 0 0,0 1 0,0-1 0,0 0 0,0-1-1,-1 1 1,3 0 0,38-7-7149,-22 2 435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6:55.834"/>
    </inkml:context>
    <inkml:brush xml:id="br0">
      <inkml:brushProperty name="width" value="0.025" units="cm"/>
      <inkml:brushProperty name="height" value="0.025" units="cm"/>
    </inkml:brush>
  </inkml:definitions>
  <inkml:trace contextRef="#ctx0" brushRef="#br0">30 388 15855,'0'0'7079,"10"0"-6919,-6 0-125,0 0 1,0-1-1,1 1 1,-1-1 0,0 0-1,0 0 1,0 0-1,0 0 1,0-1-1,0 0 1,0 0-1,-1 0 1,1 0-1,-1 0 1,1-1-1,-1 0 1,0 1 0,0-1-1,0 0 1,0-1-1,0 1 1,-1 0-1,0-1 1,1 0-1,-1 1 1,-1-1-1,1 0 1,0 0-1,-1 0 1,0 0 0,0 0-1,0 0 1,-1 0-1,1-6 1,-1 9 0,0 1 1,0-1-1,-1 1 1,1-1-1,0 1 1,0-1-1,-1 0 1,1 1-1,0-1 1,-1 1-1,1 0 1,0-1-1,-1 1 1,1-1-1,-1 1 1,1 0 0,-1-1-1,1 1 1,-1 0-1,1-1 1,-1 1-1,1 0 1,-1 0-1,1-1 1,-1 1-1,1 0 1,-1 0-1,0 0 1,1 0-1,-1 0 1,1 0-1,-1 0 1,0 0-1,1 0 1,-1 0-1,1 0 1,-1 0-1,1 0 1,-1 1-1,0-1 1,1 0-1,-1 1 1,-27 10 53,19-4-78,1 1 1,0 0-1,0 1 0,1-1 0,0 2 1,0-1-1,-5 12 0,8-15 1,1 0 0,-1 1-1,2 0 1,-1 0-1,1 0 1,0 0-1,0 0 1,1 0-1,0 0 1,0 1-1,0-1 1,2 10 0,-1-15-10,1-1 1,0 1 0,0 0 0,-1-1 0,1 1 0,0-1 0,0 1 0,1-1 0,-1 0 0,0 1 0,0-1 0,1 0 0,-1 0 0,0 0 0,1 0 0,-1 0 0,1 0 0,0 0 0,-1-1 0,1 1 0,0 0 0,-1-1 0,1 1 0,0-1 0,0 0 0,-1 0 0,1 0 0,0 0 0,0 0 0,0 0 0,-1 0 0,1 0 0,2-1 0,5 0 1,0 0 0,-1-1 0,1 0 0,-1 0 0,16-6 0,7-9-155,0-1 1,-1-2-1,-2-1 0,0 0 1,-1-3-1,-1 0 1,26-32-1,-2-5 583,-2-2 0,43-76-1,-90 139-417,-1-1 0,1 1 0,0-1 0,-1 1 0,1-1 0,-1 0-1,1 1 1,-1-1 0,1 0 0,-1 0 0,0 1 0,1-1 0,-1 0-1,0 0 1,1 1 0,-1-1 0,0 0 0,0 0 0,0 0-1,0 0 1,0 0 0,0 1 0,0-1 0,0 0 0,0 0 0,-1-1-1,-18 13 588,-31 34 184,35-27-778,0 1-1,1 0 1,1 1 0,1 0 0,0 1 0,2 0 0,1 0 0,0 2-1,1-1 1,2 1 0,0 0 0,2 0 0,0 0 0,2 1 0,0-1-1,2 29 1,1-49-4,-1 1 0,1-1 0,-1 0 0,1 0 0,0 0 0,0 0 0,0 0 0,1 0 0,-1-1 0,1 1-1,-1 0 1,1-1 0,0 1 0,0-1 0,0 1 0,0-1 0,1 0 0,-1 0 0,1 0 0,-1 0 0,6 2 0,-7-3 6,1-1 0,0 1 0,0-1 0,-1 0 0,1 1 0,0-1 0,0 0 0,0 0 0,-1 0 1,1 0-1,0 0 0,0-1 0,0 1 0,-1 0 0,1-1 0,0 0 0,-1 1 0,1-1 0,0 0 0,-1 0 1,1 0-1,-1 0 0,1 0 0,-1 0 0,1 0 0,-1 0 0,0-1 0,0 1 0,1 0 0,-1-1 0,0 1 0,0-1 1,-1 0-1,1 1 0,0-1 0,0 0 0,0-2 0,2-6-81,1 1 0,-2-1 0,1 1 0,-2-1 0,1 0 0,-1 0 0,-1 0 0,0 0 0,0 0 0,-1 0 0,0 0 0,0 0 0,-1 0 0,-1 0 0,0 1 0,-6-14 0,6 15 55,-1-1 0,0 1 0,-1 0 0,0 0 0,0 1 0,-1 0 0,1 0 0,-2 0 0,1 0 0,-1 1 0,0 0 0,0 1 0,-1-1 0,0 1 0,1 1 0,-2 0 0,-15-7 0,23 11 64,-1-1 0,0 1-1,1-1 1,-1 1-1,0 0 1,1-1 0,-1 1-1,0 0 1,1 0 0,-1 0-1,0 0 1,1 1 0,-1-1-1,0 0 1,1 1-1,-1-1 1,-1 2 0,5 4 1529,17 0-1102,59 5 236,133 1-1,-18-16-6632,-109-4-3575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3.847"/>
    </inkml:context>
    <inkml:brush xml:id="br0">
      <inkml:brushProperty name="width" value="0.025" units="cm"/>
      <inkml:brushProperty name="height" value="0.025" units="cm"/>
    </inkml:brush>
  </inkml:definitions>
  <inkml:trace contextRef="#ctx0" brushRef="#br0">0 0 7687,'0'0'-544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4.925"/>
    </inkml:context>
    <inkml:brush xml:id="br0">
      <inkml:brushProperty name="width" value="0.025" units="cm"/>
      <inkml:brushProperty name="height" value="0.025" units="cm"/>
    </inkml:brush>
  </inkml:definitions>
  <inkml:trace contextRef="#ctx0" brushRef="#br0">1 206 5445,'0'0'16789,"8"1"-15395,-6-1-1311,0 1 0,1-1 1,-1 1-1,0-1 0,0 0 1,1 0-1,-1 0 0,0 0 1,0 0-1,0-1 0,1 1 1,-1 0-1,0-1 0,0 0 1,0 0-1,0 1 0,0-1 1,0-1-1,0 1 0,0 0 1,0 0-1,-1-1 0,1 1 1,0-1-1,-1 1 0,1-1 1,-1 0-1,0 1 0,1-1 1,-1 0-1,0 0 0,0 0 1,0 0-1,0 0 0,0-3 1,4-8 61,-2 1-1,1-1 1,-1 0 0,-1 0 0,0 0-1,-1 0 1,-1-1 0,-1-21-1,1 34-139,0-1-1,0 1 1,0 0-1,0 0 0,-1-1 1,1 1-1,0 0 1,0 0-1,-1-1 0,1 1 1,-1 0-1,1 0 1,-1 0-1,0 0 0,1 0 1,-1 0-1,0 0 1,0 0-1,1 0 0,-1 0 1,0 0-1,0 0 1,0 1-1,0-1 0,0 0 1,0 1-1,-1-1 1,1 0-1,0 1 0,0 0 1,0-1-1,-1 1 1,1 0-1,0-1 0,0 1 1,-3 0-1,3 0-13,-1 1-1,0-1 1,0 1-1,0-1 1,1 1-1,-1 0 1,0 0-1,1 0 1,-1-1-1,1 2 1,-1-1-1,1 0 1,-1 0-1,1 0 1,0 1-1,-1-1 1,1 1-1,0-1 1,0 1-1,0-1 1,0 1-1,0 0 1,1-1-1,-2 3 1,-2 10-7,1 0 1,0 0-1,1 1 1,1-1 0,0 1-1,2 23 1,-1-28 22,1 0 0,0 0 1,1 0-1,1 0 1,-1 0-1,1-1 0,1 1 1,0-1-1,0 0 1,7 10-1,-10-16-42,1-1-1,0 0 1,0 0 0,0 0-1,0 0 1,0 0 0,1-1-1,-1 1 1,0 0 0,1-1-1,0 0 1,-1 0 0,1 1-1,-1-2 1,1 1 0,0 0-1,0 0 1,0-1 0,-1 0-1,1 1 1,0-1 0,0 0 0,5-1-1,27-10-3272,-4-8-4216,-13 3-1066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5.487"/>
    </inkml:context>
    <inkml:brush xml:id="br0">
      <inkml:brushProperty name="width" value="0.025" units="cm"/>
      <inkml:brushProperty name="height" value="0.025" units="cm"/>
    </inkml:brush>
  </inkml:definitions>
  <inkml:trace contextRef="#ctx0" brushRef="#br0">172 49 9737,'0'0'10794,"-10"1"-9715,4-1-1015,0 0 0,0 1 0,0 0 0,1 0 0,-1 1 0,0 0 0,1 0 0,-1 0 0,1 0 0,0 1 0,0 0 1,0 0-1,0 0 0,0 1 0,1 0 0,0 0 0,-1 0 0,1 0 0,1 1 0,-1-1 0,-4 9 0,-28 67 593,33-74-558,1 0 0,0 0-1,1 1 1,0-1 0,0 0 0,0 1-1,1-1 1,-1 1 0,2-1-1,-1 1 1,2 9 0,-1-15-75,0 1-1,0-1 1,0 1 0,0-1 0,0 1-1,1-1 1,-1 0 0,0 1-1,1-1 1,-1 0 0,1 0 0,-1 0-1,1 0 1,-1 0 0,1 0 0,0-1-1,0 1 1,-1 0 0,1-1-1,0 1 1,0-1 0,0 0 0,-1 0-1,1 0 1,0 0 0,0 0 0,0 0-1,0 0 1,-1 0 0,1-1-1,3 0 1,1 0 13,0-1-1,0 1 1,0-1 0,0 0-1,0 0 1,0-1 0,-1 0-1,9-5 1,-4-1 5,-1 0 0,-1 0 0,0-1 0,0 0 0,-1-1 0,0 0-1,-1 0 1,0 0 0,-1-1 0,0 1 0,-1-1 0,0 0 0,-1-1 0,0 1 0,-1-1 0,-1 1 0,0-1 0,0 0 0,-1 1 0,-2-17 0,1 28-29,1-1 1,-1 0-1,0 1 1,1-1-1,-1 1 1,0-1-1,0 1 1,0-1 0,0 1-1,0-1 1,-1 1-1,1 0 1,-2-2-1,3 3-10,-1 0-1,1-1 1,-1 1 0,1 0-1,-1 0 1,1-1-1,0 1 1,-1 0-1,1 0 1,-1 0 0,1 0-1,-1 0 1,1 0-1,-1 0 1,1 0-1,-1 0 1,1 0 0,-1 0-1,1 0 1,-1 0-1,1 0 1,-1 0-1,1 0 1,0 0 0,-1 1-1,1-1 1,-1 0-1,1 0 1,-1 1-1,1-1 1,0 0 0,-1 1-1,1-1 1,0 0-1,-1 1 1,1-1-1,0 0 1,-1 1 0,1-1-1,0 1 1,0-1-1,0 1 1,-1-1-1,1 0 1,0 1 0,0-1-1,0 1 1,0-1-1,0 1 1,0-1-1,0 1 1,0-1 0,0 1-1,0 0 1,-4 23 22,1 0 1,1 0 0,1 1-1,1-1 1,1 0-1,1 1 1,1-1 0,1 0-1,8 24 1,-11-46-18,0 0-1,-1 1 1,1-1 0,0 0 0,0 1 0,1-1-1,-1 0 1,0 0 0,1 0 0,-1 0-1,1 0 1,0 0 0,0-1 0,-1 1-1,1-1 1,0 1 0,0-1 0,3 2 0,-3-3-46,-1 0 1,0 0 0,1 0-1,-1 0 1,1 0 0,-1 0-1,0 0 1,1 0 0,-1-1-1,1 1 1,-1-1 0,0 1-1,0-1 1,1 1 0,-1-1 0,0 0-1,0 0 1,0 1 0,1-1-1,-1 0 1,0 0 0,0 0-1,-1 0 1,1 0 0,0-1-1,0 1 1,0 0 0,-1 0-1,1-1 1,0 1 0,-1 0 0,1-2-1,3-5-1205,-1-1 0,0 1 0,0 0 0,0-1 0,0-10 1,3-19-6841</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6.218"/>
    </inkml:context>
    <inkml:brush xml:id="br0">
      <inkml:brushProperty name="width" value="0.025" units="cm"/>
      <inkml:brushProperty name="height" value="0.025" units="cm"/>
    </inkml:brush>
  </inkml:definitions>
  <inkml:trace contextRef="#ctx0" brushRef="#br0">72 279 18289,'0'0'3988,"-9"3"-2397,6-3-1547,0 0-1,0 1 1,0 0-1,1 0 1,-1 0 0,0 0-1,0 0 1,0 0 0,1 1-1,-1-1 1,1 1-1,-1 0 1,1 0 0,0 0-1,-1 0 1,1 0-1,0 0 1,0 1 0,1-1-1,-1 1 1,0-1 0,1 1-1,0 0 1,-1-1-1,1 1 1,0 0 0,1 0-1,-1 0 1,0 0 0,1 0-1,0 0 1,-1 0-1,1 0 1,1 4 0,-1-6-45,0 0 0,1-1 0,-1 1 0,1 0 0,-1 0 0,1-1 0,-1 1 0,1 0 0,-1-1 1,1 1-1,0-1 0,-1 1 0,1-1 0,0 1 0,-1-1 0,1 0 0,0 1 0,0-1 0,-1 0 0,1 1 0,0-1 1,0 0-1,0 0 0,-1 0 0,1 0 0,0 0 0,0 0 0,0 0 0,1 0 0,33 0 54,-27 0-20,50-4-63,-45 2-246,1 0 0,-1 2 0,1-1 0,-1 2 0,26 3-1,-38-4 277,0 1-1,0-1 0,0 1 0,-1 0 1,1-1-1,0 1 0,0 0 0,-1 0 1,1-1-1,0 1 0,-1 0 0,1 0 0,-1 0 1,1 0-1,-1 0 0,0 0 0,1 0 1,-1 0-1,0 0 0,1 0 0,-1 0 0,0 0 1,0 0-1,0 0 0,0 0 0,0 0 1,0 0-1,0 0 0,-1 0 0,1 0 0,0 0 1,0 0-1,-1 0 0,0 1 0,-14 36 381,7-24-280,0-1 0,-1 0 0,-1-1 0,0 0 0,0 0 0,-1-1 0,-23 18 1,34-29-127,0 0 1,-1 0 0,1 0 0,0 0 0,0 1 0,0-1 0,-1 0 0,1 0 0,0 0 0,0 0 0,-1 0 0,1 0-1,0 0 1,0 0 0,-1 0 0,1 0 0,0 0 0,0 0 0,-1 0 0,1 0 0,0 0 0,0 0 0,-1 0-1,1 0 1,0 0 0,0 0 0,-1 0 0,1 0 0,0-1 0,0 1 0,-1 0 0,1 0 0,0 0 0,0 0-1,0-1 1,-1 1 0,1 0 0,0 0 0,0 0 0,0-1 0,0 1 0,0 0 0,-1 0 0,1-1 0,0 1-1,0 0 1,-1-20-1248,9-18-1090,9-15-3217,34-70-1,4 10 6461,-55 112-827,0 0 305,1 0-1,-1 0 1,1 0 0,-1 0 0,1 0-1,-1 0 1,1 0 0,0 0 0,-1 0-1,1 0 1,0 0 0,0 0 0,0 0-1,0 1 1,0-1 0,0 0-1,0 1 1,0-1 0,1 0 0,-1 1-210,-1 0 1,1 1 0,0-1 0,-1 0-1,1 0 1,-1 1 0,1-1 0,-1 1-1,1-1 1,-1 1 0,1-1 0,-1 0-1,1 1 1,-1 0 0,0-1 0,1 1-1,-1-1 1,0 1 0,1-1 0,-1 1-1,0 0 1,0-1 0,0 1 0,1 1-1,9 59 2097,-7-43-1419,-2-10-663,1 0 0,0-1 0,0 0 0,1 1 0,0-1-1,5 9 1,-8-15-136,1 0 0,0 0 0,-1 0 0,1 0 0,0-1-1,0 1 1,-1 0 0,1 0 0,0-1 0,0 1-1,0 0 1,0-1 0,0 1 0,0-1 0,0 1 0,0-1-1,0 0 1,0 1 0,0-1 0,2 1 0,-1-2 15,-1 1-1,1-1 1,0 1 0,-1-1 0,1 0 0,-1 1-1,1-1 1,-1 0 0,1 0 0,-1 0 0,0 0 0,0 0-1,1 0 1,-1 0 0,0-1 0,0 1 0,0 0-1,1-3 1,14-20 466,23-49-1,-30 54-503,1 0 1,0 1-1,1 0 0,1 0 1,17-17-1,-29 34-7,1 0 0,-1 0 0,1 0 1,-1 0-1,1 0 0,0 0 0,0 0 0,-1 1 0,1-1 0,0 0 0,0 1 0,0-1 0,0 0 0,0 1 1,0-1-1,0 1 0,0 0 0,0-1 0,0 1 0,0 0 0,0 0 0,0-1 0,0 1 0,0 0 0,0 0 1,0 0-1,0 0 0,1 0 0,-1 1 0,0-1 0,0 0 0,0 0 0,0 1 0,0-1 0,0 1 0,0-1 0,0 1 1,0-1-1,0 1 0,0-1 0,-1 1 0,1 0 0,0 0 0,0-1 0,-1 1 0,1 0 0,0 0 0,-1 0 1,1 0-1,-1 0 0,1 0 0,-1 0 0,1 2 0,4 8 61,-1 1-1,-1 1 1,0-1 0,2 14 0,1 3 72,-6-29-123,0 1 0,0 0 0,0 0 0,0-1 1,0 1-1,0 0 0,1 0 0,-1-1 0,0 1 0,1 0 1,-1-1-1,0 1 0,1 0 0,-1-1 0,1 1 1,-1-1-1,1 1 0,-1 0 0,1-1 0,-1 1 0,1-1 1,0 0-1,-1 1 0,1-1 0,0 0 0,-1 1 0,1-1 1,0 0-1,0 1 0,-1-1 0,1 0 0,0 0 0,0 0 1,-1 0-1,1 0 0,0 0 0,0 0 0,-1 0 0,1 0 1,0 0-1,0 0 0,-1-1 0,1 1 0,0 0 0,0-1 1,-1 1-1,1 0 0,0-1 0,-1 1 0,1-1 0,-1 1 1,1-1-1,0 1 0,-1-1 0,1 1 0,-1-1 0,0 1 1,1-1-1,-1 0 0,1 1 0,-1-1 0,1-1 1,28-43 217,-29 45-224,28-65-379,-6 13-2310,5 5-5409,-27 47 7866,1-1 0,-1 1 1,0-1-1,0 1 0,1-1 0,-1 1 0,0-1 0,1 1 0,-1 0 0,0-1 0,1 1 0,-1-1 1,1 1-1,-1 0 0,1-1 0,-1 1 0,1 0 0,-1 0 0,1-1 0,-1 1 0,1 0 0,-1 0 1,1 0-1,0 0 0,-1 0 0,1 0 0,-1 0 0,1 0 0,-1 0 0,1 0 0,0 0 1,-1 0-1,1 0 0,0 1 0,10 13-5397,-11-14 5651,0 1 0,0-1 0,0 1 0,0-1 1,0 1-1,0-1 0,0 0 0,0 1 0,1-1 0,-1 1 0,0-1 0,0 0 0,0 1 0,1-1 0,-1 0 0,0 1 0,1-1 0,-1 0 0,0 0 0,1 1 0,-1-1 0,0 0 0,1 0 0,-1 1 0,0-1 0,1 0 0,-1 0 0,1 0 0,-1 0 0,0 1 0,1-1 1,-1 0-1,1 0 0,-1 0 0,0 0 0,1 0 0,0 0 0,8-10-1219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6.563"/>
    </inkml:context>
    <inkml:brush xml:id="br0">
      <inkml:brushProperty name="width" value="0.025" units="cm"/>
      <inkml:brushProperty name="height" value="0.025" units="cm"/>
    </inkml:brush>
  </inkml:definitions>
  <inkml:trace contextRef="#ctx0" brushRef="#br0">111 0 5509,'0'0'4879,"1"11"-875,1 260 4773,0-263-8773,0 1 0,0-1 1,1 0-1,0 1 0,0-1 1,1 0-1,0-1 0,1 1 1,-1-1-1,2 0 0,9 12 1,23 35-1365,-29-37 1311,-1 0 0,-1 1 0,0 0 0,-1 1 0,-1-1 0,-1 1 0,-1 0 0,0 1 0,-1-1 0,-1 23 0,-1-40 152,0 0 0,0 1 0,0-1 0,-1 0 0,1 1 0,-1-1 0,1 0 0,-1 0 0,0 0 0,1 1 0,-1-1 0,0 0 0,0 0 0,-1 0 0,1 0 0,0-1 0,-3 4 0,3-4-4,-1-1 0,1 1 0,0 0 0,-1-1 1,1 1-1,-1 0 0,1-1 0,-1 0 0,1 1 0,-1-1 0,1 0 0,-1 0 0,1 0 1,-1 0-1,1 0 0,-1 0 0,1 0 0,-1 0 0,-2-2 0,-2 0 81,0 0-1,0-1 0,1 0 0,-1 0 0,1 0 1,-1-1-1,1 0 0,0 0 0,1 0 0,-9-9 1,-3-6-152,1 0 1,0-1-1,2 0 1,0-1 0,1-1-1,2 0 1,0 0-1,1-1 1,1-1 0,1 1-1,2-1 1,0 0-1,-2-42 1,7 59-8,0 0 0,1-1-1,0 1 1,1 0 0,-1 0 0,1 0-1,1 1 1,-1-1 0,1 0 0,0 1 0,1 0-1,5-9 1,4-1-4,1 0-1,29-26 1,6-7-3150,-42 41 1582,0 0-1,0-1 1,-1 0-1,6-12 1,3-17-8651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6.955"/>
    </inkml:context>
    <inkml:brush xml:id="br0">
      <inkml:brushProperty name="width" value="0.025" units="cm"/>
      <inkml:brushProperty name="height" value="0.025" units="cm"/>
    </inkml:brush>
  </inkml:definitions>
  <inkml:trace contextRef="#ctx0" brushRef="#br0">8 1 12172,'0'0'9192,"-8"56"-9192,13-45-1954,-2 0-5220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7.407"/>
    </inkml:context>
    <inkml:brush xml:id="br0">
      <inkml:brushProperty name="width" value="0.025" units="cm"/>
      <inkml:brushProperty name="height" value="0.025" units="cm"/>
    </inkml:brush>
  </inkml:definitions>
  <inkml:trace contextRef="#ctx0" brushRef="#br0">1 89 17649,'0'0'3027,"8"12"-2051,28 47 48,-3 2-1,46 123 0,-63-147-1009,-6-26 60,-10-11-64,1 0-1,-1 0 1,0 0-1,1-1 1,-1 1 0,1 0-1,-1 0 1,0 0-1,1-1 1,-1 1-1,0 0 1,0-1-1,1 1 1,-1 0 0,0-1-1,0 1 1,1 0-1,-1-1 1,0 1-1,0 0 1,0-1 0,0 1-1,1-1 1,-1 1-1,0 0 1,0-1-1,0 1 1,0-1 0,0 1-1,0 0 1,0-1-1,0 1 1,0-1-1,0 1 1,-1-1-1,8-169 1469,-8 123-1463,2 1-1,12-79 1,-13 124-20,0 0 1,0 0 0,0 0-1,0 0 1,0 0-1,1 0 1,-1-1-1,0 1 1,1 0-1,-1 0 1,1 0-1,-1 0 1,1 0-1,-1 0 1,1 0-1,0 0 1,-1 0 0,1 1-1,0-1 1,0 0-1,0 0 1,0 1-1,0-1 1,0 0-1,1 0 1,-1 1-1,0 1 0,0-1 0,0 0 0,0 1 0,0-1 0,0 1 0,0-1 0,0 1 0,0-1 0,0 1 0,0 0 0,0 0 0,0-1 0,0 1 0,0 0 0,-1 0 0,1 0-1,0 0 1,0 1 0,29 55-24,6 67 111,-13-40-9,-13-69 120,-1-22-39,4-27 6,35-229-1526,-40 246-518,1 22 840,6 33 516,-12-30 551,16 55-44,-12-38-632,1-1 0,18 40 0,-25-64 478,-1 1 1,0 0 0,0-1-1,0 1 1,1 0 0,-1-1 0,0 1-1,1 0 1,-1-1 0,0 1-1,1-1 1,-1 1 0,1-1 0,-1 1-1,1-1 1,-1 1 0,1-1-1,0 0 1,-1 1 0,1-1 0,-1 0-1,1 1 1,0-1 0,-1 0-1,1 0 1,0 0 0,-1 1 0,1-1-1,0 0 1,-1 0 0,1 0 0,0 0-1,0 0 1,6-6-4412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8.749"/>
    </inkml:context>
    <inkml:brush xml:id="br0">
      <inkml:brushProperty name="width" value="0.025" units="cm"/>
      <inkml:brushProperty name="height" value="0.025" units="cm"/>
    </inkml:brush>
  </inkml:definitions>
  <inkml:trace contextRef="#ctx0" brushRef="#br0">67 397 14574,'0'0'4735,"-7"9"-4057,-38 42-203,43-48-435,0 1 0,0 0 1,1 0-1,-1 1 0,1-1 0,0 0 0,0 0 0,0 1 0,0-1 1,1 0-1,0 1 0,0-1 0,0 0 0,0 1 0,2 5 1,-1-2 85,0-1 0,1 0 0,0 1 0,0-1 0,1 0 0,0 0 0,0-1 1,5 9-1,-7-14-113,0 1 0,0 0-1,1 0 1,-1-1 0,1 1 0,0 0 0,-1-1 0,1 0 0,0 1 0,0-1 0,0 0 0,0 0 0,0 0-1,0 0 1,0 0 0,0 0 0,0-1 0,0 1 0,1-1 0,-1 0 0,0 1 0,0-1 0,1 0 0,-1 0 0,0 0-1,0-1 1,0 1 0,1-1 0,-1 1 0,0-1 0,0 1 0,0-1 0,0 0 0,0 0 0,0 0 0,0-1-1,0 1 1,0 0 0,0-1 0,-1 1 0,1-1 0,2-2 0,8-8 84,0-1 0,0-1 0,-1 0 0,11-19 0,-15 23-86,2-6 32,-7 11 10,0 1-1,0 1 1,1-1 0,-1 0 0,1 0 0,0 1 0,0 0 0,0-1 0,5-3 0,-7 7-4,0 0 1,0 0-1,0 1 1,-1-1 0,1 0-1,0 0 1,0 1 0,-1-1-1,1 0 1,0 1-1,0-1 1,-1 1 0,1-1-1,-1 1 1,1-1 0,0 1-1,-1 0 1,1-1-1,-1 1 1,1-1 0,-1 1-1,1 0 1,-1 0 0,0-1-1,1 1 1,-1 0-1,0 0 1,0-1 0,0 1-1,1 0 1,-1 0 0,0 0-1,0-1 1,0 1-1,0 1 1,6 36 653,-5-36-619,-1 4 99,4 22-55,-5-20 126,-3-16 505,-25-54 124,22 48-912,-1-1 0,2 1-1,0-1 1,0-1-1,2 1 1,-5-28 0,9 42-46,0 1 0,0-1 0,1 0 0,-1 0 0,1 1 0,-1-1 0,1 0 0,-1 0 0,1 1 0,-1-1 0,1 0 0,0 1 1,-1-1-1,1 1 0,0-1 0,-1 1 0,1-1 0,0 1 0,0 0 0,0-1 0,-1 1 0,1 0 0,0 0 0,0-1 0,0 1 1,0 0-1,-1 0 0,1 0 0,0 0 0,0 0 0,0 0 0,1 1 0,40 0-1606,-30-1 656,-7 1 531,1-1 0,0 0-1,-1 0 1,1 0-1,-1-1 1,1 0 0,-1 0-1,1 0 1,-1-1-1,1 0 1,-1 0 0,0 0-1,0-1 1,0 1-1,0-1 1,-1 0-1,1-1 1,-1 1 0,0-1-1,0 0 1,0 0-1,0 0 1,-1-1 0,1 1-1,-1-1 1,-1 0-1,1 0 1,0 0 0,-1 0-1,2-6 1,5-45 429,-8 53 342,-1 0 1,0 0 0,0-1-1,0 1 1,0 0 0,-1 0-1,1 0 1,-1 0 0,0-1-1,0 1 1,0 0 0,0 0-1,0 1 1,-4-6 0,5 7-215,0 1-1,0 0 1,0 0 0,0 0 0,0 0 0,-1 0-1,1 0 1,0 0 0,0 0 0,0 0 0,0-1-1,0 1 1,-1 0 0,1 0 0,0 0 0,0 0-1,0 0 1,0 0 0,0 0 0,-1 0 0,1 0-1,0 0 1,0 0 0,0 0 0,0 0 0,-1 0-1,1 0 1,0 0 0,0 0 0,0 1 0,0-1-1,0 0 1,-1 0 0,1 0 0,0 0 0,0 0-1,0 0 1,0 0 0,0 0 0,0 0 0,0 1-1,-1-1 1,1 0 0,0 0 0,0 0 0,0 0-1,0 0 1,0 1 0,0-1 0,0 0 0,0 0-1,0 0 1,0 0 0,0 0 0,0 1 0,0-1-1,-3 18 1528,2 24-548,1-38-682,0 6-99,-1 12 393,1 0 0,1 1 0,1-1 0,1-1 0,11 41 1,-14-61-628,0 0 0,0-1 0,1 1 1,-1 0-1,0 0 0,0-1 0,0 1 1,1 0-1,-1-1 0,0 1 0,1-1 1,-1 1-1,1 0 0,-1-1 0,1 1 1,-1-1-1,1 1 0,-1-1 1,1 1-1,-1-1 0,1 0 0,0 1 1,-1-1-1,1 0 0,0 1 0,-1-1 1,1 0-1,0 0 0,-1 1 0,1-1 1,0 0-1,-1 0 0,1 0 0,0 0 1,0 0-1,-1 0 0,1 0 0,0 0 1,-1-1-1,1 1 0,0 0 1,0 0-1,-1 0 0,1-1 0,0 1 1,-1 0-1,1-1 0,-1 1 0,1-1 1,-1 1-1,1-1 0,0 1 0,0-2 1,-1 2-5,1-1 1,-1 1 0,1-1-1,-1 1 1,1 0 0,-1-1 0,1 1-1,-1-1 1,1 1 0,-1 0-1,1-1 1,-1 1 0,1 0-1,0 0 1,-1 0 0,1-1 0,-1 1-1,1 0 1,0 0 0,-1 0-1,1 0 1,0 0 0,-1 0 0,1 0-1,0 0 1,-1 1 0,1-1-1,-1 0 1,1 0 0,0 0-1,-1 1 1,1-1 0,-1 0 0,1 0-1,-1 1 1,1-1 0,-1 1-1,1-1 1,-1 1 0,1-1-1,-1 0 1,1 1 0,-1-1 0,0 1-1,1 1 1,4 9 505,-1 1-1,0-1 1,-1 1-1,0 0 1,-1 0 0,0 0-1,0 23 1,-8 91-1137,4-107 916,1 0-286,0 1 0,-2-1 0,0 0 1,-2 0-1,0 0 0,-14 33 0,19-51-17,0-1-1,0 0 1,0 0 0,0 1 0,0-1 0,0 0-1,0 1 1,0-1 0,0 0 0,0 0 0,0 1-1,0-1 1,0 0 0,-1 0 0,1 1 0,0-1-1,0 0 1,0 0 0,0 1 0,-1-1-1,1 0 1,0 0 0,0 0 0,0 1 0,-1-1-1,1 0 1,0 0 0,0 0 0,-1 0 0,1 0-1,0 0 1,-1 0 0,1 1 0,0-1 0,0 0-1,-1 0 1,1 0 0,0 0 0,0 0-1,-1 0 1,1 0 0,0 0 0,-1 0 0,1-1-1,0 1 1,0 0 0,-1 0 0,1 0 0,0 0-1,0 0 1,-1-1 0,-4-19 49,2-33-101,3 51 52,4-61-18,18-104 1,3-42-75,-24 39-356,0 179 334,0 0-1,1 0 1,0 0 0,5 15-1,4 12 113,-11-36-4,14 49-20,1-30 9,-14-19 10,0 0 0,-1 0-1,1 1 1,0-1 0,0 0 0,-1 0-1,1 0 1,0 0 0,0 0 0,-1 0-1,1 0 1,0-1 0,0 1 0,-1 0-1,1 0 1,0 0 0,-1-1-1,1 1 1,0 0 0,-1-1 0,1 1-1,0-1 1,-1 1 0,1-1 0,-1 1-1,1-1 1,-1 1 0,1-1 0,0 0-1,9-12-60,-1 0 0,-1 0 0,0-1 0,0 0 0,5-16 0,-7 16-11,0 1 0,0 0 0,2 0 0,-1 1 0,2-1-1,15-17 1,-23 30 82,0-1-1,0 0 1,0 0-1,0 0 1,0 0-1,0 1 1,0-1-1,1 1 1,-1-1-1,0 1 1,0-1-1,1 1 1,-1-1-1,0 1 1,0 0-1,1 0 1,-1 0-1,0 0 1,1 0-1,-1 0 1,0 0-1,1 0 1,-1 1-1,0-1 1,1 0-1,-1 1 1,0-1-1,0 1 1,0-1 0,1 1-1,-1 0 1,0-1-1,0 1 1,0 0-1,0 0 1,0 0-1,0 0 1,0 0-1,-1 0 1,1 0-1,0 0 1,0 0-1,-1 0 1,1 0-1,0 3 1,5 7 106,0 0 0,-1 0 0,6 20 0,-9-26-83,2 8 54,-4-10-63,0 0-1,1 0 0,-1 0 1,1 0-1,0 0 0,0 0 1,1 0-1,-1 0 1,0-1-1,1 1 0,0 0 1,-1-1-1,1 1 1,0-1-1,0 0 0,1 1 1,2 2-1,-4-6 0,0 1 0,0 0 1,0 0-1,0-1 0,0 1 0,-1-1 0,1 1 0,0-1 1,0 1-1,0-1 0,-1 1 0,1-1 0,0 0 0,-1 1 1,1-1-1,-1 0 0,1 1 0,-1-1 0,1 0 0,-1 0 1,1 0-1,-1 0 0,1-1 0,10-26 236,-9 24-227,14-43-88,21-52-153,-4 41-4313,-32 56 1854,-1 8-2362,-9 16-794,-1-9 376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9.123"/>
    </inkml:context>
    <inkml:brush xml:id="br0">
      <inkml:brushProperty name="width" value="0.025" units="cm"/>
      <inkml:brushProperty name="height" value="0.025" units="cm"/>
    </inkml:brush>
  </inkml:definitions>
  <inkml:trace contextRef="#ctx0" brushRef="#br0">12 28 11307,'-7'-15'5253,"2"4"-1346,5 9-1632,10 5-2340,3 9 97,7 0-672,2-3-1730,-1-1-1922,3-6-2018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49.468"/>
    </inkml:context>
    <inkml:brush xml:id="br0">
      <inkml:brushProperty name="width" value="0.025" units="cm"/>
      <inkml:brushProperty name="height" value="0.025" units="cm"/>
    </inkml:brush>
  </inkml:definitions>
  <inkml:trace contextRef="#ctx0" brushRef="#br0">8 520 13325,'0'0'7612,"-1"8"-6475,0 6-724,-2 5 40,2-1-1,0 1 1,1-1-1,0 1 1,6 27 0,-6-45-448,0 0 0,0 0 0,0-1 0,1 1 1,-1 0-1,0 0 0,1 0 0,-1-1 0,1 1 1,-1 0-1,1 0 0,-1-1 0,1 1 1,-1 0-1,1-1 0,0 1 0,-1-1 0,1 1 1,0-1-1,-1 1 0,1-1 0,0 1 0,0-1 1,-1 0-1,1 0 0,0 1 0,0-1 1,1 0-1,-1 0 3,1 0 1,-1-1-1,1 1 1,-1-1-1,1 1 1,-1-1-1,0 1 1,1-1-1,-1 0 1,0 0-1,0 0 1,1 0-1,-1 0 0,1-1 1,4-4 28,-1 0 0,0 0 1,-1 0-1,0 0 0,5-10 0,2-14 24,-1-1 0,-1-1 0,-2 1 0,-1-1 0,-2-1 0,1-64 0,11 235 1306,-15-126-1254,1-1-1,0 1 1,1-1 0,0 0-1,7 16 1,-10-26-98,1 1 0,-1-1 1,1 1-1,0-1 0,-1 1 1,1-1-1,0 1 0,0-1 1,0 0-1,0 1 0,0-1 1,0 0-1,0 0 0,1 0 0,-1 0 1,0 0-1,1 0 0,-1 0 1,0 0-1,1 0 0,-1-1 1,1 1-1,-1 0 0,1-1 1,0 0-1,-1 1 0,1-1 1,0 0-1,-1 0 0,1 0 0,0 0 1,-1 0-1,1 0 0,-1 0 1,1-1-1,0 1 0,-1 0 1,1-1-1,-1 0 0,1 1 1,-1-1-1,1 0 0,-1 0 1,1 0-1,-1 1 0,0-2 0,1 1 1,-1 0-1,1-2 0,6-4 34,-1-1 0,-1 0 0,0 0 0,0-1 0,0 0 0,-1 0 0,-1 0 0,1 0 0,-2-1 0,5-13 0,2-14-139,8-54-1,-6-5 128,0-162 1,-15 282-81,-1 0-1,-11 38 1,4-23-17,-6 54-1,15-79-355,0 1 584,1 0 0,0 0 0,1 0-1,3 20 1,-3-31-410,1 0 0,0 0-1,1 0 1,-1 0-1,1 0 1,-1-1 0,1 1-1,4 5 1,-4-6-359,0-1 1,0 0-1,1 1 0,-1-1 1,0 0-1,1-1 0,0 1 1,-1 0-1,1-1 0,0 0 1,0 1-1,5 1 0,12 0-8511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8:19.028"/>
    </inkml:context>
    <inkml:brush xml:id="br0">
      <inkml:brushProperty name="width" value="0.025" units="cm"/>
      <inkml:brushProperty name="height" value="0.025" units="cm"/>
    </inkml:brush>
  </inkml:definitions>
  <inkml:trace contextRef="#ctx0" brushRef="#br0">11 185 4292,'0'0'6064,"-11"-8"-4942,76 16-407,-19-11-415,0-3 0,0-1 0,0-2 0,56-20 0,46-9 180,-72 24-349,-1 2-1,1 5 1,1 2-1,-1 4 0,0 3 1,79 13-1,52 4 560,325-10-1,-381-11-194,111-2 332,-19-2-736,276 29 0,-22 10-66,-107-10-23,323 12 47,3-32-10,-447-4 1,76 13-31,1 0 8,796-59 37,-3-61-1,-486 72-27,-254 21-46,456-5 14,-800 23 192,3 1-2865,-13-5-3994,-18-5-913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0.461"/>
    </inkml:context>
    <inkml:brush xml:id="br0">
      <inkml:brushProperty name="width" value="0.025" units="cm"/>
      <inkml:brushProperty name="height" value="0.025" units="cm"/>
    </inkml:brush>
  </inkml:definitions>
  <inkml:trace contextRef="#ctx0" brushRef="#br0">0 233 5701,'1'-9'6994,"5"-27"-3311,-1 23 898,1 18-2883,4 19-1227,-9-22-292,39 133 1124,-5 3 0,20 166-1,-106-513-330,45 177-959,2-1-1,1 1 1,2-1 0,1 1 0,5-40 0,-3 61-11,0 0 1,1-1-1,0 1 0,0 0 1,1 1-1,1-1 1,0 1-1,0 0 0,1 0 1,0 0-1,1 1 1,0 0-1,0 0 0,1 1 1,0 0-1,1 0 1,0 1-1,12-8 0,-15 11-28,0 0 0,1 0 0,-1 0 0,1 1 0,0 0 0,0 1 0,0 0 0,8-2 0,-14 4 22,0 0 0,-1 1 0,1-1 0,0 0 0,-1 1 0,1-1 0,-1 0 0,1 1 0,-1-1 0,1 1 0,-1-1 0,1 1 0,-1-1 0,1 1 1,-1-1-1,1 1 0,-1-1 0,0 1 0,1 0 0,-1-1 0,0 1 0,0-1 0,1 1 0,-1 0 0,0-1 0,0 1 0,0 0 0,0 0 0,0-1 1,0 1-1,0 0 0,0-1 0,0 1 0,0 0 0,0-1 0,-1 2 0,-3 30-11,-8 3 38,-2 0 0,-1-1-1,-2-1 1,-23 36 0,-8 15-67,38-69-772,12-30-2393,60-142-5150,-12 38 2203,-30 59 4206,1 1 1976,3 4 4908,-24 54-4746,0 0-1,0 1 0,1-1 1,-1 1-1,0-1 0,0 1 1,1-1-1,-1 0 0,0 1 0,0-1 1,1 1-1,-1 0 0,1-1 1,-1 1-1,0-1 0,1 1 1,-1-1-1,1 1 0,-1 0 0,1-1 1,-1 1-1,1 0 0,-1 0 1,1-1-1,0 1 0,-1 0 1,1 0-1,-1 0 0,2 0 0,5 15 2504,-1 36-951,-5-46-1284,18 199 2641,-13-185-2851,0-23 330,3-33 475,-8 21-893,1-6-139,-1 0 0,-1 0-1,-1 0 1,-1 1-1,0-1 1,-11-36 0,13 56-286,0 5 64,0 0 1,0 1-1,0-1 0,1 0 1,0 0-1,0 1 1,0-1-1,0 0 0,0 0 1,0 0-1,1 0 1,-1 0-1,1 0 0,0-1 1,0 1-1,0-1 1,0 1-1,1-1 0,-1 1 1,1-1-1,-1 0 1,1 0-1,5 2 0,-5-2-272,0-1-1,0 0 1,0 0-1,0 0 1,0 0-1,1-1 0,-1 0 1,0 1-1,0-1 1,0 0-1,1 0 1,-1-1-1,0 1 0,0-1 1,0 1-1,0-1 1,0 0-1,0 0 0,0 0 1,0-1-1,0 1 1,0-1-1,0 0 1,3-2-1,19-19-3490,-3-4-65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0.805"/>
    </inkml:context>
    <inkml:brush xml:id="br0">
      <inkml:brushProperty name="width" value="0.025" units="cm"/>
      <inkml:brushProperty name="height" value="0.025" units="cm"/>
    </inkml:brush>
  </inkml:definitions>
  <inkml:trace contextRef="#ctx0" brushRef="#br0">58 62 7559,'0'0'12540,"-9"8"-11488,5-4-954,-1 1 0,1-1 1,0 1-1,0 0 0,0 0 1,1 1-1,0-1 0,0 1 1,0-1-1,1 1 0,0 0 1,0 0-1,0 0 0,1 0 1,0 0-1,0 1 0,1-1 1,-1 8-1,1-11-9,5 59 1478,-5-61-1530,0 0-1,0 0 1,0 0-1,0 0 0,1 0 1,-1 0-1,1 0 1,-1 0-1,0 0 1,1-1-1,0 1 1,-1 0-1,1 0 1,-1 0-1,1-1 1,0 1-1,0 0 1,-1-1-1,1 1 0,0 0 1,1 0-1,-1-1-8,0-1-1,1 1 0,-1 0 0,0 0 1,0-1-1,0 1 0,1-1 1,-1 1-1,0-1 0,0 1 0,0-1 1,0 0-1,0 1 0,0-1 0,0 0 1,0 0-1,0 0 0,0 0 1,0 0-1,-1 0 0,1 0 0,0-2 1,7-7 40,-1-2 1,-1 1 0,0-1 0,0 0-1,-1 0 1,-1-1 0,0 1 0,-1-1-1,0 0 1,-1 0 0,-1 0-1,0 0 1,0 0 0,-1 0 0,-3-19-1,2 30-65,1 0 0,-1 0 0,0 0 0,1 1 0,-1-1 0,0 0 0,0 0 0,0 1 0,0-1 0,-1 1 0,1-1 0,0 1 0,-1 0 0,1-1 0,-1 1 0,1 0 0,-1 0 0,-2-2 0,3 3-9,0 0 1,1 0-1,-1-1 1,0 1-1,0 0 1,1 0-1,-1 0 1,0 0-1,0 0 1,1 0-1,-1 0 1,0 0-1,1 0 1,-1 0-1,0 1 1,0-1-1,1 0 1,-1 0-1,0 1 1,1-1-1,-1 0 1,0 1-1,1-1 1,-1 1-1,1-1 1,-1 0-1,0 1 1,1 0-1,-1-1 1,1 1-1,0-1 1,-1 1-1,1 0 1,-1-1-1,1 1 1,0 0-1,0-1 0,-1 1 1,1 0-1,0-1 1,0 1-1,0 0 1,0 0-1,0-1 1,0 1-1,0 0 1,0 0-1,0 1 1,-1 5-178,1 1 0,0-1 1,1 1-1,-1 0 0,1-1 1,1 1-1,-1-1 0,1 0 1,1 1-1,3 6 0,-5-12-110,0 0-1,0 1 1,0-2-1,0 1 1,1 0-1,-1 0 1,1 0 0,0-1-1,-1 1 1,1-1-1,0 1 1,0-1-1,0 1 1,0-1-1,4 1 1,-4-1-168,1-1 0,-1 1 1,1-1-1,-1 0 0,1 0 0,-1 0 0,1 0 1,-1 0-1,1-1 0,-1 1 0,1-1 0,-1 0 1,0 0-1,1 0 0,-1 0 0,0 0 0,0 0 1,3-2-1,16-13-5176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1.385"/>
    </inkml:context>
    <inkml:brush xml:id="br0">
      <inkml:brushProperty name="width" value="0.025" units="cm"/>
      <inkml:brushProperty name="height" value="0.025" units="cm"/>
    </inkml:brush>
  </inkml:definitions>
  <inkml:trace contextRef="#ctx0" brushRef="#br0">101 180 15663,'0'0'6571,"-9"3"-5652,4-1-831,2-2-47,0 1 1,-1 0 0,1 0 0,0 0 0,0 1 0,0-1 0,0 1-1,0-1 1,0 1 0,1 0 0,-1 0 0,1 0 0,-1 1 0,1-1-1,0 1 1,-1-1 0,1 1 0,1 0 0,-1 0 0,0 0 0,-2 6 0,-2 7 30,1 0 1,0 0-1,2 1 1,0 0 0,0 0-1,2 0 1,0 0-1,1 0 1,2 19 0,-2-35-71,0 0 1,1 0-1,-1 0 1,0 0-1,1 0 1,-1 0-1,1 0 1,-1 0-1,1-1 1,-1 1-1,1 0 1,-1 0-1,1 0 1,0-1-1,0 1 1,-1 0-1,1 0 1,0-1-1,0 1 1,0-1-1,0 1 1,0-1-1,-1 1 1,1-1-1,0 0 1,0 1-1,0-1 1,0 0-1,0 0 1,0 0-1,1 0 1,-1 0-1,0 0 1,0 0-1,0 0 1,0 0-1,0 0 1,1-1-1,1 0 12,1 0 0,-1 0-1,0 0 1,0 0 0,0-1-1,0 1 1,-1-1 0,1 0-1,0 0 1,-1 0-1,4-3 1,4-7 23,-1-1 0,-1 0 0,1-1 0,-2 0 0,0 0 0,-1-1 0,0 1 0,-2-1-1,1-1 1,2-20 0,-2 6 276,-2 1 0,-1 0 0,-1-1-1,-5-47 1,-6 42 30,3 24-266,3 22-118,0 36 45,3 0 0,1-1 0,14 91 0,-14-133-3,1-1-1,0 1 1,0-1-1,0 0 1,0 1-1,1-1 1,-1 0-1,1 0 1,0 0-1,0 0 1,0 0-1,0 0 1,1 0-1,-1-1 1,1 1 0,0-1-1,-1 1 1,1-1-1,0 0 1,4 1-1,-5-2 7,1-1 0,-1 1 0,1-1 0,-1 0 0,1 0 0,-1 0 0,1 0 0,-1 0 0,1-1-1,-1 1 1,1-1 0,-1 1 0,1-1 0,-1 0 0,0 0 0,1 0 0,-1 0 0,0-1 0,0 1 0,0-1 0,0 1 0,0-1-1,0 0 1,0 1 0,-1-1 0,1 0 0,0 0 0,-1 0 0,2-3 0,7-11 10,-1 1 1,-1-2-1,0 1 1,-1-1-1,-1 0 1,0-1-1,-2 1 1,0-1-1,-1 0 1,2-31-1,-7 92-155,2 58 120,0-95 33,0 0 0,1 0 0,0 0 0,1 0 0,-1 0-1,1 0 1,0 0 0,1 0 0,-1-1 0,1 1 0,0-1 0,7 9-1,-10-13-2,1 0 0,0-1 0,0 1 0,-1 0 0,1 0 0,0-1 0,0 1 0,0-1 0,0 1 0,0-1 0,0 1 0,0-1 0,0 0 0,0 1 0,0-1 0,0 0 0,0 0 0,0 0 0,0 0 0,0 0 0,1 0 0,-1 0 0,0 0 0,0 0 0,0 0 0,0-1-1,0 1 1,0 0 0,0-1 0,0 1 0,0-1 0,0 1 0,0-1 0,0 0 0,-1 1 0,1-1 0,0 0 0,0 1 0,0-1 0,-1 0 0,1 0 0,0 0 0,-1 0 0,1 0 0,-1 0 0,1 0 0,0-1 0,21-50 962,-11 15-799,5-43 1,2-11-90,-11 123-1238,0 25 420,-6-53 438,-1 0 1,1 0 0,-1 0-1,1 0 1,1-1-1,-1 1 1,0 0 0,1-1-1,0 1 1,0-1-1,3 5 1,-5-8 67,1 1-1,-1 0 1,1-1 0,0 1 0,-1-1-1,1 1 1,0-1 0,0 1-1,-1-1 1,1 0 0,0 1-1,0-1 1,0 0 0,0 1 0,-1-1-1,1 0 1,0 0 0,0 0-1,0 0 1,0 0 0,1 0 0,-1-1-221,1 1 0,0-1 0,0 0 0,0 1 0,-1-1 0,1 0 1,0 0-1,-1 0 0,1 0 0,-1-1 0,0 1 0,1 0 0,1-3 1,15-19-4791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1.737"/>
    </inkml:context>
    <inkml:brush xml:id="br0">
      <inkml:brushProperty name="width" value="0.025" units="cm"/>
      <inkml:brushProperty name="height" value="0.025" units="cm"/>
    </inkml:brush>
  </inkml:definitions>
  <inkml:trace contextRef="#ctx0" brushRef="#br0">63 0 6790,'0'0'15215,"-29"48"-14575,16-8-127,2 0-257,4-2-192,5-3-32,2-7-352,0-11-737,10-9 160,6-8 64,3-3 33,4-17-193,1-9-769,-2-7-1761,1-9-1122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2.079"/>
    </inkml:context>
    <inkml:brush xml:id="br0">
      <inkml:brushProperty name="width" value="0.025" units="cm"/>
      <inkml:brushProperty name="height" value="0.025" units="cm"/>
    </inkml:brush>
  </inkml:definitions>
  <inkml:trace contextRef="#ctx0" brushRef="#br0">58 88 9449,'1'-15'1217,"0"-27"1876,-1 40-2830,0 1 0,0-1 0,0 0 1,0 1-1,0-1 0,0 0 0,-1 1 0,1-1 0,-1 1 1,1-1-1,-1 1 0,0-1 0,0 1 0,1-1 0,-1 1 1,0-1-1,0 1 0,-2-2 0,2 3-164,1 0 0,-1 0 0,0 1 0,1-1 0,-1 0 0,0 0 0,1 0 1,-1 0-1,0 1 0,1-1 0,-1 0 0,0 1 0,1-1 0,-1 0 0,1 1 0,-1-1 0,1 1 0,-1-1 0,1 1 0,-1-1 0,1 1 0,-1-1 0,1 1 0,-1-1 0,1 1 0,0 0 1,-1-1-1,1 1 0,0 0 0,0-1 0,0 1 0,-1 0 0,1-1 0,0 1 0,0 1 0,-9 33 313,8-30-285,-8 45 434,2 0-1,3 1 1,2 76-1,2-116-496,1 0-1,1 0 1,0 0-1,5 19 0,-6-27-56,0 0-1,0 0 0,0-1 0,0 1 1,1 0-1,-1 0 0,1-1 0,0 1 0,-1-1 1,1 1-1,0-1 0,0 0 0,1 1 0,-1-1 1,0-1-1,1 1 0,-1 0 0,1 0 1,0-1-1,0 0 0,4 2 0,-6-3-11,0 0-1,1 0 0,-1 0 1,0 0-1,1 0 1,-1 0-1,0-1 0,0 1 1,1-1-1,-1 1 1,0-1-1,0 1 0,0-1 1,0 0-1,0 0 1,0 1-1,0-1 0,0 0 1,0 0-1,0 0 1,0 0-1,0 0 0,0 0 1,-1 0-1,1 0 1,-1-1-1,1 1 0,-1 0 1,1 0-1,-1-1 1,1 1-1,-1 0 0,0 0 1,0-1-1,0 1 1,0-3-1,4-54-428,-4 52 424,1-13-14,-3-48 51,1 63-17,1 0 0,-1 0 0,0 1 0,0-1 0,0 0 0,0 1 1,-1-1-1,1 1 0,-1-1 0,0 1 0,0 0 0,0-1 0,0 1 1,-4-3-1,6 6-9,-1 0 0,1 0 0,-1 1 0,1-1 0,-1 0 0,1 0 0,-1 1 0,1-1 0,0 0 0,-1 1 0,1-1 0,-1 0 0,1 1 0,0-1 0,-1 1 0,1-1 0,0 0 0,0 1 0,-1-1 0,1 1 0,0-1 0,0 1 0,0-1 0,0 1 0,0-1 0,-1 1 0,1-1 0,0 1 0,0-1 0,0 1 0,0-1 0,0 1 0,1-1 0,-1 1 0,0-1 0,0 1 0,0-1 0,0 1 0,-1 25 109,2-16-95,-1 0-1,1-1 1,1 1-1,0-1 1,0 1-1,1-1 1,6 15-1,-8-22-9,0 0 1,0 0-1,0 1 1,0-1-1,0 0 0,1 0 1,-1-1-1,0 1 0,1 0 1,0 0-1,-1-1 1,1 1-1,0-1 0,0 1 1,0-1-1,0 0 0,0 0 1,0 0-1,1 0 1,-1 0-1,0 0 0,0 0 1,1-1-1,-1 1 1,0-1-1,1 0 0,-1 0 1,0 0-1,1 0 0,-1 0 1,1 0-1,-1-1 1,0 1-1,1-1 0,-1 1 1,0-1-1,3-1 0,1-2 38,-1 1 0,0-1 0,-1 0-1,1 0 1,-1 0 0,1 0 0,-1-1-1,-1 0 1,1 0 0,-1 0-1,5-9 1,31-67 128,-36 73-182,4-9 9,-1 0 0,0 0 0,-1-1 0,2-19-1,-6 249 2854,-1-210-2838,0 0-1,0 0 1,0 0-1,0 0 1,1 0 0,-1 0-1,1 0 1,0 0-1,-1 0 1,1 0-1,0 0 1,0-1 0,0 1-1,2 2 1,-2-3-5,0-1 0,0 1 0,-1 0-1,1-1 1,0 0 0,0 1 0,0-1 0,0 1 0,-1-1 0,1 0 0,0 1 0,0-1 0,0 0 0,0 0 0,0 0 0,0 0 0,0 0 0,0 0 0,0 0 0,0 0-1,1-1 1,1 0-32,0 0 0,-1 0-1,1 0 1,0-1 0,-1 1-1,0-1 1,1 0 0,-1 1-1,0-1 1,0 0 0,0-1-1,0 1 1,0 0 0,0 0-1,-1-1 1,1 1 0,1-5-1,1-4-714,0 0 0,-1 0 0,0 0 0,0 0 0,0-18 1,-3-59-10027,-5 31-990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2.418"/>
    </inkml:context>
    <inkml:brush xml:id="br0">
      <inkml:brushProperty name="width" value="0.025" units="cm"/>
      <inkml:brushProperty name="height" value="0.025" units="cm"/>
    </inkml:brush>
  </inkml:definitions>
  <inkml:trace contextRef="#ctx0" brushRef="#br0">11 1 15663,'0'0'7495,"-11"61"-7015,11-45-191,16-2-257,1-3-1185,4-1-1346,0-4-1408,2 0-2115,-1-4-4356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5:52.747"/>
    </inkml:context>
    <inkml:brush xml:id="br0">
      <inkml:brushProperty name="width" value="0.025" units="cm"/>
      <inkml:brushProperty name="height" value="0.025" units="cm"/>
    </inkml:brush>
  </inkml:definitions>
  <inkml:trace contextRef="#ctx0" brushRef="#br0">52 37 11403,'0'0'8317,"-4"8"-6086,-1 3-1773,-2 0 5,1 1 0,1 0 0,0 0 0,0 0 0,2 0 0,-1 1 0,2 0 0,-1 0 0,0 19 0,3-31-461,1-1 1,-1 1 0,0 0-1,0-1 1,1 1-1,-1-1 1,0 1-1,1-1 1,-1 1 0,0-1-1,1 1 1,-1-1-1,1 1 1,-1-1-1,1 0 1,-1 1 0,1-1-1,-1 1 1,1-1-1,-1 0 1,1 0-1,-1 1 1,1-1-1,0 0 1,-1 0 0,1 0-1,0 0 1,-1 0-1,1 0 1,-1 0-1,1 0 1,0 0 0,-1 0-1,1 0 1,0 0-1,-1 0 1,1 0-1,-1 0 1,1-1-1,0 1 1,-1 0 0,1-1-1,-1 1 1,1 0-1,-1-1 1,1 1-1,0-1 1,27-18 125,17-38-695,-37 45 393,0 1-1,0 0 1,2 0-1,-1 1 1,1 0-1,13-10 0,-22 20 192,0-1 0,-1 0 0,1 1 0,-1-1 0,1 1 0,0 0 0,-1-1 0,1 1 0,0-1 0,-1 1 0,1 0 0,0-1 0,0 1 0,-1 0 0,1 0 0,0 0 0,0 0 0,-1-1 0,1 1 0,0 0 0,0 0 0,0 1 0,-1-1 0,1 0 0,0 0 0,0 0 0,-1 0 0,1 1 0,0-1 0,0 0 0,-1 1 0,1-1 0,0 0 0,-1 1 0,1-1 0,0 1 0,-1-1 0,1 1 0,-1 0 0,1-1 0,-1 1 0,1-1 0,-1 1 0,0 0 0,1 0 0,-1-1 0,0 1 0,1 0 0,-1-1 0,0 1 0,0 0 0,1 0 0,-1 0 0,0-1 0,0 2 0,1 53 1229,-2-41-1239,1 33 495,22-65 43,0-12-390,36-46-959,-54 71 584,1 1 1,-1-1-1,1 1 1,0 0-1,0 0 1,1 0-1,-1 1 1,1 0-1,0 0 1,0 0-1,9-2 0,-14 5 194,0-1-1,0 1 0,0 0 0,0 0 0,0 0 0,0 0 1,0 0-1,0 0 0,0 0 0,-1 1 0,1-1 0,0 0 1,0 0-1,0 1 0,0-1 0,0 0 0,0 1 0,0-1 1,-1 1-1,1 0 0,0-1 0,0 1 0,-1-1 0,1 1 1,0 0-1,-1 0 0,1-1 0,0 1 0,-1 0 1,0 0-1,1 0 0,-1 0 0,1 0 0,-1-1 0,0 1 1,1 0-1,-1 0 0,0 1 0,3 43 66,-3-36-89,0 61-1612,0-44-2313,0-10-3974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6:59.081"/>
    </inkml:context>
    <inkml:brush xml:id="br0">
      <inkml:brushProperty name="width" value="0.025" units="cm"/>
      <inkml:brushProperty name="height" value="0.025" units="cm"/>
    </inkml:brush>
  </inkml:definitions>
  <inkml:trace contextRef="#ctx0" brushRef="#br0">389 33 4388,'0'0'6897,"-8"-5"-5231,5 2-1515,0 0 1,0 1-1,0-1 0,-1 1 1,1 0-1,-1 0 1,1 0-1,-1 0 0,0 1 1,0 0-1,0 0 0,0 0 1,0 0-1,0 0 1,0 1-1,0-1 0,0 1 1,0 0-1,0 1 1,0-1-1,0 1 0,0 0 1,0 0-1,1 0 0,-1 0 1,0 0-1,-6 4 1,-9 9 64,0 1 1,1 1 0,0 1-1,2 0 1,0 1-1,1 1 1,0 0 0,2 1-1,0 0 1,2 1 0,0 1-1,1 0 1,-10 35 0,5-9-130,3 2 0,2 0 0,2 0 0,2 0 0,1 70 0,6-105-79,-1 0 1,2 0-1,0 0 1,1 0-1,1-1 0,0 1 1,0-1-1,2 0 1,0 0-1,11 18 1,-14-27 13,0 0 1,0 0-1,0-1 1,1 0-1,0 1 1,0-1-1,0-1 1,0 1-1,1-1 1,-1 1-1,1-1 1,0 0-1,0-1 1,0 0-1,0 1 1,1-1-1,-1-1 1,1 1-1,-1-1 1,1 0-1,-1 0 1,1-1-1,-1 0 1,1 0-1,0 0 1,-1 0-1,1-1 1,0 0-1,-1 0 1,10-4-1,-6 1 71,0 0-1,-1-1 1,0 1 0,0-2-1,-1 1 1,1-1 0,-1 0-1,0-1 1,-1 1 0,1-2-1,9-13 1,1-4 291,-2-1 0,19-40 0,-18 29-31,-1-1 0,-3-1 1,-1 0-1,8-52 1,-14 61-209,-2 0 0,-1 0-1,-2 0 1,-1 0 0,-1 0 0,-9-44 0,8 63-81,-1-1 0,0 1 1,0 0-1,-1 0 0,-1 1 1,-8-14-1,11 21-93,1 0 0,-1-1 0,0 1 0,0 0 1,0 1-1,0-1 0,0 0 0,-1 1 0,-6-4 1,8 5-77,0 1 0,0-1 1,0 0-1,0 1 0,0 0 1,0-1-1,0 1 0,0 0 1,0 0-1,0 0 0,0 0 1,0 1-1,0-1 0,0 0 1,0 1-1,0 0 0,0-1 1,0 1-1,1 0 0,-1 0 1,-2 1-1,3-1-385,-1 1-1,1-1 1,-1 0 0,1 1-1,0 0 1,-1-1 0,1 1-1,0 0 1,0-1-1,0 1 1,0 0 0,1 0-1,-2 4 1,0 10-7923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6:59.783"/>
    </inkml:context>
    <inkml:brush xml:id="br0">
      <inkml:brushProperty name="width" value="0.025" units="cm"/>
      <inkml:brushProperty name="height" value="0.025" units="cm"/>
    </inkml:brush>
  </inkml:definitions>
  <inkml:trace contextRef="#ctx0" brushRef="#br0">336 7 1057,'0'0'15994,"-11"-2"-14660,7 1-1225,1 1-56,0-1 1,0 0 0,0 1 0,0-1-1,0 1 1,0 0 0,0 0-1,0 0 1,0 0 0,0 0 0,0 1-1,0 0 1,0-1 0,0 1 0,1 0-1,-1 0 1,0 1 0,0-1-1,1 0 1,-1 1 0,1 0 0,-1 0-1,1 0 1,0 0 0,0 0-1,-4 4 1,-23 38 279,2 1 1,2 1-1,2 1 0,2 2 1,2 0-1,-13 52 0,12-32-75,-15 106 0,30-136-242,1 0 1,2 0-1,2 1 1,6 53-1,-5-87-12,0 1 1,1 0-1,-1 0 0,1-1 0,1 1 1,-1-1-1,1 0 0,0 1 1,0-1-1,1-1 0,0 1 0,0 0 1,0-1-1,1 0 0,-1 0 1,1 0-1,0-1 0,1 0 0,-1 1 1,1-2-1,0 1 0,8 3 1,-7-5 57,0 1 0,0-2 1,0 1-1,0-1 1,0 0-1,1 0 0,-1-1 1,0 0-1,0-1 1,1 1-1,-1-1 1,0-1-1,0 1 0,0-1 1,0-1-1,0 1 1,-1-1-1,1 0 0,-1 0 1,12-9-1,0-2 99,0-1-1,-1-1 1,0-1-1,-2 0 1,0-1-1,-1-1 1,0 0-1,-2-1 1,0-1 0,-2 1-1,0-2 1,-1 1-1,-2-1 1,8-31-1,-4 5-11,-2 0-1,-2-2 1,-2 1-1,-3 0 1,-6-88-1,2 112-121,-2 0-1,-1 1 1,-10-33-1,11 45-96,0 1 0,-1 0 0,0 0 1,-1 0-1,0 0 0,-1 1 0,0 0 0,-13-15 0,18 23-74,-1 0 0,1 0 0,0 0 0,0 0 0,-1 1 0,1-1 0,-1 1-1,0 0 1,1-1 0,-1 1 0,0 0 0,0 1 0,0-1 0,1 0 0,-1 1 0,0 0 0,0 0 0,0-1-1,-5 2 1,5 0-325,0-1-1,0 1 0,0 0 0,1 0 0,-1 0 0,0 1 0,1-1 1,-1 1-1,0-1 0,1 1 0,-5 4 0,-15 16-6699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23.145"/>
    </inkml:context>
    <inkml:brush xml:id="br0">
      <inkml:brushProperty name="width" value="0.025" units="cm"/>
      <inkml:brushProperty name="height" value="0.025" units="cm"/>
    </inkml:brush>
  </inkml:definitions>
  <inkml:trace contextRef="#ctx0" brushRef="#br0">1159 162 4356,'0'0'4052,"8"-2"-3219,-6 2-501,34-9 417,-19-1 2060,-10-4 3801,-8 12-6485,-1-1-1,0 1 0,0 0 0,0 0 0,0 0 1,0 0-1,0 0 0,0 1 0,-1-1 0,1 1 0,-1-1 1,1 1-1,-1 0 0,1 0 0,-6-2 0,-1 0 30,-20-13-63,-2 2 1,1 2-1,-2 0 0,0 2 1,0 2-1,0 1 0,-1 1 1,-44-1-1,-31 4-107,-151 18-1,225-11 52,0 1-1,0 2 1,1 2-1,0 0 1,0 3-1,1 0 1,1 2-1,-48 30 1,65-35-4,1 2 1,0 0 0,0 1 0,2 0-1,-1 0 1,2 1 0,-16 25 0,22-32-109,0 0 1,1 0-1,0 0 1,0 1 0,0-1-1,1 1 1,0 0-1,0-1 1,1 1 0,0 0-1,0 0 1,0 0-1,1 1 1,0-1 0,1 0-1,-1 0 1,2 0-1,-1 0 1,1-1 0,3 12-1,-3-14-452,0-1 0,1 0 1,-1 0-1,0 0 0,1-1 0,0 1 0,-1-1 0,1 1 0,0-1 1,0 0-1,0 0 0,1 0 0,-1 0 0,5 1 0,24 7-8012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8:57.139"/>
    </inkml:context>
    <inkml:brush xml:id="br0">
      <inkml:brushProperty name="width" value="0.025" units="cm"/>
      <inkml:brushProperty name="height" value="0.025" units="cm"/>
    </inkml:brush>
  </inkml:definitions>
  <inkml:trace contextRef="#ctx0" brushRef="#br0">0 134 7976,'0'0'1719,"11"-1"-540,266 1 5620,50-2-5862,-2-18-185,354 23 1,-383 11 923,556-46 1,274-28-1443,-370 43-191,125-1 11,357 78-54,-1161-54 0,454 23 26,80 5 6,-3 50-101,-579-77-136,120 21-1615,-48-19-3042,-45-8-1341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24.361"/>
    </inkml:context>
    <inkml:brush xml:id="br0">
      <inkml:brushProperty name="width" value="0.025" units="cm"/>
      <inkml:brushProperty name="height" value="0.025" units="cm"/>
    </inkml:brush>
  </inkml:definitions>
  <inkml:trace contextRef="#ctx0" brushRef="#br0">2276 308 8200,'0'-3'8213,"1"-4"-4084,-2-17-1241,1 19-2794,-1 1 0,-1 0 1,1 0-1,-1-1 0,1 1 0,-1 0 0,0 0 0,-1 1 1,1-1-1,-1 0 0,1 1 0,-1-1 0,0 1 0,-6-5 0,-50-38-91,58 45 2,-31-18-58,0 1 1,-1 1-1,-1 2 0,0 1 1,-2 2-1,1 1 0,-1 2 1,-40-5-1,-48-1-820,-128 1 0,235 14 819,-134-5 54,0 7 0,-255 36 0,283-19 0,48-9 23,1 4 0,-131 40 0,184-46-2,1 1 0,0 1-1,1 1 1,0 1 0,0 1-1,-31 28 1,42-34-42,0 1-1,1-1 1,0 1-1,1 1 1,-1-1 0,2 1-1,-1 0 1,1 1 0,1-1-1,-1 1 1,2 0-1,-1 0 1,1 0 0,1 0-1,0 1 1,-1 15 0,3-23-225,0 0 0,0 0 1,0 0-1,1 0 1,-1 0-1,1 1 1,0-1-1,0 0 1,2 4-1,-2-5-129,0-1 0,0 0 0,0 0 0,0 0 0,0 1-1,0-1 1,0 0 0,0 0 0,0-1 0,0 1 0,1 0 0,-1 0 0,0-1-1,3 2 1,10 0-4872</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24.817"/>
    </inkml:context>
    <inkml:brush xml:id="br0">
      <inkml:brushProperty name="width" value="0.025" units="cm"/>
      <inkml:brushProperty name="height" value="0.025" units="cm"/>
    </inkml:brush>
  </inkml:definitions>
  <inkml:trace contextRef="#ctx0" brushRef="#br0">153 0 8392,'0'0'470,"-7"12"677,-26 50 2609,-47 130 0,71-164-3283,2 0 0,1 1 1,2-1-1,0 1 0,1 34 1,3-62-439,0 0 0,0 0 1,0-1-1,0 1 0,0 0 1,0 0-1,0-1 0,0 1 1,1 0-1,-1 0 0,0 0 1,0-1-1,1 1 0,-1 0 1,0-1-1,1 1 0,-1 0 1,1-1-1,-1 1 0,1 0 1,-1-1-1,1 1 1,-1-1-1,1 1 0,-1-1 1,1 1-1,0-1 0,-1 0 1,1 1-1,0-1 0,-1 0 1,1 1-1,0-1 0,0 0 1,-1 0-1,1 0 0,0 1 1,0-1-1,0 0 0,-1 0 1,1 0-1,0 0 0,0-1 1,-1 1-1,1 0 0,0 0 1,0 0-1,-1-1 0,1 1 1,0 0-1,0-1 1,41-22 1056,105-95-325,-96 74-1387,2 1 0,2 3 0,100-54 0,-111 72-2706,-8 4-2306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4.359"/>
    </inkml:context>
    <inkml:brush xml:id="br0">
      <inkml:brushProperty name="width" value="0.025" units="cm"/>
      <inkml:brushProperty name="height" value="0.025" units="cm"/>
    </inkml:brush>
  </inkml:definitions>
  <inkml:trace contextRef="#ctx0" brushRef="#br0">27 0 7399,'0'0'15439,"6"65"-14350,-9-30-577,-3 0-256,3-1-160,0-6-64,3-5 1,0-7-33,0-7-481,0-8-640,-2-1-737,-4-13-640,-3-18-4645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4.703"/>
    </inkml:context>
    <inkml:brush xml:id="br0">
      <inkml:brushProperty name="width" value="0.025" units="cm"/>
      <inkml:brushProperty name="height" value="0.025" units="cm"/>
    </inkml:brush>
  </inkml:definitions>
  <inkml:trace contextRef="#ctx0" brushRef="#br0">0 0 13100,'0'0'8488,"24"54"-9096,-15-35-3044,3-2-5604</inkml:trace>
  <inkml:trace contextRef="#ctx0" brushRef="#br0" timeOffset="1">229 400 14606,'0'0'5989,"-5"-22"-6085,10 17-929,1 0-1089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5.157"/>
    </inkml:context>
    <inkml:brush xml:id="br0">
      <inkml:brushProperty name="width" value="0.025" units="cm"/>
      <inkml:brushProperty name="height" value="0.025" units="cm"/>
    </inkml:brush>
  </inkml:definitions>
  <inkml:trace contextRef="#ctx0" brushRef="#br0">9 149 15951,'0'0'3555,"-3"8"-1905,2-5-1583,0-1 33,0 1 1,0 0 0,1-1 0,-1 1 0,1-1 0,-1 1 0,1 0-1,0 0 1,0-1 0,1 5 0,0-5-51,-1-1 1,1 0-1,0 1 1,0-1-1,0 0 0,0 0 1,0 0-1,0 0 0,0 0 1,0 0-1,0 0 1,1 0-1,-1-1 0,0 1 1,1 0-1,-1-1 1,0 1-1,1-1 0,-1 1 1,1-1-1,-1 0 0,1 1 1,-1-1-1,0 0 1,1 0-1,-1 0 0,1 0 1,2-1-1,7 1 54,1-1 0,0 0 1,0-1-1,-1-1 0,1 1 0,-1-2 0,0 0 0,1 0 0,-2-1 0,1 0 1,12-9-1,-17 11-87,0-1 0,0 0 1,-1 0-1,1-1 0,-1 0 0,0 0 1,-1 0-1,1-1 0,-1 1 0,0-1 1,0 0-1,-1 0 0,1-1 0,-2 1 1,1-1-1,-1 1 0,1-1 1,-2 0-1,1 0 0,0-7 0,-2 12 1,0 1 0,0-1 0,0 1 0,0-1-1,0 0 1,0 1 0,0-1 0,0 1 0,-1-1-1,1 1 1,-1-1 0,1 1 0,-1-1-1,1 1 1,-1-1 0,0 1 0,0 0 0,0-1-1,0 1 1,0 0 0,0 0 0,0 0 0,0-1-1,-2 0 1,1 1 10,0 1 0,-1-1 0,1 0-1,0 1 1,0-1 0,-1 1 0,1 0 0,0 0-1,-1 0 1,1 0 0,0 0 0,0 1-1,-1-1 1,-3 2 0,-2 0 10,1 1-1,-1 0 1,1 0 0,0 1 0,0 0-1,0 0 1,1 1 0,-11 9-1,3 1 16,1 0-1,1 2 0,0 0 1,-17 33-1,25-42-19,1 0 0,-1 0 0,2 0 1,-1 1-1,1-1 0,0 1 0,0 0 0,1-1 1,1 1-1,-1 0 0,1 0 0,1-1 0,2 17 1,-2-21-26,1-1 1,0 0 0,0 0 0,0 0 0,0 0 0,0 0 0,0-1-1,1 1 1,-1 0 0,1-1 0,0 0 0,-1 0 0,1 0-1,0 0 1,1 0 0,-1 0 0,0-1 0,0 0 0,1 1 0,-1-1-1,1 0 1,4 0 0,11 3-424,0-1 1,33 0-1,-50-2 324,88-2-7709,-49-2-319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5.498"/>
    </inkml:context>
    <inkml:brush xml:id="br0">
      <inkml:brushProperty name="width" value="0.025" units="cm"/>
      <inkml:brushProperty name="height" value="0.025" units="cm"/>
    </inkml:brush>
  </inkml:definitions>
  <inkml:trace contextRef="#ctx0" brushRef="#br0">0 1 18289,'0'0'7591,"51"30"-11146,-34-39-4324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5.855"/>
    </inkml:context>
    <inkml:brush xml:id="br0">
      <inkml:brushProperty name="width" value="0.025" units="cm"/>
      <inkml:brushProperty name="height" value="0.025" units="cm"/>
    </inkml:brush>
  </inkml:definitions>
  <inkml:trace contextRef="#ctx0" brushRef="#br0">246 1 13261,'0'0'12737,"-4"10"-11947,-6 10-635,0-1-1,-1 0 1,-1-1-1,-23 27 1,-71 73-111,94-105-23,9-10-124,-22 21-105,25-24 134,-1 1 0,1-1-1,0 0 1,-1 1 0,1-1 0,0 0 0,-1 0-1,1 0 1,0 1 0,-1-1 0,1 0-1,-1 0 1,1 0 0,-1 0 0,1 1 0,0-1-1,-1 0 1,1 0 0,-1 0 0,1 0-1,-1 0 1,1 0 0,0 0 0,-1-1 0,1 1-1,-1 0 1,1 0 0,0 0 0,-1 0-1,1 0 1,-1-1 0,1 1 0,0 0 0,-1 0-1,1-1 1,0 1 0,-1 0 0,1 0-1,0-1 1,-1 1 0,1 0 0,0-1 0,0 1-1,-1-1 1,1 1 0,0 0 0,0-1-1,0 1 1,0-1 0,0 1 0,-1 0 0,1-1-1,0 1 1,0-1 0,0 1 0,0-1-1,0 1 1,0 0 0,0-1 0,0 1 0,1-1-1,-1 1 1,0-1 0,0 0 0,1-31-3989,4-11-2706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6.195"/>
    </inkml:context>
    <inkml:brush xml:id="br0">
      <inkml:brushProperty name="width" value="0.025" units="cm"/>
      <inkml:brushProperty name="height" value="0.025" units="cm"/>
    </inkml:brush>
  </inkml:definitions>
  <inkml:trace contextRef="#ctx0" brushRef="#br0">1 23 5317,'0'0'9892,"7"-6"-7212,-5 4-2552,-1 1 1,1-1-1,-1 1 0,1 0 1,0-1-1,-1 1 1,1 0-1,0 0 0,0 1 1,-1-1-1,1 0 1,0 0-1,0 1 0,0-1 1,0 1-1,3 0 1,5 12 1189,-5 22-111,-3 14-71,-2-12-674,3-1 0,1 1 0,9 36 1,-11-61-439,2 0 0,-1-1 0,1 1 0,1-1 1,0 0-1,0-1 0,1 1 0,0-1 0,1 0 1,0-1-1,1 0 0,-1 0 0,1 0 0,12 8 1,-5-6-236,-1-1 1,1-1 0,0 0 0,1-1 0,18 5-1,-20-7-1858,0-2-1,1 0 0,20 2 1,-8-4-6040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6.555"/>
    </inkml:context>
    <inkml:brush xml:id="br0">
      <inkml:brushProperty name="width" value="0.025" units="cm"/>
      <inkml:brushProperty name="height" value="0.025" units="cm"/>
    </inkml:brush>
  </inkml:definitions>
  <inkml:trace contextRef="#ctx0" brushRef="#br0">0 38 18097,'0'0'7047,"77"8"-5990,-29-18-321,6-1-479,1 2-161,-2 1-96,-7 2-96,-9 5-737,-13 1-993,-12 0-1217</inkml:trace>
  <inkml:trace contextRef="#ctx0" brushRef="#br0" timeOffset="1">45 143 14670,'0'0'8616,"72"-5"-6982,-19-11-353,8-1-512,6-2-545,-1 6-160,-1 1-577,-8 7-1921,-7 1-897,-10 3-2755,-7 0-4035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06.879"/>
    </inkml:context>
    <inkml:brush xml:id="br0">
      <inkml:brushProperty name="width" value="0.025" units="cm"/>
      <inkml:brushProperty name="height" value="0.025" units="cm"/>
    </inkml:brush>
  </inkml:definitions>
  <inkml:trace contextRef="#ctx0" brushRef="#br0">1 58 13132,'0'0'2280,"12"-6"-235,6-3-1393,1 2 1,-1 0 0,1 1 0,0 0 0,1 2-1,35-4 1,-25 6-152,6 0 340,41 2 0,-69 0-711,0 0-1,0 1 1,1 1 0,-1 0-1,-1 0 1,1 0-1,0 1 1,0 0 0,-1 0-1,14 9 1,-19-10-98,0-1-1,0 1 1,0-1-1,0 1 1,-1 0 0,1 0-1,-1 0 1,1 0-1,-1 0 1,0 0 0,1 0-1,-1 1 1,0-1-1,-1 0 1,1 1 0,0-1-1,-1 1 1,1-1-1,-1 0 1,0 6 0,0-3 53,-1-1 1,0 1 0,0 0-1,0 0 1,-1-1 0,0 1-1,0-1 1,0 1-1,0-1 1,-4 5 0,-7 9 253,-1-1 0,-1-1 0,-28 26 0,38-37-322,-40 32 477,28-23-156,0 1-1,1 0 1,0 1 0,-14 18 0,30-33-331,-1 0 0,0-1 0,0 1 0,1 0 0,-1 0 0,0 0 0,1 0 0,-1 0-1,1 0 1,-1 0 0,1 0 0,-1 0 0,1 0 0,0 0 0,-1 0 0,1 0 0,0 0 0,0 0 0,0 0 0,0 0 0,0 0 0,0 0-1,0 0 1,0 0 0,1 0 0,-1 1 0,0-1 0,1 0 0,-1 0 0,0 0 0,1 0 0,-1-1 0,1 1 0,0 0 0,-1 0-1,1 0 1,0 0 0,0 0 0,-1-1 0,1 1 0,0 0 0,0-1 0,0 1 0,0-1 0,0 1 0,0-1 0,0 1 0,0-1-1,0 1 1,0-1 0,2 0 0,7 3 2,1-1 0,0-1-1,-1 0 1,15 0-1,-13-1 6,0 0-101,188 4-2222,-68-13-6079,-58-4-3234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0:36.661"/>
    </inkml:context>
    <inkml:brush xml:id="br0">
      <inkml:brushProperty name="width" value="0.025" units="cm"/>
      <inkml:brushProperty name="height" value="0.025" units="cm"/>
    </inkml:brush>
  </inkml:definitions>
  <inkml:trace contextRef="#ctx0" brushRef="#br0">0 182 1730,'0'0'6011,"9"-1"-5841,45-6 670,-35 3-66,0 1 0,1 1 0,-1 0-1,1 2 1,24 2 0,117 13-26,-64-8-466,58 1 1681,54 8-707,-105-5-1081,174-3-1,-55-4 161,-22-1-247,275-31 0,-295 17-81,-83 6 0,104-18 0,874-137 47,-494 151-60,-581 9 6,668 19 6,-442-13-124,-1 10 1,237 49-1,-446-60 94,-15-3 25,1-1 1,0 0 0,0 0 0,0 0-1,-1 0 1,1 0 0,0 0 0,0-1-1,0 1 1,0-1 0,0 0 0,0 0-1,5-1 1,-7-26-4961,-1 8-1004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2.117"/>
    </inkml:context>
    <inkml:brush xml:id="br0">
      <inkml:brushProperty name="width" value="0.025" units="cm"/>
      <inkml:brushProperty name="height" value="0.025" units="cm"/>
    </inkml:brush>
  </inkml:definitions>
  <inkml:trace contextRef="#ctx0" brushRef="#br0">1 39 17392,'0'0'3684,"47"0"-2018,-10-3-161,8 0-608,7-2-321,5 1-383,-1 0-161,-4-2 0,-7 1-641,-12 0-512,-15 3-128,-16 1-481,-10 1-704,-26 0-2531,-17 0-3171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2.459"/>
    </inkml:context>
    <inkml:brush xml:id="br0">
      <inkml:brushProperty name="width" value="0.025" units="cm"/>
      <inkml:brushProperty name="height" value="0.025" units="cm"/>
    </inkml:brush>
  </inkml:definitions>
  <inkml:trace contextRef="#ctx0" brushRef="#br0">1 46 12556,'0'0'7335,"81"16"-5606,-25-16-704,9-8-320,5-1-353,-2 0-255,-8 0-290,-11 1-1825,-14 0-2146,-18-3-4964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2.802"/>
    </inkml:context>
    <inkml:brush xml:id="br0">
      <inkml:brushProperty name="width" value="0.025" units="cm"/>
      <inkml:brushProperty name="height" value="0.025" units="cm"/>
    </inkml:brush>
  </inkml:definitions>
  <inkml:trace contextRef="#ctx0" brushRef="#br0">0 0 16015,'0'0'1175,"12"0"-247,28 1-197,0 2-1,0 1 1,-1 3-1,0 0 1,52 19-1,-88-25-716,0 0 1,0 0-1,0 0 0,0 1 0,-1-1 0,1 1 0,-1 0 0,1 0 0,-1 0 1,1 0-1,-1 0 0,0 0 0,0 1 0,0-1 0,0 1 0,-1-1 0,1 1 1,-1 0-1,1 0 0,-1-1 0,0 1 0,0 0 0,0 0 0,-1 0 0,1 0 1,-1 0-1,1 1 0,-1-1 0,0 0 0,0 0 0,-1 0 0,1 0 0,-1 0 1,1 0-1,-1 0 0,0 0 0,0 0 0,0 0 0,-1 0 0,1 0 0,0-1 1,-1 1-1,0-1 0,0 1 0,0-1 0,0 1 0,-3 1 0,-26 25 367,-1-1 0,-1-2 0,-44 27 0,15-11-688,47-31-2218,11-9-3075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3.143"/>
    </inkml:context>
    <inkml:brush xml:id="br0">
      <inkml:brushProperty name="width" value="0.025" units="cm"/>
      <inkml:brushProperty name="height" value="0.025" units="cm"/>
    </inkml:brush>
  </inkml:definitions>
  <inkml:trace contextRef="#ctx0" brushRef="#br0">176 309 14542,'0'0'2808,"1"-11"-561,3-39-256,-4 48-1917,1 0-1,-1 0 0,0 1 0,-1-1 1,1 0-1,0 0 0,0 0 1,-1 0-1,1 0 0,-1 0 0,0 0 1,0 0-1,1 1 0,-1-1 0,0 0 1,-1 0-1,1 1 0,0-1 0,0 1 1,-1-1-1,1 1 0,-1 0 1,1-1-1,-1 1 0,1 0 0,-1 0 1,0 0-1,0 0 0,1 1 0,-1-1 1,0 0-1,0 1 0,0-1 0,0 1 1,0-1-1,0 1 0,0 0 1,0 0-1,0 0 0,0 0 0,0 0 1,0 1-1,-3 0 0,-2 0-57,1 0 0,-1 1 0,1 0 0,-1 0 0,1 0 1,0 1-1,0 0 0,0 0 0,0 1 0,-10 7 0,12-7 8,0 1-1,0-1 1,0 0-1,1 1 1,0 0 0,0 0-1,0 0 1,0 0-1,1 0 1,0 1 0,0-1-1,0 1 1,1-1-1,-1 1 1,2 0 0,-1-1-1,0 1 1,1 7-1,1-12-9,-1 0-1,1 0 1,0 0-1,-1 0 0,1 0 1,0 0-1,0 0 1,-1-1-1,1 1 0,0 0 1,0 0-1,0-1 1,0 1-1,0 0 1,0-1-1,0 1 0,0-1 1,0 0-1,0 1 1,1-1-1,-1 0 0,0 1 1,0-1-1,0 0 1,0 0-1,1 0 0,-1 0 1,0 0-1,1-1 1,40-5 774,-28 0-549,0 0 0,-1 0-1,1-2 1,-2 1 0,1-2 0,-1 0 0,0 0 0,14-16-1,-5 5-24,-2-2 0,-1 0 0,24-37 0,-35 48-57,0 0-1,0-1 1,-1 0-1,-1 0 0,0 0 1,-1-1-1,0 0 1,0 1-1,1-19 1,-22 66-264,6-3 68,1 1-1,2 0 1,1 0 0,2 1 0,-2 54 0,6-85-81,1 1 0,0-1 0,0 1 0,1-1 0,-1 1 0,1 0 0,0-1 0,-1 0-1,1 1 1,1-1 0,-1 0 0,0 1 0,1-1 0,0 0 0,0 0 0,0 0 0,0 0 0,0-1 0,1 1 0,-1 0 0,1-1 0,-1 0 0,1 1 0,0-1 0,0 0 0,0-1 0,0 1 0,1-1 0,-1 1 0,0-1-1,1 0 1,-1 0 0,0 0 0,1 0 0,0-1 0,-1 0 0,1 1 0,4-2 0,1 2-934,0 0-1,0-1 1,0 0 0,1-1-1,-1 0 1,0-1 0,0 0-1,0 0 1,0-1 0,-1 0-1,15-7 1,14-13-6991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3.501"/>
    </inkml:context>
    <inkml:brush xml:id="br0">
      <inkml:brushProperty name="width" value="0.025" units="cm"/>
      <inkml:brushProperty name="height" value="0.025" units="cm"/>
    </inkml:brush>
  </inkml:definitions>
  <inkml:trace contextRef="#ctx0" brushRef="#br0">183 6 12492,'0'0'3977,"-9"3"-1164,-9 5-1687,1 0-1,0 1 1,-24 18-1,33-22-834,1 0 0,0 0 0,0 1 0,0 0-1,1 1 1,0 0 0,0-1 0,1 2-1,0-1 1,0 1 0,-4 9 0,8-16-281,1-1 0,0 1 1,-1 0-1,1-1 0,0 1 1,0 0-1,0-1 0,0 1 1,0 0-1,0 0 0,0-1 0,0 1 1,0 0-1,0-1 0,0 1 1,0 0-1,0-1 0,1 1 1,-1 0-1,0-1 0,0 1 0,1 0 1,-1-1-1,1 1 0,-1-1 1,0 1-1,1-1 0,-1 1 1,1-1-1,-1 1 0,1-1 1,-1 1-1,1-1 0,0 0 0,0 1 1,2 0 33,0 0 0,1 0 0,-1 0 0,0-1-1,0 1 1,0-1 0,0 0 0,6 0 0,1-1 108,0-1 0,0 1-1,-1-1 1,1-1-1,9-3 1,-12 2-29,0-1-1,0 1 0,0-1 1,-1 0-1,1-1 1,-1 1-1,-1-1 1,9-11-1,-12 14-79,0 0 0,0 0 0,0 0 0,0 0-1,0 0 1,-1 0 0,0-1 0,1 1 0,-1-1 0,-1 1-1,1-1 1,0 1 0,-1-1 0,0 0 0,0 1 0,0-1-1,0 1 1,0-1 0,-1 1 0,0-1 0,0 0 0,-1-3-1,1 6-43,1-1 1,-1 1-1,0 0 0,0-1 0,0 1 0,0 0 0,0 0 0,0 0 0,0 0 0,0 0 0,-1 0 0,1 0 0,0 0 0,-1 0 1,1 1-1,0-1 0,-1 0 0,1 1 0,-1-1 0,1 1 0,-1 0 0,1-1 0,-1 1 0,1 0 0,-1 0 0,1 0 0,-1 0 1,0 0-1,1 1 0,-1-1 0,1 0 0,-1 1 0,1-1 0,-1 1 0,1-1 0,0 1 0,-1 0 0,1-1 0,0 1 0,-1 0 1,1 0-1,0 0 0,0 0 0,-1 2 0,0-2-19,0 0 0,1 0 0,0 1 0,-1-1 0,1 1 0,0-1 0,0 1 0,0 0 0,0-1 0,0 1 0,0 0 0,0 0-1,0-1 1,0 4 0,1-4-4,0 0-1,0 0 0,0 0 1,0 0-1,0 0 0,0 0 1,0 0-1,1 0 0,-1 0 1,0 0-1,1-1 0,-1 1 1,0 0-1,1 0 0,-1 0 1,1-1-1,0 1 0,-1 0 0,1 0 1,-1-1-1,1 1 0,0-1 1,0 1-1,-1 0 0,1-1 1,0 1-1,0-1 0,0 0 1,-1 1-1,1-1 0,1 1 1,6 1-641,0 0 1,0 0 0,1 0 0,-1-1 0,0-1 0,9 1-1,28-5-8816,-15-6-5653</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3.890"/>
    </inkml:context>
    <inkml:brush xml:id="br0">
      <inkml:brushProperty name="width" value="0.025" units="cm"/>
      <inkml:brushProperty name="height" value="0.025" units="cm"/>
    </inkml:brush>
  </inkml:definitions>
  <inkml:trace contextRef="#ctx0" brushRef="#br0">41 1 12332,'0'0'12150,"-3"9"-11131,-1 2-709,-3 5 114,1 1 0,1 0-1,0 0 1,2 1 0,0-1-1,0 1 1,1 33 0,3-49-409,0-1 0,-1 1 0,1-1 0,0 0 0,-1 1 0,1-1 0,0 0 0,0 1 0,0-1 0,0 0 0,1 0 0,-1 0 0,0 0 0,0 0 1,1 0-1,-1 0 0,0-1 0,1 1 0,-1 0 0,1-1 0,-1 1 0,1-1 0,-1 0 0,1 1 0,-1-1 0,1 0 0,-1 0 0,1 0 0,-1 0 0,1 0 0,-1 0 0,1 0 0,0-1 0,1 0 0,3 0 20,0 0 0,0 0 0,0 0 0,0-1 0,0 0 0,-1 0 0,10-6 0,1-5 1,-1-1 0,0 0-1,-2-1 1,1-1 0,-2 0 0,0-1-1,16-31 1,-23 41-12,-7 38-195,-14 28 353,12-49-170,0 1 1,1 0-1,1-1 1,-1 1-1,2 1 0,0-1 1,0 0-1,2 22 0,-1-32-52,0 0 0,1 0-1,-1 0 1,0 0 0,1 0-1,-1 0 1,1 0 0,-1 0-1,1 0 1,0 0 0,-1 0-1,1 0 1,0-1 0,0 1-1,-1 0 1,1 0-1,0-1 1,0 1 0,0-1-1,0 1 1,0-1 0,0 1-1,0-1 1,0 0 0,0 1-1,0-1 1,1 0 0,30-1-5055,-14-7-1247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4.468"/>
    </inkml:context>
    <inkml:brush xml:id="br0">
      <inkml:brushProperty name="width" value="0.025" units="cm"/>
      <inkml:brushProperty name="height" value="0.025" units="cm"/>
    </inkml:brush>
  </inkml:definitions>
  <inkml:trace contextRef="#ctx0" brushRef="#br0">57 1 17072,'0'0'7175,"-3"9"-6422,-2 5-351,-30 89 1637,31-91-1851,1 2 1,0-1-1,1 0 0,1 1 0,0-1 0,2 20 0,-1-32-178,0 0 0,0 1 0,1-1 0,-1 0 0,0 0 0,1 1 0,-1-1 1,1 0-1,0 0 0,-1 0 0,1 0 0,0 1 0,0-1 0,-1 0 0,1 0 0,0-1 0,0 1 0,0 0 0,0 0 0,1 0 1,-1-1-1,2 2 0,0-1 9,1 0 1,-1 0-1,1 0 0,-1 0 1,1-1-1,0 1 1,-1-1-1,6 0 0,4-1 29,-1-1 0,0 0 0,0-1 0,12-4 0,-11 3-11,-4 0-33,1 0 1,-1 1 0,1 0 0,0 1 0,0 0 0,-1 1 0,1 0 0,1 0-1,13 2 1,-23-1-8,1 1-1,0 0 0,-1-1 1,1 1-1,-1 0 1,1 0-1,0 0 1,-1 0-1,0 0 0,1 0 1,-1 1-1,0-1 1,0 0-1,1 1 0,-1-1 1,0 1-1,0-1 1,-1 1-1,1 0 1,0-1-1,0 1 0,-1 0 1,1-1-1,-1 1 1,1 0-1,-1 0 0,0-1 1,0 1-1,0 0 1,0 0-1,0 0 1,0-1-1,-1 1 0,1 0 1,0 0-1,-1-1 1,1 1-1,-1 0 0,-1 1 1,0 4 22,0 0 1,0 0-1,-1-1 1,0 0-1,-1 1 1,1-1-1,-1 0 1,-9 10-1,5-9 121,-1-1-1,0 0 0,0-1 1,0 1-1,-1-2 1,0 1-1,0-2 0,0 1 1,0-1-1,0-1 0,-1 0 1,-14 1-1,20-2-145,1-1 1,-1 0-1,0 0 0,0-1 0,1 1 0,-1-1 0,0 0 1,1-1-1,-1 1 0,1-1 0,-1 0 0,1 0 0,-4-2 1,5 2-154,1 0 0,-1-1 0,1 1 0,0-1 0,-1 1 0,2-1 0,-1 0 0,0 1 0,0-1 0,1 0 1,-1 0-1,1 0 0,0-1 0,0 1 0,0 0 0,1 0 0,-1 0 0,1-1 0,-1 1 0,1-5 0,1 5-134,-1 0-1,0 1 0,0-1 1,1 1-1,0-1 1,-1 1-1,1-1 0,0 1 1,0-1-1,0 1 0,1 0 1,-1-1-1,1 1 0,-1 0 1,1 0-1,0 0 0,3-3 1,41-26-5997,-35 24 4477,27-14-5378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4.872"/>
    </inkml:context>
    <inkml:brush xml:id="br0">
      <inkml:brushProperty name="width" value="0.025" units="cm"/>
      <inkml:brushProperty name="height" value="0.025" units="cm"/>
    </inkml:brush>
  </inkml:definitions>
  <inkml:trace contextRef="#ctx0" brushRef="#br0">139 1 18642,'0'0'6908,"-8"7"-5232,-8 9-1185,1 1 0,0 0 0,-20 32 0,28-38-379,1 0 0,0 0 0,0 0 1,1 1-1,1-1 0,0 1 0,1 1 0,0-1 0,-2 16 0,5-26-108,0 0-1,0 0 1,0 0-1,0 0 0,0 0 1,1 0-1,-1 0 1,0 1-1,1-1 0,0 0 1,-1 0-1,1 0 1,0 0-1,0-1 0,0 1 1,0 0-1,1 0 1,-1-1-1,0 1 0,1 0 1,-1-1-1,1 1 1,2 1-1,0-1 6,0 0 0,0-1 0,0 1 0,0-1-1,0 0 1,0 0 0,1 0 0,-1 0 0,0-1 0,0 1 0,5-2 0,9 0 1,-1 0 0,0-2 1,-1 0-1,34-11 1,-19 2-76,-18 6 30,-1 2-1,1-1 0,0 2 0,0-1 0,0 2 0,24-2 1,-35 4 25,-1 0 0,0 1 0,1-1 0,-1 0 0,0 1 0,1-1 0,-1 1 0,0 0 0,1-1 0,-1 1 0,0 0 0,0 0 0,0 0 0,0 0 0,0 0 0,0 0 0,0 0 0,0 0 0,0 0 0,-1 0 0,1 0 0,0 1 0,-1-1 0,1 0 0,-1 0 0,1 1 0,-1-1 0,0 1 0,1-1 0,-1 0 0,0 1 0,0 1 0,0-1 8,0 0 0,0 0 0,1-1 0,-1 1 0,0 0 0,1-1 0,-1 1 0,1-1 0,0 1 0,0 0 0,-1-1 0,1 0 1,0 1-1,0-1 0,0 1 0,0-1 0,1 0 0,-1 0 0,0 0 0,1 0 0,-1 0 0,0 0 0,1 0 0,-1 0 0,1 0 0,-1-1 0,4 2 0,6-2-32,1 0-1,-1-1 0,0-1 0,1 0 1,-1 0-1,0-1 0,0-1 1,0 1-1,-1-2 0,1 0 0,9-6 1,-3 3-444,0 1 0,0 0 0,20-5 1,-30 11 77,24-3-734,-30 4 1093,0 0 0,-1 0 0,1 0 0,0 0 1,-1 0-1,1 0 0,0 1 0,-1-1 0,1 0 0,-1 0 1,1 1-1,0-1 0,-1 0 0,1 1 0,-1-1 0,1 0 1,-1 1-1,1-1 0,-1 1 0,1-1 0,-1 1 0,1-1 1,-1 1-1,0 0 0,1-1 0,-1 1 0,0-1 0,0 1 1,1 0-1,-1-1 0,0 1 0,0 0 0,0-1 0,0 1 1,0 0-1,0-1 0,0 2 0,0-2-101,0 1-1,0-1 1,0 0-1,0 1 1,0-1-1,0 0 1,-1 1 0,1-1-1,0 0 1,0 1-1,1-1 1,-1 0-1,0 1 1,0-1-1,0 1 1,0-1-1,0 0 1,0 0 0,0 1-1,0-1 1,1 0-1,-1 1 1,0-1-1,0 0 1,1 1-1,-1-1 1,0 0 0,0 0-1,1 1 1,-1-1-1,0 0 1,0 0-1,1 0 1,-1 0-1,0 1 1,1-1-1,-1 0 1,0 0 0,1 0-1,-1 0 1,0 0-1,1 0 1,-1 0-1,0 0 1,1 0-1,-1 0 1,0 0-1,1 0 1,-1 0 0,0 0-1,1 0 1,-1 0-1,0 0 1,1 0-1,-1-1 1,1 1-1,5-3-4613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5.219"/>
    </inkml:context>
    <inkml:brush xml:id="br0">
      <inkml:brushProperty name="width" value="0.025" units="cm"/>
      <inkml:brushProperty name="height" value="0.025" units="cm"/>
    </inkml:brush>
  </inkml:definitions>
  <inkml:trace contextRef="#ctx0" brushRef="#br0">1 0 8872,'0'0'9930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5.574"/>
    </inkml:context>
    <inkml:brush xml:id="br0">
      <inkml:brushProperty name="width" value="0.025" units="cm"/>
      <inkml:brushProperty name="height" value="0.025" units="cm"/>
    </inkml:brush>
  </inkml:definitions>
  <inkml:trace contextRef="#ctx0" brushRef="#br0">262 0 5349,'0'0'12625,"-9"10"-10094,9-10-2531,-17 20 1829,-26 38 0,38-50-1480,1 0 1,-1 1-1,2-1 0,-1 0 1,1 1-1,0 0 0,1 0 0,0 0 1,0 0-1,0 14 0,10 98-204,-4-82-161,-2 79 0,-3-105 18,0-1 0,-1 1-1,-1 0 1,0 0 0,-1-1 0,0 0 0,-1 0 0,0 0 0,-1 0 0,-7 11 0,11-20 53,0 0 0,0-1 0,0 1 0,-1-1 0,1 1 0,0-1 0,-1 0-1,0 0 1,0 0 0,1 0 0,-1 0 0,0-1 0,0 1 0,-1-1 0,-5 2 0,8-3 9,-1 0-1,0 0 1,0 0-1,1 0 0,-1 0 1,0 0-1,0 0 1,0-1-1,1 1 0,-1-1 1,0 1-1,1-1 1,-1 0-1,0 1 0,1-1 1,-1 0-1,1 0 1,-1 0-1,1-1 1,0 1-1,-1 0 0,1 0 1,0-1-1,0 1 1,0-1-1,0 1 0,0-1 1,0 1-1,0-1 1,0-2-1,-5-9 3,1 0 0,0 0 0,1 0 0,1-1 0,0 1 0,1-1 0,0 0 0,1 0 0,0 0 0,2 0 0,3-27 0,-3 31-62,1 1-1,1-1 1,0 0 0,0 1 0,1 0-1,0 0 1,1 0 0,0 0 0,0 1-1,1 0 1,0 0 0,1 0 0,-1 1-1,2 0 1,-1 0 0,1 0 0,10-6-1,3 1-199,1 2-1,-1 0 0,38-11 0,-5 2-2788,-2-5-3604,-5-4-5380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7:24:19.697"/>
    </inkml:context>
    <inkml:brush xml:id="br0">
      <inkml:brushProperty name="width" value="0.025" units="cm"/>
      <inkml:brushProperty name="height" value="0.025" units="cm"/>
    </inkml:brush>
  </inkml:definitions>
  <inkml:trace contextRef="#ctx0" brushRef="#br0">1 0 13036,'0'0'1185,"12"90"-352,-1-31 352,7 8-512,6 3-225,8-1-159,9 0-161,4-6-96,8-6 32,2-4-384,-3-5-417,-3-4-608,-9-6-962,-15-4-703,-12-5-1154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0:39.003"/>
    </inkml:context>
    <inkml:brush xml:id="br0">
      <inkml:brushProperty name="width" value="0.025" units="cm"/>
      <inkml:brushProperty name="height" value="0.025" units="cm"/>
    </inkml:brush>
  </inkml:definitions>
  <inkml:trace contextRef="#ctx0" brushRef="#br0">4074 349 1185,'-12'-3'4308,"-20"-8"-3307,1-1 0,0-1 0,-57-34 0,64 34-963,0 1 1,0 1-1,-1 1 1,-1 2-1,0 0 1,0 2-1,0 1 1,-34-3-1,-33 3 255,-97 6-1,67 1-310,-53-5 103,-241-36 1,-775-70 2679,1045 99-2734,-271-9 122,344 21-297,0 2 1,0 4 0,-117 28-1,-16 26-183,180-51 339,0 0-1,1 2 1,0 0 0,1 2 0,-33 26 0,53-38-4,1 1 1,0 0-1,0 0 1,0 1-1,0-1 1,0 1-1,1 0 1,0-1-1,0 2 0,1-1 1,-1 0-1,1 0 1,0 1-1,0-1 1,1 1-1,0 0 1,0-1-1,0 1 0,1 0 1,-1 0-1,1 0 1,2 10-1,0-7 5,0 0 1,1 0-1,0 0 0,1-1 0,0 1 0,0-1 1,1 0-1,0 0 0,0 0 0,1-1 0,0 0 1,0 0-1,11 9 0,10 6 144,1-1 0,1-1 0,0-2 1,2-1-1,55 23 0,171 46 426,-242-81-582,261 69 127,3-11 0,493 45 0,34-95-137,-2-79 45,-468 14 14,-284 41-46,0-3 0,-1-2 0,-1-3-1,64-31 1,-99 41-4,0 0-1,0 0 0,-1-1 1,-1-1-1,1 0 0,-2-1 1,1-1-1,13-18 0,-21 25 46,-1 0-1,0-1 1,0 0-1,-1 0 1,0 0-1,0 0 0,0 0 1,-1-1-1,0 1 1,-1-1-1,0 0 1,0 1-1,0-1 0,-1 0 1,0 0-1,-1 1 1,0-1-1,0 0 1,0 1-1,-1-1 0,-3-7 1,0 5 49,0 0-1,-1 0 1,0 1 0,0 0 0,-1 0 0,0 0-1,-1 1 1,0 0 0,0 1 0,-1-1-1,0 2 1,0-1 0,-1 1 0,-13-6 0,-12-5 45,0 1 1,-69-19 0,8 13-39,-1 4 0,-165-10 0,30 5-4280,127 6-1213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5.930"/>
    </inkml:context>
    <inkml:brush xml:id="br0">
      <inkml:brushProperty name="width" value="0.025" units="cm"/>
      <inkml:brushProperty name="height" value="0.025" units="cm"/>
    </inkml:brush>
  </inkml:definitions>
  <inkml:trace contextRef="#ctx0" brushRef="#br0">2 0 7111,'0'0'15711,"0"10"-14014,0 0-1519,-1-5 54,1 1 0,0 0 0,0 0 0,0-1-1,1 1 1,0 0 0,2 7 0,-2-11-165,0 0 1,0 0-1,0-1 1,0 1-1,1 0 0,-1 0 1,0 0-1,1-1 1,0 1-1,-1-1 1,1 1-1,0-1 1,0 0-1,-1 0 1,1 0-1,0 0 1,0 0-1,0 0 1,0 0-1,1 0 1,-1-1-1,0 1 1,0-1-1,0 0 1,0 0-1,4 0 1,14 0 199,-1-1 0,1-2 0,-1 0 0,0 0 0,0-2 0,35-14 0,-33 12-235,-1 0 0,1 1 0,0 1-1,1 1 1,30-1 0,-50 5-27,-1-1 0,0 1-1,1 0 1,-1 1 0,0-1 0,1 0-1,-1 0 1,0 0 0,1 1 0,-1-1-1,0 1 1,0-1 0,0 1-1,1-1 1,-1 1 0,0 0 0,0 0-1,0-1 1,0 1 0,0 0 0,0 0-1,0 0 1,0 0 0,-1 0 0,1 0-1,0 0 1,0 2 0,4 35 95,-6-35-96,1 0 0,0 0 0,0 0 0,0 0 0,1 0 0,-1-1 0,0 1 0,1 0 0,0 0 0,0 0-1,0 0 1,0-1 0,3 6 0,-3-8-8,0 1 0,-1 0 0,1-1 0,0 1 0,0-1 0,0 1 0,0-1 0,0 0 0,0 1 0,0-1 0,0 0 0,0 0 0,0 1 0,0-1 0,0 0 0,0 0 0,0 0 0,0 0 0,0-1 0,0 1 0,0 0 0,0 0 0,0 0 0,0-1 0,0 1 0,0-1 0,0 1 0,-1-1 0,1 1 0,0-1 0,0 1 0,0-1 0,-1 0 0,1 1 0,1-2 0,28-31-1774,-26 28 967,16-25-4080,-11 8-2187,-4 2-2472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6.292"/>
    </inkml:context>
    <inkml:brush xml:id="br0">
      <inkml:brushProperty name="width" value="0.025" units="cm"/>
      <inkml:brushProperty name="height" value="0.025" units="cm"/>
    </inkml:brush>
  </inkml:definitions>
  <inkml:trace contextRef="#ctx0" brushRef="#br0">1 1 11307,'0'0'12908,"39"22"-16207,-16-13-2595,3 2-7270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6.632"/>
    </inkml:context>
    <inkml:brush xml:id="br0">
      <inkml:brushProperty name="width" value="0.025" units="cm"/>
      <inkml:brushProperty name="height" value="0.025" units="cm"/>
    </inkml:brush>
  </inkml:definitions>
  <inkml:trace contextRef="#ctx0" brushRef="#br0">113 98 15791,'-6'12'2755,"-17"36"159,-25 77 1,39-96-2259,1 0 1,2 0 0,1 0-1,-2 56 1,9-102-300,1 1-1,0-1 1,1 1 0,1 0-1,14-31 1,-4 7-244,4-15-96,2 0 1,3 2-1,34-58 0,-56 108-31,0 0 0,0 0 0,0 1 0,0-1 0,1 0 0,-1 1 0,1-1 0,0 1 0,0 0 0,0 0 0,0 0 0,0 1 0,0-1 0,0 1 0,1-1 0,-1 1 0,1 0 0,-1 0 0,0 1 0,7-1 0,-8 1-17,0 0 1,0 1-1,0-1 0,0 1 0,0-1 0,0 1 0,0 0 1,0 0-1,0 0 0,-1 0 0,1 0 0,0 0 0,-1 0 1,1 1-1,-1-1 0,1 1 0,-1-1 0,0 1 0,1-1 1,-1 1-1,0 0 0,0 0 0,0-1 0,0 1 0,-1 0 1,1 0-1,0 0 0,-1 0 0,1 0 0,-1 0 0,0 0 1,0 0-1,0 0 0,0 0 0,0 3 0,-1 0 18,1-1 0,-1 1 0,0-1-1,0 1 1,-1-1 0,1 0 0,-1 1-1,0-1 1,-1 0 0,1 0 0,0 0 0,-1-1-1,0 1 1,0-1 0,0 1 0,0-1-1,-1 0 1,1 0 0,-1 0 0,-8 4-1,0 1 51,-2-1-1,1 0 1,-1 0 0,0-1-1,-16 4 1,39-14-1612,0-1 0,-1 1 0,0-1 0,13-10 0,5-4-2775,10-4-2494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6.961"/>
    </inkml:context>
    <inkml:brush xml:id="br0">
      <inkml:brushProperty name="width" value="0.025" units="cm"/>
      <inkml:brushProperty name="height" value="0.025" units="cm"/>
    </inkml:brush>
  </inkml:definitions>
  <inkml:trace contextRef="#ctx0" brushRef="#br0">47 1 3716,'0'0'22405,"-6"9"-21290,6-8-1093,-6 7 135,2-1 1,-1 1-1,1 0 1,0 0-1,1 0 1,0 1-1,0-1 1,0 1-1,1 0 1,1-1-1,-1 12 1,2-19-157,0-1 1,0 1 0,0-1 0,0 1 0,0 0-1,0-1 1,0 1 0,1 0 0,-1-1 0,0 1-1,0-1 1,1 1 0,-1-1 0,0 1 0,1-1-1,-1 1 1,0-1 0,1 1 0,-1-1 0,1 1-1,-1-1 1,1 1 0,-1-1 0,1 0-1,-1 1 1,1-1 0,0 0 0,-1 0 0,1 1-1,0-1 1,24-1 81,21-19 67,14-35-2,-10 8-104,-61 78-391,9-27 350,-4 4 10,1 1 1,1-1-1,-1 1 1,2-1 0,-1 1-1,1 0 1,0 1 0,1-1-1,-2 18 1,4-26-25,0-1 0,0 1 1,0 0-1,0-1 0,0 1 0,0-1 1,1 1-1,-1-1 0,0 1 1,0-1-1,1 1 0,-1 0 0,0-1 1,1 0-1,-1 1 0,0-1 1,1 1-1,-1-1 0,1 1 0,-1-1 1,0 0-1,1 1 0,-1-1 0,1 0 1,0 1-1,-1-1 0,1 0 1,-1 0-1,1 1 0,-1-1 0,2 0 1,26-1-558,24-16-2856,-25-2-1076,1-3-1896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7.319"/>
    </inkml:context>
    <inkml:brush xml:id="br0">
      <inkml:brushProperty name="width" value="0.025" units="cm"/>
      <inkml:brushProperty name="height" value="0.025" units="cm"/>
    </inkml:brush>
  </inkml:definitions>
  <inkml:trace contextRef="#ctx0" brushRef="#br0">87 0 14382,'0'0'7372,"1"9"-6043,-2 25-544,-1 0-1,-1 0 1,-2 0-1,-2 0 0,-18 56 1,12-46-438,2 0 1,-10 86 0,24-109-211,-3-21-119,0 0 1,0 0 0,0 1 0,0-1 0,1 0 0,-1 0-1,0 0 1,0 0 0,0 0 0,1 0 0,-1 0 0,0 0-1,0 0 1,1 0 0,-1 0 0,0 0 0,0 0 0,0 0-1,1 0 1,-1 0 0,0 0 0,0 0 0,0 0 0,1 0-1,-1 0 1,0 0 0,0-1 0,0 1 0,1 0 0,-1 0 0,0 0-1,0 0 1,0 0 0,0 0 0,1-1 0,-1 1 0,0 0-1,0 0 1,0 0 0,0-1 0,0 1 0,0 0 0,18-35 918,-12 13-898,-1-1 1,-1 0-1,-1 0 1,-1 0-1,-1 0 0,-1 0 1,-4-29-1,3 66-5,1-12-32,-1-1 1,1 1-1,0-1 0,-1 1 0,1-1 0,0 1 0,0-1 0,0 1 0,0-1 0,0 1 0,1 0 0,-1-1 1,0 1-1,1-1 0,-1 1 0,1-1 0,-1 1 0,1-1 0,0 0 0,-1 1 0,1-1 0,0 0 1,0 1-1,0-1 0,0 0 0,0 0 0,1 0 0,-1 0 0,0 0 0,0 0 0,2 1 0,5 1-198,-1 0-1,1 0 0,0-1 0,0 0 1,0 0-1,0-1 0,0 0 0,1 0 1,-1-1-1,0 0 0,0 0 1,16-4-1,-15 3-1460,-1-1 1,1 0 0,-1-1-1,1 0 1,-1 0 0,15-9-1,-2-2-5587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17.659"/>
    </inkml:context>
    <inkml:brush xml:id="br0">
      <inkml:brushProperty name="width" value="0.025" units="cm"/>
      <inkml:brushProperty name="height" value="0.025" units="cm"/>
    </inkml:brush>
  </inkml:definitions>
  <inkml:trace contextRef="#ctx0" brushRef="#br0">213 14 1569,'0'0'26906,"-9"-3"-25096,2 0-1692,0 1 0,0 0 0,-1 1 0,1 0 1,0 0-1,-1 1 0,1 0 0,-1 0 1,1 1-1,-1-1 0,1 2 0,0-1 0,0 1 1,-1 0-1,1 1 0,0-1 0,1 2 0,-1-1 1,0 1-1,-9 6 0,16-9-118,-1-1 0,1 0 0,0 1 0,-1-1 0,1 1 0,0-1 0,0 0 0,-1 1 0,1-1 0,0 1 0,0-1 0,-1 1 0,1-1 0,0 1 0,0-1 0,0 1 0,0-1 0,0 1 0,0-1 0,0 1 0,0-1 0,0 1 0,0-1 0,0 1 0,0-1 0,0 1 0,0-1 0,0 1 0,1-1 0,-1 1 0,0-1 0,0 0 0,1 1 0,-1-1 0,0 1 0,1-1 0,-1 0 0,0 1 0,1-1 0,-1 1 0,0-1 0,1 0 0,-1 0 0,1 1 0,-1-1 0,1 0 0,-1 0 0,0 1 0,1-1 0,-1 0 0,1 0 0,-1 0 0,1 0 0,-1 0 0,1 0 0,35 11 0,-30-10 0,58 13-596,-46-11 232,1 1 0,-1 0 0,0 2 0,0 0 0,0 1 0,29 16 0,-46-23 366,0 0 0,0 1 0,0-1 0,0 1 0,0-1 0,-1 1 1,1 0-1,0-1 0,0 1 0,-1 0 0,1-1 0,0 1 0,-1 0 0,1 0 0,-1 0 1,1 0-1,-1 0 0,1-1 0,-1 1 0,1 0 0,-1 0 0,0 0 0,0 0 0,1 0 1,-1 0-1,0 0 0,0 0 0,0 0 0,0 0 0,0 0 0,-1 0 0,1 0 0,0 0 1,0 0-1,-1 0 0,1 0 0,0 0 0,-1 0 0,1 0 0,-1 0 0,1 0 1,-1 0-1,1-1 0,-1 1 0,0 0 0,0 0 0,1-1 0,-1 1 0,0 0 0,0-1 1,-1 1-1,-5 4 125,-1 0 0,1 0 0,-1-1 1,-13 4-1,20-7-121,-23 8 131,-1 0-1,-1-2 1,1 0-1,-45 4 1,58-10-2075,-1-1 1,0 0-1,-21-3 0,12-4-10254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34.739"/>
    </inkml:context>
    <inkml:brush xml:id="br0">
      <inkml:brushProperty name="width" value="0.025" units="cm"/>
      <inkml:brushProperty name="height" value="0.025" units="cm"/>
    </inkml:brush>
  </inkml:definitions>
  <inkml:trace contextRef="#ctx0" brushRef="#br0">0 419 4484,'0'0'19405,"7"-9"-18124,7-11-703,2 1-1,0 1 0,1 1 1,32-26-1,92-57 395,-16 12-821,-117 82-643,0-1 0,0 0 0,-1-1 0,12-16 0,-7 4-3896,-3-2-3904,-6 11 2196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35.081"/>
    </inkml:context>
    <inkml:brush xml:id="br0">
      <inkml:brushProperty name="width" value="0.025" units="cm"/>
      <inkml:brushProperty name="height" value="0.025" units="cm"/>
    </inkml:brush>
  </inkml:definitions>
  <inkml:trace contextRef="#ctx0" brushRef="#br0">1 107 15054,'0'0'8328,"8"-3"-7346,269-96 1575,-276 99-2564,0-1 0,-1 1-1,1-1 1,0 1-1,-1 0 1,1-1-1,0 1 1,0 0-1,-1-1 1,1 1-1,0 0 1,0 0 0,0 0-1,-1 0 1,1 0-1,0 0 1,0 0-1,0 0 1,-1 0-1,1 0 1,0 0-1,0 0 1,0 1-1,-1-1 1,1 0 0,0 0-1,0 1 1,-1-1-1,1 1 1,0-1-1,-1 1 1,1-1-1,-1 1 1,2 0-1,-2 2-3,1-1 0,-1 1 0,0-1 0,0 1-1,0-1 1,0 1 0,-1 0 0,1-1 0,-1 0-1,-1 5 1,-14 42 314,-35 76 0,-9 24-845,54-127-956,0 0-1,-4 38 1,9-53-6066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37.449"/>
    </inkml:context>
    <inkml:brush xml:id="br0">
      <inkml:brushProperty name="width" value="0.025" units="cm"/>
      <inkml:brushProperty name="height" value="0.025" units="cm"/>
    </inkml:brush>
  </inkml:definitions>
  <inkml:trace contextRef="#ctx0" brushRef="#br0">1 0 3523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38.007"/>
    </inkml:context>
    <inkml:brush xml:id="br0">
      <inkml:brushProperty name="width" value="0.025" units="cm"/>
      <inkml:brushProperty name="height" value="0.025" units="cm"/>
    </inkml:brush>
  </inkml:definitions>
  <inkml:trace contextRef="#ctx0" brushRef="#br0">0 108 6662,'0'0'11419,"8"7"-11163,-3-4-227,-1 1 0,1-1 0,0-1 0,-1 1-1,1-1 1,0 0 0,1 0 0,-1 0 0,0 0 0,0-1-1,1 0 1,-1 0 0,1-1 0,-1 0 0,1 0 0,-1 0-1,1 0 1,-1-1 0,8-1 0,218-49 231,-114 23-203,165-19 0,194 34 761,2 32 809,-269-9-667,476 57-954,-498-34 1062,296 92-1,-19 33-653,112 36 144,13-37-291,-43-57 655,29 6 142,-370-69-790,-168-33-790,-1-2 1,1-1-1,60-6 0,-89 4-173,1-1 0,-1 0-1,1-1 1,-1 1 0,0-2 0,0 1-1,0-1 1,8-5 0,12-13-6598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26.992"/>
    </inkml:context>
    <inkml:brush xml:id="br0">
      <inkml:brushProperty name="width" value="0.025" units="cm"/>
      <inkml:brushProperty name="height" value="0.025" units="cm"/>
    </inkml:brush>
  </inkml:definitions>
  <inkml:trace contextRef="#ctx0" brushRef="#br0">261 179 3619,'0'0'3289,"-9"-2"-2787,-32-13 28,-3-1 3808,44 17-4275,0-1-1,0 0 0,0 0 1,0 0-1,0 1 0,0-1 1,0 0-1,0 0 0,0 1 1,0-1-1,0 0 0,0 0 1,0 0-1,0 1 1,0-1-1,0 0 0,0 0 1,0 1-1,0-1 0,0 0 1,0 0-1,0 0 0,-1 1 1,1-1-1,0 0 0,0 0 1,0 0-1,0 0 0,0 1 1,-1-1-1,1 0 0,0 0 1,0 0-1,0 0 0,0 0 1,-1 0-1,1 1 1,0-1-1,0 0 0,-1 0 1,1 0-1,0 0 0,0 0 1,0 0-1,-1 0 0,1 0 1,19 16-154,-3-11 220,0 0-1,0-1 0,1-1 1,-1 0-1,1-1 0,31-1 1,107-14 1033,-83 5-890,392 7 852,-314 7-624,198-17 1,462-11 30,-549 24-464,1064-50 712,-474 9-592,-540 37-822,-759-4-454,-595-20 48,-125 2 986,2 45 238,822-9 14,-345 59 1,661-67-204,11-3 7,-1 2 0,1 0 0,-1 1 1,1 0-1,0 2 0,0 0 1,1 1-1,-22 12 0,37-18-2,0-1-1,0 1 0,1-1 0,-1 1 1,0-1-1,0 1 0,1 0 1,-1-1-1,1 1 0,-1 0 1,0 0-1,1-1 0,-1 1 1,1 0-1,0 0 0,-1 0 0,1 0 1,-1 0-1,1-1 0,0 3 1,11 8-8,31-2 48,116-2 23,178-15 1,-48 0-55,393 15 23,424-5 18,414 28 112,-1446-26-203,810 32-605,-871-38 518,-11-4 26,-21-7-65,-20-1 139,-1 2 1,-1 2-1,0 1 1,-57-4 0,56 8 20,-412-38-2838,185 22-2406,110 5 250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38.447"/>
    </inkml:context>
    <inkml:brush xml:id="br0">
      <inkml:brushProperty name="width" value="0.025" units="cm"/>
      <inkml:brushProperty name="height" value="0.025" units="cm"/>
    </inkml:brush>
  </inkml:definitions>
  <inkml:trace contextRef="#ctx0" brushRef="#br0">1 1 14221,'0'0'3972,"9"3"-2787,46 15-51,2-4-1,-1-1 0,85 7 1,71 15-1098,-204-34-45,0 1 1,0 1-1,0 0 0,0 0 1,11 6-1,-18-9 36,0 1 1,0 0-1,0-1 0,0 1 0,-1 0 0,1 0 1,0 0-1,0 0 0,0 0 0,0 0 0,-1 0 1,1 0-1,-1 0 0,1 0 0,0 0 1,-1 0-1,0 0 0,1 0 0,-1 0 0,0 1 1,0-1-1,1 0 0,-1 0 0,0 0 1,0 1-1,0-1 0,0 0 0,-1 0 0,1 0 1,0 1-1,0-1 0,-1 0 0,1 0 0,-1 0 1,1 0-1,-1 0 0,1 0 0,-1 0 1,0 0-1,0 0 0,1 0 0,-1 0 0,0 0 1,0 0-1,0 0 0,0-1 0,-2 2 1,-19 16 500,-1-1 1,-1-1 0,0-2-1,-1 0 1,-41 16 0,-1 2-18,59-28-471,-17 7-40,0 2-1,1 1 1,1 0 0,0 2-1,1 1 1,-28 27-1,49-43-258,-1 1-1,0 0 0,0 0 1,1 0-1,-1 1 0,1-1 0,-1 0 1,1 1-1,0-1 0,0 0 1,0 1-1,1-1 0,-1 1 1,0 0-1,1-1 0,-1 4 1,7-1-6521,18-5-6689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0.815"/>
    </inkml:context>
    <inkml:brush xml:id="br0">
      <inkml:brushProperty name="width" value="0.025" units="cm"/>
      <inkml:brushProperty name="height" value="0.025" units="cm"/>
    </inkml:brush>
  </inkml:definitions>
  <inkml:trace contextRef="#ctx0" brushRef="#br0">1 48 3075,'5'-10'6962,"-3"6"-5337,1-1 1,-1 1-1,0 0 1,1 0-1,0 1 1,0-1-1,6-5 0,-6 40 202,-4-26-1582,-2 182 1661,3-187-1885,0 1 0,0-1 1,0 1-1,1-1 1,-1 1-1,0-1 0,0 1 1,1-1-1,-1 1 1,0-1-1,1 1 1,-1-1-1,0 0 0,1 1 1,-1-1-1,0 0 1,1 1-1,-1-1 0,1 0 1,-1 1-1,1-1 1,-1 0-1,1 0 1,-1 0-1,1 0 0,-1 1 1,1-1-1,-1 0 1,1 0-1,-1 0 0,1 0 1,-1 0-1,1 0 1,-1 0-1,1 0 1,-1 0-1,1 0 0,-1-1 1,1 1-1,-1 0 1,1 0-1,-1 0 1,1-1-1,-1 1 0,1 0 1,-1-1-1,1 1 1,-1 0-1,0-1 0,1 1 1,-1 0-1,1-1 1,25-18 690,94-132 489,-120 151-1198,0 0 0,0 0 0,0 0 1,0-1-1,0 1 0,0 0 0,0 0 1,0 0-1,0 0 0,1 0 0,-1 0 1,0-1-1,0 1 0,0 0 0,0 0 1,0 0-1,0 0 0,1 0 0,-1 0 1,0 0-1,0 0 0,0 0 0,0 0 0,0 0 1,1 0-1,-1 0 0,0 0 0,0 0 1,0 0-1,0 0 0,1 0 0,-1 0 1,0 0-1,0 0 0,0 0 0,0 0 1,0 0-1,1 0 0,-1 0 0,0 0 1,0 0-1,0 0 0,0 0 0,0 0 0,1 0 1,-1 1-1,0-1 0,0 0 0,0 0 1,0 0-1,0 0 0,3 13 47,-2 24-14,-1-30 30,-1 8-11,1-9-48,0-1 0,0 1-1,0-1 1,0 1 0,1-1 0,0 1 0,3 9 0,-3-14 2,-1 0 1,1 0 0,0 1 0,0-1 0,0 0 0,1 0-1,-1 0 1,0 0 0,0 0 0,0 0 0,1-1 0,-1 1-1,0 0 1,1-1 0,-1 1 0,1-1 0,-1 1 0,1-1-1,-1 0 1,1 1 0,-1-1 0,1 0 0,-1 0 0,1 0-1,-1 0 1,1-1 0,-1 1 0,1 0 0,-1 0 0,1-1-1,-1 1 1,1-1 0,-1 0 0,2 0 0,12-5 109,0-1 0,-1-1 0,0 0 0,0-1 0,0-1 1,22-20-1,20-13-78,-47 36-34,-4 3-6,0 1 1,0 0-1,-1 0 0,2 0 1,-1 0-1,0 1 0,1 0 1,-1 0-1,1 0 0,6-1 1,-11 4-7,0-1 0,0 0 1,0 1-1,0-1 1,-1 0-1,1 1 0,0-1 1,0 1-1,-1-1 0,1 1 1,0 0-1,-1-1 0,1 1 1,0 0-1,-1-1 0,1 1 1,-1 0-1,1 0 1,-1-1-1,0 1 0,1 0 1,-1 0-1,0 0 0,1 0 1,-1 0-1,0-1 0,0 1 1,0 0-1,0 0 1,0 0-1,0 0 0,0 0 1,0 1-1,-2 40-5,2-35 23,-2 4 2,0 0 0,0 0 0,-1 0 0,-5 10 0,4-12-6,1 0-1,0 1 1,1-1 0,0 0 0,-1 16 0,3-25-41,1 0 0,-1 0-1,0 1 1,1-1 0,-1 0 0,1 0-1,-1 0 1,1 0 0,-1 0 0,1 0-1,-1 0 1,0 0 0,1 0 0,-1 0-1,1 0 1,-1 0 0,1 0 0,-1 0-1,1 0 1,-1 0 0,0-1 0,1 1-1,-1 0 1,1 0 0,-1 0 0,0-1-1,1 1 1,-1 0 0,0-1 0,1 1-1,-1 0 1,1-1 0,15-10-1872,15-23-7737,-14 11 277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1.170"/>
    </inkml:context>
    <inkml:brush xml:id="br0">
      <inkml:brushProperty name="width" value="0.025" units="cm"/>
      <inkml:brushProperty name="height" value="0.025" units="cm"/>
    </inkml:brush>
  </inkml:definitions>
  <inkml:trace contextRef="#ctx0" brushRef="#br0">59 146 4388,'0'0'21797,"10"-2"-20740,13-2-752,-1-1 1,0-2-1,24-9 0,-38 13-271,1 0 0,-1-1 0,0 0-1,0-1 1,0 0 0,0 0 0,-1 0-1,0-1 1,0 0 0,-1-1 0,1 1-1,5-10 1,-11 15-21,0 0 1,-1 1-1,1-1 1,0 1-1,-1-1 1,1 0-1,-1 0 1,1 1-1,-1-1 1,0 0-1,1 0 1,-1 0-1,0 1 1,1-1-1,-1 0 1,0 0-1,0 0 1,0 0-1,0 0 0,0 0 1,0 1-1,0-1 1,0 0-1,0 0 1,0 0-1,-1 0 1,1 0-1,0 0 1,0 1-1,-1-1 1,1 0-1,-1 0 1,1 1-1,-1-1 1,1 0-1,-1 0 0,1 1 1,-1-1-1,0 1 1,1-1-1,-1 0 1,0 1-1,1-1 1,-1 1-1,0 0 1,0-1-1,0 1 1,1 0-1,-1-1 1,0 1-1,0 0 1,0 0-1,0 0 1,0-1-1,0 1 0,1 0 1,-1 0-1,0 0 1,-2 1-1,-5-1-6,1 1 0,-1 0 0,0 0-1,1 0 1,-14 5 0,5 2 20,-1-1 1,1 2-1,1 0 1,-1 1-1,2 1 1,-23 19-1,30-23 14,0-1-1,0 1 1,1 0-1,-1 1 1,2-1 0,-1 1-1,1 0 1,0 1-1,1-1 1,0 1-1,0 0 1,1 0-1,0 0 1,-1 12 0,4-20-60,0 1 1,0 0 0,0-1 0,1 1 0,-1 0-1,1 0 1,-1-1 0,1 1 0,-1-1 0,1 1-1,0 0 1,0-1 0,0 0 0,0 1 0,0-1 0,0 0-1,1 1 1,-1-1 0,0 0 0,0 0 0,1 0-1,-1 0 1,1 0 0,-1 0 0,1 0 0,0-1-1,-1 1 1,1-1 0,0 1 0,-1-1 0,1 1-1,0-1 1,-1 0 0,1 0 0,2 0 0,11 2-622,-1-2-1,0 0 1,18-2 0,-24 2 87,10-2-1384,-1-1 1,0-1 0,0 0-1,0-2 1,-1 1 0,29-16 0,1-3-4791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1.855"/>
    </inkml:context>
    <inkml:brush xml:id="br0">
      <inkml:brushProperty name="width" value="0.025" units="cm"/>
      <inkml:brushProperty name="height" value="0.025" units="cm"/>
    </inkml:brush>
  </inkml:definitions>
  <inkml:trace contextRef="#ctx0" brushRef="#br0">166 99 11723,'0'0'10127,"-13"6"-8846,12-5-1260,-79 43 1917,74-40-1763,0 0-1,-1 1 1,2 0-1,-1 0 1,1 0-1,0 0 1,0 1-1,0 0 1,1 0 0,-1 0-1,2 1 1,-4 7-1,6-14-173,1 1 0,0 0 0,0-1 0,-1 1 0,1 0 0,0 0 0,0-1 0,0 1 0,0 0 0,0 0 0,0-1 0,0 1 1,0 0-1,0 0 0,0-1 0,1 1 0,-1 0 0,0 0 0,1-1 0,-1 1 0,0 0 0,1-1 0,-1 1 0,0 0 0,1-1 0,-1 1 0,1-1 0,0 2 0,24 5 101,31-11 108,-39-2-185,-1 0 0,-1-1 0,1 0 1,-1-2-1,0 0 0,-1 0 0,24-22 1,1 2 65,-35 29 286,-5 8-220,-6 10 52,-1-4-2,3-7-98,2-1 0,-1 1 0,1 0 0,0 0 1,0 0-1,-2 14 0,5-21-100,0 1-1,0-1 1,0 1 0,1-1-1,-1 1 1,0-1-1,0 1 1,1-1 0,-1 1-1,0-1 1,1 1 0,-1-1-1,0 0 1,1 1-1,-1-1 1,0 0 0,1 1-1,-1-1 1,1 0 0,-1 1-1,1-1 1,-1 0-1,1 0 1,-1 0 0,1 1-1,-1-1 1,1 0-1,-1 0 1,1 0 0,-1 0-1,1 0 1,-1 0 0,1 0-1,-1 0 1,1 0-1,-1 0 1,2 0 0,24-2 246,-23 1-224,18-3 47,0-2 0,0 0 0,0-1 0,-1-1 0,0-1 0,19-13 0,-17 11-83,-1 0-1,1 1 0,1 1 1,32-8-1,-54 17 1,-1 0-1,0-1 1,1 1 0,-1 0 0,0 0 0,1 0 0,-1 0-1,0 0 1,1 0 0,-1 0 0,0 0 0,1 0 0,-1 0-1,0 0 1,1 0 0,-1 0 0,0 0 0,1 0-1,-1 0 1,0 0 0,0 0 0,1 0 0,-1 1 0,0-1-1,1 0 1,-1 0 0,0 0 0,0 0 0,1 1 0,-1-1-1,0 0 1,0 0 0,1 1 0,-1-1 0,0 0 0,0 0-1,0 1 1,0-1 0,1 0 0,-1 1 0,-5 16-56,-17 13 131,11-18-56,7-8-16,1-1 0,-1 0 0,1 1 0,0 0 0,0 0 0,1 0 0,-1 0 0,1 0 1,-3 7-1,5-11-26,1 0 1,-1 1-1,1-1 0,-1 0 1,0 1-1,1-1 1,-1 0-1,1 0 1,-1 0-1,1 1 1,-1-1-1,1 0 0,-1 0 1,1 0-1,-1 0 1,1 0-1,-1 0 1,1 0-1,-1 0 1,1 0-1,-1 0 0,1 0 1,-1 0-1,1 0 1,-1 0-1,1 0 1,-1-1-1,1 1 1,-1 0-1,1 0 0,0-1 1,19-5-917,54-32-2669,94-72-15243,-118 76 17700,-2 1 5269,-30 18 9522,-39 18-9775,-36 17-2542,35-12-462,14-6-653,0 1 1,-1 0-1,1 0 0,1 1 0,-1 0 0,1 0 0,-1 1 1,-6 5-1,14-10-206,0 0 0,0 0 0,0 1 0,-1-1 0,1 0 0,0 0 0,0 0 0,0 0 0,0 1 0,0-1 0,0 0 0,0 0 0,0 0 0,0 1 0,0-1 0,0 0 0,0 0 0,-1 0 0,1 1 0,0-1 0,1 0 0,-1 0 0,0 1 0,0-1 0,0 0 0,0 0 0,0 0 1,0 1-1,0-1 0,0 0 0,0 0 0,0 0 0,0 1 0,1-1 0,-1 0 0,0 0 0,0 0 0,0 0 0,0 0 0,0 1 0,1-1 0,-1 0 0,0 0 0,0 0 0,1 0 0,14 5-113,23-2-84,-35-3 162,118 10-1469,-106-7 1380,0 0 0,1 0 0,-1 1 0,-1 1 0,24 11 0,-36-15 134,-1-1-1,1 1 1,-1 0-1,1-1 1,-1 1 0,0 0-1,1 0 1,-1 0 0,0 0-1,0 0 1,0 0 0,0 0-1,0 0 1,0 1-1,0-1 1,0 0 0,0 1-1,0-1 1,-1 0 0,1 1-1,-1-1 1,1 1 0,-1-1-1,1 1 1,-1 2-1,0-2 35,-1 0 0,0 0 0,0-1-1,1 1 1,-1 0 0,0 0 0,-1-1-1,1 1 1,0 0 0,0-1 0,-1 0-1,1 1 1,-1-1 0,1 0 0,-1 1-1,-3 1 1,-7 3 139,0 1 1,0-2-1,0 0 1,-22 6-1,30-10-408,-45 10 818,23-11-2349,8-8-4489,10-9-5240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2.729"/>
    </inkml:context>
    <inkml:brush xml:id="br0">
      <inkml:brushProperty name="width" value="0.025" units="cm"/>
      <inkml:brushProperty name="height" value="0.025" units="cm"/>
    </inkml:brush>
  </inkml:definitions>
  <inkml:trace contextRef="#ctx0" brushRef="#br0">160 160 6790,'-2'-17'8704,"-5"6"-3908,5 10-4592,1 1 0,-1-1 0,0 0 0,1 1-1,-1 0 1,0-1 0,1 1 0,-1 0 0,0 0-1,0-1 1,0 1 0,1 1 0,-1-1-1,0 0 1,0 0 0,1 1 0,-3 0 0,-2 1-12,0 0 0,0 1 1,0 0-1,0 0 0,1 1 1,-1-1-1,1 1 0,0 0 1,0 1-1,0-1 0,1 1 1,0 0-1,-5 6 0,4-5-126,1 1 0,-1 0 0,1 0 0,0 0-1,1 0 1,0 0 0,0 1 0,0 0 0,1-1-1,-2 12 1,4-18-65,0-1 1,0 1-1,0 0 0,0-1 0,0 1 1,0 0-1,0-1 0,1 1 0,-1 0 1,0-1-1,0 1 0,0 0 0,1-1 1,-1 1-1,0-1 0,1 1 0,-1 0 1,1-1-1,-1 1 0,1-1 0,-1 1 0,0-1 1,1 0-1,0 1 0,-1-1 0,1 1 1,-1-1-1,1 0 0,0 0 0,-1 1 1,1-1-1,0 0 0,30 1 84,29-18 163,-38 5-97,-1 0 1,0-1 0,-1-1-1,0-1 1,27-26-1,-37 30-35,1 1-1,-2-1 0,0-1 1,0 1-1,-1-2 0,0 1 1,-1-1-1,0 0 0,-1-1 1,6-21-1,-12 34-113,1 1 1,-1 0-1,0-1 1,1 1-1,-1 0 0,0-1 1,0 1-1,0 0 1,1-1-1,-1 1 0,0-1 1,0 1-1,0 0 1,0-1-1,0 1 0,0-1 1,0 1-1,0-1 1,0 1-1,0 0 0,0-1 1,0 1-1,0-1 0,0 1 1,0-1-1,0 1 1,0 0-1,-1-1 0,1 1 1,0-1-1,0 1 1,0 0-1,-1-1 0,1 1 1,0 0-1,-1-1 1,1 1-1,0 0 0,-1-1 1,1 1-1,-16 15-136,-15 33-28,12-15 173,-36 75-1,51-98 2,0 0-1,0 1 0,1 0 1,1-1-1,0 1 0,0 0 1,1 0-1,1 17 0,0-27-7,0 1 0,0-1 0,0 0-1,0 0 1,1 0 0,-1 0 0,0 0-1,1 1 1,-1-1 0,1 0 0,-1 0-1,1 0 1,-1 0 0,1 0 0,0 0-1,0 0 1,-1-1 0,1 1 0,0 0-1,0 0 1,0-1 0,0 1 0,0 0-1,0-1 1,2 2 0,0-2 11,0 1 0,0 0 0,0-1 1,0 0-1,0 1 0,0-1 0,0-1 0,0 1 0,0 0 1,3-1-1,3-1 28,-1-1 0,1 1 0,-1-2 0,0 1 0,0-1 0,11-7 0,-1-4 12,0 0 1,-1-1-1,-1-1 1,-1 0-1,0-1 0,-1-1 1,18-33-1,-70 111-598,28-45 603,-1 1 0,2 0 0,0 0 0,1 1 0,1 0 0,-11 33 0,18-48-51,0-1 0,0 1 0,-1-1 0,1 1-1,0-1 1,0 1 0,0-1 0,0 1 0,1-1-1,-1 1 1,0-1 0,0 1 0,0-1 0,0 0-1,0 1 1,1-1 0,-1 1 0,0-1 0,0 1-1,1-1 1,-1 0 0,0 1 0,0-1-1,1 0 1,-1 1 0,1-1 0,-1 0 0,0 1-1,1-1 1,-1 0 0,1 0 0,-1 0 0,0 1-1,1-1 1,0 0 0,24 2 189,23-13-109,-37 9-394,7-3-1093,-11 0-3642,-6 1-1910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3.526"/>
    </inkml:context>
    <inkml:brush xml:id="br0">
      <inkml:brushProperty name="width" value="0.025" units="cm"/>
      <inkml:brushProperty name="height" value="0.025" units="cm"/>
    </inkml:brush>
  </inkml:definitions>
  <inkml:trace contextRef="#ctx0" brushRef="#br0">259 35 15631,'0'0'11258,"-11"-4"-10670,6 1-564,-1 1 1,0 0-1,0 0 0,0 1 1,0 0-1,0 0 1,0 0-1,-1 1 1,1 0-1,0 0 1,0 0-1,0 1 0,0 0 1,-1 0-1,1 0 1,0 1-1,1 0 1,-10 5-1,0-1 97,1 2 1,0 0-1,-22 18 0,32-23-80,0 0 0,1 0 1,-1 1-1,1-1 0,0 1 0,0 0 0,0 0 1,0 0-1,1 1 0,-1-1 0,1 1 0,0-1 0,1 1 1,-1 0-1,1-1 0,-1 8 0,2-11-37,0 1 0,0 0-1,0-1 1,0 1-1,0 0 1,0-1 0,1 1-1,-1 0 1,1-1 0,-1 1-1,1-1 1,0 1 0,-1-1-1,1 1 1,0-1 0,0 1-1,0-1 1,0 0 0,0 1-1,1-1 1,-1 0-1,2 1 1,0 1 9,1-1-1,0 0 1,0 0-1,0-1 1,0 1-1,0-1 1,0 0 0,7 1-1,6 0 74,-1-1-1,1 0 1,25-3-1,-25-1-9,0 0 0,-1 0 0,0-2 0,0 0 0,0-1 0,29-15 0,-37 17-33,0 0 1,-1 0 0,0-1 0,0 0 0,0-1 0,-1 1 0,1-1 0,-1-1-1,-1 1 1,1-1 0,-1 0 0,0 0 0,-1 0 0,0-1 0,4-9 0,-7 16-37,-1-1 0,1 1 1,-1 0-1,0-1 0,1 1 1,-1 0-1,0-1 1,0 1-1,0 0 0,0-1 1,0 1-1,0-1 1,0 1-1,-1 0 0,1-1 1,-1-1-1,0 2-13,1 1 1,0 0-1,-1-1 1,1 1-1,-1-1 1,1 1-1,-1 0 0,1-1 1,-1 1-1,1 0 1,-1 0-1,1-1 1,-1 1-1,0 0 0,1 0 1,-1 0-1,1 0 1,-1-1-1,0 1 0,1 0 1,-1 0-1,1 0 1,-1 1-1,0-1 1,0 0-1,-2 1-18,0-1 1,1 1-1,-1 0 1,0 0-1,1 1 1,-1-1-1,0 1 1,1-1-1,0 1 1,-1 0-1,1 0 0,-4 4 1,3-3 20,1 0 1,-1 0-1,1 0 0,0 0 1,0 1-1,0-1 0,1 0 1,-1 1-1,1 0 0,0-1 1,0 1-1,0 0 0,0 0 1,0 0-1,1 0 0,0-1 1,0 9-1,1-11 8,0 0 1,0 0 0,0 0-1,1 0 1,-1 0-1,0-1 1,0 1 0,1 0-1,-1 0 1,0-1-1,1 1 1,-1-1 0,0 1-1,1-1 1,-1 0-1,1 0 1,-1 0 0,1 1-1,-1-1 1,0 0-1,1-1 1,-1 1 0,1 0-1,-1 0 1,2-1-1,39-7 229,-27 0-198,-1 0 0,1 0 1,-2-2-1,1 0 0,-2 0 1,1-1-1,-1-1 0,-1 0 1,13-16-1,-38 67-949,9-28 907,-18 40-9,22-48 26,0-1 0,0 1 0,1 0 0,-1 0 0,1 0 0,-1-1 0,1 1 0,0 0 0,0 0 0,0 0 0,0 0 0,0 0 0,1 0 0,1 5 0,-1-7 15,0 0 0,0 0 0,0 0 0,1-1 0,-1 1-1,0 0 1,0-1 0,1 1 0,-1 0 0,0-1 0,1 0 0,-1 1-1,1-1 1,-1 0 0,0 0 0,1 0 0,-1 1 0,1-2 0,-1 1-1,1 0 1,-1 0 0,0 0 0,1-1 0,-1 1 0,1 0 0,-1-1 0,2 0-1,38-17 575,-13-2-455,-1-2-1,40-41 0,-38 35-118,-14 17-298,-20 24-144,-18 23 234,4-11 29,-20 29 276,23-17-2874,16-37 2556,0 0 1,0 0 0,0 1-1,0-1 1,0 0 0,0 0-1,0 0 1,0 1-1,0-1 1,0 0 0,0 0-1,0 0 1,0 1 0,0-1-1,0 0 1,1 0 0,-1 0-1,0 0 1,0 1 0,0-1-1,0 0 1,0 0-1,1 0 1,-1 0 0,0 0-1,0 1 1,0-1 0,0 0-1,1 0 1,-1 0 0,0 0-1,0 0 1,1 0-1,-1 0 1,0 0 0,0 0-1,0 0 1,1 0 0,-1 0-1,0 0 1,0 0 0,0 0-1,1 0 1,-1 0-1,0 0 1,0 0 0,0 0-1,1 0 1,-1 0 0,0 0-1,0 0 1,0-1 0,1 1-1,1 0-466,13-2-6594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4.006"/>
    </inkml:context>
    <inkml:brush xml:id="br0">
      <inkml:brushProperty name="width" value="0.025" units="cm"/>
      <inkml:brushProperty name="height" value="0.025" units="cm"/>
    </inkml:brush>
  </inkml:definitions>
  <inkml:trace contextRef="#ctx0" brushRef="#br0">119 1 16848,'0'0'6171,"-3"11"-4970,-23 76 551,-8 28-7,31-100-1618,0 0 0,0 0 1,2 0-1,0 0 0,1 21 0,0-35-121,1 1 1,0-1-1,-1 1 0,1-1 0,0 1 0,0-1 1,0 0-1,0 0 0,0 1 0,0-1 0,0 0 1,0 0-1,0 0 0,0 0 0,1 0 0,-1 0 1,1 0-1,-1-1 0,0 1 0,1 0 0,-1-1 1,1 1-1,-1-1 0,1 0 0,0 1 0,-1-1 1,1 0-1,-1 0 0,3 0 0,60 0-16,-40 0-224,-16 0 189,0 1 1,1 1 0,-1 0 0,0 0 0,0 1 0,9 3-1,-16-6 75,0 1 0,1-1-1,-1 0 1,0 1 0,0-1-1,0 1 1,0-1 0,0 1-1,0 0 1,0-1 0,0 1-1,0 0 1,0 0 0,0-1-1,0 1 1,0 0 0,0 0-1,-1 0 1,1 0 0,0 0-1,-1 1 1,1-1 0,-1 0-1,1 0 1,-1 0 0,0 0-1,1 1 1,-1-1 0,0 0-1,0 0 1,0 0-1,0 1 1,0-1 0,0 0-1,0 0 1,0 1 0,-1-1-1,1 0 1,0 0 0,-1 0-1,1 1 1,-1-1 0,1 0-1,-1 0 1,0 0 0,1 0-1,-1 0 1,0 0 0,0 0-1,0 0 1,-1 1 0,-3 2 106,1-1 1,-1 1 0,0-1-1,0 0 1,-1 0 0,1-1-1,0 1 1,-1-1 0,1 0 0,-1-1-1,0 0 1,-9 2 0,-76 1 229,76-4-358,12 0-110,0 0-1,0 0 1,0 0 0,0 0-1,0-1 1,1 1 0,-1-1-1,0 0 1,0 0 0,0 0-1,0 0 1,1 0 0,-1-1-1,1 1 1,-1-1-1,1 0 1,-1 1 0,1-1-1,0 0 1,0-1 0,-3-2-1,4 3-282,1-1-1,-1 1 0,0 0 0,1 0 0,-1-1 0,1 1 0,0 0 0,-1 0 1,1-1-1,1 1 0,-1 0 0,0-1 0,0 1 0,1 0 0,-1-1 0,1 1 1,0 0-1,0 0 0,0 0 0,0 0 0,0 0 0,0 0 0,0 0 0,1 0 1,-1 0-1,1 0 0,-1 1 0,3-3 0,22-22-6639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4.379"/>
    </inkml:context>
    <inkml:brush xml:id="br0">
      <inkml:brushProperty name="width" value="0.025" units="cm"/>
      <inkml:brushProperty name="height" value="0.025" units="cm"/>
    </inkml:brush>
  </inkml:definitions>
  <inkml:trace contextRef="#ctx0" brushRef="#br0">59 0 12332,'0'0'14926,"-5"13"-13624,-7 21-683,-19 63 548,28-86-1117,0-1-1,2 1 1,-1 0 0,1-1 0,1 1-1,0 0 1,1 15 0,0-24-54,-1 1 1,1-1 0,-1 0-1,1 0 1,0 0 0,0 0 0,0 0-1,0 0 1,0 0 0,1 0-1,-1 0 1,0 0 0,1-1-1,0 1 1,-1 0 0,1-1-1,0 0 1,0 1 0,-1-1-1,1 0 1,3 1 0,-1 0-14,1 0-1,0-1 1,0 0 0,0 0 0,0 0 0,0-1 0,1 1 0,-1-1 0,5-1 0,10-1-47,-1-1 1,1-1 0,32-11 0,-46 13 69,35-8 155,-40 10-156,0-1-1,0 1 1,0 0 0,0 0 0,0 0 0,0 0 0,0 0 0,0 1-1,0-1 1,0 0 0,0 0 0,0 1 0,0-1 0,0 0 0,0 1 0,-1-1-1,1 1 1,0-1 0,0 1 0,0 0 0,-1-1 0,1 1 0,0 0 0,0 0-1,-1-1 1,1 1 0,-1 0 0,1 0 0,-1 0 0,1 0 0,-1 0-1,0 0 1,1-1 0,-1 1 0,1 2 0,-1 0 6,0-1 0,0 1 1,1 0-1,-1-1 0,1 1 0,0-1 0,0 1 1,0-1-1,0 1 0,0-1 0,1 0 0,-1 1 1,1-1-1,-1 0 0,1 0 0,0 0 0,0 0 1,0-1-1,0 1 0,0 0 0,0-1 1,5 3-1,0-2 17,0-1-1,0 1 1,0-1 0,0 0 0,0-1 0,0 0 0,12-1-1,0-1-48,-1-1-1,1-1 0,0-1 0,-1 0 1,22-10-1,42-22-4631,-81 37 4434,0 0 0,-1 0 1,1 0-1,-1 0 0,1 0 0,-1 0 0,1-1 0,-1 1 0,1 0 0,-1 0 1,1-1-1,-1 1 0,0 0 0,1-1 0,-1 1 0,1 0 0,-1-1 0,0 1 1,1-1-1,-1 1 0,0-1 0,1 1 0,-1 0 0,0-1 0,0 1 0,1-1 1,-1 1-1,0-1 0,0 0 0,0 1 0,0-1 0,0 1 0,0-1 0,0 1 1,0-1-1,0 1 0,0-1 0,0 1 0,0-1 0,0 0 0,0 1 0,-1-1 1,1 1-1,0-1 0,0 1 0,-1-1 0,1 1 0,0 0 0,-1-1 0,1 1 1,0-1-1,-1 1 0,0-1 0,-9-8-4415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4.755"/>
    </inkml:context>
    <inkml:brush xml:id="br0">
      <inkml:brushProperty name="width" value="0.025" units="cm"/>
      <inkml:brushProperty name="height" value="0.025" units="cm"/>
    </inkml:brush>
  </inkml:definitions>
  <inkml:trace contextRef="#ctx0" brushRef="#br0">1 0 9225,'0'0'18577,"46"56"-19185,-32-44-1698,1-1-1826,2 1-2210,3-3-3299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5.082"/>
    </inkml:context>
    <inkml:brush xml:id="br0">
      <inkml:brushProperty name="width" value="0.025" units="cm"/>
      <inkml:brushProperty name="height" value="0.025" units="cm"/>
    </inkml:brush>
  </inkml:definitions>
  <inkml:trace contextRef="#ctx0" brushRef="#br0">212 1 10634,'0'0'9428,"-5"9"-7192,-6 19-732,0 0-1,-11 54 1,-5 72-804,21-113-486,-2 0 1,-2-1-1,-2-1 0,-1 1 1,-33 63-1,46-102-163,-1 1 0,1-1 0,-1 1 0,0-1 0,1 0-1,-1 1 1,0-1 0,0 0 0,0 0 0,0 0 0,0 0 0,-1 1-1,1-2 1,0 1 0,0 0 0,-1 0 0,-2 1 0,4-2-19,-1 0 1,0 0-1,1-1 0,-1 1 1,1 0-1,-1-1 1,0 1-1,1 0 1,-1-1-1,1 1 0,-1-1 1,1 1-1,-1-1 1,1 1-1,-1-1 1,1 1-1,0-1 0,-1 0 1,1 1-1,0-1 1,0 1-1,-1-1 0,1 0 1,0 1-1,0-1 1,0-1-1,-8-59 724,7 33-680,1 0 1,1 0 0,8-49-1,-7 68-161,0 0 0,1 0 1,0 1-1,1-1 0,-1 1 0,2 0 0,-1 0 0,1 0 0,0 0 0,1 1 0,0 0 1,0 0-1,0 1 0,1-1 0,14-9 0,46-23-3393,-22 15-4468,-4-1-7621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35.244"/>
    </inkml:context>
    <inkml:brush xml:id="br0">
      <inkml:brushProperty name="width" value="0.025" units="cm"/>
      <inkml:brushProperty name="height" value="0.025" units="cm"/>
    </inkml:brush>
  </inkml:definitions>
  <inkml:trace contextRef="#ctx0" brushRef="#br0">0 44 16047,'0'0'1933,"4"9"-1672,-2-5-205,-1-1 0,1 0 0,0 1 0,0-1 0,0 0-1,0 0 1,1 0 0,-1 0 0,1 0 0,0-1 0,0 1-1,0-1 1,7 4 0,-3-2 99,0-1-1,1-1 1,-1 0-1,1 0 1,0 0-1,-1-1 1,17 1-1,69 0 776,-1-4 1,109-16-1,184-46-4169,-337 56 1963,12-5-2498,-9 0-2147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6.052"/>
    </inkml:context>
    <inkml:brush xml:id="br0">
      <inkml:brushProperty name="width" value="0.025" units="cm"/>
      <inkml:brushProperty name="height" value="0.025" units="cm"/>
    </inkml:brush>
  </inkml:definitions>
  <inkml:trace contextRef="#ctx0" brushRef="#br0">81 430 9673,'10'-6'4575,"-1"0"-4113,11-6 943,-1 0 0,0-1 1,-1-1-1,0-1 1,23-26-1,-40 41-1301,-1-1 1,1 1-1,-1-1 0,0 1 1,1 0-1,-1-1 0,1 1 1,-1-1-1,0 1 0,0-1 1,1 1-1,-1-1 0,0 1 1,0-1-1,0 1 0,1-1 1,-1 0-1,0 1 0,0-1 1,0 1-1,0-1 0,0 1 1,0-1-1,0 1 0,0-1 1,-1 0-1,1 1 0,0-1 1,0 1-1,0-1 0,0 1 1,-1-1-1,1 1 0,0-1 1,-1 1-1,1-1 0,-1 0 1,-24-2 1124,-32 17-1127,43-8-112,1 1 0,0 0 0,1 1 0,-1 0 1,1 1-1,-13 13 0,20-17 3,0-1 0,1 1-1,0 0 1,0 1 0,0-1-1,0 0 1,1 1 0,0 0 0,0 0-1,0 0 1,1 0 0,0 1-1,0-1 1,1 0 0,-1 1 0,1 6-1,1-11 8,0-1 1,1 1-1,-1-1 0,1 0 0,-1 1 0,1-1 0,0 0 0,0 1 0,-1-1 0,1 0 0,0 0 0,0 1 0,0-1 0,0 0 0,0 0 0,1 0 0,-1-1 1,0 1-1,0 0 0,1 0 0,-1-1 0,0 1 0,1 0 0,-1-1 0,1 1 0,-1-1 0,0 0 0,1 0 0,-1 1 0,1-1 0,-1 0 0,1 0 0,-1 0 1,4-1-1,4 1 33,1 0 1,0-1 0,0 0-1,12-4 1,-4-1 15,-2 0 0,1-1-1,-1-1 1,0-1 0,-1 0 0,0-1 0,0-1-1,-1 0 1,-1-1 0,0 0 0,0-1-1,-1-1 1,-1 0 0,12-19 0,-15 10 97,-8 23-147,0-1 0,0 1 0,0-1 0,0 1 0,0 0 0,0-1 0,0 1 0,-1-1 0,1 1 0,0 0 0,0-1 0,0 1 0,0 0 0,0-1 0,-1 1 0,1 0 0,0-1 0,0 1 0,-1 0 0,1 0 0,0-1 0,-1 1 0,1 0 0,0 0 0,0-1 0,-1 1 0,1 0 0,-1 0 0,1 0 0,-1-1 0,-1 1-11,0 1-1,0-1 0,0 0 1,0 0-1,0 1 0,1-1 1,-1 1-1,0 0 0,0-1 1,0 1-1,0 0 0,1 0 1,-1 0-1,0 1 0,1-1 1,-1 0-1,-1 2 0,-6 4 37,1 1 0,1-1 0,-1 1 0,1 1 0,1-1-1,0 1 1,0 0 0,0 1 0,1-1 0,1 1-1,-1 0 1,-2 11 0,7-20-14,0-1 1,0 1-1,0-1 0,0 1 0,0-1 0,0 1 1,0-1-1,0 0 0,0 1 0,0-1 1,0 1-1,1-1 0,-1 1 0,0-1 0,0 1 1,0-1-1,1 1 0,-1-1 0,0 0 1,0 1-1,1-1 0,-1 0 0,0 1 0,1-1 1,-1 0-1,0 1 0,1-1 0,-1 0 1,1 1-1,-1-1 0,1 0 0,-1 0 0,0 0 1,1 0-1,0 1 0,24-1 347,23-15 237,-21-1-478,0-1 0,-1-1-1,-1-1 1,-1-2 0,-1 0 0,25-29 0,-60 66-204,2 1 0,0 0-1,1 0 1,1 1 0,-7 20 0,6-14 51,6-19 35,1 1 0,-1 0 0,2-1 0,-1 1 0,0 0-1,1 0 1,1 0 0,-1 0 0,1 12 0,0-18 5,0 1-1,1-1 1,-1 1-1,0 0 1,1-1 0,-1 1-1,1-1 1,-1 1 0,1-1-1,-1 0 1,1 1-1,0-1 1,-1 1 0,1-1-1,-1 0 1,1 0 0,0 1-1,-1-1 1,1 0 0,0 0-1,-1 0 1,1 0-1,0 1 1,-1-1 0,1 0-1,0 0 1,0-1 0,-1 1-1,1 0 1,0 0 0,-1 0-1,1 0 1,0 0-1,-1-1 1,1 1 0,0-1-1,26-9 184,-9-1-116,-2-2 0,0 1 0,0-2 0,-2 0 1,26-30-1,23-23-304,-63 67 217,0 0 0,1 0 1,-1-1-1,0 1 0,0 0 1,0 0-1,0 0 0,0 0 1,0 0-1,0 0 0,0 0 0,0 0 1,0 0-1,0 0 0,1 0 1,-1 0-1,0 0 0,0 0 1,0 0-1,0 0 0,0 0 1,0-1-1,0 1 0,0 0 1,1 0-1,-1 0 0,0 0 0,0 1 1,0-1-1,0 0 0,0 0 1,0 0-1,0 0 0,0 0 1,1 0-1,-1 0 0,0 0 1,0 0-1,0 0 0,0 0 1,0 0-1,0 0 0,0 0 1,0 0-1,0 0 0,0 0 0,0 1 1,0-1-1,1 0 0,-1 0 1,0 0-1,0 0 0,0 0 1,0 0-1,0 0 0,0 0 1,0 0-1,0 1 0,0-1 1,0 0-1,0 0 0,0 0 1,0 0-1,0 0 0,0 0 0,0 0 1,0 1-1,0-1 0,-1 14-375,-7 15 259,-5 4 88,7-21 41,1 0 1,0 0-1,1 1 0,0 0 0,1-1 0,0 1 0,1 0 0,-1 23 0,4-35 7,-1 0-1,0 1 0,1-1 1,-1 0-1,1 0 0,-1 0 1,1 0-1,-1 0 0,1 0 1,0 0-1,-1 0 0,1 0 0,0-1 1,0 1-1,0 0 0,0 0 1,-1-1-1,1 1 0,0 0 1,0-1-1,1 1 0,-1-1 1,0 1-1,0-1 0,0 0 1,0 1-1,0-1 0,0 0 1,1 0-1,-1 0 0,0 0 1,0 0-1,0 0 0,0 0 0,1 0 1,-1 0-1,0-1 0,0 1 1,0 0-1,0-1 0,2 0 1,4-1 61,0-1 1,0 1 0,0-1 0,0-1-1,9-5 1,15-15 121,-2-1 0,0-1 0,-1-2 0,-2-1 0,40-56 0,-31 33 49,-3-2 0,47-104 0,-70 136-198,-7 15-66,-4 9-204,-59 112 79,-22 49-14,75-144 158,1 0 1,1 1-1,1 0 0,0 0 1,2 0-1,-2 41 1,15-28 101,-10-32-91,0-1-1,0 1 1,0-1 0,0 1 0,0 0 0,0-1 0,0 1 0,0-1-1,1 1 1,-1-1 0,0 1 0,0-1 0,1 0 0,-1 1-1,0-1 1,1 1 0,-1-1 0,1 1 0,-1-1 0,0 0 0,1 1-1,-1-1 1,1 0 0,-1 0 0,1 1 0,-1-1 0,1 0 0,-1 0-1,1 0 1,-1 1 0,1-1 0,-1 0 0,1 0 0,0 0 0,-1 0-1,1 0 1,-1 0 0,1 0 0,-1 0 0,1 0 0,-1-1 0,1 1-1,-1 0 1,1 0 0,-1 0 0,1-1 0,-1 1 0,1 0 0,-1 0-1,1-1 1,-1 1 0,1 0 0,-1-1 0,0 1 0,1-1-1,-1 1 1,0-1 0,1 1 0,-1 0 0,1-2 0,1-2-71,-1-1 1,1 1-1,-1-1 0,1 1 1,-1-1-1,-1 0 1,1 0-1,-1 0 0,0 1 1,0-1-1,0 0 1,-2-9-1,0 2-52,0 0 0,-1 0-1,0 0 1,-6-12 0,-6-7 41,-25-36 0,31 52 147,8 14-47,1 1 1,0 0 0,-1-1-1,1 1 1,0-1 0,-1 1 0,1 0-1,0-1 1,0 1 0,0-1 0,-1 1-1,1-1 1,0 1 0,0-1 0,0 1-1,0-1 1,0 1 0,0-1-1,0 1 1,0-1 0,0 1 0,0-1-1,0 1 1,0-1 0,1 1 0,-1-1-1,0 1 1,0 0 0,0-1 0,1 1-1,-1-1 1,0 1 0,0-1-1,1 1 1,-1 0 0,0-1 0,1 1-1,-1 0 1,1-1 0,-1 1 0,0 0-1,1 0 1,-1-1 0,1 1-1,0 0 1,34-4 72,39 14-1844,49 13-9197,-77-18 2210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6.786"/>
    </inkml:context>
    <inkml:brush xml:id="br0">
      <inkml:brushProperty name="width" value="0.025" units="cm"/>
      <inkml:brushProperty name="height" value="0.025" units="cm"/>
    </inkml:brush>
  </inkml:definitions>
  <inkml:trace contextRef="#ctx0" brushRef="#br0">145 97 7271,'15'-33'7333,"14"-22"4531,-27 85-9531,-5-4-2161,-2-1 1,-1 1-1,-1-1 0,-18 42 1,-53 94 264,76-156-396,-15 27 192,5-11-1,0 1 0,-12 37-1,35-65 84,25-38-157,-2-1-1,-2-2 1,42-81-1,33-49-557,-103 171 364,1 1 0,0-1 1,0 1-1,0 0 0,0 0 0,1 0 0,0 1 1,0 0-1,0 0 0,10-4 0,-14 7 18,0 1 0,-1-1 0,1 1 0,0-1 0,-1 1 0,1 0 0,0 0 0,0 0 0,0 0 0,-1 0 0,1 0 0,0 0 0,0 0 0,-1 1 0,1-1 0,0 0 0,-1 1 0,1 0 0,1 0 0,-1 1-11,0-1 1,0 1 0,-1 0-1,1 0 1,0 0-1,-1 0 1,0 0 0,1 0-1,-1 0 1,0 0 0,0 1-1,0-1 1,-1 0-1,1 1 1,-1-1 0,1 1-1,0 4 1,-1-4 15,0 0 0,0 1 0,0-1 0,0 1 0,0-1 0,-1 0 0,0 1 0,1-1 0,-1 0 0,0 0 0,-1 0 0,1 1 0,-1-1 0,1 0 0,-1-1 0,-3 5 0,0-1 21,0 0 1,0 0-1,-1-1 0,0 0 1,0 0-1,-13 7 0,3-3 49,1-2-1,-1 0 1,0 0-1,-1-2 0,-31 7 1,153-60-18192,-62 31 9589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7:47.407"/>
    </inkml:context>
    <inkml:brush xml:id="br0">
      <inkml:brushProperty name="width" value="0.025" units="cm"/>
      <inkml:brushProperty name="height" value="0.025" units="cm"/>
    </inkml:brush>
  </inkml:definitions>
  <inkml:trace contextRef="#ctx0" brushRef="#br0">117 238 10442,'0'0'13789,"-8"5"-12278,-4 4-1017,0 1 1,1 0 0,1 0 0,-12 16-1,17-21-410,0 1 0,1 0-1,0 0 1,1 0-1,-1 0 1,1 1 0,0-1-1,1 1 1,0 0 0,0 0-1,0 0 1,-1 12-1,3-18-88,0 0 0,0-1-1,0 1 1,0-1 0,0 1 0,0 0-1,1-1 1,-1 1 0,0-1-1,0 1 1,0-1 0,0 1-1,1 0 1,-1-1 0,0 1 0,1-1-1,-1 1 1,0-1 0,1 0-1,-1 1 1,1-1 0,-1 1-1,1-1 1,-1 0 0,0 1-1,1-1 1,0 0 0,-1 1 0,1-1-1,-1 0 1,1 0 0,-1 1-1,2-1 1,23-4 8,23-20 78,-24 4-413,-1-1 0,-1-1 0,0-1 0,20-30 0,-55 87-122,9-28 511,-22 45 184,25-48-198,-1 1-1,1-1 1,0 1 0,0 0 0,0 0 0,0-1-1,1 1 1,0 0 0,0 0 0,0-1 0,0 1 0,1 6-1,0-10-29,-1 1 0,1 0 0,0-1-1,-1 1 1,1-1 0,0 1-1,-1 0 1,1-1 0,0 1-1,0-1 1,0 0 0,0 1 0,-1-1-1,1 0 1,0 1 0,0-1-1,0 0 1,0 0 0,0 0-1,0 0 1,0 0 0,0 0-1,0 0 1,-1 0 0,1 0 0,0-1-1,2 1 1,26-8 416,-13 0-334,-1 0 0,0-2 0,0 1-1,-1-2 1,21-19 0,-6 0 5,33-40 0,14-34 141,-68 91-240,0 0-1,-1-1 1,-1 0 0,0 0-1,-1 0 1,5-20-1,-39 65-523,-4 15 514,-53 95-1,77-123 28,1 1 1,0 0-1,1 1 0,1 0 0,1 0 0,1 1 0,0-1 0,0 34 0,4-45-21,0 19 35,0-28-34,0 1 1,0 0-1,0-1 1,0 1-1,0 0 1,0-1-1,0 1 1,0-1-1,0 1 1,0 0-1,0-1 1,1 1-1,-1-1 1,0 1-1,0-1 1,1 1 0,-1-1-1,0 1 1,1-1-1,-1 1 1,1-1-1,-1 1 1,0-1-1,1 1 1,-1-1-1,1 0 1,-1 1-1,1-1 1,1 1-1,-2-4-137,1-1 0,0 1-1,-1 0 1,0 0 0,0 0-1,0-1 1,0 1 0,0 0-1,-2-5 1,-3-8-108,0 0 0,-2 1 0,0 0 0,0 0 0,-2 1-1,0 0 1,-19-23 0,13 17 315,1-1 1,-16-30-1,29 50-43,1 0 0,0 1 0,-1-1 0,1 0 0,0 1 0,-1-1 0,1 0 0,0 1 0,0-1 0,0 0 0,0 0 0,0 1 0,0-1 0,0 0 0,0 0 0,0 0 0,0 1 0,0-1 0,0 0 0,0 0 0,0 1 0,1-1 0,-1 0 0,0 1 0,1-1 0,-1 0 0,0 1 0,1-1 0,-1 0 0,1 1 0,-1-1 0,1 1 0,-1-1 0,1 1 0,0-1 0,-1 1 0,1-1 0,0 1 0,-1 0 0,1-1 0,0 1 0,-1 0 0,1 0 0,0-1 0,0 1 0,-1 0 0,1 0 0,0 0 0,0 0 0,0 0 0,54 0-28,-33 2 55,140 13-5,-13 0-3682,-82-14-2221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4.718"/>
    </inkml:context>
    <inkml:brush xml:id="br0">
      <inkml:brushProperty name="width" value="0.025" units="cm"/>
      <inkml:brushProperty name="height" value="0.025" units="cm"/>
    </inkml:brush>
  </inkml:definitions>
  <inkml:trace contextRef="#ctx0" brushRef="#br0">4189 373 8456,'-85'-8'601,"1"-4"-1,0-4 1,2-3-1,0-4 1,-156-66-1,147 49-348,-3 5 0,-1 3 0,-1 5 0,-140-22 0,29 32-228,-310 12 0,297 17 71,1 10 0,1 9 0,-270 74-1,356-68 93,-189 78 1,258-87-159,1 2 1,2 3 0,1 3 0,-103 82-1,143-101-7,0 1 0,1 0 0,1 1 0,1 1 0,1 0 0,1 2 0,0-1 0,2 2 0,0-1-1,-8 27 1,16-37-23,0 0-1,1 0 0,1 1 0,0 0 1,0-1-1,1 1 0,1 0 1,0 0-1,1-1 0,1 1 0,0 0 1,0-1-1,1 1 0,1-1 0,0 0 1,0 0-1,1 0 0,1-1 1,0 1-1,1-1 0,14 18 0,2-4 6,1-1-1,1 0 0,1-2 0,1-1 0,0-1 1,2-2-1,1 0 0,0-2 0,64 24 0,-2-8 95,2-5 0,119 21 0,-1-14 80,256 7-1,221-37 1208,108-61 402,-3-42-157,165-63-736,-675 97-890,362-133 0,-569 171-63,-2-3 1,-1-3-1,-1-4 0,68-46 0,-131 77 64,-1-1-1,0-1 0,0 0 1,0 0-1,-1-1 0,0 0 0,-1 0 1,0-1-1,8-13 0,-14 19-7,0 1 0,1 0 0,-1-1 0,0 1 0,0 0 0,-1-1 0,1 1 0,-1-1 0,0 1 0,0-1 0,0 1 0,0-1 0,0 0 0,-1 1 0,0-1 0,0 1 0,0 0 0,0-1 0,0 1 1,-1 0-1,1 0 0,-1 0 0,0 0 0,0 0 0,0 0 0,0 0 0,-1 0 0,1 1 0,-1-1 0,1 1 0,-1 0 0,0 0 0,-4-2 0,-9-7-40,-1 1 1,0 0 0,-1 2 0,0 0-1,-27-8 1,-101-19-867,-8-2-3005,86 9-399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5.355"/>
    </inkml:context>
    <inkml:brush xml:id="br0">
      <inkml:brushProperty name="width" value="0.025" units="cm"/>
      <inkml:brushProperty name="height" value="0.025" units="cm"/>
    </inkml:brush>
  </inkml:definitions>
  <inkml:trace contextRef="#ctx0" brushRef="#br0">387 6760 6118,'-380'23'7137,"380"-23"-7114,0 0 1,-1 0-1,1 0 0,0 0 0,0 0 0,0 0 1,-1 0-1,1 0 0,0 0 0,0 0 1,0 0-1,0 0 0,-1 0 0,1 0 0,0 0 1,0 0-1,0 0 0,-1 0 0,1 0 1,0 0-1,0 0 0,0 0 0,0 0 0,0 0 1,-1 0-1,1-1 0,0 1 0,0 0 0,0 0 1,0 0-1,0 0 0,0 0 0,-1-1 1,1 1-1,0 0 0,0 0 0,0 0 0,0 0 1,0-1-1,0 1 0,0 0 0,0 0 0,0 0 1,0 0-1,0-1 0,0 1 0,0 0 1,0 0-1,0 0 0,0-1 0,0 1 0,0 0 1,0 0-1,0 0 0,0-1 0,9-9 204,12-7-204,1 2 0,1 0 0,36-16 0,6-5 93,1311-726-984,-85 50 2190,-151 42 1679,597-340-1240,1457-743-4454,-2464 1357 2204,-622 338 407,1713-975 2609,-1776 1005-2595,2 1-732,-1-3 1,-1-1-1,56-52 0,-48 23-4320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6.600"/>
    </inkml:context>
    <inkml:brush xml:id="br0">
      <inkml:brushProperty name="width" value="0.025" units="cm"/>
      <inkml:brushProperty name="height" value="0.025" units="cm"/>
    </inkml:brush>
  </inkml:definitions>
  <inkml:trace contextRef="#ctx0" brushRef="#br0">103 110 12460,'0'0'5707,"-10"0"-4015,8-1-1620,-1 1 0,0 0 0,1 0 1,-1 0-1,1 0 0,-1 0 0,0 0 1,1 1-1,-1-1 0,1 1 0,-1 0 0,1 0 1,-1 0-1,1 0 0,0 0 0,-3 2 1,2 0-41,1 0 1,-1 1 0,1-1 0,-1 1 0,1-1 0,0 1 0,0 0-1,1 0 1,-1 0 0,1 0 0,0 0 0,-2 6 0,-4 22 104,-5 52 1,11-70-83,0 0 0,1 0 0,1 0 1,0 0-1,1-1 0,5 19 1,-7-29-31,1-1 1,-1 0 0,1 0 0,0 0 0,0 0 0,0 0-1,0 0 1,1 0 0,-1 0 0,0 0 0,1-1-1,0 1 1,-1 0 0,1-1 0,0 1 0,0-1 0,-1 0-1,1 0 1,0 1 0,0-1 0,0-1 0,1 1-1,-1 0 1,0 0 0,0-1 0,0 1 0,1-1-1,-1 0 1,0 0 0,0 1 0,1-1 0,2-1 0,0 0 101,0 0 0,0 0 0,-1 0 0,1-1 0,0 0 0,0 0 1,-1 0-1,1 0 0,-1-1 0,0 0 0,1 0 0,-1 0 0,4-5 0,4-6 101,-1 0-1,0 0 0,-1-1 0,-1-1 1,0 1-1,-1-2 0,-1 1 0,-1-1 0,0 0 1,-1 0-1,-1-1 0,0 1 0,-2-1 0,0 0 1,0-21-1,-3 60-158,2 1 0,0 0 0,1 0 0,2-1 0,5 23 0,-7-38-71,0-1 1,0 1-1,0-1 0,1 0 0,-1 0 0,1 0 0,0 0 0,1 0 0,-1 0 0,1-1 0,0 0 0,0 0 1,0 0-1,1 0 0,-1-1 0,1 1 0,0-1 0,0 0 0,0-1 0,0 1 0,1-1 0,-1 0 1,1 0-1,-1-1 0,1 0 0,7 1 0,-5-2 76,1 0 0,-1 0 0,0-1 0,0 0 0,0 0 0,0-1 0,0 0 0,0-1-1,0 0 1,-1 0 0,1-1 0,-1 1 0,0-2 0,0 1 0,-1-1 0,1 0 0,-1 0 0,0-1 0,0 0 0,-1 0 0,1 0 0,-1-1 0,-1 1 0,1-1 0,-1 0 0,3-8-1,-3 8 0,-1-1 0,0 1 0,0-1 0,0 1-1,-1-1 1,0 0 0,0 0 0,-1 0-1,0 0 1,-1 0 0,0 0 0,0 0-1,0 0 1,-1 0 0,-1 0 0,1 0-1,-1 0 1,0 0 0,-1 1 0,0-1-1,0 1 1,-1-1 0,0 1 0,0 0-1,0 1 1,-9-10 0,12 15-408,-1-1 0,0 0 0,0 1 0,0-1 1,0 1-1,0 0 0,0 0 0,0-1 0,0 1 0,-1 1 0,1-1 0,-3-1 0,21-2-5454,7-7 1150,6-10-1495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6.988"/>
    </inkml:context>
    <inkml:brush xml:id="br0">
      <inkml:brushProperty name="width" value="0.025" units="cm"/>
      <inkml:brushProperty name="height" value="0.025" units="cm"/>
    </inkml:brush>
  </inkml:definitions>
  <inkml:trace contextRef="#ctx0" brushRef="#br0">14 40 15118,'0'0'3299,"-2"-7"27,-5-25-576,5 70 795,0 7-3466,2-15-42,2 1 0,1-1 0,2 0 0,0-1-1,2 1 1,2-1 0,0-1 0,2 1 0,15 27 0,-26-54-21,1 0 0,1 1 0,-1-1 0,0 0 0,0 0 0,1 0 0,-1 0 0,1 0 0,0 0 0,-1 0 0,1 0 0,0-1 0,0 1 0,0-1 0,0 1 0,1-1 0,-1 0 0,0 0 0,0 0 0,1 0 0,-1 0 0,1-1 0,-1 1 0,1-1 0,-1 1 0,1-1 0,-1 0 0,1 0 0,-1 0 0,1 0 0,-1-1 0,1 1 0,-1-1 0,1 1 0,-1-1 0,0 0 0,1 0 0,-1 0 0,0 0 0,0 0 0,1-1 0,-1 1 0,0-1 0,0 1 0,-1-1 0,1 0 0,2-2 0,17-20 127,-1 0 0,-1-2-1,17-31 1,-10 17-25,-26 39-106,1 0 1,-1 0-1,1 0 0,0 0 1,0-1-1,-1 1 1,1 0-1,0 0 0,0 0 1,0 1-1,0-1 0,0 0 1,0 0-1,1 0 1,-1 1-1,0-1 0,0 1 1,0-1-1,3 0 0,-3 1-9,0 1 0,-1-1 0,1 0 0,0 1 0,0-1 0,-1 1 0,1-1 0,-1 1 0,1-1 0,0 1 0,-1-1 0,1 1 0,-1 0 0,1-1-1,-1 1 1,0 0 0,1-1 0,-1 1 0,0 0 0,1 0 0,-1-1 0,0 1 0,0 1 0,9 64 73,-9-53 37,2 9-31,-2-11-61,1 1 0,0-1 0,1 0 0,0 0 1,0 0-1,2 0 0,7 18 0,-11-27-27,1-1 0,0 0-1,-1 0 1,1 0 0,0 1 0,0-1 0,0 0-1,0 0 1,0-1 0,0 1 0,0 0 0,0 0-1,1 0 1,-1-1 0,0 1 0,0 0-1,1-1 1,-1 1 0,0-1 0,1 0 0,-1 1-1,0-1 1,1 0 0,-1 0 0,1 0 0,-1 0-1,0 0 1,1 0 0,-1 0 0,1-1 0,-1 1-1,0 0 1,1-1 0,-1 1 0,0-1-1,1 0 1,-1 1 0,0-1 0,0 0 0,0 0-1,0 1 1,0-1 0,0 0 0,0 0 0,0 0-1,0-1 1,0 1 0,1-1 0,5-7-492,0 1 1,-1-1-1,0 0 1,9-17-1,-3-2-2801,-2-1 0,9-33 0,-9 28-2024,-1 2-1921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7.408"/>
    </inkml:context>
    <inkml:brush xml:id="br0">
      <inkml:brushProperty name="width" value="0.025" units="cm"/>
      <inkml:brushProperty name="height" value="0.025" units="cm"/>
    </inkml:brush>
  </inkml:definitions>
  <inkml:trace contextRef="#ctx0" brushRef="#br0">0 63 8968,'0'0'8761,"0"8"-8313,1 25-250,0-29-67,0-1 1,1 1-1,-1-1 1,1 0-1,0 0 1,0 0-1,0 0 1,0 0-1,0 0 1,1-1-1,-1 1 1,1-1-1,0 1 1,5 2 0,-6-3 62,0-1-113,-1 1 1,0-1-1,0 0 0,1 0 1,-1 0-1,1 0 0,-1-1 1,1 1-1,-1 0 0,1-1 0,-1 1 1,1-1-1,0 1 0,-1-1 1,1 0-1,0 1 0,-1-1 1,1 0-1,0 0 0,0 0 0,-1-1 1,1 1-1,0 0 0,-1-1 1,1 1-1,-1-1 0,4-1 1,-2 0 35,-1 0 1,1 0-1,-1-1 1,1 0 0,-1 1-1,0-1 1,0 0 0,0 0-1,0 0 1,-1 0 0,1 0-1,1-7 1,0 0 186,0 0-1,0 0 1,-1 0 0,-1 0 0,0 0-1,0 0 1,-1 0 0,-2-21 0,2 31-273,0-1 0,0 1 0,0 0 0,0-1 0,0 1 0,0 0 0,0 0 0,0-1 0,0 1 0,0 0 0,0-1 1,-1 1-1,1 0 0,0 0 0,0-1 0,0 1 0,0 0 0,-1 0 0,1 0 0,0-1 0,0 1 0,0 0 0,-1 0 0,1 0 1,0-1-1,0 1 0,-1 0 0,1 0 0,0 0 0,0 0 0,-1 0 0,1 0 0,0 0 0,0 0 0,-1 0 0,1 0 0,0 0 1,-1 0-1,1 0 0,0 0 0,0 0 0,-1 0 0,1 0 0,0 0 0,-1 0 0,1 0 0,0 0 0,0 0 0,-1 0 0,1 0 1,0 1-1,-16 13 340,-4 2 1272,-22 1-19185,27-15 9112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8.017"/>
    </inkml:context>
    <inkml:brush xml:id="br0">
      <inkml:brushProperty name="width" value="0.025" units="cm"/>
      <inkml:brushProperty name="height" value="0.025" units="cm"/>
    </inkml:brush>
  </inkml:definitions>
  <inkml:trace contextRef="#ctx0" brushRef="#br0">0 12 10602,'1'-1'381,"-1"0"-1,1 1 1,-1-1 0,1 0 0,-1 1-1,1-1 1,-1 0 0,1 1-1,0-1 1,-1 1 0,1-1-1,0 1 1,-1-1 0,1 1 0,0-1-1,0 1 1,-1 0 0,1-1-1,0 1 1,0 0 0,0 0-1,0 0 1,-1 0 0,1 0 0,0 0-1,0 0 1,0 0 0,0 0-1,1 0 1,-1 1-162,0 0-1,0 0 1,0 0 0,0 0-1,0 1 1,0-1 0,0 0-1,0 0 1,0 1 0,-1-1-1,1 0 1,-1 1-1,1-1 1,-1 1 0,1 1-1,9 66-63,-10-62 738,2 15-262,5 48 860,-7-65-1421,1 0-1,1 0 1,-1 0 0,1 0-1,0 0 1,0 0 0,0-1-1,0 1 1,1-1 0,5 8-1,-6-11-25,0 1-1,0-1 0,0 1 1,0-1-1,0 0 0,0 1 1,0-1-1,0 0 0,1 0 1,-1-1-1,0 1 0,1 0 1,-1-1-1,0 0 0,1 1 1,-1-1-1,1 0 0,-1 0 1,1 0-1,-1-1 0,0 1 1,1 0-1,-1-1 0,0 0 1,1 0-1,-1 1 0,0-1 1,0 0-1,1-1 0,-1 1 1,0 0-1,0-1 0,0 1 1,2-4-1,4-1 114,0-1 0,-1-1 0,0 1 0,0-1 0,-1 0 0,10-18 0,-9 14-114,-2-1-1,0 0 1,0 0 0,-1 0 0,-1-1-1,0 0 1,-1 0 0,0 1-1,-1-1 1,-2-27 0,-10 61-380,8-5 307,1 1-1,0-1 0,1 0 0,2 30 0,-1-41 29,0 0 0,1 0 1,0-1-1,0 1 0,0 0 0,0-1 0,0 1 0,1 0 0,0-1 1,-1 0-1,1 1 0,0-1 0,1 0 0,-1 0 0,1 0 0,-1 0 0,1-1 1,0 1-1,0-1 0,0 0 0,0 1 0,1-1 0,-1-1 0,0 1 1,5 1-1,20 7 38,-13-5-32,1 0 0,-1 1 0,19 11 0,-28-13-13,0 0 0,-1 1 1,1-1-1,-1 1 1,0 0-1,0 1 0,-1-1 1,1 1-1,-1 0 1,6 12-1,-1 2-10,-1 1 0,0-1 0,-2 2 0,0-1 0,-2 1 1,3 31-1,-3-8 13,-3 0 0,-5 52 0,3-91 43,1 0 1,-2 0-1,1-1 0,0 1 0,-1 0 0,0 0 0,-1-1 0,1 1 0,-1-1 0,0 0 0,0 1 0,-5 4 0,6-8-24,1 0 1,-1-1-1,0 1 0,1-1 0,-1 0 0,0 1 0,0-1 1,0 0-1,0 0 0,0 0 0,0 0 0,0-1 0,-1 1 0,1-1 1,0 1-1,0-1 0,0 0 0,-1 0 0,1 1 0,0-2 1,0 1-1,-1 0 0,1 0 0,0-1 0,0 1 0,0-1 1,-1 0-1,1 0 0,0 1 0,0-1 0,0-1 0,0 1 0,1 0 1,-1 0-1,-3-3 0,-5-5-13,0 0 0,1 0 0,0-1 0,1-1 0,0 1 0,0-1 0,1 0 0,-7-15 0,3 2 0,0-1 0,2 0 0,-7-30 0,12 44-13,2-1 0,0 0 0,0 1 1,1-1-1,0 0 0,1 0 0,1 0 0,0 0 0,0 1 0,4-14 1,-2 17-35,0-1 0,1 1 0,0 0 0,0 1 1,1-1-1,0 1 0,0 0 0,0 0 0,1 0 1,0 1-1,1 0 0,-1 0 0,1 0 0,9-5 1,84-45-5472,-24 14-5658,-33 15-1940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19.836"/>
    </inkml:context>
    <inkml:brush xml:id="br0">
      <inkml:brushProperty name="width" value="0.025" units="cm"/>
      <inkml:brushProperty name="height" value="0.025" units="cm"/>
    </inkml:brush>
  </inkml:definitions>
  <inkml:trace contextRef="#ctx0" brushRef="#br0">1 163 16432,'2'-11'1702,"-2"4"-1492,1 1 0,1-1 0,-1 1 0,1 0 0,0 0 0,0 0 0,1 0 0,0 0 0,0 1 0,1-1 0,-1 1 0,1 0 0,0 0 0,0 0 0,1 0 0,0 1 0,-1-1 0,1 1 0,1 1 0,8-6 0,1 2 136,0 2-1,0 0 1,0 0-1,1 1 1,0 1-1,19-1 1,-24 3-249,0 0 0,0 1 0,0 1 0,0-1 0,0 2 1,0-1-1,-1 2 0,1-1 0,18 8 0,-26-8-69,1 0 0,-1 0 0,0 0 0,0 0 0,0 0 0,0 0 0,0 1 0,-1 0 0,1-1 0,-1 1 0,1 0 0,-1 0 0,0 1 0,0-1 0,-1 0 0,1 1 0,-1-1 0,1 1 0,-1-1 0,0 1 0,-1 0 0,1-1 0,0 1 0,-1 0 0,0 0 0,0-1 0,0 1 0,0 0 0,-1 0 0,0-1 0,1 1 0,-1 0 0,-1-1 0,1 1 0,-3 4 0,-3 8 267,0 0 0,-2 0 1,0-1-1,-1 0 0,0-1 1,-13 14-1,7-9 180,8-12-317,1 0 1,0 1-1,1 0 0,0 0 1,0 1-1,1 0 1,0 0-1,-5 13 0,9-21-156,1 0-1,0-1 0,0 1 1,0 0-1,0-1 1,0 1-1,0 0 0,0-1 1,0 1-1,0 0 1,0-1-1,0 1 0,0 0 1,1-1-1,-1 1 0,0 0 1,0-1-1,1 1 1,-1-1-1,0 1 0,1 0 1,-1-1-1,1 1 1,-1-1-1,1 1 0,-1-1 1,1 1-1,-1-1 1,1 0-1,-1 1 0,1-1 1,-1 0-1,1 1 1,0-1-1,-1 0 0,1 0 1,0 1-1,-1-1 0,1 0 1,1 0-1,33 0-24,-22 0 21,72-7-963,-13 0-2026,-60 6 766,-1 1 1,1 1-1,21 3 0,-11 6-7373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36.318"/>
    </inkml:context>
    <inkml:brush xml:id="br0">
      <inkml:brushProperty name="width" value="0.025" units="cm"/>
      <inkml:brushProperty name="height" value="0.025" units="cm"/>
    </inkml:brush>
  </inkml:definitions>
  <inkml:trace contextRef="#ctx0" brushRef="#br0">1 36 13933,'0'0'4719,"9"1"-3843,213 6 3017,118-28-3227,-81 2-757,-88 16-5626,-142 3 250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20.164"/>
    </inkml:context>
    <inkml:brush xml:id="br0">
      <inkml:brushProperty name="width" value="0.025" units="cm"/>
      <inkml:brushProperty name="height" value="0.025" units="cm"/>
    </inkml:brush>
  </inkml:definitions>
  <inkml:trace contextRef="#ctx0" brushRef="#br0">1 89 19474,'0'0'9129,"74"-41"-11275,-41 17-2851,-2 1-5092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59:20.538"/>
    </inkml:context>
    <inkml:brush xml:id="br0">
      <inkml:brushProperty name="width" value="0.025" units="cm"/>
      <inkml:brushProperty name="height" value="0.025" units="cm"/>
    </inkml:brush>
  </inkml:definitions>
  <inkml:trace contextRef="#ctx0" brushRef="#br0">43 1210 10090,'0'0'5119,"-9"7"-2263,-15 12-1929,15-11-439,13-10 569,523-324 3379,380-53-3903,-412 189-1092,-19-32-1476,-447 207 318,-1-1-1,-2-1 0,29-23 1,-19 4-4075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49.901"/>
    </inkml:context>
    <inkml:brush xml:id="br0">
      <inkml:brushProperty name="width" value="0.025" units="cm"/>
      <inkml:brushProperty name="height" value="0.025" units="cm"/>
    </inkml:brush>
  </inkml:definitions>
  <inkml:trace contextRef="#ctx0" brushRef="#br0">0 245 3619,'0'0'17398,"11"-3"-16207,21-7-749,-1-1-1,0-2 1,46-28 0,94-66-4306,-137 85 1594,-4 2-1851,-10 2-1527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0.245"/>
    </inkml:context>
    <inkml:brush xml:id="br0">
      <inkml:brushProperty name="width" value="0.025" units="cm"/>
      <inkml:brushProperty name="height" value="0.025" units="cm"/>
    </inkml:brush>
  </inkml:definitions>
  <inkml:trace contextRef="#ctx0" brushRef="#br0">0 334 16464,'0'0'5028,"67"-39"-4067,-7-1-224,7-8-513,8 0-192,-6 3-384,-4 3-1506,-14 11-736,-19 7-2435,-12 8-2434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0.620"/>
    </inkml:context>
    <inkml:brush xml:id="br0">
      <inkml:brushProperty name="width" value="0.025" units="cm"/>
      <inkml:brushProperty name="height" value="0.025" units="cm"/>
    </inkml:brush>
  </inkml:definitions>
  <inkml:trace contextRef="#ctx0" brushRef="#br0">0 61 12204,'0'0'4580,"61"-43"-2498,-28 34-641,7 1-224,2 8-448,-2 0-513,-3 3-160,-6 14-32,-11 7-64,-13 6-32,-7 9 64,-6 5 65,-20 4 31,-4 5-160,-5-1-801,-3-7-1377,4-12-4356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1.100"/>
    </inkml:context>
    <inkml:brush xml:id="br0">
      <inkml:brushProperty name="width" value="0.025" units="cm"/>
      <inkml:brushProperty name="height" value="0.025" units="cm"/>
    </inkml:brush>
  </inkml:definitions>
  <inkml:trace contextRef="#ctx0" brushRef="#br0">297 8 9353,'0'0'9881,"-12"-3"-8461,6 2-1321,1 0 1,0 0-1,-1 0 0,1 1 0,-1 0 0,1 0 1,-1 0-1,1 1 0,0 0 0,-1 0 0,1 0 1,0 0-1,0 1 0,0 0 0,0 0 1,0 1-1,0-1 0,0 1 0,1 0 0,-1 0 1,1 1-1,0-1 0,-6 8 0,-6 8 81,0 0 0,2 1-1,0 0 1,2 2 0,0-1-1,1 2 1,-14 43 0,16-37 57,1 0 0,1 1 1,2 0-1,1 1 0,0 58 1,4-86-237,0 0 1,0-1-1,0 1 1,1 0-1,-1-1 1,1 1-1,-1-1 1,1 1-1,0 0 1,0-1 0,0 0-1,1 1 1,-1-1-1,0 0 1,1 1-1,0-1 1,-1 0-1,1 0 1,0 0 0,0-1-1,0 1 1,4 2-1,-3-2-61,1-1 0,0 0 0,-1 0 0,1 0 0,0 0 1,0 0-1,0-1 0,0 0 0,-1 0 0,1 0 0,0 0 0,0-1 0,0 1 0,0-1 0,6-2 0,0 0-368,-1-1 0,0-1 0,1 1 0,-2-1 0,1-1 0,-1 0 0,0 0 0,10-10-1,32-36-6171,-10-4-7279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1.446"/>
    </inkml:context>
    <inkml:brush xml:id="br0">
      <inkml:brushProperty name="width" value="0.025" units="cm"/>
      <inkml:brushProperty name="height" value="0.025" units="cm"/>
    </inkml:brush>
  </inkml:definitions>
  <inkml:trace contextRef="#ctx0" brushRef="#br0">4 1 20916,'0'0'1761,"-3"55"-672,3-10 257,0 12-289,11 11-321,3 3-319,1-5-257,3-2-160,1-11-128,-2-12-673,-4-11-864,2-11-193,-5-8 320,-6-11-768,-4-21-10346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1.803"/>
    </inkml:context>
    <inkml:brush xml:id="br0">
      <inkml:brushProperty name="width" value="0.025" units="cm"/>
      <inkml:brushProperty name="height" value="0.025" units="cm"/>
    </inkml:brush>
  </inkml:definitions>
  <inkml:trace contextRef="#ctx0" brushRef="#br0">1 84 9993,'0'0'7736,"0"-9"-4085,1 6-3477,-1 0 0,0 1-1,1-1 1,-1 0 0,1 0 0,0 0-1,0 1 1,0-1 0,0 0-1,0 1 1,1-1 0,2-3-1,-2 4-18,1 0-1,0-1 0,0 1 0,0 0 0,1 1 0,-1-1 0,0 0 0,1 1 0,-1 0 0,1 0 0,-1 0 0,1 0 0,4 0 0,14-4 102,1 1-1,0 2 1,0 0-1,1 1 1,-1 2 0,0 0-1,46 9 1,-67-9-253,1 0 1,-1 0 0,1 0-1,-1 0 1,1 0 0,-1 1-1,0-1 1,0 1 0,0-1-1,0 1 1,0 0-1,0 0 1,0 0 0,0 0-1,-1 1 1,1-1 0,-1 0-1,0 0 1,0 1 0,2 2-1,-2 0 73,0 0 1,0 0-1,-1 0 0,1 1 0,-1-1 0,0 0 0,0 0 0,-1 0 0,0 0 1,-1 5-1,-4 12 440,-1 0 1,-1-1 0,-20 35-1,25-48-400,-5 6-1,-27 63 659,33-70-728,-1-1 0,1 1 1,1 0-1,0-1 0,0 1 0,0 0 0,1 0 0,0 0 0,1 12 1,-1-17-59,1-1 1,-1 0 0,0 1 0,1-1 0,0 0 0,-1 0 0,1 1-1,0-1 1,-1 0 0,1 0 0,0 0 0,0 0 0,0 0-1,0 0 1,0 0 0,0 0 0,0-1 0,0 1 0,1 0 0,-1-1-1,2 2 1,36 4-616,-26-6 276,0-1 0,0-1 1,0 0-1,12-4 0,-11 1-989,1 0 0,-2-1 0,1-1 0,21-15 0,6-8-5220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2.128"/>
    </inkml:context>
    <inkml:brush xml:id="br0">
      <inkml:brushProperty name="width" value="0.025" units="cm"/>
      <inkml:brushProperty name="height" value="0.025" units="cm"/>
    </inkml:brush>
  </inkml:definitions>
  <inkml:trace contextRef="#ctx0" brushRef="#br0">62 0 19923,'0'0'3860,"-8"11"-2110,2-3-1597,0 1 0,0 0 0,1 0 0,0 1-1,1-1 1,0 1 0,0 0 0,1 0-1,1 0 1,-1 1 0,2-1 0,-2 13-1,3-9-93,-1-1 1,1-1 0,0 1 1,0 0-1,2 0 1,4 20-1,-5-30-54,0 0-1,0 0 1,0 0-1,1 0 1,-1-1-1,1 1 1,0 0-1,0-1 1,0 1 0,0-1-1,0 0 1,0 0-1,1 0 1,-1 0-1,1 0 1,0 0 0,-1 0-1,1-1 1,0 0-1,0 1 1,0-1-1,0 0 1,0-1-1,0 1 1,0 0 0,0-1-1,0 0 1,4 1-1,12-2 6,0 0-1,0-1 1,0 0 0,0-2-1,-1 0 1,33-13 0,-30 9-3,0 2 1,0 1-1,1 0 1,32-2 0,-53 6-10,0 1 0,0 0 0,1 0 1,-1 0-1,0-1 0,0 1 1,1 0-1,-1 0 0,0 1 0,0-1 1,0 0-1,1 0 0,-1 1 0,0-1 1,0 0-1,0 1 0,1 0 0,-1-1 1,0 1-1,0-1 0,0 1 0,0 0 1,0 0-1,0 0 0,-1 0 1,1-1-1,0 1 0,0 0 0,0 0 1,-1 1-1,1-1 0,-1 0 0,1 0 1,-1 0-1,1 0 0,-1 0 0,0 1 1,1-1-1,-1 0 0,0 0 0,0 1 1,0-1-1,0 0 0,0 0 0,0 0 1,0 1-1,-1 1 0,-1 3 22,0 0-1,0 0 1,0 0-1,-1 0 1,0 0 0,0 0-1,-1-1 1,-5 8-1,-11 10-170,0 0 0,-2-1 0,-1-1 0,0-1 0,-1-2 0,-1 0 0,-1-1 0,-49 23 0,34-29-3966,11-9-3411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2.892"/>
    </inkml:context>
    <inkml:brush xml:id="br0">
      <inkml:brushProperty name="width" value="0.025" units="cm"/>
      <inkml:brushProperty name="height" value="0.025" units="cm"/>
    </inkml:brush>
  </inkml:definitions>
  <inkml:trace contextRef="#ctx0" brushRef="#br0">1 25 16528,'0'0'8349,"2"9"-7805,1 8-232,25 89 558,-25-97-860,0-1 1,0 1-1,1-1 1,0 0-1,1-1 1,-1 1-1,1-1 1,1 1 0,0-2-1,8 10 1,-12-15 12,-1 0 0,0 0 0,1-1 0,-1 1 0,1 0 0,-1 0 0,1-1 0,-1 1 0,1-1 0,-1 1 0,1-1 0,0 0 0,-1 0 0,1 0 0,-1 0 0,1 0 0,0 0 0,-1 0 0,1 0 0,0-1 0,-1 1 0,1 0 0,-1-1 0,1 0 0,-1 1 0,1-1 0,-1 0 0,1 0 0,-1 1 0,0-1 0,1 0 0,-1-1 0,0 1 0,0 0 0,0 0 0,0 0 0,1-2-1,5-7 277,0 1-1,-1-1 0,0 0 0,5-13 0,-5 11-159,12-26 240,-15 27-325,2 1-1,-1 0 1,1 0-1,1 0 0,0 1 1,0-1-1,14-14 0,-19 23-56,-1 1 0,1-1-1,-1 1 1,1-1 0,0 1-1,0-1 1,-1 1 0,1 0-1,0-1 1,0 1 0,-1 0-1,1 0 1,0-1 0,0 1-1,-1 0 1,1 0 0,0 0-1,0 0 1,0 0 0,0 0-1,-1 0 1,1 0 0,0 1-1,0-1 1,-1 0 0,1 0-1,0 1 1,0-1 0,-1 0 0,1 1-1,0-1 1,-1 1 0,1-1-1,0 1 1,-1-1 0,1 1-1,-1 0 1,1-1 0,-1 1-1,1 0 1,-1-1 0,1 1-1,-1 0 1,1 1 0,13 39-20,-12-34 57,6 22 33,-7-19-61,1-1-1,0 0 1,1 1-1,0-1 1,1 0-1,0-1 1,0 1-1,11 15 1,-14-23-4,-1 0 0,1 0 0,0-1 0,0 1 0,-1 0 0,1-1 0,0 1-1,0-1 1,0 1 0,0-1 0,0 1 0,0-1 0,0 0 0,0 1 0,0-1 0,0 0 0,0 0 0,0 0 0,0 0 0,0 0 0,0 0 0,0 0-1,0 0 1,1 0 0,-1 0 0,0 0 0,0-1 0,0 1 0,0-1 0,0 1 0,-1 0 0,1-1 0,0 0 0,0 1 0,0-1 0,0 1-1,0-1 1,-1 0 0,1 0 0,0 1 0,0-3 0,26-39 568,-25 37-463,21-45 479,-15 30-459,2 0 0,22-37-1,-31 56-150,-1 0 0,1-1-1,0 1 1,0 0 0,0 0 0,0 0-1,0-1 1,0 1 0,0 0-1,0 0 1,0 0 0,0 1-1,0-1 1,1 0 0,-1 0 0,0 1-1,1-1 1,-1 1 0,1-1-1,-1 1 1,1-1 0,-1 1-1,0 0 1,1 0 0,1 0 0,-1 0-30,0 1 0,-1 0 1,0 0-1,1 0 1,-1 0-1,1 0 1,-1 1-1,0-1 1,0 0-1,0 0 1,0 1-1,0-1 1,0 1-1,0-1 1,0 1-1,0-1 1,0 4-1,12 38-3061,-8-7-3972,-5-20-2277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42.087"/>
    </inkml:context>
    <inkml:brush xml:id="br0">
      <inkml:brushProperty name="width" value="0.025" units="cm"/>
      <inkml:brushProperty name="height" value="0.025" units="cm"/>
    </inkml:brush>
  </inkml:definitions>
  <inkml:trace contextRef="#ctx0" brushRef="#br0">819 95 3523,'-94'-9'598,"-109"1"0,-13 1 3016,34-22 916,146 23-2926,538 36-517,0-35-882,-195-16-133,52 1-811,-378 21 585,0 1 1,1 1 0,-22 6 0,-19 3 200,-898 97-2726,311-86 4520,676-24-1659,-1-2 0,36-8 0,11-1-125,1326-100 140,-1279 111-976,-1580 76 1526,1374-64-709,54-6-104,26-4-66,14 0-97,632-46 615,-436 24-361,-85 11 3,160-19-14,-251 21 13,-30 8-26,-1 0 1,0 0-1,0 0 1,0 0 0,0 0-1,0 0 1,0 0 0,1 0-1,-1 0 1,0 0 0,0 0-1,0 0 1,0 0 0,0 0-1,0 0 1,0-1-1,1 1 1,-1 0 0,0 0-1,0 0 1,0 0 0,0 0-1,0 0 1,0 0 0,0 0-1,0-1 1,0 1-1,0 0 1,0 0 0,0 0-1,0 0 1,0 0 0,0 0-1,0-1 1,0 1 0,0 0-1,0 0 1,0 0-1,0 0 1,0 0 0,0 0-1,0-1 1,0 1 0,0 0-1,0 0 1,0 0 0,0 0-1,0 0 1,0 0-1,0 0 1,0-1 0,0 1-1,0 0 1,0 0 0,-1 0-1,1 0 1,0 0 0,0 0-1,0 0 1,-21-5 215,-123-3 7,-197 13 0,-29 30-188,84-6-2650,187-25-477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3.237"/>
    </inkml:context>
    <inkml:brush xml:id="br0">
      <inkml:brushProperty name="width" value="0.025" units="cm"/>
      <inkml:brushProperty name="height" value="0.025" units="cm"/>
    </inkml:brush>
  </inkml:definitions>
  <inkml:trace contextRef="#ctx0" brushRef="#br0">1 1 20115,'0'0'1922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3.982"/>
    </inkml:context>
    <inkml:brush xml:id="br0">
      <inkml:brushProperty name="width" value="0.025" units="cm"/>
      <inkml:brushProperty name="height" value="0.025" units="cm"/>
    </inkml:brush>
  </inkml:definitions>
  <inkml:trace contextRef="#ctx0" brushRef="#br0">1 599 4548,'0'0'12359,"11"-8"-9637,1-2-2073,-1 0 0,0-1 0,0 0 0,-1-1 0,0 0 0,-1-1 0,0 0 0,11-25-1,-1-2-117,-2-1-1,-2 0 0,-2-1 1,-1-1-1,-3 0 0,-1 0 0,-2-1 1,0-56-1,-6 99-527,0 0-1,0 0 1,1 0 0,-1-1 0,0 1-1,0 0 1,0 0 0,0 0 0,0 0-1,-1 0 1,1 0 0,0 0 0,0 0-1,-1 0 1,1 0 0,-1 0 0,1 0-1,-1 0 1,1 0 0,-1 1 0,-1-3-1,-10 17-176,-10 39-144,6 8 263,2 0 1,3 0-1,2 1 1,0 115-1,9-175 49,0 1 0,0 0 0,0 0 0,1 0 0,-1 0-1,1 0 1,0 0 0,-1 0 0,1 0 0,1-1 0,-1 1 0,0 0-1,1-1 1,-1 1 0,1-1 0,0 0 0,0 1 0,0-1 0,0 0-1,0 0 1,0 0 0,5 3 0,-5-4 4,1-1-1,0 1 1,0 0 0,-1-1 0,1 1-1,0-1 1,0 0 0,0 0 0,0 0-1,-1 0 1,1 0 0,0-1 0,0 1-1,0-1 1,-1 0 0,1 0 0,0 0-1,-1 0 1,1 0 0,0 0 0,-1-1-1,0 0 1,1 1 0,2-4 0,7-5 15,-1 0 0,-1-1 0,1 0 0,-2-1 1,0 0-1,0 0 0,-1-1 0,-1 0 0,11-25 0,-11 20 41,0-1 0,-1 0-1,-2 0 1,0-1 0,0 0-1,0-38 1,-6 50 6,-2 13-79,-3 13-75,4-3 73,1 1 1,0-1 0,1 0-1,0 1 1,2-1 0,-1 1 0,2-1-1,0 0 1,6 20 0,-8-33 15,1-1 0,0 1 0,-1 0 0,1-1 0,0 1 0,0-1 0,0 1 1,0-1-1,0 1 0,0-1 0,0 0 0,0 0 0,1 1 0,-1-1 0,0 0 1,1 0-1,-1 0 0,1 0 0,-1-1 0,1 1 0,0 0 0,-1-1 0,1 1 0,0-1 1,-1 1-1,1-1 0,0 0 0,0 1 0,-1-1 0,1 0 0,0 0 0,0-1 1,-1 1-1,1 0 0,0-1 0,0 1 0,-1-1 0,1 1 0,0-1 0,-1 0 0,1 1 1,-1-1-1,1 0 0,-1 0 0,1 0 0,1-2 0,5-4 51,0 0 0,0 0-1,-1-1 1,0 0 0,0 0 0,6-10-1,7-20 154,-16 29-181,0 1 0,1 0 0,0-1 0,0 2 1,1-1-1,8-9 0,-13 16-22,0 1 0,-1 0 0,1-1 0,0 1 0,0 0 0,-1-1 0,1 1 0,0 0 0,0 0 1,0 0-1,-1 0 0,1 0 0,0-1 0,0 2 0,0-1 0,-1 0 0,1 0 0,0 0 0,0 0 0,0 0 0,-1 1 0,1-1 0,0 0 0,0 1 0,-1-1 0,1 0 0,0 1 0,-1-1 1,1 1-1,0-1 0,-1 1 0,1-1 0,-1 1 0,1 0 0,-1-1 0,1 1 0,-1 0 0,0-1 0,1 1 0,-1 0 0,0 0 0,1-1 0,-1 1 0,0 0 0,0 0 0,0 0 0,1 1 0,13 49 86,-11-39-65,-2-9-16,0 0-1,0 0 0,0 0 0,0 0 1,1 0-1,-1 0 0,1 0 0,0 0 1,3 4-1,-5-7 2,1 1-1,0-1 1,0 0-1,0 1 1,-1-1 0,1 0-1,0 1 1,0-1 0,0 0-1,0 0 1,0 0 0,-1 0-1,1 0 1,0 0-1,0 0 1,0 0 0,0 0-1,0 0 1,0-1 0,-1 1-1,1 0 1,0-1-1,0 1 1,0 0 0,-1-1-1,1 1 1,0-1 0,0 1-1,-1-1 1,1 1-1,0-1 1,-1 0 0,1 1-1,-1-1 1,1 0 0,-1 0-1,1 1 1,-1-1-1,1 0 1,-1-1 0,41-60 256,-34 48-333,2 1 0,-1-1 0,2 1 0,0 1 0,21-21 0,-30 32 33,-1 1 1,0-1-1,1 1 1,-1-1-1,1 1 1,-1-1-1,0 1 1,1 0 0,-1-1-1,1 1 1,-1 0-1,1-1 1,-1 1-1,1 0 1,0-1-1,-1 1 1,1 0 0,-1 0-1,1 0 1,-1 0-1,1 0 1,0 0-1,-1 0 1,1 0-1,0 0 1,-1 0 0,1 0-1,-1 0 1,1 0-1,0 0 1,-1 0-1,1 0 1,-1 1-1,1-1 1,-1 0 0,1 1-1,-1-1 1,1 0-1,-1 1 1,1-1-1,-1 0 1,1 1-1,-1-1 1,0 1 0,1-1-1,-1 1 1,1-1-1,-1 1 1,0-1-1,0 1 1,1-1-1,-1 1 1,0 0 0,0-1-1,0 1 1,0-1-1,0 1 1,1 0-1,-1-1 1,0 1-1,-1 0 1,2 48-1793,-2-39 584,-1 12-2556,-1-9-3033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4.355"/>
    </inkml:context>
    <inkml:brush xml:id="br0">
      <inkml:brushProperty name="width" value="0.025" units="cm"/>
      <inkml:brushProperty name="height" value="0.025" units="cm"/>
    </inkml:brush>
  </inkml:definitions>
  <inkml:trace contextRef="#ctx0" brushRef="#br0">1 1 19090,'0'0'3972,"48"33"-21845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4.699"/>
    </inkml:context>
    <inkml:brush xml:id="br0">
      <inkml:brushProperty name="width" value="0.025" units="cm"/>
      <inkml:brushProperty name="height" value="0.025" units="cm"/>
    </inkml:brush>
  </inkml:definitions>
  <inkml:trace contextRef="#ctx0" brushRef="#br0">1 152 17136,'0'0'3881,"11"3"-2754,-6-2-1083,0 0 0,0 1 1,0-1-1,0-1 1,0 1-1,0-1 1,1 0-1,-1 0 0,0-1 1,0 1-1,0-1 1,0 0-1,0-1 0,0 1 1,0-1-1,0 0 1,-1 0-1,1-1 0,0 1 1,-1-1-1,0 0 1,0 0-1,0 0 1,7-8-1,-7 5 178,0 1-1,0-1 1,-1-1 0,0 1-1,0 0 1,0-1 0,-1 0-1,0 0 1,2-9 0,-4 15-114,1-1 1,-1 1-1,0-1 0,0 1 1,1-1-1,-1 1 0,0-1 1,0 0-1,-1 1 0,1-1 1,0 1-1,0-1 1,-1 1-1,1-1 0,-1 1 1,1-1-1,-1 1 0,0 0 1,1-1-1,-1 1 0,0 0 1,0-1-1,0 1 1,0 0-1,0 0 0,0 0 1,-1 0-1,1 0 0,0 0 1,0 0-1,-1 0 0,1 1 1,-1-1-1,1 0 1,0 1-1,-1-1 0,1 1 1,-1 0-1,0-1 0,1 1 1,-1 0-1,1 0 0,-1 0 1,1 0-1,-4 1 0,2-1-108,0 1 0,-1 0 0,1 0 0,0 1-1,0-1 1,0 1 0,0 0 0,0-1 0,0 1-1,0 1 1,0-1 0,1 0 0,-1 1 0,1-1-1,0 1 1,0 0 0,0-1 0,0 1 0,0 0-1,0 1 1,1-1 0,0 0 0,-2 5 0,-4 11-31,1-1 1,-6 36-1,9-43 24,1 1-1,0 0 0,1 0 0,1 1 0,0-1 0,0 0 0,5 23 0,-4-33-160,-1 1 0,1 0-1,0-1 1,1 1 0,-1-1-1,0 1 1,1-1 0,-1 0-1,1 0 1,0 0 0,-1 1-1,1-2 1,0 1 0,0 0-1,1 0 1,2 1 0,-2-1-396,1-1 1,0 0 0,-1 0 0,1 0-1,0 0 1,-1 0 0,1-1 0,0 0-1,0 0 1,-1 0 0,1 0 0,0-1-1,0 1 1,-1-1 0,5-1 0,30-14-11934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5.132"/>
    </inkml:context>
    <inkml:brush xml:id="br0">
      <inkml:brushProperty name="width" value="0.025" units="cm"/>
      <inkml:brushProperty name="height" value="0.025" units="cm"/>
    </inkml:brush>
  </inkml:definitions>
  <inkml:trace contextRef="#ctx0" brushRef="#br0">0 165 14894,'6'-8'4639,"2"-2"-3746,0-1 0,0 2-1,1-1 1,20-15 0,-26 23-736,0 0 0,0 0 0,0 0 0,0 0 0,0 1 0,0-1 0,1 1 0,-1 0 0,0 0 0,1 0 0,6 0 0,-8 1-151,0 0 0,0 1 0,0-1 0,0 0 0,0 1 0,0 0 0,0-1 0,-1 1 0,1 0 0,0 0 0,0 0 0,-1 0 0,1 0 0,-1 1 0,1-1 0,-1 0 0,1 1 0,-1-1 0,0 1 0,0-1 0,0 1 0,0 0 0,2 2 0,2 9 34,0 0 1,0 1 0,-2-1-1,1 1 1,-2 0 0,0 0-1,0 0 1,-2 0 0,1 0-1,-3 20 1,1-12-23,1 0 0,6 42 0,-6-64-18,0 1 0,0-1 0,0 1 0,0-1 0,0 0 0,0 1-1,0-1 1,0 1 0,0-1 0,1 1 0,-1-1 0,0 1 0,0-1-1,0 1 1,1-1 0,-1 0 0,0 1 0,1-1 0,-1 1 0,0-1-1,1 0 1,-1 1 0,0-1 0,1 0 0,-1 0 0,1 1-1,-1-1 1,0 0 0,1 0 0,-1 1 0,1-1 0,-1 0 0,1 0-1,0 0 1,14-11 240,8-22 518,-4-8 107,26-74-1,-37 93-774,-2 0 0,0-1 0,-2 1 0,3-30-1,-1 189-298,-4-123 168,0 1 0,1-1 0,1 1-1,0-1 1,0 0 0,2-1 0,9 19-1,-14-29 24,1 0 0,0-1 0,0 1 0,0-1 0,0 0 0,0 1 0,0-1 0,0 0 0,1 0 0,-1 0 0,1-1 0,-1 1-1,7 2 1,-8-3 26,1-1 0,0 0-1,0 1 1,0-1-1,0 0 1,0 0 0,-1 0-1,1 0 1,0 0-1,0-1 1,0 1 0,0 0-1,-1-1 1,1 0-1,0 1 1,0-1-1,2-1 1,1-2 114,-1 1 0,1-1 0,-1 0 0,0 0-1,0 0 1,0-1 0,-1 1 0,1-1 0,-1 0 0,0 0 0,-1 0-1,5-10 1,-1-4 201,-1 1 0,0-1 0,-2 0-1,3-34 1,-5 41-274,-1 0 0,0 0 0,-1 1 0,0-1 0,-1 0 0,0 1 0,0-1 0,-2 1 0,-4-12 0,8 22-67,-1-1 1,1 1 0,-1 0 0,1-1 0,-1 1 0,0 0-1,1-1 1,-1 1 0,0 0 0,0 0 0,0-1 0,0 1-1,0 0 1,0 0 0,0 0 0,-1 0 0,1 1 0,0-1 0,-3-1-1,3 2-21,0 1 0,1-1-1,-1 1 1,0 0 0,1-1 0,-1 1-1,0 0 1,1-1 0,-1 1-1,1 0 1,-1 0 0,1 0 0,0-1-1,-1 1 1,1 0 0,0 0-1,-1 0 1,1 0 0,0 0 0,0 0-1,0 0 1,0 1 0,-3 67-2555,3-67 2484,6 33-4532,-5-34 4175,-1 1 1,1-1-1,-1 0 0,1 0 0,0 0 1,0 0-1,0 0 0,0 0 0,-1-1 0,1 1 1,0 0-1,0 0 0,1-1 0,-1 1 1,0 0-1,2 0 0,10 0-9041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5.474"/>
    </inkml:context>
    <inkml:brush xml:id="br0">
      <inkml:brushProperty name="width" value="0.025" units="cm"/>
      <inkml:brushProperty name="height" value="0.025" units="cm"/>
    </inkml:brush>
  </inkml:definitions>
  <inkml:trace contextRef="#ctx0" brushRef="#br0">21 0 18610,'0'0'6085,"-20"66"-5668,20-31 384,0 2-385,0-1-256,5-3-96,8-6-128,-3-9-545,4-6-1024,1-6-289,-4-6-1185,-1-4-3843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5.925"/>
    </inkml:context>
    <inkml:brush xml:id="br0">
      <inkml:brushProperty name="width" value="0.025" units="cm"/>
      <inkml:brushProperty name="height" value="0.025" units="cm"/>
    </inkml:brush>
  </inkml:definitions>
  <inkml:trace contextRef="#ctx0" brushRef="#br0">22 1 19090,'0'0'2536,"-3"10"-1783,-3 20-706,1 1 1,1 0 0,2-1-1,1 1 1,5 54 0,2-30-32,3-1 1,22 84 0,-19-113-31,-12-25 15,0 0-1,1 0 1,-1 0 0,0 0-1,1 0 1,-1-1 0,0 1-1,0 0 1,1 0 0,-1 0-1,0-1 1,0 1 0,1 0-1,-1 0 1,0-1 0,0 1-1,0 0 1,1-1 0,-1 1-1,0 0 1,0-1 0,0 1-1,0 0 1,0-1 0,0 1-1,0 0 1,0-1 0,0 1-1,1 0 1,-2-1 0,1 1-1,0 0 1,0-1 0,0 1-1,0 0 1,0-1 0,2-57 136,-2 49-93,0-142-295,1 150 241,1 1-1,0-1 0,0 1 1,0-1-1,0 1 1,0 0-1,0 0 1,-1 0-1,1 0 1,0 0-1,0 0 1,0 0-1,0 1 1,0-1-1,0 1 1,0-1-1,1 2 0,3-1-2,-1 0 46,0-1 0,1 0 0,-1 0 0,1 0 1,-1 0-1,1-1 0,-1 0 0,1 0 0,-1 0 0,0-1 0,0 0 0,0 0 0,0 0 0,0 0 0,0-1 0,0 0 0,-1 0 0,0 0 0,1-1 1,-1 0-1,0 1 0,-1-1 0,1-1 0,-1 1 0,1 0 0,-2-1 0,6-9 0,-2 1 370,-1 1-1,0-1 1,-1 0-1,-1 0 1,0 0 0,-1 0-1,0-1 1,-1 1-1,0-1 1,-2-18 0,1 30-359,0-1 0,-1 1 0,1 0 0,0 0 0,-1-1 0,0 1 0,1 0 0,-1 0 0,0-1 0,0 1 0,-1 0 0,1 0 0,0 0 0,-1 0 0,1 1 0,-1-1 0,1 0 0,-1 1 0,0-1 0,-3-2 0,4 4-53,0 0 1,-1-1 0,1 1 0,0 0-1,-1-1 1,1 1 0,0 0-1,-1 0 1,1 0 0,-1 1-1,1-1 1,0 0 0,-1 0-1,1 1 1,0-1 0,-1 1-1,1-1 1,0 1 0,0-1-1,0 1 1,-1 0 0,1 0-1,0-1 1,0 1 0,0 0-1,0 0 1,0 0 0,0 0-1,1 0 1,-1 0 0,0 1 0,0-1-1,1 0 1,-1 0 0,0 3-1,-10 19-16,0 0-1,2 0 1,0 1-1,2 1 1,1-1-1,1 1 1,1 0-1,-2 50 1,6-73 20,0-1 0,-1 1 1,1-1-1,0 1 1,0-1-1,1 1 1,-1 0-1,0-1 0,1 1 1,-1-1-1,1 1 1,-1-1-1,1 1 0,-1-1 1,1 0-1,0 1 1,0-1-1,0 0 0,0 1 1,0-1-1,0 0 1,0 0-1,0 0 0,0 0 1,1 0-1,-1 0 1,0 0-1,1-1 0,-1 1 1,1 0-1,-1-1 1,1 1-1,-1-1 0,1 1 1,-1-1-1,1 0 1,-1 0-1,1 1 0,-1-1 1,1 0-1,0 0 1,-1-1-1,3 1 0,3-2 13,1 1 0,-1-1 0,1-1 0,-1 1 0,0-1 0,0 0 0,11-8 0,32-24 77,-37 24-225,1 0-1,1 1 1,0 1 0,0 1 0,1 0-1,16-6 1,-31 14 103,-1-1 1,1 1-1,0 0 1,-1 0-1,1 0 0,-1 0 1,1 0-1,0 0 0,-1 0 1,1 0-1,0 0 1,-1 0-1,1 0 0,-1 0 1,1 1-1,0-1 1,-1 0-1,1 0 0,-1 1 1,1-1-1,-1 0 0,1 1 1,-1-1-1,1 0 1,-1 1-1,1-1 0,-1 1 1,1-1-1,-1 1 1,0-1-1,1 1 0,4 24-423,-10 28-278,2-44 84,0 1 1,0-1-1,0 0 1,-7 11-1,-13 13-5047,2-14-1479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6.250"/>
    </inkml:context>
    <inkml:brush xml:id="br0">
      <inkml:brushProperty name="width" value="0.025" units="cm"/>
      <inkml:brushProperty name="height" value="0.025" units="cm"/>
    </inkml:brush>
  </inkml:definitions>
  <inkml:trace contextRef="#ctx0" brushRef="#br0">1 0 15855,'0'0'8264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7.904"/>
    </inkml:context>
    <inkml:brush xml:id="br0">
      <inkml:brushProperty name="width" value="0.025" units="cm"/>
      <inkml:brushProperty name="height" value="0.025" units="cm"/>
    </inkml:brush>
  </inkml:definitions>
  <inkml:trace contextRef="#ctx0" brushRef="#br0">14 0 17649,'0'0'3918,"0"13"-3325,4 29-400,1-1 0,3 0 0,15 51 0,12 67-31,-32-138-95,2 20 377,-3-36 604,-2-21 970,-2-9-1809,-2-1 0,-1 1 1,-1 0-1,-1 0 0,-1 0 1,-1 1-1,-1 1 1,-21-36-1,19 44 32,7 21-143,9 27-234,0-21 121,0-1-1,1 0 1,1-1 0,-1 1-1,1-1 1,1 0 0,0 0 0,1-1-1,9 9 1,-14-14 8,0-1 0,0 0 0,1 0 0,-1 0 0,1 0 0,0-1 0,0 0 0,0 1 0,0-2 0,0 1 0,0 0 0,0-1 0,1 1 0,-1-1 0,1-1 0,-1 1 0,1-1 0,-1 1 0,1-1 0,-1 0 0,1-1 0,-1 1 0,1-1 0,-1 0 0,0 0 0,9-3 0,-8 1 58,-1-1-1,1 1 1,-1-1-1,0 0 1,0 0-1,0 0 1,0 0-1,-1-1 1,0 1-1,0-1 1,0 0-1,0 0 1,-1 0-1,0 0 1,0-1-1,0 1 1,-1-1-1,2-9 1,0-2 198,-1 1 0,0-1 1,-2 0-1,0 0 1,-2-19-1,2 35-241,0 0-1,0 0 1,0 0 0,0 0 0,-1 0-1,1 0 1,0 0 0,0 0 0,-1 0-1,1 0 1,-1 1 0,1-1 0,-1 0 0,1 0-1,-1 0 1,0 0 0,1 1 0,-1-1-1,-1-1 1,1 2-14,1 0-1,-1 1 1,1-1-1,-1 0 1,1 0 0,-1 0-1,1 1 1,0-1-1,-1 0 1,1 0-1,-1 1 1,1-1 0,0 0-1,-1 1 1,1-1-1,0 0 1,-1 1 0,1-1-1,0 1 1,0-1-1,-1 1 1,1-1-1,0 1 1,0-1 0,0 1-1,-1-1 1,1 1-1,0-1 1,0 1 0,0-1-1,0 1 1,0-1-1,0 1 1,0-1 0,0 1-1,0-1 1,1 1-1,-1-1 1,0 1-1,-1 14-44,-1 1 23,1-1 1,1 1-1,0 0 0,1-1 0,0 1 1,8 29-1,-9-44 30,0 0 0,0 0 0,0 0 0,0 0 1,1 0-1,-1-1 0,0 1 0,1 0 0,-1 0 0,1 0 1,-1-1-1,1 1 0,-1 0 0,1 0 0,-1-1 0,1 1 0,0 0 1,-1-1-1,1 1 0,0-1 0,0 1 0,-1-1 0,1 1 0,0-1 1,0 0-1,0 1 0,0-1 0,0 0 0,-1 1 0,1-1 0,0 0 1,0 0-1,0 0 0,0 0 0,0 0 0,0 0 0,0 0 1,0 0-1,0-1 0,-1 1 0,1 0 0,0 0 0,0-1 0,0 1 1,0-1-1,-1 1 0,1-1 0,0 1 0,0-1 0,-1 1 0,1-1 1,0 1-1,-1-1 0,1 0 0,0 0 0,-1 1 0,1-1 0,0-1 1,4-5 43,0 0 0,0 0 0,-1-1 0,6-13 1,-4 3 114,0-1 0,4-27 1,10-30 336,-20 76-501,0 0 1,0 0-1,0 0 1,0 1 0,0-1-1,0 0 1,0 0-1,0 0 1,0 1-1,0-1 1,0 0-1,0 0 1,0 0-1,0 1 1,0-1 0,1 0-1,-1 0 1,0 0-1,0 0 1,0 0-1,0 1 1,0-1-1,1 0 1,-1 0-1,0 0 1,0 0 0,0 0-1,0 0 1,1 0-1,-1 0 1,0 1-1,0-1 1,0 0-1,1 0 1,-1 0-1,0 0 1,0 0 0,0 0-1,0 0 1,1 0-1,-1 0 1,0 0-1,0 0 1,0 0-1,1 0 1,-1-1-1,0 1 1,0 0 0,0 0-1,1 0 1,-1 0-1,0 0 1,0 0-1,0 0 1,0 0-1,0-1 1,1 1-1,-1 0 1,4 19-168,2 28 63,-4-25-520,0 0 0,2 0 0,0 0 1,2-1-1,0 0 0,16 37 0,-22-57 471,1 0-1,-1-1 1,0 1 0,1 0-1,-1 0 1,1-1 0,-1 1-1,1 0 1,-1 0 0,1-1-1,-1 1 1,1 0 0,0-1-1,-1 1 1,1-1 0,0 1-1,0-1 1,-1 1 0,1-1-1,0 0 1,0 1 0,0-1-1,0 0 1,-1 0 0,1 1-1,0-1 1,0 0 0,0 0-1,0 0 1,0 0 0,0 0-1,1 0 1,-1-1-162,0 0-1,0 0 1,0 0 0,0 0-1,0 0 1,0 0 0,0 0-1,0 0 1,-1 0 0,1-1-1,0 1 1,-1 0 0,1 0-1,-1-1 1,1 1 0,-1 0-1,0-1 1,1 1 0,-1-2-1,3-28-6081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8.606"/>
    </inkml:context>
    <inkml:brush xml:id="br0">
      <inkml:brushProperty name="width" value="0.025" units="cm"/>
      <inkml:brushProperty name="height" value="0.025" units="cm"/>
    </inkml:brush>
  </inkml:definitions>
  <inkml:trace contextRef="#ctx0" brushRef="#br0">3 52 18674,'0'0'2039,"0"11"-480,-1 16-979,0 89 2589,1-101-2952,2-1 0,-1 1-1,2 0 1,0-1 0,9 28 0,-11-40-240,-1-1 0,1 1-1,-1 0 1,1 0 0,0-1 0,-1 1 0,1 0 0,0-1 0,0 1 0,0-1 0,0 0-1,1 1 1,-1-1 0,0 0 0,1 1 0,-1-1 0,0 0 0,1 0 0,-1 0-1,1 0 1,0 0 0,-1-1 0,1 1 0,0 0 0,-1-1 0,1 0 0,0 1 0,0-1-1,0 0 1,-1 0 0,1 1 0,0-1 0,0-1 0,0 1 0,-1 0 0,4-1-1,-2-1 19,0 0-1,0 0 1,0 0-1,0 0 1,0 0-1,0-1 0,-1 1 1,1-1-1,-1 0 1,0 0-1,0 0 1,0 0-1,0 0 1,0 0-1,-1-1 0,1 1 1,0-4-1,4-16 85,-1 1 0,0-1 1,-2 0-1,-1-1 0,-1 1 0,0 0 0,-2-1 0,-1 1 0,-1 0 0,-9-38 0,7 52 127,2 10-97,-1 23-85,2 36-58,2-35 36,3 81 2,-2-95-5,1 0 0,0 1 1,1-1-1,0-1 0,1 1 0,0 0 1,6 11-1,-9-20-3,0 0 1,0 0 0,1 0 0,-1 0 0,1 0-1,-1 0 1,1 0 0,-1 0 0,1-1-1,0 1 1,0-1 0,0 1 0,0-1-1,0 0 1,0 0 0,4 2 0,-4-3 6,0 0 0,0 0 1,-1 1-1,1-1 0,0-1 1,0 1-1,0 0 0,-1 0 1,1-1-1,0 1 0,-1-1 1,1 1-1,0-1 0,-1 0 1,1 1-1,-1-1 0,3-2 0,2-1 15,-1-1 0,-1 0-1,1 0 1,-1 0-1,0 0 1,0-1-1,0 0 1,-1 1-1,1-1 1,2-8-1,-1-6-101,0 0-1,-2 1 1,0-1-1,1-36 1,-4 37-892,-2 50 855,1 0 0,4 42 0,-4-72 111,1-1 0,0 1 0,0 0 0,0 0 0,0 0 0,0-1 1,0 1-1,0 0 0,1 0 0,-1-1 0,0 1 0,0 0 0,0 0 0,1-1 1,-1 1-1,0 0 0,1-1 0,-1 1 0,1 0 0,-1-1 0,1 1 1,-1 0-1,1-1 0,-1 1 0,1-1 0,0 1 0,-1-1 0,1 0 0,0 1 1,-1-1-1,1 0 0,0 1 0,0-1 0,-1 0 0,1 0 0,0 1 1,0-1-1,-1 0 0,1 0 0,0 0 0,0 0 0,0 0 0,-1 0 0,1 0 1,0-1-1,0 1 0,-1 0 0,1 0 0,1-1 0,40-28-588,-18 11-1385,-22 18 1903,0 0 0,0 0 0,0 0 0,0 0 0,0 0 0,0 0 0,0 0 0,0 1 0,0-1 0,-1 1 0,1-1 0,0 1 0,0 0 0,0-1 0,-1 1 0,1 0 0,0 0 0,-1 0 0,1 1 0,-1-1 0,0 0 0,1 1 0,-1-1 0,0 1 0,1-1 0,-1 1 0,0-1 0,0 1 0,-1 0 0,1-1 0,0 1 0,0 0 0,0 2 0,5 11 263,-1 0-1,-1 0 1,3 16 0,-4-20-175,8 43 1616,-2 0 1,-3 1-1,1 57 0,-7-112-1577,0 1 0,0-1 0,0 0 0,0 1 0,0-1-1,0 1 1,1-1 0,-1 0 0,0 1 0,0-1 0,0 0 0,0 1 0,0-1 0,0 1 0,0-1 0,-1 0 0,1 1-1,0-1 1,0 0 0,0 1 0,0-1 0,0 0 0,-1 1 0,1-1 0,0 0 0,0 1 0,0-1 0,-1 0 0,1 1-1,0-1 1,0 0 0,-1 0 0,1 0 0,0 1 0,-1-1 0,1 0 0,0 0 0,-1 0 0,1 1 0,0-1 0,-1 0 0,-13-13 665,-9-27-512,16 21-151,0 0-1,1 0 1,1-1 0,1 0 0,-3-32 0,6 39-304,2 1 0,-1 0 0,1-1 0,4-14 0,-3 18-478,0 1 0,1-1 0,0 0 0,1 1 0,0 0 0,7-11 0,11-13-5625,4-3-5899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48.436"/>
    </inkml:context>
    <inkml:brush xml:id="br0">
      <inkml:brushProperty name="width" value="0.025" units="cm"/>
      <inkml:brushProperty name="height" value="0.025" units="cm"/>
    </inkml:brush>
  </inkml:definitions>
  <inkml:trace contextRef="#ctx0" brushRef="#br0">1749 253 3395,'0'0'2258,"9"-6"-2103,174-118 5846,-182 123-5944,0 1 0,0-1 0,-1 1 0,1-1 0,0 1 0,0-1 0,0 0-1,0 0 1,-1 1 0,1-1 0,0 0 0,-1 0 0,1 0 0,0 0 0,-1 0 0,1 0 0,-1 1 0,0-1 0,1 0 0,-1-1 0,0 1 0,0 0 0,1 0 0,-1 0 0,0 0 0,0 0 0,0 0 0,0-1 0,-1 0 19,0 1-1,0 0 1,0-1-1,-1 1 0,1 0 1,0 0-1,0 0 0,-1 0 1,1 0-1,0 0 1,-1 0-1,1 1 0,-1-1 1,0 0-1,-2 0 0,-11-3 248,-1 0 0,-28-2 0,40 6-339,-109-12-66,-150-20 84,184 21 6,0 4-1,-1 4 1,-146 11 0,82 10 8,-169 43 1,264-50 7,2 3 1,-1 2-1,2 2 0,0 1 0,-48 31 1,77-41-2,0 2-1,1 0 1,1 0 0,0 2 0,0 0 0,2 1 0,-1 0-1,2 1 1,0 0 0,1 1 0,0 1 0,1 0 0,1 0-1,1 0 1,0 1 0,-5 21 0,10-24-15,0 0 1,1 0-1,1 0 0,0 0 1,1 0-1,1 0 0,0 0 0,1 0 1,1-1-1,6 22 0,-1-14-7,0-2-1,1 1 1,1-1-1,1-1 0,1 0 1,22 28-1,-12-21 4,1-1 0,2 0 0,1-2 0,0-1 0,2-1 0,0-2 0,1 0 0,1-2-1,37 15 1,-6-9 13,0-4-1,2-1 1,0-4-1,104 11 0,-48-17-273,191-10 0,-246-3 313,0-3 1,-1-2-1,0-4 0,-1-2 0,-1-2 1,0-4-1,108-54 0,-132 55 87,-2-1 1,0-1-1,-2-3 0,0 0 1,43-48-1,-55 52 2,-2-2 0,-1 0 0,-1-1 0,-1-1 0,-1-1 0,-2 0 1,0-1-1,11-37 0,-20 50 12,0 1 0,-1 0 0,0-1 0,-1 0 0,-1 0 0,-1 1 0,0-1 0,0 0 1,-4-18-1,2 24-93,0 1 0,-1 0 0,0-1 0,0 1 0,-1 0 0,0 1 0,0-1-1,-1 1 1,0 0 0,0 0 0,-1 0 0,1 1 0,-2 0 0,1 0 0,-1 0 0,-13-8 0,-4 0-38,-1 2 0,0 0 0,-1 2 0,0 1 0,0 1-1,-1 1 1,-42-6 0,-196-5 8,132 19-93,8-1-1887,45-4-3288,54 0-1642</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9.072"/>
    </inkml:context>
    <inkml:brush xml:id="br0">
      <inkml:brushProperty name="width" value="0.025" units="cm"/>
      <inkml:brushProperty name="height" value="0.025" units="cm"/>
    </inkml:brush>
  </inkml:definitions>
  <inkml:trace contextRef="#ctx0" brushRef="#br0">142 12 18514,'0'0'6614,"-11"-3"-5653,6 2-874,2-1-37,0 1 1,0 0 0,0 0 0,0 0 0,0 1 0,0-1 0,-1 1 0,1 0 0,0 0 0,0 0 0,0 0 0,-1 0 0,1 1 0,0-1 0,0 1 0,0 0 0,0 0-1,0 0 1,0 0 0,0 1 0,0-1 0,0 1 0,0 0 0,1 0 0,-1 0 0,1 0 0,-1 0 0,-2 4 0,-1 3-62,1 1 0,1-1 0,0 1 0,0 0 0,1 0 0,0 1 0,0-1 0,1 0 0,1 1 0,0 0-1,0-1 1,1 1 0,0-1 0,3 12 0,-3-20-18,0-1 0,0 1 1,0 0-1,0-1 0,1 1 0,-1 0 0,1-1 0,-1 1 0,1-1 0,-1 1 0,1-1 0,0 1 0,0-1 0,0 1 0,0-1 0,0 0 0,0 1 0,0-1 0,0 0 0,1 0 1,-1 0-1,0 0 0,1 0 0,-1 0 0,1 0 0,-1-1 0,1 1 0,-1 0 0,1-1 0,0 1 0,-1-1 0,1 0 0,0 1 0,-1-1 0,1 0 0,0 0 0,-1 0 1,1 0-1,0-1 0,-1 1 0,1 0 0,-1-1 0,4 0 0,3-1-340,0-1 1,0 0-1,0-1 0,0 1 1,-1-1-1,1-1 0,9-7 1,8-10-2097,-1 0 0,-1-2 0,30-41 0,-19 17-2804</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0:59.556"/>
    </inkml:context>
    <inkml:brush xml:id="br0">
      <inkml:brushProperty name="width" value="0.025" units="cm"/>
      <inkml:brushProperty name="height" value="0.025" units="cm"/>
    </inkml:brush>
  </inkml:definitions>
  <inkml:trace contextRef="#ctx0" brushRef="#br0">37 138 5157,'0'0'12305,"-5"14"-10746,2-2-1235,-19 68 1017,20-71-1072,0 0 0,1 1 0,0-1 0,1 1 0,-1-1 0,2 0 0,2 15 0,-3-23-244,0 0 0,0-1 0,1 1 0,-1-1 0,0 1 1,0-1-1,1 1 0,-1-1 0,1 1 0,-1-1 0,0 1 1,1-1-1,-1 1 0,1-1 0,-1 0 0,1 1 0,-1-1 0,1 0 1,0 1-1,-1-1 0,1 0 0,-1 0 0,1 0 0,-1 1 1,1-1-1,0 0 0,-1 0 0,1 0 0,0 0 0,-1 0 1,1 0-1,-1 0 0,1 0 0,0 0 0,-1-1 0,1 1 0,-1 0 1,1 0-1,0 0 0,0-1 0,24-13 684,-10-2-399,1 0 1,-2-1-1,23-34 1,-22 28-289,36-39 0,-51 61-26,1 0-1,0 0 1,0 0-1,0 0 1,0 0-1,0 0 1,0 0-1,1 0 1,-1 0-1,0 1 1,0-1-1,1 0 1,-1 1-1,0-1 1,1 1-1,-1-1 1,0 1-1,1 0 1,-1 0-1,1 0 1,1-1-1,-2 2 4,0 0-1,0-1 1,0 1-1,0-1 1,-1 1-1,1 0 1,0 0-1,0 0 1,0-1-1,-1 1 1,1 0-1,-1 0 1,1 0-1,-1 0 1,1 0-1,-1 0 1,1 0-1,-1 0 1,0 0-1,1 0 1,-1 2-1,2 11 20,-1-1 0,0 1 0,-1 21 0,0-19 26,-1-14-44,1-1-1,0 1 1,1 0-1,-1 0 1,0 0-1,0-1 0,1 1 1,-1 0-1,1 0 1,-1-1-1,1 1 1,0 0-1,1 1 1,-2-3 10,1 1 1,-1-1-1,0 0 1,1 1-1,-1-1 1,1 0-1,-1 0 1,0 0-1,1 0 1,-1 1-1,1-1 1,-1 0-1,1 0 1,-1 0-1,1 0 1,-1 0-1,0 0 1,1 0 0,-1 0-1,1 0 1,-1 0-1,1 0 1,-1 0-1,1-1 1,-1 1-1,0 0 1,1 0-1,-1 0 1,1-1-1,-1 1 1,1 0-1,3-3 120,-1 0 0,1-1 0,-1 1-1,0-1 1,0 1 0,0-1-1,4-7 1,3-6 59,45-66 96,-51 77-296,1 0-1,0 0 0,0 0 1,1 1-1,-1 0 1,1 0-1,0 1 1,1-1-1,-1 1 1,9-3-1,-14 6 8,0 0 0,0 1 0,0 0 0,0-1 0,0 1 0,0 0 0,0-1 0,0 1 0,0 0 0,0 0-1,0 0 1,0 0 0,0 0 0,0 0 0,0 0 0,0 0 0,0 0 0,0 1 0,0-1 0,0 0 0,0 1 0,0-1 0,0 0 0,0 1 0,-1-1 0,1 1 0,0 0 0,0-1 0,0 1-1,-1 0 1,1-1 0,0 1 0,-1 0 0,1 0 0,0-1 0,-1 1 0,1 2 0,1 3-27,0-1 1,-1 1-1,0 0 0,0 0 1,0 11-1,-1-13 22,0-1 1,0 1 0,0-1-1,0 1 1,1-1-1,-1 1 1,1-1 0,0 1-1,0-1 1,0 0-1,1 1 1,-1-1-1,1 0 1,2 3 0,-3-5 14,-1-1 1,1 0 0,0 1 0,0-1 0,-1 0-1,1 1 1,0-1 0,0 0 0,0 0 0,0 0 0,0 0-1,-1 1 1,1-1 0,0-1 0,0 1 0,0 0-1,0 0 1,-1 0 0,1 0 0,0 0 0,0-1-1,0 1 1,0 0 0,-1-1 0,1 1 0,0-1 0,-1 1-1,1-1 1,0 1 0,-1-1 0,1 1 0,0-1-1,0-1 1,21-27 383,-18 22-312,12-16 39,-7 8-112,0 0 1,2 1-1,-1 0 0,2 1 1,0 0-1,20-16 1,-32 28-14,1 1 0,-1-1 0,1 1 1,0-1-1,-1 1 0,1-1 0,0 1 0,0 0 1,-1-1-1,1 1 0,0 0 0,0-1 0,0 1 1,-1 0-1,1 0 0,0 0 0,0 0 0,0 0 1,-1 0-1,1 0 0,0 0 0,0 0 0,0 0 1,0 0-1,-1 1 0,1-1 0,0 0 0,0 0 1,-1 1-1,1-1 0,0 1 0,0-1 0,-1 1 1,1-1-1,-1 1 0,1-1 0,0 1 0,-1-1 1,1 1-1,-1 0 0,1-1 0,-1 1 1,1 0-1,-1 0 0,0-1 0,1 1 0,-1 0 1,0 0-1,0-1 0,0 1 0,1 0 0,-1 0 1,0 0-1,0 1 0,2 55-2501,-2-46-137,0 1-3419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0.382"/>
    </inkml:context>
    <inkml:brush xml:id="br0">
      <inkml:brushProperty name="width" value="0.025" units="cm"/>
      <inkml:brushProperty name="height" value="0.025" units="cm"/>
    </inkml:brush>
  </inkml:definitions>
  <inkml:trace contextRef="#ctx0" brushRef="#br0">1 6 8968,'2'8'2317,"26"127"4989,-14 10-4996,-8 146-1029,-6-289-1245,-2-19 3175,-9-95-2487,10 53-582,4-114 208,-1 154-284,0 1 0,2 0 0,0 0 0,1 0 0,0 1 0,2-1 0,9-19-1,-13 33-68,0-1-1,1 0 0,0 1 1,-1 0-1,1 0 0,1 0 1,-1 1-1,0-1 0,1 1 0,0 0 1,0 0-1,0 0 0,0 1 1,0 0-1,0 0 0,1 0 1,-1 1-1,1 0 0,6-1 1,-10 1-8,1 1 0,0 0 1,0 0-1,-1 0 1,1 0-1,0 0 1,-1 1-1,1-1 0,0 1 1,-1 0-1,1 0 1,-1 0-1,1 0 1,-1 0-1,1 0 1,-1 1-1,0-1 0,1 1 1,-1 0-1,0-1 1,0 1-1,0 0 1,-1 0-1,1 0 0,0 1 1,-1-1-1,1 0 1,-1 1-1,0-1 1,0 1-1,0-1 0,0 1 1,0-1-1,0 1 1,-1 0-1,1-1 1,-1 1-1,0 0 1,0 4-1,-1 2 23,0-1 0,0 1 0,-1-1 0,0 1 0,0-1 0,-1 0 1,0 0-1,-1 0 0,1 0 0,-2 0 0,1-1 0,-1 0 0,-10 12 0,2-4 31,0 0 0,-2 0 0,0-1 0,-29 20 0,43-33-47,-1 1-1,0-1 0,0 0 1,1 0-1,-1 0 1,0 0-1,0-1 0,0 1 1,0 0-1,0-1 1,0 1-1,-4-1 0,5 0-82,0 0 0,1 0-1,-1 0 1,1-1 0,-1 1-1,1 0 1,-1 0 0,1-1 0,-1 1-1,0 0 1,1-1 0,0 1-1,-1 0 1,1-1 0,-1 1-1,1-1 1,-1 1 0,1-1 0,0 1-1,-1-1 1,1 1 0,0-1-1,0 1 1,-1-1 0,1 1-1,0-1 1,0-1 0,-1-3-691,1 1 0,0-1 1,0 0-1,0 0 0,1 0 0,0 0 1,0 1-1,0-1 0,3-7 1,12-27-6617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1.113"/>
    </inkml:context>
    <inkml:brush xml:id="br0">
      <inkml:brushProperty name="width" value="0.025" units="cm"/>
      <inkml:brushProperty name="height" value="0.025" units="cm"/>
    </inkml:brush>
  </inkml:definitions>
  <inkml:trace contextRef="#ctx0" brushRef="#br0">1 439 11883,'0'0'11830,"10"7"-11365,34 21-199,-42-27-253,0-1 0,-1 0 0,1 0 0,-1 1-1,1-1 1,0 0 0,-1 0 0,1-1 0,-1 1 0,1 0-1,0 0 1,-1-1 0,1 1 0,-1-1 0,1 1-1,-1-1 1,0 0 0,1 0 0,-1 1 0,1-1-1,-1 0 1,0 0 0,0 0 0,3-3 0,23-31 125,-24 30-105,2-3 113,0-1 0,-1 1 0,1-1 0,-2-1 0,1 1 0,-2-1 0,1 1 0,-1-1 0,0 0 0,-1 1 0,0-1 0,-1 0 0,-2-20 0,2 29-116,0 0 1,0 0-1,0 0 0,0 0 0,0 0 1,0 1-1,-1-1 0,1 0 0,0 0 0,-1 0 1,1 0-1,0 0 0,-1 1 0,1-1 1,-1 0-1,0 0 0,1 1 0,-1-1 0,1 0 1,-1 1-1,0-1 0,0 1 0,1-1 1,-1 1-1,0-1 0,0 1 0,0-1 1,1 1-1,-1 0 0,0 0 0,0-1 0,0 1 1,0 0-1,0 0 0,0 0 0,-1 0 1,0 0-35,1 1 1,-1-1 0,0 1-1,1-1 1,-1 1 0,1 0-1,-1 0 1,1-1 0,-1 1-1,1 0 1,0 0 0,-1 1-1,1-1 1,0 0 0,0 0-1,0 1 1,0-1 0,0 1-1,-1 1 1,-5 15-63,2-1 1,0 1-1,1-1 0,1 1 1,0 0-1,2 1 0,0-1 1,1 0-1,4 33 0,-4-48 4,0-1-1,0 0 0,1 0 1,-1 1-1,1-1 0,-1 0 1,1 0-1,0 0 0,0 0 1,0 0-1,0 0 0,0 0 1,1 0-1,-1 0 0,3 2 1,-3-3-26,0 0 1,0 0 0,1-1-1,-1 1 1,0 0 0,0-1 0,1 0-1,-1 1 1,0-1 0,1 0-1,-1 1 1,0-1 0,1 0-1,-1 0 1,1 0 0,-1 0 0,0 0-1,1-1 1,1 1 0,1-2-77,1 1 0,-1-1 1,0 0-1,0-1 1,1 1-1,-2-1 0,1 1 1,0-1-1,0 0 0,-1-1 1,0 1-1,0-1 0,4-4 1,7-14-231,-1 0 0,0-1 0,-2-1 1,-1 0-1,0 0 0,-2-1 0,8-42 1,-7 12 1137,-3-1 0,0-84 0,-22 227 377,-4 287-112,20-371-983,0 1 0,1-1 0,-1 1 0,1-1 0,-1 0 0,1 1 1,0-1-1,3 5 0,5-2 420,4-21 554,-8 4-799,-1 0 0,0 0 1,0-1-1,-2 1 0,1-1 0,-1 0 0,0-13 0,-2-91 80,-1 61 306,0 67-740,0 64 30,1-74 93,0 1 0,0-1 0,0 0 1,0 1-1,1-1 0,-1 1 0,1-1 1,-1 0-1,1 1 0,0-1 0,0 0 0,0 0 1,0 0-1,1 0 0,-1 0 0,0 0 0,1 0 1,-1 0-1,1 0 0,0-1 0,0 1 1,0 0-1,0-1 0,0 0 0,0 1 0,0-1 1,3 1-1,-2-2 18,-1 0 0,0 0 0,0-1 0,0 1 0,0-1 0,0 0 0,1 1 0,-1-1 0,0 0 0,-1 0 0,1 0 0,0 0 0,0-1 0,0 1 0,-1 0 0,1-1 0,0 0 0,-1 1 0,0-1 0,1 0 0,-1 1 0,0-1 0,0 0 0,0 0 0,1-3 0,25-56 160,-25 55-155,22-65 482,-21 153-624,-4-50 142,4 52-760,3-74-2318,1-17-2265,-2-12-501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1.488"/>
    </inkml:context>
    <inkml:brush xml:id="br0">
      <inkml:brushProperty name="width" value="0.025" units="cm"/>
      <inkml:brushProperty name="height" value="0.025" units="cm"/>
    </inkml:brush>
  </inkml:definitions>
  <inkml:trace contextRef="#ctx0" brushRef="#br0">0 0 12876,'0'0'8552,"11"51"-9352,-1-40-1282,-1-2-2178,2-4-737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1.817"/>
    </inkml:context>
    <inkml:brush xml:id="br0">
      <inkml:brushProperty name="width" value="0.025" units="cm"/>
      <inkml:brushProperty name="height" value="0.025" units="cm"/>
    </inkml:brush>
  </inkml:definitions>
  <inkml:trace contextRef="#ctx0" brushRef="#br0">1 143 2947,'0'0'1842,"8"1"1334,-4 0-2872,-3-1-113,1 0 1,0 0-1,0 0 0,0 0 0,0 1 1,-1-1-1,1 1 0,0-1 0,0 1 1,-1 0-1,1-1 0,0 1 0,-1 0 1,1 0-1,-1 0 0,1 0 0,-1 1 1,1-1-1,-1 0 0,0 1 0,0-1 0,1 1 1,-1-1-1,0 1 0,0-1 0,-1 1 1,1 0-1,0-1 0,-1 1 0,1 0 1,-1 0-1,1 0 0,-1 3 0,0 10 803,-1 0-1,0-1 0,-6 21 1,4-22-448,1 0 0,0 0 1,1 0-1,1 18 0,0-30-537,0-1 0,0 0-1,1 1 1,-1-1 0,0 0 0,0 1-1,1-1 1,-1 0 0,0 0 0,1 1-1,-1-1 1,1 0 0,-1 0-1,0 0 1,1 0 0,-1 0 0,1 1-1,-1-1 1,0 0 0,1 0 0,-1 0-1,1 0 1,-1 0 0,0 0-1,1 0 1,-1 0 0,1 0 0,-1-1-1,0 1 1,1 0 0,-1 0-1,1 0 1,-1 0 0,0 0 0,1-1-1,-1 1 1,0 0 0,1 0 0,-1-1-1,1 1 1,15-10 450,-7 0-301,0 0 1,-1 0-1,-1-1 0,0 0 0,0-1 1,-1 0-1,0 0 0,-1 0 0,-1-1 1,0 1-1,0-1 0,-2 0 1,1 0-1,-2 0 0,0 0 0,0-15 1,-1 37-234,-1-4 59,1-1 0,0 1 0,1 0 0,-1-1 0,1 1 0,-1-1 0,1 1 0,2 5 0,-2-9 19,0 1-1,1 0 0,-1 0 1,0-1-1,0 1 0,1-1 1,-1 1-1,1-1 0,-1 0 1,1 1-1,0-1 1,-1 0-1,1 0 0,0 0 1,0 0-1,0-1 0,0 1 1,0 0-1,0-1 0,0 1 1,0-1-1,0 0 0,0 0 1,0 0-1,0 0 1,3 0-1,2-1 72,0 0 0,-1 0 1,1-1-1,0 0 0,-1-1 0,1 1 1,-1-1-1,0 0 0,0-1 0,0 1 1,0-1-1,-1 0 0,0-1 0,1 1 1,-1-1-1,8-11 0,-8 10-9,1 0-1,-1-1 1,-1 0 0,1 0-1,-1 0 1,-1-1 0,1 0-1,-1 1 1,-1-1 0,1 0-1,-1 0 1,-1-1 0,2-14-1,-3 22-39,0 0 0,0 1 0,0-1-1,0 0 1,0 0 0,0 0 0,0 1 0,0-1-1,0 0 1,-1 0 0,1 1 0,0-1 0,-1 0-1,1 1 1,0-1 0,-1 0 0,1 1 0,-1-1-1,1 1 1,-1-1 0,1 0 0,-1 1 0,0-1-1,1 1 1,-1 0 0,0-1 0,1 1 0,-2-1-1,-23 4 430,20-1-430,-1 0 1,1 1-1,0-1 0,0 1 0,1 1 0,-1-1 1,-5 6-1,4-2-29,0 1 0,1 0 0,0 0 0,0 0 0,1 1 0,0-1 0,1 1 0,0 0 0,0 0 0,1 1 0,0-1 0,0 0 0,1 1-1,1-1 1,-1 1 0,2 12 0,0-19-20,-1-1 0,1 0 0,0 0 0,-1 0 0,1 1 0,0-1 0,0 0-1,0 0 1,1 0 0,-1 0 0,0 0 0,1-1 0,-1 1 0,1 0 0,0-1-1,-1 1 1,1-1 0,0 1 0,0-1 0,0 0 0,0 0 0,0 0 0,0 0-1,0 0 1,1 0 0,-1-1 0,0 1 0,5 0 0,32 0-2586,-2-9-3659,4-12-5992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2.412"/>
    </inkml:context>
    <inkml:brush xml:id="br0">
      <inkml:brushProperty name="width" value="0.025" units="cm"/>
      <inkml:brushProperty name="height" value="0.025" units="cm"/>
    </inkml:brush>
  </inkml:definitions>
  <inkml:trace contextRef="#ctx0" brushRef="#br0">1 89 17873,'0'0'7025,"0"9"-6208,0-9-817,-1 29 84,2 0 1,1-1-1,1 1 0,8 30 1,-11-58-84,0 0-1,0 0 1,0-1 0,1 1 0,-1 0 0,0 0 0,0-1 0,0 1-1,0 0 1,1 0 0,-1-1 0,0 1 0,1 0 0,-1-1 0,1 1 0,-1 0-1,1-1 1,-1 1 0,1-1 0,-1 1 0,1-1 0,0 1 0,-1-1-1,1 1 1,-1-1 0,1 1 0,0-1 0,0 0 0,-1 0 0,1 1-1,0-1 1,0 0 0,-1 0 0,1 0 0,0 0 0,0 0 0,-1 0-1,1 0 1,0 0 0,0 0 0,0 0 0,-1 0 0,1 0 0,0 0-1,0-1 1,-1 1 0,1 0 0,0-1 0,-1 1 0,1-1 0,0 1 0,-1 0-1,1-1 1,-1 1 0,1-1 0,0 0 0,-1 1 0,1-1 0,-1 1-1,0-1 1,1-1 0,28-42 213,-3-12 423,-18 36-450,1 1-1,1-1 0,1 2 1,21-29-1,-31 46-188,-1 0-1,1 1 1,-1-1-1,1 0 1,0 0-1,0 0 1,-1 1 0,1-1-1,0 0 1,0 1-1,0-1 1,0 0-1,0 1 1,0-1-1,-1 1 1,1 0 0,0-1-1,1 1 1,-1 0-1,0 0 1,0-1-1,0 1 1,0 0-1,0 0 1,0 0 0,0 0-1,0 0 1,1 1-1,0 0-1,-1 0 1,1 0-1,-1 0 0,0 1 0,0-1 1,0 0-1,0 1 0,0-1 0,0 1 1,0-1-1,0 1 0,0-1 0,-1 1 0,1 0 1,0 2-1,3 10 9,-1 1-1,2 29 1,-5-41 11,2 27 21,3 28-53,-5-57 17,0-1-1,0 1 0,0-1 1,1 1-1,-1-1 1,0 1-1,0-1 1,0 1-1,0-1 1,0 1-1,1-1 1,-1 1-1,0-1 1,0 1-1,1-1 1,-1 1-1,0-1 0,1 0 1,-1 1-1,1-1 1,-1 0-1,0 1 1,1-1-1,-1 0 1,1 1-1,-1-1 1,1 0-1,-1 0 1,1 0-1,-1 1 1,1-1-1,-1 0 0,1 0 1,-1 0-1,1 0 1,-1 0-1,1 0 1,-1 0-1,1 0 1,-1 0-1,1 0 1,0 0-1,-1 0 1,1-1-1,-1 1 1,0 0-1,1 0 0,-1 0 1,1-1-1,-1 1 1,1 0-1,-1-1 1,1 1-1,-1 0 1,0-1-1,1 1 1,-1-1-1,0 1 1,1 0-1,-1-1 1,1 0-1,20-28 174,15-48 164,-27 55-304,0 0 0,2 1-1,1 0 1,15-20 0,-27 40-46,0 1-1,0 0 1,0-1 0,0 1-1,1 0 1,-1-1 0,0 1-1,0 0 1,0 0 0,1-1-1,-1 1 1,0 0 0,0 0-1,1-1 1,-1 1 0,0 0-1,0 0 1,1 0 0,-1-1-1,0 1 1,1 0 0,-1 0-1,0 0 1,1 0 0,-1 0-1,0 0 1,1 0 0,-1 0-1,0 0 1,1 0 0,-1 0-1,0 0 1,1 0 0,-1 0-1,0 0 1,1 0 0,-1 0-1,0 0 1,1 0-1,-1 1 1,1-1 0,4 17-528,-4 36-1783,-1-43 900,0-3 335,1 12-2777,1-8-1496,5-6-4184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2.785"/>
    </inkml:context>
    <inkml:brush xml:id="br0">
      <inkml:brushProperty name="width" value="0.025" units="cm"/>
      <inkml:brushProperty name="height" value="0.025" units="cm"/>
    </inkml:brush>
  </inkml:definitions>
  <inkml:trace contextRef="#ctx0" brushRef="#br0">60 206 16688,'0'0'4073,"-7"13"-2995,4-8-1013,-4 5 41,1 1-1,0 0 1,0 1-1,1-1 1,1 1-1,0 0 1,0 0-1,-2 23 1,6-34-97,-1-1 0,1 0 0,0 0 1,0 1-1,0-1 0,0 0 0,0 1 1,0-1-1,0 0 0,0 1 0,0-1 1,0 0-1,0 1 0,0-1 0,0 0 0,0 1 1,0-1-1,0 0 0,1 1 0,-1-1 1,0 0-1,0 0 0,0 1 0,0-1 1,1 0-1,-1 0 0,0 1 0,0-1 1,0 0-1,1 0 0,-1 0 0,0 1 1,1-1-1,-1 0 0,0 0 0,0 0 1,1 0-1,-1 1 0,0-1 0,1 0 1,-1 0-1,0 0 0,1 0 0,-1 0 1,0 0-1,0 0 0,1 0 0,-1 0 0,0 0 1,1 0-1,-1 0 0,0 0 0,1-1 1,-1 1-1,0 0 0,1 0 0,-1 0 1,0 0-1,0 0 0,1-1 0,-1 1 1,0 0-1,0 0 0,1 0 0,-1-1 1,0 1-1,13-12 338,16-18 179,27-29-323,-51 55-223,0 0 0,0 0 0,0 0 0,1 0 0,-1 1 0,1 0 0,0 0 0,0 1-1,9-3 1,-14 5 13,-1 0 0,1 0 0,-1 0 0,1 0 0,0 0-1,-1 0 1,1 0 0,-1 0 0,1 0 0,-1 0 0,1 0-1,-1 0 1,1 1 0,-1-1 0,1 0 0,-1 0 0,1 1-1,-1-1 1,1 0 0,-1 1 0,0-1 0,1 0 0,-1 1-1,1-1 1,-1 1 0,0-1 0,1 1 0,-1-1 0,0 1 0,0-1-1,1 1 1,-1-1 0,0 1 0,0-1 0,0 1 0,0-1-1,0 1 1,0-1 0,0 1 0,0 0 0,0 31 163,-1-21-147,1-10 29,0-11 576,1-8-457,0 0 1,1 0 0,0 0 0,2 0-1,0 1 1,10-25 0,6-5-3924,5-1-4874,-11 24 2725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3.112"/>
    </inkml:context>
    <inkml:brush xml:id="br0">
      <inkml:brushProperty name="width" value="0.025" units="cm"/>
      <inkml:brushProperty name="height" value="0.025" units="cm"/>
    </inkml:brush>
  </inkml:definitions>
  <inkml:trace contextRef="#ctx0" brushRef="#br0">68 0 16303,'-3'10'2590,"-13"41"464,-16 96 1,24-88-1946,-1 94 0,10-147-1102,-1-1-1,1 0 1,0 1-1,0-1 1,1 1-1,-1-1 1,3 5-1,-3-9-4,-1 0 0,1 0 0,-1 0 0,0-1 0,1 1 0,-1 0 0,1 0 0,0-1-1,-1 1 1,1 0 0,-1-1 0,1 1 0,0-1 0,0 1 0,-1-1 0,1 1 0,0-1 0,0 0 0,0 1-1,1-1 1,-1 0 6,0 0-1,0 0 1,0-1-1,1 1 1,-1 0-1,0-1 1,0 1-1,0-1 1,0 1-1,0-1 1,0 0-1,0 1 0,0-1 1,-1 0-1,1 0 1,0 0-1,0 0 1,-1 0-1,1 0 1,0 0-1,0-1 1,7-14-141,0-1 1,-1 0 0,0 0-1,-2-1 1,0 0 0,4-31-1,-1 12-483,-3 4 238,1-1-1479,-6 34 1836,0 0-1,0 0 1,0 0 0,0 0 0,0 0-1,0 0 1,0 0 0,0 0 0,0 0-1,0 0 1,1 0 0,-1 0-1,0 0 1,0 0 0,0 0 0,0 0-1,0 0 1,0 0 0,0 0-1,0 0 1,0 0 0,0 0 0,0 0-1,0 0 1,0 0 0,0 1 0,0-1-1,0 0 1,1-1 0,-1 1-1,0 0 1,0 0 0,0 0 0,0 0-1,0 0 1,1 23-224,-12 54 232,0-4-811,15-26-2594,-3-47 3151,-1 1 0,1-1-1,-1 1 1,1-1 0,0 1-1,-1-1 1,1 0 0,0 1-1,0-1 1,-1 0 0,1 0-1,0 0 1,0 1 0,-1-1-1,1 0 1,0 0 0,0 0 0,-1 0-1,1 0 1,0 0 0,0-1-1,0 1 1,-1 0 0,1 0-1,1-1 1,7-3-3272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3.921"/>
    </inkml:context>
    <inkml:brush xml:id="br0">
      <inkml:brushProperty name="width" value="0.025" units="cm"/>
      <inkml:brushProperty name="height" value="0.025" units="cm"/>
    </inkml:brush>
  </inkml:definitions>
  <inkml:trace contextRef="#ctx0" brushRef="#br0">0 402 16848,'0'0'7511,"12"6"-7185,38 16-123,-47-21-186,0-1 1,-1 1-1,1-1 1,0 0-1,0 0 1,-1 0-1,1 0 1,0 0-1,0 0 1,-1-1-1,1 1 1,0-1-1,-1 0 1,1 0-1,-1 0 1,1 0-1,-1 0 1,1-1-1,-1 1 1,0-1-1,0 0 1,0 1-1,0-1 1,0 0-1,0 0 1,0 0-1,0 0 1,-1-1-1,1 1 1,1-4-1,1 0 110,-1-1-1,0 0 1,0 0-1,0 0 1,-1 0 0,1-1-1,-2 1 1,2-15-1,-3 20-91,1-1 1,-2 1-1,1-1 0,0 0 0,0 1 1,-1-1-1,1 1 0,-1-1 0,0 1 1,0-1-1,0 1 0,0-1 0,-3-3 0,3 5-35,1 1 0,0 0 0,-1-1-1,1 1 1,-1-1 0,1 1 0,-1 0-1,1 0 1,-1-1 0,1 1-1,-1 0 1,1 0 0,-1-1 0,0 1-1,1 0 1,-1 0 0,1 0-1,-1 0 1,0 0 0,1 0 0,-1 0-1,1 0 1,-1 0 0,0 0 0,-19 16-289,14-5 212,0 0 0,1 0 0,0 0 0,1 1 0,0 0 0,0 0 0,2 0 0,-1 1 0,2-1 0,0 0 0,0 25 0,1-36 74,0 0 0,0 0-1,-1 1 1,1-1 0,0 0 0,0 0-1,0 0 1,0 0 0,0 0-1,0 0 1,1 0 0,-1 0 0,0 0-1,0 0 1,1 0 0,-1 0 0,1 0-1,-1 0 1,1 0 0,-1 0-1,1 0 1,0 0 0,-1 0 0,1 0-1,0-1 1,0 1 0,-1 0 0,1 0-1,0-1 1,0 1 0,0-1 0,0 1-1,0-1 1,0 1 0,0-1-1,0 0 1,0 1 0,0-1 0,0 0-1,0 0 1,0 0 0,0 0 0,1 1-1,-1-2 1,0 1 0,0 0-1,0 0 1,0 0 0,0 0 0,0-1-1,0 1 1,0-1 0,0 1 0,2-2-1,3 0 18,-1-1-1,1-1 1,-1 1-1,1-1 1,-1 0-1,0 0 0,0 0 1,4-7-1,11-16 253,-2 0 0,-1-1-1,-1-2 1,-2 1 0,-1-2 0,-1 0-1,-1 0 1,-2-1 0,-2 0-1,0 0 1,-3-1 0,2-49-1,-39 182-937,22-50 728,2 0 0,2 1 0,0 72 0,7-117-47,1 1 0,-1 0 0,1-1 1,0 1-1,1 0 0,2 8 0,-3-14 1,-1 1 0,1-1 0,0 1 0,-1-1 0,1 1 0,0-1 0,0 0 0,0 1 0,0-1 0,0 0 0,0 0 0,0 0 1,0 0-1,0 0 0,1 0 0,-1 0 0,0 0 0,1 0 0,-1 0 0,1-1 0,-1 1 0,1-1 0,-1 1 0,1-1 0,-1 0 0,1 1 0,-1-1 0,1 0 0,0 0 0,-1 0 0,1 0 0,1-1 0,-1 1 4,-1-1 0,0 0 1,1 0-1,-1-1 0,0 1 0,0 0 0,0 0 1,0-1-1,0 1 0,0 0 0,0-1 1,0 1-1,0-1 0,-1 1 0,1-1 0,-1 1 1,1-1-1,-1 0 0,1 1 0,-1-1 1,0 0-1,0 1 0,0-1 0,0 0 0,0 1 1,0-1-1,-1-1 0,-6-50 36,2 45-48,1 0 0,-1 0 0,-1 0 0,1 0 0,-1 1 0,-1 0 0,1 0 0,-1 1 0,0 0-1,-1 0 1,1 1 0,-1-1 0,-9-3 0,25 12-435,0 0 0,1 0-1,-1-1 1,1 0 0,0-1 0,-1 0 0,17 0-1,-16-2-1062,1 1 0,0-1 1,0-1-1,0 0 0,0 0 0,-1-1 0,14-5 0,10-9-7094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34.752"/>
    </inkml:context>
    <inkml:brush xml:id="br0">
      <inkml:brushProperty name="width" value="0.025" units="cm"/>
      <inkml:brushProperty name="height" value="0.025" units="cm"/>
    </inkml:brush>
  </inkml:definitions>
  <inkml:trace contextRef="#ctx0" brushRef="#br0">0 280 4164,'0'0'6700,"13"-1"-6022,247-29 1511,31-2-1645,414 13-4,12 0 537,-78-44-1066,-58 4-155,1 32 2317,-448 35-1437,-67-2-389,-62-6-421,-20-21-7016,5-2 76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4.247"/>
    </inkml:context>
    <inkml:brush xml:id="br0">
      <inkml:brushProperty name="width" value="0.025" units="cm"/>
      <inkml:brushProperty name="height" value="0.025" units="cm"/>
    </inkml:brush>
  </inkml:definitions>
  <inkml:trace contextRef="#ctx0" brushRef="#br0">140 0 17328,'0'0'7944,"-10"9"-7047,-1 2-672,0 0 0,0 1 0,1 1 0,-11 17 0,16-22-145,0 0 0,0 1 0,1-1 1,1 1-1,-1 0 0,1 0 0,1 0 0,0 0 1,0 1-1,0 13 0,2-22-80,0-1 1,0 1-1,0 0 1,0 0-1,0-1 0,0 1 1,1 0-1,-1-1 0,0 1 1,0 0-1,1-1 1,-1 1-1,1-1 0,-1 1 1,0-1-1,1 1 0,-1-1 1,1 1-1,-1-1 1,1 1-1,0-1 0,-1 1 1,1-1-1,-1 0 1,1 1-1,0-1 0,1 1 1,26 2-123,32-11-1086,-56 7 952,10-1-338,-6 0 141,-1 0 1,1 0 0,0 1-1,-1 0 1,1 1 0,0 0-1,0 0 1,11 2-1,-18-1 492,0-1-1,-1 1 0,1-1 0,-1 1 0,1 0 0,-1-1 1,1 1-1,-1 0 0,1-1 0,-1 1 0,0 0 0,1 0 1,-1 0-1,0-1 0,1 1 0,-1 0 0,0 0 0,0 0 1,0-1-1,0 1 0,0 0 0,0 0 0,0 0 0,0 0 0,0-1 1,-1 1-1,1 0 0,0 0 0,0 0 0,-1-1 0,1 1 1,0 0-1,-1 0 0,1-1 0,-1 1 0,1 0 0,-1-1 1,1 1-1,-1 0 0,0-1 0,1 1 0,-2 0 0,-23 28 1973,7-12-1310,-1-1 1,-27 17-1,-2-8-1643,42-23 42,-1 0 0,1 0 0,0-1 0,-1 0-1,-10 1 1,-5-2-8821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4.779"/>
    </inkml:context>
    <inkml:brush xml:id="br0">
      <inkml:brushProperty name="width" value="0.025" units="cm"/>
      <inkml:brushProperty name="height" value="0.025" units="cm"/>
    </inkml:brush>
  </inkml:definitions>
  <inkml:trace contextRef="#ctx0" brushRef="#br0">1 0 19667,'0'0'1953,"0"48"354,0-18-930,11 3-961,0 6-191,4 0-129,1-1-64,2 0-673,-1 1-1825,0 0-994,-4-4-3586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5.138"/>
    </inkml:context>
    <inkml:brush xml:id="br0">
      <inkml:brushProperty name="width" value="0.025" units="cm"/>
      <inkml:brushProperty name="height" value="0.025" units="cm"/>
    </inkml:brush>
  </inkml:definitions>
  <inkml:trace contextRef="#ctx0" brushRef="#br0">24 0 19314,'0'0'2531,"-22"49"-1090,20-33-640,2-3-321,4-3-448,12-6-800,3-4-2083,-2-4-3011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05.480"/>
    </inkml:context>
    <inkml:brush xml:id="br0">
      <inkml:brushProperty name="width" value="0.025" units="cm"/>
      <inkml:brushProperty name="height" value="0.025" units="cm"/>
    </inkml:brush>
  </inkml:definitions>
  <inkml:trace contextRef="#ctx0" brushRef="#br0">10 0 22774,'0'0'2530,"-10"57"-2466,25-14 0,8 9 64,7 7-64,0 6-865,4 1-1761,-6-4-1250,-3-1-2530</inkml:trace>
  <inkml:trace contextRef="#ctx0" brushRef="#br0" timeOffset="1">287 665 7944,'0'0'15182,"-25"61"-14766,23-46-384,2-2-1089,0-8-3011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3.303"/>
    </inkml:context>
    <inkml:brush xml:id="br0">
      <inkml:brushProperty name="width" value="0.025" units="cm"/>
      <inkml:brushProperty name="height" value="0.025" units="cm"/>
    </inkml:brush>
  </inkml:definitions>
  <inkml:trace contextRef="#ctx0" brushRef="#br0">0 0 9129,'0'0'16287,"6"12"-15540,76 197-10,-82-208-732,0 0 1,0 1-1,1-1 0,-1 0 0,1 0 0,-1 1 1,1-1-1,-1 0 0,1 0 0,0 0 1,0 1-1,0-1 0,-1 0 0,1 0 1,0 0-1,0 0 0,0-1 0,1 1 0,-1 0 1,0 0-1,0-1 0,0 1 0,0 0 1,1-1-1,-1 1 0,0-1 0,1 0 0,-1 1 1,0-1-1,1 0 0,-1 0 0,0 0 1,1 0-1,-1 0 0,1 0 0,-1 0 0,0 0 1,1-1-1,-1 1 0,2-1 0,4-3 44,-1-1 0,0 1-1,0-1 1,0 0 0,0 0-1,6-9 1,14-12 42,-24 24-90,1 0 0,-1 0 0,1 0 0,-1 1 0,1-1 0,-1 1 0,1-1 0,0 1 0,0 0 0,0 0 0,-1 0 0,1 0 0,0 1 0,0-1 0,0 1 0,0-1 0,1 1 0,-1 0 0,0 1 0,0-1 0,0 0 0,0 1 0,4 1 0,-4 0 6,-1 0 1,1 0-1,-1 0 0,0 1 1,0-1-1,0 1 0,0-1 1,0 1-1,0 0 0,-1 0 1,1-1-1,-1 1 0,0 0 0,0 1 1,0-1-1,-1 0 0,1 0 1,0 0-1,-1 0 0,0 1 1,0-1-1,0 3 0,0 5 184,-1 1 0,0-1 0,0 0 0,-1 0 0,-1 0-1,0-1 1,0 1 0,-1-1 0,0 1 0,-1-1 0,0 0 0,-13 17 0,15-21-86,-1-1 0,0 0 1,-1-1-1,1 1 1,-1-1-1,0 1 1,0-2-1,0 1 1,0 0-1,-1-1 1,0 0-1,1-1 1,-1 1-1,0-1 1,0 0-1,-1 0 1,1-1-1,0 0 1,0 0-1,-1 0 1,1-1-1,-1 0 0,-11-1 1,14 0-168,1 0 1,0 0-1,0 0 0,0-1 1,0 1-1,0-1 0,1 1 0,-1-1 1,0 0-1,1 0 0,-1 0 1,1 0-1,0-1 0,0 1 1,-1-1-1,2 1 0,-1-1 1,0 0-1,0 0 0,1 0 1,0 0-1,0 0 0,-2-6 0,2 5-430,0 0-1,0-1 0,0 0 0,1 1 0,-1-1 0,1 1 0,1-8 0,0 9-217,-1 0-1,1-1 1,0 1-1,0 0 1,0-1-1,0 1 1,1 0-1,-1 0 1,1 0-1,2-3 1,16-16-8008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3.646"/>
    </inkml:context>
    <inkml:brush xml:id="br0">
      <inkml:brushProperty name="width" value="0.025" units="cm"/>
      <inkml:brushProperty name="height" value="0.025" units="cm"/>
    </inkml:brush>
  </inkml:definitions>
  <inkml:trace contextRef="#ctx0" brushRef="#br0">10 176 22549,'0'0'2285,"10"-1"-1212,1-2-938,0 0-1,0-1 1,0 0 0,0-1-1,0 0 1,-1-1-1,13-9 1,-19 13-98,0 0 1,-1-1 0,1 0-1,-1 1 1,1-1 0,-1 0-1,0-1 1,0 1 0,-1 0-1,1-1 1,-1 0-1,0 1 1,0-1 0,0 0-1,0 0 1,0 0 0,-1-1-1,0 1 1,0 0-1,0 0 1,-1-1 0,1 1-1,-1-1 1,0 1 0,0 0-1,-1-7 1,0 10 39,0-1 0,1 1 1,-1-1-1,0 1 0,0 0 1,0-1-1,0 1 0,0 0 1,0 0-1,0 0 0,0 0 0,-1 0 1,1 0-1,0 0 0,-1 0 1,1 0-1,0 0 0,-1 1 1,1-1-1,-1 1 0,0-1 0,1 1 1,-1-1-1,1 1 0,-1 0 1,0 0-1,1 0 0,-1 0 1,1 0-1,-1 0 0,0 0 1,1 1-1,-4 0 0,1 0-44,0 0 1,-1 0-1,1 0 0,0 1 0,0-1 0,0 1 1,0 0-1,0 0 0,0 1 0,1-1 0,-6 5 1,0 4-38,1 1 0,1 0 1,0 0-1,1 1 0,0 0 1,1 0-1,0 1 0,1-1 1,0 1-1,1 0 0,1 0 1,0 0-1,1 0 0,1 0 1,1 15-1,-1-27-77,0 0 1,0 0-1,1-1 1,-1 1-1,0 0 0,1 0 1,-1-1-1,1 1 0,0 0 1,-1-1-1,1 1 1,0 0-1,0-1 0,0 1 1,0-1-1,0 0 1,1 1-1,-1-1 0,0 0 1,1 0-1,-1 0 1,1 1-1,-1-2 0,1 1 1,-1 0-1,1 0 1,0 0-1,-1-1 0,1 1 1,0-1-1,0 1 0,-1-1 1,1 0-1,0 0 1,3 0-1,1 0-648,0 0 1,-1-1-1,1 1 0,0-1 1,-1-1-1,1 1 1,-1-1-1,1 0 0,-1 0 1,9-5-1,23-20-6414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4.022"/>
    </inkml:context>
    <inkml:brush xml:id="br0">
      <inkml:brushProperty name="width" value="0.025" units="cm"/>
      <inkml:brushProperty name="height" value="0.025" units="cm"/>
    </inkml:brush>
  </inkml:definitions>
  <inkml:trace contextRef="#ctx0" brushRef="#br0">163 2 4708,'0'0'19726,"-11"-1"-18904,6 1-789,1 0-1,-1 0 1,1 0 0,0 0-1,-1 1 1,1-1 0,0 1-1,-1 0 1,1 0 0,0 1 0,0-1-1,0 1 1,0 0 0,0 0-1,0 1 1,0-1 0,1 1-1,-1-1 1,1 1 0,0 0 0,0 1-1,0-1 1,-5 7 0,1 1 135,1 1 1,-1-1-1,2 1 1,0 0 0,0 0-1,1 0 1,0 1-1,1-1 1,1 1 0,0 0-1,0 22 1,2-34-171,-1 1 0,1-1-1,0 1 1,1-1 0,-1 1 0,0-1 0,0 1 0,1 0 0,-1-1 0,0 0-1,1 1 1,0-1 0,-1 1 0,1-1 0,0 0 0,0 1 0,-1-1-1,1 0 1,0 0 0,1 1 0,-1-1 0,0 0 0,0 0 0,0 0-1,0 0 1,1-1 0,2 2 0,-1-1-125,1 0 0,-1 0 0,1-1 0,0 0-1,-1 0 1,1 0 0,-1 0 0,1 0 0,0-1 0,-1 0 0,7-1 0,4-3-1376,-1 0 0,1-1 0,-1 0 0,0-1 1,13-10-1,12-14-9008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4.459"/>
    </inkml:context>
    <inkml:brush xml:id="br0">
      <inkml:brushProperty name="width" value="0.025" units="cm"/>
      <inkml:brushProperty name="height" value="0.025" units="cm"/>
    </inkml:brush>
  </inkml:definitions>
  <inkml:trace contextRef="#ctx0" brushRef="#br0">65 115 12460,'0'0'7393,"-8"12"-5924,0-1-1027,1 1 1,1 0-1,0 0 1,0 0 0,1 1-1,1 0 1,0 0-1,1 0 1,0 1 0,-1 17-1,4-28-372,-1-1 0,1 1 0,0 0-1,0 0 1,1 0 0,-1 0 0,1 0 0,-1 0-1,1 0 1,0 0 0,0-1 0,0 1-1,0 0 1,3 4 0,-2-6-59,-1 0 0,0 0 0,1-1-1,-1 1 1,1-1 0,-1 1 0,1-1 0,-1 1 0,1-1-1,-1 0 1,1 0 0,-1 0 0,1 0 0,-1 0-1,1 0 1,0 0 0,-1 0 0,1 0 0,-1-1 0,1 1-1,-1-1 1,1 1 0,-1-1 0,0 0 0,1 1 0,-1-1-1,0 0 1,1 0 0,-1 0 0,2-2 0,4-2 17,0 0 0,0-1 0,0-1 1,-1 1-1,0-1 0,0 0 0,0 0 0,-1-1 1,0 1-1,-1-1 0,0 0 0,0-1 1,3-8-1,4-15 130,-2-2 1,6-34-1,-12 51 7,-12 127-149,7-102 98,1 0-1,1 0 0,-1 0 0,1 0 0,2 12 1,-2-19-98,0 0 1,0-1-1,1 1 1,-1 0-1,0 0 1,0 0-1,1 0 1,-1-1-1,1 1 1,-1 0-1,1-1 1,-1 1-1,1 0 1,-1-1-1,1 1 1,0 0-1,-1-1 1,1 1-1,0-1 1,-1 1-1,1-1 1,0 1-1,1-1 1,0 1-6,-1-1-1,1 0 1,0-1 0,-1 1 0,1 0 0,0 0 0,0-1 0,-1 1-1,1-1 1,0 0 0,-1 1 0,1-1 0,-1 0 0,1 0 0,-1 0-1,3-2 1,3-3 24,0 0 0,0 0 0,0-1 0,-1 1-1,0-2 1,-1 1 0,0-1 0,0 1 0,5-11 0,29-81 22,-15 35-84,-19 145-448,-10-45 547,3-26 1,0-1 0,1 1 0,1 0 0,-1-1 0,1 1 1,1-1-1,2 16 0,-3-25-68,1 1 0,-1 0 0,1 0 1,-1 0-1,1-1 0,0 1 0,-1 0 0,1-1 1,0 1-1,-1-1 0,1 1 0,0 0 0,0-1 1,0 0-1,0 1 0,-1-1 0,1 1 0,0-1 1,0 0-1,0 0 0,0 0 0,0 1 0,0-1 1,0 0-1,0 0 0,0 0 0,-1 0 0,1-1 1,0 1-1,0 0 0,0 0 0,0 0 0,0-1 1,0 1-1,0 0 0,-1-1 0,1 1 0,0-1 1,0 1-1,0-1 0,-1 0 0,1 1 0,0-2 1,33-26 192,-22 11-165,-1-2 1,-1 0-1,-1 0 0,-1-1 1,0 0-1,-2 0 0,7-32 1,-19 150-1598,5-92 868,-4 34-857,10-26-2566,-5-14 3797,1 0 1,-1 1-1,0-1 1,1 0-1,-1 0 0,1 0 1,-1 0-1,1 0 1,-1 0-1,1 0 1,-1 0-1,1 0 0,-1 0 1,1 0-1,-1 0 1,1 0-1,-1 0 0,1 0 1,-1 0-1,0 0 1,1 0-1,-1-1 1,1 1-1,-1 0 0,1 0 1,-1-1-1,0 1 1,1 0-1,0-1 0,16-16-6639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4.803"/>
    </inkml:context>
    <inkml:brush xml:id="br0">
      <inkml:brushProperty name="width" value="0.025" units="cm"/>
      <inkml:brushProperty name="height" value="0.025" units="cm"/>
    </inkml:brush>
  </inkml:definitions>
  <inkml:trace contextRef="#ctx0" brushRef="#br0">119 1 16688,'0'0'11253,"-11"10"-10548,4-3-727,-54 57 1031,57-59-951,0 0 1,0 1-1,0-1 0,1 1 1,-1 0-1,1 0 0,1 0 1,-1 0-1,1 0 0,0 1 1,1-1-1,-2 10 0,8-14-87,0-1 0,-1 0-1,1 0 1,0-1 0,0 1-1,0-1 1,0 0 0,0 0-1,8-2 1,7-2-367,-1 0 1,1-2 0,29-11-1,-34 10 226,0 1 1,1 1-1,0 1 0,0 0 0,0 1 0,20-1 0,-35 4 181,0 0-1,0 0 0,-1 0 1,1 0-1,0 0 1,0 0-1,-1 0 0,1 0 1,0 0-1,0 1 1,-1-1-1,1 0 0,0 0 1,0 1-1,-1-1 1,1 0-1,-1 1 0,1-1 1,0 1-1,-1-1 1,1 1-1,-1-1 0,1 1 1,-1-1-1,1 1 1,-1 0-1,1-1 0,-1 1 1,1 0-1,-5 23 672,-25 21 673,11-25-427,-1-1 0,-35 28 0,49-42-1079,0-1-1,0-1 1,0 1-1,-1-1 1,0 0 0,1 0-1,-1-1 1,0 1-1,0-1 1,-1-1 0,1 1-1,0-1 1,-1 0-1,1 0 1,-1-1 0,1 0-1,-8-1 1,3-6-5108,5-7-4611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6.435"/>
    </inkml:context>
    <inkml:brush xml:id="br0">
      <inkml:brushProperty name="width" value="0.025" units="cm"/>
      <inkml:brushProperty name="height" value="0.025" units="cm"/>
    </inkml:brush>
  </inkml:definitions>
  <inkml:trace contextRef="#ctx0" brushRef="#br0">0 68 3491,'0'0'25566,"8"11"-24749,-2-4-707,-1-2-76,-1 0 0,0 0-1,0 0 1,-1 1 0,1-1 0,-1 1 0,0 0-1,-1 0 1,0 0 0,0 1 0,0-1 0,1 7-1,0 17-23,-2-17-209,0 0 0,1 0 0,0-1 0,1 1-1,6 17 1,-9-29 42,0-1 0,1 1 0,-1 0 0,0 0 0,0-1 0,1 1 0,-1 0 0,0-1 0,1 1-1,-1 0 1,0-1 0,1 1 0,-1-1 0,1 1 0,-1-1 0,1 1 0,0-1 0,-1 1 0,1-1 0,-1 1-1,1-1 1,0 0 0,-1 1 0,1-1 0,0 0 0,0 0 0,-1 1 0,1-1 0,0 0 0,-1 0 0,1 0-1,0 0 1,0 0 0,1 0 0,0-1-110,-1 0-1,1-1 1,0 1-1,-1 0 1,0-1-1,1 1 0,-1-1 1,0 1-1,1-1 1,-1 0-1,0 1 1,1-4-1,22-56-5468,-10-32-2957,-10 29 7955,-2 21 5896,-3 21 7197,4 51-11214,10 50 0,-11-69-1086,0 0 0,1-1 0,0 1 0,1-1 0,0 0-1,1 0 1,0-1 0,11 17 0,-1-14-1424,-3-8-4031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39.329"/>
    </inkml:context>
    <inkml:brush xml:id="br0">
      <inkml:brushProperty name="width" value="0.025" units="cm"/>
      <inkml:brushProperty name="height" value="0.025" units="cm"/>
    </inkml:brush>
  </inkml:definitions>
  <inkml:trace contextRef="#ctx0" brushRef="#br0">147 78 1185,'-12'6'507,"-8"3"29,-14 5 2207,-47 27 0,141-37 487,2-15-2328,89-26-1,-19 3-740,-21 14-110,129-7 0,115 11 81,-191 11-110,24 3 32,-248 13 778,18-1-340,-313 24 169,-37 7 263,349-35-905,20-3-21,0 1 0,0 1 0,-36 13 0,59-18-1,0 0 0,0 0 1,0 0-1,0 0 0,0 0 0,1 0 1,-1 0-1,0 0 0,0 1 0,0-1 0,0 0 1,0 0-1,0 0 0,0 0 0,0 0 1,0 0-1,0 0 0,0 0 0,0 1 1,0-1-1,0 0 0,0 0 0,0 0 0,0 0 1,0 0-1,0 0 0,0 0 0,0 0 1,0 0-1,-1 1 0,1-1 0,0 0 1,0 0-1,0 0 0,0 0 0,0 0 0,0 0 1,0 0-1,0 0 0,0 0 0,0 0 1,0 0-1,0 0 0,-1 1 0,1-1 0,0 0 1,0 0-1,0 0 0,0 0 0,0 0 1,0 0-1,0 0 0,0 0 0,-1 0 1,1 0-1,0 0 0,0 0 0,0 0 0,11 1-276,68-3-631,143-20 1,78-34-2616,-272 50 3130,-2 2 40,-16 2 293,0 1-1,0-1 1,0-1-1,0 0 1,-1 0 0,1-1-1,10-6 1,-58 7-88,-115 14-1699,61-3 164,-13-4-2260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6.806"/>
    </inkml:context>
    <inkml:brush xml:id="br0">
      <inkml:brushProperty name="width" value="0.025" units="cm"/>
      <inkml:brushProperty name="height" value="0.025" units="cm"/>
    </inkml:brush>
  </inkml:definitions>
  <inkml:trace contextRef="#ctx0" brushRef="#br0">1 237 17617,'0'0'10730,"49"-51"-9673,-4 27-160,3-3-513,2 0-320,0-2-32,-3 6-512,-4 2-1987,-10 3-2593,-4 1-4998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7.290"/>
    </inkml:context>
    <inkml:brush xml:id="br0">
      <inkml:brushProperty name="width" value="0.025" units="cm"/>
      <inkml:brushProperty name="height" value="0.025" units="cm"/>
    </inkml:brush>
  </inkml:definitions>
  <inkml:trace contextRef="#ctx0" brushRef="#br0">1 2 19987,'0'0'6064,"2"9"-5380,46 250 346,-48-258-1028,0 1 0,1-1 0,-1 1 0,0 0 0,1-1 0,-1 1 0,1-1 0,-1 1 0,1-1 0,0 1 0,0-1 0,-1 0-1,1 1 1,0-1 0,0 0 0,0 0 0,2 2 0,-2-3 12,-1 0-1,1 0 1,0 0 0,-1 0-1,1 0 1,0 0-1,-1-1 1,1 1-1,0 0 1,-1 0-1,1-1 1,-1 1-1,1 0 1,-1-1 0,1 1-1,-1 0 1,1-1-1,-1 1 1,1-1-1,-1 1 1,1-1-1,-1 1 1,0-1 0,1 0-1,-1 1 1,0-1-1,1 0 1,22-56 740,27-132 1130,-46 181-1776,-1 10-61,2 20-72,-1 36-26,-4-57 63,1 81-38,2-73 33,4-16 73,5-17 99,0-15-47,-8 23-63,1-1 0,0 1 0,2 0 0,0 0 0,0 1 0,15-22-1,-22 37-70,0 0 0,1-1 0,-1 1-1,0 0 1,0 0 0,0 0 0,0 0 0,0-1-1,0 1 1,0 0 0,1 0 0,-1 0-1,0 0 1,0 0 0,0 0 0,0-1 0,1 1-1,-1 0 1,0 0 0,0 0 0,0 0-1,0 0 1,1 0 0,-1 0 0,0 0 0,0 0-1,0 0 1,1 0 0,-1 0 0,0 0-1,0 0 1,0 0 0,1 0 0,-1 0 0,0 0-1,0 0 1,0 0 0,1 0 0,-1 0-1,0 0 1,0 0 0,0 1 0,0-1 0,1 0-1,-1 0 1,0 0 0,0 0 0,0 1-1,4 13-276,-3 25-503,-1-35 612,0 48-2483,0-20-3320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7.695"/>
    </inkml:context>
    <inkml:brush xml:id="br0">
      <inkml:brushProperty name="width" value="0.025" units="cm"/>
      <inkml:brushProperty name="height" value="0.025" units="cm"/>
    </inkml:brush>
  </inkml:definitions>
  <inkml:trace contextRef="#ctx0" brushRef="#br0">125 11 4644,'0'0'17804,"-9"3"-15354,3-2-2383,0 0-1,0 1 1,0 0-1,1 0 1,-1 0-1,1 1 1,0 0-1,-1 0 1,1 0-1,1 0 1,-1 1-1,0 0 1,1 0-1,0 0 1,0 1-1,0-1 1,0 1-1,1 0 1,0 0-1,0 0 1,0 1-1,0-1 1,-2 9-1,4-9 37,0 0-1,0 0 1,0 1-1,0-1 1,1 0-1,0 1 1,0-1-1,0 1 1,1-1-1,-1 0 1,1 1-1,1-1 1,-1 0-1,1 0 1,0 0-1,4 9 1,-4-11-92,1 0 0,-1 0 0,1 0 1,0-1-1,0 1 0,0-1 0,0 1 1,0-1-1,0 0 0,1 0 0,-1-1 0,1 1 1,-1-1-1,1 0 0,0 1 0,-1-2 1,1 1-1,0 0 0,0-1 0,0 0 1,0 1-1,-1-2 0,1 1 0,5-1 1,-5 0-20,0 0 0,-1 0 1,1 0-1,0-1 1,-1 1-1,1-1 0,-1 0 1,0 0-1,0 0 1,0 0-1,0-1 0,0 1 1,0-1-1,-1 0 1,1 0-1,-1 0 1,1 0-1,-1 0 0,0 0 1,-1-1-1,1 1 1,0-1-1,-1 1 0,0-1 1,0 0-1,0 1 1,1-8-1,2-12 540,-1 1 1,-2-1-1,0-31 1,-1 43 0,0 9-478,0 1-1,0-1 1,0 1-1,0-1 1,0 1-1,0-1 1,0 1-1,-1-1 1,1 1 0,-1-1-1,1 1 1,-1-1-1,0 1 1,1-1-1,-1 1 1,0 0-1,0-1 1,0 1 0,-1-1-1,-7 4 144,0 16-259,4-1 23,1 0 1,0 1 0,2-1-1,0 1 1,1 0 0,2 33-1,-1-50-94,0 0-1,0 1 1,0-1-1,1 0 1,-1 0-1,0 0 1,1 1-1,-1-1 1,0 0 0,1 0-1,-1 0 1,1 0-1,0 0 1,-1 1-1,1-1 1,0 0-1,0-1 1,0 1-1,0 0 1,0 0-1,0 0 1,0 0-1,0-1 1,0 1-1,0 0 1,0-1 0,0 1-1,0-1 1,0 0-1,1 1 1,-1-1-1,0 0 1,0 1-1,1-1 1,-1 0-1,2 0 1,0-1-425,0 1-1,0-1 1,0 0 0,0 0-1,0 0 1,0 0 0,0 0 0,0-1-1,-1 1 1,1-1 0,-1 0 0,1 0-1,-1 0 1,3-3 0,20-23-6234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38.038"/>
    </inkml:context>
    <inkml:brush xml:id="br0">
      <inkml:brushProperty name="width" value="0.025" units="cm"/>
      <inkml:brushProperty name="height" value="0.025" units="cm"/>
    </inkml:brush>
  </inkml:definitions>
  <inkml:trace contextRef="#ctx0" brushRef="#br0">176 1 17104,'0'0'10186,"-7"61"-9001,-6-12-448,-3 7-417,2 2-160,2-2-96,3-9-64,5-11-640,4-11-674,0-11-447,-1-36-7688,-6-9 192</inkml:trace>
  <inkml:trace contextRef="#ctx0" brushRef="#br0" timeOffset="1">1 136 18930,'0'0'8007,"37"56"-6661,-7-48 31,4-3-768,4-4-353,0 1-224,5-2-801,-8 0-1985,0 0-3588,2-2-13645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40.865"/>
    </inkml:context>
    <inkml:brush xml:id="br0">
      <inkml:brushProperty name="width" value="0.025" units="cm"/>
      <inkml:brushProperty name="height" value="0.025" units="cm"/>
    </inkml:brush>
  </inkml:definitions>
  <inkml:trace contextRef="#ctx0" brushRef="#br0">1 218 17553,'0'0'7142,"80"-31"-6117,-27-1-480,7-1-449,3-5-32,-3 7-64,-8 4-897,-8 11-1345,-13 7-801,-19 8-1890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41.240"/>
    </inkml:context>
    <inkml:brush xml:id="br0">
      <inkml:brushProperty name="width" value="0.025" units="cm"/>
      <inkml:brushProperty name="height" value="0.025" units="cm"/>
    </inkml:brush>
  </inkml:definitions>
  <inkml:trace contextRef="#ctx0" brushRef="#br0">0 213 7783,'0'0'14510,"95"-35"-13261,-35 2-672,6 0-513,5-2-705,-6 7-1569,-8 1-2050,-10 6-2690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1:41.582"/>
    </inkml:context>
    <inkml:brush xml:id="br0">
      <inkml:brushProperty name="width" value="0.025" units="cm"/>
      <inkml:brushProperty name="height" value="0.025" units="cm"/>
    </inkml:brush>
  </inkml:definitions>
  <inkml:trace contextRef="#ctx0" brushRef="#br0">323 1 18449,'-14'2'1687,"12"-1"-1631,-9 0 120,0 2 1,-1-1-1,2 2 1,-1-1-1,0 1 1,1 1-1,-1 0 1,1 0-1,-12 10 1,3 1 193,0 1 0,1 1 0,1 1 0,1 0 0,0 2 0,-16 28 0,25-38-294,0 1 0,1 1 0,0-1 0,1 1 1,0 0-1,1 0 0,1 1 0,0-1 0,1 1 1,1 0-1,0-1 0,0 1 0,2 17 1,0-27-58,1 1 1,-1 0 0,1 0-1,0-1 1,0 1 0,0-1-1,1 0 1,0 1 0,-1-1-1,1 0 1,1-1 0,-1 1-1,1-1 1,-1 1-1,1-1 1,0 0 0,0 0-1,0-1 1,1 1 0,-1-1-1,1 0 1,-1 0 0,1 0-1,0-1 1,-1 0 0,1 0-1,0 0 1,5 0 0,8 2 149,0-2 1,0 0-1,0-1 1,0 0-1,0-2 0,29-6 1,-33 5-27,0-2 0,0 0-1,0 0 1,0-1 0,-1-1 0,0 0 0,-1-1 0,1 0-1,-2-1 1,1-1 0,-1 0 0,16-18 0,-21 21-57,0-1 1,0 1 0,-1-1-1,-1 0 1,1 0 0,-1 0-1,-1-1 1,1 0 0,-1 1-1,-1-1 1,0 0 0,0-1-1,-1 1 1,0 0 0,0 0-1,-1 0 1,0-1 0,-1 1-1,0 0 1,-1 0 0,-3-14-1,3 17-66,-1 0-1,0 0 0,0 0 0,0 0 0,-1 0 0,1 1 0,-1 0 0,-1 0 0,1 0 0,-1 0 0,1 1 0,-1 0 0,-1 0 0,1 0 1,-1 0-1,1 1 0,-1 0 0,0 0 0,0 1 0,-11-4 0,2 2-478,1 0-1,-1 1 1,-16-1-1,-43 2-6916,57 2-723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4:12.814"/>
    </inkml:context>
    <inkml:brush xml:id="br0">
      <inkml:brushProperty name="width" value="0.025" units="cm"/>
      <inkml:brushProperty name="height" value="0.025" units="cm"/>
    </inkml:brush>
  </inkml:definitions>
  <inkml:trace contextRef="#ctx0" brushRef="#br0">1 0 4228,'0'0'0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4:13.651"/>
    </inkml:context>
    <inkml:brush xml:id="br0">
      <inkml:brushProperty name="width" value="0.025" units="cm"/>
      <inkml:brushProperty name="height" value="0.025" units="cm"/>
    </inkml:brush>
  </inkml:definitions>
  <inkml:trace contextRef="#ctx0" brushRef="#br0">2252 1 2114,'-84'24'610,"-2"-2"-1,0-5 1,-1-3 0,-163 4-1,43-22 556,118-1-281,0 5-1,-1 3 0,-97 17 0,63 5-618,-128 44-1,195-49-220,0 2 0,1 3-1,1 2 1,-68 45-1,103-58 4,0 2 0,1 0 0,1 1 0,0 1 0,1 0 0,1 1 0,1 1 0,1 1 0,1 0 0,0 1 0,-14 36 0,13-21-41,2 2 0,2-1-1,1 1 1,3 1-1,0 0 1,1 59 0,4-58-5,2 1-1,2 0 1,2 0 0,1-1 0,3 0 0,1 0 0,1-1 0,3-1 0,1 0 0,2 0 0,2-2 0,1 0 0,2-2 0,1 0 0,2-1 0,47 49 0,-28-43 5,2-1 0,1-3 0,3-2 0,0-2 0,2-2 0,1-2 0,95 35 0,-35-25 13,2-4 1,223 34-1,-177-49 38,1-6-1,0-8 0,299-28 1,-280-1 12,0-8 0,-3-8 0,203-73 0,-58-18-133,-275 107 71,-1-2-1,-1-2 0,-1-2 1,58-51-1,-89 68 14,0-1 0,-1-1-1,-1 0 1,0 0 0,-2-1 0,1-1-1,-2 0 1,0 0 0,-1-1 0,-1 0-1,-1 0 1,0-1 0,-1 0 0,-1 0-1,2-30 1,-5 22 82,-1 1 1,-1-1-1,-2 1 0,0 0 1,-2 0-1,-1 0 0,-1 0 1,-1 1-1,-1 0 0,-23-44 1,16 42 120,0-1 0,-2 2 0,-1 0 0,-1 2 1,-1 0-1,-1 1 0,-1 1 0,-1 1 0,-37-24 1,24 22-100,-1 1 1,-1 2-1,0 2 1,-2 2-1,0 2 1,-46-11-1,1 7-107,0 4-1,-104-4 0,-169 11-253,339 7 226,-596 30-686,504-15 313,0 4 1,2 5-1,-155 54 0,223-61 279,0 1 1,2 2-1,0 2 0,1 2 0,2 1 0,0 2 0,2 1 1,1 2-1,2 2 0,-46 54 0,-1 14-1747,10-11-1052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40.715"/>
    </inkml:context>
    <inkml:brush xml:id="br0">
      <inkml:brushProperty name="width" value="0.025" units="cm"/>
      <inkml:brushProperty name="height" value="0.025" units="cm"/>
    </inkml:brush>
  </inkml:definitions>
  <inkml:trace contextRef="#ctx0" brushRef="#br0">100 1 6054,'0'0'6966,"-9"15"-6362,-2 4-458,0 0 1,2 1 0,0 0 0,2 0 0,-8 32-1,4 11 98,2 0 0,0 93-1,9-115-361,3 0 0,1-1-1,1 1 1,22 75-1,-20-87-963,-7-30 1043,0 1 1,0 0-1,0 0 1,0 0 0,0 0-1,0 0 1,0 0-1,-1 0 1,1 0-1,0-1 1,0 1 0,0 0-1,0 0 1,0 0-1,0 0 1,0 0-1,0 0 1,0 0 0,-1 0-1,1 0 1,0 0-1,0 0 1,0 0-1,0 0 1,0 0 0,0 0-1,0 0 1,-1 0-1,1 0 1,0 0-1,0 0 1,0 0 0,0 0-1,0 0 1,0 0-1,-1 0 1,1 0-1,0 0 1,0 0 0,0 0-1,0 0 1,0 0-1,0 0 1,0 0-1,0 0 1,-1 0-1,1 0 1,0 1 0,0-1-1,0 0 1,0 0-1,0 0 1,0 0-1,0 0 1,0 0 0,0 0-1,0 0 1,0 1-1,0-1 1,0 0-1,0 0 1,0 0 0,0 0-1,0 0 1,-25-40-5051,10 11 236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8:58.149"/>
    </inkml:context>
    <inkml:brush xml:id="br0">
      <inkml:brushProperty name="width" value="0.025" units="cm"/>
      <inkml:brushProperty name="height" value="0.025" units="cm"/>
    </inkml:brush>
  </inkml:definitions>
  <inkml:trace contextRef="#ctx0" brushRef="#br0">0 2967 12300,'0'0'2034,"2"-8"-1084,1-5-767,0 1 0,2-1 0,-1 1 1,2 0-1,0 0 0,0 1 0,1 0 0,12-16 1,81-90 118,-57 68-59,324-382 786,296-332-665,-523 621 496,6 6-1,204-146 0,361-181 22,-624 413-821,153-96 55,-191 112-98,-1-1-1,70-70 1,-112 100-19,29-33 40,-34 37-39,0 0 0,0 0 0,0 0 1,0 0-1,0-1 0,0 1 0,0 0 0,0-1 0,-1 1 0,1-1 1,-1 1-1,1-1 0,-1 1 0,1-1 0,-1 1 0,0-1 1,1 1-1,-1-1 0,0 0 0,0 1 0,0-1 0,0 1 1,-1-3-1,-14 0-437,-1 5-208,1 1 0,0 0 0,0 1 0,0 1 0,0 0 0,0 1 0,-23 11 0,-1 0-1767,-53 18-4356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41.088"/>
    </inkml:context>
    <inkml:brush xml:id="br0">
      <inkml:brushProperty name="width" value="0.025" units="cm"/>
      <inkml:brushProperty name="height" value="0.025" units="cm"/>
    </inkml:brush>
  </inkml:definitions>
  <inkml:trace contextRef="#ctx0" brushRef="#br0">30 147 6534,'0'0'1762,"-30"62"-1090,47-51 97,16-6-192,17-5 191,10-9-351,12-17-225,8-8-96,-2-9 32,-9-8-993,-9-10-2882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2.795"/>
    </inkml:context>
    <inkml:brush xml:id="br0">
      <inkml:brushProperty name="width" value="0.025" units="cm"/>
      <inkml:brushProperty name="height" value="0.025" units="cm"/>
    </inkml:brush>
  </inkml:definitions>
  <inkml:trace contextRef="#ctx0" brushRef="#br0">4492 603 5958,'-6'-8'1516,"-31"-34"-1955,-2 2 0,-2 2 0,-1 1 0,-2 3 0,-1 1 0,-1 2 0,-95-45 0,56 38 953,-1 4 1,-1 3-1,-2 5 1,-100-17-1,-99 0 870,-1 12 0,-2 13 0,-316 22 0,468 2-1452,0 7 0,1 6-1,1 5 1,1 7 0,-165 60 0,222-60 266,0 4 0,3 4 1,-131 87-1,151-85-65,3 2 1,2 2-1,1 2 1,3 3 0,-57 76-1,72-81-138,1 1-1,2 2 1,2 1 0,3 2-1,2 0 1,2 1-1,-25 102 1,39-123 9,1 0 1,1 1-1,2 0 1,1-1-1,2 1 0,1 0 1,1-1-1,2 1 0,1-1 1,1 0-1,2 0 0,1-1 1,1-1-1,2 1 1,19 32-1,-11-29 48,2-1-1,1-1 1,1-1 0,1-1-1,2-1 1,0-2 0,34 24-1,-16-18 5,2-2-1,1-2 1,1-2-1,68 25 1,-3-13 26,1-5 0,2-6 0,229 24 1,-123-33-48,1-10 0,0-10 1,0-9-1,259-48 1,-276 20 54,-1-9 1,-2-9-1,-4-9 1,296-140-1,-163 20 1092,-287 154-854,-1-1 1,-2-3-1,-1-1 1,63-73-1,-93 94-207,0-1 0,-1-1 0,-1 0 0,-1 0-1,0-1 1,-1 0 0,8-28 0,-13 34-72,-1 0 0,-1-1-1,0 1 1,-1 0 0,0 0 0,-1-1 0,0 1 0,-1 0 0,-1-1-1,0 1 1,-1 0 0,-8-25 0,1 16-56,-1 0 0,-1 1 0,-1 0 0,-1 1 0,-1 0 0,0 1 0,-1 1 0,-2 0 0,-26-21 0,-19-10-407,-108-65 1,-324-176-4904,334 186 1719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3.558"/>
    </inkml:context>
    <inkml:brush xml:id="br0">
      <inkml:brushProperty name="width" value="0.025" units="cm"/>
      <inkml:brushProperty name="height" value="0.025" units="cm"/>
    </inkml:brush>
  </inkml:definitions>
  <inkml:trace contextRef="#ctx0" brushRef="#br0">2482 429 15214,'-10'-9'315,"-64"-62"-666,37 33-450,-2 2 0,-64-47 0,63 60 1396,-1 2 0,0 1 1,-2 3-1,0 1 0,-1 2 1,-84-15-1,-279-15 5,381 42-685,-75-4 50,-184 13 0,236-2 42,1 2 0,0 3 0,0 1 1,1 3-1,-84 37 0,83-27 13,1 2 0,1 3 0,1 1 0,2 3 0,1 1 1,-59 63-1,69-62 177,1 1 0,3 2 1,1 1-1,1 1 0,3 1 0,1 1 1,-29 79-1,42-92-191,1 1 0,2 0 0,0 1 0,3-1 0,0 1 0,2 0 0,1 0 0,1 0 0,2 0 0,1-1 0,2 1 0,1-1 0,1 0 0,1-1 0,20 42 0,-9-28-96,1-2 1,2 0-1,2-2 1,2 0-1,2-2 1,38 40-1,-45-56 108,1 0 0,1-2 1,0-1-1,2 0 0,0-2 0,1-1 0,0-1 0,1-2 1,0 0-1,46 11 0,-11-10 128,1-2 0,0-3 0,1-3 0,74-4 0,-34-6 87,187-35 0,-185 18-157,-2-5 1,-1-4-1,-2-4 1,-1-5 0,131-73-1,-177 81-38,0-2 0,-2-3 0,-2-1 0,-2-3-1,-1-2 1,-3-3 0,-1-1 0,-2-1 0,-3-3-1,47-78 1,-67 93-4,-1-1 1,-2 0-1,22-76 0,-32 93 51,-2 0 0,0 0 0,-2 0 0,0-1 0,-1 1 0,-1 0 0,-1-1 1,-1 1-1,-7-33 0,7 44-65,-1 2 1,1-1 0,-2 0 0,1 0 0,-1 1-1,0 0 1,-1 0 0,0 0 0,0 0-1,0 1 1,-1 0 0,0 0 0,0 0-1,-8-4 1,3 3-13,0 0-1,0 1 1,-1 1-1,0 0 1,0 0-1,0 1 1,0 1-1,-18-3 1,-8 2-431,1 1 0,-1 3 1,0 0-1,1 3 1,-49 9-1,-27 10-3058,0 2-3405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1.175"/>
    </inkml:context>
    <inkml:brush xml:id="br0">
      <inkml:brushProperty name="width" value="0.025" units="cm"/>
      <inkml:brushProperty name="height" value="0.025" units="cm"/>
    </inkml:brush>
  </inkml:definitions>
  <inkml:trace contextRef="#ctx0" brushRef="#br0">4876 399 4740,'0'0'6044,"-8"-8"-5671,-44-61-159,47 64-278,0 0 1,0 1-1,0 0 1,0 0-1,-1 0 1,0 0 0,0 1-1,0 0 1,0 0-1,0 1 1,0 0-1,-1 0 1,1 0-1,-11-1 1,-14 0-700,-61 0 0,28 1 401,-363-67 3215,108 11-1622,-13 8-1199,102 12-24,-318-11 0,-341 82 1070,775-20-1078,-598 88 128,685-95-296,0 1 0,1 1 0,0 1-1,0 1 1,1 2 0,0 0 0,1 2 0,1 1 0,-29 22 0,42-30 406,0 0 0,-1 0 1,0-1-1,0-1 1,-21 8-1,17 7-35,-34 9 99,-67 30-1,70-38 334,1 2 0,-49 35 0,80-48-559,1 0 0,0 1-1,1 1 1,0 0 0,1 0 0,0 1 0,1 1-1,1 0 1,0 0 0,-12 26 0,-2 16-76,3 0 0,-26 116 0,43-149-9,1 0 1,2 0-1,0 0 0,1 0 1,1 1-1,1-1 0,1-1 1,2 1-1,10 31 0,13 21 5,49 94-1,-75-165 5,20 42-129,2-2-1,2 0 1,3-2 0,39 45 0,-43-59 90,1-2 0,2 0 0,0-2 0,1-1 0,1-2 0,45 24 1,96 38 144,334 113 1,-372-158-62,214 33 0,145-12 27,-470-56-74,188 15-10,2-9 0,-1-9 0,295-39 0,-179 7 90,198-35 143,-447 49-245,-1-4-1,-1-4 0,-1-3 1,97-51-1,-121 51 11,-1-1 1,-1-3-1,-2-2 0,-2-2 1,-1-2-1,66-74 0,-72 62 245,-2 0 0,-2-3-1,-3-1 1,-2-1-1,-3-1 1,-2-2 0,-3-1-1,-2 0 1,12-68 0,-25 89-85,-2 1 1,-1-1-1,-2 0 1,-2 1-1,-1-1 1,-3 0-1,0 1 1,-3-1-1,-1 1 1,-18-50-1,15 60-339,-1 1 0,0 1 0,-3 0 0,0 1 0,-1 1 0,-20-24 0,19 29-691,-2 0 0,0 1 0,0 1 0,-2 1 0,0 0 0,-1 2 0,-30-16 0,-39-12-7866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4.170"/>
    </inkml:context>
    <inkml:brush xml:id="br0">
      <inkml:brushProperty name="width" value="0.025" units="cm"/>
      <inkml:brushProperty name="height" value="0.025" units="cm"/>
    </inkml:brush>
  </inkml:definitions>
  <inkml:trace contextRef="#ctx0" brushRef="#br0">66 0 11179,'1'11'6427,"7"254"-1275,-22 12-3668,14-271-1489,-1 13 281,-1-1-1,-1 1 0,-1 0 0,0-1 0,-2 1 0,-9 22 0,15-40-236,-1 0-1,1-1 0,0 1 1,-1 0-1,1 0 0,0-1 0,-1 1 1,1-1-1,-1 1 0,1 0 1,-1-1-1,1 1 0,-1-1 0,1 1 1,-1-1-1,0 1 0,1-1 1,-1 0-1,0 1 0,1-1 0,-1 0 1,-1 1-1,-6-12 725,4-28-250,3 3-552,3 1-1,0 0 0,3 0 1,1 0-1,1 1 1,22-60-1,-22 74 11,1 1 0,1 0 1,0 0-1,2 1 0,0 1 0,1 0 1,1 0-1,0 1 0,1 1 0,1 0 0,1 1 1,32-23-1,-40 32 22,-1 1 1,1 0 0,-1 0-1,1 1 1,0 0-1,1 0 1,-1 1 0,0 0-1,1 0 1,-1 1-1,1 0 1,-1 1 0,1-1-1,10 3 1,-18-2 1,1 1 0,0-1 0,-1 1 1,0 0-1,1 0 0,-1 0 0,1 0 1,-1 0-1,0 0 0,0 0 0,0 0 1,1 0-1,-1 1 0,0-1 0,0 0 0,-1 1 1,1-1-1,0 1 0,0-1 0,-1 1 1,1-1-1,-1 1 0,1 0 0,-1-1 1,0 1-1,0 0 0,0-1 0,1 1 0,-2-1 1,1 1-1,0 0 0,0 1 0,-1 4 12,0 0 0,0-1 0,0 1 0,-1-1 0,0 0 0,0 1 0,-4 5 0,-3 5 68,-2-1-1,0-1 0,0 1 0,-2-2 1,-22 22-1,26-27 7,-1-1 0,0 0 0,-1 0-1,0-1 1,0 0 0,0-1 0,-1 0 0,0-1 0,-14 5 0,25-10-97,0 0-1,0 1 1,0-1 0,0 0 0,0 1 0,0-1 0,0 0-1,0 0 1,0 0 0,0 0 0,0 0 0,-1 0-1,1 0 1,0 0 0,0-1 0,0 1 0,0 0-1,0-1 1,0 1 0,0-1 0,0 1 0,0-1-1,0 1 1,-1-2 0,2 1-86,-1 0 0,1 0 0,0 0 0,0 0 0,-1 0 0,1 0 0,0 0 0,0 0 0,0 0 0,0-1 0,0 1 0,0 0 0,1 0 0,-1 0 0,0 0 1,1 0-1,-1 0 0,0 0 0,1-1 0,3-5-1082,-1 0 1,1 1-1,0-1 1,0 1-1,9-10 1,19-13-6371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4.699"/>
    </inkml:context>
    <inkml:brush xml:id="br0">
      <inkml:brushProperty name="width" value="0.025" units="cm"/>
      <inkml:brushProperty name="height" value="0.025" units="cm"/>
    </inkml:brush>
  </inkml:definitions>
  <inkml:trace contextRef="#ctx0" brushRef="#br0">1 226 19218,'0'0'5371,"9"-4"-4741,9-7-391,0 0 1,-1-2-1,0 0 1,23-23-1,-30 26-194,-1 0-1,1-1 0,-2 0 0,1 0 1,-2-1-1,1 0 0,-2 0 0,10-24 1,-22 50 110,0-1 0,0-1 0,-17 23 1,14-21-79,0 0 1,0 0-1,2 1 1,-12 30 0,19-45-78,0 1 0,0-1 1,0 1-1,0-1 1,0 0-1,-1 1 1,1-1-1,0 1 0,0-1 1,1 0-1,-1 1 1,0-1-1,0 1 0,0-1 1,0 0-1,0 1 1,0-1-1,0 1 0,1-1 1,-1 0-1,0 1 1,0-1-1,1 0 1,-1 1-1,0-1 0,0 0 1,1 0-1,-1 1 1,0-1-1,1 0 0,-1 0 1,0 1-1,1-1 1,-1 0-1,0 0 0,1 0 1,-1 0-1,1 0 1,-1 1-1,1-1 0,26-1 45,25-13-5,-25 5-65,1 0 0,1 2 0,-1 2 0,1 0 1,37-1-1,-48 15 365,-8-3 797,0-21-89,-7 3-872,0 1 0,-1-1 0,0 0 0,-1 0 0,0 0 0,-2-13 1,2-6-161,-1 30-98,0 0 0,1 0 1,-1 0-1,0 0 0,1 0 1,-1 1-1,1-1 0,0 0 1,-1 0-1,1 0 0,-1 0 1,1 0-1,0 1 0,0-1 1,-1 0-1,1 1 0,0-1 1,0 1-1,0-1 0,0 1 0,0-1 1,0 1-1,0-1 0,0 1 1,0 0-1,0 0 0,0-1 1,0 1-1,0 0 0,0 0 1,2 0-1,42 1-7489,-29-1 2419,12 0-5488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5.584"/>
    </inkml:context>
    <inkml:brush xml:id="br0">
      <inkml:brushProperty name="width" value="0.025" units="cm"/>
      <inkml:brushProperty name="height" value="0.025" units="cm"/>
    </inkml:brush>
  </inkml:definitions>
  <inkml:trace contextRef="#ctx0" brushRef="#br0">174 1 4708,'0'0'15583,"-5"14"-14376,-7 17-361,1 1 0,2 1 0,-7 41 0,0 107 883,-11 61-842,27-242-878,0 0 1,0 0-1,0 0 1,1 1-1,-1-1 0,0 0 1,0 0-1,0 0 1,0 0-1,0 1 0,0-1 1,0 0-1,0 0 0,0 0 1,0 1-1,0-1 1,0 0-1,-1 0 0,1 0 1,0 0-1,0 0 1,0 1-1,0-1 0,0 0 1,0 0-1,0 0 0,0 0 1,0 0-1,-1 1 1,1-1-1,0 0 0,0 0 1,0 0-1,0 0 1,0 0-1,-1 0 0,1 0 1,0 0-1,0 0 0,0 1 1,0-1-1,0 0 1,-1 0-1,1 0 0,0 0 1,0 0-1,0 0 1,-1 0-1,1 0 0,0 0 1,0 0-1,0 0 1,0 0-1,-1-1 0,1 1 1,0 0-1,0 0 0,0 0 1,0 0-1,-1 0 1,-7-15 324,-5-22-141,-4-15-153,9 31-111,1-1 0,1-1 0,1 1 0,-3-26 0,9 48 60,-1-1-1,0 1 1,1-1 0,-1 1 0,0-1-1,1 1 1,-1 0 0,1-1 0,-1 1-1,0-1 1,1 1 0,-1 0 0,1-1-1,-1 1 1,1 0 0,-1 0 0,1-1-1,0 1 1,-1 0 0,1 0 0,-1 0-1,1 0 1,-1 0 0,1 0 0,0 0-1,-1 0 1,1 0 0,-1 0 0,1 0-1,-1 0 1,1 0 0,0 0 0,-1 1-1,2-1 1,25 6-96,-25-6 101,15 4 8,1-1 0,0 0 0,0-1 0,0-1 0,0-1 1,0-1-1,33-5 0,-41 4 1,0 0-1,0-1 1,0 0-1,0-1 1,-1 0-1,0 0 1,0-1 0,0 0-1,0-1 1,-1 0-1,0 0 1,0-1 0,0 0-1,-1 0 1,8-12-1,-12 16 10,-1-1 0,1 0 0,-1 0 0,0 0 0,-1-1 0,1 1 0,-1 0 0,0-1 0,0 1 0,0-1 0,0 1 0,-1-1 0,0 1 0,0-1 1,-1-8-1,1 12-6,-1 0 1,1 1 0,0-1 0,-1 0 0,1 1 0,-1-1 0,1 1 0,-1-1-1,1 1 1,-1-1 0,1 1 0,-1-1 0,1 1 0,-1 0 0,0-1-1,1 1 1,-1 0 0,0-1 0,1 1 0,-1 0 0,0 0 0,1 0 0,-1 0-1,0-1 1,0 1 0,1 0 0,-1 0 0,0 1 0,1-1 0,-1 0 0,0 0-1,0 0 1,1 0 0,-1 0 0,0 1 0,1-1 0,-1 0 0,0 1 0,1-1-1,-1 0 1,1 1 0,-1-1 0,0 1 0,1-1 0,-1 2 0,-30 20 125,20-9-54,2 0 1,-1 1-1,2-1 0,-9 18 0,14-26-32,0 1-1,1 0 0,0-1 0,0 1 0,0 0 0,1 0 0,0 0 0,0 0 0,0 0 0,1 0 0,0 1 0,0-1 0,0 0 1,3 9-1,-2-13-89,0 0 0,1-1 1,-1 1-1,1 0 1,-1 0-1,1-1 0,0 1 1,0 0-1,0-1 1,0 0-1,0 0 1,0 1-1,0-1 0,0 0 1,0-1-1,1 1 1,-1 0-1,0-1 0,1 1 1,-1-1-1,0 0 1,1 1-1,-1-1 0,3-1 1,4 2-1010,-1-1 1,0 0 0,1-1-1,-1 0 1,16-4-1,4-8-5444,1-4-4371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5.912"/>
    </inkml:context>
    <inkml:brush xml:id="br0">
      <inkml:brushProperty name="width" value="0.025" units="cm"/>
      <inkml:brushProperty name="height" value="0.025" units="cm"/>
    </inkml:brush>
  </inkml:definitions>
  <inkml:trace contextRef="#ctx0" brushRef="#br0">117 1 15791,'0'0'8739,"-8"4"-8622,-3 2-82,0 1-1,1 0 1,-1 1-1,-12 12 0,19-16 63,0 0-1,0 0 1,1 0-1,-1 1 0,1-1 1,0 1-1,0 0 0,1 0 1,-1 0-1,1 0 0,0 0 1,0 1-1,1-1 1,-2 10-1,3-15-94,0 1-1,0 0 1,0 0 0,0 0-1,1 0 1,-1-1 0,0 1-1,0 0 1,1 0 0,-1 0-1,0-1 1,1 1 0,-1 0-1,1 0 1,-1-1 0,1 1 0,-1 0-1,1-1 1,-1 1 0,1-1-1,-1 1 1,1-1 0,0 1-1,0-1 1,-1 1 0,1-1-1,1 1 1,29 5-392,32-13-3410,-23-9-2825,0-5-6886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6.552"/>
    </inkml:context>
    <inkml:brush xml:id="br0">
      <inkml:brushProperty name="width" value="0.025" units="cm"/>
      <inkml:brushProperty name="height" value="0.025" units="cm"/>
    </inkml:brush>
  </inkml:definitions>
  <inkml:trace contextRef="#ctx0" brushRef="#br0">7 0 7623,'0'0'10544,"6"8"-8617,0 2-1566,-1-1 0,0 1 0,-1 0 0,0 0 0,0 1 0,-1-1 0,0 1 0,-1 0 0,-1 0 0,1 16 0,3 131 1906,1 18-1427,1-148-677,-3-22-26,-2-18 1,-4-7-342,0 1 1,0-1-1,-2 1 0,0 0 0,-2 0 0,0 1 1,0 0-1,-2 0 0,-16-28 0,13 23 416,11 21-46,62 5-99,20-2-1013,-26-14-6039,-13-5-6873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7.080"/>
    </inkml:context>
    <inkml:brush xml:id="br0">
      <inkml:brushProperty name="width" value="0.025" units="cm"/>
      <inkml:brushProperty name="height" value="0.025" units="cm"/>
    </inkml:brush>
  </inkml:definitions>
  <inkml:trace contextRef="#ctx0" brushRef="#br0">133 0 5573,'0'0'14633,"-9"1"-12701,2 1-1708,1-1 0,0 1 0,-1 1 0,1-1 0,0 1 0,0 0 0,0 0 0,0 1 0,1 0 0,-1 0 0,1 0 0,0 1 0,0-1 0,1 1-1,0 0 1,-1 1 0,2-1 0,-1 1 0,-4 8 0,7-12-213,-1 0-1,1 0 1,0 0-1,-1 0 1,1 0-1,0 1 1,0-1-1,1 0 1,-1 1-1,0-1 1,1 0-1,-1 1 1,1-1-1,0 1 1,0-1-1,0 1 0,1 4 1,0-6-11,0 1 0,1-1 0,-1 0 0,1 0 0,-1 1-1,1-1 1,0 0 0,-1-1 0,1 1 0,0 0 0,-1 0 0,1-1 0,0 1 0,0-1 0,0 1 0,0-1 0,0 0-1,-1 0 1,1 0 0,0 0 0,0 0 0,3-1 0,28-3 20,-28 2-27,0 1 0,0 0-1,0 0 1,0 1 0,0-1 0,0 1 0,0 0 0,0 1 0,0-1-1,9 3 1,-13-2 17,0 0-1,0 0 0,0 1 1,0-1-1,0 0 1,-1 0-1,1 0 0,0 1 1,-1-1-1,1 0 1,-1 1-1,1-1 0,-1 0 1,0 1-1,0-1 1,1 1-1,-1-1 0,0 1 1,0-1-1,0 0 0,-1 1 1,1-1-1,0 1 1,-1-1-1,0 2 0,1 1 148,-1 0 0,0 0 0,-1 0 0,1 0 0,-1 0 0,1 0 0,-5 6 0,2-5-86,-1 0 0,1 0 0,-1-1 0,0 1 0,0-1 0,0 0 0,0-1-1,-1 1 1,0-1 0,0 0 0,0-1 0,0 1 0,0-1 0,0 0 0,0 0 0,-1-1-1,-6 1 1,13-2-113,-1 0-1,1 0 0,0 0 1,0 0-1,-1 0 0,1 0 1,0 0-1,-1 0 0,1 0 1,0 0-1,0 0 0,-1 0 1,1 0-1,0 0 0,-1-1 1,1 1-1,0 0 1,0 0-1,-1 0 0,1 0 1,0 0-1,0-1 0,0 1 1,-1 0-1,1 0 0,0 0 1,0-1-1,0 1 0,-1 0 1,1 0-1,0-1 0,0 1 1,0 0-1,0-1 0,0 1 1,0 0-1,0 0 0,0-1 1,-1 1-1,1 0 0,0-1 1,7-14-2030,15-10-1517,39-20-4904,-25 23 2668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8:58.586"/>
    </inkml:context>
    <inkml:brush xml:id="br0">
      <inkml:brushProperty name="width" value="0.025" units="cm"/>
      <inkml:brushProperty name="height" value="0.025" units="cm"/>
    </inkml:brush>
  </inkml:definitions>
  <inkml:trace contextRef="#ctx0" brushRef="#br0">217 167 10410,'28'-30'1471,"-15"13"-678,1 1 1,1 0 0,1 2 0,0-1-1,1 2 1,0 0 0,28-15 0,-44 28-745,0-1 1,0 0 0,1 1 0,-1-1 0,1 1 0,-1-1-1,1 1 1,-1 0 0,0-1 0,1 1 0,-1 0-1,1 0 1,-1 0 0,1 0 0,-1 0 0,1 1 0,-1-1-1,1 0 1,2 2 0,-3-2-15,-1 1-1,1 0 1,0 0-1,0-1 1,-1 1-1,1 0 1,-1 0-1,1 0 1,-1 0 0,1 0-1,-1 0 1,0 0-1,1 0 1,-1 0-1,0 0 1,0 0-1,0 0 1,0 0-1,0 1 1,0 1 0,-1 6 180,-1 1 0,0-1 0,0 0 0,-7 18 0,-32 63-16,-4-2-1,-84 123 1,103-169-165,-45 62-16,-32 56 877,98-143-272,15-16-262,27-20-106,-31 15-234,163-99 360,189-104-298,-111 89-3761,-142 66-3006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7.441"/>
    </inkml:context>
    <inkml:brush xml:id="br0">
      <inkml:brushProperty name="width" value="0.025" units="cm"/>
      <inkml:brushProperty name="height" value="0.025" units="cm"/>
    </inkml:brush>
  </inkml:definitions>
  <inkml:trace contextRef="#ctx0" brushRef="#br0">23 12 8200,'0'0'16276,"-2"12"-15042,-2 7-785,-1 2 222,0 1-1,-2 37 1,7-58-669,0-1 0,0 1 0,0-1 0,0 1 0,0-1 1,0 1-1,0-1 0,1 1 0,-1-1 0,0 1 0,0-1 1,0 1-1,0-1 0,1 0 0,-1 1 0,0-1 0,0 1 1,1-1-1,-1 0 0,0 1 0,1-1 0,-1 1 0,0-1 0,1 0 1,-1 0-1,1 1 0,-1-1 0,1 0 0,-1 0 0,0 1 1,1-1-1,-1 0 0,1 0 0,-1 0 0,1 0 0,0 0 1,24-5 72,19-21-17,-28 11-249,0-1-1,19-28 1,8-7-84,-42 69-113,-7 12 488,-4-4-45,6-19-61,1 0 0,0 1 0,0 0 1,1 0-1,0 0 0,0 0 0,0 0 0,1 0 0,1 0 0,0 1 0,0 11 0,1-19-63,-1-1 0,1 1 1,-1-1-1,0 1 0,1-1 0,0 1 0,-1-1 0,1 1 0,-1-1 1,1 0-1,-1 1 0,1-1 0,0 0 0,-1 1 0,1-1 0,0 0 1,-1 0-1,1 0 0,0 1 0,-1-1 0,1 0 0,0 0 0,0 0 1,-1 0-1,1 0 0,0 0 0,-1-1 0,1 1 0,0 0 0,-1 0 1,1 0-1,0-1 0,-1 1 0,1 0 0,-1-1 0,1 1 0,0 0 1,-1-1-1,1 1 0,-1-1 0,1 0 0,25-18-3247,-9-3-1147,1-6-2456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7.784"/>
    </inkml:context>
    <inkml:brush xml:id="br0">
      <inkml:brushProperty name="width" value="0.025" units="cm"/>
      <inkml:brushProperty name="height" value="0.025" units="cm"/>
    </inkml:brush>
  </inkml:definitions>
  <inkml:trace contextRef="#ctx0" brushRef="#br0">73 0 7911,'0'0'8414,"-3"12"-5147,-22 55-205,15-45-1678,1 1 1,1 1-1,-9 47 1,17-70-1390,0 0-1,0 0 1,0 1-1,0-1 1,0 0 0,0 0-1,1 0 1,-1 0-1,0 0 1,1 1 0,-1-1-1,1 0 1,-1 0-1,1 0 1,0 0 0,-1 0-1,1 0 1,0 0-1,0-1 1,-1 1 0,1 0-1,0 0 1,0-1-1,0 1 1,0 0 0,0-1-1,0 1 1,0-1-1,0 1 1,0-1-1,1 0 1,-1 1 0,0-1-1,0 0 1,0 0-1,0 0 1,1 0 0,-1 0-1,0 0 1,0 0-1,0 0 1,0 0 0,1 0-1,0-1 1,13-1-593,-1 0 0,29-9 0,-15 3-899,-22 7 1338,-1 1 0,0-1 0,1 1 0,-1 0 0,1 0 0,-1 0 0,1 1 0,-1 0 0,6 2 0,-10-3 156,0 0 1,0 1-1,0-1 1,0 1-1,0 0 0,0-1 1,0 1-1,0 0 0,0-1 1,0 1-1,-1 0 1,1 0-1,0 0 0,-1 0 1,1 0-1,0 0 1,-1 0-1,1 0 0,0 1 1,-1 0 60,0 0 1,1 0 0,-1 0-1,0 0 1,-1 0-1,1 0 1,0 0 0,0 0-1,-1 0 1,0 0-1,1 0 1,-1 0 0,0 0-1,0 0 1,-1 2-1,-2 2 220,-1 0 1,0-1-1,0 1 0,0-1 0,0 0 0,-1-1 0,0 1 0,0-1 0,0 0 1,-10 4-1,12-5-158,-1-1 1,1 0-1,-1 0 1,1 0-1,-1-1 1,0 1 0,0-1-1,0 0 1,0 0-1,0-1 1,0 0-1,0 1 1,1-2-1,-1 1 1,0-1 0,-8-1-1,12 1-404,-1-1 0,1 1 0,-1-1 0,1 0-1,0 0 1,0 1 0,-1-1 0,1 0 0,0 0 0,1 0 0,-1 0-1,0 0 1,1 0 0,-1 0 0,1 0 0,-1 0 0,1-1-1,0 1 1,0 0 0,0 0 0,0 0 0,1-4 0,-1 2-799,0-21-5979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8.142"/>
    </inkml:context>
    <inkml:brush xml:id="br0">
      <inkml:brushProperty name="width" value="0.025" units="cm"/>
      <inkml:brushProperty name="height" value="0.025" units="cm"/>
    </inkml:brush>
  </inkml:definitions>
  <inkml:trace contextRef="#ctx0" brushRef="#br0">1 0 5125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8.485"/>
    </inkml:context>
    <inkml:brush xml:id="br0">
      <inkml:brushProperty name="width" value="0.025" units="cm"/>
      <inkml:brushProperty name="height" value="0.025" units="cm"/>
    </inkml:brush>
  </inkml:definitions>
  <inkml:trace contextRef="#ctx0" brushRef="#br0">136 34 8936,'-4'-22'7901,"-8"11"-3352,11 11-4381,-1 0 0,0 0 0,0 0-1,0 0 1,0 0 0,0 1 0,1-1 0,-1 0 0,0 1 0,0 0 0,0-1-1,1 1 1,-1 0 0,0 0 0,1 0 0,-1 0 0,1 0 0,-1 0 0,-1 3-1,-10 6 363,1 2 0,-18 20 0,27-28-510,-1 0 1,2 0-1,-1 0 0,0 1 1,1-1-1,0 1 0,0-1 0,0 1 1,1 0-1,-1 0 0,1 0 1,0 0-1,0 5 0,4-9-40,0 0 0,0 0 0,0 0 0,0-1 0,1 1-1,-1-1 1,0 0 0,0 1 0,0-2 0,0 1 0,0 0 0,6-2 0,26-7-209,-28 7 180,1-1 0,0 1 0,0 0 0,0 1 0,0 0-1,-1 0 1,2 1 0,-1 0 0,0 0 0,14 3 0,-21-3 43,-1 0 0,1 1 1,0-1-1,0 0 0,-1 0 0,1 1 0,0-1 1,-1 0-1,1 1 0,0-1 0,-1 1 0,1-1 1,-1 1-1,1-1 0,-1 1 0,1 0 1,-1-1-1,1 1 0,-1 0 0,1-1 0,-1 1 1,0 0-1,0-1 0,1 1 0,-1 0 1,0 0-1,0-1 0,1 2 0,-9 23 117,4-18 27,-1-1 1,0 1-1,0-1 1,-10 10-1,13-15-121,-10 11 207,0-2-1,-1 1 1,-1-1-1,0-1 0,0-1 1,0 0-1,-27 10 1,40-17-228,1-1 0,0 0 0,-1 0 1,1 0-1,-1 0 0,1 0 1,-1 1-1,1-1 0,-1 0 0,1 0 1,-1 0-1,1-1 0,-1 1 1,1 0-1,-1 0 0,1 0 1,-1 0-1,1 0 0,-1 0 0,1-1 1,0 1-1,-1 0 0,1 0 1,-1-1-1,1 1 0,0 0 1,-1-1-1,1 1 0,0 0 0,-1-1 1,1 1-1,-1-1 0,1-17-760,15-21-1585,63-83-8526,-67 108 8954,25-39-4949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8.828"/>
    </inkml:context>
    <inkml:brush xml:id="br0">
      <inkml:brushProperty name="width" value="0.025" units="cm"/>
      <inkml:brushProperty name="height" value="0.025" units="cm"/>
    </inkml:brush>
  </inkml:definitions>
  <inkml:trace contextRef="#ctx0" brushRef="#br0">93 1 5093,'0'0'11840,"-1"10"-9870,-8 33 364,-22 60 0,19-72-1881,2 1 1,2 1-1,0 0 1,3 0-1,-3 42 1,12-70-135,5-12-148,6-12-5,-5-5-217,0 0-1,-2 0 0,9-41 1,-10 34 22,-5 41-16,-1-1 0,2 1 0,-1-1 1,1 0-1,1 1 0,0-2 0,0 1 0,1 0 0,0-1 0,0 0 0,9 11 0,-10-16 64,1 0 1,-1-1-1,1 1 0,0-1 1,-1 0-1,1 0 0,0-1 1,0 1-1,0-1 0,0 0 1,0-1-1,1 1 0,-1-1 1,0 0-1,0 0 0,0-1 1,0 1-1,0-1 0,1 0 1,-1-1-1,-1 1 0,1-1 0,0 0 1,0 0-1,-1-1 0,7-3 1,-3 1 15,0 0 0,0 0 0,0-1 1,-1 1-1,0-2 0,0 1 0,-1-1 0,0 0 0,0-1 1,0 1-1,-1-1 0,0 0 0,7-16 0,-37 75 22,19-41-55,0 0 0,0 0 0,2 1 1,-1 0-1,1 0 0,1 0 0,-1 0 0,2 1 0,0-1 0,-1 21 0,3-32-77,0 0 0,1 0 0,-1 0 0,0 1 0,0-1-1,0 0 1,1 0 0,-1 0 0,0 0 0,0 0-1,1 0 1,-1 1 0,0-1 0,1 0 0,-1 0-1,0 0 1,0 0 0,1 0 0,-1 0 0,0 0-1,0 0 1,1 0 0,-1 0 0,0 0 0,1 0-1,-1 0 1,0-1 0,0 1 0,1 0 0,-1 0-1,0 0 1,0 0 0,1 0 0,-1-1 0,0 1 0,0 0-1,1 0 1,-1 0 0,0 0 0,0-1 0,0 1-1,0 0 1,1 0 0,-1-1 0,11-9-2611,-1-11-2546,-1-8-3432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9.203"/>
    </inkml:context>
    <inkml:brush xml:id="br0">
      <inkml:brushProperty name="width" value="0.025" units="cm"/>
      <inkml:brushProperty name="height" value="0.025" units="cm"/>
    </inkml:brush>
  </inkml:definitions>
  <inkml:trace contextRef="#ctx0" brushRef="#br0">1 0 6983,'0'0'19218,"42"29"-39782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5:59.622"/>
    </inkml:context>
    <inkml:brush xml:id="br0">
      <inkml:brushProperty name="width" value="0.025" units="cm"/>
      <inkml:brushProperty name="height" value="0.025" units="cm"/>
    </inkml:brush>
  </inkml:definitions>
  <inkml:trace contextRef="#ctx0" brushRef="#br0">102 0 12236,'0'0'4388,"-3"12"-2248,-63 230 3952,55-189-5944,2-1-1,-3 105 1,34-194-640,34-116-1654,-47 140 1945,-4 25 238,-2 43 424,-1-32-165,-2-19-239,0 0 1,1 0-1,-1 0 1,1-1-1,0 1 0,1 0 1,-1-1-1,0 1 0,1-1 1,0 1-1,0-1 1,0 0-1,0 0 0,1 1 1,-1-2-1,1 1 1,0 0-1,0-1 0,0 1 1,0-1-1,0 0 1,0 0-1,0 0 0,1 0 1,-1 0-1,1-1 0,0 0 1,-1 0-1,1 0 1,0 0-1,0 0 0,0-1 1,-1 0-1,1 1 1,0-1-1,0-1 0,0 1 1,0-1-1,-1 1 0,1-1 1,0 0-1,-1-1 1,6-1-1,-2 0-26,0 0 0,-1-1 0,1 0 0,-1 0 1,1-1-1,-1 0 0,0 0 0,7-8 0,-10 10-18,1-1 0,-1 0-1,0 0 1,0 0 0,0 0 0,-1 0 0,1 0-1,-1-1 1,0 0 0,0 1 0,-1-1 0,0 0-1,2-9 1,-22 46 211,16-28-148,0 1 1,1 0-1,0-1 0,0 1 0,0 0 0,0 1 0,1-1 0,0 0 0,0 0 0,0 1 0,1-1 0,-1 0 0,2 1 0,-1-1 0,1 6 1,0-10-54,0 0 1,0-1 0,0 1 0,0 0 0,0 0 0,0-1 0,0 1 0,0-1 0,1 1-1,-1-1 1,0 1 0,0-1 0,1 0 0,-1 0 0,0 0 0,0 1 0,1-1 0,-1 0 0,0-1-1,0 1 1,1 0 0,-1 0 0,0 0 0,0-1 0,1 1 0,0-1 0,34-12 281,-28 8-318,1-1 0,-1 1 0,0-2 0,0 1 0,0-1 0,-1 0 0,0-1 1,-1 0-1,0 0 0,0 0 0,6-12 0,-33 66-59,17-39 35,0 0 0,1 0 1,0 0-1,0 0 1,0 0-1,1 1 1,0 0-1,1-1 1,-2 13-1,4-20-88,-1 0-1,0 0 1,0 1-1,0-1 1,0 0-1,0 0 1,1 1-1,-1-1 1,0 0 0,0 0-1,0 1 1,1-1-1,-1 0 1,0 0-1,0 0 1,1 0-1,-1 1 1,0-1-1,1 0 1,-1 0-1,0 0 1,0 0 0,1 0-1,-1 0 1,0 0-1,1 0 1,-1 0-1,0 0 1,1 0-1,-1 0 1,0 0-1,0 0 1,1 0-1,-1 0 1,0 0 0,1 0-1,-1 0 1,0 0-1,0 0 1,1-1-1,-1 1 1,0 0-1,0 0 1,1 0-1,-1-1 1,0 1-1,0 0 1,1 0 0,-1 0-1,0-1 1,0 1-1,0 0 1,0-1-1,1 1 1,-1 0-1,0-1 1,15-13-6614,-1-6-4109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0.214"/>
    </inkml:context>
    <inkml:brush xml:id="br0">
      <inkml:brushProperty name="width" value="0.025" units="cm"/>
      <inkml:brushProperty name="height" value="0.025" units="cm"/>
    </inkml:brush>
  </inkml:definitions>
  <inkml:trace contextRef="#ctx0" brushRef="#br0">80 1 10698,'0'0'12348,"0"10"-10960,-3 31-526,-2 1 1,-1-1 0,-18 58 0,12-56-115,2 2 0,2-1 0,-3 71 0,12-91-1090,3-33-437,2-38-598,-6 17 798,0 21 347,-1 0 0,2 0 0,-1 0 0,1 0 0,0 1 1,1-1-1,3-11 0,-5 20 220,0 0 0,1-1 0,-1 1 0,0 0 0,1-1 0,-1 1 0,0 0 0,1-1 0,-1 1 1,1 0-1,-1 0 0,0-1 0,1 1 0,-1 0 0,1 0 0,-1 0 0,1 0 0,-1 0 0,1 0 1,-1 0-1,0-1 0,1 1 0,-1 0 0,1 1 0,-1-1 0,1 0 0,-1 0 0,1 0 1,-1 0-1,1 0 0,-1 0 0,0 0 0,1 1 0,-1-1 0,1 0 0,-1 0 0,1 1 0,18 12-28,-12-9 89,-2-2-25,0 1 0,1-1-1,-1 0 1,1-1-1,-1 1 1,1-1 0,0 0-1,-1-1 1,1 1-1,0-1 1,0-1 0,-1 1-1,1-1 1,0 0-1,0 0 1,-1 0 0,1-1-1,5-2 1,-7 3-8,-1-1 0,1 0 0,-1 0 0,0 0 0,1 0 0,-1 0 0,0 0 0,-1-1 0,1 1 0,0-1 0,-1 0 0,1 0 0,-1 0 0,0 0 0,0-1 0,0 1 0,0 0 0,-1-1 0,0 1 0,1-1 0,-1 0 0,0 1 0,-1-1 0,1 0 0,-1 0 0,1 1 0,-1-1 0,-1-5 0,1 9-7,0-1 0,0 1-1,0-1 1,0 1-1,-1-1 1,1 1-1,0-1 1,0 1 0,-1-1-1,1 1 1,0-1-1,-1 1 1,1-1 0,0 1-1,-1 0 1,1-1-1,-1 1 1,1-1 0,0 1-1,-1 0 1,1 0-1,-1-1 1,1 1-1,-1 0 1,0 0 0,1 0-1,-1-1 1,1 1-1,-1 0 1,1 0 0,-1 0-1,1 0 1,-1 0-1,0 0 1,1 0 0,-1 0-1,1 0 1,-1 1-1,1-1 1,-1 0-1,1 0 1,-1 0 0,1 0-1,-1 1 1,1-1-1,-1 0 1,1 1 0,-1-1-1,1 0 1,-1 1-1,1 0 1,-27 18 308,21-11-214,0 0 1,1 1 0,0-1 0,0 1 0,0 0-1,1 0 1,1 0 0,0 0 0,0 1-1,1 0 1,0-1 0,0 1 0,1 0-1,0 0 1,2 19 0,0-27-146,-1 0 1,1 0-1,0 0 0,0 0 0,0 0 1,0 0-1,0-1 0,0 1 1,0 0-1,1-1 0,-1 1 0,0-1 1,1 1-1,0-1 0,-1 1 1,1-1-1,0 0 0,0 0 1,-1 0-1,1 0 0,0 0 0,0-1 1,0 1-1,0 0 0,0-1 1,0 0-1,0 1 0,0-1 0,1 0 1,-1 0-1,4-1 0,32-5-3888,-9-9-3665,-3-9-4732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0.570"/>
    </inkml:context>
    <inkml:brush xml:id="br0">
      <inkml:brushProperty name="width" value="0.025" units="cm"/>
      <inkml:brushProperty name="height" value="0.025" units="cm"/>
    </inkml:brush>
  </inkml:definitions>
  <inkml:trace contextRef="#ctx0" brushRef="#br0">115 1 8968,'0'0'18146,"-7"9"-16764,-22 28-383,29-36-1000,-1-1 1,0 1-1,1 0 1,-1-1 0,1 1-1,-1 0 1,1-1-1,-1 1 1,1 0 0,0-1-1,-1 1 1,1 0-1,0 0 1,-1-1 0,1 1-1,0 0 1,0 0 0,0 0-1,0-1 1,0 1-1,0 0 1,0 0 0,0 0-1,0 0 1,0-1-1,0 1 1,1 0 0,-1 0-1,0 0 1,0-1-1,1 1 1,-1 0 0,1-1-1,-1 1 1,1 0 0,-1-1-1,1 1 1,-1 0-1,1-1 1,-1 1 0,1-1-1,0 1 1,-1-1-1,1 1 1,1 0 0,37 7-1772,-28-7 1437,3 3-140,0 0 1,0 1-1,0 0 1,-1 1-1,19 11 1,-29-15 484,0 0 1,0 0-1,0 1 1,0-1 0,0 1-1,-1-1 1,1 1 0,-1 0-1,0 0 1,0 0-1,0 0 1,2 5 0,-3-6 77,-1 0 1,1 0-1,-1 0 0,0 1 1,0-1-1,0 0 1,0 0-1,0 0 0,0 0 1,0 0-1,-1 0 1,1 1-1,-1-1 1,0 0-1,1 0 0,-1 0 1,0-1-1,0 1 1,-1 0-1,1 0 0,0 0 1,0-1-1,-3 3 1,-3 3 137,-1 0-1,0-1 1,0 0 0,0 0 0,-1-1 0,0 0 0,0 0 0,0-1-1,-18 5 1,-37 4-959,58-13 63,0 1-1,-1-2 1,1 1 0,-1-1 0,1 0 0,-12-3 0,-16-16-11448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55.977"/>
    </inkml:context>
    <inkml:brush xml:id="br0">
      <inkml:brushProperty name="width" value="0.025" units="cm"/>
      <inkml:brushProperty name="height" value="0.025" units="cm"/>
    </inkml:brush>
  </inkml:definitions>
  <inkml:trace contextRef="#ctx0" brushRef="#br0">0 523 8072,'0'0'2797,"12"0"-2242,791-53-903,-535 28-361,446-49 166,491-32 2522,-1160 105-1910,878-40 871,-3-39-406,-607 40-310,326-36 241,-565 72-649,-46 4-1169,1-2-1,30-6 1,-8-4-2480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7:24:20.057"/>
    </inkml:context>
    <inkml:brush xml:id="br0">
      <inkml:brushProperty name="width" value="0.025" units="cm"/>
      <inkml:brushProperty name="height" value="0.025" units="cm"/>
    </inkml:brush>
  </inkml:definitions>
  <inkml:trace contextRef="#ctx0" brushRef="#br0">220 744 32,'-57'-17'7079,"4"-1"-6054,7-1 1409,12-1 0,10 1 449,19-7-577,5-3-800,29-6-513,13-9-129,18-8-31,18-5-288,12-7-353,7-4-160,5 2-448,0-1-1250,-7-4-2658,-11-1-10154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0.200"/>
    </inkml:context>
    <inkml:brush xml:id="br0">
      <inkml:brushProperty name="width" value="0.025" units="cm"/>
      <inkml:brushProperty name="height" value="0.025" units="cm"/>
    </inkml:brush>
  </inkml:definitions>
  <inkml:trace contextRef="#ctx0" brushRef="#br0">0 27 16400,'3'-26'4285,"-3"26"-4208,0 0 0,0 0 0,1 0 0,-1 0 0,0 0 0,0 0 0,0 0 0,1 0 0,-1 0 0,0 0 0,0 0 0,0 0 0,1 0 0,-1 0 0,0 0 0,0 0 0,0 0 0,1 0 0,-1 0 0,0 0 0,0 0 0,0 0 0,1 0 0,-1 0 0,0 1 0,0-1 0,0 0 0,0 0 0,1 0 0,-1 0 0,0 0 0,0 1 0,0-1 0,0 0 0,0 0 0,0 0 0,0 0 1,1 1-1,-1-1 0,0 0 0,0 0 0,0 0 0,0 1 0,0-1 0,0 0 0,0 0 0,0 0 0,0 1 0,0-1 0,15 49 1871,38 184-1080,-31-133-3259,-12-54-256,-10-42 1062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7.128"/>
    </inkml:context>
    <inkml:brush xml:id="br0">
      <inkml:brushProperty name="width" value="0.025" units="cm"/>
      <inkml:brushProperty name="height" value="0.025" units="cm"/>
    </inkml:brush>
  </inkml:definitions>
  <inkml:trace contextRef="#ctx0" brushRef="#br0">66 1 18834,'0'0'753,"1"12"-316,-6 137 784,-5-1 0,-32 155-1,39-349 3182,7-44-4282,2 37-180,3 1 1,3 0-1,1 0 1,3 2-1,36-80 0,-51 126 50,2-1 0,-1 2 0,0-1 0,1 0 0,0 0 0,0 1 0,0 0-1,0-1 1,0 1 0,1 0 0,-1 1 0,1-1 0,0 1 0,5-3 0,-6 4-3,0 0 1,0 0 0,0 0 0,0 1 0,0 0-1,0-1 1,0 1 0,-1 0 0,1 1 0,0-1-1,0 0 1,0 1 0,0-1 0,0 1 0,0 0-1,0 0 1,-1 0 0,1 1 0,0-1 0,-1 1-1,1-1 1,3 4 0,-1-1-3,-1 0 0,1 0 0,-1 0 0,0 1 1,0-1-1,0 1 0,-1 0 0,1 0 0,-1 1 0,-1-1 0,1 1 0,-1-1 1,0 1-1,0 0 0,1 6 0,-2-8 15,-1 0 0,1-1 0,-1 1 0,0 0-1,0 0 1,-1 0 0,1 0 0,-1-1 0,0 1 0,0 0 0,0 0 0,0-1 0,-1 1 0,0-1 0,1 1 0,-1-1-1,0 0 1,-1 0 0,1 0 0,0 0 0,-1 0 0,0 0 0,0-1 0,-5 5 0,-4 0 71,1-1-1,-1-1 1,0 0 0,-1 0 0,1-1 0,-1-1-1,0 0 1,0-1 0,0 0 0,0-1 0,0 0 0,0-1-1,0-1 1,-18-3 0,28 4-53,0 0 1,0-1-1,1 1 0,-1-1 1,0 0-1,1 0 1,-1 0-1,0 0 0,1 0 1,-1-1-1,1 1 0,0-1 1,-3-2-1,4 3-65,0 0-1,0 0 1,1 0 0,-1 0 0,0 0-1,1 0 1,-1-1 0,0 1 0,1 0-1,0 0 1,-1-1 0,1 1 0,0 0 0,-1-1-1,1 1 1,0 0 0,0-1 0,0 1-1,0 0 1,1-2 0,0 0-214,0 0 0,0 0 0,0 0 0,1 0 0,-1 0 0,1 0 1,0 1-1,0-1 0,0 1 0,0-1 0,0 1 0,1 0 0,-1 0 0,1 0 0,-1 0 1,1 0-1,0 0 0,0 1 0,0-1 0,5-1 0,70-16-7191,-37 11 1718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7.640"/>
    </inkml:context>
    <inkml:brush xml:id="br0">
      <inkml:brushProperty name="width" value="0.025" units="cm"/>
      <inkml:brushProperty name="height" value="0.025" units="cm"/>
    </inkml:brush>
  </inkml:definitions>
  <inkml:trace contextRef="#ctx0" brushRef="#br0">1 207 15407,'0'0'7009,"10"8"-5445,-4-3-1259,-4-2-223,1 0-1,-1-1 0,1 1 1,0-1-1,0 0 0,0 0 0,0 0 1,0 0-1,0 0 0,1-1 1,-1 0-1,0 1 0,1-1 1,-1 0-1,1-1 0,-1 1 0,1 0 1,0-1-1,-1 0 0,8 0 1,-3-4 23,0 1 0,0-1 0,0 0 1,-1 0-1,1-1 0,-1 0 1,0 0-1,0-1 0,-1 0 0,9-10 1,-11 12-50,-1 0 0,0 0 0,1 0-1,-1 0 1,-1-1 0,1 1 0,-1-1 0,1 0 0,-1 1 0,-1-1 0,1 0 0,-1 0 0,0-1 0,0 1 0,0 0 0,-1 0 0,1 0-1,-2-10 1,0 14-49,1 0 0,-1 0 0,1-1-1,-1 1 1,1 1 0,-1-1-1,0 0 1,0 0 0,1 0-1,-1 0 1,0 0 0,0 1 0,0-1-1,0 0 1,0 1 0,0-1-1,0 1 1,0-1 0,0 1 0,0-1-1,0 1 1,-1 0 0,1-1-1,0 1 1,0 0 0,0 0 0,0 0-1,-1 0 1,1 0 0,0 0-1,0 0 1,0 1 0,-2-1 0,-2 1 6,0 0 1,1 0-1,-1 0 1,1 1-1,0 0 1,-1 0-1,-5 3 1,1 2-6,0 0 1,1 0-1,0 0 1,-13 17-1,18-20-7,-1 0 0,1 1 0,1-1 0,-1 0-1,1 1 1,-1 0 0,1 0 0,1 0 0,-1 0 0,1 0-1,0 0 1,-1 7 0,2-11-3,1 0 0,0 0 0,-1 0 1,1 0-1,0 0 0,0-1 0,-1 1 0,1 0 0,0-1 0,0 1 1,0-1-1,0 1 0,0-1 0,0 1 0,0-1 0,0 1 0,0-1 0,0 0 1,0 0-1,0 0 0,1 0 0,-1 0 0,0 0 0,0 0 0,0 0 1,0 0-1,0 0 0,0 0 0,0-1 0,0 1 0,2-1 0,38-7-274,-21 1 84,1 1-1,1 1 1,-1 1 0,1 0 0,38 0 0,-57 3 215,0 0 1,0 0 0,1 0 0,-1-1-1,0 1 1,0-1 0,0 0 0,0 0-1,-1 0 1,1-1 0,-1 1 0,1-1-1,-1 1 1,0-1 0,0 0 0,3-4 0,30-51 127,-32 54-822,1-1 1,-1 0-1,1 1 0,0 0 1,0 0-1,1 0 1,9-6-1,14-13-6173,-10 3 769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8.152"/>
    </inkml:context>
    <inkml:brush xml:id="br0">
      <inkml:brushProperty name="width" value="0.025" units="cm"/>
      <inkml:brushProperty name="height" value="0.025" units="cm"/>
    </inkml:brush>
  </inkml:definitions>
  <inkml:trace contextRef="#ctx0" brushRef="#br0">98 1 4965,'0'0'13362,"-8"7"-12353,0 0-805,1 1 0,1-1 0,0 1 0,0 0 1,0 1-1,1-1 0,0 1 0,1 0 0,0 1 1,1-1-1,-5 19 0,-2 24 554,3 0 0,3 0 0,3 106 0,2-75 507,2-68-520,3-18 62,4-26-47,-7-17-628,-4-88-1,-2 37-928,4 99 747,1 0 0,0 0 0,-1 0-1,1-1 1,0 1 0,0-1 0,0 1 0,0-1 0,0 0 0,4 2-1,-4-2 5,13 6-35,0-2 0,1 1 0,-1-2 0,1 0 0,0-1 0,0-1 0,0 0 0,0-1 0,1-1 0,-1 0 1,24-4-1,-36 3 88,1 0 0,0-1 0,-1 1 0,1-1 0,-1 0 0,1 0 0,-1 0 0,0 0 0,0-1 0,0 0 0,0 0 0,0 0 0,-1 0 0,6-7 0,-7 8 33,0-1 0,0 0-1,0 0 1,0 0-1,0 0 1,-1 0 0,0 0-1,1 0 1,-1 0-1,0-1 1,-1 1 0,1 0-1,-1-1 1,1 1-1,-1 0 1,0-1 0,0 1-1,0-1 1,-1 1-1,1 0 1,-3-6-1,3 8-19,-1-1 0,0 1 0,0 0 0,1 0 0,-1 0 0,0-1 0,0 1 0,0 0 0,-1 0 0,1 0-1,0 0 1,0 1 0,-1-1 0,1 0 0,0 0 0,-1 1 0,1-1 0,0 1 0,-1-1 0,1 1 0,-1 0 0,1 0-1,-1-1 1,1 1 0,-1 0 0,1 0 0,-1 0 0,1 1 0,-1-1 0,1 0 0,-1 0 0,-1 1 0,-1 0 4,0 0 1,0 0-1,-1 1 1,1-1-1,0 1 1,0 0-1,0 0 1,1 0-1,-8 5 1,6-2 29,0-1 0,1 1 0,-1-1 1,1 1-1,0 1 0,0-1 0,1 0 0,0 1 1,0 0-1,0 0 0,0 0 0,1 0 1,0 0-1,0 0 0,1 1 0,0-1 1,0 1-1,0 8 0,2-13-69,0 0 1,0 0-1,0 0 1,0 0-1,0 0 1,1 0-1,-1 0 0,0-1 1,1 1-1,0 0 1,-1-1-1,1 1 0,0-1 1,0 0-1,0 0 1,0 0-1,0 0 1,0 0-1,0 0 0,0 0 1,0 0-1,0-1 1,0 1-1,1-1 1,-1 0-1,0 0 0,0 0 1,3 0-1,72 1-3796,-73-1 3272,4-1-600,0 0 0,1-1 0,-1 0 0,0 0-1,0-1 1,0 0 0,0-1 0,0 1 0,8-7-1,12-8-4241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8.497"/>
    </inkml:context>
    <inkml:brush xml:id="br0">
      <inkml:brushProperty name="width" value="0.025" units="cm"/>
      <inkml:brushProperty name="height" value="0.025" units="cm"/>
    </inkml:brush>
  </inkml:definitions>
  <inkml:trace contextRef="#ctx0" brushRef="#br0">151 26 5509,'0'0'18749,"-10"-6"-17180,8 4-1478,-1 0-1,1 0 0,-1 0 1,0 0-1,1 1 1,-1-1-1,0 1 1,0 0-1,0 0 0,0 0 1,0 0-1,0 1 1,0-1-1,0 1 1,-1 0-1,1 0 0,0 0 1,0 0-1,0 0 1,0 1-1,0-1 1,0 1-1,-1 0 0,1 0 1,1 0-1,-1 0 1,0 1-1,0-1 1,0 1-1,1 0 0,-1-1 1,-3 4-1,3-2-10,-1 0-1,1 0 0,-1 1 1,1-1-1,0 1 1,1-1-1,-1 1 0,1 0 1,-1 0-1,1 0 0,0 0 1,1 1-1,-1-1 1,1 0-1,-2 9 0,3-10-71,0-1 0,0 0 0,1 0 0,-1 1-1,0-1 1,1 0 0,0 0 0,0 0-1,0 1 1,0-1 0,0 0 0,0 0 0,0 0-1,0-1 1,1 1 0,-1 0 0,1 0-1,0-1 1,-1 1 0,1-1 0,0 1 0,0-1-1,0 0 1,0 0 0,0 0 0,0 0-1,0 0 1,0 0 0,0 0 0,1-1-1,-1 1 1,4-1 0,9 4-139,0-2 0,0 0-1,0 0 1,0-2 0,18-1 0,21-10-3999,-49 10 2997,-1-1 0,0 0 1,0 0-1,0-1 0,0 1 0,0-1 1,0 0-1,-1 0 0,4-3 0,6-12-12544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8.871"/>
    </inkml:context>
    <inkml:brush xml:id="br0">
      <inkml:brushProperty name="width" value="0.025" units="cm"/>
      <inkml:brushProperty name="height" value="0.025" units="cm"/>
    </inkml:brush>
  </inkml:definitions>
  <inkml:trace contextRef="#ctx0" brushRef="#br0">123 0 5285,'0'0'15668,"-2"12"-13773,-12 64 641,2-19-1125,2 0 0,-2 73 0,12-111-1328,3 56 63,-3-70-139,1 0 0,0 0-1,0 0 1,0 0 0,1 0 0,0-1-1,0 1 1,0 0 0,0-1 0,1 0-1,5 8 1,-7-12 12,-1-1 1,1 1-1,-1-1 0,1 1 1,-1-1-1,0 1 1,1-1-1,-1 1 0,1-1 1,-1 0-1,0 1 1,0-1-1,1 0 0,-1 1 1,0-1-1,0 0 0,0 1 1,0-1-1,0 0 1,0 1-1,0-1 0,0 0 1,0 0-1,0 1 0,0-1 1,0 0-1,0 1 1,-1-2-1,-1-33-74,-1 22-76,-1 0 0,0 0 0,-1 1-1,0-1 1,-1 1 0,0 0 0,-1 1 0,-1-1 0,1 1-1,-2 1 1,1-1 0,-2 1 0,-11-10 0,104 20 419,-44 2-445,34 1-1604,-25-7-9042,-29-1-13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09.806"/>
    </inkml:context>
    <inkml:brush xml:id="br0">
      <inkml:brushProperty name="width" value="0.025" units="cm"/>
      <inkml:brushProperty name="height" value="0.025" units="cm"/>
    </inkml:brush>
  </inkml:definitions>
  <inkml:trace contextRef="#ctx0" brushRef="#br0">229 26 5349,'0'-1'581,"-1"0"0,1 0 1,0 1-1,0-1 0,0 0 0,0 0 1,-1 1-1,1-1 0,0 0 0,-1 1 0,1-1 1,0 0-1,-1 1 0,1-1 0,-1 1 1,1-1-1,-1 1 0,0-1 0,1 1 0,-1-1 1,1 1-1,-2-1 0,-22-7 3155,-27 5-3580,46 3 558,-1 1-626,-1 0 0,1 0-1,-1 1 1,1-1-1,0 2 1,0-1-1,0 1 1,0-1-1,0 2 1,0-1-1,1 1 1,-1 0 0,1 0-1,0 0 1,0 1-1,1-1 1,0 1-1,-1 0 1,1 1-1,1-1 1,-1 1 0,1 0-1,0-1 1,1 1-1,-1 1 1,1-1-1,0 0 1,1 1-1,-1-1 1,1 1-1,0-1 1,1 1 0,0-1-1,1 12 1,0-16-74,-1 0 1,1-1-1,0 1 1,0 0-1,0-1 1,0 1 0,0-1-1,1 0 1,-1 1-1,0-1 1,1 0-1,-1 0 1,1 0-1,-1 0 1,1 0 0,0 0-1,-1 0 1,1 0-1,0 0 1,0-1-1,-1 1 1,1-1-1,0 0 1,0 1 0,3-1-1,57 1 127,-48-1-153,2-1-442,0-1 0,1 0 0,-1-1 0,16-5 0,-12 2-2038,0-1-1,33-18 0,-15 4-4372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0.136"/>
    </inkml:context>
    <inkml:brush xml:id="br0">
      <inkml:brushProperty name="width" value="0.025" units="cm"/>
      <inkml:brushProperty name="height" value="0.025" units="cm"/>
    </inkml:brush>
  </inkml:definitions>
  <inkml:trace contextRef="#ctx0" brushRef="#br0">65 1 12556,'0'0'5909,"-9"10"-3880,2-2-1548,2-3-238,0-1 1,1 1-1,0-1 1,0 1-1,0 1 1,0-1-1,1 0 1,0 1-1,0 0 1,0-1-1,1 1 1,-3 10-1,6-16-217,-1 1 0,0 0 0,1 0 0,-1 0 0,1 0 0,-1-1 0,1 1-1,-1 0 1,1 0 0,-1-1 0,1 1 0,0 0 0,0-1 0,-1 1 0,1-1 0,0 1 0,0-1 0,-1 1-1,1-1 1,0 0 0,0 1 0,0-1 0,0 0 0,0 0 0,-1 1 0,1-1 0,0 0 0,0 0-1,0 0 1,0 0 0,0 0 0,0 0 0,0-1 0,0 1 0,0 0 0,1-1 0,40-5 168,37-24-197,-67 23-38,1 1-1,0 1 0,0 0 1,0 1-1,0 1 0,1 0 1,21-2-1,-34 5 64,0 0 1,0 0-1,-1 0 1,1 0-1,0 1 1,-1-1-1,1 0 1,0 1-1,-1-1 1,1 0 0,0 1-1,-1-1 1,1 1-1,-1-1 1,1 1-1,-1-1 1,1 1-1,-1-1 1,1 1-1,-1-1 1,0 1-1,1 0 1,-1-1-1,0 1 1,0 0-1,1-1 1,-1 1-1,0 0 1,0 0-1,0-1 1,0 1-1,0 0 1,0 0-1,1 35 794,0-6-235,-1-29-562,1 0 1,0-1-1,-1 1 1,1 0-1,0 0 0,0-1 1,0 1-1,0-1 1,0 1-1,0-1 0,0 1 1,0-1-1,0 1 1,0-1-1,0 0 0,0 0 1,0 0-1,0 1 1,0-1-1,1 0 0,-1 0 1,0 0-1,0-1 1,0 1-1,1 0 0,31-6 395,30-26-4,-2 0-2908,-19 23-9443,-36 9 6421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0.600"/>
    </inkml:context>
    <inkml:brush xml:id="br0">
      <inkml:brushProperty name="width" value="0.025" units="cm"/>
      <inkml:brushProperty name="height" value="0.025" units="cm"/>
    </inkml:brush>
  </inkml:definitions>
  <inkml:trace contextRef="#ctx0" brushRef="#br0">135 0 7847,'0'0'12172,"-5"12"-11131,-24 75 833,3 1-1,-24 160 1,35-163-1263,8-50-185,5-27-150,1-9 55,8-45-575,2 2-1,1-1 0,19-46 0,-17 52-222,-5 15 123,-3 9 109,0-1 1,1 1-1,0 0 0,1 0 1,1 1-1,1 0 0,0 0 1,17-22-1,-26 37 217,1 1 1,-1-1-1,0 1 0,0 0 0,0-1 1,1 1-1,-1 0 0,1 0 0,-1 0 0,1-1 1,0 1-1,0 0 0,0 0 0,0 0 1,0 0-1,0 0 0,1-1 0,-1 1 1,0 0-1,1 0 0,-1-1 0,1 1 1,0 0-1,0 0 0,0-1 0,0 1 0,0-1 1,0 1-1,0-1 0,0 1 0,0-1 1,1 0-1,-1 0 0,1 1 0,-1-1 1,1 0-1,-1 0 0,1 0 0,-1-1 1,1 1-1,0 0 0,0-1 0,-1 1 0,1-1 1,0 1-1,0-1 0,0 0 0,-1 0 1,1 0-1,0 0 0,0 0 0,0 0 1,0 0-1,-1-1 0,1 1 0,0-1 0,0 1 1,0-1-1,-1 0 0,3-1 0,-9 7 134,0-1-1,-1 1 1,0-1-1,0 0 0,0-1 1,0 0-1,0 0 1,-1 0-1,1 0 0,-1-1 1,0-1-1,-7 2 1,14-3-161,-1 0 1,1 0 0,0-1 0,0 1 0,-1 0 0,1 0 0,0-1 0,0 1 0,0 0 0,0 0 0,0-1 0,-1 1-1,1 0 1,0-1 0,0 1 0,0 0 0,0 0 0,0-1 0,0 1 0,0 0 0,0-1 0,0 1 0,0 0 0,0-1-1,0 1 1,0 0 0,0-1 0,1 1 0,-1 0 0,0 0 0,0-1 0,0 1 0,0 0 0,0-1 0,1 1 0,-1 0 0,0 0-1,0 0 1,1-1 0,-1 1 0,0 0 0,0 0 0,1 0 0,-1-1 0,0 1 0,12-15-1649,11-12-1948,7-5-1505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0.942"/>
    </inkml:context>
    <inkml:brush xml:id="br0">
      <inkml:brushProperty name="width" value="0.025" units="cm"/>
      <inkml:brushProperty name="height" value="0.025" units="cm"/>
    </inkml:brush>
  </inkml:definitions>
  <inkml:trace contextRef="#ctx0" brushRef="#br0">125 1 16560,'0'0'4495,"-5"12"-2643,-76 185 3642,72-167-5264,1 0 1,1 1-1,1 0 0,2 0 1,-1 39-1,8-60-856,3-16-1761,3-19-2971,-7-1-1704,0-4-4854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1.501"/>
    </inkml:context>
    <inkml:brush xml:id="br0">
      <inkml:brushProperty name="width" value="0.025" units="cm"/>
      <inkml:brushProperty name="height" value="0.025" units="cm"/>
    </inkml:brush>
  </inkml:definitions>
  <inkml:trace contextRef="#ctx0" brushRef="#br0">1 109 7271,'0'0'10570,"11"2"-7703,1 0-2493,1-1 0,-1 0 0,1 0 0,-1-1 0,1-1 0,-1 0 0,0-1 0,1 0 0,-1-1 1,0 0-1,0-1 0,13-6 0,18-21-169,-41 30-187,-1-1 0,1 0 0,-1 1 1,1-1-1,-1 0 0,1 0 0,-1 0 0,0 0 1,0 0-1,0 0 0,0 0 0,-1-1 0,1 1 1,0 0-1,-1 0 0,0-1 0,1 1 0,-1 0 1,0 0-1,-1-4 0,1 5-7,-1 0 1,1 0-1,-1 0 0,0 0 0,1 1 1,-1-1-1,0 0 0,1 1 0,-1-1 1,0 0-1,0 1 0,0-1 0,0 1 1,0-1-1,0 1 0,0 0 1,0-1-1,0 1 0,0 0 0,0 0 1,0 0-1,0 0 0,0 0 0,0 0 1,0 0-1,0 0 0,0 0 0,0 0 1,0 0-1,0 1 0,0-1 0,1 0 1,-1 1-1,-1 0 0,-35 13 17,29-8 57,-1 1 0,1 1 0,1-1 0,0 1 0,0 1 0,0-1 0,-7 14 0,11-17-7,0 0 1,0 0 0,1 0-1,-1 0 1,1 1 0,0-1-1,1 1 1,-1-1-1,1 1 1,0 0 0,1-1-1,-1 1 1,1 0-1,0 0 1,2 9 0,-1-14-69,0 1 0,0-1 1,1 1-1,-1-1 1,0 1-1,1-1 0,-1 1 1,1-1-1,-1 0 1,1 0-1,0 0 0,-1 0 1,1 0-1,0 0 1,0-1-1,0 1 0,0-1 1,0 1-1,0-1 1,0 1-1,0-1 1,0 0-1,-1 0 0,1 0 1,0 0-1,2-1 1,5 1 2,0 0 1,-1-1 0,1-1-1,-1 1 1,9-3 0,2-5-322,1 0 0,30-20 0,-31 18 25,0 0 0,32-12 0,-51 22 295,1 1-1,0-1 0,-1 1 0,1-1 1,0 1-1,-1 0 0,1-1 0,0 1 1,0 0-1,-1 0 0,1 0 0,0 0 1,0-1-1,0 1 0,0 0 0,-1 0 1,1 0-1,0 1 0,0-1 0,0 0 1,-1 0-1,1 0 0,0 1 0,0-1 1,-1 0-1,1 1 0,0-1 0,-1 0 1,1 1-1,0-1 0,-1 1 0,1-1 1,0 1-1,-1 0 0,1-1 0,-1 1 1,1-1-1,-1 1 0,0 0 0,1 0 1,-1-1-1,1 1 0,-1 0 0,0 0 1,0-1-1,0 1 0,1 0 0,-1 0 1,0 1-1,-7 49 976,2-24-615,5-27-359,0 0 0,0 1 0,0-1 0,0 0 0,0 1 0,0-1 0,1 0 1,-1 1-1,0-1 0,0 0 0,0 1 0,0-1 0,1 0 0,-1 1 0,0-1 0,0 0 0,0 0 0,1 1 0,-1-1 0,0 0 0,1 0 0,-1 0 0,0 1 0,0-1 0,1 0 0,-1 0 0,0 0 0,1 0 1,-1 0-1,0 0 0,1 0 0,-1 0 0,0 1 0,1-1 0,-1 0 0,1-1 0,19-1 209,16-13-99,2-11-107,-29 19-206,0 0 1,0 1-1,0 0 1,1 0-1,0 1 1,0 1-1,16-6 1,-25 10 179,-1 0 1,0 0 0,1 0-1,-1 0 1,0 0 0,1 0 0,-1 0-1,0 0 1,1 0 0,-1 0-1,0 0 1,1 0 0,-1 0 0,0 0-1,1 1 1,-1-1 0,0 0-1,1 0 1,-1 0 0,0 0 0,0 1-1,1-1 1,-1 0 0,0 0 0,0 1-1,0-1 1,1 0 0,-1 0-1,0 1 1,0-1 0,0 0 0,0 0-1,1 1 1,-1-1 0,0 0-1,0 1 1,0-1 0,0 1 0,0 19-93,-11 23 250,9-38-121,1-3-4,1-1-1,-1 1 1,1 0-1,-1-1 1,1 1-1,-1 0 1,1 0-1,0 0 1,0 0-1,0-1 1,0 1 0,0 0-1,0 0 1,0 0-1,1 0 1,-1-1-1,1 1 1,-1 0-1,1 0 1,1 1-1,-1-2-5,0 0-1,0 0 0,0-1 1,0 1-1,0-1 1,1 1-1,-1-1 0,0 0 1,0 1-1,0-1 1,1 0-1,-1 0 0,0 0 1,0 0-1,1 0 1,-1 0-1,0 0 1,0 0-1,1 0 0,-1-1 1,2 0-1,10-3-7,0-1 0,-1-1 0,23-14 1,-34 20-21,3-2-26,3-3-125,1 0-1,0 0 1,0 1 0,1 1-1,-1-1 1,1 1 0,-1 0-1,1 1 1,14-2-1,-22 5 157,-1 0-1,1-1 0,0 1 1,-1 0-1,1 0 0,-1 0 1,1 0-1,-1 0 0,1 0 1,-1 0-1,1 0 0,-1 0 1,0 0-1,0 0 0,0 0 0,1 0 1,-1 0-1,0 0 0,0 0 1,-1 0-1,1 2 0,0 33-213,0-28-352,-1-6-126,2 3-833,2-3-3084,7-1-1513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0.533"/>
    </inkml:context>
    <inkml:brush xml:id="br0">
      <inkml:brushProperty name="width" value="0.025" units="cm"/>
      <inkml:brushProperty name="height" value="0.025" units="cm"/>
    </inkml:brush>
  </inkml:definitions>
  <inkml:trace contextRef="#ctx0" brushRef="#br0">0 207 12011,'0'0'11387,"14"-3"-10058,19-8-837,-1-1-1,-1-1 0,0-2 0,44-28 0,-46 25-528,58-42-3241,-79 50 1097,-7 9 1895,-1 1 0,0-1 0,0 0 1,0 1-1,0-1 0,0 1 1,0-1-1,0 1 0,-1-1 0,1 1 1,0-1-1,0 1 0,0-1 1,-1 1-1,1-1 0,0 1 0,0-1 1,-1 1-1,1-1 0,0 1 1,-1-1-1,1 1 0,-1-1 0,1 1 1,0 0-1,-1-1 0,1 1 1,-1 0-1,1 0 0,-1-1 0,1 1 1,-1 0-1,1 0 0,-1 0 1,1-1-1,-1 1 0,0 0 0,1 0 1,-1 0-1,1 0 0,-1 0 1,0 0-1,-21-6-7385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12.359"/>
    </inkml:context>
    <inkml:brush xml:id="br0">
      <inkml:brushProperty name="width" value="0.025" units="cm"/>
      <inkml:brushProperty name="height" value="0.025" units="cm"/>
    </inkml:brush>
  </inkml:definitions>
  <inkml:trace contextRef="#ctx0" brushRef="#br0">2 226 16400,'0'0'9635,"0"4"-10286,-1-2 580,1 0 1,0 0-1,0 0 1,0 0-1,0 0 0,0 0 1,0 0-1,1 0 1,-1 0-1,1 0 0,-1 0 1,1 0-1,0 0 1,-1 0-1,1 0 0,0 0 1,0-1-1,1 1 1,-1 0-1,0-1 0,1 1 1,1 1-1,0 0 96,1-1 1,-1 0-1,1 0 0,0 0 0,0 0 0,0-1 1,0 0-1,0 1 0,0-1 0,7 0 0,1 1 72,1-2-1,-1 0 0,1 0 0,0-1 1,-1 0-1,1-1 0,12-4 0,9-6-79,-19 7-104,1 0 0,0 0 0,-1 1 0,1 1 0,0 1 0,21-1 0,-36 4 128,0-1 0,-1 1 0,1 0 0,0 0-1,-1 0 1,1-1 0,-1 1 0,1 0 0,-1 0 0,1 0 0,-1 0 0,0 0 0,0 0 0,1 0 0,-1 0 0,0 0-1,0 0 1,0 0 0,0 0 0,0 0 0,0 0 0,0 0 0,-1 0 0,1 0 0,0 0 0,0 0 0,-1 0-1,1 0 1,-1 0 0,0 1 0,-9 33 805,9-34-832,1 1 0,-1-1 0,0 1 0,1-1 0,0 1 0,-1-1 0,1 1 0,0 0 0,0-1 1,-1 1-1,1 0 0,1-1 0,-1 1 0,0-1 0,0 1 0,1 0 0,-1-1 0,1 3 0,0-3-2,0-1 0,-1 1 0,1 0-1,0-1 1,-1 1 0,1-1 0,0 1 0,0-1-1,0 0 1,-1 1 0,1-1 0,0 0 0,0 1-1,0-1 1,0 0 0,0 0 0,0 0 0,0 0-1,0 0 1,-1 0 0,1 0 0,0 0 0,1 0-1,4-2 1,1 1-1,-1-1 0,-1 0 0,1 0 0,0-1 1,0 0-1,-1 0 0,6-4 0,9-7-667,-1-1 1,-1 0-1,-1-2 0,0 0 1,18-23-1,-35 39 597,-22 31 673,21-29-590,0 0 1,1 0-1,-1 0 1,0 0-1,1 0 1,-1 1-1,1-1 1,-1 0-1,1 0 1,0 1-1,-1-1 1,1 0-1,0 1 1,0-1-1,0 0 1,0 1-1,0-1 1,0 0-1,1 2 1,-1-2-63,1-1 0,-1 1 0,1-1 0,0 0 1,-1 1-1,1-1 0,-1 0 0,1 1 0,0-1 0,-1 0 0,1 0 1,0 0-1,-1 0 0,1 1 0,0-1 0,-1 0 0,1 0 0,0 0 1,-1 0-1,1 0 0,0-1 0,-1 1 0,1 0 0,-1 0 0,2-1 0,3 0-414,0-1 0,0 0 0,-1 0 0,1 0-1,-1-1 1,1 1 0,-1-1 0,6-5 0,2-6-789,-1 0 0,-1 0 0,0-1 1,0 0-1,11-27 0,-10 15 1943,0 0 0,9-46 0,-30 104 7782,-1-1-7616,2 1 0,-6 31 0,10-19-629,0 44 1,5-71-1241,1 1 1,0-1-1,1 0 0,1 0 1,9 29-1,-21-84-2278,0 0 3702,-19-32 1746,19 51-1163,1-1 0,0 1 0,2-1 0,0-1 0,-2-24 0,8 45-955,0 1 0,0 0 1,0-1-1,0 1 0,0-1 0,0 1 1,0-1-1,0 1 0,0-1 0,1 1 0,-1 0 1,0-1-1,0 1 0,1 0 0,-1-1 1,0 1-1,0-1 0,1 1 0,-1 0 1,0 0-1,1-1 0,-1 1 0,1 0 0,-1 0 1,0-1-1,1 1 0,-1 0 0,1 0 1,-1 0-1,1 0 0,-1-1 0,0 1 1,2 0-1,23 0 299,23 10-691,36 11-4811,-37-15-1836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6:56.995"/>
    </inkml:context>
    <inkml:brush xml:id="br0">
      <inkml:brushProperty name="width" value="0.025" units="cm"/>
      <inkml:brushProperty name="height" value="0.025" units="cm"/>
    </inkml:brush>
  </inkml:definitions>
  <inkml:trace contextRef="#ctx0" brushRef="#br0">1 244 4644,'436'-42'4329,"-201"27"-3709,471-62-440,468-32 1081,1329 168-33,-1912-31-3833,-406-27-870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18.753"/>
    </inkml:context>
    <inkml:brush xml:id="br0">
      <inkml:brushProperty name="width" value="0.025" units="cm"/>
      <inkml:brushProperty name="height" value="0.025" units="cm"/>
    </inkml:brush>
  </inkml:definitions>
  <inkml:trace contextRef="#ctx0" brushRef="#br0">1 0 7783,'0'0'13736,"1"12"-13309,1 33-166,-2-15 148,6 45-1,-6-74-383,0 1 0,0-1 0,0 0 0,1 0 0,-1 0-1,0 1 1,1-1 0,-1 0 0,1 0 0,-1 0 0,1 0-1,0 0 1,-1 0 0,1 0 0,0 0 0,0 0 0,0 0-1,0 0 1,0-1 0,0 1 0,0 0 0,0-1 0,0 1-1,0 0 1,0-1 0,0 0 0,0 1 0,2 0-1,0-1 54,1 0 0,-1 0 0,0-1-1,0 1 1,0-1 0,0 1-1,0-1 1,-1 0 0,1 0 0,0-1-1,3-1 1,9-5 106,-1-1-1,-1-1 0,14-11 1,-26 20-190,20-19 46,23-20 55,-41 38-91,-1 0-1,1 0 1,-1 0 0,1 0 0,0 1-1,0-1 1,0 1 0,0 0-1,0 0 1,0 0 0,0 0 0,1 0-1,4 1 1,-8 0 2,1 1-1,0-1 1,0 1 0,-1-1-1,1 1 1,0 0-1,-1-1 1,1 1 0,-1 0-1,1 0 1,-1-1-1,1 1 1,-1 0 0,0 0-1,1 0 1,-1 0-1,0 0 1,0-1 0,0 1-1,1 0 1,-1 0-1,0 0 1,0 2 0,2 30 252,-2-23-160,0-9-78,0 0 0,0 0 0,0 0 0,1 1 0,-1-1 0,0 0 0,0 0 0,1 0 0,-1 0 0,1 1 0,-1-1 0,1 0 0,0 0 0,-1 0 0,1 0 0,0 0 0,0-1 1,-1 1-1,1 0 0,0 0 0,0 0 0,0-1 0,0 1 0,0 0 0,2 0 0,-1 0 9,0-1 0,1 0 1,-1 1-1,0-1 0,1 0 1,-1 0-1,1 0 1,-1 0-1,0-1 0,1 1 1,-1 0-1,3-2 1,6-2 51,0 0 0,0-1 1,20-12-1,-14 6-59,31-19 53,-46 28-85,1 1 1,-1 0 0,0 0-1,1 0 1,-1 0 0,1 0-1,0 0 1,-1 1-1,1-1 1,0 1 0,-1 0-1,1 0 1,0 0 0,-1 0-1,4 0 1,-5 4-5,0 0 1,0 0 0,0-1-1,-1 1 1,0 0 0,0 0-1,0 0 1,0 0 0,0 0-1,-1 0 1,-1 5 0,-11 24-113,6-27-7799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19.096"/>
    </inkml:context>
    <inkml:brush xml:id="br0">
      <inkml:brushProperty name="width" value="0.025" units="cm"/>
      <inkml:brushProperty name="height" value="0.025" units="cm"/>
    </inkml:brush>
  </inkml:definitions>
  <inkml:trace contextRef="#ctx0" brushRef="#br0">1 1 8200,'0'0'10025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19.453"/>
    </inkml:context>
    <inkml:brush xml:id="br0">
      <inkml:brushProperty name="width" value="0.025" units="cm"/>
      <inkml:brushProperty name="height" value="0.025" units="cm"/>
    </inkml:brush>
  </inkml:definitions>
  <inkml:trace contextRef="#ctx0" brushRef="#br0">72 0 14606,'0'0'9780,"-2"14"-8846,-14 45-265,6-29-309,2 1 1,1 0-1,2 0 1,-3 50 0,8-79-361,1-1 1,-1 1 0,0 0-1,1-1 1,-1 1 0,1 0 0,0-1-1,0 1 1,0 0 0,-1-1-1,1 1 1,1-1 0,-1 0-1,0 1 1,0-1 0,0 0 0,1 0-1,-1 0 1,1 0 0,-1 0-1,1 0 1,-1 0 0,1 0 0,-1 0-1,1-1 1,0 1 0,0-1-1,-1 1 1,1-1 0,2 0-1,10 2-167,-1 0 0,1-2 0,18 0 0,15 1-526,-44-1 692,-1 0 0,0 1 0,0-1 0,0 0 0,0 1 0,0 0 0,0-1 0,0 1 0,0 0 0,-1 0 0,1 0 0,0 0 0,0 0 1,-1 1-1,1-1 0,-1 0 0,1 1 0,-1 0 0,1-1 0,-1 1 0,0 0 0,0-1 0,0 1 0,0 0 0,0 0 0,0 0 0,-1 0 0,1 0 0,0 0 1,-1 0-1,0 0 0,1 0 0,-1 0 0,0 0 0,0 0 0,0 0 0,-1 0 0,1 0 0,0 0 0,-1 0 0,0 3 0,-1 1 87,-1 1 0,1-1 0,-1 0 0,-1 0 0,1-1 0,-1 1 0,0-1 0,0 1 1,-1-1-1,1-1 0,-10 9 0,9-10 11,0 1 0,0-1 0,-1 0 0,1 0 0,-1-1 1,1 1-1,-1-1 0,0 0 0,0-1 0,1 0 0,-1 0 1,-1 0-1,1 0 0,0-1 0,0 0 0,-7-1 0,10 0-217,0 0 1,0 1-1,0-1 0,0 0 0,0-1 0,0 1 0,0 0 0,1-1 1,-1 0-1,1 1 0,-1-1 0,1 0 0,-4-4 0,3 2-354,1 1-1,0 0 0,0 0 0,0-1 0,1 1 1,-1-1-1,1 1 0,0-1 0,0 0 1,0 0-1,0 1 0,1-1 0,-1-5 1,2-15-5815,3 2-2172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19.810"/>
    </inkml:context>
    <inkml:brush xml:id="br0">
      <inkml:brushProperty name="width" value="0.025" units="cm"/>
      <inkml:brushProperty name="height" value="0.025" units="cm"/>
    </inkml:brush>
  </inkml:definitions>
  <inkml:trace contextRef="#ctx0" brushRef="#br0">1 145 5894,'0'0'13095,"11"1"-9946,2 0-2626,1-1 1,-1 0-1,1-1 0,-1 0 0,0-2 0,0 1 0,0-1 1,22-9-1,-15 3-470,-2 0 1,21-14-1,-35 20-49,-1 1-1,1-1 1,-1 1-1,1-1 1,-1 0-1,0 0 1,0 0-1,0-1 1,0 1 0,-1-1-1,0 0 1,0 0-1,0 1 1,0-1-1,0 0 1,-1-1-1,2-4 1,-3 8-4,-1 1 1,1-1-1,0 0 0,-1 0 1,1 0-1,0 0 1,-1 0-1,0 0 0,1 0 1,-1 1-1,1-1 1,-1 0-1,0 0 0,1 1 1,-1-1-1,0 1 1,0-1-1,0 0 0,0 1 1,1-1-1,-1 1 0,0 0 1,0-1-1,0 1 1,0 0-1,0 0 0,0-1 1,0 1-1,0 0 1,0 0-1,0 0 0,0 0 1,0 0-1,0 0 0,-2 1 1,-40 4-10,34-2 51,1 0-1,0 1 0,0 0 1,0 1-1,1-1 0,0 2 0,0-1 1,0 1-1,0 0 0,-11 13 1,14-14 12,0-1 0,1 1 0,-1 0 1,1 0-1,0 1 0,0-1 0,1 0 1,0 1-1,0 0 0,0-1 0,0 1 1,1 0-1,0 0 0,0 0 0,1 0 0,0 0 1,0 7-1,1-10-64,0-1 0,0 1-1,0-1 1,0 1 0,1-1 0,-1 0-1,1 1 1,0-1 0,-1 0 0,1 0 0,0 0-1,0-1 1,0 1 0,1 0 0,-1-1 0,0 1-1,1-1 1,-1 0 0,1 0 0,-1 0 0,1 0-1,-1 0 1,1 0 0,0-1 0,-1 1-1,6-1 1,8 3-1417,1-2 0,32-1 1,-45 0 943,-2 0-33,1 0 0,0 0 0,-1 0 0,1-1 0,0 1 0,-1-1 1,1 1-1,0-1 0,-1 0 0,1 0 0,-1-1 0,0 1 0,1 0 1,-1-1-1,0 1 0,0-1 0,0 0 0,3-2 0,13-18-7609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0.716"/>
    </inkml:context>
    <inkml:brush xml:id="br0">
      <inkml:brushProperty name="width" value="0.025" units="cm"/>
      <inkml:brushProperty name="height" value="0.025" units="cm"/>
    </inkml:brush>
  </inkml:definitions>
  <inkml:trace contextRef="#ctx0" brushRef="#br0">38 1 16912,'0'0'2039,"-4"9"49,-3 8-1324,1 1 1,1 1 0,0-1 0,1 1 0,1-1 0,-1 26 0,22 130-400,-7-73 279,-13-146-554,-13-77-1,11 99-199,4 21 101,-1 0 0,1 1-1,-1-1 1,1 0-1,0 0 1,0 0 0,0 0-1,0 0 1,0 0 0,1 1-1,-1-1 1,0 0-1,1 0 1,0 0 0,-1 1-1,1-1 1,0 0 0,0 1-1,0-1 1,0 0-1,0 1 1,0-1 0,0 1-1,1 0 1,-1-1 0,0 1-1,1 0 1,-1 0-1,3-1 1,2-1-4,1 1 0,0 0-1,-1 0 1,1 1 0,0 0 0,12-1 0,-12 1 53,11-1-113,-1 1 1,1 1-1,0 0 0,27 4 0,-43-4 55,1 1 1,0-1-1,-1 1 1,1-1-1,-1 1 1,1 0-1,-1 0 1,0 0-1,1 0 1,-1 0-1,0 0 1,0 1-1,0-1 1,0 1-1,0 0 1,0-1-1,0 1 1,0 0-1,-1 0 1,1 0 0,-1 0-1,1 1 1,-1-1-1,0 0 1,0 1-1,0-1 1,0 0-1,0 1 1,-1-1-1,1 1 1,-1-1-1,0 1 1,1 0-1,-1-1 1,0 1-1,-1-1 1,1 1-1,0-1 1,-1 1-1,0 2 1,-2 4 54,0-2 0,-1 1-1,0 0 1,0-1 0,-1 1 0,0-1 0,0-1 0,-1 1 0,-9 8 0,-14 20 485,29-35-516,1 0-1,-1 0 1,0 0 0,1 0-1,-1 0 1,0 0-1,1 0 1,-1 0-1,0 0 1,0 0 0,1 0-1,-1 0 1,0 0-1,1 0 1,-1 0 0,0 0-1,0 0 1,1 0-1,-1 1 1,0-1 0,0 0-1,1 0 1,-1 0-1,0 0 1,0 1-1,0-1 1,1 0 0,-1 0-1,0 1 1,0-1-1,0 0 1,0 0 0,1 1-1,-1-1 1,0 0-1,0 0 1,0 1 0,0-1-1,0 0 1,0 1-1,0-1 1,0 0 0,0 1-1,0-1 1,0 0-1,0 0 1,0 1-1,0-1 1,0 0 0,0 1-1,0-1 1,-1 0-1,1 0 1,0 1 0,27-14 129,16-22-831,47-50-1,-90 85 689,0 0-1,0-1 1,1 1 0,-1 0-1,0 0 1,0 0 0,0-1-1,0 1 1,1 0 0,-1 0-1,0 0 1,0-1 0,1 1 0,-1 0-1,0 0 1,0 0 0,1 0-1,-1 0 1,0 0 0,0 0-1,1-1 1,-1 1 0,0 0-1,1 0 1,-1 0 0,0 0 0,0 0-1,1 0 1,-1 0 0,0 0-1,1 1 1,-1-1 0,0 0-1,0 0 1,1 0 0,-1 0-1,0 0 1,0 0 0,1 0-1,-1 1 1,0-1 0,0 0 0,1 0-1,-1 0 1,0 1 0,5 18 93,-5 38 683,-1-42-529,1-11-215,0 0 1,0-1-1,0 1 0,0 0 1,0-1-1,1 1 0,-1-1 1,1 1-1,0 0 0,0-1 1,1 0-1,-1 1 0,1-1 1,-1 0-1,1 0 1,0 1-1,0-1 0,1-1 1,-1 1-1,1 0 0,-1-1 1,1 1-1,0-1 0,0 0 1,0 0-1,0 0 0,0 0 1,0 0-1,1-1 0,-1 1 1,1-1-1,-1 0 0,1 0 1,-1 0-1,1-1 0,0 1 1,-1-1-1,1 0 1,-1 0-1,5-1 0,-3 1 6,0 0 0,0-1 0,0 0 0,0 0 0,0 0 0,0-1 0,0 1 0,0-1 0,-1 0 0,1-1 0,-1 1 0,1-1 0,-1 0 0,0 0 0,0 0 0,0-1 0,0 1 0,-1-1 0,0 0 0,0 0 0,0 0 0,0 0 0,3-6 0,-2 2 43,0 0 0,0 0-1,-1 0 1,0 0 0,0-1 0,-1 0-1,0 1 1,-1-1 0,0 0 0,0 0-1,-1 1 1,-1-19 0,1 27-73,0 0 1,-1-1-1,1 1 0,0 0 1,0 0-1,0-1 1,0 1-1,0 0 1,0 0-1,-1 0 0,1-1 1,0 1-1,0 0 1,0 0-1,0 0 1,-1-1-1,1 1 0,0 0 1,0 0-1,-1 0 1,1 0-1,0 0 0,0 0 1,-1 0-1,1-1 1,0 1-1,0 0 1,-1 0-1,1 0 0,0 0 1,0 0-1,-1 0 1,1 0-1,0 0 1,0 0-1,-1 1 0,1-1 1,0 0-1,0 0 1,-1 0-1,1 0 1,0 0-1,0 0 0,-1 0 1,1 1-1,0-1 1,0 0-1,-10 9-26,9-8 27,0 1 0,1 0 0,-1 0 0,1-1 0,-1 1 0,1 0 0,0 0 0,0 0 0,0 0-1,0 0 1,0 0 0,0 0 0,0-1 0,0 1 0,1 0 0,-1 0 0,1 0 0,0-1 0,-1 1-1,1 0 1,0 0 0,0-1 0,0 1 0,2 2 0,0-2 8,0 0 0,0 0 0,0 0 0,0 0 0,0-1 0,0 1-1,0-1 1,0 0 0,1 0 0,-1 0 0,0 0 0,6 0 0,3 0 0,0 0 1,0-1-1,0-1 0,0 0 1,0 0-1,0-1 1,13-4-1,40-23-286,-61 27 251,1-1-1,-1 1 0,0-1 0,0 0 1,-1 0-1,1 0 0,-1-1 0,1 1 0,-1-1 1,0 1-1,-1-1 0,6-8 0,-8 11 25,0 1 0,0 0 0,0-1-1,0 1 1,0 0 0,0-1 0,0 1-1,1 0 1,-1-1 0,0 1 0,0 0-1,0-1 1,0 1 0,0 0 0,-1-1-1,1 1 1,0 0 0,0-1 0,0 1-1,0 0 1,0-1 0,0 1 0,0 0-1,-1 0 1,1-1 0,0 1 0,0 0-1,0 0 1,-1-1 0,1 1 0,0 0-1,0 0 1,-1-1 0,1 1 0,0 0-1,-1 0 1,1 0 0,0 0 0,0-1-1,-1 1 1,1 0 0,-1 0 0,-21 0 44,-20 11 146,34-6-79,0 0 1,0 0-1,0 0 0,1 1 1,0 0-1,0 1 1,0-1-1,-6 10 1,12-15-103,0 1 1,0-1 0,0 1 0,0 0 0,0-1 0,0 1-1,1 0 1,-1 0 0,0 0 0,1-1 0,-1 1 0,1 0-1,0 0 1,0 0 0,0 0 0,0 0 0,0 0 0,0 0-1,0 0 1,1 0 0,-1 0 0,0-1 0,1 1 0,0 0-1,0 0 1,-1 0 0,1-1 0,0 1 0,0 0 0,0-1 0,1 1-1,-1-1 1,0 1 0,1-1 0,-1 0 0,0 1 0,1-1-1,0 0 1,-1 0 0,1 0 0,0 0 0,-1 0 0,1-1-1,0 1 1,2 0 0,7 4-598,0-1-1,1 0 1,-1-1-1,1 0 1,0 0-1,17 0 1,39-3-8735,-43-3 3079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1.132"/>
    </inkml:context>
    <inkml:brush xml:id="br0">
      <inkml:brushProperty name="width" value="0.025" units="cm"/>
      <inkml:brushProperty name="height" value="0.025" units="cm"/>
    </inkml:brush>
  </inkml:definitions>
  <inkml:trace contextRef="#ctx0" brushRef="#br0">1 58 6054,'0'0'10410,"7"-8"-7661,27-25-310,-33 31-2241,0 1-1,1 0 0,-1-1 1,1 1-1,-1 0 0,1 0 1,0 0-1,-1 0 0,1 0 1,0 0-1,0 1 0,-1-1 1,1 0-1,0 1 0,0 0 1,0-1-1,3 1 0,-4 0-140,0 1 1,0-1-1,0 0 0,0 1 0,-1-1 1,1 1-1,0 0 0,0-1 0,0 1 1,-1 0-1,1-1 0,0 1 0,-1 0 1,1 0-1,0-1 0,-1 1 1,1 0-1,-1 0 0,0 0 0,1 0 1,-1 0-1,0 0 0,1 1 0,1 8 29,-1-1 0,0 1 0,0-1 0,-2 20 0,1-19 276,-1 4-211,2 7 161,-1-21-301,0 1-1,1-1 1,-1 1 0,1-1 0,0 0-1,-1 1 1,1-1 0,-1 1-1,1-1 1,-1 0 0,1 0 0,0 1-1,-1-1 1,1 0 0,0 0-1,-1 0 1,1 0 0,0 0 0,-1 0-1,1 0 1,0 0 0,-1 0 0,1 0-1,0 0 1,-1 0 0,1 0-1,0-1 1,-1 1 0,1 0 0,0 0-1,0-1 1,6-2-13,0-1 0,0 1 1,0-1-1,-1 0 0,0-1 0,0 0 0,8-7 0,-10 7-122,0 1-1,1 0 0,-1 0 0,1 1 1,0-1-1,0 1 0,0 0 0,0 1 0,0-1 1,1 1-1,-1 0 0,1 0 0,9-1 0,-14 7 128,-1 0 0,1 0-1,-1 1 1,0-1 0,0 0-1,0 0 1,0 1 0,-1-1-1,-1 6 1,-2 4-53,-5 28 1692,6-13-6362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1.723"/>
    </inkml:context>
    <inkml:brush xml:id="br0">
      <inkml:brushProperty name="width" value="0.025" units="cm"/>
      <inkml:brushProperty name="height" value="0.025" units="cm"/>
    </inkml:brush>
  </inkml:definitions>
  <inkml:trace contextRef="#ctx0" brushRef="#br0">0 174 10025,'0'0'15888,"10"3"-14511,0-1-1225,-1 0-1,1-1 1,0 0 0,-1-1 0,1 0 0,0-1-1,0 0 1,-1 0 0,1-1 0,-1-1 0,1 1 0,-1-1-1,0-1 1,0 0 0,10-6 0,-11 6-130,-1 0 0,1 0 0,-1-1 1,0 0-1,-1 0 0,1-1 0,9-10 0,-13 12-13,-1 0 1,1 0-1,0-1 0,-1 1 0,0 0 0,0-1 0,0 1 1,-1-1-1,0 0 0,0 0 0,0 1 0,0-1 0,-1 0 1,1-8-1,-1 12-11,0 0 0,0 0 0,0 0 1,-1 0-1,1 0 0,0 0 0,0 0 1,0 0-1,-1 0 0,1 0 0,-1 0 1,1 0-1,-1 0 0,1 0 0,-1 0 1,1 0-1,-1 1 0,0-1 0,1 0 1,-1 0-1,0 1 0,0-1 0,1 0 1,-1 1-1,0-1 0,0 1 0,-1-1 1,-1 0-9,0 0 0,1 1 0,-1 0 1,1 0-1,-1-1 0,0 2 1,1-1-1,-1 0 0,0 0 0,-4 2 1,-1 0-16,-1 1 0,0 0 1,1 1-1,0 0 0,-12 7 0,10-3 106,0-1-1,0 2 1,1-1-1,-15 19 0,21-23-22,-1 1-1,1 0 1,0 0-1,1 0 1,-1 0-1,1 0 1,0 0-1,0 1 1,1-1-1,0 1 1,0-1-1,0 1 0,0 5 1,2-8-52,-1-1 0,1 1 0,0 0 0,-1-1 0,1 0 0,1 1 0,-1-1 0,0 0 0,0 1-1,1-1 1,0 0 0,-1 0 0,1 0 0,0 0 0,0-1 0,0 1 0,0 0 0,0-1 0,0 1 0,0-1 0,1 0 0,-1 0 0,1 0 0,-1 0 0,1 0 0,-1 0 0,4 0 0,11 3-418,0 0 0,32 3 0,-45-7 194,66 4-5853,-23-6-4567,-27-1 1862</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2.489"/>
    </inkml:context>
    <inkml:brush xml:id="br0">
      <inkml:brushProperty name="width" value="0.025" units="cm"/>
      <inkml:brushProperty name="height" value="0.025" units="cm"/>
    </inkml:brush>
  </inkml:definitions>
  <inkml:trace contextRef="#ctx0" brushRef="#br0">7 40 6054,'0'0'14638,"0"-8"-13144,-1-23-277,-4 212 4640,5-180-5837,0 1 1,0-1 0,0 1 0,0-1-1,0 1 1,0-1 0,1 1 0,-1-1-1,1 0 1,-1 1 0,1-1 0,0 1-1,-1-1 1,1 0 0,0 0-1,0 0 1,0 1 0,0-1 0,0 0-1,0 0 1,0 0 0,0 0 0,0-1-1,1 1 1,-1 0 0,0 0 0,1-1-1,-1 1 1,0-1 0,1 1 0,-1-1-1,1 1 1,-1-1 0,1 0 0,-1 0-1,1 0 1,-1 0 0,1 0-1,-1 0 1,1 0 0,2-1 0,1 0 4,1 0 0,-1 0 0,0 0 0,0-1 0,1 0 1,-1 0-1,-1 0 0,1-1 0,0 1 0,7-6 0,1-5-145,-1 1 0,-1-1 0,0-1 0,-1 0 0,13-24 0,-27 46 157,0 0 0,0 0 1,0 1-1,1-1 1,1 1-1,0 0 0,0 0 1,0 0-1,1 0 0,0 0 1,1 0-1,1 15 1,-1-23-107,0-1 1,1 1 0,-1 0 0,0-1 0,0 1-1,1 0 1,-1-1 0,0 1 0,1-1 0,-1 1 0,1 0-1,-1-1 1,1 1 0,-1-1 0,1 0 0,-1 1-1,1-1 1,-1 1 0,1-1 0,0 0 0,-1 1 0,1-1-1,0 0 1,-1 0 0,1 1 0,1-1 0,13 0-5565,1-5-4286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0.877"/>
    </inkml:context>
    <inkml:brush xml:id="br0">
      <inkml:brushProperty name="width" value="0.025" units="cm"/>
      <inkml:brushProperty name="height" value="0.025" units="cm"/>
    </inkml:brush>
  </inkml:definitions>
  <inkml:trace contextRef="#ctx0" brushRef="#br0">1 101 13196,'0'0'11435,"89"-56"-11210,-39 43-161,1 2-225,2 0-1760,-5 6-1218,-6 1-1762,-2 4-2626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3.190"/>
    </inkml:context>
    <inkml:brush xml:id="br0">
      <inkml:brushProperty name="width" value="0.025" units="cm"/>
      <inkml:brushProperty name="height" value="0.025" units="cm"/>
    </inkml:brush>
  </inkml:definitions>
  <inkml:trace contextRef="#ctx0" brushRef="#br0">0 1 14382,'0'0'10762,"75"21"-9545,-17-18-576,12-1-481,4 0-128,-2-2-353,-7 0-1088,-10 0-1474,-17-7-1729,-11-7-3812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3.518"/>
    </inkml:context>
    <inkml:brush xml:id="br0">
      <inkml:brushProperty name="width" value="0.025" units="cm"/>
      <inkml:brushProperty name="height" value="0.025" units="cm"/>
    </inkml:brush>
  </inkml:definitions>
  <inkml:trace contextRef="#ctx0" brushRef="#br0">50 0 8616,'0'0'13581,"11"1"-12172,-8-1-1380,145 17 1506,-129-14-1412,1 1 0,-1 1 0,0 1-1,-1 0 1,1 2 0,19 10 0,-36-17-121,1 0-1,-1 1 1,1-1 0,-1 1-1,0-1 1,0 1 0,0 0-1,0 0 1,0 0 0,0 0-1,0 0 1,-1 1 0,1-1-1,-1 1 1,0-1 0,1 1-1,-1-1 1,0 1 0,-1-1-1,1 1 1,0 0 0,-1 0-1,1-1 1,-1 1 0,0 0-1,0 0 1,0 0 0,0-1-1,-1 1 1,1 0 0,-1 0-1,0-1 1,1 1 0,-1 0-1,-1-1 1,1 1 0,0-1-1,0 1 1,-4 4 0,-4 4 14,0 1 0,-1-1 1,0 0-1,0-1 1,-1 0-1,-15 9 0,-13 10 346,-53 29-1,18-25-1439,65-30 11,-1-1 0,0 0 0,0 0 0,0-1-1,-14 1 1,-1-3-8745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4.297"/>
    </inkml:context>
    <inkml:brush xml:id="br0">
      <inkml:brushProperty name="width" value="0.025" units="cm"/>
      <inkml:brushProperty name="height" value="0.025" units="cm"/>
    </inkml:brush>
  </inkml:definitions>
  <inkml:trace contextRef="#ctx0" brushRef="#br0">103 1 8776,'-8'3'1036,"-1"0"-443,-2 1 605,-1 0 1,0 0-1,0-1 0,0 0 1,-13 0-1,23-3 350,29 0 262,321-14-246,-161 20-3266,-64 10-5868,-117-16 4687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4.672"/>
    </inkml:context>
    <inkml:brush xml:id="br0">
      <inkml:brushProperty name="width" value="0.025" units="cm"/>
      <inkml:brushProperty name="height" value="0.025" units="cm"/>
    </inkml:brush>
  </inkml:definitions>
  <inkml:trace contextRef="#ctx0" brushRef="#br0">627 60 8264,'0'0'3315,"-5"-9"-1724,-16-26-193,21 34-1257,-1 0 0,0 0-1,0 0 1,0 0 0,0 0-1,0 0 1,0 0 0,0 0-1,0 0 1,0 0-1,0 1 1,0-1 0,-1 0-1,1 1 1,0-1 0,0 1-1,-1-1 1,1 1 0,0 0-1,-1 0 1,1-1-1,0 1 1,-1 0 0,1 0-1,0 0 1,-1 0 0,1 1-1,-1-1 1,-1 1 0,-34 17-107,31-14 223,-139 69 1473,-48 30-494,173-91-1196,1 1-1,0 2 1,1 0 0,1 0-1,1 2 1,0 0 0,-15 21-1,28-34-57,0 0 0,0 0 0,1 0-1,-1 0 1,1 1 0,0-1-1,0 1 1,1-1 0,-1 1 0,1 0-1,0-1 1,0 1 0,1 0-1,-1 0 1,1 8 0,1-10 1,1 0 0,-1 0 1,0 0-1,1 0 0,0-1 1,-1 1-1,1 0 0,0-1 1,1 1-1,-1-1 0,0 0 1,1 0-1,-1 0 0,1 0 0,-1 0 1,1 0-1,0-1 0,0 1 1,0-1-1,0 0 0,0 0 1,0 0-1,0 0 0,4 0 0,71 17-370,1-4-1,149 7 0,-171-17-119,104 3-2055,-52-5-2153,26-2-7061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6.167"/>
    </inkml:context>
    <inkml:brush xml:id="br0">
      <inkml:brushProperty name="width" value="0.025" units="cm"/>
      <inkml:brushProperty name="height" value="0.025" units="cm"/>
    </inkml:brush>
  </inkml:definitions>
  <inkml:trace contextRef="#ctx0" brushRef="#br0">2097 244 128,'-10'-7'9844,"-53"-38"-7889,-119-78-5629,165 113 3830,1 1-1,-2 1 0,1 0 1,-1 1-1,0 1 0,-1 0 1,1 2-1,-1 0 0,0 1 1,0 1-1,0 1 1,-1 0-1,1 2 0,-21 2 1,-24 8-774,1 2 1,-115 40-1,15-3-282,-50-11 4050,-11 3-1265,207-36-1860,1 0 0,-1 1 0,1 1 1,0 0-1,1 1 0,0 1 1,0 1-1,1 0 0,0 0 0,-20 24 1,-7 13 1010,-59 89 0,74-99-552,13-19-359,-141 220 526,134-204-627,2 2 1,1 0-1,2 1 0,-20 77 0,30-83-99,1 1-1,1 0 1,2 0-1,1 0 1,6 34 0,2-7 1014,28 106-1,-30-145-837,1-1 0,0 0 0,1-1-1,2 0 1,0 0 0,1-1 0,0 0-1,2-1 1,0 0 0,1-1-1,0-1 1,1 0 0,1-1 0,1-1-1,0 0 1,0-1 0,1-1 0,1-1-1,0 0 1,0-2 0,1 0 0,30 8-1,6-2-103,2-2-1,-1-3 0,2-3 1,-1-2-1,0-2 0,103-11 1,-56-5-72,0-5-1,185-57 1,-72 3 122,-2-10 0,-5-9-1,261-154 1,-416 212-40,-1-2 0,-2-2 0,-1-2-1,46-49 1,-81 72-8,-2-1 0,0-1 0,-1-1-1,-1 0 1,-1-1 0,10-23 0,-15 29 8,-2-1 1,0 0-1,0 0 1,-2 0 0,0-1-1,-1 0 1,0 1-1,-2-1 1,-1-28 0,-2 31 13,0 0 0,0 0 1,-2 1-1,1-1 0,-2 1 0,0 0 1,0 1-1,-1-1 0,-1 1 1,0 1-1,0-1 0,-1 1 1,-1 1-1,0-1 0,0 2 0,-1 0 1,-15-10-1,-12-7 85,-1 2 0,-1 1 0,-1 3 0,-47-17-1,-14 0-40,-2 5 0,-140-25 0,-220-12-410,439 66 298,-150-17-1090,36 5-2904,54 4-2456</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7.708"/>
    </inkml:context>
    <inkml:brush xml:id="br0">
      <inkml:brushProperty name="width" value="0.025" units="cm"/>
      <inkml:brushProperty name="height" value="0.025" units="cm"/>
    </inkml:brush>
  </inkml:definitions>
  <inkml:trace contextRef="#ctx0" brushRef="#br0">149 6009 12620,'-5'0'148,"-11"1"183,-1-2 0,1 0 0,-1-1 0,-16-4 0,30 5-265,0 0-1,0 1 1,1-1-1,-1-1 1,0 1-1,1 0 1,-1-1-1,1 1 1,-1-1-1,1 0 1,0 0-1,-1 0 1,-1-3-1,3 3-19,0 0 0,0 1 0,0-1 0,1 0 0,-1 0 0,1 0 0,-1 0 0,1 1 0,0-1 0,0 0-1,0 0 1,0 0 0,0 0 0,0 0 0,1 0 0,-1 1 0,0-1 0,1 0 0,0 0 0,-1 0-1,1 1 1,0-1 0,1-2 0,3-4-4,1 0 0,-1 0 0,1 1 0,1 0 0,-1 0 0,1 0-1,14-10 1,66-41 80,-54 38-50,243-147-1592,563-249 0,344-24 6108,-653 273-4094,988-176-1,-238 73-482,88-172-1718,-15-55 1357,-1341 493 373,1046-400 620,319-118 140,-1227 467-652,1212-411 667,-1067 382-617,4 13 1,511-53-1,-592 107 35,238-22-82,-3-35 12,262-121 902,-8-36-835,-604 196-208,404-147 344,-376 128-182,218-127 0,-315 160-430,-1-1-1,37-33 1,-57 43-252,0-1 0,-1 0-1,0-1 1,-1 0 0,-1 0 0,0-1 0,11-23 0,8-35-8945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8.808"/>
    </inkml:context>
    <inkml:brush xml:id="br0">
      <inkml:brushProperty name="width" value="0.025" units="cm"/>
      <inkml:brushProperty name="height" value="0.025" units="cm"/>
    </inkml:brush>
  </inkml:definitions>
  <inkml:trace contextRef="#ctx0" brushRef="#br0">0 95 18706,'0'0'3160,"3"10"-2124,16 121 191,6 220 1,-24-349-1200,5 50-76,-6-51 62,0-1 1,0 1 0,0 0 0,0-1-1,0 1 1,0 0 0,0-1 0,0 1-1,0 0 1,1-1 0,-1 1 0,0-1-1,0 1 1,1 0 0,-1-1 0,0 1-1,1-1 1,-1 1 0,1-1 0,-1 1-1,1-1 1,-1 1 0,1-1 0,-1 0-1,1 1 1,-1-1 0,1 0 0,0 1-1,-1-1 1,1 0 0,-1 0 0,1 1-1,0-1 1,-1 0 0,1 0 0,0 0-1,-1 0 1,1 0 0,0 0 0,-1 0-1,1 0 1,0 0 0,-1 0 0,1-1-1,0 1 1,-1 0 0,1 0 0,0-1-1,-1 1 1,1 0 0,-1-1 0,1 1-1,-1 0 1,1-1 0,-1 1 0,1-1-1,-1 1 1,1-1 0,-1 1 0,1-1-1,-1 1 1,0-1 0,1 1 0,-1-1-1,0 0 1,0 1 0,1-2 0,14-20 614,-1-1 0,-1-1 0,19-46 0,-12 23-252,42-90 297,81-164-168,-133 286 334,-1 9-3722,-6 10-2210,-8 12-698,-10 6-3884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9.169"/>
    </inkml:context>
    <inkml:brush xml:id="br0">
      <inkml:brushProperty name="width" value="0.025" units="cm"/>
      <inkml:brushProperty name="height" value="0.025" units="cm"/>
    </inkml:brush>
  </inkml:definitions>
  <inkml:trace contextRef="#ctx0" brushRef="#br0">0 26 15791,'0'0'4196,"46"47"-2114,-17-41-865,5-3-801,2-3-352,3 0-864,-1-17-1795,-5-9-2658,-4-13-3075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29.513"/>
    </inkml:context>
    <inkml:brush xml:id="br0">
      <inkml:brushProperty name="width" value="0.025" units="cm"/>
      <inkml:brushProperty name="height" value="0.025" units="cm"/>
    </inkml:brush>
  </inkml:definitions>
  <inkml:trace contextRef="#ctx0" brushRef="#br0">213 1 12684,'0'0'5723,"3"11"-4357,6 19-689,-2 0 0,0 1-1,3 61 1,-10-73-337,-1 0-1,-1 0 1,-1-1 0,-1 1 0,0-1-1,-1 1 1,-1-1 0,-1-1 0,-1 1-1,0-1 1,-1-1 0,-1 1 0,-15 19-1,23-34-312,1 0 0,-1 1 0,0-1 0,0 0 0,1 0 0,-1 0 0,-1 0 0,1 0 0,0-1-1,0 1 1,-1-1 0,1 1 0,-1-1 0,1 0 0,-1 0 0,0 0 0,1 0 0,-1-1 0,0 1-1,0-1 1,1 0 0,-5 1 0,4-2-33,0 0 0,1 0 0,-1-1 0,0 1 0,0 0 0,1-1 0,-1 0 0,1 1 0,0-1 0,-1 0 0,1-1 0,0 1 0,0 0 0,0 0 0,0-1 0,-2-5 0,-4-7-310,0 0-1,1 0 0,1-1 1,1-1-1,-6-31 1,6 21-70,1-1 0,2 1 1,2-37-1,-1 62 402,1-1-1,0 1 1,1 0 0,-1 0-1,0 0 1,1 0 0,-1 0-1,1 0 1,-1 1 0,1-1-1,0 0 1,0 0 0,0 0-1,0 0 1,0 1 0,0-1-1,1 1 1,-1-1 0,0 1-1,1-1 1,0 1 0,-1 0-1,1-1 1,-1 1 0,1 0 0,0 0-1,0 1 1,0-1 0,0 0-1,0 0 1,0 1 0,0-1-1,0 1 1,0 0 0,0 0-1,0-1 1,0 1 0,2 1-1,2-1 43,0 1 0,0 0 1,-1 0-1,1 1 0,0-1 0,-1 1 0,1 1 0,-1-1 0,1 1 0,-1 0 0,0 0 1,5 4-1,52 50 649,-43-38-44,0-2-1,34 25 0,-45-37-616,0 0-1,0-1 1,0 0-1,0-1 1,1 0-1,0 0 1,-1-1-1,1 0 1,0 0-1,0-1 1,14 1-1,17-2-4385,-28 0-1821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0.276"/>
    </inkml:context>
    <inkml:brush xml:id="br0">
      <inkml:brushProperty name="width" value="0.025" units="cm"/>
      <inkml:brushProperty name="height" value="0.025" units="cm"/>
    </inkml:brush>
  </inkml:definitions>
  <inkml:trace contextRef="#ctx0" brushRef="#br0">10 68 6919,'0'0'7633,"-2"-10"-4536,0-2-2220,-3-34 3611,19 69-1942,-4 13-2270,-1 0 0,-3 0 0,0 1 0,-3 0 0,-1 64 0,5 56-15,-7-155-247,0 0 0,0 0 0,0 0-1,0 0 1,0 0 0,1 0 0,-1 0 0,1-1 0,-1 1 0,1 0 0,-1 0 0,1 0 0,0-1 0,0 1 0,0 0 0,0-1 0,0 1 0,1-1 0,-1 1 0,0-1 0,1 1 0,-1-1 0,1 0-1,-1 0 1,1 0 0,0 0 0,-1 0 0,1 0 0,0 0 0,0 0 0,-1-1 0,1 1 0,0-1 0,0 0 0,0 1 0,0-1 0,0 0 0,0 0 0,0 0 0,0 0 0,0 0 0,0-1 0,0 1 0,-1-1-1,1 1 1,0-1 0,0 1 0,0-1 0,3-2 0,10-4 187,0-1 1,-1-1-1,0 0 0,19-17 0,-27 22-207,95-80 470,-44 37-2004,1 1-5738,-42 33 936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1.231"/>
    </inkml:context>
    <inkml:brush xml:id="br0">
      <inkml:brushProperty name="width" value="0.025" units="cm"/>
      <inkml:brushProperty name="height" value="0.025" units="cm"/>
    </inkml:brush>
  </inkml:definitions>
  <inkml:trace contextRef="#ctx0" brushRef="#br0">8 68 14798,'0'0'2675,"-1"11"-375,-1 3-1558,1-9-499,0 0-1,0 0 0,0-1 1,1 1-1,0 0 0,0 0 1,0 0-1,1 0 1,2 9-1,-3-13-207,0 0 0,1 0 1,-1 0-1,1 0 0,0 0 0,-1 0 1,1 0-1,0 0 0,-1-1 0,1 1 0,0 0 1,0 0-1,0-1 0,0 1 0,-1 0 1,1-1-1,0 1 0,0-1 0,0 1 0,1-1 1,-1 0-1,0 1 0,0-1 0,0 0 0,0 0 1,0 0-1,0 0 0,0 0 0,0 0 1,0 0-1,1 0 0,-1 0 0,0 0 0,0-1 1,0 1-1,0 0 0,0-1 0,0 1 1,0-1-1,0 1 0,0-1 0,0 0 0,1 0 1,4-3 27,1 1-1,-1-1 1,-1 0 0,1 0 0,8-8 0,27-44 373,-32 43-242,-1 1 0,2 0 0,18-19 0,-28 30-175,1 1 1,-1-1-1,1 1 0,-1-1 1,1 1-1,-1-1 0,1 1 1,-1 0-1,1-1 0,0 1 1,-1 0-1,1-1 0,0 1 1,-1 0-1,1 0 0,0-1 1,-1 1-1,1 0 0,0 0 1,0 0-1,-1 0 0,1 0 1,0 0-1,-1 0 0,1 0 1,0 1-1,0-1 0,-1 0 1,1 0-1,0 1 0,-1-1 1,1 0-1,0 1 0,-1-1 1,1 0-1,-1 1 0,1-1 1,-1 1-1,1-1 0,-1 1 1,1-1-1,-1 1 0,1-1 0,-1 1 1,0 0-1,1-1 0,-1 1 1,0 0-1,1-1 0,-1 1 1,0 1-1,12 44 427,-11-36-285,5 40 169,-5-39-302,0 0-1,0 0 1,1 0 0,0 0-1,1-1 1,6 16-1,-9-25-24,0-1 0,0 0 0,1 1 0,-1-1 0,0 0 0,1 1-1,-1-1 1,0 0 0,1 1 0,-1-1 0,0 0 0,1 1 0,-1-1-1,1 0 1,-1 0 0,1 0 0,-1 0 0,0 1 0,1-1 0,-1 0-1,1 0 1,-1 0 0,1 0 0,-1 0 0,1 0 0,-1 0 0,1 0-1,-1 0 1,0 0 0,1 0 0,-1 0 0,1-1 0,-1 1 0,1 0-1,-1 0 1,1 0 0,-1-1 0,0 1 0,1 0 0,-1 0 0,0-1-1,1 1 1,-1 0 0,0-1 0,1 1 0,-1 0 0,0-1 0,1 1-1,-1-1 1,0 1 0,0 0 0,0-1 0,1 1 0,-1-1 0,0 1-1,0-1 1,0 1 0,0-1 0,14-29 21,-13 29-46,27-81-2896,-12 26-3976,-11 26 45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0.791"/>
    </inkml:context>
    <inkml:brush xml:id="br0">
      <inkml:brushProperty name="width" value="0.025" units="cm"/>
      <inkml:brushProperty name="height" value="0.025" units="cm"/>
    </inkml:brush>
  </inkml:definitions>
  <inkml:trace contextRef="#ctx0" brushRef="#br0">20 312 8232,'0'0'7703,"-3"9"-5856,-2 0-1262,4-6-319,-1 0-1,1 0 0,-1 0 0,1 0 0,0 0 0,0 0 1,0 1-1,0-1 0,1 0 0,-1 7 0,6-17 3566,15-25-2307,-7-3-1203,-2-2 0,-1 1 0,-2-1 0,-2-1 0,-1 1 0,0-75 0,-4 131-384,1 0-1,2 0 1,4 18-1,3 9 104,-4 3 3,-5-30-37,1-1 0,0 1 0,1-1 0,1 0 1,1 0-1,13 28 0,-19-45-15,1 0 0,-1 0 0,1 0 0,0 0 0,-1 0 1,1 0-1,0 0 0,-1 0 0,1 0 0,0-1 0,0 1 0,0 0 0,-1 0 0,1-1 1,0 1-1,0-1 0,0 1 0,0-1 0,0 1 0,1-1 0,-1 1 0,0-1 0,0 0 0,0 0 1,0 0-1,2 0 0,-1 0-108,-1-1 1,1 1 0,-1-1 0,1 0-1,-1 0 1,1 0 0,-1 0 0,0 0-1,1 0 1,-1-1 0,0 1-1,0 0 1,0 0 0,0-1 0,1-2-1,3-5-1643,-1 1 0,0-2 0,0 1 0,4-18 0,0-11-7161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1.118"/>
    </inkml:context>
    <inkml:brush xml:id="br0">
      <inkml:brushProperty name="width" value="0.025" units="cm"/>
      <inkml:brushProperty name="height" value="0.025" units="cm"/>
    </inkml:brush>
  </inkml:definitions>
  <inkml:trace contextRef="#ctx0" brushRef="#br0">1 123 17617,'0'0'11018,"68"-6"-10569,-41-9-353,1-1-64,-2-4-993,-5-1-2018,-4-1-2658,-3 0-4101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1.455"/>
    </inkml:context>
    <inkml:brush xml:id="br0">
      <inkml:brushProperty name="width" value="0.025" units="cm"/>
      <inkml:brushProperty name="height" value="0.025" units="cm"/>
    </inkml:brush>
  </inkml:definitions>
  <inkml:trace contextRef="#ctx0" brushRef="#br0">165 0 20435,'0'0'3791,"-2"10"-2809,-52 213 486,43-183-1347,-3 0 1,-1-1-1,-35 62 1,50-101-110,0 1-1,0-1 1,0 1 0,0-1 0,-1 0 0,1 1-1,0-1 1,0 1 0,0-1 0,0 0 0,-1 1 0,1-1-1,0 0 1,-1 1 0,1-1 0,0 0 0,0 1 0,-1-1-1,1 0 1,0 0 0,-1 1 0,1-1 0,-1 0 0,1 0-1,0 0 1,-1 0 0,1 0 0,-1 1 0,1-1 0,0 0-1,-1 0 1,1 0 0,-1 0 0,1 0 0,-1 0-1,0 0 1,-4-18 30,4-38-583,1 48 368,2-47-825,2 1-1,17-76 1,-20 127 1291,1 10-5,1 31 282,-1-9 128,11 54-1,-12-79-606,1 0 0,0 0 0,0-1 0,0 1 0,1-1 0,-1 1 0,1-1 0,0 0 0,0 0 0,0 0 0,0 0 0,1 0 0,-1-1-1,1 0 1,0 0 0,-1 0 0,1 0 0,0 0 0,0-1 0,0 1 0,1-1 0,-1 0 0,0-1 0,0 1 0,0-1 0,1 1 0,-1-1 0,5-1 0,15 0-928,0-1 1,0-1 0,40-11 0,-54 12-218,23-7-4989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3.705"/>
    </inkml:context>
    <inkml:brush xml:id="br0">
      <inkml:brushProperty name="width" value="0.025" units="cm"/>
      <inkml:brushProperty name="height" value="0.025" units="cm"/>
    </inkml:brush>
  </inkml:definitions>
  <inkml:trace contextRef="#ctx0" brushRef="#br0">0 185 8296,'0'0'14446,"58"29"-13165,-3-53-416,10-2-385,6-6-384,2 1-64,-3 1-1025,-8 3-1697,-12 5-1442,-18 1-3107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4.050"/>
    </inkml:context>
    <inkml:brush xml:id="br0">
      <inkml:brushProperty name="width" value="0.025" units="cm"/>
      <inkml:brushProperty name="height" value="0.025" units="cm"/>
    </inkml:brush>
  </inkml:definitions>
  <inkml:trace contextRef="#ctx0" brushRef="#br0">0 0 18898,'0'0'1676,"13"3"-704,173 17 613,-180-20-1578,0 1-1,0-1 0,0 1 1,0 0-1,0 1 1,-1-1-1,9 5 1,-12-6-4,-1 1 0,1 0 0,-1 0 0,0 0 0,0 1 0,1-1 1,-1 0-1,0 0 0,0 1 0,0-1 0,0 1 0,-1-1 0,1 0 0,0 1 1,-1 0-1,1-1 0,-1 1 0,1-1 0,-1 1 0,0 0 0,1-1 1,-1 1-1,0 0 0,0-1 0,0 1 0,0 0 0,-1-1 0,1 1 0,0 0 1,-1-1-1,1 1 0,-2 1 0,-4 13 323,-1 1 0,-1-2 0,-1 1 0,0-1-1,-23 27 1,1 1 239,20-26-881,-13 19 997,-21 42 0,22-17-2028,20-51 131,1 0 1,0 1-1,1-1 0,-1 13 0,2-13-7256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7.914"/>
    </inkml:context>
    <inkml:brush xml:id="br0">
      <inkml:brushProperty name="width" value="0.025" units="cm"/>
      <inkml:brushProperty name="height" value="0.025" units="cm"/>
    </inkml:brush>
  </inkml:definitions>
  <inkml:trace contextRef="#ctx0" brushRef="#br0">17 305 19410,'0'0'1458,"-4"9"-940,1 3-406,0 0 0,0 0 0,2 0 0,-1 1 0,1-1 1,2 17-1,-1-24-107,0 1 1,0-1-1,1 0 1,0 0 0,0 0-1,0 0 1,0 0-1,1 0 1,0-1-1,0 1 1,0 0 0,1-1-1,-1 0 1,1 1-1,0-1 1,1 0-1,-1-1 1,0 1 0,1 0-1,8 5 1,-11-8 18,1 0 0,0-1 0,0 1 1,0 0-1,0-1 0,0 0 0,-1 1 0,1-1 1,0 0-1,0 0 0,0 0 0,0 0 0,0 0 1,0 0-1,0-1 0,0 1 0,0-1 0,0 1 1,0-1-1,0 0 0,-1 1 0,1-1 0,0 0 1,-1 0-1,1-1 0,0 1 0,-1 0 0,1 0 1,-1-1-1,0 1 0,1-1 0,-1 1 0,0-1 1,0 0-1,0 1 0,0-1 0,0 0 1,0-2-1,5-8 420,0 0 0,-1 0 1,-1-1-1,4-14 0,-3 1 233,-1-1 0,-1 0-1,0-52 1,26 127-1179,-24-38 504,2 9 11,2-1 0,0 0 0,1-1 0,1 0 0,0-1 1,2 0-1,26 27 0,-37-42-1,-1 1-1,0-1 1,1 1 0,0-1-1,-1 0 1,1 0 0,-1 0-1,1 0 1,0 0 0,0 0 0,0 0-1,-1-1 1,1 1 0,0-1-1,0 1 1,0-1 0,0 0-1,0 0 1,0 0 0,0 0-1,0 0 1,0 0 0,0 0 0,0-1-1,0 1 1,0-1 0,0 1-1,0-1 1,-1 0 0,1 1-1,0-1 1,0 0 0,-1-1-1,1 1 1,-1 0 0,1 0 0,-1-1-1,1 1 1,-1 0 0,0-1-1,0 0 1,1 1 0,-1-1-1,0 0 1,0 1 0,0-4 0,4-5 240,-1 0 0,-1 0 0,0-1 1,-1 1-1,1-1 0,-2 1 0,1-15 1,-2 7-45,0 1 0,-1 0 0,-7-33 0,7 44-204,0 1 0,-1-1 1,1 0-1,-2 1 0,1-1 1,0 1-1,-1-1 0,0 1 1,-1 0-1,1 0 0,-1 1 1,0-1-1,0 1 0,-9-8 1,13 12-13,0 0 1,-1-1-1,1 1 1,0 0-1,-1-1 1,1 1-1,0 0 1,-1 0-1,1 0 1,-1-1 0,1 1-1,-1 0 1,1 0-1,0 0 1,-1 0-1,1 0 1,-1 0-1,1 0 1,-1 0-1,1 0 1,-1 0 0,1 0-1,-1 0 1,1 0-1,0 0 1,-1 0-1,1 1 1,-1-1-1,1 0 1,-1 0 0,1 0-1,0 1 1,-1-1-1,1 0 1,0 1-1,-1-1 1,1 0-1,0 1 1,-1-1-1,1 0 1,0 1-1,-6 25-146,5-18 137,2-1 1,-1 1 0,1-1-1,0 0 1,3 13 0,-3-18 14,0 0 0,0 0 0,0 0 1,0 0-1,0 0 0,1 0 0,-1 0 0,1 0 1,-1 0-1,1-1 0,0 1 0,-1-1 0,1 1 1,0-1-1,0 0 0,0 0 0,0 0 1,0 0-1,0 0 0,1 0 0,-1 0 0,0-1 1,0 1-1,1-1 0,-1 0 0,0 0 1,0 1-1,1-1 0,-1-1 0,0 1 0,1 0 1,-1-1-1,0 1 0,0-1 0,1 1 0,-1-1 1,0 0-1,0 0 0,3-2 0,4-2 20,-1 1-1,0-1 1,-1-1-1,1 1 0,-1-1 1,0-1-1,-1 1 1,10-12-1,-10 9 10,0-1-1,0 0 1,-1 0-1,-1 0 1,7-21-1,-9 27-14,-1 0-1,0-1 0,0 1 1,0 0-1,-1-1 0,1 1 0,-1 0 1,0-1-1,-1 1 0,1 0 1,-1-1-1,0 1 0,0 0 0,0 0 1,0-1-1,-1 1 0,1 0 1,-4-4-1,4 6-15,1 1 0,-1 0 0,0 0 0,0-1 1,0 1-1,0 0 0,0 0 0,0 0 0,-1 0 0,1 0 0,0 0 1,0 1-1,-1-1 0,1 0 0,0 1 0,-1-1 0,1 1 1,-1-1-1,1 1 0,-1 0 0,1-1 0,-1 1 0,1 0 1,-1 0-1,1 0 0,-1 0 0,1 0 0,-1 1 0,1-1 0,-1 0 1,1 1-1,0-1 0,-3 2 0,2-1-16,-1 1-1,1 0 1,0-1-1,-1 1 0,1 0 1,0 1-1,0-1 1,0 0-1,0 1 1,1-1-1,-1 1 1,1-1-1,-1 1 1,1 0-1,-2 5 1,0 6 2,-1 1 1,2-1 0,0 1-1,0 0 1,2 0 0,0 0-1,3 25 1,-3-38 19,0-1 0,1 1 0,-1 0 1,1 0-1,-1 0 0,1 0 0,-1-1 0,1 1 0,0 0 1,0-1-1,0 1 0,0 0 0,0-1 0,0 1 0,0-1 1,1 0-1,-1 1 0,1-1 0,-1 0 0,1 0 0,-1 0 1,1 0-1,-1 0 0,1 0 0,0 0 0,0-1 0,-1 1 1,1-1-1,0 1 0,0-1 0,0 0 0,0 1 0,0-1 1,-1 0-1,1 0 0,0 0 0,0-1 0,0 1 0,0 0 1,0-1-1,-1 1 0,1-1 0,0 0 0,3-1 0,4-1 17,-1-1 1,1 0-1,-1-1 0,0 0 0,-1 0 0,1-1 1,12-11-1,-8 3 13,0-1 0,-1-1 0,-1 0 0,0 0 0,-1-1 0,-1 0 0,-1-1 0,0 0 0,-1 0 0,6-36 0,-13 67-108,1 1-1,0 0 0,0-1 1,5 23-1,-4-27 103,0 0-1,1 0 1,1 0-1,-1 0 1,1 0-1,1-1 1,0 1-1,0-1 1,7 10-1,-9-15-16,1-1 0,0 1 1,0 0-1,0-1 0,0 0 0,0 0 0,0 0 0,0 0 1,1 0-1,-1-1 0,1 0 0,0 1 0,-1-1 1,1-1-1,0 1 0,0 0 0,-1-1 0,1 0 0,0 0 1,0 0-1,0 0 0,-1-1 0,1 1 0,0-1 1,0 0-1,-1 0 0,6-3 0,-4 2-274,-1 0 0,0 0 0,0 0 1,0-1-1,0 0 0,0 0 0,-1 0 0,1 0 0,4-7 0,-5 7-438,-1-1 1,1 1-1,-1-1 0,0 0 0,-1 1 0,1-1 0,0 0 0,-1 0 0,0 0 1,0 0-1,0-7 0,0-25-6563</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8.255"/>
    </inkml:context>
    <inkml:brush xml:id="br0">
      <inkml:brushProperty name="width" value="0.025" units="cm"/>
      <inkml:brushProperty name="height" value="0.025" units="cm"/>
    </inkml:brush>
  </inkml:definitions>
  <inkml:trace contextRef="#ctx0" brushRef="#br0">1 0 15951,'0'0'11051,"52"22"-36580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8.674"/>
    </inkml:context>
    <inkml:brush xml:id="br0">
      <inkml:brushProperty name="width" value="0.025" units="cm"/>
      <inkml:brushProperty name="height" value="0.025" units="cm"/>
    </inkml:brush>
  </inkml:definitions>
  <inkml:trace contextRef="#ctx0" brushRef="#br0">1 239 10346,'0'0'2002,"0"12"597,0 7-1842,0 1-1,2-1 0,0 1 0,1-1 0,1 0 0,1 0 0,14 35 0,-3-24-923,-2 0 1,-1 2-1,-2-1 1,0 1-1,-3 1 1,0 0-1,-3 0 0,0 0 1,-1 40-1,-3-71 208,-1-1-1,0 1 1,0-1-1,0 0 0,0 1 1,0-1-1,0 1 1,0-1-1,0 1 1,-1-1-1,1 1 0,0-1 1,-1 1-1,1-1 1,-1 0-1,0 1 1,1-1-1,-1 0 0,0 1 1,0-1-1,0 0 1,0 0-1,0 0 1,0 0-1,0 0 0,0 0 1,-1 0-1,1 0 1,0-1-1,0 1 1,-1 0-1,1-1 0,0 1 1,-1-1-1,1 1 1,-1-1-1,1 0 0,-1 1 1,1-1-1,-1 0 1,-2 0-1,1-1 46,0 0-1,-1 0 0,1 0 1,0 0-1,0 0 1,0-1-1,-1 1 0,1-1 1,1 0-1,-1 0 1,0 0-1,0 0 0,1 0 1,-1-1-1,1 1 1,0-1-1,-3-4 0,-1-4-189,0-1 0,1 0-1,0 0 1,1 0-1,1 0 1,0-1-1,0 0 1,1 0 0,1 1-1,0-1 1,1 0-1,0 0 1,1 0 0,4-20-1,3-6-688,1 0-1,2 1 0,23-53 1,-2 16 343,31-81 500,-56 134 347,-1 0-1,-1 0 1,0 0 0,-2 0 0,1-29-1,-21 98 3614,10-11-2999,0-1 1,3 1-1,0 63 1,3-98-1006,1 0 0,0 0 0,0 0 0,0 0 0,0 0 1,0 0-1,0 0 0,0 0 0,0 0 0,1 0 0,-1 0 0,0 0 0,1 0 0,-1 0 0,0 0 0,1 0 1,-1 0-1,1 0 0,0-1 0,-1 1 0,1 0 0,-1 0 0,1-1 0,0 1 0,0 0 0,-1-1 0,1 1 1,0-1-1,0 1 0,0-1 0,0 1 0,0-1 0,0 1 0,0-1 0,0 0 0,0 0 0,0 0 1,0 1-1,0-1 0,0 0 0,0 0 0,0 0 0,0 0 0,0-1 0,0 1 0,-1 0 0,3-1 0,1 0 18,0-1-1,-1 0 1,1 1-1,-1-1 0,1-1 1,-1 1-1,0 0 1,0-1-1,0 0 0,5-5 1,18-30 114,-20 27-149,0 2-1,1-1 1,0 1-1,0 0 1,15-14-1,-21 23 6,-1-1 0,1 1 0,-1-1-1,1 1 1,-1 0 0,1-1 0,-1 1-1,1 0 1,0-1 0,-1 1 0,1 0-1,0 0 1,-1-1 0,1 1 0,-1 0-1,1 0 1,0 0 0,-1 0 0,1 0-1,0 0 1,-1 0 0,1 0 0,0 0-1,-1 0 1,1 1 0,0-1 0,-1 0-1,1 0 1,-1 1 0,1-1 0,0 1-1,10 20-50,-6 36 113,-5-50-52,1 25 29,3 35 25,-4-67-70,0-1 0,0 1 0,0 0 0,1 0 0,-1-1 0,0 1 0,0 0 0,0 0 0,0-1 0,0 1 1,1 0-1,-1 0 0,0 0 0,0-1 0,0 1 0,0 0 0,1 0 0,-1 0 0,0 0 0,0-1 0,1 1 1,-1 0-1,0 0 0,0 0 0,1 0 0,-1 0 0,0 0 0,0 0 0,1 0 0,-1 0 0,0 0 0,0 0 1,1 0-1,-1 0 0,0 0 0,0 0 0,1 0 0,-1 0 0,0 0 0,0 0 0,1 0 0,-1 0 0,0 0 1,0 1-1,1-1 0,-1 0 0,0 0 0,0 0 0,0 0 0,1 1 0,-1-1 0,0 0 0,0 0 0,0 0 1,0 1-1,0-1 0,1 0 0,-1 0 0,0 1 0,0-1 0,0 0 0,0 0 0,0 1 0,0-1 1,0 0-1,0 1 0,10-20-1716,4-35-5190,-7 23 63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39.486"/>
    </inkml:context>
    <inkml:brush xml:id="br0">
      <inkml:brushProperty name="width" value="0.025" units="cm"/>
      <inkml:brushProperty name="height" value="0.025" units="cm"/>
    </inkml:brush>
  </inkml:definitions>
  <inkml:trace contextRef="#ctx0" brushRef="#br0">34 195 11307,'-4'8'7495,"-2"8"-6133,1 0 0,0 1 0,1-1 0,-2 26 0,4-19-382,1 1-1,3 42 1,3-31-850,1-1 0,1-1 0,2 1 0,22 54 0,-25-78-151,-2-11-29,0-21-121,-3-47-351,-1 58 368,0-71-802,0 81 897,20 17-197,-15-14 267,0 0 0,0-1 0,0 0-1,0 0 1,0 0 0,0-1 0,0 1 0,0-1-1,0 0 1,0-1 0,0 1 0,0-1 0,0 0-1,0 0 1,-1-1 0,1 0 0,0 1-1,-1-1 1,1-1 0,-1 1 0,1-1 0,-1 0-1,0 0 1,0 0 0,-1 0 0,1-1 0,0 1-1,-1-1 1,0 0 0,0 0 0,0 0 0,-1-1-1,1 1 1,-1-1 0,0 1 0,0-1 0,-1 0-1,1 0 1,-1 0 0,0 1 0,-1-1 0,1 0-1,-1 0 1,0-1 0,-1-8 0,1 13-3,0 1 1,0-1-1,0 0 1,0 0-1,0 0 1,0 0 0,0 0-1,-1 1 1,1-1-1,0 0 1,-1 0-1,1 0 1,0 1 0,-1-1-1,1 0 1,-1 1-1,1-1 1,-1 0-1,0 1 1,1-1-1,-1 1 1,0-1 0,1 0-1,-1 1 1,0 0-1,0-1 1,1 1-1,-1-1 1,0 1 0,0 0-1,0 0 1,1 0-1,-1-1 1,0 1-1,0 0 1,0 0-1,0 0 1,0 0 0,1 0-1,-1 0 1,0 1-1,0-1 1,0 0-1,0 0 1,0 0-1,1 1 1,-1-1 0,-1 1-1,-1 1-2,1-1 1,-1 1-1,1 0 0,0 0 0,-1 0 1,1 0-1,0 0 0,0 1 1,1-1-1,-1 1 0,0-1 0,1 1 1,-2 3-1,-3 7 52,2 1 0,-1 0 1,2 0-1,0 1 0,1-1 0,0 0 0,1 1 1,1 0-1,0-1 0,3 19 0,-3-31-118,1-1-1,-1 1 1,1 0-1,0 0 1,0 0-1,0-1 1,0 1-1,0-1 1,0 1-1,0-1 1,1 1-1,-1-1 1,1 1-1,-1-1 1,1 0-1,-1 0 1,1 0-1,-1 0 0,1 0 1,0 0-1,0 0 1,0-1-1,-1 1 1,1-1-1,0 1 1,0-1-1,0 0 1,0 1-1,0-1 1,0 0-1,0 0 1,0-1-1,0 1 1,0 0-1,-1-1 1,1 1-1,0-1 1,0 1-1,2-2 0,3 0-330,0-1-1,0 0 0,0 0 0,0-1 1,-1 0-1,1 0 0,-1 0 0,10-10 0,-3 0-1166,-1-1 0,0 0-1,-1-1 1,12-23 0,-13 17 555,0 0-1,-1-1 1,6-25 0,-8 22 1792,-2 0 1,-1-1-1,-1 0 0,0-26 0,-6 52 2811,-5 9-2513,-4 12-441,2-1-130,2 1 1,0 0-1,1 1 0,1 0 0,1 0 0,1 1 0,1-1 0,-1 41 0,4-61-520,0 0-1,0 0 1,0 0 0,0 0-1,0-1 1,0 1 0,1 0-1,-1 0 1,0-1 0,1 1 0,-1 0-1,0 0 1,1-1 0,-1 1-1,1 0 1,-1-1 0,1 1 0,0 0-1,-1-1 1,1 1 0,0-1-1,-1 1 1,1-1 0,0 0 0,-1 1-1,1-1 1,0 0 0,0 1-1,0-1 1,-1 0 0,1 0-1,0 0 1,0 1 0,0-1 0,-1 0-1,1 0 1,0 0 0,0 0-1,0-1 1,0 1 0,-1 0 0,3-1-1,-1 1 2,1-1-1,0 0 1,-1 0-1,1 0 1,-1 0-1,1-1 1,-1 1 0,1-1-1,-1 1 1,0-1-1,0 0 1,2-2-1,7-11 35,-2 0 1,0 0-1,-1-1 0,0-1 0,-1 1 0,-1-1 1,-1 0-1,0-1 0,3-25 0,0-23 228,1-75-1,-9 133-222,0-12 199,-10 126 2031,-2 22-955,12-116-1181,0 1 0,1 0 0,0-1 1,1 1-1,0-1 0,1 0 0,8 20 0,-10-29-217,1 0 0,-1 0 0,1 0-1,0 0 1,0 0 0,1-1-1,-1 1 1,0-1 0,1 1 0,-1-1-1,1 0 1,0 0 0,5 2-1,-5-2-293,1-1-1,0 0 1,0 0-1,0 0 0,0 0 1,0-1-1,0 1 1,0-1-1,0 0 0,0-1 1,0 1-1,0 0 1,0-1-1,4-2 0,20-8-7198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0.221"/>
    </inkml:context>
    <inkml:brush xml:id="br0">
      <inkml:brushProperty name="width" value="0.025" units="cm"/>
      <inkml:brushProperty name="height" value="0.025" units="cm"/>
    </inkml:brush>
  </inkml:definitions>
  <inkml:trace contextRef="#ctx0" brushRef="#br0">160 100 15951,'1'-4'579,"-1"-1"0,1 0 0,-1 0 0,0 1 0,-1-1-1,0 0 1,1 0 0,-1 1 0,-1-1 0,1 0 0,-1 1 0,0 0 0,0-1 0,-4-6 0,4 9-491,1 0 1,-1 0-1,1 0 1,-1 1 0,0-1-1,0 1 1,0-1 0,0 1-1,0 0 1,0-1 0,0 1-1,0 0 1,-1 1 0,1-1-1,0 0 1,-1 1 0,1-1-1,0 1 1,-1 0 0,1-1-1,-1 1 1,1 0-1,0 1 1,-1-1 0,1 0-1,-1 1 1,1-1 0,0 1-1,0 0 1,-1 0 0,-3 2-1,2 0-86,-1 0-1,1 0 1,0 0-1,1 1 1,-1 0-1,1-1 0,-1 1 1,1 1-1,0-1 1,1 0-1,-1 1 1,1-1-1,0 1 1,0 0-1,0 0 0,1 0 1,-2 7-1,-2 10 1,1-1 0,-2 37 0,5-54-6,0 1 0,1-1 0,0 0 0,0 0 0,1 1 0,-1-1 0,1 0 0,2 8 0,-2-11-1,0 0 0,0 1 0,0-1 1,0 0-1,0 0 0,1 0 0,-1 1 0,1-1 0,-1-1 0,1 1 0,-1 0 0,1 0 0,-1-1 0,1 1 0,0 0 0,-1-1 0,1 0 0,0 1 0,-1-1 0,1 0 0,0 0 0,0 0 0,-1 0 0,3 0 0,7 0-43,0 1-1,0 0 1,0 1-1,0 0 1,0 1-1,0 0 1,0 1-1,-1 0 1,0 0-1,0 1 1,0 1-1,0 0 1,10 8-1,-13-8 43,0 1 0,-1 0-1,0 0 1,0 0 0,-1 1 0,0 0 0,0 0-1,-1 0 1,0 0 0,0 1 0,-1-1 0,0 1-1,-1 0 1,0 0 0,0 0 0,1 15-1,-2-14 43,-1 0-1,0 1 0,0-1 0,-1 1 0,-1-1 0,0 0 0,0 0 0,0 1 0,-2-2 1,1 1-1,-10 17 0,11-23 34,-1 0 1,1 0 0,-1-1-1,0 1 1,-1-1-1,1 0 1,0 0 0,-1 0-1,0 0 1,0 0-1,0-1 1,0 0 0,0 0-1,0 0 1,0 0-1,-1-1 1,1 1 0,-1-1-1,1 0 1,-1-1-1,0 1 1,1-1 0,-1 0-1,0 0 1,1 0-1,-1-1 1,1 1 0,-9-4-1,7 3-46,1-1-1,0 0 1,0 0 0,0-1-1,1 1 1,-1-1 0,1 0-1,-1-1 1,1 1-1,0-1 1,0 0 0,0 1-1,1-2 1,-1 1 0,1 0-1,0-1 1,0 0 0,1 1-1,-1-1 1,1 0-1,0 0 1,1-1 0,-1 1-1,1 0 1,-1-10 0,0 6-86,1 1 0,1 0 1,-1-1-1,1 1 1,1 0-1,0-1 1,0 1-1,0 0 1,1 0-1,0 0 0,1 0 1,0 0-1,0 0 1,1 0-1,0 1 1,6-9-1,3 1-794,1 1 0,1 1 0,0 0 0,19-12 0,13-11-3907,-9 3-2026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1.573"/>
    </inkml:context>
    <inkml:brush xml:id="br0">
      <inkml:brushProperty name="width" value="0.025" units="cm"/>
      <inkml:brushProperty name="height" value="0.025" units="cm"/>
    </inkml:brush>
  </inkml:definitions>
  <inkml:trace contextRef="#ctx0" brushRef="#br0">0 48 4068,'0'0'18855,"4"18"-17440,-4 26 169,-1-37-1466,0-1 1,0 0-1,1 0 0,0 0 1,0 0-1,1 1 0,0-1 1,0 0-1,0 0 1,1 0-1,0 0 0,5 10 1,-7-15-113,1 0 0,-1 0 0,1 0 1,0-1-1,-1 1 0,1 0 1,0-1-1,0 1 0,-1-1 0,1 1 1,0 0-1,0-1 0,0 0 1,0 1-1,0-1 0,0 0 0,0 1 1,0-1-1,0 0 0,0 0 1,0 0-1,0 0 0,0 0 0,0 0 1,0 0-1,0 0 0,0 0 1,0 0-1,0 0 0,0-1 0,0 1 1,0-1-1,-1 1 0,1 0 0,0-1 1,0 1-1,0-1 0,0 0 1,-1 1-1,1-1 0,0 0 0,0 1 1,0-2-1,28-37 200,-28 37-197,33-60 70,14-23-19,-47 84-59,-1 0 1,0 0 0,1 0-1,-1 1 1,1-1 0,-1 0-1,1 1 1,-1-1 0,1 0-1,0 1 1,-1-1 0,1 1-1,0-1 1,-1 1 0,1-1-1,0 1 1,0-1 0,-1 1-1,1 0 1,0-1 0,0 1-1,0 0 1,-1 0 0,1-1-1,0 1 1,0 0 0,1 0-1,-1 1 5,0 0 0,0-1 0,-1 1 0,1 0 0,0 0 0,0 0 0,-1 0 0,1 0 0,0 0 0,-1-1 0,1 2 0,-1-1 0,1 0 0,-1 0 0,0 0 0,0 0 0,1 2 0,6 58 200,-6-54-193,-1 1-49,1 0-1,0 0 0,0 0 1,1-1-1,4 13 0,-6-20-38,0 1 0,1 0 0,-1 0-1,1 0 1,-1 0 0,1-1 0,-1 1 0,1 0-1,-1-1 1,1 1 0,0 0 0,-1-1-1,1 1 1,0-1 0,0 1 0,-1-1-1,1 1 1,0-1 0,0 0 0,0 1 0,0-1-1,1 1 1,-1-2-137,1 1-1,0 0 0,-1-1 1,1 1-1,-1-1 1,1 1-1,-1-1 1,1 0-1,-1 0 1,1 1-1,-1-1 0,0 0 1,1 0-1,-1 0 1,0-1-1,0 1 1,2-2-1,10-13-3100,0-1 0,12-21 0,-17 25 2004,14-21-1483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0.564"/>
    </inkml:context>
    <inkml:brush xml:id="br0">
      <inkml:brushProperty name="width" value="0.025" units="cm"/>
      <inkml:brushProperty name="height" value="0.025" units="cm"/>
    </inkml:brush>
  </inkml:definitions>
  <inkml:trace contextRef="#ctx0" brushRef="#br0">15 114 14414,'0'0'6048,"-4"10"-4708,4-9-1329,-2 3 165,0 1 1,0 0-1,1 0 1,0-1-1,0 1 1,0 0-1,0 9 1,1-12-134,1-1-1,-1 1 1,0 0-1,1-1 1,-1 1 0,1 0-1,0-1 1,-1 1 0,1-1-1,0 1 1,0-1-1,0 1 1,0-1 0,0 0-1,1 1 1,-1-1 0,0 0-1,0 0 1,1 0-1,-1 0 1,1 0 0,-1 0-1,1 0 1,-1-1 0,1 1-1,0 0 1,-1-1-1,1 1 1,0-1 0,-1 0-1,1 0 1,0 1-1,0-1 1,1-1 0,2 2-13,-1-1 1,0 0 0,0-1-1,0 1 1,0-1-1,0 0 1,0 0 0,0 0-1,0 0 1,0-1-1,-1 0 1,1 1 0,0-1-1,-1-1 1,0 1-1,1 0 1,-1-1 0,0 0-1,0 0 1,0 0-1,-1 0 1,1 0 0,-1 0-1,1-1 1,-1 1-1,0-1 1,-1 0 0,1 1-1,2-9 1,1-3 158,-1 0 0,0-1 0,-1 0 0,0 0 1,-1 0-1,-1-22 0,-1 38-187,0 0 0,0 0 0,0 0 0,0 0 0,0 0-1,1 0 1,-1-1 0,0 1 0,0 0 0,0 0 0,0 0 0,0 0 0,0-1 0,0 1 0,0 0 0,0 0 0,0 0 0,0 0 0,0-1 0,0 1 0,0 0-1,0 0 1,0 0 0,0 0 0,-1 0 0,1-1 0,0 1 0,0 0 0,0 0 0,0 0 0,0 0 0,0 0 0,0 0 0,0-1 0,-1 1 0,1 0 0,0 0-1,0 0 1,0 0 0,0 0 0,0 0 0,-1 0 0,1 0 0,0 0 0,0 0 0,0 0 0,0 0 0,0 0 0,-1 0 0,1 0 0,0 0 0,0 0 0,0 0-1,0 0 1,-1 0 0,1 0 0,-9 10-26,-6 16-9,6-2 87,0 1 1,2-1-1,0 1 0,2 1 0,1-1 0,-2 40 0,6-64-114,0 0 0,0 1 1,0-1-1,0 0 0,0 1 0,0-1 0,0 0 0,1 0 0,-1 1 0,0-1 0,1 0 0,-1 0 0,1 1 0,0-1 1,-1 0-1,1 0 0,0 0 0,0 0 0,-1 0 0,1 0 0,0 0 0,0 0 0,0 0 0,0 0 0,1-1 0,-1 1 1,0 0-1,0-1 0,0 1 0,0-1 0,1 1 0,-1-1 0,0 0 0,1 1 0,1-1 0,0 0-435,0 0-1,0 0 1,0-1 0,1 1-1,-1-1 1,0 1-1,-1-1 1,1 0-1,0 0 1,0-1-1,0 1 1,0 0-1,-1-1 1,1 0 0,2-2-1,18-20-6786</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1.172"/>
    </inkml:context>
    <inkml:brush xml:id="br0">
      <inkml:brushProperty name="width" value="0.025" units="cm"/>
      <inkml:brushProperty name="height" value="0.025" units="cm"/>
    </inkml:brush>
  </inkml:definitions>
  <inkml:trace contextRef="#ctx0" brushRef="#br0">54 115 12011,'0'0'7907,"-6"11"-6562,-1 0-997,1 0 1,0 1 0,1-1-1,0 1 1,1 0-1,0 1 1,1-1 0,1 1-1,-3 23 1,5-34-327,0 0 0,0-1 0,0 1 0,0 0-1,0 0 1,1 0 0,-1-1 0,1 1 0,-1 0 0,1-1 0,-1 1 0,1 0 0,0-1 0,0 1 0,0-1 0,1 3 0,-1-4-14,0 1 1,0-1-1,0 1 0,1-1 1,-1 0-1,0 1 1,0-1-1,0 0 1,0 0-1,0 0 0,1 0 1,-1 0-1,0 0 1,0 0-1,0 0 0,0 0 1,1 0-1,-1-1 1,0 1-1,0-1 0,0 1 1,0-1-1,0 1 1,0-1-1,0 1 1,0-1-1,2-1 0,10-9-254,0 0 0,-1-1 1,0-1-1,-1 0 0,0 0 0,-1-1 0,14-25 0,-3 7 297,-21 32-29,0 0 0,0 0 0,0-1 0,0 1 0,0 0 0,0 0 0,0 0 0,0-1 0,1 1 0,-1 0 0,0 0 0,0 0 0,0 0 0,0-1 0,0 1 1,1 0-1,-1 0 0,0 0 0,0 0 0,0 0 0,1 0 0,-1 0 0,0 0 0,0-1 0,1 1 0,-1 0 0,0 0 0,0 0 0,0 0 0,1 0 0,-1 0 0,0 0 0,0 0 0,1 0 0,-1 0 0,0 1 0,0-1 0,0 0 0,1 0 1,-1 0-1,0 0 0,0 0 0,1 0 0,5 14 528,4 32-160,-5-23-213,-5-22-148,0 0 0,0 1-1,0-1 1,0 0 0,1 1 0,-1-1-1,1 0 1,-1 1 0,1-1 0,-1 0-1,1 0 1,0 1 0,0-1 0,0 0 0,-1 0-1,1 0 1,0 0 0,0 0 0,0 0-1,1 0 1,-1-1 0,0 1 0,0 0-1,0-1 1,1 1 0,-1 0 0,0-1-1,0 0 1,1 1 0,-1-1 0,0 0-1,1 1 1,-1-1 0,1 0 0,-1 0-1,0 0 1,1 0 0,-1-1 0,1 1-1,-1 0 1,0-1 0,1 1 0,-1 0-1,0-1 1,0 0 0,1 1 0,-1-1-1,0 0 1,0 1 0,0-1 0,0 0 0,0 0-1,1-1 1,9-7 96,-1-1 0,0 1 0,-1-2 0,9-12 0,-15 19-162,13-17 43,25-33 65,-38 50-107,1 1 0,-1-1 0,1 1 0,0-1-1,0 1 1,0 1 0,1-1 0,-1 0 0,1 1 0,4-2 0,-8 4 28,-1 0 1,1 0 0,-1 0 0,1 0 0,-1 0-1,1 1 1,-1-1 0,1 0 0,-1 0 0,1 0 0,-1 1-1,0-1 1,1 0 0,-1 1 0,1-1 0,-1 0-1,0 1 1,1-1 0,-1 0 0,0 1 0,1-1 0,-1 1-1,0-1 1,1 1 0,-1-1 0,0 1 0,0-1-1,0 1 1,0-1 0,1 1 0,-1-1 0,0 1 0,0-1-1,0 1 1,0-1 0,0 1 0,0-1 0,0 1-1,-1 0 1,1 30 158,0-24-79,-9 79 1183,26-117 72,-8 16-1127,-4 5-168,1-3-63,0-1 0,1 1 0,1-1 0,0 2 0,1-1 0,0 2 0,1-1 0,0 1 0,18-15 0,-27 25 22,-1 1-1,1-1 1,0 1-1,-1-1 1,1 1-1,0-1 1,0 1-1,0 0 1,-1-1-1,1 1 1,0 0-1,0 0 1,0 0-1,0 0 1,0 0-1,-1 0 1,1 0-1,0 0 1,0 0-1,0 0 0,0 0 1,0 0-1,-1 0 1,1 1-1,0-1 1,0 0-1,0 1 1,-1-1-1,1 1 1,0-1-1,0 1 1,-1-1-1,1 1 1,0-1-1,-1 1 1,1 0-1,-1-1 1,1 1-1,-1 0 1,1-1-1,-1 1 1,1 0-1,-1 0 1,0 0-1,1-1 1,-1 1-1,0 0 1,0 0-1,0 0 1,1 0-1,-1 1 1,5 57 224,-4-39-117,-1-19-87,-1-1 1,1 0 0,0 1 0,0-1-1,0 1 1,0-1 0,0 1 0,0-1-1,0 1 1,0-1 0,0 1 0,0-1-1,1 0 1,-1 1 0,0-1 0,0 1-1,0-1 1,0 1 0,1-1-1,-1 0 1,0 1 0,0-1 0,1 0-1,-1 1 1,0-1 0,1 0 0,-1 1-1,0-1 1,1 0 0,-1 0 0,1 1-1,-1-1 1,0 0 0,1 0 0,-1 0-1,1 1 1,-1-1 0,1 0 0,-1 0-1,0 0 1,1 0 0,-1 0-1,1 0 1,-1 0 0,1 0 0,-1 0-1,1 0 1,-1 0 0,0-1 0,1 1-1,-1 0 1,1 0 0,-1 0 0,1 0-1,-1-1 1,0 1 0,1 0 0,-1 0-1,0-1 1,1 1 0,-1 0 0,0-1-1,1 1 1,-1-1 0,28-31-1069,-16 17-1244,7-3-2383,-4 6-1709,5-3-6307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2"/>
    </inkml:context>
    <inkml:brush xml:id="br0">
      <inkml:brushProperty name="width" value="0.025" units="cm"/>
      <inkml:brushProperty name="height" value="0.025" units="cm"/>
    </inkml:brush>
  </inkml:definitions>
  <inkml:trace contextRef="#ctx0" brushRef="#br0">6 413 19603,'0'0'9651,"2"-9"-9218,30-65-620,-23 35-659,-12 20 710,3 19 137,0 0 1,-1-1-1,1 1 0,0 0 1,-1-1-1,1 1 1,0 0-1,-1-1 0,1 1 1,-1 0-1,1 0 1,0 0-1,-1-1 0,1 1 1,-1 0-1,1 0 1,-1 0-1,1 0 1,-1 0-1,1 0 0,0 0 1,-1 0-1,1 0 1,-1 0-1,1 0 0,-1 0 1,1 0-1,-1 0 1,1 0-1,-1 0 0,1 0 1,0 1-1,-1-1 1,-1 2-2,0-1 0,0 1 0,0 0 0,0 0 0,0 0 1,1 0-1,-1 0 0,1 0 0,-1 0 0,1 0 0,0 1 1,0-1-1,0 1 0,0-1 0,1 1 0,-1-1 0,0 1 1,1-1-1,0 4 0,-5 53 92,5-58-91,-1 15 6,0-6 0,1 0 0,0 0 0,1 0 0,0 0 0,3 16 0,-3-24-11,0 0-1,-1 0 1,1 0 0,0 0-1,0 0 1,0 0-1,0-1 1,1 1-1,-1 0 1,0-1-1,1 1 1,-1-1 0,1 0-1,-1 1 1,1-1-1,0 0 1,0 0-1,-1 0 1,1 0 0,0 0-1,0 0 1,0-1-1,0 1 1,0-1-1,0 1 1,0-1-1,0 0 1,0 0 0,0 0-1,1 0 1,-1 0-1,0 0 1,2-1-1,0 0-62,0-1 0,0 1-1,0-1 1,-1 0-1,1 0 1,0 0 0,-1 0-1,0-1 1,1 1-1,-1-1 1,0 0 0,0 0-1,-1 0 1,1-1-1,0 1 1,-1 0 0,0-1-1,0 0 1,0 1-1,2-9 1,4-8-426,0 0 1,7-35-1,-5-2 418,-3 0 0,-2 0 0,-4-74 0,-1 111 76,-3 4 99,-2 24 147,-6 25 356,11-32-592,-7 26 397,2 1 0,0 1 0,2-1 0,1 1 0,2-1 0,3 39 0,-3-65-398,1-1 0,-1 0 0,0 1 0,1-1 0,0 1 0,-1-1 0,1 0 0,0 1 0,-1-1-1,1 0 1,0 0 0,0 1 0,0-1 0,0 0 0,0 0 0,0 0 0,1 0 0,-1 0 0,0-1 0,0 1 0,1 0 0,-1 0 0,0-1 0,1 1 0,-1-1 0,1 1 0,-1-1 0,1 0 0,-1 0 0,1 1-1,-1-1 1,1 0 0,-1 0 0,1 0 0,-1-1 0,1 1 0,-1 0 0,0-1 0,1 1 0,-1 0 0,1-1 0,-1 0 0,2 0 0,6-3 34,1 0-1,-2-1 1,1 1 0,15-12 0,-21 13-70,0 0 1,0 0-1,1 1 1,-1-1 0,1 1-1,0 0 1,0 0 0,-1 1-1,1-1 1,0 1 0,0 0-1,1 0 1,-1 0 0,0 0-1,8 0 1,-11 3 30,1 1 0,0-1 0,-1 0 0,0 0 0,0 0 0,0 1 1,0-1-1,0 0 0,0 1 0,0-1 0,-1 1 0,1-1 0,-1 1 0,0 0 0,1-1 1,-1 1-1,-1-1 0,1 6 0,4 25 117,-4-33-115,1 1 1,-1-1 0,0 0 0,1 1-1,-1-1 1,1 0 0,-1 0 0,0 1-1,1-1 1,-1 0 0,1 0 0,-1 0-1,1 1 1,-1-1 0,0 0 0,1 0-1,-1 0 1,1 0 0,-1 0 0,1 0-1,-1 0 1,1 0 0,-1 0 0,1 0-1,-1 0 1,1 0 0,-1-1 0,1 1-1,-1 0 1,0 0 0,1 0 0,-1-1-1,1 1 1,-1 0 0,0 0 0,1-1-1,-1 1 1,0 0 0,1-1 0,-1 1-1,0 0 1,1-1 0,-1 1 0,0-1-1,0 1 1,1 0 0,-1-1 0,0 1-1,0-1 1,0 1 0,0-1 0,13-23 491,0-13-77,-2 0 0,7-40 1,2-10-350,-20 95-93,-1 0 1,1 0 0,0-1-1,1 1 1,0 0-1,0 0 1,1 0 0,0 0-1,3 9 1,-4-14 25,0 0 1,0-1 0,1 1 0,-1 0-1,1 0 1,0-1 0,-1 1-1,1-1 1,0 1 0,1-1-1,-1 0 1,3 2 0,-4-3-4,0 0 0,1-1 0,-1 1 0,0-1 0,1 1 0,-1-1 0,1 0 0,-1 1 0,0-1 0,1 0 0,-1 0 1,1 0-1,-1 0 0,1 0 0,-1-1 0,0 1 0,1 0 0,-1-1 0,1 1 0,-1-1 0,0 1 0,0-1 0,1 1 0,-1-1 0,0 0 0,0 0 0,2-1 1,0-1 11,1-1 0,-1 0 0,0 0 1,0 0-1,0 0 0,-1 0 1,1-1-1,-1 1 0,0-1 1,-1 1-1,1-1 0,-1 0 1,0 0-1,0 1 0,1-9 0,-1 0-265,0 0-1,0 0 0,-2 0 0,-2-22 1,3 34 198,0 0 1,0 0 0,0 1-1,0-1 1,0 0 0,0 0-1,-1 1 1,1-1 0,0 0-1,0 0 1,-1 1 0,1-1-1,0 0 1,-1 1 0,1-1-1,-1 0 1,1 1 0,-1-1-1,1 1 1,-1-1 0,1 1-1,-1-1 1,1 1 0,-2-1-1,-10 10-632,-6 26 404,13-21-4,1-1 0,1 1-1,0 0 1,1 0 0,0 0-1,1 0 1,1 14 0,0-27 60,0-1 1,0 0-1,0 0 1,0 1-1,0-1 1,1 0-1,-1 0 1,0 1-1,0-1 0,0 0 1,0 0-1,1 1 1,-1-1-1,0 0 1,0 0-1,1 0 1,-1 1-1,0-1 0,0 0 1,1 0-1,-1 0 1,0 0-1,1 0 1,-1 0-1,0 0 1,1 0-1,-1 1 0,0-1 1,0 0-1,1 0 1,-1 0-1,0-1 1,1 1-1,-1 0 1,1 0-1,3-2-5821,3-4-3388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2.418"/>
    </inkml:context>
    <inkml:brush xml:id="br0">
      <inkml:brushProperty name="width" value="0.025" units="cm"/>
      <inkml:brushProperty name="height" value="0.025" units="cm"/>
    </inkml:brush>
  </inkml:definitions>
  <inkml:trace contextRef="#ctx0" brushRef="#br0">188 55 20692,'0'0'2573,"-9"-8"411,-31-24-1073,38 30-1854,0 1 0,0-1 0,0 1 0,0-1 0,0 1 0,0 0 0,-1 0 0,1 0 0,0 1 0,-1-1 0,1 0 1,-1 1-1,1 0 0,0-1 0,-1 1 0,1 0 0,-1 0 0,1 0 0,-1 1 0,1-1 0,-1 1 0,1-1 0,-1 1 0,1 0 0,0 0 0,0 0 0,-1 0 0,1 0 0,0 0 0,0 1 0,0-1 0,0 1 1,0-1-1,1 1 0,-1 0 0,0 0 0,1 0 0,-1 0 0,1 0 0,-2 3 0,-4 7-27,0 0 0,1 1 0,1 0 0,0 0 1,-4 16-1,7-22 52,0 0 1,0 1-1,0-1 1,1 1-1,0 0 1,1-1-1,0 1 1,1 10-1,-1-16-72,1 0 1,0 0-1,-1 0 0,1 0 0,0 0 0,0 0 1,0-1-1,0 1 0,1 0 0,-1 0 0,0-1 0,1 1 1,-1-1-1,1 1 0,0-1 0,-1 1 0,1-1 0,0 0 1,0 0-1,0 0 0,0 0 0,0 0 0,0-1 0,0 1 1,0 0-1,0-1 0,0 0 0,0 1 0,0-1 0,0 0 1,1 0-1,2 0 0,9 0-85,1-1 1,-1 0-1,0 0 0,0-2 0,1 1 1,-1-2-1,-1 0 0,1-1 0,-1 0 1,1-1-1,-2-1 0,1 0 0,-1 0 1,0-1-1,14-12 0,-24 18-216,-1 0-1,1 0 0,-1 1 0,1-1 1,-1 0-1,0 0 0,0 0 1,0 0-1,0-1 0,0 1 1,0 0-1,-1 0 0,1-1 0,0-2 1,-4-21-6459,-7-1-3334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2.776"/>
    </inkml:context>
    <inkml:brush xml:id="br0">
      <inkml:brushProperty name="width" value="0.025" units="cm"/>
      <inkml:brushProperty name="height" value="0.025" units="cm"/>
    </inkml:brush>
  </inkml:definitions>
  <inkml:trace contextRef="#ctx0" brushRef="#br0">0 8 9001,'0'0'22549,"46"-8"-31614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3.337"/>
    </inkml:context>
    <inkml:brush xml:id="br0">
      <inkml:brushProperty name="width" value="0.025" units="cm"/>
      <inkml:brushProperty name="height" value="0.025" units="cm"/>
    </inkml:brush>
  </inkml:definitions>
  <inkml:trace contextRef="#ctx0" brushRef="#br0">1 122 13805,'0'0'14510,"1"10"-14190,-1-8-305,14 79 280,-12-72-279,0-1-1,0 0 0,1 0 1,0-1-1,0 1 0,1 0 1,0-1-1,10 13 1,-13-19-12,0 0 1,0 0 0,0-1-1,0 1 1,0 0 0,0 0 0,0-1-1,0 1 1,1 0 0,-1-1 0,0 1-1,0-1 1,1 0 0,-1 1-1,0-1 1,1 0 0,-1 0 0,0 0-1,1 0 1,-1 0 0,0 0 0,1 0-1,-1-1 1,0 1 0,1 0 0,-1-1-1,0 1 1,0-1 0,1 1-1,-1-1 1,0 0 0,0 1 0,0-1-1,0 0 1,0 0 0,0 0 0,0 0-1,0 0 1,0 0 0,0 0 0,0 0-1,-1 0 1,2-2 0,5-7 75,0 0 1,-1-1-1,8-18 0,-11 24-54,27-70 168,-20 47-15,1 1 0,16-29 0,-26 56-180,-1 0 0,0-1 0,0 1-1,0-1 1,0 1 0,0-1 0,1 1 0,-1 0-1,0-1 1,0 1 0,1-1 0,-1 1 0,0 0 0,1-1-1,-1 1 1,0 0 0,1 0 0,-1-1 0,0 1-1,1 0 1,-1 0 0,1-1 0,-1 1 0,0 0 0,1 0-1,-1 0 1,1 0 0,-1 0 0,1 0 0,-1 0-1,1 0 1,-1 0 0,1 0 0,-1 0 0,0 0 0,1 0-1,-1 0 1,1 0 0,-1 0 0,1 0 0,-1 0-1,1 1 1,-1-1 0,0 0 0,1 0 0,-1 1 0,1-1-1,-1 0 1,0 0 0,1 1 0,-1-1 0,0 0-1,0 1 1,1-1 0,-1 1 0,0-1 0,0 0 0,1 1-1,-1-1 1,0 1 0,0-1 0,0 1 0,0-1-1,0 0 1,0 1 0,0-1 0,0 1 0,11 38-105,-10-34 111,10 54 24,-7-37-19,0 0 0,1 0 0,1 0 0,14 32 1,-20-54-8,1 1-1,-1 0 1,0 0 0,1 0 0,-1 0 0,1 0 0,-1-1 0,1 1 0,-1 0 0,1 0 0,-1-1 0,1 1 0,0 0 0,0-1 0,-1 1-1,1-1 1,0 1 0,0-1 0,0 1 0,-1-1 0,1 1 0,0-1 0,0 0 0,0 0 0,0 1 0,0-1 0,2 0 0,-2-1 22,0 1 1,1-1-1,-1 1 1,1-1-1,-1 0 1,0 0-1,0 0 1,0 0-1,1 0 1,-1 0 0,0 0-1,0 0 1,0 0-1,0-1 1,0-1-1,26-55 762,-26 56-772,27-87 270,-18 50-212,18-38 1,-28 76-81,0 0 1,0 0-1,0 0 0,1 0 1,-1 0-1,1 0 1,-1 0-1,1 0 0,-1 0 1,1 0-1,-1 1 1,1-1-1,0 0 0,-1 0 1,1 0-1,0 1 0,0-1 1,0 1-1,-1-1 1,1 0-1,0 1 0,0-1 1,2 0-1,-2 2-4,-1-1 1,1 1-1,0-1 0,0 1 1,-1 0-1,1-1 0,0 1 1,-1 0-1,1-1 0,-1 1 1,1 0-1,-1 0 0,1 0 0,-1-1 1,1 1-1,-1 0 0,0 0 1,0 0-1,1 0 0,-1 1 1,11 58-485,-11-55 433,3 27-598,-2-18-5,0 0 0,1 1 0,6 20 0,-8-34 555,0-1 1,0 1-1,0-1 1,1 0-1,-1 1 1,0-1-1,0 1 0,0-1 1,0 0-1,0 1 1,0-1-1,1 0 1,-1 1-1,0-1 1,0 0-1,0 1 1,1-1-1,-1 0 0,0 1 1,0-1-1,1 0 1,-1 0-1,0 1 1,1-1-1,-1 0 1,0 0-1,1 1 0,-1-1 1,1 0-1,-1 0 1,0 0-1,1 0 1,-1 0-1,1 0 1,-1 0-1,0 0 1,1 0-1,-1 0 0,1 0 1,-1 0-1,0 0 1,1 0-1,-1 0 1,1 0-1,-1 0 1,0 0-1,1-1 0,-1 1 1,0 0-1,1 0 1,-1 0-1,0-1 1,1 1-1,-1 0 1,0 0-1,1-1 0,-1 1 1,0 0-1,0-1 1,1 1-1,-1 0 1,0-1-1,0 1 1,0 0-1,0-1 1,1 1-1,-1-1 0,13-26-5749,-4-3 19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3.667"/>
    </inkml:context>
    <inkml:brush xml:id="br0">
      <inkml:brushProperty name="width" value="0.025" units="cm"/>
      <inkml:brushProperty name="height" value="0.025" units="cm"/>
    </inkml:brush>
  </inkml:definitions>
  <inkml:trace contextRef="#ctx0" brushRef="#br0">0 66 13453,'0'0'6977,"5"10"-5103,-3-2-1484,14 38 913,-14-42-1133,-1-1 1,1 0 0,-1 1 0,1-1 0,0 0-1,0 0 1,0 0 0,1-1 0,-1 1-1,1 0 1,5 3 0,-8-5-120,1-1 0,0 1 0,0-1 0,0 0 0,0 1 0,0-1 1,0 0-1,0 0 0,-1 1 0,1-1 0,0 0 0,0 0 0,0 0 0,0 0 0,0 0 0,0 0 0,0-1 0,0 1 1,0 0-1,0 0 0,0-1 0,-1 1 0,1 0 0,0-1 0,0 1 0,1-2 0,0 0 66,0 1 0,-1-1 0,1 0 0,-1 0 0,0 0 0,0 0 0,1-1 0,-1 1 0,-1 0-1,2-4 1,1-4 242,-1 0 0,0-1-1,1-19 1,-3 25-234,-1-43 390,1 47-510,0 0 0,0 0-1,0 0 1,0 0 0,0-1 0,-1 1-1,1 0 1,0 0 0,0 0 0,-1 0-1,1 0 1,0 0 0,-1 0 0,1 0-1,-1 0 1,0 0 0,1 0 0,-1 1-1,0-1 1,1 0 0,-1 0 0,0 0-1,0 1 1,0-1 0,0 0 0,0 1 0,0-1-1,0 1 1,0-1 0,0 1 0,0 0-1,0-1 1,0 1 0,0 0 0,-1 0-1,1 0-15,0 1 1,0-1-1,1 1 0,-1 0 0,1-1 0,-1 1 0,0 0 0,1-1 1,-1 1-1,1 0 0,0 0 0,-1 0 0,1-1 0,0 1 0,-1 0 0,1 0 1,0 0-1,0 0 0,0 0 0,0-1 0,0 1 0,0 0 0,0 2 1,0 28-32,0-24 40,-2 43 0,0-33-119,1 0 0,1 0 1,1 1-1,0-1 1,6 26-1,-7-42 51,1 1-1,-1-1 1,1 1-1,0-1 1,-1 0 0,1 1-1,0-1 1,0 0-1,0 0 1,0 0-1,0 1 1,0-1 0,0 0-1,0 0 1,0 0-1,0-1 1,1 1 0,-1 0-1,0 0 1,1-1-1,-1 1 1,0-1 0,1 1-1,-1-1 1,1 0-1,-1 1 1,1-1 0,-1 0-1,1 0 1,-1 0-1,1 0 1,-1 0-1,1 0 1,-1-1 0,1 1-1,-1 0 1,1-1-1,-1 1 1,0-1 0,3 0-1,3-3-535,1 1 0,-1-1 0,1 0 0,-1-1 0,12-10-1,53-57-6146,-36 32 353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4.195"/>
    </inkml:context>
    <inkml:brush xml:id="br0">
      <inkml:brushProperty name="width" value="0.025" units="cm"/>
      <inkml:brushProperty name="height" value="0.025" units="cm"/>
    </inkml:brush>
  </inkml:definitions>
  <inkml:trace contextRef="#ctx0" brushRef="#br0">107 68 4837,'0'0'17509,"-10"8"-15656,8-7-1757,-4 3 32,0 0-1,1 1 1,0-1 0,0 1-1,0 0 1,0 0 0,1 1 0,0-1-1,0 1 1,0 0 0,1 0-1,-4 9 1,1-1-30,0 1 1,1 0-1,1 1 0,1-1 0,0 1 1,1 0-1,0 0 0,1 0 0,2 17 0,-1-33-96,0 1 0,1 0 0,-1 0 0,0-1 0,1 1 0,-1 0 0,1-1 0,-1 1 0,1 0 0,-1-1 0,1 1 0,0-1 0,-1 1 0,1-1 0,0 1 0,-1-1 0,1 0 0,0 1 0,-1-1 0,1 0 0,0 1 0,0-1 0,0 0 0,-1 0 0,1 0 0,0 0 0,0 0 0,0 0 0,-1 0 0,1 0 0,0 0 0,0 0 0,0 0 0,-1 0 0,1 0 0,0-1 0,0 1 0,-1 0 0,1-1 0,0 1 0,0-1 0,-1 1 0,1-1 0,1 0 0,31-21 159,-23 10-95,0 0 0,-1-1 0,0 0 0,-1 0 0,-1-1 0,8-17 0,24-91 61,-32 97-118,-8 35-6,-1 1 1,1-1-1,1 1 0,1 19 0,0 12 157,-2-34-18,1-1-1,0 0 1,0 0-1,1 0 1,-1 0-1,4 12 1,-4-18-117,1-1 0,-1 1 0,0 0 0,1 0 0,-1-1 0,0 1 0,1 0-1,-1-1 1,1 1 0,-1 0 0,1-1 0,-1 1 0,1-1 0,-1 1 0,1-1 0,0 1 0,-1-1 0,1 0 0,0 1 0,-1-1 0,1 1 0,0-1 0,0 0 0,-1 0 0,3 1 0,-1-2 3,0 1-1,0-1 1,0 1 0,0-1 0,0 0-1,0 1 1,0-1 0,0 0-1,0 0 1,-1-1 0,1 1 0,0 0-1,-1 0 1,4-4 0,6-7 59,0-1 0,0 0 0,-1-1-1,-1 0 1,0 0 0,7-17 0,20-31-60,-36 61-30,0 1-1,0-1 1,0 1-1,0-1 1,1 1-1,-1-1 1,0 1-1,0-1 1,1 1-1,-1-1 1,0 1 0,1 0-1,-1-1 1,1 1-1,-1-1 1,0 1-1,1 0 1,-1 0-1,1-1 1,-1 1-1,1 0 1,-1 0 0,1-1-1,-1 1 1,1 0-1,-1 0 1,1 0-1,-1 0 1,1 0-1,-1 0 1,1 0-1,-1 0 1,1 0 0,-1 0-1,2 0 1,5 20 49,-4 45 175,-3-55-209,0-5 28,0 0 0,1 0 0,0 0 1,0 0-1,0 0 0,0 0 0,3 5 0,-4-9-24,1 0 0,-1-1 1,0 1-1,0-1 0,1 1 0,-1-1 0,1 1 0,-1-1 0,0 1 0,1-1 0,-1 1 0,1-1 0,-1 0 0,1 1 0,-1-1 0,1 0 0,-1 1 0,1-1 0,0 0 0,-1 0 0,1 0 0,-1 1 0,1-1 0,-1 0 0,2 0 0,-1 0 11,0-1 0,1 1 0,-1-1 0,0 0 0,0 1-1,1-1 1,-1 0 0,0 0 0,0 1 0,0-1 0,0 0 0,0 0 0,0 0 0,-1 0 0,1-1 0,0 1-1,0-1 1,35-59 550,-31 49-575,1 0 1,0 1-1,1-1 0,0 2 1,1-1-1,0 1 1,1 0-1,18-15 0,-27 24-6,1 1 0,-1-1 0,1 1 0,-1 0 0,1-1 0,-1 1 0,1 0 0,-1 0 0,1-1 0,-1 1 0,1 0-1,0 0 1,-1 0 0,1-1 0,-1 1 0,1 0 0,0 0 0,-1 0 0,1 0 0,0 0 0,-1 0 0,1 1 0,-1-1 0,1 0 0,0 0 0,-1 0 0,1 0 0,-1 1-1,1-1 1,0 1 0,7 18-26,-8 40 68,0-47-48,-2 8 438,1-13-2356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5.253"/>
    </inkml:context>
    <inkml:brush xml:id="br0">
      <inkml:brushProperty name="width" value="0.025" units="cm"/>
      <inkml:brushProperty name="height" value="0.025" units="cm"/>
    </inkml:brush>
  </inkml:definitions>
  <inkml:trace contextRef="#ctx0" brushRef="#br0">102 36 4708,'0'0'16202,"-8"-1"-14184,5 1-1937,1 0-1,-1 0 0,1 0 0,-1 0 0,1 1 1,0-1-1,-1 1 0,1 0 0,0-1 1,-1 1-1,1 0 0,0 0 0,0 0 0,0 1 1,0-1-1,0 0 0,0 1 0,-3 2 0,2 1-41,-1-1 0,1 1 0,0 0-1,0 0 1,1 0 0,0 0-1,0 1 1,0-1 0,-1 7 0,-3 12-2,1-1 1,-3 47-1,7-62-20,1 1-1,0-1 0,0 1 1,1-1-1,0 0 1,0 0-1,1 0 0,0 1 1,1-1-1,-1-1 1,9 16-1,-10-21 13,1 1-1,-1-1 1,1 0 0,-1 0-1,1 0 1,0 0 0,0 0-1,0-1 1,0 1 0,0 0-1,0-1 1,1 1 0,-1-1-1,0 0 1,1 0 0,-1 0-1,1 0 1,-1 0 0,1-1-1,0 1 1,-1-1 0,1 0-1,-1 1 1,1-1-1,0 0 1,-1-1 0,1 1-1,0 0 1,-1-1 0,1 1-1,0-1 1,-1 0 0,1 0-1,-1 0 1,0 0 0,1-1-1,-1 1 1,3-2 0,2-3 163,1 0 1,-1 0-1,0-1 1,0 0-1,-1 0 1,0 0-1,0-1 1,-1 0-1,7-12 1,-6 5-50,0 0 0,0-1 0,-1 1 0,-1-1 0,-1 0-1,0 0 1,-1 0 0,-1 0 0,0-1 0,-2 1 0,1 0 0,-5-21 0,4 33-137,0 1-1,0 0 1,-1-1 0,1 1 0,-1 0 0,0 0 0,0 0 0,0 0-1,0 0 1,-1 0 0,1 1 0,-6-5 0,8 6-12,-1 1 1,0-1-1,0 1 1,1-1-1,-1 1 1,0-1-1,0 1 1,0 0-1,1 0 1,-1-1-1,0 1 1,0 0-1,0 0 1,0 0-1,0 0 0,0 0 1,1 0-1,-1 0 1,0 0-1,0 0 1,-1 1-1,1 0-7,0-1-1,-1 1 1,1 0-1,0 0 0,0 0 1,0 0-1,0 0 0,1 0 1,-1 1-1,0-1 0,0 0 1,1 0-1,-1 1 1,0-1-1,1 0 0,-1 0 1,1 1-1,0 1 0,-5 12-9,2 0-1,0 1 0,1-1 1,1 1-1,0 0 0,1 0 0,1-1 1,5 29-1,-6-43 26,0 0-1,0 0 1,1 0-1,-1 0 1,1 0 0,-1 0-1,1 0 1,-1-1-1,1 1 1,0 0-1,-1 0 1,1 0 0,0-1-1,-1 1 1,1 0-1,0-1 1,0 1 0,0-1-1,0 1 1,0-1-1,0 1 1,0-1 0,0 0-1,0 1 1,0-1-1,0 0 1,0 0 0,0 1-1,0-1 1,0 0-1,0 0 1,0 0 0,0-1-1,0 1 1,0 0-1,0 0 1,0 0 0,0-1-1,0 1 1,0-1-1,0 1 1,0-1 0,0 1-1,-1-1 1,3 0-1,1-2 12,0 0 0,-1 1-1,1-1 1,0 0-1,-1-1 1,0 1 0,0-1-1,5-6 1,-2-1-114,-1 0 0,0 0-1,5-19 1,-2-15-6263,-7 36 1031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5.947"/>
    </inkml:context>
    <inkml:brush xml:id="br0">
      <inkml:brushProperty name="width" value="0.025" units="cm"/>
      <inkml:brushProperty name="height" value="0.025" units="cm"/>
    </inkml:brush>
  </inkml:definitions>
  <inkml:trace contextRef="#ctx0" brushRef="#br0">99 1 10858,'0'0'12497,"0"8"-11973,25 330 2735,-8-174-2072,-12-129-1098,-3-14 346,-20-39-110,-17-24-277,13 18-115,2-2-1,-29-46 0,48 71 68,1 0-1,-1 1 1,1-1-1,0 0 0,-1 1 1,1-1-1,0 0 0,0 0 1,0 1-1,0-1 0,-1 0 1,1 0-1,0 0 0,0 1 1,0-1-1,0 0 0,1 0 1,-1 0-1,0 1 0,0-1 1,0 0-1,1 0 0,-1 1 1,0-1-1,1 0 0,-1 1 1,0-1-1,1 0 1,-1 1-1,1-1 0,0 0 1,-1 1-1,1-1 0,-1 1 1,1-1-1,0 1 0,-1 0 1,1-1-1,0 1 0,-1-1 1,1 1-1,0 0 0,0 0 1,-1-1-1,1 1 0,0 0 1,0 0-1,0 0 0,-1 0 1,1 0-1,0 0 1,1 0-1,63-1 60,-26 1-137,-29-2-393,-1 0 0,0 0 0,0-1 0,0 0 1,0-1-1,-1 0 0,1-1 0,-1 1 0,0-2 0,0 1 0,9-9 0,-11 8-867,0 0 0,0 0 0,-1-1-1,0 0 1,0 0 0,0 0 0,6-15-1,1-12-5889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1.949"/>
    </inkml:context>
    <inkml:brush xml:id="br0">
      <inkml:brushProperty name="width" value="0.025" units="cm"/>
      <inkml:brushProperty name="height" value="0.025" units="cm"/>
    </inkml:brush>
  </inkml:definitions>
  <inkml:trace contextRef="#ctx0" brushRef="#br0">62 146 9289,'0'0'9860,"-5"9"-7885,-4 6-1422,1 1 0,1 0-1,0 0 1,1 0 0,1 1 0,1 0 0,0 0 0,-2 32-1,6-48-547,0 0-1,0 0 0,0 0 0,0 0 0,0-1 1,0 1-1,1 0 0,-1 0 0,0 0 1,1-1-1,-1 1 0,0 0 0,1 0 0,-1-1 1,1 1-1,-1 0 0,1-1 0,0 1 1,-1 0-1,1-1 0,0 1 0,-1-1 0,1 1 1,0-1-1,-1 0 0,1 1 0,0-1 1,0 0-1,0 1 0,-1-1 0,1 0 0,0 0 1,0 0-1,0 1 0,0-1 0,0 0 1,-1 0-1,1-1 0,0 1 0,0 0 0,0 0 1,0 0-1,0 0 0,-1-1 0,1 1 1,0 0-1,0-1 0,-1 1 0,1-1 0,1 0 1,3-1 12,0 0 0,0-1 0,-1 1 0,1-1 0,-1 0 0,1 0 1,5-5-1,-6 3 36,1-1 0,-1 1 1,1-1-1,-1 0 1,-1 0-1,1 0 0,-1 0 1,-1-1-1,1 1 1,-1-1-1,0 0 0,0 0 1,-1 0-1,0 0 0,1-8 1,-3 15-45,1-1 1,-1 0 0,1 1-1,-1-1 1,1 1-1,-1 0 1,1-1 0,-1 1-1,0-1 1,1 1 0,-1 0-1,0-1 1,1 1-1,-1 0 1,0 0 0,1-1-1,-1 1 1,0 0-1,1 0 1,-1 0 0,0 0-1,0 0 1,1 0-1,-1 0 1,0 0 0,1 0-1,-1 1 1,0-1-1,0 0 1,1 0 0,-1 1-1,0-1 1,1 0 0,-1 1-1,1-1 1,-1 0-1,1 1 1,-1-1 0,0 1-1,1-1 1,-1 1-1,1-1 1,0 1 0,-1 0-1,1-1 1,-1 1-1,1-1 1,0 1 0,-1 1-1,21-10-94,20-19-174,-31 19 201,0 1 1,0 0 0,1 0 0,0 1-1,1 1 1,-1-1 0,1 2 0,0 0-1,0 0 1,0 1 0,1 0 0,22-2-1,-33 5 58,1 0-1,0 0 0,-1 1 0,1-1 1,-1 0-1,1 1 0,-1-1 1,1 1-1,-1 0 0,0-1 0,1 1 1,-1 0-1,0 0 0,1 0 1,-1 0-1,0 0 0,0 0 0,0 0 1,0 1-1,0-1 0,0 0 1,0 0-1,0 1 0,-1-1 0,1 1 1,0-1-1,-1 1 0,1-1 1,-1 1-1,0-1 0,1 1 0,-1 1 1,2 10 136,-1-1 0,-1 0 0,-1 19 0,2 5 192,-1-35-312,0-1 0,0 1 0,1-1-1,-1 1 1,1-1 0,-1 1 0,0-1 0,1 1 0,-1-1-1,1 1 1,-1-1 0,1 1 0,-1-1 0,1 0 0,0 1-1,-1-1 1,1 0 0,-1 0 0,1 0 0,0 1 0,-1-1-1,1 0 1,0 0 0,-1 0 0,1 0 0,-1 0 0,1 0 0,0 0-1,-1 0 1,1 0 0,0 0 0,-1 0 0,1-1 0,0 1-1,-1 0 1,1 0 0,-1-1 0,1 1 0,0 0 0,-1-1-1,1 1 1,0-1 0,25-14 558,-18 8-541,0-1 0,-1 0 0,0 0 0,0-1 0,-1 0 0,0 0 0,8-18 0,-12 24 11,-1 0 0,0 0-1,0 0 1,0-1 0,0 1 0,0-1-1,-1 1 1,1 0 0,-1-1 0,0 1-1,0-1 1,0 1 0,-1-1 0,1 1-1,-1-1 1,0 1 0,0 0 0,0-1-1,0 1 1,0 0 0,-1 0 0,0 0-1,1 0 1,-1 0 0,0 0 0,0 0-1,-4-2 1,3 2 32,-29-25 84,30 27-140,0-1 0,1 1 0,-1 0 0,0 0 0,0 0 0,0 0 0,0 1 0,0-1 0,0 0 0,0 1 0,0-1 0,0 1 0,0 0 0,-1 0 0,1 0 0,-4 0 1,6 1-20,0 0 1,0-1-1,0 1 1,0 0-1,1 0 1,-1-1 0,0 1-1,0 0 1,0-1-1,1 1 1,-1 0-1,0-1 1,1 1 0,-1 0-1,0-1 1,1 1-1,-1 0 1,1-1 0,-1 1-1,1-1 1,0 1-1,-1-1 1,1 1-1,-1-1 1,1 0 0,1 1-1,11 3-338,0-2-1,1 0 1,0 0 0,-1-1-1,1-1 1,-1 0 0,1-1-1,0-1 1,18-4-1,22-8-4295,-1-4-3930,-26 7 1815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6.635"/>
    </inkml:context>
    <inkml:brush xml:id="br0">
      <inkml:brushProperty name="width" value="0.025" units="cm"/>
      <inkml:brushProperty name="height" value="0.025" units="cm"/>
    </inkml:brush>
  </inkml:definitions>
  <inkml:trace contextRef="#ctx0" brushRef="#br0">1 3 6822,'0'0'12855,"6"13"-11456,1 2-936,-1 0 1,0 1 0,-2-1-1,1 1 1,3 31-1,-3 52 1318,-4-51-1128,3 1 0,1-1 0,16 64 1,-16-105-89,-1-22-251,-2-25-115,-4 9-204,-1 0-1,-1 0 1,-2 1 0,-1-1-1,-1 2 1,-16-38 0,28 77-80,0 0 1,1 0-1,1 0 1,0-1-1,0 1 1,0-2-1,2 1 1,11 11-1,-17-18 85,0 1 1,0-1-1,0-1 0,1 1 0,-1 0 0,1 0 1,-1-1-1,1 0 0,0 1 0,-1-1 0,1 0 1,0 0-1,0-1 0,0 1 0,0 0 0,0-1 1,0 0-1,0 0 0,0 0 0,0 0 0,0 0 1,0-1-1,0 1 0,0-1 0,0 1 0,-1-1 1,1 0-1,0-1 0,0 1 0,-1 0 1,1-1-1,0 1 0,-1-1 0,0 0 0,1 0 1,-1 0-1,3-3 0,4-6 26,0 0 0,-1-1 0,0 1 0,0-2 1,-2 1-1,1-1 0,-2 0 0,1 0 0,-2 0 0,0-1 0,-1 0 0,0 0 0,-1 0 0,0 0 0,-1 0 1,-1 0-1,-2-20 0,2 32-26,0 0 1,0 0 0,0 0 0,-1 0-1,1 1 1,-1-1 0,0 0-1,1 0 1,-1 1 0,0-1 0,0 0-1,0 1 1,0-1 0,0 1-1,0-1 1,-1 1 0,1 0-1,0-1 1,-1 1 0,1 0 0,-1 0-1,-2-2 1,3 3-8,0 0 0,0 0 0,0-1 1,0 1-1,0 0 0,-1 0 0,1 0 0,0 0 0,0 1 0,0-1 1,0 0-1,0 0 0,0 1 0,0-1 0,0 0 0,-1 1 1,1-1-1,0 1 0,1 0 0,-1-1 0,0 1 0,0 0 0,0-1 1,0 1-1,0 0 0,1 0 0,-1 0 0,0 0 0,1 0 1,-1 0-1,1 0 0,-1 0 0,1 0 0,-1 0 0,1 0 0,0 0 1,-1 0-1,1 2 0,-8 28 4,1 1-1,2 0 1,1 0 0,1 1-1,2 0 1,1-1 0,7 45-1,-7-73 22,0 1 1,1-1-1,0 0 0,0 1 0,0-1 0,1 0 1,-1 0-1,1 1 0,0-1 0,0 0 0,0-1 1,1 1-1,0 0 0,-1-1 0,1 1 0,0-1 1,1 0-1,-1 0 0,0 0 0,1-1 0,7 5 1,-8-6 3,1 1 1,-1-1 0,1-1-1,0 1 1,0 0 0,-1-1 0,1 0-1,0 0 1,-1 0 0,1 0 0,0-1-1,0 1 1,-1-1 0,1 0 0,0 0-1,-1 0 1,1-1 0,-1 1 0,0-1-1,1 0 1,-1 0 0,0 0 0,0 0-1,0-1 1,-1 1 0,4-4-1,2-1 3,-1 0 0,0-1-1,-1 0 1,0 0-1,0 0 1,0-1-1,-1 0 1,-1 0-1,0-1 1,0 1 0,0-1-1,-1 0 1,-1 0-1,0 0 1,0 0-1,-1 0 1,0 0-1,-1 0 1,-1-20 0,1 30-26,0-1 1,0 1 0,0 0-1,0 0 1,0 0 0,0-1-1,-1 1 1,1 0-1,0 0 1,0 0 0,0 0-1,0-1 1,0 1 0,0 0-1,-1 0 1,1 0 0,0 0-1,0 0 1,0 0 0,0 0-1,-1-1 1,1 1 0,0 0-1,0 0 1,0 0-1,0 0 1,-1 0 0,1 0-1,0 0 1,0 0 0,0 0-1,-1 0 1,1 0 0,0 0-1,0 0 1,0 0 0,-1 0-1,1 0 1,0 0 0,0 0-1,0 0 1,0 1-1,-1-1 1,1 0 0,0 0-1,0 0 1,0 0 0,0 0-1,-1 0 1,1 0 0,0 1-1,0-1 1,0 0 0,0 0-1,0 0 1,0 0 0,0 1-1,-1-1 1,1 0 0,-8 11-97,3 4 128,0 0-1,1 0 0,1 1 1,0-1-1,1 1 1,1 0-1,1 0 1,0-1-1,2 19 0,-1-32-73,-1 1 0,1-1 0,0 0 0,0 1 0,0-1-1,0 0 1,0 0 0,1 0 0,-1 0 0,1 0 0,-1 0-1,1 0 1,0 0 0,0 0 0,0-1 0,0 1 0,0-1-1,0 1 1,0-1 0,0 0 0,1 0 0,-1 0 0,0 0-1,1 0 1,-1-1 0,1 1 0,-1-1 0,4 1 0,34-3-3557,-6-11-3384,-11-6-3757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7.487"/>
    </inkml:context>
    <inkml:brush xml:id="br0">
      <inkml:brushProperty name="width" value="0.025" units="cm"/>
      <inkml:brushProperty name="height" value="0.025" units="cm"/>
    </inkml:brush>
  </inkml:definitions>
  <inkml:trace contextRef="#ctx0" brushRef="#br0">12 37 12684,'0'0'6785,"2"11"-4906,10 117 1966,-9-75-2399,17 84 0,-7-96-1335,-13-40-103,0 0 0,0 0 0,1 0-1,-1 1 1,1-1 0,-1 0 0,1 0 0,-1 0 0,1 0 0,0 0 0,-1 0-1,1 0 1,0 0 0,0-1 0,0 1 0,-1 0 0,1 0 0,0-1 0,0 1-1,0 0 1,0-1 0,0 1 0,1-1 0,-1 1 0,0-1 0,0 0 0,0 1-1,0-1 1,3 0 0,-3-3 33,-1 0-1,1-1 0,-1 1 0,1 0 1,-1 0-1,0-1 0,0 1 1,-2-7-1,2 8-29,-2-12-53,0 1 0,-2 0 0,1 0 0,-2 1 0,0-1 0,0 1 0,-1 0 0,-10-15 0,6 10-26,1-1 0,-12-32 0,21 49 67,0 0 0,0 1 0,0-1 0,0 0 0,0 0 0,0 0 0,1 1 0,-1-1 0,0 0 0,0 1 0,1-1 0,-1 0 0,0 0 0,1 1 0,-1-1 0,1 1 0,-1-1 0,1 0 0,-1 1 0,1-1 0,-1 1 0,1-1 0,0 1 0,-1-1 0,1 1 0,-1 0 0,1-1 0,0 1 0,1-1 0,30-12-49,-14 6 66,27-17 3,-30 15-18,-1 0-1,1 1 0,0 1 0,1 1 1,0 0-1,0 1 0,28-5 0,-42 10-5,0 0 0,0 0 0,-1 0 0,1 0-1,0 0 1,-1 0 0,1 1 0,0-1 0,-1 1-1,1-1 1,0 1 0,-1-1 0,1 1 0,-1 0 0,1 0-1,-1 0 1,0 0 0,1 0 0,-1 0 0,0 0-1,2 2 1,-1 1 4,0-1 0,0 0 1,0 0-1,-1 1 0,1-1 0,-1 1 0,0-1 0,0 1 0,1 6 0,-1 9 18,0 0-1,-1 0 1,-3 23-1,2-26-23,-6 78 210,8-94-192,-1 1 0,0-1 0,1 0 0,-1 0 0,1 0 0,-1 0 0,0 0 0,1 0 1,-1 0-1,1 0 0,-1 0 0,0 0 0,1 0 0,-1 0 0,1 0 0,-1 0 0,0-1 0,1 1 0,-1 0 0,0 0 0,1 0 0,-1 0 0,0-1 0,1 1 0,-1 0 0,0 0 0,1-1 0,-1 0 0,6-5 47,-1 0 1,0 0-1,0-1 0,0 0 0,-1 0 0,0-1 0,4-11 0,20-61-1,-24 70-39,8-40-3,-10 38-37,1 0 0,0-1 0,1 1 0,0 0 0,1 1 0,9-18 0,-9 59-533,-7 15 544,1 55 46,2-94-27,-1 0 1,1-1 0,0 1-1,0 0 1,1-1-1,-1 1 1,1-1-1,0 0 1,1 0 0,0 1-1,-1-2 1,1 1-1,6 7 1,-7-10 2,0-1 0,-1 1 0,1 0 1,0-1-1,0 0 0,0 1 0,0-1 1,0 0-1,0 0 0,1 0 0,-1-1 1,0 1-1,0 0 0,1-1 0,-1 1 1,0-1-1,1 0 0,-1 0 0,0 0 0,1 0 1,2-1-1,-1 0 17,1 0 0,-1-1-1,0 1 1,0-1 0,-1 0 0,1 0 0,0-1 0,-1 1 0,1-1-1,5-5 1,-1 0 3,0-1 0,-1 1 0,-1-1 0,0 0 0,0-1 0,0 0 0,-1 0 1,4-13-1,-6 16 22,-1 0 0,0 0 0,-1 0 0,0 0 1,0-1-1,0 1 0,-1-1 0,0 1 0,0 0 1,-1-1-1,0 1 0,-4-15 0,3 19-31,0 0 1,1 0-1,-1 0 0,0 0 0,-1 0 0,1 0 1,0 0-1,-1 1 0,0-1 0,0 1 0,1-1 1,-1 1-1,-1 0 0,1 0 0,0 1 0,0-1 1,-1 1-1,1 0 0,-1-1 0,1 1 0,-1 1 1,1-1-1,-1 0 0,0 1 0,1 0 0,-1 0 1,-5 1-1,8-2-77,1 1 0,-1 0 0,0 0 1,0 0-1,0 0 0,0 0 0,1 0 1,-1 0-1,0 1 0,0-1 0,0 0 1,1 0-1,-1 0 0,0 1 0,0-1 0,1 1 1,-1-1-1,0 0 0,1 1 0,-1-1 1,0 1-1,1 0 0,-1-1 0,1 1 0,-1-1 1,1 1-1,-1 0 0,1-1 0,-1 1 1,1 0-1,0 0 0,-1-1 0,1 1 1,0 0-1,0 0 0,-1 0 0,1-1 0,0 1 1,0 0-1,0 0 0,0 0 0,0 0 1,0-1-1,1 3 0,-1-1-290,1-1 0,-1 1 0,1 0 0,0 0-1,-1 0 1,1 0 0,0-1 0,0 1 0,1-1 0,-1 1 0,0 0 0,0-1 0,1 0-1,-1 1 1,1-1 0,-1 0 0,1 0 0,2 1 0,1 1-1250,1-1 1,0-1-1,0 1 0,0-1 1,0 0-1,7 0 0,15-1-8548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7.818"/>
    </inkml:context>
    <inkml:brush xml:id="br0">
      <inkml:brushProperty name="width" value="0.025" units="cm"/>
      <inkml:brushProperty name="height" value="0.025" units="cm"/>
    </inkml:brush>
  </inkml:definitions>
  <inkml:trace contextRef="#ctx0" brushRef="#br0">47 84 1505,'0'0'10245,"2"-8"-5222,0-2-3771,-1 6-761,0 0-1,0 0 1,0 0 0,-1-1 0,1 1 0,-1 0 0,0 0 0,-1-4 0,1 7-435,0 1 1,0 0-1,0-1 1,0 1-1,0 0 1,0-1-1,0 1 1,0 0 0,0-1-1,0 1 1,0 0-1,0-1 1,0 1-1,0 0 1,0-1-1,-1 1 1,1 0-1,0 0 1,0-1 0,0 1-1,0 0 1,-1 0-1,1-1 1,0 1-1,0 0 1,-1 0-1,1 0 1,0-1-1,0 1 1,-1 0 0,1 0-1,0 0 1,-1 0-1,1 0 1,0-1-1,-1 1 1,1 0-1,0 0 1,-1 0 0,1 0-1,0 0 1,-1 0-1,1 0 1,0 0-1,0 0 1,-1 0-1,1 1 1,0-1-1,-1 0 1,1 0 0,0 0-1,-1 0 1,1 0-1,0 0 1,0 1-1,-1-1 1,1 0-1,0 0 1,-1 1 0,-14 16 270,10-4-218,0 0 0,1 0 0,0 1 0,1-1 0,1 1 0,0 0 0,1 0 0,0 0 0,2 17-1,-1-29-101,0 0 0,1 0 0,-1 0 0,1 0 0,-1 0 0,1 0-1,0 0 1,-1 0 0,1 0 0,0 0 0,0 0 0,1-1-1,-1 1 1,0 0 0,0-1 0,1 1 0,-1-1 0,1 1-1,0-1 1,-1 0 0,1 0 0,0 0 0,0 0 0,-1 0 0,1 0-1,0 0 1,0 0 0,0-1 0,0 1 0,0-1 0,0 0-1,1 1 1,-1-1 0,0 0 0,0 0 0,3-1 0,-1 1 48,0 0 0,0-1 0,0 1 0,0-1 0,0 0 1,-1 0-1,1-1 0,0 1 0,-1-1 0,1 0 0,-1 0 0,0 0 0,1 0 1,-1-1-1,0 1 0,0-1 0,-1 1 0,1-1 0,3-5 0,-2-1 110,0 0 0,0-1 0,-1 1 0,-1-1 0,1 0-1,-1 0 1,-1 0 0,0 0 0,-1-16 0,0 21-188,0 1 0,-1-1-1,1 0 1,-1 0 0,0 0 0,-1 0 0,1 1 0,-1-1 0,-4-7 0,5 10-128,-1 0 0,1 0 0,-1 0 0,1 0 0,-1 1 0,0-1 1,0 1-1,0-1 0,1 1 0,-2-1 0,1 1 0,0 0 0,0 0 0,0 0 1,0 0-1,-1 1 0,1-1 0,0 1 0,-1-1 0,-3 1 0,-7 3-3843,10 11-3473,3-4-114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8.208"/>
    </inkml:context>
    <inkml:brush xml:id="br0">
      <inkml:brushProperty name="width" value="0.025" units="cm"/>
      <inkml:brushProperty name="height" value="0.025" units="cm"/>
    </inkml:brush>
  </inkml:definitions>
  <inkml:trace contextRef="#ctx0" brushRef="#br0">5 48 6726,'0'0'15460,"0"8"-13410,-1 2-1527,-1 1 8,1 1-1,1-1 0,-1 0 1,2 1-1,0-1 0,0 1 0,1-1 1,4 15-1,-5-25-518,0 0 0,-1 0-1,1 1 1,0-1 0,1 0 0,-1 0 0,0 0-1,0 0 1,0-1 0,0 1 0,1 0 0,-1 0-1,0-1 1,1 1 0,-1-1 0,1 1 0,-1-1-1,0 0 1,1 1 0,-1-1 0,1 0 0,-1 0 0,1 0-1,-1 0 1,1 0 0,-1 0 0,1-1 0,-1 1-1,1 0 1,-1-1 0,0 1 0,1-1 0,-1 1-1,2-2 1,3-1 15,0 0-1,0 0 0,0 0 1,-1-1-1,1 0 0,4-5 1,57-67 44,-20 19 29,-47 57-90,0-1-1,1 1 1,-1-1 0,1 1 0,-1-1 0,1 1 0,0-1 0,-1 1 0,1-1 0,-1 1-1,1 0 1,0-1 0,-1 1 0,1 0 0,0 0 0,-1-1 0,1 1 0,0 0-1,-1 0 1,1 0 0,0 0 0,0 0 0,-1 0 0,1 0 0,0 0 0,-1 0 0,1 0-1,0 0 1,-1 1 0,1-1 0,0 0 0,-1 0 0,1 1 0,0-1 0,-1 0-1,1 1 1,0-1 0,-1 1 0,1-1 0,-1 1 0,1-1 0,0 2 0,22 34 22,-22-32-29,1 0 0,1 0 0,-1 0 0,1 0 0,-1 0-1,1-1 1,4 4 0,-4-5 13,0-1-1,0 1 0,0-1 1,0 0-1,1 0 1,-1-1-1,0 1 1,0-1-1,1 0 1,-1 1-1,1-1 1,-1-1-1,0 1 1,1 0-1,-1-1 0,0 0 1,0 0-1,0 0 1,1 0-1,-1 0 1,0-1-1,5-2 1,1-1-389,-1-1 0,1 0 1,-1 0-1,0 0 1,-1-1-1,8-9 0,-7-1-3684,-8 3-1783,-2-2-2381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8.533"/>
    </inkml:context>
    <inkml:brush xml:id="br0">
      <inkml:brushProperty name="width" value="0.025" units="cm"/>
      <inkml:brushProperty name="height" value="0.025" units="cm"/>
    </inkml:brush>
  </inkml:definitions>
  <inkml:trace contextRef="#ctx0" brushRef="#br0">0 1 17777,'0'0'7239,"5"51"-6375,10-37-287,7-2-449,0 0-288,-1-3-1217,-2-4-1378,-3-2-448,-5-3-1858,-2 0-1185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8.880"/>
    </inkml:context>
    <inkml:brush xml:id="br0">
      <inkml:brushProperty name="width" value="0.025" units="cm"/>
      <inkml:brushProperty name="height" value="0.025" units="cm"/>
    </inkml:brush>
  </inkml:definitions>
  <inkml:trace contextRef="#ctx0" brushRef="#br0">1 1 2114,'0'0'18604,"0"13"-17387,0 29-640,3 132 2824,-1-141-2924,1 0-1,2-1 0,13 46 0,-18-78-465,0 1 0,0 0 0,0-1 0,0 1 0,0-1-1,1 1 1,-1 0 0,0-1 0,0 1 0,0-1 0,1 1-1,-1-1 1,0 1 0,0 0 0,1-1 0,-1 1 0,1-1 0,-1 0-1,0 1 1,1-1 0,-1 1 0,1-1 0,-1 0 0,1 1 0,-1-1-1,1 0 1,-1 1 0,1-1 0,0 0 0,7-15 273,-2-31-109,-4-34-151,-1 29-7,2 0 0,9-50 0,-10 94-35,0 0 0,0 0-1,0 0 1,1 1 0,0-1 0,4-5 0,-6 10 13,-1 1 0,1 0-1,0-1 1,-1 1 0,1 0 0,0 0-1,0 0 1,0 0 0,0 0 0,0 0-1,0 0 1,1 0 0,-1 0 0,0 1 0,0-1-1,1 0 1,-1 1 0,0-1 0,1 1-1,-1 0 1,0-1 0,1 1 0,-1 0-1,1 0 1,-1-1 0,1 1 0,-1 1 0,0-1-1,1 0 1,-1 0 0,1 0 0,-1 1-1,0-1 1,1 1 0,-1-1 0,0 1-1,2 0 1,-1 0-32,0 1-1,-1-1 0,0 1 1,1-1-1,-1 1 1,0-1-1,1 1 1,-1-1-1,0 1 0,0 0 1,-1 0-1,1 0 1,0 0-1,0-1 1,-1 1-1,1 0 0,-1 0 1,0 0-1,0 0 1,1 0-1,-1 0 1,0 0-1,-1 0 0,1 0 1,0 0-1,-1 0 1,1 0-1,-1 0 1,1 0-1,-1 0 0,0 0 1,-1 2-1,-2 4-75,1 0-1,-1-1 0,-1 1 1,0-1-1,-10 13 0,6-10 1190,3-4-4974,19-22-5115,7-6 3130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49.535"/>
    </inkml:context>
    <inkml:brush xml:id="br0">
      <inkml:brushProperty name="width" value="0.025" units="cm"/>
      <inkml:brushProperty name="height" value="0.025" units="cm"/>
    </inkml:brush>
  </inkml:definitions>
  <inkml:trace contextRef="#ctx0" brushRef="#br0">1 313 11627,'0'0'14195,"0"12"-13571,4 95 754,-4-106-1369,0 0 1,0 0 0,0 0 0,0 0 0,0 0 0,0 0-1,0 0 1,0 0 0,1 0 0,-1 0 0,0 0-1,0 0 1,1 0 0,-1 0 0,1 0 0,-1 0 0,1 0-1,-1 0 1,1 0 0,0-1 0,-1 1 0,1 0-1,0 0 1,0-1 0,0 1 0,1 1 0,-1-2 12,1 0 1,-1 0-1,0 0 0,1 0 1,-1 0-1,1-1 1,-1 1-1,0 0 0,1-1 1,-1 1-1,0-1 1,1 1-1,-1-1 1,0 0-1,0 1 0,3-3 1,2-2 51,1 0-1,-1 0 1,0-1 0,0 0 0,7-11 0,13-25-138,-2 0-1,27-66 1,-41 84 112,-2 0-1,-1 0 0,-1-1 1,-1 0-1,-1 0 0,2-40 0,-6 65-32,-1 1 0,1-1 0,0 0 0,0 0 0,0 0 0,0 1 0,0-1 0,0 0 0,-1 0 0,1 0 0,0 0 0,0 0 0,0 0 0,0 1 0,-1-1 0,1 0 0,0 0 0,0 0 0,0 0-1,-1 0 1,1 0 0,0 0 0,0 0 0,0 0 0,-1 0 0,1 0 0,0 0 0,0 0 0,0 0 0,-1 0 0,1 0 0,0 0 0,0 0 0,0 0 0,-1 0 0,1 0 0,0-1 0,0 1-1,0 0 1,0 0 0,-1 0 0,1 0 0,0 0 0,0 0 0,0-1 0,0 1 0,0 0 0,-1 0 0,1 0 0,0 0 0,0-1 0,0 1 0,0 0 0,0 0 0,0 0 0,0-1 0,0 1 0,0 0-1,0 0 1,-12 16-105,6 1 118,0 0-1,0 0 1,2 0 0,0 1 0,-2 31 0,3 93 622,3-123-587,0-8-52,0 1 1,1-1-1,0 0 0,1 1 0,1-1 0,0 0 0,0 0 0,1-1 0,0 1 0,1-1 0,0 0 0,7 10 1,-12-19-7,0-1 0,0 0 0,0 1 0,0-1 0,1 1 1,-1-1-1,0 0 0,0 1 0,0-1 0,1 0 0,-1 1 1,0-1-1,1 0 0,-1 1 0,0-1 0,1 0 0,-1 1 1,0-1-1,1 0 0,-1 0 0,0 0 0,1 1 0,-1-1 1,1 0-1,-1 0 0,1 0 0,-1 0 0,0 0 0,1 0 1,-1 0-1,1 0 0,-1 0 0,1 0 0,-1 0 0,0 0 1,1 0-1,-1 0 0,1 0 0,-1 0 0,1 0 1,-1-1-1,1 1 0,5-22 151,-7-30-6,-3 27-73,-1 0-1,-1 1 1,-2-1-1,0 1 1,-13-26-1,23 52-42,-1 1-1,1-1 1,0 0-1,0 0 1,0 0-1,0 0 1,1 0 0,-1 0-1,0 0 1,6 2-1,-2-1-612,1 0-1,0 0 1,0-1-1,1 0 1,-1 0-1,0-1 1,11 1-1,-11-1-51,0 0 0,-1-1-1,1 0 1,0-1 0,-1 1 0,1-1-1,-1 0 1,1-1 0,-1 0 0,1 0-1,-1 0 1,0-1 0,0 0 0,11-7-1,-9 3 623,0-1-1,0 0 0,-1 0 0,-1-1 1,11-17-1,-14 21 679,-1 0 0,0 0 0,0 0 0,0 0 0,-1 0 0,1-1 0,-1 1 0,0-8 0,-1 13-545,0 0-1,0-1 0,0 1 1,0 0-1,0-1 0,0 1 0,0 0 1,0-1-1,0 1 0,0 0 0,0-1 1,0 1-1,-1 0 0,1-1 1,0 1-1,0 0 0,0-1 0,0 1 1,-1 0-1,1-1 0,0 1 0,0 0 1,0 0-1,-1-1 0,1 1 0,0 0 1,-1 0-1,1 0 0,0-1 1,0 1-1,-1 0 0,1 0 0,0 0 1,-1 0-1,1 0 0,-1 0 0,-16 3 1577,-13 17-807,26-15-816,0 1 0,1-1 0,0 1 0,0-1 0,0 1 0,0 0 0,1 0 0,0 1 0,-1 6 0,2-11-80,1 0-1,-1 0 1,1-1 0,0 1 0,-1 0 0,1 0-1,0 0 1,1-1 0,-1 1 0,0 0-1,0 0 1,1 0 0,-1-1 0,1 1 0,-1 0-1,1-1 1,0 1 0,0 0 0,0-1 0,0 1-1,0-1 1,0 1 0,0-1 0,0 0 0,0 1-1,1-1 1,-1 0 0,1 0 0,-1 0 0,1 0-1,-1 0 1,1 0 0,-1-1 0,1 1 0,0 0-1,3 0 1,57 7-183,-49-7 25,0 0 1,0 1 0,0 1 0,0 0 0,15 6-1,-27-9 157,0 0 0,-1 0 0,1 0 0,0 1 0,-1-1 0,1 0 0,0 1 0,-1-1 0,1 0 0,-1 1 0,1-1-1,-1 1 1,1-1 0,-1 1 0,1-1 0,-1 1 0,1 0 0,-1-1 0,0 1 0,1-1 0,-1 1 0,0 0 0,0-1-1,1 1 1,-1 0 0,0-1 0,0 1 0,0 0 0,0-1 0,0 1 0,0 0 0,0-1 0,0 1 0,0 1 0,-18 21 24,-34 11 97,36-25-346,-51 25 287,20-21-5417,24-11-2852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0.407"/>
    </inkml:context>
    <inkml:brush xml:id="br0">
      <inkml:brushProperty name="width" value="0.025" units="cm"/>
      <inkml:brushProperty name="height" value="0.025" units="cm"/>
    </inkml:brush>
  </inkml:definitions>
  <inkml:trace contextRef="#ctx0" brushRef="#br0">1 173 8168,'0'0'7068,"0"-9"-3977,4-25-565,-4 34-2414,0-1 0,0 0-1,1 1 1,-1-1 0,0 0-1,1 1 1,-1-1-1,0 0 1,1 1 0,-1-1-1,1 1 1,-1-1-1,1 0 1,-1 1 0,1-1-1,0 1 1,-1 0 0,1-1-1,-1 1 1,1 0-1,1-1 1,-1 1 7,1 0 0,-1 0 0,0 0 0,0 0 0,1 1 0,-1-1 0,0 1 0,0-1 0,0 1 0,0-1 0,1 1 0,-1-1 0,0 1 0,0 0-1,0 0 1,0-1 0,0 1 0,-1 0 0,2 1 0,2 3 54,0 1 0,0-1-1,0 1 1,-1-1-1,0 1 1,0 0 0,0 0-1,-1 0 1,0 0-1,2 13 1,9 75 215,-8-50-336,-4-38-50,0 1 1,0-1 0,0 0 0,1 1 0,0-1 0,5 9-1,-6-14 10,-1 0 0,1 0 0,-1 0 0,1 0 0,0-1 0,-1 1-1,1 0 1,0-1 0,0 1 0,0 0 0,-1-1 0,1 1 0,0-1 0,0 1-1,0-1 1,0 0 0,0 1 0,0-1 0,0 0 0,1 1 0,0-2 37,-1 1 1,1 0 0,0 0 0,-1-1 0,1 1-1,0-1 1,-1 0 0,1 1 0,-1-1 0,1 0-1,-1 0 1,1 0 0,-1 0 0,0 0 0,1 0-1,0-2 1,20-23 319,-1 0-1,-2-2 0,-1 0 0,-1-1 1,17-40-1,-11 24-293,-3 1-55,-14 30-181,-1 0-1,2 1 0,0 0 0,1 1 1,16-22-1,-38 50-24229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0.763"/>
    </inkml:context>
    <inkml:brush xml:id="br0">
      <inkml:brushProperty name="width" value="0.025" units="cm"/>
      <inkml:brushProperty name="height" value="0.025" units="cm"/>
    </inkml:brush>
  </inkml:definitions>
  <inkml:trace contextRef="#ctx0" brushRef="#br0">1 1 15567,'0'0'7046,"19"61"-5348,2-46-609,4 0-641,1-1-351,4 1-610,2-7-2594,-6-3-3363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1.124"/>
    </inkml:context>
    <inkml:brush xml:id="br0">
      <inkml:brushProperty name="width" value="0.025" units="cm"/>
      <inkml:brushProperty name="height" value="0.025" units="cm"/>
    </inkml:brush>
  </inkml:definitions>
  <inkml:trace contextRef="#ctx0" brushRef="#br0">0 368 22197,'0'0'2146,"6"69"-801,5-40-960,2-3-289,6-5-192,-1-7-1794,2-8-1537,-8-6-3844</inkml:trace>
  <inkml:trace contextRef="#ctx0" brushRef="#br0" timeOffset="1">207 0 17328,'0'0'6438,"-5"9"-5551,0 5-626,1 1-1,0 0 1,1 1 0,0-1 0,2 1 0,0-1 0,1 26 0,-9 75 1928,9-115-2172,0 0 1,1 0 0,-1 0-1,0-1 1,0 1 0,0 0-1,1 0 1,-1 0 0,1 0-1,-1 0 1,0 0 0,1-1-1,0 1 1,-1 0 0,1 0-1,-1-1 1,1 1 0,0 0-1,0-1 1,-1 1 0,1 0-1,0-1 1,0 1 0,0-1-1,-1 0 1,1 1 0,0-1 0,0 0-1,0 1 1,0-1 0,0 0-1,0 0 1,0 0 0,0 0-1,2 0 1,45 0 55,-30-1-19,9 0-206,48-6-1,-64 5-1171,1-1 1,0 0-1,17-7 0,-12-1-5119,-7-4-5537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2.731"/>
    </inkml:context>
    <inkml:brush xml:id="br0">
      <inkml:brushProperty name="width" value="0.025" units="cm"/>
      <inkml:brushProperty name="height" value="0.025" units="cm"/>
    </inkml:brush>
  </inkml:definitions>
  <inkml:trace contextRef="#ctx0" brushRef="#br0">89 388 9577,'0'0'4853,"-8"-1"-860,5 1-3849,1-1 1,-1 1 0,0 0 0,0 0-1,1 0 1,-1 0 0,0 0-1,0 0 1,1 1 0,-1-1-1,0 1 1,1 0 0,-1 0 0,0 0-1,1 0 1,-1 0 0,1 1-1,0-1 1,-1 1 0,1 0-1,0-1 1,0 1 0,0 0 0,0 0-1,0 0 1,1 0 0,-1 1-1,1-1 1,-1 0 0,1 1-1,0-1 1,0 1 0,0 0 0,0-1-1,0 1 1,1 0 0,-1 3-1,0-3-122,0 0-1,1-1 0,0 1 0,-1 0 0,1 0 1,0 0-1,1 0 0,-1 0 0,0-1 0,1 1 1,0 0-1,-1 0 0,1 0 0,0-1 0,1 1 1,-1 0-1,0-1 0,1 1 0,-1-1 0,1 0 1,0 1-1,0-1 0,0 0 0,0 0 0,0 0 1,3 2-1,-2-3-3,0 0 0,0 1 0,0-1 1,0 0-1,1 0 0,-1-1 0,0 1 0,0-1 0,1 1 1,-1-1-1,0 0 0,1-1 0,-1 1 0,0 0 1,1-1-1,-1 0 0,0 0 0,0 0 0,0 0 1,0 0-1,0-1 0,0 1 0,4-3 0,0-1-6,-1-1 1,1 1-1,-2-1 0,1 0 0,0-1 0,-1 1 0,0-1 0,-1 0 0,0 0 1,0-1-1,0 1 0,-1-1 0,0 0 0,0 0 0,-1 0 0,0 0 1,-1 0-1,0 0 0,0-1 0,0 1 0,-2-15 0,-10 77 666,1-7-171,9-40-476,0 1 41,0-1 1,1 0-1,0 0 0,0 1 0,2 8 0,-2-15-61,0 0 1,1 0-1,-1 0 0,0 0 1,1 0-1,-1 0 0,1 0 1,-1 0-1,1 0 0,-1 0 1,1 0-1,0 0 0,-1 0 1,1-1-1,0 1 0,0 0 1,0 0-1,0-1 0,0 1 1,-1 0-1,1-1 0,0 1 1,0-1-1,0 0 0,0 1 1,1-1-1,-1 0 0,0 1 1,0-1-1,0 0 0,0 0 1,0 0-1,0 0 0,0 0 1,0 0-1,0 0 0,1-1 1,-1 1-1,0 0 0,0-1 0,2 0 1,2-1 8,0-1 0,0 0 0,0 0 1,0-1-1,0 1 0,-1-1 0,1 0 0,-1 0 0,0-1 1,0 1-1,0-1 0,-1 0 0,0 0 0,0 0 0,2-6 1,9-16 38,15-42 0,-29 67-57,21-63 145,-4-1 0,-2 0-1,7-86 1,-41 251 572,12-74-405,1 0 1,2 0-1,0 0 1,2 1-1,1 0 1,3 46-1,-1-67-324,0 0 0,1 0 0,-1 0 1,1 0-1,0 0 0,1 0 0,-1-1 0,6 9 0,-6-11 5,-1 0 1,1-1 0,-1 1-1,1 0 1,0-1-1,0 1 1,-1-1-1,1 1 1,0-1 0,0 0-1,1 0 1,-1 0-1,0 0 1,0 0-1,0 0 1,1-1 0,-1 1-1,0-1 1,1 0-1,-1 1 1,3-1-1,-4-1 9,1 0 0,-1 1 0,0-1 0,1 0 0,-1 1 0,0-1-1,0 0 1,0 0 0,0 0 0,0 0 0,0 0 0,0 0 0,0-1 0,0 1-1,0 0 1,-1 0 0,1-1 0,0 1 0,-1 0 0,1-1 0,-1 1-1,0-1 1,1 1 0,-1 0 0,0-1 0,0-1 0,5-44 76,-5 43-72,1-16 57,1 11-25,-2 1 0,1-1 0,-1 0 1,0 0-1,-1 1 0,0-1 0,0 0 0,-6-15 1,7 23-38,0 1 0,0-1-1,0 1 1,0-1 0,0 1 0,-1-1 0,1 1 0,0-1 0,0 1 0,-1-1 0,1 1 0,0-1 0,-1 1 0,1 0 0,0-1-1,-1 1 1,1-1 0,-1 1 0,1 0 0,-1-1 0,1 1 0,-1 0 0,1 0 0,-1-1 0,1 1 0,-1 0 0,1 0 0,-1 0 0,1 0-1,-1 0 1,1 0 0,-1 0 0,0 0 0,1 0 0,-1 0 0,1 0 0,-1 0 0,1 0 0,-1 0 0,1 0 0,-1 0 0,1 1-1,-1-1 1,1 0 0,-1 0 0,1 1 0,-1-1 0,1 0 0,-1 1 0,1-1 0,0 1 0,-1-1 0,1 0 0,-1 1 0,1-1-1,0 1 1,-2 1 11,1 1 0,-1-1 0,1 1 0,0-1 0,0 1 0,0-1 0,0 1 0,1-1 0,-1 1 0,0 3 0,1-4-13,0-1 1,0 1-1,0-1 0,0 1 0,0 0 1,0-1-1,0 1 0,1 0 1,-1-1-1,0 1 0,1-1 1,0 1-1,-1-1 0,1 1 0,0-1 1,0 1-1,-1-1 0,1 0 1,0 1-1,1-1 0,-1 0 1,0 0-1,2 2 0,0-2 2,0 0-1,1 0 1,-1 0-1,0 0 1,1 0-1,-1-1 1,1 0-1,-1 1 1,1-1-1,6-1 1,-3 0-23,1-1 0,-1 1 0,1-2 0,-1 1 0,0-1 1,0 0-1,0 0 0,-1-1 0,1 0 0,-1 0 0,1 0 0,-1-1 1,8-8-1,-5 4-20,-1 0 0,1 0 0,-2-1 0,1 0 0,-1 0 0,-1-1 0,8-17 0,-19 55 175,1 1 0,-2 41 1,6-63-220,-1 3 135,1 0 0,0 0 0,1 0 0,2 14 0,-3-22-104,0 0 1,0 0-1,0 1 1,1-1 0,-1 0-1,1 0 1,-1 0-1,1 0 1,-1 0-1,1 0 1,-1 0-1,1 0 1,0 0 0,0 0-1,-1 0 1,1 0-1,0-1 1,0 1-1,0 0 1,0 0-1,0-1 1,0 1 0,0-1-1,0 1 1,0-1-1,0 1 1,1-1-1,-1 0 1,0 0-1,0 1 1,0-1 0,0 0-1,1 0 1,-1 0-1,0 0 1,0 0-1,0 0 1,0-1-1,1 1 1,-1 0 0,0-1-1,0 1 1,0-1-1,2 0 1,-1 0-359,1-1 0,0 0 0,-1 0 1,1 0-1,-1 0 0,0 0 0,0 0 0,1 0 1,-1-1-1,-1 1 0,1-1 0,0 0 0,-1 0 1,1 1-1,-1-1 0,1-4 0,13-53-11071,-9 18 1142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1.452"/>
    </inkml:context>
    <inkml:brush xml:id="br0">
      <inkml:brushProperty name="width" value="0.025" units="cm"/>
      <inkml:brushProperty name="height" value="0.025" units="cm"/>
    </inkml:brush>
  </inkml:definitions>
  <inkml:trace contextRef="#ctx0" brushRef="#br0">191 0 19763,'0'0'3971,"16"58"-1504,3-23-1122,6 8-416,1 2-449,-3 6-191,-2 3-193,-14 4-32,-7 6-32,-11 5-64,-17 5-288,-12 3-802,-19 1-1120,-2-9-1057,-4-14-1569,2-17-4293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7:51.826"/>
    </inkml:context>
    <inkml:brush xml:id="br0">
      <inkml:brushProperty name="width" value="0.025" units="cm"/>
      <inkml:brushProperty name="height" value="0.025" units="cm"/>
    </inkml:brush>
  </inkml:definitions>
  <inkml:trace contextRef="#ctx0" brushRef="#br0">107 0 15503,'0'0'7206,"-58"12"-7109,40 34-65,1 13-32,6 16 64,8 7 128,3 2 128,18 0-160,13-8-128,12-17-32,10-20-96,5-22-1217,0-17-3107,-1-11-9609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4.667"/>
    </inkml:context>
    <inkml:brush xml:id="br0">
      <inkml:brushProperty name="width" value="0.025" units="cm"/>
      <inkml:brushProperty name="height" value="0.025" units="cm"/>
    </inkml:brush>
  </inkml:definitions>
  <inkml:trace contextRef="#ctx0" brushRef="#br0">223 69 5093,'5'-9'7036,"-2"4"-5688,17-32 1010,-13 20 5499,-10 47-7703,-2 1 0,-2 0 1,0-1-1,-2-1 1,-25 58-1,18-46-29,-10 26-91,-2-2 0,-37 62 0,46-105-922,19-22 774,-1 1 0,1-1 0,0 0 0,-1 0 0,1 0 0,-1 0 0,1 0 0,-1 1 0,1-1 0,-1 0-1,1 0 1,0 0 0,-1 0 0,1 0 0,-1 0 0,1-1 0,-1 1 0,1 0 0,-1 0 0,1 0 0,0 0 0,-1 0 0,1-1 0,-1 1-1,1 0 1,0 0 0,-1-1 0,1 1 0,0 0 0,-1-1 0,1 1 0,-3-4-897,1-1 1,0 1-1,0-1 0,0 1 0,0-1 1,1 0-1,0 0 0,-1-5 1,-6-34-6902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5.039"/>
    </inkml:context>
    <inkml:brush xml:id="br0">
      <inkml:brushProperty name="width" value="0.025" units="cm"/>
      <inkml:brushProperty name="height" value="0.025" units="cm"/>
    </inkml:brush>
  </inkml:definitions>
  <inkml:trace contextRef="#ctx0" brushRef="#br0">1 0 13773,'0'0'8936,"57"20"-8199,-14-12-417,8-6-223,10-2-33,5 0-641,4 0-1409,-7-1-2018,-10-4-2754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5.366"/>
    </inkml:context>
    <inkml:brush xml:id="br0">
      <inkml:brushProperty name="width" value="0.025" units="cm"/>
      <inkml:brushProperty name="height" value="0.025" units="cm"/>
    </inkml:brush>
  </inkml:definitions>
  <inkml:trace contextRef="#ctx0" brushRef="#br0">0 284 16400,'0'0'6363,"8"-7"-5904,11-14-325,0 0 0,-2-2 0,0 0 0,-2-1 0,-1 0 0,0-1 0,-2 0 0,-1-2 0,11-37 0,-3 125 747,-15-41-1042,15 50-303,-18-68 136,0 0 0,-1 1 1,1-1-1,1 1 0,-1-1 0,0 0 0,1 0 0,-1 0 1,1 1-1,-1-2 0,1 1 0,0 0 0,0 0 1,0 0-1,0-1 0,0 1 0,1-1 0,-1 0 0,0 0 1,1 0-1,4 2 0,5-5-5427,1-13-2573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5.722"/>
    </inkml:context>
    <inkml:brush xml:id="br0">
      <inkml:brushProperty name="width" value="0.025" units="cm"/>
      <inkml:brushProperty name="height" value="0.025" units="cm"/>
    </inkml:brush>
  </inkml:definitions>
  <inkml:trace contextRef="#ctx0" brushRef="#br0">89 18 3555,'0'0'19219,"21"57"-19059,-1-28-128,-2-1 0,-1 2-64,3-3-673,-6 1-256,0-4-256,-4-3-64,-3-4-257,-6-7-1985,-1-5-1986</inkml:trace>
  <inkml:trace contextRef="#ctx0" brushRef="#br0" timeOffset="1">0 155 10570,'0'0'13453,"83"-51"-12973,-43 35-416,5-1-320,-2-3-1826,-2-4-1826,-6-2-3523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6.048"/>
    </inkml:context>
    <inkml:brush xml:id="br0">
      <inkml:brushProperty name="width" value="0.025" units="cm"/>
      <inkml:brushProperty name="height" value="0.025" units="cm"/>
    </inkml:brush>
  </inkml:definitions>
  <inkml:trace contextRef="#ctx0" brushRef="#br0">203 0 10634,'0'0'9246,"1"10"-8200,-3 20-860,0-1-1,-2 0 1,-1 1-1,-1-2 1,-18 51-1,-6 28-91,24-81-217,1 1 0,2 0 1,-1 28-1,-1-63-5508,-1-1 3580,-5-14-3933</inkml:trace>
  <inkml:trace contextRef="#ctx0" brushRef="#br0" timeOffset="1">0 249 6951,'0'0'16976,"65"-3"-16304,-30 8-383,7 1-193,2 0-96,-2-1-1089,1 3-993,-8-2-865,-6 1-1986,-9 1-1089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6.408"/>
    </inkml:context>
    <inkml:brush xml:id="br0">
      <inkml:brushProperty name="width" value="0.025" units="cm"/>
      <inkml:brushProperty name="height" value="0.025" units="cm"/>
    </inkml:brush>
  </inkml:definitions>
  <inkml:trace contextRef="#ctx0" brushRef="#br0">1 56 6470,'0'0'18311,"3"-8"-16411,-3 6-1826,0-1 0,1 1-1,-1 0 1,1 0 0,-1 0 0,1 0-1,0 0 1,0 0 0,0 0-1,0 0 1,0 0 0,1 0 0,-1 1-1,0-1 1,1 0 0,0 1-1,-1-1 1,1 1 0,0-1 0,-1 1-1,1 0 1,0 0 0,0 0 0,0 0-1,0 0 1,0 0 0,0 1-1,1-1 1,-1 1 0,0-1 0,0 1-1,0 0 1,1 0 0,-1 0-1,0 0 1,0 0 0,0 1 0,1-1-1,-1 0 1,0 1 0,3 1 0,-4-1-82,1 0 1,0 1 0,0 0-1,-1-1 1,1 1 0,-1 0 0,1 0-1,-1-1 1,0 1 0,0 0-1,0 0 1,0 1 0,0-1 0,0 0-1,0 0 1,-1 0 0,1 1-1,-1-1 1,0 0 0,0 0 0,0 1-1,0-1 1,0 5 0,0 1-34,-1 0-1,0 0 1,0 0 0,0 0 0,-5 14 0,2-14 26,0-1 0,-1 1 0,0-1 0,0 0 0,0 0 0,-11 10 0,9-10 20,1 0 0,-1 0 0,2 1 0,-10 16 0,15-24-5,0 0 1,-1 0-1,1 1 1,0-1-1,0 0 1,0 0-1,0 1 1,0-1-1,0 0 1,0 0-1,0 1 1,0-1-1,0 0 1,0 1-1,0-1 1,0 0-1,0 0 1,0 1-1,0-1 1,0 0-1,0 0 1,0 1-1,0-1 1,1 0-1,-1 0 1,0 1-1,0-1 1,0 0-1,0 0 1,0 1-1,1-1 1,-1 0-1,0 0 1,0 0-1,1 0 1,-1 1-1,0-1 1,0 0-1,1 0 1,-1 0-1,0 0 1,0 0-1,1 0 1,-1 0-1,0 0 1,0 1-1,1-1 0,-1 0 1,1 0 0,22-1 61,25-10 64,-31 3-408,0 1-1,0-2 1,25-17 0,-5-11-4173,-34 32 3039,0 0-1,0 0 1,0 0 0,0-1 0,-1 1 0,3-12 0,2-21-10430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6.735"/>
    </inkml:context>
    <inkml:brush xml:id="br0">
      <inkml:brushProperty name="width" value="0.025" units="cm"/>
      <inkml:brushProperty name="height" value="0.025" units="cm"/>
    </inkml:brush>
  </inkml:definitions>
  <inkml:trace contextRef="#ctx0" brushRef="#br0">0 1 11723,'0'0'6486,"6"9"-4906,64 78 1414,-51-67-2765,-1 0 0,-2 2 0,0 0 0,-1 0-1,23 49 1,-31-50-307,-1-1-1,-1 1 1,-1 0-1,-1 1 1,0-1-1,-2 1 1,-1-1-1,0 1 1,-2-1-1,0 0 1,-2 1-1,0-1 1,-8 22-1,-1-3-1209,-2-1-1,-2 0 1,-1-2-1,-2 0 1,-44 61-1,17-39-4812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7.108"/>
    </inkml:context>
    <inkml:brush xml:id="br0">
      <inkml:brushProperty name="width" value="0.025" units="cm"/>
      <inkml:brushProperty name="height" value="0.025" units="cm"/>
    </inkml:brush>
  </inkml:definitions>
  <inkml:trace contextRef="#ctx0" brushRef="#br0">119 76 8872,'0'-9'2894,"4"-32"-946,-7 20 628,-9 17-576,10 4-1890,0 1 1,0 0-1,0 0 0,0 0 0,1 0 0,-1 0 0,0 0 0,0 1 0,1-1 1,-1 0-1,1 1 0,-1-1 0,-1 3 0,-6 10-53,1-1 1,1 1-1,0 1 0,1-1 0,0 1 0,2 0 0,-5 23 1,1 5 89,-4 64 1,12-107-148,-4 49 352,3 0 0,8 85 0,-6-123-314,0 1 0,1 0 0,1-1 0,0 1 0,1-1 0,0 0 0,0 0 0,1 0 0,1 0 0,0-1 0,0 0 0,1 0 0,1-1 0,-1 0 0,1 0 0,1-1 0,11 10 0,-10-13-115,-1 0 0,1 0 0,0-1 0,1 0 0,-1 0 0,1-1 0,0-1-1,-1 0 1,1-1 0,0 1 0,0-2 0,12 0 0,0-2-836,0 0 0,0-1 0,-1-2-1,40-11 1,34-22-5146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3.058"/>
    </inkml:context>
    <inkml:brush xml:id="br0">
      <inkml:brushProperty name="width" value="0.025" units="cm"/>
      <inkml:brushProperty name="height" value="0.025" units="cm"/>
    </inkml:brush>
  </inkml:definitions>
  <inkml:trace contextRef="#ctx0" brushRef="#br0">46 57 8136,'0'0'5765,"-28"-49"-384,19 42-1249,4 7-1281,2 8-1410,3 8-1056,0 4-257,0 2-96,7-2-353,3-1-1248,7-1-1186,1-5-1569,5-5-3267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7.636"/>
    </inkml:context>
    <inkml:brush xml:id="br0">
      <inkml:brushProperty name="width" value="0.025" units="cm"/>
      <inkml:brushProperty name="height" value="0.025" units="cm"/>
    </inkml:brush>
  </inkml:definitions>
  <inkml:trace contextRef="#ctx0" brushRef="#br0">1 0 17681,'0'0'6502,"45"68"-5477,-18-39-481,1 3-351,4-1-129,4 1-64,-4 2-385,1-1-1152,-11 0-1410,-7-3-2979,-10-7-6565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8.022"/>
    </inkml:context>
    <inkml:brush xml:id="br0">
      <inkml:brushProperty name="width" value="0.025" units="cm"/>
      <inkml:brushProperty name="height" value="0.025" units="cm"/>
    </inkml:brush>
  </inkml:definitions>
  <inkml:trace contextRef="#ctx0" brushRef="#br0">1 216 18898,'0'0'6982,"46"-41"-6149,-3 12-576,7-5-257,8-2-1474,-6-4-2081,-6 5-3268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8.366"/>
    </inkml:context>
    <inkml:brush xml:id="br0">
      <inkml:brushProperty name="width" value="0.025" units="cm"/>
      <inkml:brushProperty name="height" value="0.025" units="cm"/>
    </inkml:brush>
  </inkml:definitions>
  <inkml:trace contextRef="#ctx0" brushRef="#br0">1 102 17136,'0'0'5125,"10"-11"-2888,-2 3-1983,0-1 1,0 1-1,1 1 1,0 0-1,1 0 1,0 1-1,0 0 1,0 1-1,0 0 0,1 0 1,0 1-1,0 1 1,0-1-1,18-1 1,-25 4-255,-1 1 0,0 0 0,1-1 0,-1 1 0,0 1 1,1-1-1,-1 0 0,0 1 0,1 0 0,-1 0 0,0 0 0,0 0 1,0 0-1,0 0 0,0 1 0,0 0 0,0 0 0,4 2 0,-6-1-3,1 0-1,-1-1 0,1 1 1,-1 0-1,0 0 0,0 0 1,0 0-1,0 0 0,-1 0 1,1 0-1,-1 0 0,1 0 1,-1 0-1,0 0 0,-1 0 0,1 0 1,0 0-1,-1 0 0,0 0 1,-1 5-1,-4 7-6,0 0-1,-1 0 1,0 0-1,-1-1 0,-1 0 1,0-1-1,-1 1 1,0-2-1,-21 19 1,17-16-4,0 1 1,1 0-1,1 0 0,0 1 1,-12 24-1,24-40 12,-1-1-1,1 1 0,0 0 1,-1-1-1,1 1 0,0 0 1,-1-1-1,1 1 0,0 0 1,0-1-1,0 1 0,-1 0 1,1 0-1,0-1 0,0 1 1,0 0-1,0 0 0,0-1 1,0 1-1,1 0 0,-1 0 1,0-1-1,0 1 0,0 0 1,1-1-1,-1 1 0,0 0 1,1-1-1,-1 1 0,1 0 1,-1-1-1,1 1 0,-1-1 1,1 1-1,-1-1 0,1 1 1,-1-1-1,1 1 0,0-1 1,-1 0-1,1 1 0,0-1 1,-1 0-1,1 0 0,0 1 1,0-1-1,-1 0 0,1 0 1,0 0-1,-1 0 0,1 0 1,0 0-1,0 0 0,-1 0 1,1 0-1,0 0 0,0 0 1,0-1-1,51-9 7,-51 9 0,64-20-469,83-40-1,-11-6-5431,-55 26-2559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19.876"/>
    </inkml:context>
    <inkml:brush xml:id="br0">
      <inkml:brushProperty name="width" value="0.025" units="cm"/>
      <inkml:brushProperty name="height" value="0.025" units="cm"/>
    </inkml:brush>
  </inkml:definitions>
  <inkml:trace contextRef="#ctx0" brushRef="#br0">0 1 3587,'0'0'-256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0.218"/>
    </inkml:context>
    <inkml:brush xml:id="br0">
      <inkml:brushProperty name="width" value="0.025" units="cm"/>
      <inkml:brushProperty name="height" value="0.025" units="cm"/>
    </inkml:brush>
  </inkml:definitions>
  <inkml:trace contextRef="#ctx0" brushRef="#br0">165 0 3716,'0'0'11979,"0"10"-9796,-1 12-1618,-1 0-1,-1 1 0,-1-1 1,-1-1-1,-8 23 1,-46 117-87,34-99-99,-19 51-208,41-122-4228,0-21-187,1-12-2349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0.546"/>
    </inkml:context>
    <inkml:brush xml:id="br0">
      <inkml:brushProperty name="width" value="0.025" units="cm"/>
      <inkml:brushProperty name="height" value="0.025" units="cm"/>
    </inkml:brush>
  </inkml:definitions>
  <inkml:trace contextRef="#ctx0" brushRef="#br0">0 1 14574,'0'0'7559,"61"8"-6214,-31 1-480,5 0-449,7-1-319,3 2-65,5-3-1121,0-3-1186,-5-3-1600,0-1-4133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0.979"/>
    </inkml:context>
    <inkml:brush xml:id="br0">
      <inkml:brushProperty name="width" value="0.025" units="cm"/>
      <inkml:brushProperty name="height" value="0.025" units="cm"/>
    </inkml:brush>
  </inkml:definitions>
  <inkml:trace contextRef="#ctx0" brushRef="#br0">0 332 12684,'0'0'13164,"2"-9"-12438,4-13-638,2 0-1,0 0 1,1 1-1,1 1 1,14-23-1,-11 22-43,-1-1 1,-1-1-1,-1 0 0,-1 0 0,9-37 1,-20 94 115,1 0 0,6 66 0,-3-89-357,0-1 1,1 0-1,0 0 0,0 0 1,8 14-1,-10-21 98,0-1 0,1 0 0,-1 1 0,1-1 0,0 0-1,0 0 1,0 0 0,0 0 0,0 0 0,0 0 0,4 2 0,-4-3 43,-1-1 0,0 1 1,1-1-1,-1 0 1,1 1-1,-1-1 0,1 0 1,-1 0-1,0 0 0,1 0 1,-1 0-1,1 0 0,-1 0 1,1-1-1,-1 1 0,1 0 1,-1-1-1,0 1 0,1-1 1,-1 0-1,0 1 0,1-1 1,1-2-1,0 0-801,0 0 0,0-1-1,-1 0 1,1 0 0,-1 1 0,0-1-1,0-1 1,0 1 0,-1 0 0,1 0-1,0-8 1,7-27-10370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1.317"/>
    </inkml:context>
    <inkml:brush xml:id="br0">
      <inkml:brushProperty name="width" value="0.025" units="cm"/>
      <inkml:brushProperty name="height" value="0.025" units="cm"/>
    </inkml:brush>
  </inkml:definitions>
  <inkml:trace contextRef="#ctx0" brushRef="#br0">0 0 10025,'0'0'18290,"50"25"-28508,-45-38-2786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1.663"/>
    </inkml:context>
    <inkml:brush xml:id="br0">
      <inkml:brushProperty name="width" value="0.025" units="cm"/>
      <inkml:brushProperty name="height" value="0.025" units="cm"/>
    </inkml:brush>
  </inkml:definitions>
  <inkml:trace contextRef="#ctx0" brushRef="#br0">67 1 19058,'0'0'3043,"-14"84"-1570,5-40-480,-2 7-608,2-1-321,0 1-32,3-6-32,2-5-64,2-9-257,0-5 97,2-11-32,0-6-128,0-7-834,0-19-11786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2.006"/>
    </inkml:context>
    <inkml:brush xml:id="br0">
      <inkml:brushProperty name="width" value="0.025" units="cm"/>
      <inkml:brushProperty name="height" value="0.025" units="cm"/>
    </inkml:brush>
  </inkml:definitions>
  <inkml:trace contextRef="#ctx0" brushRef="#br0">1 0 16976,'0'0'8328,"49"24"-7207,-16-16-673,4 1-287,4-1-97,-2 0-128,-2-2-1090,-6 1-1312,-7 0-737,-8 0-1633,-7-4-2756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09:03.418"/>
    </inkml:context>
    <inkml:brush xml:id="br0">
      <inkml:brushProperty name="width" value="0.025" units="cm"/>
      <inkml:brushProperty name="height" value="0.025" units="cm"/>
    </inkml:brush>
  </inkml:definitions>
  <inkml:trace contextRef="#ctx0" brushRef="#br0">36 52 17168,'0'0'9364,"-5"10"-7592,1-3-1445,0-1-93,1-1 0,0 1 1,0 0-1,0 0 1,1 0-1,0 1 0,0-1 1,1 0-1,-1 1 0,1-1 1,0 14-1,4-20-231,-1 1-1,1 0 1,0 0 0,-1-1-1,1 0 1,-1 1 0,1-1-1,0 0 1,-1 0 0,1-1-1,0 1 1,-1-1 0,5 0-1,9-6-57,-1 0 0,0-1 0,-1-1 0,1 0 0,-2-1 0,19-16 0,14-9-227,-40 30 280,0 1 17,0-1 1,0 1-1,0 0 0,1 0 1,-1 1-1,1 0 0,0 0 0,0 0 1,0 1-1,0 0 0,12-1 1,-18 3 16,-1 1 1,1-1 0,0 1 0,-1 0-1,1-1 1,-1 1 0,1 0 0,-1-1 0,1 1-1,-1 0 1,0 0 0,1-1 0,-1 1-1,0 0 1,0 0 0,0 0 0,1 0-1,-1-1 1,0 1 0,0 0 0,0 0-1,0 0 1,-1 1 0,1 30 451,0-24-281,-1-6-194,1-1-1,0 1 1,-1-1-1,1 1 1,0-1-1,0 1 1,0-1-1,1 1 1,-1-1-1,0 1 1,0-1-1,1 1 1,-1-1-1,1 1 1,-1-1-1,1 0 1,0 1-1,-1-1 1,1 0-1,0 1 1,0-1-1,0 0 1,0 0-1,0 0 1,0 0-1,3 2 1,-2-3-5,1-1 1,0 1-1,0 0 1,-1-1 0,1 0-1,0 1 1,-1-1 0,1 0-1,-1 0 1,1-1-1,-1 1 1,1 0 0,-1-1-1,4-3 1,17-11-227,-16 10-16,1 0 0,1 0 0,-1 0 0,1 1-1,0 0 1,1 1 0,-1 0 0,1 0-1,-1 1 1,1 1 0,12-3 0,-22 5 213,1 1 0,-1-1 0,0 0 0,1 0 0,-1 0 0,1 0 0,-1 0 0,1 0 0,-1 0 0,0 1 0,1-1 0,-1 0 0,1 0 0,-1 1 0,0-1 0,1 0 0,-1 1 0,0-1 0,1 0 0,-1 1 0,0-1 1,0 0-1,1 1 0,-1-1 0,0 1 0,0-1 0,0 0 0,1 1 0,-1-1 0,0 1 0,0-1 0,0 1 0,0 0 0,-2 22 641,-10 7-2617,4-18-3650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2.334"/>
    </inkml:context>
    <inkml:brush xml:id="br0">
      <inkml:brushProperty name="width" value="0.025" units="cm"/>
      <inkml:brushProperty name="height" value="0.025" units="cm"/>
    </inkml:brush>
  </inkml:definitions>
  <inkml:trace contextRef="#ctx0" brushRef="#br0">0 431 9129,'0'0'20739,"8"-7"-20184,29-19-426,-37 25-131,1 0 1,0 0 0,0 1 0,0-1 0,-1 0 0,1 1 0,0-1 0,0 1 0,0-1 0,0 1 0,0-1 0,0 1 0,0 0 0,0 0-1,0-1 1,0 1 0,0 0 0,0 0 0,0 0 0,0 0 0,1 0 0,-1 0 0,0 0 0,0 1 0,0-1 0,0 0 0,0 0 0,0 1-1,0-1 1,0 1 0,0-1 0,0 1 0,-1-1 0,1 1 0,0 0 0,0-1 0,0 1 0,-1 0 0,1 0 0,0 0 0,-1-1 0,1 1-1,0 0 1,-1 0 0,1 0 0,-1 0 0,0 0 0,1 0 0,-1 0 0,0 0 0,0 0 0,1 0 0,-1 0 0,0 0 0,0 0 0,0 1-1,0-1 1,0 0 0,-1 0 0,1 1 0,0 6-41,0-1-1,-1 1 1,0 0-1,0 0 1,0-1-1,-4 9 1,-15 18 4,17-30 40,-1 1-1,1-1 1,0 1-1,0 0 1,1 0-1,-1 0 1,1 0-1,0 0 1,1 0 0,-1 1-1,1-1 1,0 1-1,-1 8 1,3-13 0,0 0 0,0 0 0,0-1 0,0 1 0,0 0 0,0-1 0,0 1 0,0-1 0,0 1 0,0-1 1,0 0-1,0 1 0,0-1 0,0 0 0,0 0 0,0 0 0,1 0 0,-1 0 0,0 0 0,0 0 0,0 0 1,2 0-1,27-3 78,-17 0-139,0-1 0,0 0 0,0-1 0,-1 0 0,23-14 1,-29 15-640,0 0 0,0 0 0,0 0 0,-1-1 0,0 0 0,0 0 0,7-9 0,-3-8-5505,-7-4-5071</inkml:trace>
  <inkml:trace contextRef="#ctx0" brushRef="#br0" timeOffset="1">72 0 17328,'0'0'5259,"3"8"-3850,5 7-1064,0 0 0,0-1 0,1 0-1,1 0 1,21 21 0,-16-17-304,0 0-1,0 2 1,16 30-1,-23-31-17,-1 0 0,0 1 0,-2-1 0,-1 1 0,0 0-1,-1 0 1,-1 1 0,-1-1 0,-1 0 0,-3 22-1,-1-4-770,-1 0-1,-3-1 1,-1 0 0,-20 53-1,2-30-3073,-5-5-2376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2.840"/>
    </inkml:context>
    <inkml:brush xml:id="br0">
      <inkml:brushProperty name="width" value="0.025" units="cm"/>
      <inkml:brushProperty name="height" value="0.025" units="cm"/>
    </inkml:brush>
  </inkml:definitions>
  <inkml:trace contextRef="#ctx0" brushRef="#br0">155 0 8552,'0'0'3913,"-9"3"-2125,4-1-1563,0 1-1,-1 0 0,1 0 0,0 0 1,1 0-1,-1 1 0,0 0 0,1 0 0,0 0 1,0 0-1,0 1 0,1-1 0,-1 1 0,1 0 1,0 0-1,0 0 0,1 1 0,0-1 1,-2 7-1,-12 33 27,3 0 0,2 1-1,2 0 1,1 0 0,3 1 0,2 0 0,2 50 0,1-91-220,1 1 0,-1 0 0,1-1 0,0 1 0,0-1 0,1 1 1,0-1-1,0 1 0,0-1 0,1 0 0,0 0 0,0 0 0,1-1 0,0 1 0,0-1 0,0 0 0,0 0 1,1 0-1,0 0 0,0-1 0,0 0 0,1 0 0,-1 0 0,1-1 0,0 0 0,0 0 0,0 0 0,0-1 1,0 1-1,1-2 0,-1 1 0,1-1 0,11 1 0,3-1-473,1 0 0,0-2 0,0 0 1,42-9-1,-31 1-1822,0-1 0,47-21 0,16-13-5028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3.293"/>
    </inkml:context>
    <inkml:brush xml:id="br0">
      <inkml:brushProperty name="width" value="0.025" units="cm"/>
      <inkml:brushProperty name="height" value="0.025" units="cm"/>
    </inkml:brush>
  </inkml:definitions>
  <inkml:trace contextRef="#ctx0" brushRef="#br0">0 0 14382,'0'0'10826,"49"35"-10762,-23-11-32,4 4-64,-2 0-993,1 2-705,-3-5-704,-9-7-2050,-6-6-4613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3.637"/>
    </inkml:context>
    <inkml:brush xml:id="br0">
      <inkml:brushProperty name="width" value="0.025" units="cm"/>
      <inkml:brushProperty name="height" value="0.025" units="cm"/>
    </inkml:brush>
  </inkml:definitions>
  <inkml:trace contextRef="#ctx0" brushRef="#br0">1 227 16400,'0'0'5861,"81"-64"-4548,-32 33-416,-2 0-705,-1 1-128,-8 4-64,-10 5-576,-10 7-1378,-12 5-1697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3.983"/>
    </inkml:context>
    <inkml:brush xml:id="br0">
      <inkml:brushProperty name="width" value="0.025" units="cm"/>
      <inkml:brushProperty name="height" value="0.025" units="cm"/>
    </inkml:brush>
  </inkml:definitions>
  <inkml:trace contextRef="#ctx0" brushRef="#br0">0 115 12139,'0'0'7666,"10"-10"-5231,2-1-2079,0 1 1,1 0-1,0 0 1,0 2-1,1-1 1,0 2-1,1 0 1,0 1-1,0 0 1,0 1 0,1 1-1,0 0 1,23-2-1,-35 5-349,1 1-1,-1 0 1,0 0 0,0 0-1,0 0 1,0 1 0,0-1 0,1 1-1,-1 0 1,0 1 0,-1-1-1,1 1 1,7 3 0,-9-3-7,-1 0 1,1 0-1,-1 0 1,1 0-1,-1 0 1,0 0-1,0 0 1,0 0-1,0 1 1,0-1-1,0 0 1,-1 1-1,1-1 1,-1 0-1,0 1 1,0-1-1,0 1 1,0-1-1,0 1 1,0-1-1,0 0 1,-1 1-1,1-1 1,-1 0-1,-1 4 1,-3 6 18,1-1 0,-1 0 0,-1 0 0,0-1 0,-1 0 1,0 0-1,0 0 0,-14 13 0,-27 38-15,48-61-5,0 1-1,-1-1 1,1 0 0,0 0-1,0 0 1,-1 1 0,1-1-1,0 0 1,0 0 0,0 1-1,0-1 1,0 0-1,-1 0 1,1 1 0,0-1-1,0 0 1,0 1 0,0-1-1,0 0 1,0 1 0,0-1-1,0 0 1,0 0 0,0 1-1,0-1 1,0 0 0,0 1-1,0-1 1,0 0-1,0 1 1,1-1 0,-1 0-1,0 0 1,0 1 0,0-1-1,0 0 1,1 0 0,-1 1-1,0-1 1,0 0 0,0 0-1,1 0 1,-1 1 0,0-1-1,0 0 1,1 0 0,-1 0-1,1 0 1,20-1 8,25-13 25,52-23-100,19-7-2288,-41 9-3975,-15 0-4554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7.893"/>
    </inkml:context>
    <inkml:brush xml:id="br0">
      <inkml:brushProperty name="width" value="0.025" units="cm"/>
      <inkml:brushProperty name="height" value="0.025" units="cm"/>
    </inkml:brush>
  </inkml:definitions>
  <inkml:trace contextRef="#ctx0" brushRef="#br0">0 0 3587,'0'0'21712,"9"4"-20917,-3-1-719,0 0 1,-1 1-1,0-1 0,0 1 1,0 0-1,0 1 0,0-1 0,-1 1 1,0 0-1,0 0 0,0 0 1,-1 1-1,0-1 0,0 1 1,0 0-1,4 11 0,57 166-1250,-56-174-2006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28.219"/>
    </inkml:context>
    <inkml:brush xml:id="br0">
      <inkml:brushProperty name="width" value="0.025" units="cm"/>
      <inkml:brushProperty name="height" value="0.025" units="cm"/>
    </inkml:brush>
  </inkml:definitions>
  <inkml:trace contextRef="#ctx0" brushRef="#br0">8 247 9513,'0'0'3278,"-1"10"-839,0-3-2180,0-3 19,0 1 0,0-1 0,0 1 0,0 0 0,1-1 0,0 1 0,0 0 0,0-1 0,0 1 0,1 0-1,0-1 1,0 1 0,0-1 0,1 1 0,-1-1 0,1 1 0,0-1 0,0 0 0,1 0 0,-1 0 0,1 0 0,0-1-1,0 1 1,5 4 0,3 0 233,-1-2 1,1 1-1,0-1 0,0-1 0,0 0 1,1-1-1,13 4 0,-21-7-408,1 1 1,-1-1-1,0 0 0,1-1 0,-1 1 1,1-1-1,-1 0 0,1 0 0,-1 0 1,1-1-1,-1 1 0,1-1 0,-1 0 1,0-1-1,0 1 0,1-1 0,-1 0 1,0 0-1,0 0 0,0 0 1,-1-1-1,7-4 0,-1-4-32,0-1-1,-1 0 1,-1 0 0,0-1-1,-1 0 1,8-22 0,23-89-2004,-30 94 536,12-42-4795,-1 0-5707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33.133"/>
    </inkml:context>
    <inkml:brush xml:id="br0">
      <inkml:brushProperty name="width" value="0.025" units="cm"/>
      <inkml:brushProperty name="height" value="0.025" units="cm"/>
    </inkml:brush>
  </inkml:definitions>
  <inkml:trace contextRef="#ctx0" brushRef="#br0">1 54 3299,'2'-35'10100,"-1"34"-9831,-1 0-1,1 0 1,-1 0-1,1 0 1,0 0-1,-1 0 1,1 0-1,0 0 1,0 0-1,-1 0 1,1 0-1,0 0 0,0 1 1,0-1-1,0 0 1,0 1-1,0-1 1,0 1-1,0-1 1,0 1-1,0 0 1,1-1-1,-1 1 1,0 0-1,0 0 1,0 0-1,0-1 1,1 1-1,1 1 1,-2-1-147,1 0 0,-1 1 1,1-1-1,-1 1 0,0 0 1,1-1-1,-1 1 1,0 0-1,0 0 0,1-1 1,-1 1-1,0 0 1,0 0-1,0 1 0,0-1 1,0 0-1,0 0 1,-1 0-1,1 1 0,0-1 1,-1 0-1,1 1 1,0 1-1,4 22 45,0 0 0,-2 1 0,-1 0 0,-1 0 0,-1 0 0,-6 37 0,-9 15-3563,-6-30-5849,13-37 2892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33.476"/>
    </inkml:context>
    <inkml:brush xml:id="br0">
      <inkml:brushProperty name="width" value="0.025" units="cm"/>
      <inkml:brushProperty name="height" value="0.025" units="cm"/>
    </inkml:brush>
  </inkml:definitions>
  <inkml:trace contextRef="#ctx0" brushRef="#br0">7 0 11243,'0'0'7724,"0"11"-7526,-2 6-124,-2 72 34,4-80-56,0-1 1,1 0 0,0 1 0,0-1-1,1 1 1,0-1 0,0 0 0,7 13-1,-8-19 80,1 0-1,0 0 0,0 0 0,0 0 1,0 0-1,0-1 0,0 1 0,0-1 1,0 1-1,0-1 0,1 0 0,-1 0 1,1 0-1,-1 0 0,1-1 0,-1 1 1,1-1-1,-1 1 0,1-1 0,-1 0 0,1 0 1,0 0-1,-1 0 0,1 0 0,-1-1 1,1 1-1,3-2 0,9-2 237,-1 0 0,1-1 0,17-9 0,-25 12-416,42-17 3,10-4-1978,-24 2-2502,-9-3-3328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48.737"/>
    </inkml:context>
    <inkml:brush xml:id="br0">
      <inkml:brushProperty name="width" value="0.025" units="cm"/>
      <inkml:brushProperty name="height" value="0.025" units="cm"/>
    </inkml:brush>
  </inkml:definitions>
  <inkml:trace contextRef="#ctx0" brushRef="#br0">1153 93 3972,'0'0'3827,"-8"-11"-2754,4 5-989,0 1 1,0-1-1,0 1 0,-1 0 0,0 1 0,0-1 0,0 1 0,-1 0 0,1 0 0,-1 0 0,0 1 0,0 0 0,0 0 1,-1 1-1,1-1 0,-1 2 0,1-1 0,-1 1 0,-9-2 0,-34-2 433,0 3-1,0 1 1,1 2 0,-1 3 0,0 2-1,1 2 1,0 2 0,-61 21-1,80-20-383,-1 2-1,2 0 0,0 2 0,0 2 1,2 0-1,0 2 0,1 1 1,1 1-1,1 1 0,1 1 0,1 1 1,1 1-1,-30 46 0,33-41 30,1 1 1,1 1-1,2 1 0,2 0 0,0 0 1,3 2-1,0-1 0,-5 59 0,12-70-126,1 0-1,1 1 1,1-1-1,1 0 0,2 0 1,0 0-1,1-1 1,1 1-1,1-1 0,1 0 1,1-1-1,1 0 1,1 0-1,16 23 0,-8-20-17,1 0 0,1-1 0,2-1 0,0-1 1,1-1-1,0-1 0,2-1 0,0-2 0,1 0 0,48 19 0,-42-22-1,2-1 1,-1-1 0,2-2 0,-1-2-1,1-1 1,0-2 0,0-1-1,68-4 1,-81-2 14,-1 0 0,0-2 0,-1 0 0,1-2 0,-1 0 0,0-1 0,0-1 0,-1-1 0,-1-1 0,0-1 0,0-1 0,-1 0 0,0-1 0,-2-1 0,0-1 1,0 0-1,-1-1 0,-1 0 0,-1-2 0,-1 1 0,0-2 0,-2 1 0,0-1 0,-1-1 0,-1 0 0,8-34 0,-7 20-6,-1-1 0,-2 0 1,-2-1-1,-2 1 0,-1-1 1,-1 1-1,-2-1 0,-11-55 0,8 69-15,-1 1-1,0 0 0,-2 0 0,-1 1 0,0 0 1,-2 0-1,0 1 0,-1 0 0,-1 1 0,-1 1 1,-1 0-1,0 1 0,-2 0 0,-28-22 1,8 15-368,0 1 0,-2 2 1,-65-26-1,56 27-3953,-87-51 0,83 32-3516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2.248"/>
    </inkml:context>
    <inkml:brush xml:id="br0">
      <inkml:brushProperty name="width" value="0.025" units="cm"/>
      <inkml:brushProperty name="height" value="0.025" units="cm"/>
    </inkml:brush>
  </inkml:definitions>
  <inkml:trace contextRef="#ctx0" brushRef="#br0">1 3657 5573,'0'0'10650,"7"-12"-10153,19-26-26,3 1-1,54-57 1,86-69 255,-137 134-627,816-678 559,-512 441-622,-300 236-4,838-657 224,51 72 262,-103 166-70,98-57-192,-889 490-963,-20 9-1334,-41 16-1035,-16 3-3453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09.668"/>
    </inkml:context>
    <inkml:brush xml:id="br0">
      <inkml:brushProperty name="width" value="0.025" units="cm"/>
      <inkml:brushProperty name="height" value="0.025" units="cm"/>
    </inkml:brush>
  </inkml:definitions>
  <inkml:trace contextRef="#ctx0" brushRef="#br0">8 4 4869,'0'0'18070,"0"0"-18019,-1 1 1,0 0-1,1-1 1,-1 1-1,1 0 1,-1-1-1,1 1 0,-1 0 1,1-1-1,0 1 1,-1 0-1,1 0 0,0 0 1,0 0-1,-1-1 1,1 1-1,0 0 1,0 1-1,5-1 131,1 1 0,-1-1 0,1-1 0,-1 1 0,1-1 0,-1 0 0,1 0 0,5-1 0,9 0 241,33 4 366,278-3 333,-237-2-1295,-61 2 181,1-1-1,54-9 1,-15-1-357,-68 11 318,0 0 1,0 0 0,0 0 0,0 0 0,0 1-1,0 0 1,0 0 0,0 0 0,-1 1 0,1-1 0,0 1-1,5 3 1,-9-4 24,-1-1-1,0 0 1,0 0 0,0 0-1,1 1 1,-1-1-1,0 0 1,0 0 0,0 1-1,0-1 1,1 0 0,-1 0-1,0 1 1,0-1-1,0 0 1,0 1 0,0-1-1,0 0 1,0 0-1,0 1 1,0-1 0,0 0-1,0 1 1,0-1 0,0 0-1,0 1 1,0-1-1,0 0 1,0 0 0,0 1-1,0-1 1,-1 0-1,1 0 1,0 1 0,0-1-1,0 0 1,0 0 0,-1 1-1,1-1 1,0 0-1,0 0 1,0 0 0,-1 1-1,1-1 1,0 0-1,0 0 1,-1 0 0,1 0-1,0 0 1,-1 1-1,1-1 1,0 0 0,0 0-1,-1 0 1,1 0 0,0 0-1,-1 0 1,1 0-1,0 0 1,0 0 0,-1 0-1,0 0 1,-21 5 66,21-5-70,-63 7 33,-103 0 0,-26 1-283,-106 43-626,739-99 2979,-328 31-2294,0 6 0,222 6 0,-320 6 205,-5 1 5,0-1 0,-1-1-1,1 1 1,0-2-1,-1 1 1,1-1 0,0 0-1,-1-1 1,17-5-1,-42 10-4369,-14 4-3438,18-7-3898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00.999"/>
    </inkml:context>
    <inkml:brush xml:id="br0">
      <inkml:brushProperty name="width" value="0.025" units="cm"/>
      <inkml:brushProperty name="height" value="0.025" units="cm"/>
    </inkml:brush>
  </inkml:definitions>
  <inkml:trace contextRef="#ctx0" brushRef="#br0">6 145 9673,'0'0'4559,"-2"-9"-2167,1 5-2177,0 1 1,1 0-1,-1-1 1,1 1-1,-1 0 0,1-1 1,0 1-1,1 0 1,-1-1-1,0 1 1,1 0-1,0-1 0,0 1 1,0 0-1,0 0 1,0 0-1,1 0 1,0 0-1,-1 0 1,1 0-1,0 0 0,0 1 1,0-1-1,1 1 1,-1-1-1,1 1 1,4-3-1,4-2 205,1 1 0,0 0 0,0 0 0,1 2 0,-1-1 0,1 2 0,0 0 0,0 0 0,1 1 0,-1 1 0,0 0 0,1 1-1,-1 0 1,26 5 0,-36-4-368,0 0 0,-1 0 0,1 1 0,0-1-1,-1 1 1,1 0 0,-1 0 0,0 0-1,1 0 1,-1 0 0,0 0 0,0 0 0,0 1-1,-1-1 1,1 1 0,-1-1 0,1 1-1,-1 0 1,0 0 0,0-1 0,0 1 0,0 0-1,-1 0 1,1 0 0,-1 0 0,1 0-1,-1 0 1,0 0 0,-1 4 0,1 4 61,-1 0 0,0 0-1,0 0 1,-1 0 0,-1-1 0,-7 21 0,2-13-40,-2 0 0,0-1 0,0 0 0,-2 0 0,-17 20 0,-77 69 459,39-41-381,67-65-154,-1 1 0,0-1-1,0 1 1,0 0 0,1-1 0,-1 1 0,0 0-1,1 0 1,-1 0 0,0 0 0,1 0-1,-1-1 1,1 1 0,0 0 0,-1 0 0,1 0-1,0 0 1,0 0 0,-1 0 0,1 0 0,0 0-1,0 1 1,0-1 0,0 0 0,0 0 0,1 1-1,0-1 3,-1 0 0,1 0-1,0 0 1,0 0-1,0-1 1,1 1 0,-1 0-1,0 0 1,0-1-1,0 1 1,1-1 0,-1 1-1,0-1 1,0 1-1,1-1 1,-1 0 0,2 0-1,14 2 13,-1-1-1,28-2 0,-27 0-4,-17 1-14,99-5-602,-51-5-2523,-4-11-5490,-18 1-7312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00.051"/>
    </inkml:context>
    <inkml:brush xml:id="br0">
      <inkml:brushProperty name="width" value="0.025" units="cm"/>
      <inkml:brushProperty name="height" value="0.025" units="cm"/>
    </inkml:brush>
  </inkml:definitions>
  <inkml:trace contextRef="#ctx0" brushRef="#br0">0 91 2210,'0'0'2290,"3"-9"-2284,-1 1-90,12-45 3398,-5 32 5994,-8 26-4304,-5 144-2889,0-78-1425,4 1-1,2 0 1,15 85-1,14 16-397,-6 1 0,0 178 0,12 238-214,-2-87-23,12 102 267,-7-148-104,-33-394-160,28 113 0,-21-118 14,-3 0-1,7 87 1,-16-80-414,-2-38-3059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01.855"/>
    </inkml:context>
    <inkml:brush xml:id="br0">
      <inkml:brushProperty name="width" value="0.025" units="cm"/>
      <inkml:brushProperty name="height" value="0.025" units="cm"/>
    </inkml:brush>
  </inkml:definitions>
  <inkml:trace contextRef="#ctx0" brushRef="#br0">1 32 10826,'0'0'8040,"59"8"-7592,-18-8-127,8 0-225,7-1-96,7-9-1634,3-4-3587,-4-1-1409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02.182"/>
    </inkml:context>
    <inkml:brush xml:id="br0">
      <inkml:brushProperty name="width" value="0.025" units="cm"/>
      <inkml:brushProperty name="height" value="0.025" units="cm"/>
    </inkml:brush>
  </inkml:definitions>
  <inkml:trace contextRef="#ctx0" brushRef="#br0">1 94 10442,'9'0'1345,"18"0"-354,185-2 1261,-121-2-5059,145-24 1,-139 15 4830,128 11 9532,-116 3-12650,-104-1 831,51-3 708,-30-7-2272,-24 9 1397,-1 1 0,0-1 0,0 0 0,0 0 1,0 0-1,0 0 0,0 0 0,0 0 0,0 0 0,0-1 1,0 1-1,0 0 0,-1 0 0,2-3 0,-1-10-8736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3.082"/>
    </inkml:context>
    <inkml:brush xml:id="br0">
      <inkml:brushProperty name="width" value="0.025" units="cm"/>
      <inkml:brushProperty name="height" value="0.025" units="cm"/>
    </inkml:brush>
  </inkml:definitions>
  <inkml:trace contextRef="#ctx0" brushRef="#br0">271 1 5926,'0'0'13458,"0"10"-11958,-1 0-1262,-1 1 0,-1-1 0,1 0 0,-2 0 0,1 0 0,-1 0 0,-1 0 0,0-1 0,0 0 0,-1 0 0,-13 16 0,-66 85 1529,-42 62-566,221-306-13554,-65 86 5909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3.422"/>
    </inkml:context>
    <inkml:brush xml:id="br0">
      <inkml:brushProperty name="width" value="0.025" units="cm"/>
      <inkml:brushProperty name="height" value="0.025" units="cm"/>
    </inkml:brush>
  </inkml:definitions>
  <inkml:trace contextRef="#ctx0" brushRef="#br0">43 1 11211,'0'0'8733,"-1"8"-7265,-11 44 921,3-14-1634,1 0 1,-3 52-1,10-80-758,1 0 1,0 1-1,0-1 0,2 1 1,-1-1-1,1 0 0,0 0 1,1 0-1,0 0 0,1 0 1,0-1-1,1 0 1,10 18-1,1-15-914,-11-11-6024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3.767"/>
    </inkml:context>
    <inkml:brush xml:id="br0">
      <inkml:brushProperty name="width" value="0.025" units="cm"/>
      <inkml:brushProperty name="height" value="0.025" units="cm"/>
    </inkml:brush>
  </inkml:definitions>
  <inkml:trace contextRef="#ctx0" brushRef="#br0">1 57 15663,'0'0'9801,"60"14"-8167,-20-24-545,4-3-609,-1 0-416,-1-1-64,-3 5-769,-10 2-1248,-10 5-2692,-3 0-4612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4.097"/>
    </inkml:context>
    <inkml:brush xml:id="br0">
      <inkml:brushProperty name="width" value="0.025" units="cm"/>
      <inkml:brushProperty name="height" value="0.025" units="cm"/>
    </inkml:brush>
  </inkml:definitions>
  <inkml:trace contextRef="#ctx0" brushRef="#br0">0 0 14125,'0'0'12300,"40"59"-11339,-30-40-417,1-2-319,0-2-129,2-5-64,-2-1 32,4-9-352,3 0-866,0 0-767,0-1-1186,-1-12-1249,-2-5-2307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4.457"/>
    </inkml:context>
    <inkml:brush xml:id="br0">
      <inkml:brushProperty name="width" value="0.025" units="cm"/>
      <inkml:brushProperty name="height" value="0.025" units="cm"/>
    </inkml:brush>
  </inkml:definitions>
  <inkml:trace contextRef="#ctx0" brushRef="#br0">172 0 12812,'0'0'8873,"-52"80"-7432,29-37 128,0 6-95,2 3-385,1-1-673,4-1-160,6-6-224,3-9 0,7-8-96,0-10-800,0-8-1058,7-9-1025,2-2-1890,1-15-4996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21.122"/>
    </inkml:context>
    <inkml:brush xml:id="br0">
      <inkml:brushProperty name="width" value="0.025" units="cm"/>
      <inkml:brushProperty name="height" value="0.025" units="cm"/>
    </inkml:brush>
  </inkml:definitions>
  <inkml:trace contextRef="#ctx0" brushRef="#br0">0 97 7111,'0'0'10068,"11"-3"-9385,79-13 460,138-6-1,23-3-2242,-249 25 989,-1 0-168,1 0 1,0-1 0,-1 1 0,1 0 0,0 0 0,0-1 0,-1 1 0,1-1 0,-1 0-1,1 1 1,-1-1 0,1 0 0,-1 0 0,1 0 0,-1 0 0,0 0 0,1 0-1,-1 0 1,0 0 0,1-2 0,0-12-5226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2.780"/>
    </inkml:context>
    <inkml:brush xml:id="br0">
      <inkml:brushProperty name="width" value="0.025" units="cm"/>
      <inkml:brushProperty name="height" value="0.025" units="cm"/>
    </inkml:brush>
  </inkml:definitions>
  <inkml:trace contextRef="#ctx0" brushRef="#br0">359 1 15054,'0'0'2296,"-8"11"-2259,-35 52 4,-51 103 0,24-39 507,30-64 105,24-40-382,1 1-1,1 0 1,1 0-1,2 2 0,0-1 1,-10 38-1,20-62-259,1 1-1,0 0 1,-1-1-1,1 1 1,0 0-1,0 0 1,0-1-1,0 1 1,0 0-1,0 0 0,0-1 1,1 1-1,-1 0 1,0-1-1,1 1 1,0 0-1,-1-1 1,1 1-1,0-1 0,0 1 1,0-1-1,0 1 1,0-1-1,0 0 1,0 0-1,1 1 1,-1-1-1,0 0 1,1 0-1,-1 0 0,1 0 1,-1 0-1,1-1 1,-1 1-1,1 0 1,-1-1-1,1 1 1,0-1-1,0 1 0,-1-1 1,1 0-1,0 0 1,-1 0-1,1 0 1,0 0-1,0 0 1,-1 0-1,3-1 1,10-1 33,0 0 1,0-1 0,-1 0 0,25-9 0,56-29 123,165-99 1,-154 79-121,96-62-2760,-115 60-3193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4.801"/>
    </inkml:context>
    <inkml:brush xml:id="br0">
      <inkml:brushProperty name="width" value="0.025" units="cm"/>
      <inkml:brushProperty name="height" value="0.025" units="cm"/>
    </inkml:brush>
  </inkml:definitions>
  <inkml:trace contextRef="#ctx0" brushRef="#br0">0 223 17136,'0'0'10293,"8"-8"-9439,130-164-390,-118 146-501,-19 25 32,-1 0-1,1 0 1,-1 0 0,1 0-1,0 0 1,-1 0 0,1 0-1,0 0 1,0 0 0,0 1-1,0-1 1,0 0 0,0 1 0,0-1-1,0 0 1,0 1 0,0-1-1,0 1 1,0 0 0,0-1-1,1 1 1,-1 0-3,-1 1-1,1 0 1,-1 0-1,1-1 1,-1 1-1,0 0 1,1 0-1,-1 0 1,0 0-1,0 0 1,0 0-1,0-1 0,0 1 1,0 0-1,0 0 1,0 0-1,0 0 1,0 0-1,-1 1 1,-11 55-31,6-35-256,-19 76 834,19-30-4957,7-57-1962,8-8-5781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5.890"/>
    </inkml:context>
    <inkml:brush xml:id="br0">
      <inkml:brushProperty name="width" value="0.025" units="cm"/>
      <inkml:brushProperty name="height" value="0.025" units="cm"/>
    </inkml:brush>
  </inkml:definitions>
  <inkml:trace contextRef="#ctx0" brushRef="#br0">1 44 6887,'0'0'8007,"73"6"-6437,-24-3-353,8-2-256,10 0-289,8-1-351,5 0-161,10 0-64,2-14-288,3-4-1954,0-5-5253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16.230"/>
    </inkml:context>
    <inkml:brush xml:id="br0">
      <inkml:brushProperty name="width" value="0.025" units="cm"/>
      <inkml:brushProperty name="height" value="0.025" units="cm"/>
    </inkml:brush>
  </inkml:definitions>
  <inkml:trace contextRef="#ctx0" brushRef="#br0">0 97 13485,'15'-3'1457,"158"-29"133,115 0-4733,90 28 1010,-262 4 4639,-82-1-1920,55-11 0,-69 8 64,0 1 1,1 0-1,-1 1 0,0 2 1,1 0-1,-1 1 1,1 1-1,20 4 1,22 7-967,-21-15-4392,-13-9-4458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27.470"/>
    </inkml:context>
    <inkml:brush xml:id="br0">
      <inkml:brushProperty name="width" value="0.025" units="cm"/>
      <inkml:brushProperty name="height" value="0.025" units="cm"/>
    </inkml:brush>
  </inkml:definitions>
  <inkml:trace contextRef="#ctx0" brushRef="#br0">121 15 4452,'0'0'14414,"1"-4"-13576,2-6 378,-2 13-442,-1 31-136,-8 51-127,-43 370 1659,30-207-2061,-18 552 263,33-545-311,12 702-443,1-672 321,5 100 171,2 173 127,-27-28 310,-1-1-358,12 161 383,6-608-330,19 108 0,0-10-166,20 182-36,-10-100-21,-29-208 13,-6 78 0,-1-80-3,8 89 1,11-66-38,-11-57 3,-1 0 1,0 0-1,1 34 0,-6-56-462,1-1 1,-1 1-1,-1 0 1,1 0-1,-1-1 1,1 1-1,-1 0 1,-3-4-1,-5-11-2439,-3-14-4082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29.415"/>
    </inkml:context>
    <inkml:brush xml:id="br0">
      <inkml:brushProperty name="width" value="0.025" units="cm"/>
      <inkml:brushProperty name="height" value="0.025" units="cm"/>
    </inkml:brush>
  </inkml:definitions>
  <inkml:trace contextRef="#ctx0" brushRef="#br0">125 121 2498,'1'-10'2798,"0"6"-2472,5-53 2471,-4 11 4639,-2 46-7305,0-1 0,-1 1 0,1 0 0,0 0 0,0-1 0,-1 1 0,1 0 0,0 0 0,-1 0 0,1-1 1,-1 1-1,1 0 0,0 0 0,-1 0 0,1 0 0,0 0 0,-1 0 0,1 0 0,-1 0 0,1 0 0,0 0 0,-1 0 0,1 0 0,-1 0 0,1 0 0,0 0 0,-1 0 0,1 0 0,-1 1 0,1-1 0,0 0 0,-1 0 0,1 0 1,0 1-1,-1-1 0,1 0 0,0 0 0,0 1 0,-1-1 0,1 0 0,0 1 0,-12 37 142,3 0 0,1 1 0,-4 60 0,-3 20-148,-10 18 657,-13 256 0,41 255-591,-7 259 77,5 6-254,8-364-1,4-50-7,1 0-1,-16-315 33,-1-29 117,19 176-1,79 411 75,-52-474-2,-22-158-194,8 121 1,-17 43 78,16 224 16,-16-391-129,-4-51-7,-3 1-1,-4 108 0,-1-141-104,1 8 286,-3-30-648,-2-18-775,-9-38-3092,-1 19-2596,-3 0-5837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6.529"/>
    </inkml:context>
    <inkml:brush xml:id="br0">
      <inkml:brushProperty name="width" value="0.025" units="cm"/>
      <inkml:brushProperty name="height" value="0.025" units="cm"/>
    </inkml:brush>
  </inkml:definitions>
  <inkml:trace contextRef="#ctx0" brushRef="#br0">0 345 6342,'0'0'17206,"14"-11"-15941,43-44-284,71-90 0,-40 43-658,-55 72-85,-32 30-233,-1-1 1,0 1-1,0 0 0,0 0 0,1 0 0,-1 0 0,0 0 1,0 0-1,1 0 0,-1 0 0,0 0 0,0 0 1,1 0-1,-1 0 0,0 0 0,0 0 0,1 0 0,-1 0 1,0 0-1,0 0 0,1 0 0,-1 0 0,0 1 0,0-1 1,0 0-1,1 0 0,-1 0 0,0 0 0,0 0 1,0 1-1,1-1 0,-1 0 0,0 0 0,0 0 0,0 1 1,0-1-1,0 0 0,1 0 0,-1 1 0,0-1 1,0 0-1,0 25 121,-7 16 7,-18 55 1,15-64-126,1 0 0,2 1 0,-3 38-1,10-70-80,0-1 0,0 1 0,-1-1-1,1 1 1,0-1 0,0 1 0,0-1-1,0 1 1,0-1 0,0 1-1,0-1 1,1 1 0,-1-1 0,0 0-1,0 1 1,0-1 0,0 1-1,0-1 1,1 1 0,-1-1 0,0 0-1,0 1 1,1-1 0,-1 1-1,0-1 1,1 0 0,-1 1 0,0-1-1,1 0 1,-1 1 0,1-1-1,0 0 1,14-6-2844,14-21-4015,-10-1-932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6.906"/>
    </inkml:context>
    <inkml:brush xml:id="br0">
      <inkml:brushProperty name="width" value="0.025" units="cm"/>
      <inkml:brushProperty name="height" value="0.025" units="cm"/>
    </inkml:brush>
  </inkml:definitions>
  <inkml:trace contextRef="#ctx0" brushRef="#br0">0 310 8360,'0'0'15342,"8"-8"-14002,30-32-782,-1-1-1,-2-1 0,-2-2 1,50-90-1,-119 238 687,25-79-1239,2 1-1,0 0 1,2 0 0,1 1-1,2 0 1,0 0 0,0 48-1,13-41-1142,-9-34 922,1 1 0,-1 0 0,1 0 0,-1 0 0,1-1 1,0 1-1,-1 0 0,1-1 0,0 1 0,-1 0 0,1-1 0,0 1 0,0-1 0,0 1 0,-1-1 0,1 1 0,0-1 0,0 0 0,0 1 1,0-1-1,0 0 0,0 0 0,0 0 0,0 0 0,0 0 0,0 0 0,-1 0 0,1 0 0,0 0 0,0 0 0,0 0 0,1-1 0,15-7-9451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9.384"/>
    </inkml:context>
    <inkml:brush xml:id="br0">
      <inkml:brushProperty name="width" value="0.025" units="cm"/>
      <inkml:brushProperty name="height" value="0.025" units="cm"/>
    </inkml:brush>
  </inkml:definitions>
  <inkml:trace contextRef="#ctx0" brushRef="#br0">15 93 4100,'0'0'17227,"-3"-8"-16021,-9-24-293,13 31-850,-1 1-1,0-1 1,0 0-1,1 1 1,-1-1-1,1 1 1,-1-1-1,0 1 1,1 0-1,-1-1 1,1 1-1,-1-1 1,1 1-1,-1 0 1,1-1-1,-1 1 1,1 0-1,0-1 1,-1 1-1,1 0 1,-1 0-1,1 0 1,0 0-1,-1 0 1,1-1-1,0 1 1,-1 0 0,1 0-1,0 1 1,-1-1-1,1 0 1,-1 0-1,1 0 1,0 0-1,0 1 1,25 0 814,25 3-526,0-3-1,1-3 1,-1-1-1,79-16 0,-58 8-177,95-3 0,-65 13-130,333 2 96,-328 14 213,-100-12-2101,-6-3 1565,-1 1 0,1-1 0,-1 0 0,1 1 0,-1-1 0,1 0 0,-1 0 0,1 1 0,-1-1 0,1 0 0,0 0 0,-1 0 0,1 0 0,-1 0 0,1 0 0,-1 0 0,1 0 0,0 0 0,-1 0 0,1 0 0,-1 0 0,1 0 0,-1 0 0,1-1 0,0 1 0,-1 0 0,1 0 0,-1-1 0,1 1 0,-1 0 0,1-1 0,-1 1 0,0 0 0,1-1 0,-1 1 0,1-1 0,-1 1 0,1-1 0,5-15-6228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9.802"/>
    </inkml:context>
    <inkml:brush xml:id="br0">
      <inkml:brushProperty name="width" value="0.025" units="cm"/>
      <inkml:brushProperty name="height" value="0.025" units="cm"/>
    </inkml:brush>
  </inkml:definitions>
  <inkml:trace contextRef="#ctx0" brushRef="#br0">1 1 416,'0'0'1506,"50"0"-1378,-33-1-1089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40.408"/>
    </inkml:context>
    <inkml:brush xml:id="br0">
      <inkml:brushProperty name="width" value="0.025" units="cm"/>
      <inkml:brushProperty name="height" value="0.025" units="cm"/>
    </inkml:brush>
  </inkml:definitions>
  <inkml:trace contextRef="#ctx0" brushRef="#br0">204 51 3299,'0'0'10912,"9"-7"-8115,3-4-1806,7-6 131,4 1 3112,-45 48-1490,-48 47-2172,-104 91-1,217-233-12892,-23 33 5984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3.619"/>
    </inkml:context>
    <inkml:brush xml:id="br0">
      <inkml:brushProperty name="width" value="0.025" units="cm"/>
      <inkml:brushProperty name="height" value="0.025" units="cm"/>
    </inkml:brush>
  </inkml:definitions>
  <inkml:trace contextRef="#ctx0" brushRef="#br0">92 53 9289,'0'0'8066,"5"-10"-5162,14-30-1340,-14 37 775,-3 11-1809,-1 12-366,-4 17 87,-1-1 0,-2 0 0,-2-1 0,-17 52 0,0-2-188,13-37 6,1-14 188,2 0 1,2 1-1,1 0 1,-1 58-1,7-92-240,0 1-1,1 0 1,-1-1-1,0 1 0,1 0 1,-1-1-1,1 1 1,0-1-1,0 1 1,-1-1-1,1 1 1,0-1-1,0 1 1,0-1-1,1 0 1,-1 0-1,0 0 1,0 1-1,1-1 1,-1 0-1,0 0 1,1-1-1,-1 1 1,1 0-1,0 0 1,-1-1-1,1 1 1,-1-1-1,1 0 1,0 1-1,-1-1 1,1 0-1,0 0 1,-1 0-1,1 0 1,0 0-1,0 0 1,-1 0-1,3-1 1,5 0 34,0-1 0,0 1 1,0-2-1,0 1 1,0-1-1,9-4 1,45-25-630,59-41 1,-5-7-7370,-78 51 1343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40.756"/>
    </inkml:context>
    <inkml:brush xml:id="br0">
      <inkml:brushProperty name="width" value="0.025" units="cm"/>
      <inkml:brushProperty name="height" value="0.025" units="cm"/>
    </inkml:brush>
  </inkml:definitions>
  <inkml:trace contextRef="#ctx0" brushRef="#br0">0 1 7944,'0'0'13831,"1"11"-12635,-1 19-508,4 53 553,-3-75-1201,0 0 1,1 0 0,0-1 0,0 1-1,1 0 1,0-1 0,0 0 0,7 12 0,-5-12-426,12 18-105,-12-10-6830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41.086"/>
    </inkml:context>
    <inkml:brush xml:id="br0">
      <inkml:brushProperty name="width" value="0.025" units="cm"/>
      <inkml:brushProperty name="height" value="0.025" units="cm"/>
    </inkml:brush>
  </inkml:definitions>
  <inkml:trace contextRef="#ctx0" brushRef="#br0">0 31 10442,'0'0'11050,"68"22"-9544,-28-22-33,4 0-352,6-5-640,-1-1-353,-4-2-128,-4 0-929,-9 3-1569,-6 0-1602,-7-3-2755,-4 0-4195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41.415"/>
    </inkml:context>
    <inkml:brush xml:id="br0">
      <inkml:brushProperty name="width" value="0.025" units="cm"/>
      <inkml:brushProperty name="height" value="0.025" units="cm"/>
    </inkml:brush>
  </inkml:definitions>
  <inkml:trace contextRef="#ctx0" brushRef="#br0">43 1 16624,'0'0'2108,"-5"8"156,0-1-1853,-19 38 2164,22-43-2403,1 1 1,0 0-1,0 0 0,0 0 1,0 0-1,1 0 1,-1 0-1,1 0 0,0 0 1,0 0-1,0 0 0,0 1 1,0-1-1,1 0 1,0 5-1,1-7-160,-1 0 0,0-1 0,1 1 0,-1 0 0,0 0 0,1 0 0,-1-1 0,1 1 0,-1-1 0,1 1 0,0-1 0,-1 0 0,1 0 0,-1 1 0,1-1 0,0 0 0,-1 0 0,1-1-1,-1 1 1,4-1 0,34-6-493,-32 4 25,0-1 0,0 1-1,-1-2 1,0 1 0,0-1-1,0 0 1,0 0 0,6-7-1,-7 6-52,0 1 1,0 0-1,1 0 0,-1 1 0,1 0 0,0 0 0,12-6 0,-17 11 566,-1 0 0,0 0 0,1 1 1,-1-1-1,0 0 0,0 0 0,0 0 0,0 1 0,0-1 1,0 0-1,0 0 0,-1 0 0,1 0 0,0 1 0,0-1 0,-2 1 1,-7 18 1148,-2-1 1,-21 30-1,-17 29 1010,46-71-2128,-1 0 1,1 1-1,0 0 0,1-1 1,0 1-1,0 0 0,1 0 1,-1 14-1,3-21-462,-1-1 0,1 0 0,0 1 0,0-1 1,0 0-1,-1 0 0,1 0 0,0 1 0,0-1 0,0 0 0,-1 0 0,1 0 1,0 0-1,0 0 0,0 0 0,0-1 0,-1 1 0,1 0 0,0 0 0,0-1 1,0 1-1,-1 0 0,1-1 0,0 1 0,0 0 0,-1-1 0,1 1 0,0-2 1,16-12-10971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41.758"/>
    </inkml:context>
    <inkml:brush xml:id="br0">
      <inkml:brushProperty name="width" value="0.025" units="cm"/>
      <inkml:brushProperty name="height" value="0.025" units="cm"/>
    </inkml:brush>
  </inkml:definitions>
  <inkml:trace contextRef="#ctx0" brushRef="#br0">1 29 15759,'0'0'5546,"7"-4"-3992,5-1-1135,1 1 0,-1 0-1,1 1 1,0 0 0,0 1 0,0 0 0,0 1 0,0 0-1,0 1 1,21 3 0,-33-3-417,0 0 0,0 1 1,0-1-1,0 1 0,0-1 0,0 0 1,0 1-1,-1 0 0,1-1 0,0 1 1,0 0-1,0-1 0,-1 1 0,1 0 0,0 0 1,-1-1-1,1 1 0,0 0 0,-1 0 1,1 0-1,-1 0 0,0 0 0,1 0 1,-1 0-1,0 0 0,1 0 0,-1 0 0,0 0 1,0 0-1,0 0 0,0 0 0,0 0 1,0 0-1,0 0 0,-1 0 0,1 0 1,0 0-1,0 0 0,-1 0 0,1 0 0,-1 0 1,1 0-1,-1 0 0,1 0 0,-2 1 1,0 3 20,-1 0 1,-1 0-1,1 0 0,-1 0 1,0 0-1,-6 6 1,-34 22 192,-17 16 1185,50-30-699,11-19-691,1 1 0,-1-1-1,0 1 1,0-1 0,0 1 0,0-1-1,1 1 1,-1-1 0,0 0-1,1 1 1,-1-1 0,0 1-1,0-1 1,1 0 0,-1 1-1,1-1 1,-1 0 0,0 0-1,1 1 1,-1-1 0,1 0 0,-1 0-1,1 1 1,-1-1 0,1 0-1,0 0 1,42 3 57,-33-3-16,33-1-732,74-12 0,-63 3-2643,-1-4-3530,4-4-8677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58.530"/>
    </inkml:context>
    <inkml:brush xml:id="br0">
      <inkml:brushProperty name="width" value="0.025" units="cm"/>
      <inkml:brushProperty name="height" value="0.025" units="cm"/>
    </inkml:brush>
  </inkml:definitions>
  <inkml:trace contextRef="#ctx0" brushRef="#br0">1 355 8456,'0'0'14803,"9"-9"-13479,18-26-676,-1-1 0,-2-1 0,29-58 0,12-20-357,-64 113-274,1-1-1,-1 1 1,1-1-1,0 1 1,0 0-1,0-1 1,0 1-1,0 0 1,0 0-1,6-3 1,2 8 249,-2 17 49,-5 12 141,0 0 0,-4 51-1,0-54-460,1 1-1,1-1 1,7 38 0,-8-66-63,0 0 0,0 0 0,0 0 0,1 0 1,-1-1-1,0 1 0,0 0 0,1 0 0,-1-1 0,1 1 1,-1 0-1,0-1 0,1 1 0,-1 0 0,1-1 1,0 1-1,-1 0 0,1-1 0,-1 1 0,1-1 1,1 1-1,-2-1-100,1 0 0,0 0 0,-1 0 0,1-1 0,-1 1 0,1 0 0,-1 0 0,1-1 0,-1 1 0,1 0 0,-1-1 0,1 1 0,-1-1 0,1 1 0,-1 0 0,1-1 0,-1 1 0,0-1 0,1 1 0,-1-1 0,0 1 0,0-1 0,1 0 0,-1 1 0,0-1 0,0 1 0,0-1 0,0 1 0,1-1 0,-1 0 0,0 1 0,0-2 0,5-31-7253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8:57.689"/>
    </inkml:context>
    <inkml:brush xml:id="br0">
      <inkml:brushProperty name="width" value="0.025" units="cm"/>
      <inkml:brushProperty name="height" value="0.025" units="cm"/>
    </inkml:brush>
  </inkml:definitions>
  <inkml:trace contextRef="#ctx0" brushRef="#br0">0 0 3011,'1'31'11310,"1"0"-4946,2 18-1976,2 2-4086,3 36-2466,-6-29 3750,8 330-621,17 325-494,26 41 351,-18-431-48,-29-108 545,-7-189-2649,-1-74-4526,-1 18-924</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1.168"/>
    </inkml:context>
    <inkml:brush xml:id="br0">
      <inkml:brushProperty name="width" value="0.025" units="cm"/>
      <inkml:brushProperty name="height" value="0.025" units="cm"/>
    </inkml:brush>
  </inkml:definitions>
  <inkml:trace contextRef="#ctx0" brushRef="#br0">304 107 4837,'0'0'3309,"-2"-10"-1542,1 2-1376,-1 0 0,0 0 0,-1 1 0,0-1 0,0 0-1,-1 1 1,-4-8 0,6 13-267,1 0-1,0 0 0,-1 1 1,0-1-1,1 0 1,-1 0-1,0 1 1,0-1-1,0 1 1,0-1-1,0 1 0,0 0 1,0 0-1,0 0 1,0 0-1,-1 0 1,1 1-1,0-1 0,-1 1 1,1-1-1,0 1 1,-1 0-1,1 0 1,-1 0-1,1 0 0,-1 0 1,1 1-1,0-1 1,-1 1-1,1-1 1,0 1-1,0 0 1,-1 0-1,-3 2 0,-1 2-95,0 0 0,0 1 0,0-1-1,1 1 1,-1 1 0,1-1 0,1 1-1,-1 0 1,1 1 0,-7 14-1,-38 85 101,35-67-77,1 1 0,2 1 0,2-1 0,2 2 0,1-1 0,3 1 0,1 0 0,5 66 0,-1-97-38,1 1 0,0-1 1,0 1-1,2-1 0,-1 0 1,2 1-1,-1-2 0,8 12 0,-10-17-8,2-1 0,-1 0 0,1-1 0,-1 1 0,1 0 0,1-1 0,-1 0 0,0 0 0,1 0 0,0-1 0,0 0 0,0 0 0,1 0 0,-1 0 0,0-1 0,1 0 0,0 0 0,0 0 0,5 0 0,5 0 133,-1-2 1,0 0-1,0-1 1,0 0-1,0-1 1,0-1-1,0 0 0,0-1 1,-1-1-1,0 0 1,0-1-1,0 0 1,0-2-1,-1 1 1,-1-1-1,1-1 1,10-10-1,3-3 2,-1-1-1,-1-1 1,-2-1 0,0 0-1,-2-2 1,29-50 0,-35 51-83,-1-1 1,-2 0 0,0-1-1,-2 0 1,-1 0 0,6-42 0,-12 58-43,0 0 0,-1 0 0,-1 0 0,0-1 0,0 1-1,-1 0 1,-1 0 0,0 0 0,0 0 0,-2 0 0,1 1 0,-1-1 0,-1 1 0,0 0 0,-1 0 0,0 1 0,0-1 0,-9-9 0,10 15 3,-1-1 0,0 1 0,0 0 0,-1 1-1,1 0 1,-1 0 0,0 0 0,0 0 0,0 1-1,0 1 1,-1-1 0,1 1 0,-1 0 0,0 1-1,0 0 1,1 0 0,-1 0 0,0 1 0,0 1-1,0-1 1,-12 3 0,-4 3-517,0 0 1,1 1-1,0 2 1,0 0-1,-33 19 1,5-1-4093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0.690"/>
    </inkml:context>
    <inkml:brush xml:id="br0">
      <inkml:brushProperty name="width" value="0.025" units="cm"/>
      <inkml:brushProperty name="height" value="0.025" units="cm"/>
    </inkml:brush>
  </inkml:definitions>
  <inkml:trace contextRef="#ctx0" brushRef="#br0">0 403 12364,'0'0'10516,"13"-8"-8989,23-23-1078,0-2 0,-3-1 0,0-1 0,41-61 0,56-61-158,-129 157-287,-1-1 1,0 1-1,0-1 1,0 1-1,1-1 1,-1 1-1,0-1 1,1 1-1,-1-1 0,0 1 1,1 0-1,-1-1 1,0 1-1,1 0 1,-1-1-1,1 1 1,-1 0-1,1 0 1,-1-1-1,1 1 1,-1 0-1,1 0 1,-1 0-1,1-1 0,-1 1 1,1 0-1,-1 0 1,1 0-1,-1 0 1,1 0-1,-1 0 1,1 0-1,-1 0 1,1 1-1,-1-1 1,1 0-1,0 0 1,-1 22 154,-15 35 88,-22 51-131,-26 80-39,60-177-88,1 1 0,0 0 1,0 0-1,1 13 0,1-25-24,0 1 0,0 0 0,0-1 0,0 1 0,0-1 0,0 1 0,0 0 0,0-1 0,0 1 0,0-1 0,0 1 0,0 0 0,1-1 0,-1 1 0,0-1 0,0 1 0,1-1 0,-1 1 0,0-1 0,1 1 0,-1-1 0,1 1 0,-1-1 0,1 1 0,-1-1 0,0 0 0,1 1-1,0-1 1,-1 0 0,1 1 0,-1-1 0,1 0 0,-1 0 0,1 1 0,24-8-1982,20-25-2934,-7-10-1754,3-6-3844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31.036"/>
    </inkml:context>
    <inkml:brush xml:id="br0">
      <inkml:brushProperty name="width" value="0.025" units="cm"/>
      <inkml:brushProperty name="height" value="0.025" units="cm"/>
    </inkml:brush>
  </inkml:definitions>
  <inkml:trace contextRef="#ctx0" brushRef="#br0">180 1 865,'0'0'18118,"-10"11"-15694,-17 20-1348,2 2 1,-24 38 0,39-55-945,0 0 1,2 1 0,0 0 0,1 0 0,0 1 0,2 0 0,0 0 0,-2 20-1,6-36-124,1 0-1,0 1 1,-1-1-1,1 0 1,0 1-1,0-1 1,1 0-1,-1 1 1,0-1-1,1 0 0,0 0 1,-1 1-1,1-1 1,0 0-1,0 0 1,0 0-1,0 0 1,0 0-1,1 0 1,-1 0-1,1 0 0,2 2 1,-2-3 39,1 0-1,0 1 1,-1-1 0,1 0-1,0-1 1,0 1 0,-1 0 0,1-1-1,0 0 1,0 1 0,0-1-1,0 0 1,-1 0 0,1-1-1,5 0 1,4-2 183,1-1-1,-1 0 1,0 0-1,0-1 1,0-1-1,21-13 1,-17 7-21,0 0 0,-1-1 1,-1-1-1,0 0 1,21-29-1,-31 39-160,0-1-1,-1 0 1,0 0 0,0 0-1,0 0 1,0-1 0,-1 1-1,0-1 1,0 1-1,-1-1 1,1 0 0,-1 0-1,-1 0 1,1 0 0,-1 1-1,0-1 1,0 0-1,0 0 1,-1 0 0,0 0-1,0 0 1,-1 0 0,-4-10-1,3 12-96,-1-1 0,0 1 1,-1-1-1,1 1 0,-1 1 0,1-1 0,-1 1 0,0-1 1,-1 1-1,1 1 0,-1-1 0,1 1 0,-1 0 0,1 0 1,-1 1-1,0-1 0,0 1 0,0 1 0,0-1 0,0 1 1,0 0-1,0 0 0,0 1 0,-8 1 0,12-2-125,1 1 0,-1-1 1,0 1-1,0 0 0,1-1 0,-1 1 0,1 0 0,-1 0 0,0 0 0,1 0 0,0 0 0,-1 1 0,0 0 0,-7 13-7442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2.117"/>
    </inkml:context>
    <inkml:brush xml:id="br0">
      <inkml:brushProperty name="width" value="0.025" units="cm"/>
      <inkml:brushProperty name="height" value="0.025" units="cm"/>
    </inkml:brush>
  </inkml:definitions>
  <inkml:trace contextRef="#ctx0" brushRef="#br0">945 86 4740,'-142'-30'5529,"90"21"-4950,0 3 0,-1 1 0,1 3 0,-76 6 0,110-1-430,1 0 0,0 0 0,0 2-1,0 0 1,0 1 0,1 1 0,0 0-1,0 2 1,1-1 0,-16 13-1,12-6 41,0 1-1,1 1 0,1 0 0,1 1 0,0 1 0,-22 37 0,19-24-30,1 1 0,3 1 0,0 1 0,2 0 0,2 1 0,1 0 0,2 0 0,2 1 0,-4 57 0,10-68-131,0 0 1,2 0-1,1 0 0,1 0 1,1-1-1,1 0 1,1 1-1,2-2 1,22 48-1,-23-58-21,0 0 0,1 0 0,0-1 0,1 0 1,1-1-1,0 0 0,0-1 0,1 0 0,1-1 0,0 0 0,0-1 0,1 0 1,0-1-1,1-1 0,-1 0 0,2-1 0,19 5 0,-8-5 107,0-2 0,1-1 0,-1-1 0,1-2 0,0 0 0,0-2 0,-1-1 0,1-1 0,-1-1 0,0-2 0,-1-1 0,48-20 0,-30 8 27,0-2-1,-1-3 0,-2 0 1,-1-3-1,-1-2 1,52-50-1,-64 54-119,-2 0-1,-2-2 0,0-1 1,-2-1-1,-1-1 1,-1 0-1,-2-2 1,-1 0-1,-2-1 1,-1 0-1,-2-1 1,-1 0-1,-2-1 1,-1 0-1,-2 0 1,1-40-1,-6 62-26,-1 0 1,0 1-1,-1-1 0,0 1 0,-1-1 0,0 1 1,-1 0-1,-1 0 0,0 0 0,0 1 1,-2 0-1,-11-18 0,11 21-26,-1-1 1,-1 1-1,0 0 1,0 1-1,-1 0 0,0 0 1,0 1-1,-1 1 1,0 0-1,0 0 0,-1 1 1,1 0-1,-22-5 1,9 4-131,1 2 0,-1 0 0,0 2 0,0 0 0,0 2 0,-1 1 0,-31 4 0,7 4-1215,1 2-1,-73 26 0,10 3-2668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3.962"/>
    </inkml:context>
    <inkml:brush xml:id="br0">
      <inkml:brushProperty name="width" value="0.025" units="cm"/>
      <inkml:brushProperty name="height" value="0.025" units="cm"/>
    </inkml:brush>
  </inkml:definitions>
  <inkml:trace contextRef="#ctx0" brushRef="#br0">53 126 12588,'0'0'4767,"-9"9"-3016,-25 32-427,33-40-1267,0 0 0,0 0 0,0 0 0,0 0 0,1 0 0,-1 0 0,0 1 0,1-1-1,-1 0 1,1 0 0,-1 0 0,1 1 0,0-1 0,-1 0 0,1 0 0,0 1 0,0-1 0,0 0 0,0 1 0,0-1 0,0 0 0,0 1 0,1-1 0,-1 0 0,0 0 0,1 1-1,-1-1 1,1 0 0,-1 0 0,1 0 0,0 0 0,-1 0 0,1 0 0,0 0 0,0 0 0,0 0 0,0 0 0,0 0 0,0 0 0,0 0 0,0-1 0,0 1 0,0 0 0,0-1-1,0 1 1,1-1 0,-1 1 0,0-1 0,0 0 0,1 1 0,0-1 0,8 2 57,-1 0-1,1 0 1,-1-1-1,16 0 1,-14-2-91,-1 0-1,0 0 1,0-1 0,0 0 0,0-1 0,-1 0 0,1-1-1,-1 0 1,0-1 0,0 1 0,0-2 0,0 1 0,13-12-1,-17 12-5,0 1-1,0-1 1,0 0 0,-1 0-1,0 0 1,0-1-1,0 1 1,0-1-1,-1 0 1,0 0-1,0-1 1,-1 1-1,0 0 1,0-1-1,0 0 1,-1 1-1,0-1 1,0 0-1,-1 0 1,0 1-1,-1-11 1,1 15-10,-1 0 0,1 0 1,-1 0-1,0 0 0,1 1 1,-1-1-1,0 0 0,0 0 0,0 1 1,0-1-1,-1 1 0,1-1 0,0 1 1,-1 0-1,1-1 0,-1 1 0,1 0 1,-1 0-1,0 0 0,1 0 0,-1 0 1,0 0-1,0 1 0,1-1 0,-1 1 1,0-1-1,0 1 0,0 0 1,0-1-1,0 1 0,0 0 0,0 0 1,0 0-1,-3 1 0,0 0-13,1-1-1,-1 1 1,0 0 0,1 0-1,-1 0 1,1 1 0,-1 0-1,1-1 1,0 2 0,0-1-1,0 0 1,0 1 0,-5 4-1,0 4 64,1 0-1,-1 1 0,2 0 0,0 0 1,0 0-1,1 1 0,1 0 0,0 1 0,1-1 1,0 1-1,1 0 0,1 0 0,0 0 0,1 0 1,0 0-1,3 27 0,-1-37-90,0 0-1,0 0 1,0 0-1,1 0 1,-1 0 0,1-1-1,0 1 1,0 0-1,1-1 1,-1 0 0,0 1-1,1-1 1,0 0-1,0 0 1,0-1-1,0 1 1,1-1 0,-1 1-1,0-1 1,1 0-1,0 0 1,-1 0 0,1-1-1,0 0 1,0 1-1,0-1 1,6 0 0,0 1-736,-1-1 0,1 0 0,0 0 0,-1-1 0,1-1 0,0 1 0,-1-2 0,1 1 0,0-1 0,16-7 0,14-11-7072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6.340"/>
    </inkml:context>
    <inkml:brush xml:id="br0">
      <inkml:brushProperty name="width" value="0.025" units="cm"/>
      <inkml:brushProperty name="height" value="0.025" units="cm"/>
    </inkml:brush>
  </inkml:definitions>
  <inkml:trace contextRef="#ctx0" brushRef="#br0">1 32 9673,'0'0'6118,"60"8"-5349,-22-7-289,7 2-224,12-2-31,8-1-129,13 0-32,6 0-32,12-1-545,5-11-2017,4-2-1058,0-4-2882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6.684"/>
    </inkml:context>
    <inkml:brush xml:id="br0">
      <inkml:brushProperty name="width" value="0.025" units="cm"/>
      <inkml:brushProperty name="height" value="0.025" units="cm"/>
    </inkml:brush>
  </inkml:definitions>
  <inkml:trace contextRef="#ctx0" brushRef="#br0">1 292 13068,'0'0'1410,"66"1"-802,-19-5-512,15-13-864,10-2-3076</inkml:trace>
  <inkml:trace contextRef="#ctx0" brushRef="#br0" timeOffset="1">1137 123 16207,'0'0'1506,"90"-21"-1346,-29 9-64,14-3-608,12 1-1282,7-2-608,4 3-1762,0 3 1409,-4 2 2243,-1 4 1601,1 3 800,3 0-1152,6-2-865,10-1-5253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7.073"/>
    </inkml:context>
    <inkml:brush xml:id="br0">
      <inkml:brushProperty name="width" value="0.025" units="cm"/>
      <inkml:brushProperty name="height" value="0.025" units="cm"/>
    </inkml:brush>
  </inkml:definitions>
  <inkml:trace contextRef="#ctx0" brushRef="#br0">1 170 13229,'120'0'160,"4"-1"-96,7-11-256,5-1-1826,3-6-2979</inkml:trace>
  <inkml:trace contextRef="#ctx0" brushRef="#br0" timeOffset="1">1592 54 11050,'80'0'2050,"-4"-7"-1281,5 3-417,3-5-544,9-4-2210,6-7-2947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7.401"/>
    </inkml:context>
    <inkml:brush xml:id="br0">
      <inkml:brushProperty name="width" value="0.025" units="cm"/>
      <inkml:brushProperty name="height" value="0.025" units="cm"/>
    </inkml:brush>
  </inkml:definitions>
  <inkml:trace contextRef="#ctx0" brushRef="#br0">0 80 18610,'140'-1'3470,"-2"-5"-4315,0-6-3887,-1-7-3459,-75 8 3573,11-2 5104,39-2 7073,-78 13-3386,44 2 0,-4 9-2291,27 4-2259,-34-11-3244,-5-2-3618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7.857"/>
    </inkml:context>
    <inkml:brush xml:id="br0">
      <inkml:brushProperty name="width" value="0.025" units="cm"/>
      <inkml:brushProperty name="height" value="0.025" units="cm"/>
    </inkml:brush>
  </inkml:definitions>
  <inkml:trace contextRef="#ctx0" brushRef="#br0">1 69 9897,'0'0'5830,"49"-6"-5318,-8 6-95,8 0-289,14 0-96,11 0 64,9-5-705,10-7-2273,6-2-65,4-2-608,2 1-2083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8.200"/>
    </inkml:context>
    <inkml:brush xml:id="br0">
      <inkml:brushProperty name="width" value="0.025" units="cm"/>
      <inkml:brushProperty name="height" value="0.025" units="cm"/>
    </inkml:brush>
  </inkml:definitions>
  <inkml:trace contextRef="#ctx0" brushRef="#br0">0 248 5637,'99'-2'1442,"2"2"351,-1 0-95,1 0-545,4-1-672,2-1-385,1 0-32,4-2-577,-1-2-1120,3-3-1666</inkml:trace>
  <inkml:trace contextRef="#ctx0" brushRef="#br0" timeOffset="1">1871 144 2787,'82'-8'7367,"3"-1"-5766,1 0-127,0 1-738,2 2-544,1-2-192,2 0-832,-2 1-674,0-4-1377,1 3-3202</inkml:trace>
  <inkml:trace contextRef="#ctx0" brushRef="#br0" timeOffset="2">3086 36 4420,'79'-2'3299,"1"1"-704,-1 1-417,2 0-641,4 0-832,5-2-545,5-3-320,9-1-1634,3-5-992,6 2-2083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8.573"/>
    </inkml:context>
    <inkml:brush xml:id="br0">
      <inkml:brushProperty name="width" value="0.025" units="cm"/>
      <inkml:brushProperty name="height" value="0.025" units="cm"/>
    </inkml:brush>
  </inkml:definitions>
  <inkml:trace contextRef="#ctx0" brushRef="#br0">0 186 7527,'100'0'3139,"-4"0"-160,-4 4-321,-1 5-1312,4 2-834,5-4-352,3-1-128,7-6-928,6 0-2372,6-8-1664</inkml:trace>
  <inkml:trace contextRef="#ctx0" brushRef="#br0" timeOffset="1">2413 75 16047,'101'-4'2210,"2"0"-704,4 0-866,6-2-544,5-7-832,5-7-2339,4-4-5317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8.900"/>
    </inkml:context>
    <inkml:brush xml:id="br0">
      <inkml:brushProperty name="width" value="0.025" units="cm"/>
      <inkml:brushProperty name="height" value="0.025" units="cm"/>
    </inkml:brush>
  </inkml:definitions>
  <inkml:trace contextRef="#ctx0" brushRef="#br0">1 42 17232,'67'0'2114,"2"0"-480,4-3-801,5 0-769,6-2-449,1-1-1280,3 0-1250,-1-2-993,-4 4 1826,-5-1 1762,-10 3 865,-9 2 1152,-8 0 129,-6 0-513,-5 0-672,0 0-641,-3 0-4036</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9.588"/>
    </inkml:context>
    <inkml:brush xml:id="br0">
      <inkml:brushProperty name="width" value="0.025" units="cm"/>
      <inkml:brushProperty name="height" value="0.025" units="cm"/>
    </inkml:brush>
  </inkml:definitions>
  <inkml:trace contextRef="#ctx0" brushRef="#br0">1 76 11979,'0'0'11499,"69"11"-9993,-3-19-545,16-8-609,8-1-288,1 1 0,-7 1-64,-12 5-448,-17 5-481,-23 5-1057,-23 0-1345,-46 10-13613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09:59.915"/>
    </inkml:context>
    <inkml:brush xml:id="br0">
      <inkml:brushProperty name="width" value="0.025" units="cm"/>
      <inkml:brushProperty name="height" value="0.025" units="cm"/>
    </inkml:brush>
  </inkml:definitions>
  <inkml:trace contextRef="#ctx0" brushRef="#br0">0 141 17136,'0'0'5125,"78"3"-3972,2-23-64,15-3-512,9 1-385,5 3-96,-3 3-256,-14 4-1314,-15 3-1312,-16-1-2179,-19-2-1633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4.602"/>
    </inkml:context>
    <inkml:brush xml:id="br0">
      <inkml:brushProperty name="width" value="0.025" units="cm"/>
      <inkml:brushProperty name="height" value="0.025" units="cm"/>
    </inkml:brush>
  </inkml:definitions>
  <inkml:trace contextRef="#ctx0" brushRef="#br0">45 63 13613,'0'0'3171,"-6"11"-1175,-1 2-1572,1 0 0,1 1 0,0-1-1,1 1 1,0 0 0,1 0 0,-1 23-1,3-22-205,1 1 0,1-1-1,1 1 1,0-1 0,7 26-1,-8-38-175,-1 0 0,1 0 1,0 0-1,0-1 0,0 1 0,1 0 0,-1 0 0,1-1 0,-1 1 0,1 0 0,0-1 0,0 0 0,0 1 0,0-1 0,0 0 0,1 0 0,-1 0 0,1-1 0,-1 1 0,1-1 0,0 1 0,-1-1 0,1 0 0,0 0 0,0 0 0,0 0 0,0 0 0,0-1 0,0 1 0,0-1 0,0 0 0,0 0 0,0 0 0,1 0 0,4-2 0,-4 0 88,1 0-1,-1 0 1,0 0-1,0-1 1,0 1 0,-1-1-1,1 0 1,-1 0-1,1 0 1,-1-1 0,0 1-1,0-1 1,0 0 0,-1 0-1,1 0 1,2-7-1,3-5-9,0-2 0,8-30-1,-11 31-2,-2 0 0,0 0-1,-1 0 1,-1 0-1,-1-24 1,0 40-114,0 1 1,0-1-1,0 1 0,0-1 1,0 1-1,0-1 1,0 1-1,0-1 0,0 1 1,0 0-1,0-1 1,0 1-1,0-1 0,0 1 1,-1-1-1,1 1 1,0 0-1,0-1 1,0 1-1,-1-1 0,1 1 1,0 0-1,-1-1 1,1 1-1,0 0 0,-1 0 1,1-1-1,0 1 1,-1 0-1,1 0 0,-1-1 1,1 1-1,0 0 1,-1 0-1,1 0 0,-1 0 1,1 0-1,-1-1 1,1 1-1,0 0 1,-1 0-1,1 0 0,-1 0 1,1 0-1,-1 0 1,1 1-1,-1-1 0,1 0 1,-1 0-1,0 1-7,-1-1-1,1 1 0,0 0 1,-1 0-1,1-1 1,0 1-1,0 0 0,0 0 1,0 0-1,0 1 1,0-1-1,0 0 0,0 0 1,-1 2-1,0 4-7,-1-1-1,1 1 1,0-1 0,1 1-1,0 0 1,0 0-1,0 0 1,1 13-1,0-18 11,0 0 0,0 0-1,0 0 1,1 0 0,-1 0-1,0 0 1,1 0 0,0 0-1,-1-1 1,1 1-1,0 0 1,0 0 0,0 0-1,0-1 1,0 1 0,1 0-1,-1-1 1,0 1-1,1-1 1,-1 0 0,1 1-1,0-1 1,-1 0 0,1 0-1,0 0 1,0 0 0,0 0-1,-1-1 1,1 1-1,0 0 1,0-1 0,0 0-1,3 1 1,6-1 12,-1-1 0,0 0 0,1-1 0,-1 0 0,0-1 0,0 0 0,0 0 0,-1-1 0,1 0 0,-1-1 0,0 0 0,0 0 0,-1-1 0,1 0 0,12-13 0,0-1 16,0-1-1,-1-1 1,-1-1 0,20-33-1,-38 56 7,0-1 0,-1 0 0,1 0 0,0 0 0,-1 0 0,1 0 0,-1 0-1,0 0 1,1 0 0,-1 0 0,0 0 0,1 0 0,-1 0 0,0 0 0,0-1 0,0 1-1,0 0 1,0-2 0,-1 3-12,1-1 0,0 1 0,-1-1 0,1 1 0,0 0 0,-1-1 0,1 1 0,-1-1 0,1 1 0,-1 0 0,1 0 0,-1-1 0,1 1 0,-1 0 0,1 0 0,-1-1 0,1 1 0,-1 0 0,1 0 0,-1 0 0,1 0 0,-1 0 0,0 0 0,0 0 0,-2 0-10,1 0-1,-1 0 0,0 1 0,1-1 0,-1 1 0,1 0 1,-1 0-1,1 0 0,0 0 0,-1 0 0,1 0 1,0 1-1,0-1 0,-2 2 0,-5 8 9,1 0 0,0 1 0,1-1 0,0 1 0,1 1 0,0-1 0,1 1 0,1 0 0,0 0 0,1 0 0,0 1 0,1-1 0,0 1 0,1 0 0,1 19 0,0-30-5,0 0-1,0 1 0,1-1 0,-1 0 1,1 0-1,-1 1 0,1-1 0,0 0 1,1 0-1,-1 0 0,0 0 0,1 0 1,-1 0-1,1-1 0,0 1 0,0-1 1,0 1-1,0-1 0,4 4 0,-1-3 4,-1-1 0,1 1-1,-1-1 1,1 1 0,0-1-1,0-1 1,0 1-1,0-1 1,0 0 0,0 0-1,7 0 1,2 0-78,0-1-1,0-1 1,0 0 0,0-1-1,0 0 1,0-1 0,0-1 0,18-7-1,-17 4-943,-1 0 0,-1-1-1,1 0 1,-1-1 0,13-12 0,13-18-6313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0.274"/>
    </inkml:context>
    <inkml:brush xml:id="br0">
      <inkml:brushProperty name="width" value="0.025" units="cm"/>
      <inkml:brushProperty name="height" value="0.025" units="cm"/>
    </inkml:brush>
  </inkml:definitions>
  <inkml:trace contextRef="#ctx0" brushRef="#br0">277 13 15951,'10'-1'1997,"3"-1"-1407,4-2 156,-1 2 0,1 0 0,-1 1 0,1 0 1,-1 2-1,27 3 0,-41-4-701,-1 1 0,0 0 0,1 0-1,-1 0 1,0 0 0,0 0 0,0 0 0,0 0 0,0 0-1,0 0 1,0 0 0,0 1 0,-1-1 0,1 0 0,0 0-1,-1 1 1,1-1 0,-1 1 0,1-1 0,-1 1-1,0-1 1,0 0 0,0 1 0,1-1 0,-1 1 0,-1-1-1,1 1 1,0-1 0,0 1 0,0-1 0,-1 1 0,1-1-1,-1 0 1,1 1 0,-2 1 0,-1 5 71,1-1 0,-2 1 1,1-1-1,-1 0 0,-5 8 1,-9 7-13,-2 0 0,0-1 0,-44 35 0,-80 46 190,3-2-3930,117-80-1446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1.340"/>
    </inkml:context>
    <inkml:brush xml:id="br0">
      <inkml:brushProperty name="width" value="0.025" units="cm"/>
      <inkml:brushProperty name="height" value="0.025" units="cm"/>
    </inkml:brush>
  </inkml:definitions>
  <inkml:trace contextRef="#ctx0" brushRef="#br0">299 0 4420,'0'0'19336,"-4"14"-18242,-6 18-681,-2-1-1,-1-1 0,-32 56 1,-154 199-2372,197-283 1888,-8 9-2022,7-11-102,3-9-819,6-17-3007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1.684"/>
    </inkml:context>
    <inkml:brush xml:id="br0">
      <inkml:brushProperty name="width" value="0.025" units="cm"/>
      <inkml:brushProperty name="height" value="0.025" units="cm"/>
    </inkml:brush>
  </inkml:definitions>
  <inkml:trace contextRef="#ctx0" brushRef="#br0">13 0 14510,'0'0'5002,"1"9"-3353,0 23-260,-2 0-1,-6 45 1,3-41-989,2 1 1,2 43-1,0-69-449,2 1 0,0 0 0,0-1 0,1 0 0,0 1 0,1-1 0,0 0 0,1-1-1,0 1 1,1-1 0,7 11 0,-4-11-754,14 22-1135,-22-31 1428,0 0-1,0 1 1,-1-1 0,1 0-1,0 1 1,-1-1-1,1 1 1,-1-1 0,1 1-1,-1-1 1,0 1-1,0 0 1,0-1 0,0 1-1,0-1 1,0 1 0,0 0-1,-1 1 1,-5 1-3435,-11-3-1223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2.042"/>
    </inkml:context>
    <inkml:brush xml:id="br0">
      <inkml:brushProperty name="width" value="0.025" units="cm"/>
      <inkml:brushProperty name="height" value="0.025" units="cm"/>
    </inkml:brush>
  </inkml:definitions>
  <inkml:trace contextRef="#ctx0" brushRef="#br0">0 94 10282,'0'0'12235,"50"27"-10697,-2-27-321,4-2-512,7-11-545,2-6-96,-1-1-961,-7-1-2178,-7-2-1633,-13 1-2691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2.386"/>
    </inkml:context>
    <inkml:brush xml:id="br0">
      <inkml:brushProperty name="width" value="0.025" units="cm"/>
      <inkml:brushProperty name="height" value="0.025" units="cm"/>
    </inkml:brush>
  </inkml:definitions>
  <inkml:trace contextRef="#ctx0" brushRef="#br0">43 0 12011,'0'0'4346,"-5"12"-1544,-24 74 974,27-78-3501,0 0 1,0 0-1,1 0 0,0 0 0,1 0 1,0 0-1,0 0 0,1 0 0,0 0 1,0 0-1,3 9 0,-3-15-261,0 0 0,0 0 0,0 0 0,0 0 0,0 0 0,0 0 0,1 0 0,-1 0 0,1-1 0,0 1 0,-1 0 0,1-1 0,0 0 0,0 1-1,0-1 1,0 0 0,0 0 0,0 0 0,1 0 0,-1 0 0,0 0 0,0-1 0,1 1 0,-1-1 0,0 0 0,1 0 0,-1 1 0,0-2 0,1 1 0,-1 0 0,0 0 0,1-1 0,-1 1 0,0-1 0,0 0 0,3 0 0,3-2-51,-1 0 0,0 0 0,0-1 1,0 1-1,0-1 0,0-1 1,-1 0-1,0 0 0,9-8 1,-5 0-246,1-1 1,-2 0 0,0 0-1,-1-1 1,0 0 0,-1-1-1,-1 0 1,-1 0 0,6-22-1,-21 136 1660,-21 7 61,21-76-930,1 0 0,1 1 1,1 1-1,2-1 0,-2 38 1,7-67-555,0 0 1,0 1-1,0-1 1,0 0 0,1 0-1,-1 0 1,0 0 0,1 0-1,-1 0 1,0-1 0,1 1-1,-1 0 1,1 0 0,0 0-1,-1 0 1,1 0-1,0-1 1,-1 1 0,1 0-1,0 0 1,0-1 0,-1 1-1,1-1 1,0 1 0,0-1-1,0 1 1,0-1 0,0 1-1,0-1 1,1 0-1,16 3-3375,-1-2-4422,-16-1 7326,10 0-11805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2.712"/>
    </inkml:context>
    <inkml:brush xml:id="br0">
      <inkml:brushProperty name="width" value="0.025" units="cm"/>
      <inkml:brushProperty name="height" value="0.025" units="cm"/>
    </inkml:brush>
  </inkml:definitions>
  <inkml:trace contextRef="#ctx0" brushRef="#br0">0 32 21204,'9'-3'1815,"20"-5"-886,1 2 0,1 0 0,-1 2 0,37 0 0,-66 4-929,1 0 1,0 0-1,0 0 1,0 0-1,-1 0 1,1 0-1,0 0 1,0 1-1,-1-1 1,1 1-1,0-1 1,-1 1-1,1 0 1,0 0 0,-1-1-1,1 1 1,-1 0-1,1 1 1,-1-1-1,0 0 1,1 0-1,-1 0 1,0 1-1,0-1 1,0 1-1,0-1 1,0 1 0,0-1-1,0 1 1,-1 0-1,1-1 1,-1 1-1,1 0 1,-1-1-1,1 1 1,-1 0-1,0 0 1,0 0-1,0-1 1,0 1 0,0 0-1,0 0 1,-1-1-1,1 1 1,-1 0-1,0 2 1,-1 6 108,-1 0 0,-1-1 1,1 1-1,-2-1 0,1 0 0,-12 16 1,-13 12 521,19-26-319,2 0 0,-1 0 0,-12 23 0,21-34-308,0 0 0,0 0 1,0 0-1,0 1 0,0-1 0,-1 0 1,1 0-1,0 0 0,0 0 1,0 1-1,0-1 0,0 0 1,0 0-1,0 0 0,0 1 0,0-1 1,0 0-1,0 0 0,0 1 1,0-1-1,0 0 0,0 0 1,0 0-1,0 0 0,1 1 0,-1-1 1,0 0-1,0 0 0,0 0 1,0 1-1,0-1 0,0 0 0,0 0 1,1 0-1,-1 0 0,0 0 1,0 1-1,0-1 0,0 0 1,1 0-1,-1 0 0,0 0 0,0 0 1,0 0-1,1 0 0,-1 0 1,14 0 75,17-8 43,46-24-145,-20 7-1520,0 3-3748,-20 9-3348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4.209"/>
    </inkml:context>
    <inkml:brush xml:id="br0">
      <inkml:brushProperty name="width" value="0.025" units="cm"/>
      <inkml:brushProperty name="height" value="0.025" units="cm"/>
    </inkml:brush>
  </inkml:definitions>
  <inkml:trace contextRef="#ctx0" brushRef="#br0">236 1 6790,'0'0'17713,"-10"13"-17317,6-10 3180,3-2-3479,-1 1 0,1-1 0,0 1 0,-1 0 0,1-1 0,0 1 0,0 0 0,0 0 0,0-1 0,0 1 0,0 0 0,1 0 0,-2 4 0,-9 17 211,-25 18-48,-53 47 1,29-31 237,59-56-493,0 0 0,1 0 0,-1 0 0,0 0 0,0-1 0,1 1 0,-1 1 0,0-1 0,1 0 0,-1 0 0,1 0-1,0 0 1,-1 0 0,1 0 0,0 0 0,-1 1 0,1-1 0,0 0 0,0 0 0,0 0 0,0 1 0,0-1 0,1 0 0,-1 0 0,0 0 0,0 1 0,1-1 0,-1 0 0,1 0-1,-1 0 1,1 0 0,-1 0 0,1 0 0,0 0 0,0 0 0,-1 0 0,1 0 0,0 0 0,0-1 0,0 1 0,0 0 0,0-1 0,0 1 0,0 0 0,0-1 0,0 1-1,2 0 1,3 2-6,-1 0 1,1 0-1,0-1 0,0 0 0,1 0 0,-1 0 0,9 0 0,25-1 134,0-2 0,1-2 0,59-13 1,-53 8-396,89-4 1,-115 14-1217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4.886"/>
    </inkml:context>
    <inkml:brush xml:id="br0">
      <inkml:brushProperty name="width" value="0.025" units="cm"/>
      <inkml:brushProperty name="height" value="0.025" units="cm"/>
    </inkml:brush>
  </inkml:definitions>
  <inkml:trace contextRef="#ctx0" brushRef="#br0">218 13 8648,'26'-13'9876,"-26"18"-6309,-2 15-1977,-11 13-740,-1-1 0,-1-1 0,-36 53 0,20-34-737,-68 111-97,84-145-1281,11-28-2952,12-32-5185,6 5-1258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5.230"/>
    </inkml:context>
    <inkml:brush xml:id="br0">
      <inkml:brushProperty name="width" value="0.025" units="cm"/>
      <inkml:brushProperty name="height" value="0.025" units="cm"/>
    </inkml:brush>
  </inkml:definitions>
  <inkml:trace contextRef="#ctx0" brushRef="#br0">27 0 12524,'0'0'6534,"-7"79"-4612,-3-39-705,2 2-160,7-1-352,1-1-193,3-6-256,16-4-160,6-8 1,5-4-354,4-7-768,-5-4-320,-5-3-705,-7 1-1697,-7-2-2179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5.588"/>
    </inkml:context>
    <inkml:brush xml:id="br0">
      <inkml:brushProperty name="width" value="0.025" units="cm"/>
      <inkml:brushProperty name="height" value="0.025" units="cm"/>
    </inkml:brush>
  </inkml:definitions>
  <inkml:trace contextRef="#ctx0" brushRef="#br0">0 434 16784,'0'0'6150,"50"9"-4453,-6-23-255,6-3-321,11-2-513,1 0-416,-3 4-159,-4 4-1123,-5 4-1824,-12 0-2051,-8 1-4772</inkml:trace>
  <inkml:trace contextRef="#ctx0" brushRef="#br0" timeOffset="1">589 38 17713,'0'0'1473,"-13"62"417,13-31-673,0-3-608,15-8-257,7-7-128,9-11-96,1-2 65,1-7-386,-1-13-31,-3-3-801,-6-4-769,-6-1-63,-6-3-1571,-5 3-768,0-1-1537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5.299"/>
    </inkml:context>
    <inkml:brush xml:id="br0">
      <inkml:brushProperty name="width" value="0.025" units="cm"/>
      <inkml:brushProperty name="height" value="0.025" units="cm"/>
    </inkml:brush>
  </inkml:definitions>
  <inkml:trace contextRef="#ctx0" brushRef="#br0">0 91 6022,'14'-53'6781,"-3"15"3004,-8 47-6715,-2 27-2725,-5 155 458,5 155-474,0-328-184,1 0-1,6 26 1,8-6-1102,-15-37 704,0 0 1,0 0 0,0 1 0,0-1-1,1 0 1,-1 0 0,0 0 0,0 0 0,1 0-1,-1 0 1,1-1 0,-1 1 0,0 0-1,1-1 1,0 1 0,-1-1 0,1 0 0,-1 1-1,3-1 1,12 0-4659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5.916"/>
    </inkml:context>
    <inkml:brush xml:id="br0">
      <inkml:brushProperty name="width" value="0.025" units="cm"/>
      <inkml:brushProperty name="height" value="0.025" units="cm"/>
    </inkml:brush>
  </inkml:definitions>
  <inkml:trace contextRef="#ctx0" brushRef="#br0">65 1 5477,'0'0'6662,"-1"48"-2690,-8-17-929,-5 1-897,0 6-352,2 2-32,3 0-353,5 3-480,3 1-257,1-3-415,1 1-161,10-6-64,0-5-321,2-5-703,-1-9-1251,-4-12-1568,-3-5-2948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6.275"/>
    </inkml:context>
    <inkml:brush xml:id="br0">
      <inkml:brushProperty name="width" value="0.025" units="cm"/>
      <inkml:brushProperty name="height" value="0.025" units="cm"/>
    </inkml:brush>
  </inkml:definitions>
  <inkml:trace contextRef="#ctx0" brushRef="#br0">0 162 11883,'0'0'4597,"1"9"-962,2 28-459,-3-36-3071,0-1 0,0 1 0,0 0 0,0 0 0,0-1 0,1 1 0,-1 0 0,0 0 0,0-1 0,1 1 0,-1-1-1,0 1 1,1 0 0,-1-1 0,1 1 0,-1-1 0,1 1 0,-1 0 0,1-1 0,-1 0 0,1 1 0,0-1 0,-1 1 0,1-1 0,-1 0-1,1 1 1,0-1 0,0 0 0,0 1 0,23-8 1523,13-23-14,-16 6-1192,-1-1-1,-1-1 0,31-55 1,-32 50-159,-15 42-336,-1 0 1,-1 1-1,1-1 1,-2 23-1,-5 75 49,-1 10-2298,12-42-8176,0-56-5811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8.254"/>
    </inkml:context>
    <inkml:brush xml:id="br0">
      <inkml:brushProperty name="width" value="0.025" units="cm"/>
      <inkml:brushProperty name="height" value="0.025" units="cm"/>
    </inkml:brush>
  </inkml:definitions>
  <inkml:trace contextRef="#ctx0" brushRef="#br0">1 243 15919,'0'0'8456,"78"-9"-7943,-16-17-353,9-5-128,11-4-64,2 3-961,-1-1-513,-9 6-63,-9 2-1378,-14 0-3587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08.611"/>
    </inkml:context>
    <inkml:brush xml:id="br0">
      <inkml:brushProperty name="width" value="0.025" units="cm"/>
      <inkml:brushProperty name="height" value="0.025" units="cm"/>
    </inkml:brush>
  </inkml:definitions>
  <inkml:trace contextRef="#ctx0" brushRef="#br0">0 1 18225,'0'0'2755,"50"56"-897,-16-35-321,0-2-672,4-1-160,-6 4-225,-4 7-320,-10 12-32,-15 11 96,-3 16 129,-22 9-161,-9 6-128,-5-1-352,-5-7-1762,6-17-1986,3-19-7207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3.275"/>
    </inkml:context>
    <inkml:brush xml:id="br0">
      <inkml:brushProperty name="width" value="0.025" units="cm"/>
      <inkml:brushProperty name="height" value="0.025" units="cm"/>
    </inkml:brush>
  </inkml:definitions>
  <inkml:trace contextRef="#ctx0" brushRef="#br0">1 164 3844,'3'-62'11819,"-3"62"-11757,0-1 1,0 1-1,0 0 1,0 0-1,0 0 1,0-1-1,0 1 1,0 0-1,1 0 1,-1 0-1,0-1 1,0 1-1,0 0 1,0 0-1,0 0 1,0-1-1,1 1 0,-1 0 1,0 0-1,0 0 1,0 0-1,0 0 1,1-1-1,-1 1 1,0 0-1,0 0 1,0 0-1,1 0 1,-1 0-1,0 0 1,0 0-1,0 0 1,1 0-1,-1 0 1,0 0-1,0 0 1,1 0-1,-1 0 1,0 0-1,0 0 1,0 0-1,1 0 0,-1 0 1,0 0-1,0 0 1,0 0-1,1 0 1,-1 0-1,0 1 1,0-1-1,0 0 1,1 0-1,-1 0 1,0 0-1,0 0 1,0 1-1,0-1 1,0 0-1,1 0 1,-1 0-1,0 1 1,0-1-1,0 0 1,0 0-1,9 14 575,6 27-4,-1 0 1,-2 0 0,8 59 0,1 75 1096,-24-217-1581,-1 1 0,-13-49-1,8 44 190,-5-60-1,14 106-334,0 0 1,0 0-1,0-1 1,0 1-1,0 0 1,0 0-1,0 0 1,0 0-1,0 0 0,0 0 1,0 0-1,0 0 1,0-1-1,0 1 1,0 0-1,0 0 1,0 0-1,0 0 0,1 0 1,-1 0-1,0 0 1,0 0-1,0 0 1,0 0-1,0 0 1,0-1-1,0 1 0,0 0 1,0 0-1,0 0 1,1 0-1,-1 0 1,0 0-1,0 0 1,0 0-1,0 0 1,0 0-1,0 0 0,0 0 1,0 0-1,1 0 1,-1 0-1,0 0 1,0 0-1,0 0 1,0 0-1,0 0 0,0 0 1,0 0-1,0 0 1,1 0-1,-1 0 1,0 1-1,0-1 1,0 0-1,0 0 0,0 0 1,0 0-1,0 0 1,0 0-1,0 0 1,0 0-1,0 0 1,1 0-1,-1 1 0,0-1 1,11 10 20,8 12-17,-12-13 11,6 8 4,0-1 1,27 25 0,-37-38-22,0 0 0,1 0 0,-1-1 0,1 1 0,0-1 0,0 0 0,0 0 0,0 0 0,0 0 0,0 0 0,0-1 0,1 0 0,-1 0 0,1 0 0,-1-1 0,0 1 0,1-1 0,-1 0 0,6-1 0,-7 0 12,0 0-1,0-1 1,0 1-1,0-1 1,0 0-1,-1 0 1,1 0-1,0 0 0,-1 0 1,0 0-1,0-1 1,1 1-1,-2-1 1,1 0-1,0 1 1,0-1-1,-1 0 0,1 0 1,-1 0-1,1-6 1,4-6 181,-2-1 0,4-27 0,-3 16-1,-2 0 0,-1 0 0,-2 0 0,0 0 0,-7-42 0,4 140-417,5-13 247,3-1 0,23 105 0,-28-160-21,1 0 0,-1 0 0,1 0-1,-1 0 1,1-1 0,0 1 0,0 0-1,0 0 1,0-1 0,0 1 0,0-1-1,0 1 1,1-1 0,-1 1-1,0-1 1,1 0 0,-1 0 0,1 1-1,2 0 1,-3-2-16,1 1 0,-1-1 0,1 0 1,-1 0-1,1 0 0,-1 0 0,1 0 0,0 0 0,-1 0 0,1 0 0,-1-1 0,1 1 1,-1-1-1,1 1 0,-1-1 0,0 1 0,1-1 0,1-1 0,3-2-448,-1 0 1,1-1-1,-1 0 0,0 1 0,-1-2 0,1 1 1,-1 0-1,0-1 0,4-7 0,-5 7-849,-1 0 0,1-1-1,-1 1 1,0-1 0,-1 0 0,1 1 0,0-15-1,-1-21-10224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3.620"/>
    </inkml:context>
    <inkml:brush xml:id="br0">
      <inkml:brushProperty name="width" value="0.025" units="cm"/>
      <inkml:brushProperty name="height" value="0.025" units="cm"/>
    </inkml:brush>
  </inkml:definitions>
  <inkml:trace contextRef="#ctx0" brushRef="#br0">24 1 19891,'0'0'5733,"-23"51"-5733,38-41-865,-3 1-2113,-1-7-3044,-2-4-7623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4.070"/>
    </inkml:context>
    <inkml:brush xml:id="br0">
      <inkml:brushProperty name="width" value="0.025" units="cm"/>
      <inkml:brushProperty name="height" value="0.025" units="cm"/>
    </inkml:brush>
  </inkml:definitions>
  <inkml:trace contextRef="#ctx0" brushRef="#br0">93 72 12364,'0'-8'3245,"1"-46"2633,-1 54-5820,0 0 1,0-1-1,0 1 0,0-1 0,0 1 1,0 0-1,0-1 0,0 1 1,-1-1-1,1 1 0,0 0 0,0-1 1,0 1-1,0 0 0,-1-1 1,1 1-1,0 0 0,-1-1 0,1 1 1,0 0-1,0 0 0,-1-1 0,1 1 1,0 0-1,-1 0 0,1-1 1,-1 1-1,1 0 0,0 0 0,-1 0 1,1 0-1,0 0 0,-1 0 1,1 0-1,-1 0 0,1-1 0,-1 1 1,1 1-1,0-1 0,-1 0 1,1 0-1,-1 0 0,1 0 0,0 0 1,-1 0-1,1 0 0,0 0 1,-1 1-1,1-1 0,-1 0 0,1 0 1,0 1-1,0-1 0,-1 0 0,1 0 1,0 1-1,-1-1 0,1 0 1,0 1-1,-22 20 118,14-6-178,0 2 1,0-1-1,2 1 0,0 0 1,1 1-1,1-1 0,0 1 1,2 0-1,0 0 0,1 0 1,0 0-1,3 20 0,-2-37 2,0 0 0,0-1 0,0 1 0,0 0 0,0-1-1,0 1 1,0 0 0,0-1 0,0 1 0,1 0-1,-1-1 1,0 1 0,0-1 0,1 1 0,-1 0 0,0-1-1,1 1 1,-1-1 0,0 1 0,1-1 0,-1 1-1,1-1 1,-1 1 0,1-1 0,-1 1 0,1-1 0,-1 0-1,1 1 1,-1-1 0,1 0 0,0 0 0,-1 1 0,1-1-1,0 0 1,-1 0 0,1 0 0,-1 0 0,1 0-1,0 0 1,-1 0 0,1 0 0,0 0 0,-1 0 0,1 0-1,0 0 1,-1 0 0,1 0 0,0-1 0,-1 1-1,1 0 1,-1 0 0,1-1 0,-1 1 0,1-1 0,0 1-1,-1 0 1,1-1 0,0 0 0,30-30 160,-19 12-313,-1 0 1,-1-1-1,-1-1 0,-1 1 1,-1-2-1,0 1 0,-2-1 1,0 0-1,2-39 0,-5 237 1045,36 254-1,-34-400-800,3 7 45,-1 1-1,-3 0 1,-1 0-1,-5 68 1,3-105-101,0 1 0,0-1 0,0 0 1,0 1-1,0-1 0,-1 1 0,1-1 0,-1 0 0,1 0 1,-1 1-1,1-1 0,-1 0 0,1 0 0,-1 1 0,0-1 1,0 0-1,0 0 0,0 0 0,0 0 0,0 0 0,0 0 0,0 0 1,0-1-1,0 1 0,0 0 0,-1-1 0,1 1 0,0 0 1,0-1-1,-1 0 0,1 1 0,-1-1 0,1 0 0,0 0 1,-1 1-1,1-1 0,0 0 0,-1 0 0,1-1 0,-1 1 1,1 0-1,0 0 0,-1-1 0,1 1 0,-2-1 0,-2-1 41,0-1 0,0 1-1,0-1 1,1 1 0,-1-1 0,1-1-1,0 1 1,0-1 0,0 1 0,-5-8-1,-3-6-81,0-2 1,2 1-1,0-1 0,1-1 0,1 0 0,1 0 1,0-1-1,2 1 0,0-1 0,2-1 1,-2-22-1,4 25-399,1 1 0,1 0-1,1-1 1,0 1 0,1 0 0,1 0 0,1 1 0,8-22 0,35-69-6685,-22 52-234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4.474"/>
    </inkml:context>
    <inkml:brush xml:id="br0">
      <inkml:brushProperty name="width" value="0.025" units="cm"/>
      <inkml:brushProperty name="height" value="0.025" units="cm"/>
    </inkml:brush>
  </inkml:definitions>
  <inkml:trace contextRef="#ctx0" brushRef="#br0">1 0 14318,'0'10'3187,"5"106"1782,17 166-191,-21-275-4755,0 0-1,1 0 0,0 0 0,0 0 0,1-1 0,0 1 1,5 8-1,-7-14-20,0 0 1,0 0 0,-1 0-1,1 0 1,0 0 0,0 0-1,0 0 1,0 0-1,0 0 1,0-1 0,1 1-1,-1 0 1,0-1-1,0 1 1,0-1 0,1 1-1,-1-1 1,3 1-1,-3-2 4,1 1-1,0 0 1,0-1-1,-1 1 1,1-1-1,0 1 1,-1-1-1,1 0 1,0 0-1,-1 0 1,1 0-1,-1 0 1,0 0-1,1 0 1,-1 0-1,0-1 0,0 1 1,2-2-1,5-9 25,0 0 1,0 0-1,-1 0 0,-1-1 0,0 0 0,6-23 0,-6 19-4,1 0 0,0 0 0,12-20 0,-18 37-26,-1-1-1,0 0 0,0 1 1,1-1-1,-1 1 1,0-1-1,0 1 0,1-1 1,-1 1-1,1-1 0,-1 1 1,0-1-1,1 1 0,-1 0 1,1-1-1,-1 1 1,1 0-1,-1-1 0,1 1 1,-1 0-1,1 0 0,0-1 1,-1 1-1,1 0 1,-1 0-1,1 0 0,0 0 1,-1 0-1,1 0 0,-1 0 1,1 0-1,1 0 0,8 18-44,-1 34-19,-8-50 66,7 157 116,-3-150-209,3-18-180,4-20-803,-1-4-2578,-2-1 1,-2-1-1,5-56 1,-7 24-4992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4.800"/>
    </inkml:context>
    <inkml:brush xml:id="br0">
      <inkml:brushProperty name="width" value="0.025" units="cm"/>
      <inkml:brushProperty name="height" value="0.025" units="cm"/>
    </inkml:brush>
  </inkml:definitions>
  <inkml:trace contextRef="#ctx0" brushRef="#br0">123 1 11243,'0'0'3688,"0"10"-885,1 64 789,8 118 930,-6-164-4400,2-2 0,1 1 0,0 0 0,2-1 0,15 32 0,0-20-63,-19-31-735,1 0 1,-1 0 0,0 0-1,0 0 1,4 16 0,-16-25-4103,-34-34-1212,-18-34 3873,25 28 2537,13 19 466,-23-26 3519,43 46-3556,-1-1-1,0 0 1,1 1 0,0-1-1,-1 0 1,2 0 0,-1-1 0,0 1-1,1 0 1,-2-9 0,3 11-723,1 1 1,-1-1-1,0 0 1,1 0-1,-1 1 1,1-1-1,0 0 0,0 1 1,0-1-1,-1 1 1,1-1-1,1 1 1,-1-1-1,0 1 1,0 0-1,0-1 1,1 1-1,-1 0 0,1 0 1,-1 0-1,1 0 1,-1 0-1,3 0 1,43-20 22,-43 20-55,44-15-157,44-17-2554,-34 5-5572,-7-3-8104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5.651"/>
    </inkml:context>
    <inkml:brush xml:id="br0">
      <inkml:brushProperty name="width" value="0.025" units="cm"/>
      <inkml:brushProperty name="height" value="0.025" units="cm"/>
    </inkml:brush>
  </inkml:definitions>
  <inkml:trace contextRef="#ctx0" brushRef="#br0">0 1 17296,'0'0'4639,"3"14"-3560,21 103 1109,19 84-1125,-43-198-1061,0-1 1,1 0-1,-1 0 0,1 0 1,-1 0-1,1 0 1,0-1-1,0 1 0,0 0 1,0 0-1,0 0 1,0-1-1,0 1 0,1 0 1,-1-1-1,1 0 1,-1 1-1,1-1 0,-1 0 1,1 1-1,0-1 1,3 1-1,-3-2 9,0 0-1,0-1 1,-1 1-1,1-1 1,0 1 0,0-1-1,0 0 1,0 0-1,-1 0 1,1 0 0,0 0-1,-1 0 1,1 0-1,-1 0 1,1-1 0,-1 1-1,1-1 1,-1 1-1,0-1 1,0 1 0,0-1-1,2-2 1,4-7 6,1 1 0,1 1 0,0-1 1,0 1-1,17-12 0,-23 19-23,0 1-1,-1-1 1,1 0 0,0 1 0,0 0 0,0 0-1,0 0 1,0 0 0,0 0 0,0 0-1,1 1 1,4-1 0,-7 2 3,1-1-1,0 0 1,0 1 0,0-1-1,-1 1 1,1 0-1,0 0 1,0-1 0,-1 1-1,1 0 1,-1 1 0,1-1-1,-1 0 1,1 0-1,-1 0 1,0 1 0,0-1-1,0 1 1,1-1 0,-1 1-1,-1 0 1,1-1-1,1 3 1,1 5 51,0 0 1,-1 0-1,0 0 0,0 0 0,-1 1 0,0-1 1,0 0-1,-1 1 0,-1-1 0,0 1 1,0-1-1,-1 0 0,0 0 0,0 0 0,-1 0 1,0 0-1,-1 0 0,0-1 0,-6 11 1,6-12 25,1 0 0,-1-1 0,0 0 0,0 0 0,-1 0 1,0-1-1,0 1 0,0-1 0,-1 0 0,0-1 0,0 1 1,0-1-1,0 0 0,0-1 0,-1 1 0,0-1 0,0-1 1,0 1-1,0-1 0,0 0 0,0-1 0,-1 0 0,1 0 1,-14 0-1,18-2-156,-1 0 0,0 0 1,1 0-1,-1-1 1,1 1-1,0-1 0,-1 0 1,1 0-1,0 0 0,0-1 1,0 1-1,0 0 0,1-1 1,-1 0-1,1 0 0,-1 0 1,1 0-1,0 0 0,0 0 1,1-1-1,-1 1 1,0-1-1,1 1 0,0-1 1,-1-4-1,0 1-587,1 1 0,-1 0 0,1-1 1,1 1-1,-1-1 0,1 1 0,0-1 0,1 1 0,0 0 0,0-1 1,0 1-1,0-1 0,1 1 0,4-8 0,13-13-5769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6.310"/>
    </inkml:context>
    <inkml:brush xml:id="br0">
      <inkml:brushProperty name="width" value="0.025" units="cm"/>
      <inkml:brushProperty name="height" value="0.025" units="cm"/>
    </inkml:brush>
  </inkml:definitions>
  <inkml:trace contextRef="#ctx0" brushRef="#br0">82 144 6694,'0'0'3855,"8"-9"-1005,-3 3-2360,1 2 167,-1-1 1,0-1 0,0 1 0,0-1-1,-1 0 1,0 0 0,0 0 0,-1 0-1,1-1 1,4-13 0,-8 20-613,0-1 0,0 1 0,0-1 0,-1 1 0,1-1-1,0 1 1,0 0 0,0-1 0,0 1 0,0-1 0,0 1 0,-1-1 0,1 1 0,0 0 0,0-1 0,-1 1 0,1-1-1,0 1 1,-1 0 0,1-1 0,0 1 0,-1 0 0,1 0 0,0-1 0,-1 1 0,1 0 0,-1 0 0,1 0 0,-1-1-1,1 1 1,0 0 0,-1 0 0,1 0 0,-1 0 0,1 0 0,-1 0 0,1 0 0,-1 0 0,1 0 0,-1 0 0,1 0-1,-1 0 1,1 0 0,0 0 0,-1 1 0,1-1 0,-1 0 0,1 0 0,-1 0 0,1 1 0,-27 10 349,19-5-369,0 1 1,1 0-1,-1 1 0,1 0 0,1 0 1,0 0-1,0 1 0,0 0 0,1 0 1,1 1-1,-7 17 0,6-14-3,1 0-1,0 1 1,1-1-1,1 1 1,0 0-1,1 0 1,0-1-1,3 21 1,-2-32-14,0 0 1,0-1-1,1 1 1,-1 0-1,1 0 0,-1-1 1,1 1-1,0 0 1,0-1-1,-1 1 1,1 0-1,0-1 1,1 1-1,-1-1 1,0 0-1,0 1 1,1-1-1,-1 0 0,0 0 1,1 0-1,-1 0 1,1 0-1,0 0 1,-1 0-1,1 0 1,0-1-1,-1 1 1,1-1-1,0 1 1,0-1-1,0 0 1,-1 1-1,1-1 0,0 0 1,0 0-1,0-1 1,-1 1-1,1 0 1,0 0-1,0-1 1,2 0-1,3-1 89,0 0 0,0 0 0,0-1 0,-1 0-1,1 0 1,-1 0 0,0-1 0,0 0 0,8-7 0,-2 0 153,-2-1 0,0 0 0,0-1 0,-1 0 0,0 0 1,-1-1-1,9-22 0,-13 27-103,-1 0 0,0 0 1,0-1-1,-1 1 0,0-1 0,-1 1 1,0-1-1,0 0 0,-1 1 0,-1-1 0,1 0 1,-2 1-1,-3-17 0,5 24-144,-1 0 0,0 0 0,0 0 0,0 0 0,0 0 0,0 0 0,0 0 0,-1 0-1,1 0 1,-1 0 0,1 0 0,-1 1 0,0-1 0,1 1 0,-1-1 0,0 1 0,0 0 0,0 0 0,0 0 0,0 0 0,0 0 0,-1 0 0,1 0-1,-3 0 1,4 1-66,-1 0 0,1 0 0,-1 0 0,1 1 0,0-1 0,-1 0 0,1 1 0,-1-1 0,1 1 0,0-1 0,-1 1 0,1 0 0,0 0-1,0-1 1,-1 1 0,1 0 0,0 0 0,0 0 0,0 0 0,0 0 0,0 0 0,1 1 0,-1-1 0,0 0 0,0 0 0,1 1 0,-1-1 0,1 0-1,-1 1 1,1-1 0,-1 1 0,1-1 0,0 0 0,0 1 0,0-1 0,0 1 0,0-1 0,0 2 0,0 2-263,0 17-2361,0-21 2465,0-1 0,0 1 0,0 0 0,1-1 0,-1 1 0,0 0 0,1-1 0,-1 1 1,0 0-1,1-1 0,-1 1 0,1-1 0,-1 1 0,1-1 0,-1 1 0,1-1 0,-1 1 0,1-1 0,-1 1 0,1-1 0,0 0 0,-1 1 0,1-1 0,0 0 0,-1 0 0,2 1 0,13 0-5522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6.105"/>
    </inkml:context>
    <inkml:brush xml:id="br0">
      <inkml:brushProperty name="width" value="0.025" units="cm"/>
      <inkml:brushProperty name="height" value="0.025" units="cm"/>
    </inkml:brush>
  </inkml:definitions>
  <inkml:trace contextRef="#ctx0" brushRef="#br0">1 277 12588,'0'0'3870,"9"-3"-507,1-1-2886,0 0-1,0-1 1,-1 0-1,0 0 1,0-1-1,0 0 1,-1-1-1,0 1 0,0-2 1,0 1-1,7-11 1,-8 7-436,1 1 1,-2-2-1,1 1 1,-2-1-1,0 0 1,0 0-1,-1-1 1,0 1-1,-1-1 1,-1 0-1,0 0 1,0-24-1,-1 37-32,-1-1 0,0 1 1,0 0-1,0-1 0,0 1 0,0 0 0,0 0 1,0-1-1,1 1 0,-1 0 0,0-1 1,0 1-1,0 0 0,0-1 0,0 1 0,0 0 1,-1 0-1,1-1 0,0 1 0,0 0 0,0-1 1,0 1-1,0 0 0,0 0 0,0-1 1,-1 1-1,1 0 0,0 0 0,0-1 0,0 1 1,-1 0-1,1 0 0,0-1 0,0 1 0,-1 0 1,1 0-1,0 0 0,0 0 0,-1-1 1,1 1-1,0 0 0,0 0 0,-1 0 0,1 0 1,0 0-1,-1 0 0,1 0 0,0 0 0,-1 0 1,1 0-1,0 0 0,0 0 0,-1 0 0,1 0 1,0 0-1,-1 0 0,1 0 0,0 1 1,-1-1-1,1 0 0,0 0 0,0 0 0,-1 1 1,-14 17 372,6 6-276,1 1 0,2 0 0,0 1 0,1 0 0,2-1 0,0 1 0,3 50 0,0-75-104,-1 1 0,1-1 0,0 0 0,0 0 0,0 0-1,0 0 1,0 0 0,0 0 0,0 1 0,1-1-1,-1 0 1,0 0 0,1 0 0,-1 0 0,0 0 0,1 0-1,-1 0 1,1 0 0,0 0 0,-1 0 0,1 0-1,0 0 1,0 0 0,-1-1 0,1 1 0,0 0 0,0 0-1,0-1 1,0 1 0,0-1 0,0 1 0,0-1 0,0 1-1,0-1 1,0 0 0,0 1 0,1-1 0,-1 0-1,0 0 1,0 0 0,0 0 0,0 0 0,0 0 0,0 0-1,1 0 1,-1 0 0,0 0 0,0-1 0,1 0 0,3-1 23,0 0 1,-1 0-1,1 0 1,-1-1-1,1 0 1,-1 0 0,0 0-1,0-1 1,5-6-1,5-8 37,-1-1-1,17-35 1,-22 38-39,1 1 1,0-1-1,1 1 1,1 1 0,17-19-1,-28 33-21,1-1 1,0 0-1,-1 1 1,1-1-1,0 1 1,-1-1-1,1 1 1,0-1-1,0 1 1,-1-1-1,1 1 0,0 0 1,0-1-1,0 1 1,0 0-1,-1 0 1,1 0-1,0 0 1,0 0-1,0 0 1,0 0-1,0 0 0,-1 0 1,1 0-1,0 0 1,0 0-1,0 0 1,0 1-1,0-1 1,-1 0-1,1 1 0,0-1 1,0 1-1,-1-1 1,1 1-1,0-1 1,-1 1-1,1-1 1,0 1-1,-1 0 1,1-1-1,-1 1 0,1 0 1,-1 0-1,1-1 1,-1 1-1,0 0 1,1 0-1,-1 0 1,0-1-1,0 1 1,1 0-1,-1 0 0,0 1 1,13 56 189,-12-49-172,-1-8-18,15 50 52,-15-51-51,0 1-1,1 0 1,-1 0-1,0-1 1,1 1 0,-1 0-1,1-1 1,-1 1-1,1 0 1,0-1-1,-1 1 1,1-1-1,0 1 1,-1-1-1,1 1 1,0-1 0,-1 0-1,1 1 1,0-1-1,0 0 1,0 0-1,0 1 1,1-1 5,-1-1 1,0 1-1,0-1 0,1 1 1,-1-1-1,0 1 1,0-1-1,0 0 0,0 1 1,0-1-1,0 0 1,0 0-1,0 0 1,0 0-1,0 0 0,0 0 1,0 0-1,-1 0 1,2-2-1,25-42 161,-21 34-445,0 0 1,1 0-1,0 1 1,0 0-1,12-12 1,3 12-3543,-6 9-2785,-7 1 37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6.510"/>
    </inkml:context>
    <inkml:brush xml:id="br0">
      <inkml:brushProperty name="width" value="0.025" units="cm"/>
      <inkml:brushProperty name="height" value="0.025" units="cm"/>
    </inkml:brush>
  </inkml:definitions>
  <inkml:trace contextRef="#ctx0" brushRef="#br0">17 288 14990,'0'0'11681,"-3"12"-11516,-3 29-77,-1 78 0,7-119-102,0 1 0,0 0-1,0-1 1,-1 1-1,1 0 1,0-1 0,0 1-1,0-1 1,0 1 0,0 0-1,0-1 1,1 1 0,-1 0-1,0-1 1,0 1 0,0 0-1,1-1 1,-1 1 0,0-1-1,1 1 1,-1 0 0,0-1-1,1 1 1,-1-1 0,1 1-1,-1-1 1,1 1-1,-1-1 1,1 0 0,-1 1-1,1-1 1,-1 0 0,1 1-1,-1-1 1,1 0 0,0 0-1,-1 1 1,1-1 0,0 0-1,-1 0 1,1 0 0,0 0-1,-1 0 1,1 0 0,0 0-1,-1 0 1,1 0 0,0 0-1,2-1 3,-1 0 0,0 0 0,0 0 0,0-1 0,0 1 0,0 0 0,-1-1 0,1 1 0,0-1 0,-1 0 0,1 1 0,2-5 0,6-14 56,0-1-1,-1-1 1,-2 1 0,0-1 0,-1-1 0,-1 1 0,-1-1 0,1-29-1,-1-152 1262,-4 176-453,-2 127-609,0-39 82,9 114-1,-6-168-400,1 0 1,-1 0-1,1 0 1,0-1-1,0 1 0,1-1 1,0 0-1,-1 0 1,2 0-1,-1 0 0,1 0 1,-1 0-1,7 4 1,-8-7 18,-1 0 0,1-1 0,0 0 1,0 1-1,0-1 0,0 0 0,0 0 1,1 0-1,-1 0 0,0-1 0,0 1 1,1 0-1,-1-1 0,0 0 0,1 1 1,-1-1-1,0 0 0,1 0 0,-1-1 1,0 1-1,1 0 0,-1-1 0,0 1 0,1-1 1,-1 0-1,0 0 0,0 0 0,0 0 1,0 0-1,0 0 0,0-1 0,0 1 1,0 0-1,0-1 0,2-3 0,2-2-1041,0 0-1,-1 0 0,0-1 1,-1 1-1,0-1 1,0 0-1,0 0 0,-1-1 1,3-11-1,4-13-5473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6.836"/>
    </inkml:context>
    <inkml:brush xml:id="br0">
      <inkml:brushProperty name="width" value="0.025" units="cm"/>
      <inkml:brushProperty name="height" value="0.025" units="cm"/>
    </inkml:brush>
  </inkml:definitions>
  <inkml:trace contextRef="#ctx0" brushRef="#br0">1 122 9897,'0'0'10570,"0"10"-8920,0 0-1408,0-5-45,-1 0-1,1 0 1,1-1 0,-1 1-1,1 0 1,0 0-1,2 8 1,-2-12-163,-1 1-1,1-1 1,0 0-1,0 1 1,0-1-1,0 0 0,0 0 1,0 0-1,1 0 1,-1 0-1,0 0 1,0 0-1,1 0 1,-1-1-1,1 1 1,-1 0-1,1-1 1,-1 1-1,1-1 1,-1 1-1,1-1 1,-1 0-1,1 0 1,-1 0-1,1 0 1,-1 0-1,1 0 1,0 0-1,-1 0 1,1-1-1,-1 1 1,3-1-1,2-1 41,0 0 0,-1-1 0,1 0 0,-1 1 0,0-2 0,1 1 0,-2-1 0,1 1 0,0-1 0,-1-1 1,1 1-1,-1-1 0,0 1 0,-1-1 0,1 0 0,-1-1 0,4-7 0,-2 4 103,0-1 0,-1 0 0,0-1 0,0 1 0,-1-1 0,-1 1 0,1-1 0,0-19-1,-3 29-164,0 0-1,0 1 1,0-1-1,0 1 1,0-1-1,0 0 1,0 1-1,0-1 0,0 1 1,0-1-1,-1 0 1,1 1-1,0-1 1,0 1-1,-1-1 1,1 1-1,0-1 1,0 1-1,-1-1 0,1 1 1,-1-1-1,1 1 1,-1-1-1,1 1 1,0 0-1,-1-1 1,1 1-1,-1 0 0,0-1 1,1 1-1,-1 0 1,1 0-1,-1 0 1,1-1-1,-1 1 1,0 0-1,1 0 1,-1 0-1,1 0 0,-1 0 1,0 0-1,1 0 1,-1 0-1,1 0 1,-2 1-1,0-1-19,0 1 0,-1 0 1,1-1-1,0 1 0,0 0 0,0 0 0,0 1 0,0-1 0,0 0 1,0 1-1,-2 2 0,-6 9-1,1 0 0,0 0 0,2 1 0,-1 0 0,1 0 0,1 1 1,1 0-1,0 0 0,1 0 0,0 1 0,-1 26 0,4-41-15,1 0 1,0 0-1,0 0 0,0 1 1,0-1-1,0 0 0,0 0 1,0 0-1,0 0 0,0 0 0,1 1 1,-1-1-1,0 0 0,1 0 1,-1 0-1,1 0 0,-1 0 1,1 0-1,0 0 0,-1 0 1,1 0-1,0-1 0,0 1 0,-1 0 1,1 0-1,0 0 0,0-1 1,0 1-1,2 0 0,0 0-162,-1-1-1,1 0 1,-1 0 0,1 0-1,-1 0 1,0 0 0,1-1-1,-1 1 1,1-1-1,-1 1 1,0-1 0,1 0-1,2-1 1,7-4-1261,0-1 0,0 0 1,0-1-1,10-9 0,14-16-4532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7.162"/>
    </inkml:context>
    <inkml:brush xml:id="br0">
      <inkml:brushProperty name="width" value="0.025" units="cm"/>
      <inkml:brushProperty name="height" value="0.025" units="cm"/>
    </inkml:brush>
  </inkml:definitions>
  <inkml:trace contextRef="#ctx0" brushRef="#br0">97 240 11691,'0'0'3748,"-6"11"-940,-14 22-1284,-18 44 1,32-64-1298,0 0 0,2 1 1,-1-1-1,2 1 1,0 0-1,1 1 1,-2 23-1,4-37-223,0 0 0,0 0-1,0 0 1,0-1 0,0 1 0,0 0-1,0 0 1,1 0 0,-1-1-1,0 1 1,0 0 0,1 0 0,-1-1-1,0 1 1,1 0 0,-1 0 0,1-1-1,-1 1 1,1 0 0,-1-1-1,1 1 1,-1-1 0,1 1 0,0-1-1,-1 1 1,1-1 0,0 1-1,0-1 1,-1 0 0,1 1 0,1-1-1,0 0 8,0 0-1,0 0 0,0 0 0,0 0 0,0 0 0,0-1 1,0 1-1,0-1 0,0 0 0,0 1 0,0-1 0,2-1 0,3-2 70,0 0-1,0-1 0,-1 1 0,1-1 0,10-11 0,-2-5 280,-1-1 0,0 0 0,-2-1 1,0 0-1,-2-1 0,0 0 0,9-42 0,-3-5 244,11-104 0,-40 265-529,6-51 78,2 0-1,2 0 1,1 1 0,6 71 0,-3-106-145,0 0 1,1 1-1,-1-1 1,1 0-1,0 0 1,1 0-1,-1 0 1,1-1-1,0 1 1,0-1-1,5 5 1,-6-6-283,0-1 0,1 0 0,-1 0 0,1-1 0,-1 1 1,1 0-1,0-1 0,-1 0 0,5 2 0,-5-2-402,0-1 1,1 1-1,-1-1 0,0 0 0,1 0 0,-1 1 0,0-2 0,0 1 1,1 0-1,-1 0 0,0-1 0,0 1 0,4-2 0,15-12-15941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7.878"/>
    </inkml:context>
    <inkml:brush xml:id="br0">
      <inkml:brushProperty name="width" value="0.025" units="cm"/>
      <inkml:brushProperty name="height" value="0.025" units="cm"/>
    </inkml:brush>
  </inkml:definitions>
  <inkml:trace contextRef="#ctx0" brushRef="#br0">19 136 9513,'2'13'8355,"25"170"-1892,10 111-4968,-30-238-1435,-5-39-22,-1-12-5,0 1 0,0 0 0,0-1 1,-1 1-1,0-1 0,0 1 0,-1 0 0,-1 6 0,1-12 10,0-1 1,0 1-1,0-1 0,0 1 0,0-1 1,0 0-1,1 1 0,-1-1 0,0 0 1,0 0-1,0 0 0,0 1 0,1-1 1,-1 0-1,1 0 0,-1 0 0,0 0 0,1 0 1,-1-2-1,-12-27-18,0 0 0,3-1 0,0 0-1,2-1 1,1 0 0,-3-38 0,5 14-131,3-1 0,7-98 0,-3 141 98,0 1-1,0 0 1,2 0 0,-1 0 0,2 0-1,0 0 1,0 1 0,1 0 0,9-14 0,-12 21 1,1-1 0,0 1 0,1 0 0,-1 0-1,1 0 1,0 1 0,0 0 0,0 0 0,1 0 0,0 0 0,-1 1 0,1 0 0,0 0 0,1 1 0,-1-1 0,0 2 0,1-1 0,-1 0 0,1 1 0,8 0 0,-13 1 3,0-1-1,0 1 0,0 0 1,0 0-1,0 1 1,0-1-1,0 0 0,0 1 1,0-1-1,0 1 1,0-1-1,0 1 0,0 0 1,-1 0-1,1 0 0,0 0 1,-1 0-1,1 0 1,0 1-1,-1-1 0,0 0 1,1 1-1,-1 0 1,0-1-1,2 4 0,-1-1 1,-1 0 0,0 0 0,0 0 0,0 0 0,0 0 0,-1 0 0,0 0 0,0 1-1,0-1 1,0 0 0,-2 8 0,-2 5 11,-1 0 0,0-1 0,-1 1-1,-1-1 1,-9 16 0,-3 3 5,-2 0 0,-2-2 0,-48 56 0,59-80-336,8-14-1117,9-21-1358,33-55-3543,-26 59 4249,20-39-4110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8.444"/>
    </inkml:context>
    <inkml:brush xml:id="br0">
      <inkml:brushProperty name="width" value="0.025" units="cm"/>
      <inkml:brushProperty name="height" value="0.025" units="cm"/>
    </inkml:brush>
  </inkml:definitions>
  <inkml:trace contextRef="#ctx0" brushRef="#br0">1 87 10442,'0'0'7175,"2"13"-4565,7 97 643,0 12-1162,-5-110-1793,0-24 79,1-27 229,-5 9-563,0 0-1,-2 0 1,-1 0 0,-9-35 0,12 70-99,-1 0 1,1 0 0,0 0-1,0 0 1,0 0 0,1 0 0,-1 0-1,1 0 1,1 0 0,-1 0-1,1 0 1,-1-1 0,5 8 0,-5-10-101,1 0 1,-1 0 0,1 0 0,0-1-1,-1 1 1,1 0 0,0-1 0,0 1-1,0-1 1,0 0 0,0 0 0,0 0-1,0 0 1,1 0 0,-1 0 0,0 0-1,1-1 1,-1 1 0,0-1 0,1 0 0,-1 1-1,3-1 1,-1-1-163,0 0 0,0 0-1,0 0 1,-1-1 0,1 1 0,0-1-1,-1 0 1,0 0 0,1 0 0,-1 0 0,0-1-1,4-2 1,4-7-391,0 0 0,-1 0-1,0-1 1,-1 0 0,11-20-1,7-26 658,-18 32 4540,-15 53-3823,-1-4-86,2 0-1,0 1 0,2-1 0,0 1 0,1 0 0,2 0 1,3 39-1,-3-61-564,0 0 0,0 0 0,0 1-1,1-1 1,-1 0 0,0 0 0,0 0 0,1 0 0,-1 1 0,1-1 0,-1 0 0,1 0 0,0 0 0,-1 0 0,1 0 0,0 0-1,0 0 1,0 0 0,0-1 0,0 1 0,-1 0 0,1 0 0,1-1 0,-1 1 0,0-1 0,0 1 0,0-1 0,0 1 0,0-1-1,0 1 1,1-1 0,-1 0 0,0 0 0,0 0 0,0 0 0,1 0 0,-1 0 0,0 0 0,0 0 0,1 0 0,-1 0 0,0-1-1,0 1 1,1-1 0,2-1 36,0 1 0,-1-1 0,0 0 0,1 0 0,-1-1 0,0 1 0,0-1 0,0 1 0,-1-1 0,1 0 0,-1 0 0,5-6 0,-1-3 101,0 0 0,-1 0 0,-1 0 1,1-1-1,-2 0 0,0 0 0,0 0 1,-1 0-1,-1 0 0,0 0 0,-1-1 1,-1 1-1,0 0 0,-4-21 0,-12 12-424,17 21 244,0 1-1,-1 0 1,1-1 0,0 1-1,-1 0 1,1 0 0,-1-1 0,1 1-1,0 0 1,-1 0 0,1 0-1,-1 0 1,1-1 0,-1 1 0,1 0-1,-1 0 1,1 0 0,0 0-1,-1 0 1,1 0 0,-1 0-1,1 0 1,-1 1 0,1-1 0,-1 0-1,1 0 1,0 0 0,-1 0-1,1 0 1,-1 1 0,1-1 0,0 0-1,-1 0 1,1 1 0,0-1-1,-1 0 1,1 1 0,0-1-1,-1 0 1,1 1 0,0-1 0,0 0-1,-1 1 1,1-1 0,0 1-1,0-1 1,0 1 0,0-1 0,0 0-1,-1 1 1,1-1 0,0 1-1,0-1 1,0 1 0,0-1-1,0 1 1,0-1 0,1 1 0,-2 4-275,0 1 0,0-1 1,1 0-1,0 0 1,0 1-1,1-1 0,-1 0 1,1 0-1,0 1 1,0-1-1,4 9 1,-4-12-18,1 0 0,-1 0 1,1 0-1,0 0 0,-1 0 1,1 0-1,0 0 1,0-1-1,0 1 0,0-1 1,0 1-1,1-1 1,-1 0-1,0 0 0,1 0 1,-1 0-1,0 0 0,1-1 1,-1 1-1,1-1 1,0 1-1,-1-1 0,1 0 1,-1 0-1,1 0 1,4-1-1,26-6-3822,1-15-1745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9.039"/>
    </inkml:context>
    <inkml:brush xml:id="br0">
      <inkml:brushProperty name="width" value="0.025" units="cm"/>
      <inkml:brushProperty name="height" value="0.025" units="cm"/>
    </inkml:brush>
  </inkml:definitions>
  <inkml:trace contextRef="#ctx0" brushRef="#br0">92 182 9321,'0'0'5093,"-10"8"-3876,6-4-1064,-2 0 11,1 1-1,0 0 1,0 0-1,0 0 1,1 1-1,-1-1 1,1 1-1,1 0 1,-1 0 0,1 1-1,0-1 1,-3 11-1,0 8 507,1 0-1,1 0 1,1 0-1,1 46 0,2-69-636,0-1 0,0 1 0,0-1-1,0 1 1,0-1 0,1 1-1,-1-1 1,1 1 0,-1-1 0,1 1-1,-1-1 1,1 0 0,0 1-1,-1-1 1,1 0 0,0 0-1,0 1 1,0-1 0,0 0 0,1 1-1,-1-1-5,1-1 0,-1 0-1,0 1 1,0-1-1,0 0 1,0 1 0,1-1-1,-1 0 1,0 0 0,0 0-1,0 0 1,1 0-1,-1-1 1,0 1 0,0 0-1,0 0 1,0-1 0,1 1-1,0-1 1,3-2 83,0 1 0,0-1 1,-1 0-1,1 0 0,-1-1 1,0 1-1,0-1 0,0 0 0,5-8 1,3-7 90,-1-1 0,-1 0 1,0-1-1,-2 0 1,0 0-1,-2-1 1,7-37-1,-6 5 278,-2 1 0,-2-57 0,-5 93-490,-3 23-128,-3 28-21,1 20 235,3 0 0,2 1-1,6 57 1,-3-107-49,0 0-1,0 1 1,0-1 0,1 0-1,0 1 1,0-1 0,1 0-1,-1-1 1,1 1 0,0 0-1,0-1 1,1 1 0,-1-1-1,1 0 1,7 6 0,-8-8-17,-1-1 1,0 0-1,0 1 1,1-1 0,-1 0-1,0 0 1,1 0-1,-1 0 1,1-1 0,0 1-1,-1-1 1,1 1-1,0-1 1,-1 0 0,1 0-1,-1 0 1,1-1-1,0 1 1,-1 0 0,1-1-1,-1 0 1,1 1-1,-1-1 1,1 0 0,-1-1-1,1 1 1,-1 0-1,0-1 1,0 1 0,0-1-1,0 0 1,0 1-1,3-5 1,2-1 25,-2 0 0,1-1 0,-1 1 0,0-1 0,0 0 0,-1 0 0,0-1 0,-1 0 0,4-12 0,0-7 35,4-46-1,-7 50-88,-8 46-84,1-3 101,0 0 0,2 0 0,0 0 1,2 31-1,-1-49 7,0 1 0,0-1 0,0 0 1,1 0-1,-1 0 0,0 0 1,0 1-1,1-1 0,-1 0 1,0 0-1,1 0 0,-1 0 1,1 0-1,0 0 0,-1 0 1,1 0-1,0 0 0,0 0 1,-1 0-1,1 0 0,0-1 0,0 1 1,0 0-1,0-1 0,0 1 1,0 0-1,0-1 0,0 1 1,0-1-1,1 0 0,-1 1 1,0-1-1,0 0 0,0 0 1,0 1-1,1-1 0,-1 0 0,0 0 1,2-1-1,0 1 34,-1-1 0,1 0 0,0 0 1,-1-1-1,1 1 0,-1 0 0,0-1 0,1 0 0,-1 1 0,0-1 0,0 0 0,0 0 0,0 0 0,0 0 1,3-5-1,5-13 72,0 0 1,0-1-1,-2 1 0,-1-2 1,-1 1-1,0-1 1,3-35-1,-10 136-963,1-74 680,0 0 0,0 0 0,1 0 0,0 0 0,0-1 0,0 1 0,1 0 0,0-1 0,0 1 0,0-1 0,0 0 0,0 1 0,1-1 0,3 4 0,-5-7-106,1 0 0,-1 0 0,0 0 0,1-1 0,-1 1 1,1 0-1,-1-1 0,1 1 0,-1-1 0,1 1 1,0-1-1,-1 0 0,1 1 0,0-1 0,-1 0 0,1 0 1,-1 0-1,1-1 0,0 1 0,-1 0 0,1 0 0,-1-1 1,1 1-1,0-1 0,-1 0 0,1 1 0,-1-1 1,0 0-1,1 0 0,1-1 0,2-2-844,0 0-1,-1 0 1,1 0 0,-1-1-1,0 0 1,6-8 0,8-19-5247</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19.683"/>
    </inkml:context>
    <inkml:brush xml:id="br0">
      <inkml:brushProperty name="width" value="0.025" units="cm"/>
      <inkml:brushProperty name="height" value="0.025" units="cm"/>
    </inkml:brush>
  </inkml:definitions>
  <inkml:trace contextRef="#ctx0" brushRef="#br0">61 415 11531,'0'0'11990,"-5"10"-11526,-1 4-456,-29 78 198,31-82-288,1 0 0,1 0 0,0 0 0,0 0 0,1 0 0,0 0-1,2 20 1,-1-29 25,0 0-1,1 0 1,-1-1-1,0 1 1,1 0-1,-1-1 1,1 1-1,-1 0 1,0-1-1,1 1 1,0 0-1,-1-1 1,1 1-1,-1-1 1,1 1-1,0-1 1,-1 1-1,1-1 1,0 0-1,-1 1 1,1-1-1,0 0 1,0 0-1,-1 1 1,1-1-1,0 0 1,0 0-1,-1 0 0,1 0 1,0 0-1,0 0 1,0 0-1,-1 0 1,1 0-1,0 0 1,0-1-1,-1 1 1,1 0-1,0 0 1,0-1-1,-1 1 1,1 0-1,0-1 1,-1 1-1,1-1 1,0 1-1,0-2 1,34-22-1112,-18 3-31,0 0 0,-1-1 1,-2-1-1,0 0 0,-1-1 0,-2 0 0,0-1 0,-2-1 0,12-49 0,-11 27 187,6-65 0,-10-46 4794,-7 149 1056,-2 10-1737,-6 21-583,-8 34-1542,12-25-226,1 0-1,1 0 1,1 0-1,5 57 0,-1-68-596,1 0 0,0 1 0,2-2 0,0 1 0,1-1 0,1 1-1,1-2 1,16 29 0,-15-38 110,-4-18-67,-5-27 1,0 29-187,0-20-292,-2 1 0,-1-1 0,-1 0 0,-13-45 0,15 67-17,0 7 160,0 16 196,4 26 339,-1-39-382,0-1 0,0 1 0,0 0 0,1 0-1,-1-1 1,1 1 0,0-1 0,0 0 0,1 1 0,-1-1-1,1 0 1,-1 0 0,1 0 0,0-1 0,0 1 0,0-1 0,1 0-1,-1 0 1,1 0 0,-1 0 0,1 0 0,-1-1 0,1 1 0,0-1-1,0 0 1,0 0 0,5 0 0,-4-1 1,0 0-1,1 0 1,-1 0-1,0-1 1,0 1 0,0-1-1,0-1 1,0 1 0,0-1-1,0 1 1,0-2-1,-1 1 1,1 0 0,-1-1-1,0 0 1,1 0 0,-1 0-1,0 0 1,-1-1-1,7-7 1,-3 1 27,-1 0 0,-1 0 0,0 0 0,0-1-1,6-22 1,15-31 477,-25 109-592,-1 133 640,0-177-597,0 0 1,0-1 0,0 1-1,0 0 1,0 0 0,0 0 0,0 0-1,0 0 1,0 0 0,0 0-1,0 0 1,0-1 0,1 1-1,-1 0 1,0 0 0,1 0 0,-1 0-1,1-1 1,-1 1 0,1 0-1,-1 0 1,1-1 0,-1 1-1,1 0 1,0-1 0,-1 1 0,1-1-1,0 1 1,0-1 0,-1 1-1,1-1 1,0 1 0,0-1-1,0 0 1,-1 1 0,1-1 0,0 0-1,0 0 1,0 0 0,0 0-1,1 0 1,0 0-258,-1-1-1,1 0 1,0 0-1,-1 0 1,1 1-1,-1-2 1,1 1 0,-1 0-1,0 0 1,1 0-1,-1-1 1,0 1-1,0-1 1,0 1-1,0-1 1,0 1 0,0-1-1,0 1 1,1-4-1,8-27-5578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0.073"/>
    </inkml:context>
    <inkml:brush xml:id="br0">
      <inkml:brushProperty name="width" value="0.025" units="cm"/>
      <inkml:brushProperty name="height" value="0.025" units="cm"/>
    </inkml:brush>
  </inkml:definitions>
  <inkml:trace contextRef="#ctx0" brushRef="#br0">13 1 20628,'0'0'2210,"-13"60"-2082,13-37-96,1-1-449,10 0-1440,3-2-1475,-2-1-3202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0.403"/>
    </inkml:context>
    <inkml:brush xml:id="br0">
      <inkml:brushProperty name="width" value="0.025" units="cm"/>
      <inkml:brushProperty name="height" value="0.025" units="cm"/>
    </inkml:brush>
  </inkml:definitions>
  <inkml:trace contextRef="#ctx0" brushRef="#br0">10 86 1922,'0'0'16052,"0"8"-14616,-3 14-1088,1-10-169,0 0 1,1 0 0,0 1-1,1-1 1,2 24 0,-1-35-193,-1-1 0,1 1 0,-1 0 0,0 0 0,1 0-1,0 0 1,-1-1 0,1 1 0,-1 0 0,1 0 0,0-1 0,0 1 0,-1-1 0,1 1 0,0-1 0,0 1 0,0-1 0,0 1 0,-1-1 0,1 0 0,0 1 0,0-1 0,0 0 0,0 0 0,0 0 0,0 1 0,0-1 0,0 0 0,0 0-1,0-1 1,0 1 0,0 0 0,0 0 0,0 0 0,0-1 0,-1 1 0,1 0 0,0-1 0,0 1 0,0-1 0,0 1 0,0-1 0,-1 1 0,1-1 0,0 0 0,0 0 0,37-30 172,-17 4 11,30-33-508,-47 56 595,0 0 1,0 0-1,0 1 0,1 0 1,0 0-1,0 0 1,-1 0-1,2 0 1,-1 1-1,9-3 1,-13 5-162,0 0 0,0-1 0,0 1 0,-1 0 0,1 0 1,0 0-1,0 0 0,0 0 0,-1 0 0,1 0 0,0 0 0,0 0 0,0 0 1,-1 1-1,1-1 0,0 0 0,0 1 0,-1-1 0,1 0 0,0 1 0,0-1 1,-1 1-1,1-1 0,0 1 0,-1-1 0,1 1 0,-1-1 0,1 1 1,-1 0-1,1-1 0,-1 1 0,1 0 0,-1-1 0,1 2 0,4 32 1515,-2-4-1069,-3-29-532,0 0-1,0-1 1,1 1-1,-1 0 0,0-1 1,1 1-1,-1 0 1,0 0-1,1-1 1,-1 1-1,1-1 0,-1 1 1,1 0-1,-1-1 1,1 1-1,-1-1 1,1 1-1,0-1 0,-1 0 1,1 1-1,0-1 1,-1 1-1,1-1 1,0 0-1,0 0 0,-1 1 1,2-1-1,0 0 15,1-1-1,-1 1 0,0 0 1,0-1-1,0 1 1,0-1-1,0 0 0,0 0 1,0 0-1,0 0 1,0 0-1,0 0 0,0-1 1,-1 1-1,1 0 0,0-1 1,1-2-1,30-37 55,-16 19-75,-9 12-83,34-32-19,-39 40-18,0 0 1,0 0-1,0 0 1,0 0-1,1 0 1,-1 0 0,1 1-1,-1 0 1,1 0-1,-1 0 1,1 0-1,0 0 1,4 0-1,-7 1 55,0 0-1,-1 0 0,1 0 1,-1 0-1,1 0 0,0 0 1,-1 1-1,1-1 0,-1 0 1,1 0-1,0 0 0,-1 0 1,1 1-1,-1-1 0,1 0 1,-1 1-1,1-1 0,-1 0 1,1 1-1,-1-1 0,1 1 1,-1-1-1,0 1 0,1-1 1,-1 1-1,0-1 0,1 1 1,-1-1-1,0 1 1,0-1-1,1 1 0,-1 0 1,0 0-1,1 14-8105,-1-14 7891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6.854"/>
    </inkml:context>
    <inkml:brush xml:id="br0">
      <inkml:brushProperty name="width" value="0.025" units="cm"/>
      <inkml:brushProperty name="height" value="0.025" units="cm"/>
    </inkml:brush>
  </inkml:definitions>
  <inkml:trace contextRef="#ctx0" brushRef="#br0">195 1 13965,'0'0'8878,"-7"15"-8622,0-1-204,1 1-1,1-1 0,1 1 1,0 0-1,1 0 0,0 1 1,-1 27-1,16 250 1884,-7-251-1720,3-1 0,0 0 1,3 0-1,31 77 0,-51-136-144,-1 0-1,-1 0 0,-1 1 1,-22-25-1,-67-64 416,64 69-427,35 35-61,0 1-1,0-1 1,0 1 0,1-1 0,-1 0-1,1 0 1,-1 0 0,1 0 0,0 0-1,0 0 1,-1 0 0,2 0 0,-1 0-1,0 0 1,0-1 0,1 1 0,-1 0-1,1-5 1,0 5-1,2 0-1,-1 0 1,0 0-1,0 1 0,1-1 1,-1 0-1,1 1 1,-1-1-1,1 1 1,-1 0-1,1 0 1,0-1-1,0 1 0,0 0 1,0 0-1,0 1 1,0-1-1,0 0 1,0 1-1,4-1 0,96-29-49,25-8-1953,-47 4-5746,-39 12-4260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1.212"/>
    </inkml:context>
    <inkml:brush xml:id="br0">
      <inkml:brushProperty name="width" value="0.025" units="cm"/>
      <inkml:brushProperty name="height" value="0.025" units="cm"/>
    </inkml:brush>
  </inkml:definitions>
  <inkml:trace contextRef="#ctx0" brushRef="#br0">1 0 6054,'0'8'9401,"5"78"-6768,3 0 1,22 90 0,3 24-654,-23-115-1367,15 95 183,-25-180-792,0 0 0,1 0-1,-1 0 1,0 0 0,0 0 0,0 0-1,0 0 1,0 0 0,0 0 0,0 0-1,0 0 1,1 0 0,-1 0-1,0 0 1,0 0 0,0 0 0,0 0-1,0 0 1,0 0 0,0 0-1,0 0 1,1 0 0,-1 0 0,0 0-1,0 0 1,0 0 0,0 0 0,0 0-1,0 1 1,0-1 0,0 0-1,0 0 1,0 0 0,0 0 0,0 0-1,0 0 1,0 0 0,0 0-1,0 0 1,1 1 0,-1-1 0,0 0-1,0 0 1,0 0 0,0 0 0,2-17 92,0-26 10,-5-28-13,-16-84 0,0-6-12,22 129-136,-3 31 50,1 1 1,-1-1-1,0 1 1,0-1-1,1 1 1,-1-1 0,0 1-1,0-1 1,1 1-1,-1-1 1,1 1 0,-1-1-1,0 1 1,1 0-1,-1-1 1,1 1 0,-1 0-1,1-1 1,-1 1-1,1 0 1,-1 0 0,1 0-1,0-1 1,-1 1-1,1 0 1,-1 0 0,2 0-1,1 1-8,0 0 0,0 0 0,0 0 0,-1 1 0,1-1 0,0 1 0,0 0 0,-1 0 0,1 0 0,-1 0 0,0 0 0,1 0 0,-1 0 0,2 5 0,15 16 0,-16-18 16,1 1-1,0-1 0,0 0 0,0 0 1,1 0-1,-1 0 0,1-1 1,0 0-1,1 0 0,-1 0 0,1-1 1,-1 1-1,1-1 0,12 4 1,-15-7 2,0-1 1,0 1 0,-1-1-1,1 0 1,0 0-1,-1 0 1,1 0 0,-1 0-1,1-1 1,-1 1 0,1-1-1,-1 1 1,0-1 0,0 0-1,0 0 1,0 0 0,0 0-1,0 0 1,-1-1-1,1 1 1,-1 0 0,1-1-1,-1 1 1,0-1 0,0 0-1,1-3 1,4-11 29,0 1-1,7-31 1,-8 11 61,1-51 0,-6 103-121,1 0-1,1 0 1,1 0-1,5 17 1,-6-25 32,1 1 1,0-1-1,0 1 0,1-1 1,0 0-1,1 0 0,0-1 1,0 1-1,7 7 1,-11-14 14,0 0 0,0 0 1,0 0-1,0 0 0,0 0 1,0 0-1,0 0 0,0-1 0,0 1 1,1 0-1,-1-1 0,0 1 1,1-1-1,-1 1 0,1-1 1,-1 1-1,0-1 0,1 0 1,-1 0-1,1 0 0,-1 0 1,1 0-1,-1 0 0,0 0 1,1 0-1,1-1 0,-1-1 50,1 1 0,-1 0 0,0-1 1,0 0-1,0 1 0,0-1 0,0 0 0,-1 0 0,1 0 0,0 0 0,-1-1 1,0 1-1,2-3 0,3-9 305,0-1 1,-1 1 0,6-26 0,8-103 337,-19 157-787,-1 2 27,1 0 0,0 0 0,2 0 0,-1 0 0,2 0 0,0 0 0,9 25 0,-11-40-80,-1 0 0,1 0 0,-1 0 0,1 0 0,0 0 1,-1 0-1,1 0 0,0 0 0,0 0 0,-1 0 1,1 0-1,0-1 0,0 1 0,0 0 0,0-1 1,0 1-1,0-1 0,1 1 0,-1-1 0,0 1 0,0-1 1,0 0-1,0 1 0,0-1 0,1 0 0,-1 0 1,0 0-1,0 0 0,1 0 0,-1 0 0,0 0 1,0-1-1,0 1 0,0 0 0,1-1 0,-1 1 0,0 0 1,0-1-1,0 0 0,0 1 0,0-1 0,0 0 1,0 1-1,0-1 0,0 0 0,1-1 0,4-4-1797,1 0 0,-1-1 0,-1 0 0,9-12 1,4-9-4886</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1.553"/>
    </inkml:context>
    <inkml:brush xml:id="br0">
      <inkml:brushProperty name="width" value="0.025" units="cm"/>
      <inkml:brushProperty name="height" value="0.025" units="cm"/>
    </inkml:brush>
  </inkml:definitions>
  <inkml:trace contextRef="#ctx0" brushRef="#br0">1 17 8296,'0'0'17024,"8"4"-16581,3 0-423,0 0-1,0-1 1,1-1-1,-1 1 1,13-1-1,-20-1-27,-1 0-1,0 0 1,0 0-1,0 1 1,0-1-1,0 1 1,0 0 0,0-1-1,0 1 1,-1 1-1,1-1 1,-1 0-1,4 5 1,22 14 1,-27-21 1,1 1 1,-1-1 0,0 0-1,0 0 1,0 0-1,1 0 1,-1 0-1,0 0 1,0 0 0,1 0-1,-1-1 1,0 1-1,0 0 1,1-1-1,-1 1 1,0-1 0,0 1-1,0-1 1,0 0-1,0 1 1,0-1-1,0 0 1,0 0 0,0 0-1,0 0 1,1-1-1,16-21-303,-14 18 245,-1 1 0,1-1 0,-1 0-1,1 1 1,1 0 0,-1 0 0,1 0 0,-1 0 0,1 1 0,0 0 0,0 0 0,7-3 0,-11 7-79,-1-1 1,1 0-1,-1 1 1,1-1-1,-1 1 1,1-1-1,-1 1 1,0-1-1,1 1 1,-1-1-1,1 1 1,-1-1-1,0 1 1,0-1-1,1 1 1,-1 0-1,0-1 1,0 1-1,0-1 1,0 1-1,1 0 1,-1-1-1,0 1 1,0 0-1,0-1 1,0 1-1,-1 0 1,1-1-1,0 1 0,0 0 1,0-1-1,0 1 1,-1 0-1,1 4-4140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1.882"/>
    </inkml:context>
    <inkml:brush xml:id="br0">
      <inkml:brushProperty name="width" value="0.025" units="cm"/>
      <inkml:brushProperty name="height" value="0.025" units="cm"/>
    </inkml:brush>
  </inkml:definitions>
  <inkml:trace contextRef="#ctx0" brushRef="#br0">146 3 17617,'0'0'8536,"-10"-1"-8467,6 0-74,-1 1 1,1 0-1,0 0 0,0 0 1,0 0-1,0 1 0,0-1 1,0 1-1,0 0 0,0 1 1,0-1-1,0 1 0,0-1 1,1 1-1,-1 0 0,1 0 1,-1 1-1,1-1 0,0 1 1,0 0-1,0 0 0,0 0 1,-4 5-1,3-3 50,-1 1 1,1 0-1,0-1 1,0 2-1,1-1 0,0 0 1,0 0-1,1 1 0,-1 0 1,1-1-1,1 1 1,-1 0-1,0 13 0,2-19-43,0 0 1,0 0-1,0 0 0,0 0 0,1 0 0,-1 0 0,0 0 1,1 0-1,-1 0 0,0-1 0,1 1 0,-1 0 0,1 0 1,0 0-1,-1-1 0,1 1 0,-1 0 0,1-1 0,0 1 1,0 0-1,-1-1 0,1 1 0,0-1 0,1 1 1,30 7-51,35-12-1208,-56 1 244,-1 0-1,0 0 1,0-1-1,0-1 1,11-6-1,14-9-6044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2.380"/>
    </inkml:context>
    <inkml:brush xml:id="br0">
      <inkml:brushProperty name="width" value="0.025" units="cm"/>
      <inkml:brushProperty name="height" value="0.025" units="cm"/>
    </inkml:brush>
  </inkml:definitions>
  <inkml:trace contextRef="#ctx0" brushRef="#br0">1 1 18770,'0'9'886,"1"68"1904,13 98 0,-10-146-2557,1 1 0,2-1 0,1 0 0,1-1 1,2 0-1,23 46 0,-33-73-202,-1 1-1,1-1 1,-1 1 0,1-1-1,0 0 1,0 1 0,0-1 0,0 0-1,0 0 1,0 0 0,0 1-1,0-1 1,0 0 0,1 0-1,-1-1 1,0 1 0,1 0-1,-1 0 1,1-1 0,-1 1-1,1 0 1,-1-1 0,3 1-1,-3-2 29,0 0 0,0 0 0,0 0 0,0 0 0,0 0 0,0 0 0,-1 0 0,1 0 0,0-1 0,-1 1 0,1 0 0,0 0 0,-1-1 0,0 1 0,1 0-1,-1-1 1,0 1 0,1-1 0,-1 1 0,0 0 0,0-1 0,0 1 0,0-1 0,-1 1 0,1-2 0,0-13-1,-4-93 102,2 97-192,1 1 0,-2-1 0,1 1 0,-2 0 0,1 0 0,-2 0 0,-6-12 1,11 22 28,0 1 0,0 0 0,0-1 0,0 1 0,0 0 1,0 0-1,0-1 0,0 1 0,0 0 0,0-1 0,0 1 1,-1 0-1,1 0 0,0-1 0,0 1 0,0 0 0,-1 0 0,1-1 1,0 1-1,0 0 0,-1 0 0,1-1 0,0 1 0,0 0 1,-1 0-1,1 0 0,0 0 0,-1 0 0,1-1 0,0 1 1,0 0-1,-1 0 0,1 0 0,0 0 0,-1 0 0,1 0 1,0 0-1,-1 0 0,1 0 0,0 0 0,-1 0 0,-2 16-186,6 24-63,-2-37 253,0 1 0,0-1-1,1 0 1,-1 0 0,1 0 0,-1 0 0,1 0 0,0 0-1,1-1 1,-1 1 0,0-1 0,1 1 0,-1-1 0,1 0-1,0 0 1,-1 0 0,1 0 0,0 0 0,0-1 0,1 1-1,-1-1 1,0 0 0,0 0 0,1 0 0,-1-1 0,0 1-1,1-1 1,5 1 0,-4-1 1,0-1 0,0 1 0,-1-1 0,1 0 0,0 0-1,-1 0 1,1 0 0,-1-1 0,1 0 0,-1 0 0,0 0 0,0-1 0,0 1 0,0-1 0,0 0 0,0 0-1,-1 0 1,1-1 0,-1 1 0,4-6 0,0-4 18,0 0 0,-1-1 0,9-26 0,6-15 220,-21 55-244,0 0-1,0-1 0,0 1 1,0 0-1,0-1 0,0 1 1,0 0-1,0-1 0,1 1 1,-1 0-1,0 0 0,0-1 1,0 1-1,0 0 0,1-1 1,-1 1-1,0 0 0,0 0 0,1-1 1,-1 1-1,0 0 0,0 0 1,1 0-1,-1 0 0,0-1 1,1 1-1,-1 0 0,0 0 1,1 0-1,-1 0 0,0 0 1,1 0-1,-1 0 0,0 0 1,1 0-1,-1 0 0,0 0 1,1 0-1,-1 0 0,7 14-47,-1 28 198,-6-39-117,1 11 61,1 8 22,0 1-1,9 30 1,-11-49-92,1-1 0,0 1 0,0 0 0,1 0 0,-1-1 0,1 1 0,-1-1 0,1 1 0,1-1 0,-1 0 0,0 0 0,1 0 0,-1 0 0,1 0 0,0 0 0,0-1 0,0 0 0,0 1 0,0-1 0,1 0 0,4 2 0,-6-4-81,-1 1 0,1-1 0,0 0 0,-1 0 0,1 0 0,-1 0-1,1-1 1,0 1 0,-1 0 0,1 0 0,-1-1 0,1 1 0,0-1 0,-1 0 0,0 1-1,1-1 1,-1 0 0,1 0 0,-1 0 0,0 0 0,0 0 0,1 0 0,-1 0 0,0-1-1,0 1 1,0 0 0,0-1 0,0 1 0,-1 0 0,1-1 0,0 1 0,-1-1 0,1 1 0,-1-1-1,1 0 1,-1 1 0,0-1 0,0 1 0,0-4 0,3-10-1907,-1 0-1,-1 0 1,-1-20-1,-1 25 153,1-42-5813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2.739"/>
    </inkml:context>
    <inkml:brush xml:id="br0">
      <inkml:brushProperty name="width" value="0.025" units="cm"/>
      <inkml:brushProperty name="height" value="0.025" units="cm"/>
    </inkml:brush>
  </inkml:definitions>
  <inkml:trace contextRef="#ctx0" brushRef="#br0">1 0 14574,'0'0'9192,"15"65"-9095,5-46-386,3 1-1152,2-1-993,2 1-1570,0-6-1922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3.082"/>
    </inkml:context>
    <inkml:brush xml:id="br0">
      <inkml:brushProperty name="width" value="0.025" units="cm"/>
      <inkml:brushProperty name="height" value="0.025" units="cm"/>
    </inkml:brush>
  </inkml:definitions>
  <inkml:trace contextRef="#ctx0" brushRef="#br0">44 28 13805,'0'0'10127,"-4"9"-8862,1-3-1091,-25 51 1499,27-53-1564,-1-1 1,1 1 0,0 0-1,0 0 1,0 0 0,0 0-1,1 0 1,-1 0 0,1 1-1,0-1 1,1 0 0,-1 0-1,1 0 1,1 5-1,-1-8-101,-1 0-1,1 0 1,0 0-1,0-1 1,0 1-1,0 0 1,0-1-1,0 1 1,0-1-1,0 1 1,0-1-1,0 1 1,0-1-1,0 0 1,0 1-1,1-1 1,-1 0-1,0 0 1,0 0-1,0 0 1,0 0-1,0 0 1,1 0-1,-1-1 1,0 1-1,0 0 1,0-1-1,0 1 1,0 0-1,0-1 1,1 0-1,35-17 197,16-27-162,-38 30-84,1 1-1,1 1 0,0 1 0,28-16 1,-43 27 44,-1 0 0,0 0 0,1 0 0,-1 1 0,1-1 0,-1 0 0,1 1 0,-1-1 0,1 1 0,0-1 0,-1 1 0,1 0 0,-1-1 0,1 1 0,0 0 0,-1 0 0,1 0 0,0 1 0,-1-1 0,1 0-1,0 1 1,-1-1 0,1 1 0,-1-1 0,1 1 0,-1 0 0,1-1 0,-1 1 0,1 0 0,-1 0 0,3 2 0,-2 2 59,0 0 0,0 0 0,0-1 0,0 1 0,-1 1-1,0-1 1,0 0 0,0 8 0,12 40 462,-12-51-514,0 0 1,0 0 0,0-1 0,0 1 0,0 0 0,0-1 0,0 1 0,1-1 0,-1 0 0,0 1 0,1-1 0,0 0 0,-1 0-1,1 0 1,-1 0 0,1 0 0,0 0 0,0 0 0,0-1 0,0 1 0,-1 0 0,1-1 0,4 1 0,1-2-81,0 1 0,0-1-1,0-1 1,0 1 0,-1-1 0,1 0 0,0-1 0,-1 1 0,1-2 0,-1 1 0,0 0 0,0-1 0,0 0-1,9-9 1,32-32-3656,-10 3-5215,-13 11-5445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23.440"/>
    </inkml:context>
    <inkml:brush xml:id="br0">
      <inkml:brushProperty name="width" value="0.025" units="cm"/>
      <inkml:brushProperty name="height" value="0.025" units="cm"/>
    </inkml:brush>
  </inkml:definitions>
  <inkml:trace contextRef="#ctx0" brushRef="#br0">0 0 20948,'0'0'1249,"33"53"-32,-19-5 192,0 11 289,1 10-737,0 5-128,2 2-64,3 1-353,2-4-320,-3-4-64,-1-7-897,-2-7-1409,-9-11-2851,1-5-5797</inkml:trace>
  <inkml:trace contextRef="#ctx0" brushRef="#br0" timeOffset="1">233 1028 17809,'0'0'12332,"57"12"-15632,-50-33-6853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1.594"/>
    </inkml:context>
    <inkml:brush xml:id="br0">
      <inkml:brushProperty name="width" value="0.025" units="cm"/>
      <inkml:brushProperty name="height" value="0.025" units="cm"/>
    </inkml:brush>
  </inkml:definitions>
  <inkml:trace contextRef="#ctx0" brushRef="#br0">1 49 7335,'0'0'10751,"13"1"-9720,43 0-238,0-2 1,81-12 0,25-1-277,283 9 781,-581 5-107,-162 2-1256,84 17 391,740-42-257,-489 17-74,-30 2 44,-25 2 45,-109-1-776,-245 26 1,321-16-2453,15-4-2035</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5.539"/>
    </inkml:context>
    <inkml:brush xml:id="br0">
      <inkml:brushProperty name="width" value="0.025" units="cm"/>
      <inkml:brushProperty name="height" value="0.025" units="cm"/>
    </inkml:brush>
  </inkml:definitions>
  <inkml:trace contextRef="#ctx0" brushRef="#br0">88 201 4869,'0'0'694,"-11"0"1484,-64 0 1382,74 0-2140,3 0 80,271-8 1816,140-23-3273,-234 16 191,189-18-249,546-25-114,-712 63 38,-200-6-206,-1-1 0,0 1 0,1 0 0,-1 0-1,0-1 1,0 1 0,0-1 0,0 1 0,0-1 0,0 1-1,0-1 1,-1 0 0,1 1 0,-1-1 0,1 0-1,-1-2 1,2 0-1105,8-24-7289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6.562"/>
    </inkml:context>
    <inkml:brush xml:id="br0">
      <inkml:brushProperty name="width" value="0.025" units="cm"/>
      <inkml:brushProperty name="height" value="0.025" units="cm"/>
    </inkml:brush>
  </inkml:definitions>
  <inkml:trace contextRef="#ctx0" brushRef="#br0">1 1 15791,'0'0'5472,"2"16"-5152,11 335 395,-8-98-4270,-4-225 1393,-1-16-4815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1:59.687"/>
    </inkml:context>
    <inkml:brush xml:id="br0">
      <inkml:brushProperty name="width" value="0.025" units="cm"/>
      <inkml:brushProperty name="height" value="0.025" units="cm"/>
    </inkml:brush>
  </inkml:definitions>
  <inkml:trace contextRef="#ctx0" brushRef="#br0">1 78 7399,'0'0'3924,"0"-9"-1164,0-7-2664,0-10 5521,6 56-2234,1 44-2608,-6-44-633,3 0 0,11 52 0,-15-81-130,0 1 0,0-1-1,0 0 1,1 0 0,-1 0-1,0 0 1,1 0 0,-1 0-1,1-1 1,-1 1 0,1 0-1,-1 0 1,1 0 0,-1 0-1,1 0 1,0-1 0,0 1-1,-1 0 1,1-1-1,0 1 1,0 0 0,0-1-1,0 1 1,0-1 0,0 1-1,-1-1 1,1 0 0,0 1-1,1-1 1,0 0 0,0 0 47,0-1 1,0 1 0,0-1 0,0 0-1,0 0 1,0 0 0,0 0 0,0 0-1,0-1 1,-1 1 0,1-1 0,0 1-1,2-4 1,7-8 355,0-1 1,14-26-1,-23 36-430,38-68 296,-23 38 195,38-53 1,-55 86-464,1 0 1,-1 0 0,0 0 0,1 1 0,0-1 0,-1 0 0,1 0 0,-1 1 0,1-1-1,0 0 1,-1 1 0,1-1 0,0 1 0,0-1 0,-1 1 0,1 0 0,0-1 0,0 1-1,0 0 1,0-1 0,0 1 0,0 0 0,-1 0 0,1 0 0,2 0 0,-2 0-10,-1 1 1,1-1-1,0 1 1,0 0-1,0 0 1,-1-1-1,1 1 1,0 0-1,-1 0 1,1 0-1,-1 0 1,1 0-1,-1 0 0,0 0 1,1 0-1,-1 0 1,0 0-1,1 1 1,5 55-2,-6-52 39,-1 24-35,0-23-104,1 0 0,0 0-1,0 1 1,0-1-1,0 0 1,1 0 0,0 0-1,0 0 1,4 9-1,-5-14-38,1 0 0,-1-1-1,1 1 1,-1-1-1,1 1 1,-1 0-1,1-1 1,-1 1-1,1-1 1,-1 0-1,1 1 1,0-1 0,-1 1-1,1-1 1,0 0-1,0 1 1,-1-1-1,1 0 1,0 0-1,-1 0 1,1 0 0,0 0-1,0 0 1,0 1-1,-1-2 1,1 1-1,0 0 1,0 0-1,-1 0 1,1 0-1,0 0 1,0-1 0,-1 1-1,1 0 1,0-1-1,-1 1 1,1 0-1,0-1 1,-1 1-1,1-1 1,-1 1 0,2-2-1,22-24-5121,-4-4-582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6.920"/>
    </inkml:context>
    <inkml:brush xml:id="br0">
      <inkml:brushProperty name="width" value="0.025" units="cm"/>
      <inkml:brushProperty name="height" value="0.025" units="cm"/>
    </inkml:brush>
  </inkml:definitions>
  <inkml:trace contextRef="#ctx0" brushRef="#br0">44 298 6150,'-4'10'4842,"-5"13"-3419,1 0 1,-9 49 0,15-65-1236,1 0 1,0 0 0,0 0-1,1 0 1,0 1 0,0-1 0,0 0-1,1 0 1,0 0 0,1 1-1,-1-1 1,1 0 0,1-1 0,-1 1-1,1 0 1,7 10 0,-9-15-100,1 1-1,0-1 1,0 0 0,0 0-1,1 0 1,-1-1 0,0 1-1,1 0 1,-1-1 0,1 1 0,0-1-1,-1 0 1,1 0 0,0 0-1,0 0 1,-1-1 0,1 1-1,0-1 1,5 1 0,-3-2 17,0 0 0,-1 1-1,1-2 1,0 1 0,-1 0 0,0-1 0,1 0-1,-1 0 1,0 0 0,0-1 0,5-3 0,6-6 189,0-2 1,-1 0-1,0 0 1,18-26-1,171-276 145,-162 246-1611,-38 65 890,17-31-2571,-12 12-2236,-7 8-3891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7.855"/>
    </inkml:context>
    <inkml:brush xml:id="br0">
      <inkml:brushProperty name="width" value="0.025" units="cm"/>
      <inkml:brushProperty name="height" value="0.025" units="cm"/>
    </inkml:brush>
  </inkml:definitions>
  <inkml:trace contextRef="#ctx0" brushRef="#br0">0 83 17457,'0'0'3822,"8"10"-2909,0 3-741,1 1 1,-1 0 0,-1 0 0,-1 0 0,0 1 0,-1 0-1,4 17 1,8 120 598,-16-130 3706,-50-255-3086,47 226-1287,3 12-126,1 1 1,-1-1-1,1 0 1,0 0-1,1 0 1,-1 0 0,1 0-1,0 0 1,5 7-1,-5-10 21,-1 0 0,1 0-1,-1 0 1,1 0 0,0 0 0,0 0-1,0-1 1,0 1 0,0-1-1,0 0 1,0 0 0,0 0-1,0-1 1,1 1 0,-1-1 0,0 1-1,1-1 1,-1 0 0,5-1-1,-2 0 9,0 0 0,-1-1 0,1 0 0,-1 0-1,1 0 1,-1 0 0,0-1 0,0 0 0,0 0-1,0-1 1,-1 1 0,1-1 0,-1 0 0,0 0 0,0 0-1,0-1 1,-1 0 0,1 1 0,-1-1 0,0 0-1,-1-1 1,1 1 0,1-7 0,3-3 24,-2-1 0,0 0 0,-1 0 0,0 0 0,-2 0 0,0-1 0,0-16 0,-2 33-35,0 0 0,0 0 0,0 0 0,0 0 0,0 0 0,0 0 0,0 0 0,0 0 0,0 0 0,-1 0 0,1 0 0,0 0 0,0 0 0,0 0 0,0 0 0,0 0 0,0 0 0,0 0 1,0 0-1,0 0 0,0 0 0,0 0 0,0 0 0,0 0 0,-1 0 0,1 0 0,0 0 0,0 0 0,0 0 0,0 0 0,0 0 0,0-1 0,0 1 0,0 0 0,0 0 0,0 0 0,0 0 1,0 0-1,0 0 0,0 0 0,0 0 0,0 0 0,0 0 0,0 0 0,0 0 0,0 0 0,0-1 0,0 1 0,0 0 0,0 0 0,-6 12-180,-4 18-12,1 9 181,2 0-1,1 0 1,3 1 0,1-1 0,4 60 0,-2-97-70,1 0 0,-1 0 0,1 0 0,-1 0 0,1 0 0,0 0 0,0 0 0,0 0 0,0 0 0,0 0 0,0-1 1,1 1-1,-1 0 0,0-1 0,1 1 0,-1-1 0,1 1 0,0-1 0,0 0 0,-1 0 0,1 0 0,0 0 0,0 0 0,0 0 0,0 0 0,2 0 0,27 4-4094,-1-4-4322,-10-1-5860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8.651"/>
    </inkml:context>
    <inkml:brush xml:id="br0">
      <inkml:brushProperty name="width" value="0.025" units="cm"/>
      <inkml:brushProperty name="height" value="0.025" units="cm"/>
    </inkml:brush>
  </inkml:definitions>
  <inkml:trace contextRef="#ctx0" brushRef="#br0">0 65 15631,'0'0'7853,"4"8"-7218,0 6-544,0 0 0,-1 0 1,-1 0-1,0 0 0,-1 1 0,-1-1 1,-1 19-1,1-11-3,0 0 1,1-1-1,6 29 0,-7-48-63,0 0 0,0 0-1,1 0 1,-1 0 0,1 0-1,-1 0 1,1 0 0,0 0-1,0 0 1,-1-1 0,1 1-1,1 0 1,-1 0 0,0-1-1,0 1 1,1-1 0,-1 1-1,1-1 1,-1 1 0,1-1-1,-1 0 1,1 0 0,0 0-1,0 0 1,-1 0 0,1 0-1,0 0 1,0-1 0,0 1-1,0-1 1,0 1-1,0-1 1,0 0 0,0 0-1,4 0 1,-2-1 80,0 0 0,0-1 0,0 1 0,0-1 0,0 0 0,0 0 0,-1 0 0,1-1 0,-1 0 0,1 1 0,-1-1 0,0 0 0,0 0 0,0-1 0,4-6 0,-1 0 24,1-1-1,-2 1 1,1-1-1,-2-1 1,1 1-1,-2-1 1,1 0-1,-2 0 1,1 0-1,-2 0 1,0 0-1,0 0 0,-1 0 1,-1-14-1,-5 11-56,-3 16-272,7 1 176,1-1 0,0 1 0,-1 0-1,1 0 1,0-1 0,0 1 0,0 0-1,0 0 1,0 0 0,0 0 0,1 0 0,-2 3-1,1 2 14,0 0 0,0 0 0,0 0 0,1 0 1,0 0-1,1 12 0,0-18 12,-1 0-1,0 1 1,1-1 0,-1 0 0,0 0 0,1 0 0,0 0 0,-1 0 0,1 0 0,-1 0 0,1 0 0,0 0 0,0-1 0,0 1 0,-1 0-1,1 0 1,0 0 0,0-1 0,1 1 0,0 0 8,0 0 0,0-1 0,0 0 0,0 0 0,0 1 0,0-1 0,-1 0 0,1 0 0,0-1 0,0 1 0,0 0 0,0-1 0,0 1 0,0-1 0,3-1 0,2-2 18,0 0 0,0 0 1,0-1-1,0 0 0,-1 0 0,1-1 1,-1 0-1,-1 0 0,1-1 0,-1 1 1,8-14-1,-4 6 6,-1 0 1,-1-1 0,0 0-1,-1 0 1,5-19-1,-10 31-33,0 0 0,-1 0 0,1 0 0,-1 0 0,1-1 0,-1 1 0,0 0 0,0 0 0,-1 0 0,0-5-1,1 8-2,0 0 0,0 0 0,0-1 0,0 1 0,-1 0 0,1 0 0,0 0 0,0 0 0,0 0 0,0 0 0,0 0 0,-1 0 0,1 0-1,0 0 1,0-1 0,0 1 0,0 0 0,-1 0 0,1 0 0,0 0 0,0 0 0,0 0 0,0 0 0,-1 0 0,1 0 0,0 0 0,0 1-1,0-1 1,0 0 0,-1 0 0,1 0 0,0 0 0,0 0 0,0 0 0,0 0 0,0 0 0,-1 0 0,1 0 0,0 1 0,0-1 0,0 0-1,0 0 1,0 0 0,0 0 0,0 0 0,-1 1 0,1-1 0,0 0 0,0 0 0,-12 22-190,7-8 176,-1 0-1,2 1 1,0-1-1,1 1 1,0 0-1,-1 29 0,4-43 21,0 0-1,1 0 1,-1 0-1,0-1 0,0 1 1,1 0-1,-1 0 1,1-1-1,-1 1 0,0 0 1,1-1-1,-1 1 1,1 0-1,0-1 0,-1 1 1,1-1-1,0 1 0,-1-1 1,1 1-1,0-1 1,-1 1-1,1-1 0,0 0 1,0 1-1,-1-1 1,1 0-1,0 0 0,0 1 1,0-1-1,0 0 1,-1 0-1,1 0 0,0 0 1,0 0-1,0 0 0,0 0 1,-1-1-1,1 1 1,0 0-1,0 0 0,0-1 1,-1 1-1,1 0 1,1-1-1,38-16 173,-11-2-123,34-20-501,-60 37 414,1 0-1,0 0 0,0 1 0,-1-1 0,1 1 1,0 0-1,0 1 0,0-1 0,0 1 0,0-1 0,0 1 1,1 0-1,-1 1 0,5 0 0,-7 0 29,0 1 0,0-1 0,0 1 0,0 0 0,0 0 0,-1 0 0,1 0-1,0 0 1,-1 0 0,0 0 0,1 0 0,-1 1 0,0-1 0,0 1 0,0-1 0,-1 0 0,1 1 0,-1 0-1,1-1 1,-1 1 0,0 2 0,1-1 30,-1-1-1,1 1 0,0-1 1,0 1-1,0-1 0,1 1 1,-1-1-1,1 0 0,0 0 1,-1 1-1,6 4 0,-5-7 1,0 1-1,0-1 0,0-1 0,0 1 1,1 0-1,-1 0 0,0-1 0,0 1 1,1-1-1,-1 0 0,0 0 1,0 0-1,1 0 0,-1 0 0,0 0 1,1-1-1,-1 1 0,0-1 0,0 1 1,1-1-1,-1 0 0,0 0 0,0 0 1,0 0-1,0 0 0,0-1 1,0 1-1,-1 0 0,1-1 0,0 0 1,1-1-1,7-6 39,0-1-1,-1-1 1,14-18 0,2-10-22,-18 27-191,0 0-1,1 0 0,15-16 1,-20 78-1119,-5-33 536,1 22-2391,1-38 2946,0-1 0,0 1 1,0-1-1,0 1 1,0 0-1,0-1 1,1 1-1,-1-1 0,0 1 1,0-1-1,1 1 1,-1 0-1,0-1 1,0 1-1,1-1 0,-1 1 1,1-1-1,-1 1 1,0-1-1,1 0 1,-1 1-1,1-1 0,-1 0 1,1 1-1,-1-1 1,1 0-1,-1 1 0,1-1 1,0 0-1,-1 0 1,1 0-1,-1 0 1,1 1-1,0-1 0,-1 0 1,1 0-1,-1 0 1,1 0-1,0 0 1,-1 0-1,1-1 0,-1 1 1,1 0-1,0 0 1,-1 0-1,1 0 1,0-1-1,13-7-4966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9.026"/>
    </inkml:context>
    <inkml:brush xml:id="br0">
      <inkml:brushProperty name="width" value="0.025" units="cm"/>
      <inkml:brushProperty name="height" value="0.025" units="cm"/>
    </inkml:brush>
  </inkml:definitions>
  <inkml:trace contextRef="#ctx0" brushRef="#br0">51 1 15695,'0'0'2696,"-2"8"-353,-8 19-1501,2-7 8,1 0 0,1 0 0,1 0 0,0 1 0,-1 28 0,6-49-847,-1 1 0,1 0 0,0 0 0,0-1 0,0 1 0,0 0 0,0 0 0,0-1 0,0 1 0,0 0 0,0 0 0,0-1 0,0 1 0,0 0 0,1 0 1,-1-1-1,0 1 0,1 0 0,-1-1 0,0 1 0,1 0 0,-1-1 0,1 1 0,-1-1 0,1 1 0,-1 0 0,1-1 0,-1 1 0,1-1 0,-1 0 0,1 1 0,0-1 0,-1 1 0,1-1 0,0 0 0,0 0 0,-1 1 0,1-1 0,0 0 0,-1 0 0,1 0 1,0 0-1,0 0 0,-1 0 0,1 0 0,0 0 0,0 0 0,-1 0 0,1 0 0,0 0 0,0-1 0,-1 1 0,1 0 0,0 0 0,-1-1 0,2 0 0,2-1 30,0 0 0,-1 0 0,1-1 0,0 0 0,-1 1 0,0-1 0,0 0 0,4-6 0,2-5-37,0-2 1,-1 1-1,7-23 1,12-22-31,-32 123 600,0-42-367,1 0 1,1-1-1,1 1 1,0 28 0,3-47-222,-1-1 0,1 1 1,-1-1-1,1 1 0,-1 0 1,1-1-1,0 1 0,0-1 0,0 1 1,0-1-1,0 0 0,0 1 1,0-1-1,0 0 0,0 0 0,1 0 1,-1 0-1,1 0 0,-1 0 1,0 0-1,1 0 0,0-1 0,-1 1 1,1 0-1,-1-1 0,1 0 1,0 1-1,-1-1 0,1 0 1,0 0-1,-1 0 0,4 0 0,28-3-2623,-9-10-3464,-9-5-569,-3-4-3913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49.370"/>
    </inkml:context>
    <inkml:brush xml:id="br0">
      <inkml:brushProperty name="width" value="0.025" units="cm"/>
      <inkml:brushProperty name="height" value="0.025" units="cm"/>
    </inkml:brush>
  </inkml:definitions>
  <inkml:trace contextRef="#ctx0" brushRef="#br0">0 137 13613,'0'0'9839,"11"3"-8601,-9-2-1193,2 1 64,0-1-1,0 0 1,0 1 0,0-1-1,0-1 1,0 1-1,1-1 1,-1 1 0,0-1-1,0 0 1,0-1-1,1 1 1,-1-1 0,0 0-1,0 0 1,0 0-1,0 0 1,0-1-1,0 0 1,0 0 0,-1 0-1,1 0 1,0 0-1,5-6 1,-4 4 61,-1-1 1,0 0 0,-1 1-1,1-1 1,-1-1-1,0 1 1,0 0-1,0-1 1,-1 1-1,0-1 1,0 0-1,-1 0 1,1 0-1,-1 0 1,0 0-1,-1 0 1,0-9 0,0 14-162,0 0 1,0 1-1,0-1 1,-1 0 0,1 0-1,-1 0 1,1 1 0,0-1-1,-1 0 1,1 0 0,-1 1-1,0-1 1,1 0-1,-1 1 1,1-1 0,-1 1-1,0-1 1,0 1 0,1-1-1,-1 1 1,0-1 0,0 1-1,0 0 1,1-1 0,-1 1-1,0 0 1,0 0-1,0 0 1,0 0 0,0 0-1,1 0 1,-3 0 0,0 0-19,1 0 1,-1 0-1,0 0 0,0 1 1,1-1-1,-1 1 1,0-1-1,1 1 1,-1 0-1,-3 2 1,-1 2-3,1 0-1,0 0 1,0 1 0,0 0 0,1 0-1,0 0 1,0 1 0,1-1 0,-1 1 0,1 0-1,1 1 1,-5 11 0,4-8 15,0 0-1,1 0 1,1 1 0,0-1 0,0 1-1,1 0 1,0-1 0,2 15 0,0-22-9,-1-1 0,1 1 0,0-1 0,0 0 0,1 0 0,-1 1 0,1-1 0,0 0 0,0 0 0,0-1 0,0 1 0,0 0 0,0-1 0,1 1 0,-1-1 0,1 0 0,0 0 0,0 0 0,0 0 0,0 0 0,0 0 0,0-1 0,0 0 0,0 1 0,1-1 0,-1 0 0,4 0 0,9 2-421,-1 0 0,1-1 0,0-1 1,25-1-1,16-7-4256,3-16-5578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0.458"/>
    </inkml:context>
    <inkml:brush xml:id="br0">
      <inkml:brushProperty name="width" value="0.025" units="cm"/>
      <inkml:brushProperty name="height" value="0.025" units="cm"/>
    </inkml:brush>
  </inkml:definitions>
  <inkml:trace contextRef="#ctx0" brushRef="#br0">1 131 14926,'0'0'4068,"8"3"-3561,5 2-310,0-1-1,-1-1 0,2 0 1,-1-1-1,0 0 1,0-1-1,1 0 0,-1-2 1,20-1-1,133-28 157,-112 18-337,9-1 81,10-4-1203,1 4 1,134-7 0,-196 21 1039,-1 0 0,1 0 0,0 2 0,-1-1 0,0 2 0,1-1 0,-1 1 0,-1 1 0,1 0-1,-1 1 1,1 0 0,-2 0 0,14 11 0,-12-9 73,1-1 74,0 0 0,0-1 0,0-1 1,0 0-1,1 0 0,0-1 0,0-1 1,0 0-1,0-1 0,0-1 0,1 0 1,-1 0-1,1-2 0,-1 1 0,18-4 1,16-6 487,0-2 1,88-34 0,-27 7-344,-61 26-192,47-9 0,-79 20-3,1 0 0,-1 0 0,0 1-1,1 1 1,-1 1 0,0 0 0,20 5 0,-30-5 115,-1 1 0,1 0 0,-1 0 0,1 1 1,-1-1-1,0 1 0,0 0 0,0 0 0,0 1 0,-1-1 0,1 1 1,-1-1-1,0 1 0,0 0 0,4 7 0,27 29 2374,-33-40-2468,0 1 0,0 0 1,-1-1-1,1 1 1,0 0-1,0-1 0,0 0 1,0 1-1,0-1 1,0 1-1,0-1 0,0 0 1,0 0-1,0 0 1,0 1-1,0-1 0,1 0 1,-1 0-1,0-1 1,0 1-1,0 0 0,0 0 1,0 0-1,0-1 0,0 1 1,1-1-1,0 0 4,0-1 0,0 1 0,0-1 0,0 0 0,0 0 0,0 1 0,-1-1 0,1 0 0,-1-1-1,3-3 1,0-2-926,0 0 0,0 0-1,-1-1 1,-1 1 0,4-14-1,-4-12-7243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1.095"/>
    </inkml:context>
    <inkml:brush xml:id="br0">
      <inkml:brushProperty name="width" value="0.025" units="cm"/>
      <inkml:brushProperty name="height" value="0.025" units="cm"/>
    </inkml:brush>
  </inkml:definitions>
  <inkml:trace contextRef="#ctx0" brushRef="#br0">190 53 11243,'0'0'3347,"4"-8"96,0 1-2407,-3 4-665,1 1 0,-1-1 0,1 1 0,-1-1 0,0 0 0,0 1 0,0-1 0,0 0 0,-1 0 0,1 0 0,-1-4 0,-17 8 2672,12 2-2993,-1 0 1,1 0 0,0 1-1,0-1 1,0 1 0,1 0-1,0 1 1,-1-1 0,-6 10-1,-34 54-46,36-53 41,-9 13-43,-25 60 0,39-79-6,0 0-1,1 0 1,0 1 0,0-1-1,1 1 1,1 0 0,0 0-1,0 0 1,1-1 0,0 1-1,2 11 1,-2-19 2,1 0 0,-1 0 0,1 0 0,0-1 0,0 1-1,0 0 1,0-1 0,0 1 0,0 0 0,0-1 0,0 1 0,1-1 0,-1 0 0,0 1 0,1-1 0,-1 0 0,1 0-1,0 0 1,-1 0 0,4 1 0,0 0-24,0-1 0,0 1 0,0-1-1,0 0 1,1 0 0,-1-1 0,8 0 0,1 0-321,0-2 1,0 1-1,0-2 0,0 0 1,14-5-1,-13 2-930,0-1 0,0 0 0,-1-1 0,24-17 0,3-11-4872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1.560"/>
    </inkml:context>
    <inkml:brush xml:id="br0">
      <inkml:brushProperty name="width" value="0.025" units="cm"/>
      <inkml:brushProperty name="height" value="0.025" units="cm"/>
    </inkml:brush>
  </inkml:definitions>
  <inkml:trace contextRef="#ctx0" brushRef="#br0">108 1 12204,'0'0'8525,"-14"26"-6438,12-25-1942,-1 0 0,0 0 0,0 0 0,1 0-1,-1 1 1,0-1 0,1 1 0,0 0 0,-1-1-1,1 1 1,0 0 0,0 0 0,0 1 0,0-1-1,0 0 1,0 1 0,1-1 0,-1 1 0,1 0-1,-2 4 1,-25 60 4,27-63 24,-15 56 975,16-58-1130,0 0 0,-1-1 0,1 1-1,0-1 1,0 1 0,0-1 0,0 1 0,0 0 0,0-1 0,0 1-1,0-1 1,1 1 0,-1-1 0,0 1 0,1-1 0,0 1-1,-1-1 1,1 1 0,0-1 0,0 0 0,0 1 0,0-1 0,0 0-1,0 0 1,0 1 0,0-1 0,0 0 0,0 0 0,1-1 0,-1 1-1,0 0 1,1 0 0,-1 0 0,3 0 0,4 0 32,0-1 0,0 0-1,1-1 1,-1 1 0,0-1 0,0-1 0,0 0 0,0 0 0,0 0 0,-1-1-1,1 0 1,-1-1 0,1 1 0,-1-1 0,0-1 0,-1 0 0,1 0 0,-1 0-1,11-12 1,-11 12-16,0-1 0,-1 0 0,0-1 0,0 1 0,-1-1-1,1 0 1,-2 0 0,1 0 0,-1-1 0,0 1 0,0-1-1,-1 0 1,0 1 0,0-1 0,-1 0 0,0 0 0,-1 0 0,1-1-1,-2 1 1,0-10 0,1 17-29,-1 1 0,1-1 0,0 0 0,0 1 0,0-1 0,-1 1 1,1-1-1,0 1 0,0-1 0,-1 1 0,1-1 0,-1 1 0,1-1 0,0 1 0,-1-1 0,1 1 0,-1 0 0,1-1 0,-1 1 0,1 0 0,-1-1 0,1 1 1,-1 0-1,1 0 0,-1-1 0,0 1 0,1 0 0,-1 0 0,1 0 0,-1 0 0,0 0 0,1 0 0,-1 0 0,1 0 0,-1 0 0,0 0 0,1 0 1,-1 0-1,1 0 0,-1 0 0,0 1 0,1-1 0,-1 0 0,1 1 0,-1-1 0,1 0 0,-2 1 0,-21 19-141,19-13 33,1 1 0,-1 0 0,1-1 0,1 1-1,-1 0 1,1 1 0,1-1 0,0 0 0,0 1 0,0-1 0,1 0 0,1 11 0,0-18-95,-1 1 1,1-1-1,0 0 1,0 0-1,0 0 1,0 0-1,0 0 1,0-1-1,0 1 1,0 0-1,0 0 1,0 0-1,0-1 1,0 1-1,1-1 1,-1 1-1,0-1 1,0 1-1,1-1 1,-1 0-1,0 0 0,1 0 1,-1 0-1,0 0 1,1 0-1,-1 0 1,2 0-1,41-5-6160,-12-9 1479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2.120"/>
    </inkml:context>
    <inkml:brush xml:id="br0">
      <inkml:brushProperty name="width" value="0.025" units="cm"/>
      <inkml:brushProperty name="height" value="0.025" units="cm"/>
    </inkml:brush>
  </inkml:definitions>
  <inkml:trace contextRef="#ctx0" brushRef="#br0">260 9 11531,'0'0'1938,"-9"0"-22,-9-3-828,-23-2-165,14 5 8229,27 1-9027,0 19 88,-1-20-209,1 1 0,0-1 0,0 1 0,0 0 0,0-1 0,0 1 1,0-1-1,0 1 0,1 0 0,-1-1 0,0 1 0,0-1 0,0 1 0,1-1 0,-1 1 0,0-1 0,0 1 0,1-1 0,-1 1 0,0-1 1,1 1-1,-1-1 0,1 1 0,-1-1 0,1 0 0,-1 1 0,1-1 0,-1 0 0,1 1 0,0-1 0,3 0 41,-1 0-1,1-1 0,0 0 1,-1 0-1,1 0 0,-1 0 1,1 0-1,3-3 1,-4 3-59,0-1 0,0 1 0,0 0 0,0 0 0,1 0 0,-1 0 0,0 0 1,0 1-1,1-1 0,-1 1 0,1 0 0,3 1 0,-6-1 12,-1 1-1,1-1 1,0 1 0,-1-1-1,1 1 1,0-1-1,-1 1 1,1 0 0,-1 0-1,1-1 1,-1 1 0,1 0-1,-1 0 1,1 0-1,-1-1 1,0 1 0,1 0-1,-1 0 1,0 0-1,0 0 1,0 0 0,0-1-1,0 1 1,0 0 0,0 1-1,1 30 51,-2-26-45,1 4 70,0-1-1,-1 1 0,0-1 0,-1 0 0,0 0 0,-1 1 0,1-1 0,-2-1 1,1 1-1,-1 0 0,-1-1 0,0 0 0,0 0 0,-7 8 0,7-10 46,0-1-1,0 0 1,-1 0-1,0 0 1,0-1 0,0 1-1,-1-2 1,1 1-1,-1-1 1,0 0-1,0 0 1,0-1-1,-1 0 1,1 0-1,0-1 1,-1 1-1,1-2 1,-11 1 0,16-1-84,-6 0 81,0 0 1,0-1-1,0 0 0,-14-3 0,21 4-130,-1 0 0,1-1 0,0 1 0,0-1 0,-1 1 0,1-1 0,0 1 0,0-1 0,0 0 0,0 1 0,0-1 0,0 0 1,0 0-1,0 0 0,0 0 0,0 0 0,1 0 0,-1 0 0,0 0 0,1 0 0,-1 0 0,1 0 0,-1-1 0,1 1 0,-1 0 0,1 0 0,0-1 0,0 1 0,-1 0 0,1 0 0,0-1 0,0 1 0,0 0 0,0-1 0,1 1 0,-1 0 0,0 0 0,1-3 0,0 2-192,1 0-1,-1 0 1,0 0-1,0 1 1,1-1-1,-1 0 1,1 1-1,-1-1 1,1 1-1,0 0 1,0-1 0,0 1-1,0 0 1,3-2-1,39-15-3221,-23 10 1023,19-10-2719,1-3-2525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2.478"/>
    </inkml:context>
    <inkml:brush xml:id="br0">
      <inkml:brushProperty name="width" value="0.025" units="cm"/>
      <inkml:brushProperty name="height" value="0.025" units="cm"/>
    </inkml:brush>
  </inkml:definitions>
  <inkml:trace contextRef="#ctx0" brushRef="#br0">167 0 7655,'0'0'17387,"-9"14"-16570,-5 12-432,0 0 0,2 1 0,1 1 0,2 0 0,0 0 0,2 1 0,-5 41 0,10-52-389,-1 8-40,2 1 0,0 0-1,6 46 1,-8-121-3114,3 38 2816,0 0 0,-1 0 0,0 0-1,-3-11 1,3 17 303,-2-8 126,0-1 0,-1 1 0,0 0-1,-1 0 1,0 1 0,-1-1 0,0 1 0,-15-18-1,21 28 822,45 1-684,3 1-1795,72-4-8138,-66-4 1760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0.065"/>
    </inkml:context>
    <inkml:brush xml:id="br0">
      <inkml:brushProperty name="width" value="0.025" units="cm"/>
      <inkml:brushProperty name="height" value="0.025" units="cm"/>
    </inkml:brush>
  </inkml:definitions>
  <inkml:trace contextRef="#ctx0" brushRef="#br0">110 32 14286,'0'0'6229,"-8"4"-4403,2-1-1690,0 1 0,0 0 1,0 0-1,0 0 0,1 1 0,0 0 0,0 0 0,0 0 0,1 1 0,-1-1 1,1 1-1,1 0 0,-1 0 0,1 1 0,0-1 0,0 1 0,-3 12 0,5-12-99,-12 42 116,12-47-149,0 1 0,1 0 1,0 0-1,-1 0 0,1 0 1,0 0-1,0 0 0,1 0 1,-1 0-1,1 0 0,-1 0 1,3 6-1,-2-8 7,0-1 1,0 1-1,-1 0 0,1 0 0,0-1 1,0 1-1,0 0 0,0-1 0,0 1 1,0-1-1,1 0 0,-1 1 0,0-1 1,0 0-1,0 0 0,0 1 0,0-1 1,0 0-1,1 0 0,-1 0 0,0 0 0,0-1 1,0 1-1,0 0 0,0 0 0,1-1 1,-1 1-1,0-1 0,0 1 0,0-1 1,0 1-1,0-1 0,0 1 0,1-3 1,34-25 550,-26 16-478,0 0 0,-1-1 0,0 0 1,-1 0-1,0-1 0,-1 0 0,0 0 1,-2-1-1,0 0 0,0 0 1,-1 0-1,-1 0 0,2-21 0,-24 91-57,14-28-46,0 0 1,2 0-1,0 40 0,2-66-19,1 0-1,0 0 1,0 0-1,0 1 0,0-1 1,0 0-1,0 0 1,0 0-1,0 0 1,0 0-1,1 0 0,-1 0 1,0 1-1,1-1 1,-1 0-1,1 0 1,-1 0-1,1 0 0,-1 0 1,1-1-1,0 1 1,-1 0-1,1 0 1,0 0-1,0 0 0,0-1 1,0 1-1,-1 0 1,1-1-1,0 1 1,0-1-1,0 1 0,0-1 1,1 1-1,-1-1 1,0 0-1,0 0 1,0 1-1,0-1 0,0 0 1,0 0-1,0 0 1,1 0-1,-1 0 1,0-1-1,0 1 0,2-1 1,2 0-221,-1-1 0,0 1 1,1-1-1,-1 0 0,0-1 0,0 1 1,0-1-1,0 0 0,-1 0 0,6-5 1,4-8-1662,0 0-1,-2-1 1,0-1 0,-1 1 0,12-29 0,1-12-5815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0:52.805"/>
    </inkml:context>
    <inkml:brush xml:id="br0">
      <inkml:brushProperty name="width" value="0.025" units="cm"/>
      <inkml:brushProperty name="height" value="0.025" units="cm"/>
    </inkml:brush>
  </inkml:definitions>
  <inkml:trace contextRef="#ctx0" brushRef="#br0">218 1 11243,'0'0'17686,"-9"0"-16870,0 2-683,1-1 0,0 1-1,0 0 1,0 1-1,-14 7 1,19-9-121,0 0 1,1 0-1,-1 1 0,1 0 1,-1-1-1,1 1 1,-1 0-1,1 0 1,0 0-1,0 1 1,0-1-1,0 1 1,0-1-1,1 1 1,-1-1-1,1 1 1,-1 0-1,1 0 1,0 0-1,0-1 0,0 1 1,1 0-1,-1 5 1,1-6-61,0-1 0,1 1 0,-1-1 0,1 0 0,0 1 0,-1-1 0,1 0 0,0 1 0,0-1 0,0 0 0,0 0 0,0 0 0,0 0 0,0 0 0,0 0 0,0 0 0,0 0 0,1 0 0,1 0-1,33 18-515,-18-10 455,-11-6 69,-1 1-1,0 0 0,-1 1 0,1-1 0,-1 1 1,1 0-1,-2 0 0,1 1 0,0-1 0,5 11 1,-9-14 58,0 1 0,0-1 1,0 0-1,-1 0 1,1 1-1,-1-1 0,1 0 1,-1 1-1,0-1 1,0 1-1,0-1 0,0 0 1,-1 1-1,1-1 0,0 0 1,-1 1-1,0-1 1,1 0-1,-1 0 0,0 1 1,0-1-1,-1 0 1,1 0-1,0 0 0,-1 0 1,1 0-1,-1-1 1,1 1-1,-1 0 0,0-1 1,0 1-1,0-1 1,0 0-1,0 1 0,-3 0 1,-8 6 149,0 0 0,-1-1 1,0-1-1,-22 7 0,-14-4-1814,45-9 606,0 0 0,0 0 0,0 0 1,0-1-1,0 0 0,1 0 0,-8-2 1,-14-16-18874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33.931"/>
    </inkml:context>
    <inkml:brush xml:id="br0">
      <inkml:brushProperty name="width" value="0.025" units="cm"/>
      <inkml:brushProperty name="height" value="0.025" units="cm"/>
    </inkml:brush>
  </inkml:definitions>
  <inkml:trace contextRef="#ctx0" brushRef="#br0">359 154 8904,'0'0'3273,"-3"0"590,-18 0-2521,-66-2 2494,34 0-571,-57 5 1,256-17-3037,63-10-213,-208 24-6,1 0 0,-1 0 0,1 0 0,0-1 0,-1 1-1,1 0 1,-1-1 0,1 1 0,-1-1 0,1 1 0,-1-1-1,0 0 1,1 1 0,-1-1 0,0 0 0,3-2 0,-23-5 503,-47 0-19,-241 5 611,233 4-251,333-15-1178,-89 3-708,-147 11 913,-15 0 102,-1 0 1,0 0-1,1-1 1,-1 0-1,0 0 1,12-4-1,-74-4 33,-274 4 1440,265 5-1300,172 2-133,-26 1-400,87-10 0,-135-1 404,-28 2 48,-22 1-27,-73-1 153,-114 6 0,170 1-208,89-1 26,172-1-364,-145-6 345,-126 9 129,-44-4 1,11 0-31,18 1-13,29-1-70,-1 2-1,0 1 1,-45 7 0,69-4-114,15-1-21,15 1-38,65 1-195,1-4 0,106-13-1,-172 7 363,-16 1 50,-15 3 180,-9 0-220,-167 1 375,149 2-321,-1 1 0,1 2-1,-44 12 1,77-17-79,0 0-1,0 0 1,0 0 0,0 0 0,0 0-1,1 0 1,-1 1 0,0-1-1,0 0 1,0 1 0,0-1-1,1 0 1,-1 1 0,0-1-1,0 1 1,1 0 0,-1-1-1,0 1 1,1-1 0,-1 1-1,0 0 1,1 0 0,-1 1 0,18 5-290,40-1-258,-56-6 540,379 8-1391,-363-12 1555,-21-2 268,-26-6 36,-16 7-325,0 2-1,-58 4 1,80 1-149,1 0 0,-1 2 0,1 0 0,0 2 0,0 0 1,-27 12-1,34-4-580,31-10-16878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36.497"/>
    </inkml:context>
    <inkml:brush xml:id="br0">
      <inkml:brushProperty name="width" value="0.025" units="cm"/>
      <inkml:brushProperty name="height" value="0.025" units="cm"/>
    </inkml:brush>
  </inkml:definitions>
  <inkml:trace contextRef="#ctx0" brushRef="#br0">102 80 3748,'0'0'8525,"-9"-1"-5418,-4-2-2005,-7 0 70,-2-2 2746,42 6-190,15-5-2839,-3 0-509,285-7 170,-523 29 80,53-4-235,121-12-252,-19 2 207,94-3-192,54 0-96,-13 1-61,142-15 0,-216 9 124,-21-1-76,-21-1-63,-234-16 116,616 28-236,-335-7 188,-13-3 80,-26-3 9,-70 0-38,-176 12-1,226 2-169,41-4-114,25-1-63,60 0 17,60-2 66,-122-1 171,0-1-1,0-1 1,0 0 0,35-12-1,-55 15-6,-1 0 0,1 0 0,0 0-1,0 0 1,0-1 0,0 1 0,0 0-1,0 0 1,0 0 0,0 0 0,0 0 0,0 0-1,0 0 1,0 0 0,0 0 0,0 0 0,-1 0-1,1 0 1,0-1 0,0 1 0,0 0-1,0 0 1,0 0 0,0 0 0,0 0 0,0 0-1,0 0 1,0 0 0,0-1 0,0 1-1,0 0 1,0 0 0,0 0 0,1 0 0,-1 0-1,0 0 1,0 0 0,0 0 0,0 0 0,0 0-1,0-1 1,0 1 0,0 0 0,0 0-1,0 0 1,0 0 0,0 0 0,0 0 0,0 0-1,0 0 1,1 0 0,-1 0 0,0 0 0,0 0-1,0 0 1,0 0 0,0 0 0,0 0 0,-15-3 72,-20 0-101,-2 3 24,-16-2 54,1 3-1,-1 3 1,-83 15-1,261-15-977,-121-4 904,54 1-74,0-2 1,0-3-1,92-18 0,-150 22 108,0 0 0,0 0 0,0 0 0,0 0 0,0-1-1,-1 1 1,1 0 0,0 0 0,0 0 0,0 0 0,0 0-1,0 0 1,0 0 0,0 0 0,0 0 0,0 0 0,0 0-1,0 0 1,0 0 0,0-1 0,0 1 0,0 0 0,0 0-1,0 0 1,0 0 0,0 0 0,0 0 0,0 0 0,0 0-1,0 0 1,0 0 0,0 0 0,0-1 0,0 1 0,0 0-1,0 0 1,0 0 0,0 0 0,0 0 0,-17-2 172,-27 0-146,-345 11 472,518-5-816,-64 0-31,1-2 1,108-12-1,-152 4 365,-21 6-29,-1 0 0,0 0 0,0 0 0,0-1 0,0 1-1,0 0 1,0 0 0,0 0 0,0 0 0,0 0 0,0 0 0,0 0 0,0-1 0,0 1 0,0 0 0,0 0 0,0 0 0,0 0 0,0 0 0,0 0 0,0 0 0,0-1 0,0 1 0,0 0-1,0 0 1,0 0 0,0 0 0,0 0 0,0 0 0,0 0 0,0-1 0,0 1 0,0 0 0,0 0 0,0 0 0,0 0 0,-1 0 0,1 0 0,0 0 0,0 0 0,0 0 0,0 0 0,0-1-1,0 1 1,0 0 0,0 0 0,-1 0 0,1 0 0,0 0 0,0 0 0,0 0 0,0 0 0,0 0 0,0 0 0,0 0 0,-1 0 0,1 0 0,0 0 0,0 0 0,0 0 0,0 0 0,0 0-1,0 0 1,0 0 0,-1 0 0,1 0 0,0 1 0,0-1 0,-45-4 102,-45 3-9,-223 2 501,286 3-677,45 1-107,45 1-186,294-1-789,-316-11 1247,-41 6-80,0 0-1,-1 0 0,1 0 0,0 0 0,0 0 1,0 0-1,0 0 0,0 0 0,0 0 0,0 0 1,0 0-1,0 0 0,0-1 0,0 1 0,0 0 1,0 0-1,0 0 0,0 0 0,0 0 1,0 0-1,0 0 0,0 0 0,0 0 0,0 0 1,0 0-1,0-1 0,0 1 0,0 0 0,0 0 1,0 0-1,0 0 0,0 0 0,0 0 0,0 0 1,0 0-1,0 0 0,0 0 0,0-1 1,0 1-1,0 0 0,0 0 0,0 0 0,0 0 1,0 0-1,0 0 0,0 0 0,0 0 0,0 0 1,0 0-1,1 0 0,-1 0 0,0 0 0,0 0 1,0 0-1,-24-2 92,-435 24 1118,525-19-1642,-23 0 160,411-9-328,-533 9 889,-71 6 155,100-2-323,-159 26 608,231-35-2932,-14 1 763,0 0 1,0 0-1,0 0 1,0-1-1,15-5 1,20-14-10046</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42.187"/>
    </inkml:context>
    <inkml:brush xml:id="br0">
      <inkml:brushProperty name="width" value="0.025" units="cm"/>
      <inkml:brushProperty name="height" value="0.025" units="cm"/>
    </inkml:brush>
  </inkml:definitions>
  <inkml:trace contextRef="#ctx0" brushRef="#br0">1 42 5765,'0'0'13725,"7"-2"-13079,13-3-399,110-25 722,-116 28-1119,-1 1 0,1 0 0,0 1 0,-1 0 0,1 1 1,-1 0-1,1 1 0,13 4 0,18 3-6443,-30-9-475</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43.012"/>
    </inkml:context>
    <inkml:brush xml:id="br0">
      <inkml:brushProperty name="width" value="0.025" units="cm"/>
      <inkml:brushProperty name="height" value="0.025" units="cm"/>
    </inkml:brush>
  </inkml:definitions>
  <inkml:trace contextRef="#ctx0" brushRef="#br0">0 99 4644,'0'0'14606,"54"-8"-14446,-7-7-32,9-4-736,6 0-898,-3-2-1921,-2 4-769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43.714"/>
    </inkml:context>
    <inkml:brush xml:id="br0">
      <inkml:brushProperty name="width" value="0.025" units="cm"/>
      <inkml:brushProperty name="height" value="0.025" units="cm"/>
    </inkml:brush>
  </inkml:definitions>
  <inkml:trace contextRef="#ctx0" brushRef="#br0">51 113 4869,'0'0'6662,"-48"5"-4388,45-4-416,3 2-737,4-2-384,17-1 191,16 0-63,11-13-320,11-4-289,4-2-32,4 3-160,-4 2-544,-6 1-1346,-12-1-1697,-10-2-3780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51.491"/>
    </inkml:context>
    <inkml:brush xml:id="br0">
      <inkml:brushProperty name="width" value="0.025" units="cm"/>
      <inkml:brushProperty name="height" value="0.025" units="cm"/>
    </inkml:brush>
  </inkml:definitions>
  <inkml:trace contextRef="#ctx0" brushRef="#br0">0 0 2883,'0'0'4836,"0"1"-4419,0 3-161,0 1-32,0 0-32,0 4-160,0-1-32,0-1 0,0-4-800,6-3-898,-1-1-2658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1:58.012"/>
    </inkml:context>
    <inkml:brush xml:id="br0">
      <inkml:brushProperty name="width" value="0.025" units="cm"/>
      <inkml:brushProperty name="height" value="0.025" units="cm"/>
    </inkml:brush>
  </inkml:definitions>
  <inkml:trace contextRef="#ctx0" brushRef="#br0">937 204 4164,'0'0'4175,"-3"-9"-3076,-6-8-534,1 0 0,-2 1 0,0 0-1,-1 1 1,-25-27 0,30 35-372,-1 1 0,0 0 0,0 0 0,0 0 0,-1 1-1,1 0 1,-1 0 0,0 1 0,-1 0 0,1 0 0,-1 1 0,0 0 0,1 1 0,-1 0 0,-11-1 0,0 3-29,0 2 1,0 0 0,0 1-1,1 1 1,-1 1 0,1 1-1,0 1 1,-22 11 0,5-1 157,1 2 0,2 2 0,-40 30 0,50-31-300,0 1 0,2 1 0,0 1 0,1 1-1,2 1 1,1 1 0,0 0 0,2 1 0,-13 34-1,0 7 40,4 1 0,-27 124 0,39-127 84,2 1 1,4 0 0,2 0-1,6 67 1,7-23-121,36 177 1,-22-165-5,-8-41 39,41 135 0,-48-193-53,1-1 0,1 0 0,1-1 0,1 0 0,1-1 0,1 0 1,1-1-1,0-1 0,2 0 0,21 19 0,-32-34 10,-1 1 0,1-1-1,1-1 1,-1 1 0,0-1 0,1 0 0,0-1-1,0 1 1,-1-1 0,1 0 0,0-1 0,1 0 0,-1 0-1,0-1 1,0 0 0,0 0 0,1 0 0,-1-1-1,0 0 1,0 0 0,0-1 0,0 0 0,0-1-1,-1 1 1,1-1 0,8-5 0,15-9 93,-1-1 0,-1-2 0,-1 0 1,30-30-1,-49 43-101,26-24 108,-1-1-1,-2-2 1,-1-1 0,-2-1-1,-1-1 1,-2-2-1,-2 0 1,-1-2-1,-3 0 1,-1-1-1,20-72 1,71-347 844,-100 402-614,-2-1 0,-3 1 0,-3-1 0,-2 0 0,-17-114 0,-2 67-315,-64-284-11,82 384-170,1 0-1,-2 0 1,1 0-1,-1 0 1,0 0-1,0 1 1,-1-1-1,0 1 1,0 0-1,0 0 1,-9-8 0,8 10-72,1 1 1,-1 0 0,0 0 0,0 0-1,-1 1 1,1 0 0,-1 0 0,1 0 0,-1 1-1,1-1 1,-1 1 0,0 1 0,0-1 0,1 1-1,-7 1 1,-31-1-4600,0 2-3428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04.464"/>
    </inkml:context>
    <inkml:brush xml:id="br0">
      <inkml:brushProperty name="width" value="0.025" units="cm"/>
      <inkml:brushProperty name="height" value="0.025" units="cm"/>
    </inkml:brush>
  </inkml:definitions>
  <inkml:trace contextRef="#ctx0" brushRef="#br0">880 101 5029,'0'0'3422,"-12"-7"-1954,-25-10-543,0 2 1,-1 1-1,0 1 0,-1 3 1,-64-10-1,84 18-821,0 0 1,0 1-1,0 1 0,0 1 0,0 1 1,1 0-1,-1 1 0,0 2 0,1-1 1,0 2-1,0 1 0,1 0 0,0 1 1,-30 19-1,25-11-25,2 2 0,0 1 0,1 0 0,0 1 0,2 1 0,1 1 0,0 1 0,2 0 0,0 0 0,2 2 0,1-1 0,-12 38 0,11-23-10,2 0-1,1 0 0,3 1 1,1 0-1,1 1 1,3-1-1,6 71 1,-3-96-68,0 0 0,1 0 0,1 0 1,1 0-1,0 0 0,1-1 0,0 0 1,1 0-1,1 0 0,0-1 0,15 18 1,-15-21 2,1-1 1,0-1 0,0 1-1,1-2 1,0 1 0,0-1 0,1-1-1,-1 0 1,2 0 0,-1-1-1,0 0 1,1-1 0,0-1-1,23 4 1,-10-5 46,1-1-1,-1-1 1,1-1 0,0-1 0,-1-1-1,0-2 1,0-1 0,0 0-1,-1-2 1,0-1 0,0-1 0,-1-1-1,0-1 1,-1 0 0,30-24-1,-19 11 126,-1-1 0,-1-2-1,-1-1 1,-1-1-1,-2-2 1,-1-1-1,-2-1 1,36-65 0,-44 66-127,-2 0 0,-1-1 1,10-41-1,-19 59 40,0 0-1,-1 0 1,-1 0 0,-1-1-1,0 1 1,-1-1-1,-1 1 1,-1-1 0,-4-20-1,5 33-66,0 1 0,0 0-1,0 0 1,-1 0 0,1-1-1,-1 1 1,0 1 0,0-1-1,0 0 1,0 0 0,0 1-1,-1-1 1,1 1 0,-1 0-1,0 0 1,0 0 0,1 0 0,-1 0-1,0 0 1,0 1 0,-1 0-1,-5-2 1,-4 0-624,1 1 0,-1 0 0,0 1 0,-23 1 0,3 0-3026,0-2-2826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06.051"/>
    </inkml:context>
    <inkml:brush xml:id="br0">
      <inkml:brushProperty name="width" value="0.025" units="cm"/>
      <inkml:brushProperty name="height" value="0.025" units="cm"/>
    </inkml:brush>
  </inkml:definitions>
  <inkml:trace contextRef="#ctx0" brushRef="#br0">93 58 865,'0'0'19239,"9"-4"-18657,14-3-325,1 2 1,0 1-1,0 0 0,0 2 0,46 1 0,-53 3-321,8-1 657,-24-3-143,-13-3 12,-13-2-338,0 1 0,1 1 0,-2 1 0,1 2 0,0 0 0,-1 2-1,1 0 1,0 2 0,-50 10 0,74-12-116,0 0 0,0 0 0,0 0 0,0 1 0,-1-1 1,1 0-1,0 0 0,0 1 0,1-1 0,-1 1 0,0-1 0,0 1 0,0-1 1,0 1-1,0-1 0,0 1 0,1 0 0,-1 0 0,0-1 0,0 2 0,17 4-41,36-2 40,-5-6 78,-1-2 0,57-14 0,-55 10-36,-103 13 287,-80-2 1,113-3-75,22 0-274,0 0 1,0 1 0,0-1 0,-1 0 0,1 0 0,0 0 0,0 0-1,0 0 1,-1 0 0,1 0 0,0 1 0,0-1 0,0 0 0,0 0 0,-1 0-1,1 0 1,0 1 0,0-1 0,0 0 0,0 0 0,0 0 0,0 1-1,-1-1 1,1 0 0,0 0 0,0 0 0,0 1 0,0-1 0,0 0 0,0 0-1,0 0 1,0 1 0,0-1 0,0 0 0,0 0 0,0 1 0,0-1-1,0 0 1,0 0 0,1 0 0,-1 1 0,0-1 0,0 0 0,0 0-1,0 0 1,0 1 0,0-1 0,1 0 0,-1 0 0,0 0 0,9 12-1466,6-9-1534,2-2-2434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0.903"/>
    </inkml:context>
    <inkml:brush xml:id="br0">
      <inkml:brushProperty name="width" value="0.025" units="cm"/>
      <inkml:brushProperty name="height" value="0.025" units="cm"/>
    </inkml:brush>
  </inkml:definitions>
  <inkml:trace contextRef="#ctx0" brushRef="#br0">55 1 9545,'0'0'9967,"-4"15"-9343,-14 65 59,4 1-1,4 0 0,3 1 0,6 131 1,6-184 84,-1-21-75,0-21 315,0-33-86,-5-83 1,-1 80-822,-2 5-146,2 38-122,3 27-40,0-15 206,0 0-1,1-1 0,0 1 0,0 0 1,0-1-1,0 1 0,1-1 0,0 0 1,0 0-1,0 0 0,1 0 0,-1-1 1,1 1-1,0-1 0,1 0 0,-1 0 1,6 3-1,-8-5 7,1 0-1,-1 0 1,1-1 0,0 1-1,-1-1 1,1 0 0,0 0 0,0 0-1,0 0 1,0-1 0,0 1-1,0-1 1,0 1 0,0-1-1,0 0 1,0 0 0,0 0 0,0-1-1,0 1 1,0-1 0,0 0-1,0 0 1,0 0 0,-1 0-1,1 0 1,0 0 0,0-1 0,-1 1-1,1-1 1,-1 0 0,0 0-1,1 0 1,-1 0 0,3-4-1,2-4 42,0 0 0,-1 0-1,0-1 1,0 0 0,-1 0-1,-1 0 1,0 0-1,-1-1 1,0 0 0,0 0-1,-1 0 1,-1 0-1,0-23 1,-8 40-153,-1 7 8,2 2 128,0 0-1,1 0 1,0 1 0,1 0 0,1-1-1,1 2 1,0-1 0,0 0 0,3 31-1,-1-45-23,0 0 0,0 0 0,0 0-1,0 0 1,0 1 0,1-1 0,-1 0-1,0 0 1,1 0 0,-1 0 0,1 0 0,0 0-1,-1 0 1,1 0 0,0 0 0,-1 0-1,1 0 1,0-1 0,0 1 0,0 0-1,0 0 1,0-1 0,0 1 0,0 0-1,2 0 1,-1-1 7,0 1 0,0-1 0,0 0-1,1 0 1,-1 0 0,0 0 0,0 0 0,0-1 0,1 1-1,-1 0 1,0-1 0,3-1 0,2-1 23,0 0 1,0-1 0,0 1-1,-1-1 1,0-1-1,11-9 1,-8 4-36,0-1 1,-1-1-1,-1 1 1,0-1-1,-1-1 1,0 1-1,-1-1 1,0 0-1,6-27 1,-17 66-69,1-6 24,1-1 1,1 1 0,-1 26 0,3-45 45,1-1 1,0 1-1,1 0 1,-1 0-1,0-1 1,0 1-1,0 0 1,0 0-1,1-1 1,-1 1-1,0 0 1,0-1-1,1 1 1,-1 0-1,1-1 1,-1 1-1,1 0 0,-1-1 1,1 1-1,-1-1 1,1 1-1,-1-1 1,1 1-1,0-1 1,-1 0-1,1 1 1,0-1-1,-1 0 1,1 1-1,0-1 1,0 0-1,31-1 104,28-21 63,-41 11-160,38-18 7,-54 27-24,1 1 0,-1 0-1,1 0 1,0 0 0,-1 0 0,1 0 0,0 1 0,0-1 0,0 1 0,-1 0-1,1 0 1,7 2 0,1 12 29,-6-6 1205,-1-26-196,-5-75-344,-2 41-3756,21 52-10237,-2 4 6229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0.453"/>
    </inkml:context>
    <inkml:brush xml:id="br0">
      <inkml:brushProperty name="width" value="0.025" units="cm"/>
      <inkml:brushProperty name="height" value="0.025" units="cm"/>
    </inkml:brush>
  </inkml:definitions>
  <inkml:trace contextRef="#ctx0" brushRef="#br0">1 459 4132,'-1'-12'278,"1"0"1,1 0-1,0-1 0,1 1 1,0 0-1,0 0 0,2 0 1,-1 1-1,2-1 0,-1 1 1,2 0-1,-1 0 1,2 0-1,-1 1 0,1 0 1,1 0-1,0 1 0,0 0 1,1 0-1,9-7 0,-4 4 175,1 1-1,0 1 0,0 0 0,1 1 0,0 0 0,1 1 0,0 1 0,0 1 1,0 0-1,1 2 0,0 0 0,34-4 0,73 10-511,-96 0 39,-1-1-1,1-1 0,0-1 0,-1-2 1,1-1-1,-1-1 0,31-10 1,5-9 69,-23 7 62,1 1 1,75-15-1,-106 28-57,1 2-1,0-1 1,-1 2-1,1-1 0,0 2 1,0-1-1,-1 2 1,1-1-1,0 2 1,-1-1-1,0 2 1,0 0-1,0 0 0,0 1 1,12 7-1,33 25 439,-43-26-379,1 0 0,1-2 0,-1 1 0,2-2 0,-1 0 0,1-1 0,0-1 0,1 0 0,0-1 0,25 4 0,-26-8-60,0-1-1,1 0 0,-1-1 0,0-1 1,0 0-1,0-2 0,22-6 1,3-5 211,54-29 0,-55 24-35,69-24-1,-104 43-161,0-1 0,-1 1 0,1 0 0,0 0 0,0 0 0,0 1 0,0 0 0,0 0 1,0 0-1,0 1 0,0-1 0,8 3 0,-6 0 191,1 1 0,-1-1 1,0 1-1,-1 1 0,1-1 1,11 12-1,-11-11-235,0 0 0,0 0-1,1 0 1,0-1 0,0 0-1,0-1 1,0 0 0,0 0 0,1-1-1,-1 0 1,10 1 0,-12-2-359,1 0 1,-1-1 0,1 0-1,-1-1 1,0 1-1,1-1 1,-1-1 0,0 1-1,1-1 1,5-2 0,27-22-5196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1.505"/>
    </inkml:context>
    <inkml:brush xml:id="br0">
      <inkml:brushProperty name="width" value="0.025" units="cm"/>
      <inkml:brushProperty name="height" value="0.025" units="cm"/>
    </inkml:brush>
  </inkml:definitions>
  <inkml:trace contextRef="#ctx0" brushRef="#br0">187 97 3716,'0'0'8653,"1"-9"-6656,1-30 229,-2 38-2122,-1-1-1,1 1 1,0 0 0,-1-1 0,1 1 0,0 0-1,-1-1 1,0 1 0,1 0 0,-1 0 0,0 0-1,0-1 1,0 1 0,1 0 0,-1 0 0,0 0 0,0 0-1,-1 0 1,1 1 0,0-1 0,0 0 0,0 0-1,-1 1 1,1-1 0,0 1 0,0-1 0,-1 1 0,1 0-1,-1-1 1,1 1 0,0 0 0,-1 0 0,1 0-1,-1 0 1,1 0 0,-3 0 0,-1 1-26,0-1 0,1 1 0,-1 0 0,0 0 0,0 0 0,0 1 0,1-1 0,-7 4 0,3 1-20,0 0 0,0 0 0,1 1 0,0 0 1,0 0-1,1 1 0,0-1 0,0 1 0,0 1 1,1-1-1,1 1 0,0 0 0,0 0 0,0 0 0,1 1 1,0-1-1,1 1 0,0 0 0,0 12 0,2-21-51,0-1 0,0 1-1,0 0 1,1 0-1,-1 0 1,0 0-1,1 0 1,-1 0-1,0 0 1,1-1-1,-1 1 1,1 0 0,-1 0-1,1-1 1,0 1-1,-1 0 1,1-1-1,0 1 1,-1 0-1,1-1 1,0 1-1,0-1 1,0 1 0,-1-1-1,1 0 1,1 1-1,31 2 382,-23-4-156,0-1 0,0 0 0,-1 0 0,17-7 0,-6-1 74,0 0 0,-1-1 0,23-18 0,-34 23-204,0 0 0,0-1-1,-1 0 1,0 0 0,0 0 0,-1-1 0,0 0-1,-1-1 1,9-15 0,-13 23-52,-1-1-1,1 0 1,0 0 0,-1 1-1,1-1 1,-1 0 0,0 0-1,0 1 1,0-1 0,0 0-1,0 0 1,0 0 0,0 1-1,0-1 1,-1 0 0,1 0-1,-1 0 1,1 1 0,-1-1-1,0 0 1,1 1 0,-1-1-1,0 1 1,0-1 0,0 1-1,0-1 1,-1 1 0,1 0-1,0-1 1,-1 1 0,1 0-1,-1 0 1,1 0 0,-1 0-1,1 0 1,-1 0 0,0 1-1,-2-2 1,-34-4-1213,34 6 282,0 0-1,0 0 1,0 1-1,0 0 1,1 0-1,-1 0 0,-6 3 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2.969"/>
    </inkml:context>
    <inkml:brush xml:id="br0">
      <inkml:brushProperty name="width" value="0.025" units="cm"/>
      <inkml:brushProperty name="height" value="0.025" units="cm"/>
    </inkml:brush>
  </inkml:definitions>
  <inkml:trace contextRef="#ctx0" brushRef="#br0">0 403 10314,'0'0'5279,"6"-11"-4857,4-8-168,2 1 1,0 1-1,1 0 0,1 1 0,29-28 1,-18 22-49,0 1-1,1 1 1,45-25 0,-63 40-196,1 1 0,-1 1 0,1-1 0,0 1 0,0 1 0,0 0 0,14-2 0,-18 4-12,0-1 1,0 1-1,0 1 0,0-1 1,0 1-1,0-1 0,0 2 1,-1-1-1,1 0 0,0 1 1,-1 0-1,1 0 0,-1 0 1,1 1-1,6 5 0,3 4 25,0-1 0,1-1-1,0 0 1,27 13 0,-34-20-16,0 0 1,0-1 0,0 0 0,0-1 0,0 1 0,0-2 0,0 1 0,1-1 0,-1 0 0,0-1 0,0 0 0,0 0 0,9-3 0,21-8 23,-1-3 0,-1 0 1,-1-3-1,0 0 0,34-26 1,82-41-87,-146 82 25,0 1-1,0 0 0,1 0 1,-1 0-1,1 1 1,0-1-1,-1 1 0,12 0 1,-15 1 23,-1 1 0,1-1-1,0 0 1,0 1 0,0-1 0,0 1 0,-1 0 0,1-1 0,0 1-1,-1 0 1,1 0 0,0 0 0,-1 0 0,1 0 0,-1 1 0,0-1 0,1 0-1,-1 1 1,0-1 0,0 1 0,0-1 0,0 1 0,0 0 0,0-1-1,0 1 1,-1 0 0,2 3 0,8 27 519,-6-15-396,2 0 0,0-1 1,0 0-1,2 0 0,18 30 1,-23-42-72,1 0 1,0 0-1,-1 0 1,1-1-1,0 1 1,1-1-1,-1 0 0,1-1 1,-1 1-1,1-1 1,0 0-1,0 0 1,0 0-1,0 0 1,0-1-1,0 0 1,0 0-1,1-1 0,-1 1 1,0-1-1,0 0 1,1-1-1,-1 1 1,0-1-1,6-2 1,16-4 225,0-3 0,0 0 0,-1-1 0,-1-2 1,0 0-1,37-28 0,40-21 169,-87 53-468,0 1 0,0 1 1,1 0-1,-1 1 0,1 1 0,1 1 0,-1 0 1,1 1-1,18-2 0,-30 6 27,0 0-1,-1 1 1,1 0 0,-1-1-1,1 1 1,-1 1-1,0-1 1,1 1 0,-1-1-1,-1 1 1,1 0-1,0 1 1,-1-1 0,1 0-1,4 8 1,-3-5 15,1 0 0,1 0 0,-1-1 0,12 8 0,-8-8 2,0 0 0,1-1 0,0 0 0,0-1 0,0-1 0,0 1 0,0-2 0,0 0 0,21 0 0,10-3 74,57-10 0,-61 5-70,45 0-1,-79 7 5,1 0-1,0 0 1,-1 0-1,1 1 1,0-1-1,-1 1 0,1 0 1,7 3-1,2 11-1705,-8 10-5383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3.714"/>
    </inkml:context>
    <inkml:brush xml:id="br0">
      <inkml:brushProperty name="width" value="0.025" units="cm"/>
      <inkml:brushProperty name="height" value="0.025" units="cm"/>
    </inkml:brush>
  </inkml:definitions>
  <inkml:trace contextRef="#ctx0" brushRef="#br0">286 81 8200,'0'-8'6134,"1"5"-5974,-1 1 1,1-1 0,-1 1 0,0-1-1,0 1 1,0-1 0,0 1 0,0-1 0,-1 1-1,1-1 1,-1 1 0,0-1 0,0 1-1,0-1 1,0 1 0,0 0 0,0 0-1,0-1 1,-1 1 0,1 0 0,-1 0 0,0 0-1,0 1 1,1-1 0,-1 0 0,0 1-1,0-1 1,-1 1 0,1 0 0,0-1 0,0 1-1,-1 0 1,1 0 0,-1 1 0,1-1-1,0 0 1,-1 1 0,0 0 0,1-1-1,-1 1 1,1 0 0,-4 1 0,-3-1-27,0 1 1,1 1 0,-1 0-1,1 0 1,0 1-1,-1 0 1,1 0-1,0 1 1,1 0 0,-1 0-1,1 1 1,0 0-1,0 0 1,0 0 0,1 1-1,0 0 1,-11 14-1,8-10-8,1 1 0,0 0 0,1 0 0,0 1 0,1-1 0,0 1 0,1 1 0,1-1 0,0 1 0,0 0 0,-2 15 0,6-26-119,0 1 1,-1 0-1,1-1 0,0 1 0,0 0 1,1-1-1,-1 1 0,1 0 0,-1-1 0,1 1 1,0-1-1,0 1 0,0-1 0,0 1 1,0-1-1,0 0 0,1 1 0,-1-1 0,1 0 1,0 0-1,0 0 0,0 0 0,0-1 1,0 1-1,0 0 0,0-1 0,0 1 0,1-1 1,-1 0-1,0 0 0,1 0 0,-1 0 1,1 0-1,-1 0 0,1-1 0,0 1 0,-1-1 1,6 0-1,2 1 33,1-1 0,0 0 0,0-1-1,0 0 1,0-1 0,0 0 0,-1-1 0,15-5 0,-9 1 66,-1 0-1,0-1 1,0-1 0,0 0 0,-1-1-1,-1-1 1,14-13 0,-21 19-56,-1 0-1,0-1 1,0 1 0,-1-1 0,0 0 0,0 0-1,0 0 1,0-1 0,-1 0 0,0 1-1,-1-1 1,0 0 0,0 0 0,0 0 0,-1-1-1,0 1 1,0 0 0,-1-1 0,0-6 0,0 12-71,-1 0 0,1 0 1,0 1-1,-1-1 0,0 1 1,1-1-1,-1 0 1,0 1-1,0-1 0,1 1 1,-1-1-1,-1 1 1,1 0-1,0-1 0,0 1 1,0 0-1,-1 0 1,1 0-1,0 0 0,-1 0 1,1 0-1,-1 0 1,1 1-1,-1-1 0,0 0 1,1 1-1,-1-1 1,0 1-1,1 0 0,-1-1 1,0 1-1,1 0 0,-1 0 1,0 0-1,0 0 1,-2 1-1,-2 0-533,1 0-1,0 0 1,0 0 0,0 0-1,0 1 1,0 0-1,0 0 1,1 1 0,-1-1-1,1 1 1,-6 4-1,-9 11-6593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32.609"/>
    </inkml:context>
    <inkml:brush xml:id="br0">
      <inkml:brushProperty name="width" value="0.025" units="cm"/>
      <inkml:brushProperty name="height" value="0.025" units="cm"/>
    </inkml:brush>
  </inkml:definitions>
  <inkml:trace contextRef="#ctx0" brushRef="#br0">1315 0 3587,'0'0'2654,"-12"1"-1186,-80 2-170,-141 10 1749,202-8-2653,1 2-1,0 0 1,1 3 0,-31 13 0,-109 60 344,143-67-605,0 1 0,1 2 0,1 0 0,1 2 0,0 0 0,-36 47 0,-100 164 217,117-166 29,5-8-179,3 2 0,-32 78 0,50-97-14,2 1 1,1 0-1,3 1 1,-8 69-1,5 438 28,14-505-197,2 0 1,2 0-1,3-1 1,13 51 0,-14-73 13,0-1-1,1 0 1,2 0 0,0-1 0,1 0 0,0-1-1,2 0 1,0-1 0,2-1 0,19 20 0,-4-8-17,2-1 1,1-2 0,1-1-1,1-2 1,1-1 0,1-2-1,53 22 1,-74-38-18,-1 0 1,1 0-1,0-1 1,0-1-1,0-1 1,0 0-1,0-1 0,1-1 1,-1-1-1,19-3 1,-12-1 27,-1-1-1,0 0 1,0-2 0,0 0 0,-1-2-1,25-16 1,8-12 23,-3-2 0,-1-2 0,-2-3 0,43-53-1,-31 28-36,-3-4 0,-3-1 0,-4-3 0,56-116 0,-32 32 714,69-231 1,-125 343-561,-3-1 1,-3 0-1,-1-1 1,6-106-1,-17 152-121,-1 0-1,-1-1 0,1 1 1,-1 0-1,0 0 0,-1 0 0,1 0 1,-2 0-1,1 0 0,-1 1 1,0 0-1,0-1 0,0 1 1,-9-8-1,-10-9 180,0 1-1,-30-21 1,14 11-131,-123-132-1850,42 38-590,76 90-1346,-2 9-2311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42.252"/>
    </inkml:context>
    <inkml:brush xml:id="br0">
      <inkml:brushProperty name="width" value="0.025" units="cm"/>
      <inkml:brushProperty name="height" value="0.025" units="cm"/>
    </inkml:brush>
  </inkml:definitions>
  <inkml:trace contextRef="#ctx0" brushRef="#br0">310 10 4260,'0'0'10292,"-9"-2"-9117,3 0-1095,2 1 37,1 0 0,-1 0 0,0 0 1,1 0-1,-1 1 0,0 0 0,1-1 0,-1 1 1,0 0-1,1 1 0,-1-1 0,0 1 1,1 0-1,-1 0 0,0 0 0,1 0 0,-1 0 1,1 1-1,0-1 0,0 1 0,-1 0 1,-2 3-1,-6 7-13,0 1 0,1 0-1,1 1 1,0 0 0,1 1 0,1 0 0,0 0 0,-9 26 0,-37 138 90,46-149-133,-8 41 9,2 1-1,4 1 1,3-1 0,4 1-1,2 0 1,11 92-1,9-29-39,6-2 0,58 186 0,-73-287-33,41 123 17,-41-132-34,0 0-1,2 0 1,1-2-1,18 26 1,-28-43 15,1-1 0,0 1 0,0-1 0,0 1 1,1-1-1,-1 0 0,1-1 0,0 1 0,0-1 0,0 0 0,1-1 0,-1 1 0,1-1 0,0 0 0,-1 0 0,1-1 0,0 1 1,0-1-1,0-1 0,0 1 0,0-1 0,0 0 0,0 0 0,0-1 0,0 0 0,0 0 0,0 0 0,0-1 0,-1 0 1,1 0-1,-1 0 0,1-1 0,-1 0 0,0 0 0,0 0 0,0 0 0,7-7 0,14-14 120,-1 0 0,-1-2 0,-1-1-1,-1-1 1,-2-1 0,-1 0 0,24-50-1,-12 13-35,-3-2-1,31-116 0,-42 113-68,-2-1 0,-4-1 0,-3 0 0,-3 0 0,-3-1 0,-16-142 0,8 180 80,-2 0 0,-1 0 0,-2 1 0,-1 0-1,-2 1 1,-21-36 0,-1 8-1106,-3 2 0,-53-63 0,71 94-2251,4 5-1372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53.265"/>
    </inkml:context>
    <inkml:brush xml:id="br0">
      <inkml:brushProperty name="width" value="0.025" units="cm"/>
      <inkml:brushProperty name="height" value="0.025" units="cm"/>
    </inkml:brush>
  </inkml:definitions>
  <inkml:trace contextRef="#ctx0" brushRef="#br0">0 1 2146,'2'0'-128,"1"0"32,-1 0 96,3 0-320,0 0-449,0 0 673,-1 0 96,2 0-32,-1 0 32,1 0 32,1 0-128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55.176"/>
    </inkml:context>
    <inkml:brush xml:id="br0">
      <inkml:brushProperty name="width" value="0.025" units="cm"/>
      <inkml:brushProperty name="height" value="0.025" units="cm"/>
    </inkml:brush>
  </inkml:definitions>
  <inkml:trace contextRef="#ctx0" brushRef="#br0">1899 219 2691,'0'0'5594,"4"-1"-5060,-1 0-245,-2 1-197,-1-1-1,1 1 0,0 0 0,0 0 0,-1-1 0,1 1 0,0 0 0,-1-1 0,1 1 0,0 0 0,-1-1 0,1 1 0,0-1 0,-1 1 0,1-1 0,-1 0 0,1 1 0,-1-1 0,0 0 0,1 1 1,-1-1-1,1 0 0,-1 1 0,0-1 0,0 0 0,1 1 0,-1-1 0,0 0 0,0 0 0,0 0 0,0 0 0,-2 0 229,0 1 0,-1 0 0,1-1 0,0 0 0,0 1 0,0-1-1,0 0 1,0 0 0,0 0 0,0-1 0,0 1 0,0 0 0,-2-3 0,-7-4-62,0 1 1,-1 0-1,0 0 1,0 2-1,0-1 0,-1 1 1,0 1-1,-14-3 1,-9-4 111,-14-7-46,0 3 1,-2 1 0,0 3-1,-104-9 1,-35 1-21,118 10-125,-76-1 0,120 10-166,-1 2 0,1 1 1,0 1-1,-1 2 0,2 1 1,-1 1-1,1 1 0,0 2 1,-26 13-1,19-5-3,0 1 0,1 1 1,1 2-1,1 1 0,2 2 0,0 1 0,2 1 1,1 2-1,1 0 0,-39 62 0,32-36 68,3 1-1,2 2 0,3 1 1,2 1-1,-27 120 1,22-51-3,-19 233 0,43-286-46,4-1-1,3 1 1,3 0 0,25 113-1,-25-168-3,2 0 0,0 0-1,2 0 1,0-1 0,1-1-1,1 0 1,1 0 0,1-2 0,1 1-1,0-2 1,1 0 0,21 16-1,-6-6 41,2-2 0,1-1-1,1-2 1,1-1 0,1-2 0,41 15-1,-42-22-40,0-2-1,1-1 0,0-2 1,1-1-1,-1-2 1,64-2-1,231-30 52,-252 18-73,9 0-42,89-23-1,-145 24 30,-1-1 0,-1-1-1,1-2 1,-2-1-1,0-1 1,29-20-1,196-155 258,-220 160-191,-1-2 1,-2-2 0,-2-1-1,49-72 1,-30 29-178,-3 0 780,4 3 0,104-123 0,43-22-583,-193 215-74,0 1 0,-1-1 0,0 1 0,0-1 0,0 0 0,0 0 0,-1-1 0,0 1 0,0 0 0,0-1 1,-1 0-1,1 1 0,-1-1 0,-1 0 0,1 1 0,-1-1 0,0 0 0,0 0 0,-1 1 0,0-1 0,-2-9 0,-4-7-60,0 0-1,-2 1 1,-1 0 0,-13-23-1,-4-7 72,1-7-16,-49-91 64,64 131-41,-1 0 0,0 1 0,-1 1 1,-1 0-1,-32-27 0,-41-27 177,-121-106-114,172 137-347,16 18 268,0 0 0,-1 1 1,-37-27-1,51 42-366,-1 1 0,1 0 1,-1 0-1,0 1 0,0 0 1,-16-3-1,19 5-214,-1 0 0,0 0 0,0 1-1,0 0 1,0 1 0,0-1 0,0 1 0,0 0 0,0 0-1,-10 5 1,-18 9-5626</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22.802"/>
    </inkml:context>
    <inkml:brush xml:id="br0">
      <inkml:brushProperty name="width" value="0.025" units="cm"/>
      <inkml:brushProperty name="height" value="0.025" units="cm"/>
    </inkml:brush>
  </inkml:definitions>
  <inkml:trace contextRef="#ctx0" brushRef="#br0">987 49 5317,'0'0'4228,"-9"-6"-4004,2 2-216,0 0 0,0 0 0,0 0 0,0 1 0,0 0 0,-1 1 0,1 0 0,-1 0 0,0 0 0,1 1 0,-14 0 0,-60-5-709,61 3 820,0 1-1,-34 2 1,46 1-104,0 0 1,0 1-1,0 0 0,0 0 1,1 0-1,-1 1 1,0 1-1,1-1 0,0 1 1,-8 6-1,-11 9 205,0 2 0,2 0 0,0 2 1,2 0-1,1 2 0,0 1 0,-19 32 0,13-12 173,2 1-1,2 1 1,-28 82-1,-118 295-579,148-377 523,2 0-1,3 1 0,1 1 0,3 0 0,2 1 0,2 0 0,3 1 1,1 64-1,4-103-282,-1 85 306,17 126 0,-12-197-339,1 0-1,0 0 1,3 0-1,0-1 1,1 0-1,2-1 1,0 0-1,2-1 0,25 38 1,-33-56-21,1 1 1,0 0-1,0-1 0,0 0 1,1-1-1,0 1 0,0-1 1,0-1-1,1 1 1,-1-1-1,1 0 0,0-1 1,0 0-1,1 0 0,-1-1 1,13 2-1,-9-3 20,-1-1 1,0 0-1,1 0 0,-1-1 1,0-1-1,0 0 0,0-1 1,0 0-1,0 0 0,-1-1 1,0-1-1,14-7 0,27-16 109,0-4 0,-2-1 1,-2-2-1,-1-3 0,-2-1 0,-1-3 0,-3-1 0,-1-2 0,-2-1 0,-3-2 0,-1-2 1,42-87-1,-20 17-12,-5-2 0,-6-2 0,52-239 0,-91 334-108,-1-1 0,-1 0 0,-1-1 0,-2 1 0,-4-41 1,2 60-31,0 0 0,0 0 1,-1 0-1,-1 0 0,0 0 1,0 1-1,-1-1 0,0 1 1,-1 0-1,0 1 0,-1-1 1,0 1-1,0 1 0,-1-1 1,0 1-1,0 0 0,-11-6 1,-13-6-962,-1 1 0,-58-22 0,22 9-3185,7 2-1859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0.398"/>
    </inkml:context>
    <inkml:brush xml:id="br0">
      <inkml:brushProperty name="width" value="0.025" units="cm"/>
      <inkml:brushProperty name="height" value="0.025" units="cm"/>
    </inkml:brush>
  </inkml:definitions>
  <inkml:trace contextRef="#ctx0" brushRef="#br0">4 413 4004,'-4'-4'8185,"6"-4"-5729,9-7-1246,12-2-178,2 1 0,0 0 0,44-18 0,-25 12-462,408-186-282,-249 141-10255,-184 62 3930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7.343"/>
    </inkml:context>
    <inkml:brush xml:id="br0">
      <inkml:brushProperty name="width" value="0.05" units="cm"/>
      <inkml:brushProperty name="height" value="0.05" units="cm"/>
    </inkml:brush>
  </inkml:definitions>
  <inkml:trace contextRef="#ctx0" brushRef="#br0">69 398 5061,'0'0'6705,"-10"0"-3636,-3 1-2224,-31-3 3035,44 1-3699,0 0 0,-1 0 0,1 0-1,0-1 1,0 1 0,0 0 0,0 0 0,0-1 0,0 1 0,0 0 0,0 0 0,0-1 0,1 1 0,-1 0 0,0 0-1,1 0 1,0-3 0,11-9 44,1 1 0,0 0 0,1 0 1,0 1-1,1 1 0,23-12 0,-9 4 121,233-131 1461,-79 67-4036,-142 65-1977,-18 3-3668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05.085"/>
    </inkml:context>
    <inkml:brush xml:id="br0">
      <inkml:brushProperty name="width" value="0.025" units="cm"/>
      <inkml:brushProperty name="height" value="0.025" units="cm"/>
    </inkml:brush>
  </inkml:definitions>
  <inkml:trace contextRef="#ctx0" brushRef="#br0">7 1536 6342,'-6'2'14053,"19"-1"-11356,28-8-3496,5-13 1487,-3-1-482,2 2 0,1 3-1,58-15 1,-64 21-123,-1-3 0,65-30 0,-25 9 15,138-51 548,566-222 432,-743 291-1084,52-12 1,21-8 86,202-101 25,72-12-26,-45 23 310,-126 42-11,57 1-384,-235 70 14,0-2-1,37-20 1,-41 18-1,1 1-1,60-17 0,-37 15 209,66-30 0,5-1 51,-129 48-484,1 1 0,-1 0-1,1 0 1,-1 0 0,0-1 0,1 1-1,-1 0 1,0 0 0,1-1 0,-1 1-1,0 0 1,0-1 0,1 1 0,-1 0-1,0-1 1,0 1 0,0-1 0,1 1-1,-1 0 1,0-1 0,0 1 0,0-1-1,0 1 1,0 0 0,0-1 0,0 1-1,0-1 1,0 1 0,0 0 0,0-1-1,0 1 1,0-1 0,0 0 0,0-3-2390,0-9-7291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1.402"/>
    </inkml:context>
    <inkml:brush xml:id="br0">
      <inkml:brushProperty name="width" value="0.025" units="cm"/>
      <inkml:brushProperty name="height" value="0.025" units="cm"/>
    </inkml:brush>
  </inkml:definitions>
  <inkml:trace contextRef="#ctx0" brushRef="#br0">95 376 14286,'0'0'4035,"-9"1"-1344,6-2-2571,0 1 0,-1 0-1,1 1 1,-1-1 0,1 1 0,-1 0 0,1-1-1,0 1 1,0 1 0,-1-1 0,1 0 0,0 1-1,0 0 1,0-1 0,0 1 0,1 0 0,-1 1 0,0-1-1,1 0 1,0 1 0,-1 0 0,1-1 0,0 1-1,0 0 1,1 0 0,-1 0 0,1 0 0,-1 0 0,1 1-1,0-1 1,0 0 0,0 1 0,1-1 0,-1 0-1,1 5 1,-1-7-104,1 1 0,0 0 0,-1 0 0,1 0 1,0 0-1,0 0 0,1 0 0,-1 0 0,0-1 0,1 1 0,-1 0 0,1 0 0,-1 0 0,1 0 0,0-1 0,0 1 0,0 0 0,0-1 0,0 1 0,0-1 0,0 1 0,0-1 0,1 0 0,-1 1 0,1-1 0,-1 0 0,3 2 0,-1-2-3,-1-1 0,0 1 0,1-1 0,-1 1 0,0-1 0,1 0 0,-1 0 0,1 0 0,-1 0 0,0-1 0,1 1 0,-1-1 0,0 1 0,1-1 0,-1 0 0,0 0 0,0 0 0,0 0 0,0 0 0,1 0 0,-2-1 0,5-2 0,1-3 9,1 0 0,-1 0 0,0-1 0,-1 0 1,0 0-1,0 0 0,-1-1 0,0 0 0,-1 0 0,1 0 1,-2-1-1,5-14 0,-8 23-113,-7 40-261,6-35 358,0 1 1,0-1 0,1 1-1,-1 0 1,1-1-1,0 1 1,0 0 0,1-1-1,-1 1 1,1 0-1,0-1 1,1 1 0,1 5-1,-1-8 6,-1 0 0,1-1 0,0 1-1,-1 0 1,1-1 0,0 1 0,0-1 0,0 1-1,1-1 1,-1 0 0,0 0 0,0 0 0,1 0 0,-1-1-1,0 1 1,1-1 0,-1 1 0,1-1 0,-1 0-1,0 0 1,1 0 0,-1 0 0,1 0 0,-1 0-1,1-1 1,3 0 0,0-1 20,-1 0 0,0 1 0,1-2 0,-1 1 0,0-1 0,0 1 1,0-1-1,0-1 0,-1 1 0,1-1 0,-1 0 0,0 0 0,0 0 0,4-6 0,8-10 80,22-39-1,-36 56-110,11-19 65,-1-1 1,-1 0 0,-1-1-1,-1 0 1,-1-1 0,-1 0 0,-1 0-1,-2-1 1,0 1 0,-2-1 0,-1-49-1,-1 75-68,0-1-1,0 0 0,0 1 1,0-1-1,0 0 1,0 1-1,0-1 0,0 0 1,0 1-1,-1-1 0,1 0 1,0 1-1,0-1 1,0 1-1,-1-1 0,1 0 1,0 1-1,-1-1 0,1 1 1,-1-1-1,1 1 1,-1-1-1,1 1 0,-1-1 1,1 1-1,-1 0 0,1-1 1,-1 1-1,1 0 1,-1-1-1,1 1 0,-1 0 1,0 0-1,1-1 0,-1 1 1,0 0-1,1 0 1,-1 0-1,0 0 0,1 0 1,-1 0-1,0 0 0,1 0 1,-1 0-1,0 0 0,1 0 1,-1 1-1,1-1 1,-1 0-1,0 0 0,1 1 1,-1-1-1,1 0 0,-1 1 1,1-1-1,-1 0 1,1 1-1,-1-1 0,1 1 1,-1-1-1,0 1 1,-29 32-177,21-18 240,0 0 0,1 1 0,1-1 1,0 2-1,1-1 0,1 1 0,0 0 0,1 0 1,1 0-1,1 1 0,0-1 0,2 1 0,0-1 1,2 20-1,-1-33-42,0 1 0,1-1 1,0 0-1,-1 1 0,1-1 0,1 0 0,-1 0 1,1 0-1,-1 0 0,1-1 0,0 1 0,1-1 1,-1 0-1,0 1 0,1-1 0,0-1 1,0 1-1,0-1 0,0 1 0,0-1 0,8 2 1,-5-1-269,0 0 0,1-1 0,0 0 0,-1-1 0,12 1 0,-13-1-637,1-1 0,0-1 1,0 1-1,-1-1 0,1 0 1,7-2-1,21-16-10068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0.743"/>
    </inkml:context>
    <inkml:brush xml:id="br0">
      <inkml:brushProperty name="width" value="0.025" units="cm"/>
      <inkml:brushProperty name="height" value="0.025" units="cm"/>
    </inkml:brush>
  </inkml:definitions>
  <inkml:trace contextRef="#ctx0" brushRef="#br0">0 289 7239,'0'0'10442,"90"-9"-9097,-17-17-544,6-2-385,8-5-224,-1 0-128,-7 1-32,-8 1-416,-12 2-1025,-12 5-1890,-10 1-513,-14 2-832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1.119"/>
    </inkml:context>
    <inkml:brush xml:id="br0">
      <inkml:brushProperty name="width" value="0.025" units="cm"/>
      <inkml:brushProperty name="height" value="0.025" units="cm"/>
    </inkml:brush>
  </inkml:definitions>
  <inkml:trace contextRef="#ctx0" brushRef="#br0">11 6 9545,'0'0'3940,"10"-1"-2611,-1-1-1108,1 1-1,-1 0 1,0 1-1,0 0 1,0 0-1,1 1 1,-1 0-1,0 1 1,0-1-1,0 2 1,0 0-1,12 5 1,-10-3-150,-1 1 1,0 0-1,0 1 0,-1 0 1,0 1-1,0-1 1,-1 2-1,14 16 0,-19-21-47,-1 0-1,1 0 0,-1 0 1,0 0-1,0 0 0,-1 0 1,1 1-1,-1-1 0,0 0 1,0 1-1,0-1 0,-1 1 1,0-1-1,0 1 0,0 0 1,0-1-1,0 1 0,-1-1 1,0 1-1,0-1 0,-1 0 1,1 1-1,-1-1 0,0 0 1,-4 8-1,-14 16 355,-1 0 0,-1-2 0,-1-1 0,-32 28 0,-5 6-1597,7 1-3808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1.946"/>
    </inkml:context>
    <inkml:brush xml:id="br0">
      <inkml:brushProperty name="width" value="0.025" units="cm"/>
      <inkml:brushProperty name="height" value="0.025" units="cm"/>
    </inkml:brush>
  </inkml:definitions>
  <inkml:trace contextRef="#ctx0" brushRef="#br0">1 0 17457,'0'0'3907,"2"12"-3304,20 89 779,61 168 0,-30-108-1284,-53-157-359,-5-11-9,-16-25-259,-25-47-237,30 50 643,6 11 155,0 0 1,1 0 0,0-1 0,2 0 0,0 0 0,-7-40 0,14 58-22,0 0-1,0 1 1,0-1-1,1 0 1,-1 0 0,0 0-1,1 0 1,-1 0 0,0 0-1,1 1 1,-1-1-1,1 0 1,-1 0 0,1 1-1,0-1 1,-1 0 0,1 1-1,0-1 1,-1 0-1,1 1 1,0-1 0,0 1-1,0-1 1,-1 1 0,1 0-1,0-1 1,0 1-1,0 0 1,0 0 0,0-1-1,0 1 1,0 0 0,0 0-1,-1 0 1,1 0-1,0 0 1,0 0 0,0 1-1,0-1 1,2 1 0,49 7-541,-39-5 122,49 5-3225,1-7-4174,-18-3-190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2.304"/>
    </inkml:context>
    <inkml:brush xml:id="br0">
      <inkml:brushProperty name="width" value="0.025" units="cm"/>
      <inkml:brushProperty name="height" value="0.025" units="cm"/>
    </inkml:brush>
  </inkml:definitions>
  <inkml:trace contextRef="#ctx0" brushRef="#br0">92 26 13036,'0'0'8520,"-10"7"-7633,3-3-755,1 1 1,0 0 0,0 0 0,1 1 0,0-1 0,-1 1 0,2 0 0,-1 1 0,1-1 0,0 1-1,0 0 1,1 0 0,0 0 0,0 1 0,1-1 0,0 1 0,0-1 0,-1 15 0,2-18-97,1 1 1,0-1 0,0 0-1,0 0 1,1 0-1,-1 0 1,1 0 0,0 0-1,0 0 1,3 6 0,-3-9-27,-1 0 1,1 0 0,0 0 0,0 0-1,0 0 1,0 0 0,1-1 0,-1 1-1,0 0 1,0-1 0,0 1 0,0-1-1,1 1 1,-1-1 0,0 1 0,1-1-1,-1 0 1,0 0 0,1 0 0,-1 0-1,0 0 1,1 0 0,-1 0 0,0 0-1,0 0 1,1-1 0,-1 1 0,0 0-1,1-1 1,-1 1 0,0-1 0,0 1-1,0-1 1,0 0 0,1 0 0,0-1-1,5-2 66,0-1 0,0 0 0,-1 0 0,0-1 0,0 0 0,-1 0 0,1 0 1,-1 0-1,-1-1 0,1 0 0,-1 0 0,5-13 0,4-10 147,16-57 1,-25 71-165,-6 33-134,1-1 0,1 1-1,0 0 1,3 20 0,-1-6 45,-2-25-103,0 0-1,1 0 1,-1 0-1,2-1 1,-1 1-1,0 0 1,1 0-1,0-1 1,1 1-1,-1-1 1,1 0-1,0 1 1,6 7-1,-6-11-115,0 1 0,0-1-1,-1 0 1,1 0 0,1 0-1,-1-1 1,0 1 0,0 0-1,1-1 1,-1 0 0,1 0-1,-1 0 1,1 0 0,-1-1 0,1 0-1,0 1 1,-1-1 0,1 0-1,-1-1 1,1 1 0,0-1-1,-1 1 1,7-3 0,22-13-3654,-1-8-1526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2.632"/>
    </inkml:context>
    <inkml:brush xml:id="br0">
      <inkml:brushProperty name="width" value="0.025" units="cm"/>
      <inkml:brushProperty name="height" value="0.025" units="cm"/>
    </inkml:brush>
  </inkml:definitions>
  <inkml:trace contextRef="#ctx0" brushRef="#br0">37 0 11371,'0'0'7634,"-4"8"-5889,-2 6-1193,0 0 0,2 0 1,0 0-1,0 0 0,1 1 0,1 0 0,0 18 0,0 2 42,2 1-1,6 42 1,-4-67-592,0-1 1,0 0-1,1 0 0,1 0 0,0 0 0,0 0 1,1-1-1,0 0 0,0 0 0,11 13 0,-15-20 26,1 0-1,0 0 1,0 0-1,1 0 1,-1 0 0,0-1-1,1 1 1,-1-1-1,1 1 1,-1-1-1,1 0 1,-1 0-1,1 0 1,0 0-1,0-1 1,-1 1-1,5 0 1,-4-2 63,1 1 1,-1-1-1,0 0 1,0 0-1,0 0 1,0 0-1,0 0 1,0-1-1,0 0 1,0 1-1,-1-1 1,1 0-1,-1 0 1,1 0-1,-1-1 1,0 1-1,0-1 1,4-5-1,11-16 147,0-1 1,-2 0-1,-1-2 0,10-27 0,37-116-461,-42 112-334,-23 100-12127,-7-20 3502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2.986"/>
    </inkml:context>
    <inkml:brush xml:id="br0">
      <inkml:brushProperty name="width" value="0.025" units="cm"/>
      <inkml:brushProperty name="height" value="0.025" units="cm"/>
    </inkml:brush>
  </inkml:definitions>
  <inkml:trace contextRef="#ctx0" brushRef="#br0">1 217 15407,'0'0'5594,"6"8"-3389,-3-5-2106,-1 1 0,1-1 0,0 0 0,0 0 0,0 0 0,1 0 0,-1 0 0,1-1 0,0 1 0,-1-1 0,1 0 0,0 0 0,0 0 0,0-1 0,1 0 0,-1 0 0,0 0 0,1 0 0,-1 0 0,0-1 0,6 0 0,1 0-345,0 0-1,-1-1 1,1 0-1,-1-1 1,1-1-1,-1 1 1,0-2-1,0 1 1,0-1-1,0-1 1,-1 0 0,0 0-1,0-1 1,0 0-1,-1 0 1,0-1-1,0 0 1,0-1-1,-1 0 1,0 0-1,-1 0 1,0-1 0,0 0-1,0 0 1,-2-1-1,1 1 1,-1-1-1,0 0 1,2-12-1,-9 44 1567,1 0 0,1 0-1,1 0 1,3 24 0,-2-45-1275,-1 1 0,0-1 0,1 1 1,-1-1-1,1 1 0,0-1 1,0 0-1,-1 1 0,1-1 1,0 0-1,0 0 0,0 0 0,0 1 1,1-1-1,-1 0 0,0 0 1,0 0-1,1-1 0,-1 1 1,0 0-1,1 0 0,-1-1 0,1 1 1,-1-1-1,1 1 0,-1-1 1,1 0-1,-1 1 0,1-1 1,-1 0-1,1 0 0,0 0 0,-1 0 1,1-1-1,-1 1 0,1 0 1,-1-1-1,3 0 0,5-1 141,0 0 0,-1 0 0,0-1 0,0 0 0,15-7 0,154-112-202,-176 121-21,0 0 0,0 0-1,1 0 1,-1 0 0,1 0-1,-1 0 1,0 0 0,1 1-1,0-1 1,-1 1 0,1-1-1,-1 1 1,1-1 0,0 1-1,-1 0 1,1 0 0,0 0-1,-1 0 1,1 0 0,0 0-1,2 1 1,-2 1 24,-1-1-1,1 1 1,-1 0 0,0 0 0,0 0 0,0 0-1,0 0 1,0 1 0,0-1 0,0 0 0,-1 0-1,1 1 1,-1-1 0,0 3 0,1-3 23,-1 0 0,0 0 0,1 0-1,-1 0 1,1 0 0,0-1 0,-1 1 0,1 0 0,0 0 0,0-1 0,0 1 0,0-1 0,1 1 0,-1-1 0,0 1 0,1-1 0,-1 0 0,1 1 0,-1-1 0,1 0 0,-1 0 0,1 0 0,0 0 0,0-1 0,-1 1-1,1 0 1,0-1 0,0 1 0,0-1 0,0 0 0,0 1 0,0-1 0,0 0 0,-1 0 0,1 0 0,0-1 0,0 1 0,0 0 0,0-1 0,0 1 0,0-1 0,2-1 0,4-1-162,0 0 1,0 0 0,-1-1-1,1 0 1,-1-1 0,0 1-1,0-1 1,8-9-1,-10 9-671,0-1-1,0 0 1,-1 0-1,0 0 1,0-1-1,0 1 0,-1-1 1,0 0-1,0 0 1,2-11-1,0-13-5368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3.442"/>
    </inkml:context>
    <inkml:brush xml:id="br0">
      <inkml:brushProperty name="width" value="0.025" units="cm"/>
      <inkml:brushProperty name="height" value="0.025" units="cm"/>
    </inkml:brush>
  </inkml:definitions>
  <inkml:trace contextRef="#ctx0" brushRef="#br0">1 1 8360,'0'0'18193,"5"3"-18220,22 4-399,7-4-4500,23 4-6356,-55-6 11619,-1-1 0,1 1-1,-1 0 1,0 0 0,0 0 0,1 0-1,-1 0 1,0 0 0,0 0 0,0 1-1,0-1 1,0 0 0,0 0 0,-1 1-1,1-1 1,0 1 0,-1-1 0,1 0-1,-1 1 1,1-1 0,-1 1 0,0 0-1,1 1 1,2 48 4892,-2-17-3827,8 1-1170,2-1 1,26 58 0,-26-70-304,-1 1-1,0 0 1,-2 1 0,-1 0 0,-2 0-1,0 0 1,3 43 0,-8-60 101,0 0 0,-1 0 0,0-1 0,0 1 0,-1 0 0,0-1 0,0 1 0,0-1 1,-1 1-1,-5 8 0,7-14 27,0 1 1,0 0-1,-1 0 1,1-1-1,-1 1 1,1-1-1,-1 1 1,0-1-1,1 0 1,-1 1-1,0-1 1,0 0-1,0 0 1,0-1-1,0 1 1,0 0-1,0 0 1,0-1-1,-1 0 1,1 1-1,0-1 1,0 0-1,0 0 1,0 0-1,-1 0 0,1 0 1,0-1-1,0 1 1,0-1-1,0 1 1,0-1-1,0 0 1,0 0-1,0 0 1,0 0-1,0 0 1,0 0-1,-1-2 1,-4-2 63,0 0 0,1-1 0,0 0 0,0 0 0,0-1 1,1 1-1,0-1 0,0-1 0,1 1 0,-7-15 0,5 8-90,1 0-1,0 0 1,0 0 0,2 0-1,-4-25 1,6 32-32,0-1-1,1 0 1,0 0-1,0 1 1,0-1 0,1 0-1,1 1 1,-1-1-1,1 0 1,0 1 0,1 0-1,-1-1 1,2 1 0,-1 0-1,1 1 1,0-1-1,0 1 1,1-1 0,0 1-1,0 0 1,0 1-1,1 0 1,0-1 0,0 2-1,0-1 1,7-3 0,12-9-891,44-19 0,0-2-7361,-28 13-4089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4.392"/>
    </inkml:context>
    <inkml:brush xml:id="br0">
      <inkml:brushProperty name="width" value="0.025" units="cm"/>
      <inkml:brushProperty name="height" value="0.025" units="cm"/>
    </inkml:brush>
  </inkml:definitions>
  <inkml:trace contextRef="#ctx0" brushRef="#br0">1 72 3331,'3'-9'7687,"-1"-5"-5674,-1 10-1363,0-1 1,0 1 0,0-1 0,0 1-1,1-1 1,0 1 0,0 0-1,5-8 1,-7 12-581,0-1-1,0 1 0,0 0 0,1 0 1,-1 0-1,0 0 0,0 0 1,1 0-1,-1-1 0,0 1 1,1 0-1,-1 0 0,0 0 1,0 0-1,1 0 0,-1 0 1,0 0-1,0 0 0,1 0 0,-1 0 1,0 0-1,1 0 0,-1 0 1,0 0-1,0 1 0,1-1 1,-1 0-1,0 0 0,0 0 1,1 0-1,-1 0 0,0 1 1,0-1-1,0 0 0,1 0 0,-1 0 1,0 1-1,0-1 0,0 0 1,1 0-1,-1 0 0,0 1 1,0-1-1,0 0 0,0 1 1,0-1-1,0 0 0,0 0 1,0 1-1,0-1 0,0 0 0,0 0 1,0 1-1,0-1 0,0 0 1,0 1-1,0-1 0,0 0 1,0 1-1,5 18 224,11 121 2279,-14-99-2360,3 0-1,1-1 1,1 1 0,17 45 0,-24-84-209,1 0 0,-1 0 0,1-1 0,0 1 0,0 0 0,0-1 0,0 1 0,0 0 0,0-1 0,0 1 0,0-1 0,1 0 0,-1 1 0,0-1 0,1 0 0,2 2 0,-3-3 19,-1 0-1,1 0 1,0 0-1,0 0 1,0 0-1,0 0 0,0 0 1,-1 0-1,1 0 1,0 0-1,0 0 1,0 0-1,0-1 1,-1 1-1,1 0 1,0-1-1,0 1 1,0-1-1,-1 1 0,1-1 1,0 1-1,-1-1 1,1 1-1,0-2 1,3-2 77,-1 0 1,0 0-1,0-1 0,0 1 1,-1-1-1,0 0 1,0 1-1,0-1 0,0 0 1,1-6-1,3-21 27,-1 0 0,-1 0 0,-2-1 1,-1 0-1,-2 1 0,-1-1 0,-9-46 0,8 76-219,1 18-114,4 23-118,0-25 321,0 0 0,1 0 0,1-1 0,0 1 0,1-1 0,0 0 0,1 0 0,0-1 0,1 0 0,1 0 0,8 10 0,-12-16 11,1 0 0,-1 0 1,1-1-1,0 0 0,1 0 0,-1 0 0,1-1 0,0 0 0,-1 0 0,2 0 1,-1-1-1,0 0 0,0 0 0,1 0 0,-1-1 0,1 0 0,-1 0 0,1-1 1,-1 1-1,1-2 0,-1 1 0,1-1 0,11-2 0,-11 0 36,1 1 0,-1-1 0,0-1 0,0 0 0,0 0 0,0 0 0,-1-1 0,1 1 0,-1-2 0,-1 1 0,1-1 0,-1 0 0,0 0 0,0 0 0,0-1 0,-1 1 0,0-1 0,4-11 0,-1 3 25,-1 0 0,-1 0 0,0-1 0,-1 0 0,-1 0 0,0 0 0,0-32 1,-3 40-181,-3 9 17,-5 15-48,-5 29 55,9-28 87,1 1 0,0-1 1,1 1-1,1 0 0,1-1 1,0 1-1,4 24 0,-4-41 5,0 0 0,1 0 0,-1 1 0,0-1 0,0 0-1,1 0 1,-1 0 0,1 0 0,-1 0 0,1 0 0,-1 0 0,1 0-1,-1 0 1,1 0 0,0 0 0,0 0 0,-1 0 0,1-1-1,0 1 1,0 0 0,0 0 0,0-1 0,0 1 0,0-1-1,0 1 1,0-1 0,0 1 0,0-1 0,0 0 0,0 1-1,1-1 1,-1 0 0,0 0 0,0 0 0,0 0 0,0 0 0,0 0-1,1 0 1,-1 0 0,0-1 0,0 1 0,0 0 0,0-1-1,0 1 1,0-1 0,0 1 0,0-1 0,2-1 0,1 0 15,0-1 0,0 0 1,-1 0-1,1 0 0,-1 0 0,0 0 1,0-1-1,0 0 0,0 1 1,3-8-1,-1 1-3,-1 0 0,0-1 0,-1 1 0,0-1 0,-1 1 0,0-1 0,-1 0 0,0 0 0,0 0 0,-3-21 0,-9 45-251,5-1 215,1 1 0,0 0 0,1 0 1,1 1-1,0 0 0,0-1 0,1 1 0,1 0 0,1 0 0,1 27 0,0-40 21,0 1-1,-1-1 1,1 1-1,0-1 0,0 0 1,0 1-1,0-1 1,0 0-1,0 0 1,0 0-1,0 0 1,1 0-1,-1 0 1,0 0-1,1 0 0,-1 0 1,0 0-1,1-1 1,-1 1-1,1-1 1,-1 1-1,1-1 1,0 0-1,-1 1 1,3-1-1,47 1 22,-41-1-50,9-1-806,-1-1 0,0-1 0,0 0 1,29-10-1,29-18-8541,-27 6-5588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5.062"/>
    </inkml:context>
    <inkml:brush xml:id="br0">
      <inkml:brushProperty name="width" value="0.025" units="cm"/>
      <inkml:brushProperty name="height" value="0.025" units="cm"/>
    </inkml:brush>
  </inkml:definitions>
  <inkml:trace contextRef="#ctx0" brushRef="#br0">1 79 3491,'0'0'7212,"3"-9"-2957,9-24-1020,-12 33-3178,0-1 1,0 1-1,0 0 0,0-1 0,0 1 0,0 0 1,0-1-1,0 1 0,0 0 0,0-1 1,1 1-1,-1 0 0,0-1 0,0 1 0,0 0 1,0 0-1,1-1 0,-1 1 0,0 0 0,0 0 1,1 0-1,-1-1 0,0 1 0,0 0 0,1 0 1,-1 0-1,0 0 0,1-1 0,-1 1 0,0 0 1,1 0-1,-1 0 0,0 0 0,1 0 1,-1 0-1,0 0 0,1 0 0,-1 0 0,0 0 1,1 0-1,-1 0 0,0 0 0,1 0 0,-1 0 1,0 0-1,0 1 0,1-1 0,-1 0 0,0 0 1,1 0-1,-1 0 0,0 1 0,0-1 1,1 0-1,-1 0 0,0 1 0,0-1 0,0 0 1,1 0-1,-1 1 0,0-1 0,0 0 0,0 0 1,1 1-1,7 17 410,-8-17-329,6 18 723,-2-4-454,1 0-1,1 0 0,1 0 0,13 23 0,-19-36-385,1 1-1,0-1 0,-1 0 1,1 1-1,0-1 1,0 0-1,0 0 1,0 0-1,1-1 1,-1 1-1,0 0 1,1-1-1,-1 0 1,1 1-1,0-1 0,-1 0 1,1 0-1,0-1 1,0 1-1,-1-1 1,1 1-1,0-1 1,0 0-1,0 0 1,0 0-1,0 0 0,-1 0 1,1-1-1,0 0 1,0 1-1,-1-1 1,1 0-1,3-1 1,1-2 62,-1 0 0,1 0 1,-1 0-1,0-1 0,0 0 1,0 0-1,-1-1 0,8-8 0,38-58 535,-9 12 406,-41 59-1017,0 0 0,-1 0-1,1 0 1,0 0 0,0 0 0,0 1-1,0-1 1,0 0 0,0 0-1,0 0 1,0 1 0,0-1 0,0 1-1,0-1 1,0 1 0,1-1-1,-1 1 1,0 0 0,0-1-1,1 1 1,1 0 0,-2 0-10,0 1 0,0-1 0,-1 0 0,1 1 1,0 0-1,0-1 0,0 1 0,0 0 0,0-1 0,-1 1 0,1 0 0,0 0 1,0-1-1,-1 1 0,1 0 0,-1 0 0,1 0 0,-1 0 0,1 2 0,3 7-27,-1 1 0,0 0 0,2 21 0,-3-21 108,-2-7-158,16 59 331,-16-61-276,1-1 0,0 1 0,0 0 0,0 0 0,0-1-1,0 1 1,0 0 0,0-1 0,1 1 0,-1-1 0,1 0-1,1 3 1,-2-4-26,0 0 0,0 0 0,0 1 0,0-1-1,0 0 1,-1 0 0,1 0 0,0 0-1,0 0 1,0 0 0,0 0 0,0 0 0,0 0-1,-1 0 1,1 0 0,0-1 0,0 1 0,0 0-1,0-1 1,-1 1 0,1-1 0,0 1 0,0-1-1,-1 1 1,1-1 0,0 1 0,-1-1-1,1 0 1,0 0 0,2-3-546,-1 1 0,0-1 0,1 0 0,-1 0-1,-1 0 1,1 0 0,-1 0 0,1 0 0,-1 0 0,0 0 0,-1-1-1,1 1 1,-1-8 0,1-19-5820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5.423"/>
    </inkml:context>
    <inkml:brush xml:id="br0">
      <inkml:brushProperty name="width" value="0.025" units="cm"/>
      <inkml:brushProperty name="height" value="0.025" units="cm"/>
    </inkml:brush>
  </inkml:definitions>
  <inkml:trace contextRef="#ctx0" brushRef="#br0">1 0 12236,'0'0'15246,"7"19"-18865,14-7-289,3 1-3523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2.462"/>
    </inkml:context>
    <inkml:brush xml:id="br0">
      <inkml:brushProperty name="width" value="0.025" units="cm"/>
      <inkml:brushProperty name="height" value="0.025" units="cm"/>
    </inkml:brush>
  </inkml:definitions>
  <inkml:trace contextRef="#ctx0" brushRef="#br0">145 274 5189,'0'0'9726,"1"-8"-5722,-1 6-4002,1 1 142,0-1 1,-1 1-1,1-1 0,-1 1 1,0-1-1,1 1 0,-1-1 1,0 0-1,0 1 0,0-1 1,0 1-1,0-1 0,0 1 1,-1-1-1,1 0 0,0 1 1,-1-1-1,1 1 0,-1 0 0,0-1 1,1 1-1,-1-1 0,0 1 1,0 0-1,0-1 0,0 1 1,0 0-1,0 0 0,0 0 1,0 0-1,-1 0 0,1 0 1,0 0-1,-1 0 0,1 1 1,0-1-1,-1 0 0,1 1 0,-1-1 1,1 1-1,-1 0 0,1-1 1,-1 1-1,0 0 0,1 0 1,-1 0-1,1 0 0,-4 1 1,1-1-100,0 0-1,-1 1 1,1 0 0,0 0 0,-1 1 0,1-1 0,0 1 0,0 0 0,0 0 0,0 0 0,1 0 0,-1 1 0,1-1 0,-1 1 0,1 0 0,0 0-1,0 0 1,0 1 0,-4 6 0,3-5-50,1 0-1,0 0 1,0 1-1,1-1 1,-1 1 0,1-1-1,0 1 1,1 0-1,-1 0 1,1 0-1,1 0 1,-1 0-1,1 0 1,0 7-1,0-12 9,0-1 0,1 1 0,-1-1 0,0 1 0,0 0 0,1-1 0,-1 1 0,0-1 0,1 1 0,-1-1 0,1 1 0,-1-1 0,0 1 0,1-1 0,-1 1 0,1-1 0,0 1 0,-1-1 0,1 0 0,-1 1 0,1-1 0,-1 0 0,1 0 0,0 0 0,-1 1 0,1-1 0,0 0 0,-1 0 0,1 0 0,0 0 0,-1 0 0,1 0 0,0 0 0,-1 0 0,1 0 0,-1 0 0,1 0 0,0-1 0,-1 1 0,1 0 0,0 0 0,0-1 0,28-14 648,-19 5-508,0 0-1,-1-1 1,-1 0 0,1 0 0,-2-1 0,0 0-1,0 0 1,-1-1 0,0 0 0,-1 0 0,-1 0-1,0-1 1,-1 1 0,0-1 0,1-25 0,-4 39-144,0 0 1,-1 1-1,1-1 1,0 0-1,0 0 0,0 0 1,0 0-1,0 0 1,-1 1-1,1-1 1,0 0-1,0 0 1,0 0-1,0 0 1,-1 0-1,1 0 1,0 0-1,0 0 1,0 0-1,0 0 1,-1 0-1,1 0 1,0 0-1,0 0 1,0 0-1,-1 0 1,1 0-1,0 0 0,0 0 1,0 0-1,-1 0 1,1 0-1,0 0 1,0 0-1,0 0 1,0 0-1,-1 0 1,1 0-1,0 0 1,0-1-1,0 1 1,0 0-1,-1 0 1,1 0-1,0 0 1,0 0-1,0-1 1,0 1-1,0 0 1,0 0-1,0 0 0,0-1 1,0 1-1,0 0 1,-1 0-1,1 0 1,0 0-1,0-1 1,0 1-1,0 0 1,0 0-1,0 0 1,0-1-1,0 1 1,0 0-1,1 0 1,-12 13-232,6 0 189,1-1 1,0 1 0,1 0-1,0 0 1,1 1 0,-1 14-1,3-23 44,0 0 1,0 0-1,0 0 0,1 1 0,0-1 0,0 0 0,0 0 0,4 8 0,-4-11 1,0 0 0,0-1-1,0 1 1,0 0 0,1 0 0,-1 0-1,0-1 1,1 1 0,0-1-1,-1 1 1,1-1 0,0 0-1,0 0 1,0 0 0,0 0-1,0 0 1,0 0 0,0 0-1,0-1 1,3 2 0,2-2 51,0 1 1,0-1-1,0-1 0,0 1 1,0-1-1,0 0 0,0-1 1,0 0-1,0 0 1,-1 0-1,1-1 0,-1 0 1,0 0-1,0 0 1,0-1-1,0 0 0,0 0 1,-1-1-1,0 0 1,0 0-1,0 0 0,4-6 1,-1 2-25,-1-1 0,0 0 0,0 0 0,-1-1 0,0 0 1,-1 0-1,0 0 0,-1-1 0,0 1 0,-1-1 0,0 0 0,1-14 1,-16 72-884,8-35 853,1 0-1,0 1 1,0-1 0,-1 19 0,4-29 2,0-1-1,0 1 0,0-1 1,1 1-1,-1 0 0,0-1 1,0 1-1,0-1 1,0 1-1,1-1 0,-1 1 1,0-1-1,1 1 1,-1-1-1,0 1 0,1-1 1,-1 1-1,0-1 0,1 0 1,-1 1-1,1-1 1,-1 0-1,1 1 0,-1-1 1,1 0-1,-1 1 1,1-1-1,-1 0 0,1 0 1,-1 0-1,1 0 1,0 1-1,-1-1 0,1 0 1,-1 0-1,1 0 0,0 0 1,-1 0-1,1 0 1,-1-1-1,1 1 0,-1 0 1,1 0-1,-1 0 1,1 0-1,0-1 0,0 0 1,28-13 140,-12-2-113,-1-1-1,-1 0 0,-1-1 0,0 0 0,-1-1 1,-1-1-1,-1 0 0,-1 0 0,13-36 1,-28 124-616,3-58 591,-3 15-4,1 0 0,-1 37 0,5-62-18,0 1 0,0-1 0,0 1 0,0-1 0,0 1 0,1-1 0,-1 1 0,0-1 0,0 0 0,0 1 0,1-1 0,-1 1 0,0-1 0,1 1 0,-1-1 0,1 0 0,-1 1 0,0-1 0,1 0 0,-1 1 0,1-1 0,-1 0 0,1 0 0,-1 0 0,1 1 0,-1-1 0,1 0 0,-1 0 0,1 0 0,-1 0 0,1 0 0,-1 0 0,1 0 0,-1 0 0,1 0 0,-1 0 0,1 0 0,-1 0 0,1 0 0,-1 0 0,1 0 0,-1-1 0,1 1 0,-1 0 0,1 0 0,-1-1 0,0 1 0,1 0 0,-1 0 0,1-1 0,-1 1 0,0-1 0,1 0 0,26-18-3289,0-23-5378,-13 15 823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5.905"/>
    </inkml:context>
    <inkml:brush xml:id="br0">
      <inkml:brushProperty name="width" value="0.025" units="cm"/>
      <inkml:brushProperty name="height" value="0.025" units="cm"/>
    </inkml:brush>
  </inkml:definitions>
  <inkml:trace contextRef="#ctx0" brushRef="#br0">24 227 7687,'0'0'15615,"-4"8"-15129,1-1-426,0-1 0,0 1-1,0 0 1,1 0 0,0 0 0,1 1 0,0-1 0,0 0-1,0 0 1,1 11 0,1-15-52,-1 1-1,0 0 0,1-1 1,0 1-1,0-1 1,0 1-1,0-1 1,0 0-1,1 1 1,-1-1-1,1 0 1,0 0-1,0 0 0,0 0 1,1 0-1,-1-1 1,1 1-1,-1-1 1,1 1-1,0-1 1,0 0-1,0 0 1,0 0-1,0 0 0,1-1 1,4 2-1,-3-1 143,1 0 0,0-1-1,-1 0 1,1 0 0,0-1-1,0 0 1,0 0 0,0 0-1,0 0 1,-1-1 0,1 0-1,0 0 1,0-1-1,-1 1 1,1-1 0,-1-1-1,0 1 1,1-1 0,-1 0-1,0 0 1,0 0 0,-1-1-1,1 1 1,-1-1 0,0-1-1,0 1 1,0 0 0,0-1-1,4-8 1,-2 5-31,-1-1-1,0-1 1,0 1 0,-1 0-1,0-1 1,-1 0 0,0 0 0,0 0-1,-1 0 1,-1-1 0,0 1-1,0-1 1,-1 1 0,0 0-1,-1-1 1,-2-10 0,3 20-125,0 0 0,0 1 0,0-1 0,0 0 0,0 1 0,0-1 0,-1 1 0,1-1-1,0 0 1,0 1 0,-1-1 0,1 1 0,0-1 0,-1 1 0,1-1 0,-1 1 0,1-1 0,-1 1 0,1-1 0,-1 1 0,1-1 0,-1 1 0,1 0 0,-1-1 0,0 1 0,1 0 0,-1 0 0,1 0 0,-1-1 0,0 1 0,1 0 0,-1 0 0,0 0 0,1 0 0,-1 0 0,0 0 0,1 0-1,-1 0 1,0 0 0,1 0 0,-1 1 0,0-1 0,1 0 0,-1 0 0,1 0 0,-1 1 0,0-1 0,1 0 0,-1 1 0,1-1 0,-1 1 0,1-1 0,-1 1 0,1-1 0,-1 1 0,1-1 0,0 1 0,-1-1 0,1 1 0,0-1 0,-1 1 0,1 0 0,0-1 0,0 1 0,0-1-1,-1 1 1,1 0 0,0 0 0,-1 2-1,0 0 0,1-1-1,-1 1 1,1 0 0,-1 0-1,1-1 1,0 1-1,0 0 1,0 0 0,0 0-1,1 0 1,-1-1 0,1 1-1,-1 0 1,1 0 0,0-1-1,0 1 1,1-1-1,-1 1 1,0-1 0,1 1-1,-1-1 1,1 0 0,0 1-1,0-1 1,0 0 0,0 0-1,5 3 1,-3-3 13,0-1 1,1 1-1,-1-1 1,1 1-1,-1-1 1,1-1 0,-1 1-1,1-1 1,0 1-1,0-1 1,-1-1-1,1 1 1,0-1-1,-1 1 1,1-2-1,-1 1 1,9-3-1,-6 1-22,-1 0 0,1 0 0,-1-1 0,1 0 0,-1 0 0,0-1 0,0 1 0,-1-1 0,0-1 0,0 1 0,0-1 0,0 1 0,-1-1 0,0-1 0,0 1 0,-1-1 0,1 1 0,-1-1 0,-1 0 0,1 0 0,-1 0 0,-1-1 0,1 1 0,-1 0 0,-1-1 0,1 1 0,-1 0 0,-1-9 0,1 15 9,0 0 1,0 0-1,0 0 1,0 0-1,0 0 1,0 0-1,0 0 1,0 0-1,0 0 1,-1 0-1,1 0 1,0 0-1,-1 0 1,1 0-1,-1 0 1,1 1-1,-1-1 1,1 0-1,-1 0 1,1 1-1,-1-1 1,0 0-1,0 0 1,1 1-1,-1-1 1,0 1-1,0-1 1,0 1-1,1-1 1,-1 1-1,0-1 1,0 1-1,0 0 1,0 0-1,0-1 1,0 1-1,0 0 1,0 0-1,0 0 1,0 0-1,0 0 1,0 0-1,0 0 1,0 0-1,0 1 1,0-1-1,0 0 1,0 1-1,1-1 1,-1 0-1,-1 2 1,-3-1-21,1 2 1,0-1-1,0 0 1,0 1-1,1 0 1,-1 0-1,1 0 1,-1 0-1,-4 6 1,1 2 5,1 0 1,-1 0 0,2 1 0,-7 17 0,11-25 31,0-1 0,0 0 0,0 1 0,1-1 0,-1 1 0,1-1 0,0 1 0,0-1 0,1 7 0,0-9-7,-1 1-1,1-1 0,-1 0 1,1 1-1,-1-1 1,1 0-1,0 0 0,0 1 1,-1-1-1,1 0 0,0 0 1,0 0-1,0 0 1,1 0-1,-1 0 0,0 0 1,0 0-1,0-1 1,1 1-1,-1 0 0,0-1 1,1 1-1,1 0 0,13 2 30,-1-1-1,1 0 0,0-1 0,0-1 0,0 0 0,0-1 1,0-1-1,-1-1 0,17-4 0,-6 2-128,0 1-1,30 0 0,-54 4 91,-1 0-1,1 1 1,0-1-1,-1 1 0,1 0 1,-1-1-1,1 1 1,-1 0-1,1 0 0,-1 0 1,1 0-1,-1 0 0,0 0 1,3 3-1,9 4 224,-13-9-195,1 0 0,0 0-1,0 0 1,-1 0-1,1 0 1,0 0 0,-1 0-1,1 0 1,-1 0-1,1 0 1,-1 0 0,0 0-1,0-1 1,1 1-1,-1 0 1,0 0 0,0 0-1,0-3 1,3-35-78,-3-52 0,-1 38-2918,1 52 2787,1 1 0,0-1 0,-1 0 0,1 1 0,-1-1 0,1 0 0,0 1 0,0-1 0,-1 1 0,1-1 0,0 1 0,0 0 0,0-1 0,0 1 0,-1 0 1,1-1-1,0 1 0,0 0 0,0 0 0,0 0 0,0 0 0,0 0 0,0 0 0,0 0 0,-1 0 0,1 0 0,0 0 0,1 1 0,36 2-2610,-32-2 1989,68 6-7077,-34-7 2750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6.232"/>
    </inkml:context>
    <inkml:brush xml:id="br0">
      <inkml:brushProperty name="width" value="0.025" units="cm"/>
      <inkml:brushProperty name="height" value="0.025" units="cm"/>
    </inkml:brush>
  </inkml:definitions>
  <inkml:trace contextRef="#ctx0" brushRef="#br0">146 28 7687,'0'0'16912,"-12"-7"-15860,8 5-989,1-1-11,1 1 0,-1 1-1,0-1 1,0 0 0,0 1-1,0-1 1,0 1 0,0 0 0,0 0-1,0 0 1,0 1 0,-1-1-1,1 1 1,0-1 0,-1 1-1,1 0 1,0 0 0,0 1-1,-1-1 1,1 1 0,0 0-1,0-1 1,-1 1 0,1 1-1,0-1 1,0 0 0,0 1-1,1 0 1,-1-1 0,-3 4-1,3-3-41,1-1 0,0 1 0,-1 0 0,1 0 0,0 1 0,0-1 0,0 0 0,0 1 0,0-1-1,1 1 1,-1 0 0,1-1 0,0 1 0,0 0 0,0 0 0,0 0 0,0 0 0,0 4 0,1-5-19,1-1 1,-1 1-1,1 0 1,-1 0-1,1 0 1,0-1-1,0 1 1,-1 0-1,1-1 0,0 1 1,1 0-1,-1-1 1,0 0-1,0 1 1,1-1-1,-1 0 1,0 1-1,1-1 1,0 0-1,-1 0 1,1 0-1,-1 0 1,1-1-1,0 1 1,0 0-1,0-1 1,-1 1-1,5 0 1,100 21-716,-74-17 330,0 1 0,38 14 0,-69-20 387,1 0 0,-1 1 0,1-1-1,-1 1 1,0-1 0,1 1 0,-1-1 0,0 1 0,0 0 0,1 0 0,-1-1 0,0 1-1,0 0 1,0 0 0,0 0 0,0 0 0,0 1 0,0-1 0,-1 0 0,1 0-1,0 0 1,0 1 0,-1-1 0,1 0 0,-1 1 0,1 1 0,-1-1 11,-1 0 0,1 0 0,-1 0 0,0 0 0,0 0 0,1-1 0,-1 1 0,0 0 0,-1 0 0,1-1 0,0 1 0,0-1 0,-1 1 0,1-1 0,-1 0 0,-1 2 0,-9 6 39,0-1 0,-1 0 0,-24 10 0,34-17-91,-45 18 234,45-18-317,0 0 1,0-1-1,0 1 1,1 0-1,-1-1 1,0 0-1,0 0 1,0 0-1,0 0 0,0 0 1,0 0-1,0-1 1,1 0-1,-6-1 1,7 1-171,1 0 1,-1 0 0,0 0 0,1-1 0,-1 1 0,0 0 0,1 0-1,0-1 1,-1 1 0,1 0 0,0-1 0,0 1 0,-1 0-1,1-1 1,0 1 0,0-1 0,1 1 0,-1 0 0,0-1-1,0 1 1,1-2 0,6-24-6010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6.593"/>
    </inkml:context>
    <inkml:brush xml:id="br0">
      <inkml:brushProperty name="width" value="0.025" units="cm"/>
      <inkml:brushProperty name="height" value="0.025" units="cm"/>
    </inkml:brush>
  </inkml:definitions>
  <inkml:trace contextRef="#ctx0" brushRef="#br0">49 116 14798,'0'0'10362,"8"1"-9855,-2-1-446,1 1 0,0-1 0,0-1 1,0 0-1,-1 0 0,1 0 0,0 0 0,8-4 0,-12 4-50,-1 0 0,0 0 0,0-1 0,0 1-1,0 0 1,0-1 0,0 1 0,0-1 0,0 0 0,-1 1-1,1-1 1,-1 0 0,1 0 0,-1 0 0,0 0 0,1 0-1,-1-1 1,0 1 0,-1 0 0,1-1 0,0 1 0,-1 0-1,1-1 1,-1 1 0,0-1 0,1 1 0,-1 0-1,0-1 1,-1 1 0,1-1 0,-1-4 0,0 5 3,0 0 1,1 0-1,-1 0 0,0 0 1,0 0-1,0 0 0,0 0 1,-1 0-1,1 0 1,0 0-1,-1 1 0,1-1 1,-1 1-1,0-1 0,0 1 1,1-1-1,-1 1 1,0 0-1,0 0 0,0 0 1,0 0-1,0 0 1,-1 1-1,1-1 0,0 0 1,0 1-1,0 0 0,-1-1 1,1 1-1,0 0 1,0 0-1,-3 1 0,0-1-3,1 0 0,0 0-1,0 1 1,0 0 0,-1 0 0,1 0-1,0 0 1,0 0 0,1 1-1,-1 0 1,0 0 0,0 0 0,1 0-1,-1 1 1,1-1 0,-5 6-1,4-4 37,1 0-1,0 1 0,0-1 1,0 1-1,0 0 0,1 0 0,0 0 1,0 0-1,0 0 0,1 0 1,0 1-1,0-1 0,0 0 0,0 1 1,1-1-1,0 1 0,0-1 0,1 1 1,0-1-1,1 6 0,-1-6-23,1-1 0,1 1 0,-1-1 0,0 0 0,1 0 0,0 0 0,0 0 0,0 0 0,0-1 0,1 1 0,-1-1 0,1 0 0,0 0 0,0-1 0,0 1 0,0-1 0,1 1 0,-1-1 0,1-1 0,-1 1 0,1-1 0,8 2 0,2 0-224,1 0 0,1-2 0,26 0 0,17-8-3186,-7-13-2854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7.586"/>
    </inkml:context>
    <inkml:brush xml:id="br0">
      <inkml:brushProperty name="width" value="0.025" units="cm"/>
      <inkml:brushProperty name="height" value="0.025" units="cm"/>
    </inkml:brush>
  </inkml:definitions>
  <inkml:trace contextRef="#ctx0" brushRef="#br0">0 125 2498,'0'-14'7154,"0"-1"-5609,0-40 1559,3 14 1770,-3 60-1169,5 20-2338,1 7-572,5 111 965,19 200 303,-18-313-1795,-12-43-253,0 0 0,1 0-1,-1-1 1,0 1 0,1 0 0,-1-1 0,0 1 0,1-1-1,-1 1 1,1-1 0,-1 1 0,1-1 0,-1 1-1,1-1 1,0 1 0,-1-1 0,1 1 0,0-1-1,-1 0 1,1 1 0,0-1 0,-1 0 0,1 0 0,0 0-1,-1 0 1,1 1 0,0-1 0,0 0 0,-1 0-1,1 0 1,0 0 0,0 0 0,-1-1 0,1 1 0,0 0-1,-1 0 1,1 0 0,0-1 0,-1 1 0,1 0-1,0-1 1,-1 1 0,1-1 0,0 1 0,-1 0-1,1-1 1,-1 1 0,1-1 0,-1 0 0,1 1 0,-1-1-1,0 1 1,1-1 0,-1 0 0,0 1 0,1-1-1,-1 0 1,0 0 0,6-7 130,-1-1 0,-1 1 0,1-1 0,-2 0 1,1 0-1,-1 0 0,0-1 0,1-13 0,9-84 215,-12 97-302,4-184-266,-3 207 194,0-1 0,1 0 0,0 0 0,0 0-1,1 0 1,1 0 0,0-1 0,1 0 0,0 0 0,11 14-1,-15-21 17,1-1 0,-1 0 0,1 0 0,0 0 0,0 0 0,1 0 0,-1-1 0,0 1 1,1-1-1,0 0 0,-1 0 0,1 0 0,0 0 0,0-1 0,0 0 0,0 1 0,0-2 0,0 1 0,0 0 0,1-1 0,-1 0 0,0 0 0,0 0 0,1 0 0,-1-1 0,0 1 0,0-1 0,0 0 0,0-1 0,0 1 0,0-1 0,0 1 0,0-1 0,3-3 0,3-2 13,-1 0 0,0-1 1,-1 0-1,0 0 0,0-1 0,0 0 1,-1-1-1,-1 1 0,1-1 1,-2-1-1,1 1 0,-2-1 0,1 0 1,-1 0-1,-1 0 0,0-1 1,-1 1-1,0-1 0,0 0 0,-2 0 1,0-14-1,-9 32-212,5 7 169,0 0 0,0 1 0,2-1 0,-1 1 0,2 0 0,0 0 0,0 0 1,4 27-1,-4-40 32,1 1 0,0-1 0,0 0 1,0 1-1,0-1 0,0 1 0,0-1 0,0 0 1,0 1-1,1-1 0,-1 0 0,1 1 0,-1-1 1,1 0-1,-1 1 0,1-1 0,0 0 1,0 0-1,-1 0 0,1 1 0,0-1 0,0 0 1,0 0-1,0-1 0,0 1 0,0 0 0,1 0 1,-1 0-1,0-1 0,0 1 0,1 0 1,-1-1-1,0 1 0,1-1 0,-1 0 0,0 1 1,1-1-1,-1 0 0,0 0 0,1 0 1,-1 0-1,1 0 0,2-1 0,0 0 12,0 0 0,0-1 0,0 1 1,-1-1-1,1 0 0,0 0 0,-1 0 0,0-1 0,1 1 0,-1-1 0,0 0 0,0 0 1,4-6-1,3-6 29,-1-1 0,0-1 0,8-25 0,6-10-6,-22 58-349,0 1 0,1 0 1,0-1-1,0 0 0,0 1 1,0-1-1,1 0 1,0 0-1,1-1 0,5 9 1,-6-11-9,1 0 1,0 1-1,0-1 1,0-1-1,0 1 1,0 0-1,1-1 0,-1 0 1,1 0-1,-1 0 1,1-1-1,0 0 1,-1 0-1,1 0 1,0 0-1,0-1 1,0 1-1,0-1 1,0-1-1,0 1 1,0-1-1,0 1 1,-1-1-1,6-2 0,4-1-883,-1 0-1,0-1 0,0 0 0,0-1 0,-1 0 1,0-1-1,15-12 0,-13 8-501,-1 0 0,24-27 0,-13-1 4162,-23 36-1765,0 1 0,0-1 0,0 1 1,-1-1-1,1 1 0,-1-1 0,1 0 0,-1 1 0,0-1 1,0 0-1,-1 1 0,0-6 0,1 7-586,0 1 0,-1-1 0,1 1-1,0-1 1,-1 1 0,1-1 0,-1 1 0,1-1-1,-1 1 1,1 0 0,-1-1 0,1 1 0,-1-1-1,1 1 1,-1 0 0,1 0 0,-1-1 0,0 1-1,1 0 1,-1 0 0,0 0 0,1 0 0,-1 0 0,1-1-1,-1 1 1,0 0 0,1 0 0,-1 1 0,0-1-1,1 0 1,-1 0 0,0 0 0,1 0 0,-1 1-1,1-1 1,-1 0 0,0 0 0,1 1 0,-1-1-1,1 0 1,-1 1 0,1-1 0,-1 1 0,0 0 0,-23 18 838,17-9-731,0 0 1,1 0 0,0 1 0,-7 19 0,11-25-198,0 0 0,0 0 0,1 0 1,-1 0-1,2 0 0,-1 0 0,0 0 1,1 0-1,0 0 0,0 0 0,0 0 1,1 0-1,2 10 0,-2-14-29,0 0 0,0 0-1,0 0 1,0 0 0,0 0-1,0 0 1,1 0 0,-1 0-1,0 0 1,1-1 0,-1 1-1,1-1 1,-1 1 0,1-1-1,-1 1 1,1-1 0,-1 0-1,1 1 1,-1-1 0,1 0 0,-1 0-1,1 0 1,-1-1 0,1 1-1,2-1 1,43-10-992,-31 4-179,-1-2-1,1 0 1,-1-1-1,-1 0 1,21-18-1,2-6-5607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8.132"/>
    </inkml:context>
    <inkml:brush xml:id="br0">
      <inkml:brushProperty name="width" value="0.025" units="cm"/>
      <inkml:brushProperty name="height" value="0.025" units="cm"/>
    </inkml:brush>
  </inkml:definitions>
  <inkml:trace contextRef="#ctx0" brushRef="#br0">61 1 13389,'0'0'5541,"-9"4"-4174,6-3-1285,0 0 0,0 1 0,0-1 1,0 1-1,1 0 0,-1 0 1,0 0-1,1 0 0,-1 0 0,1 1 1,0-1-1,-1 1 0,1 0 1,1-1-1,-1 1 0,0 0 0,1 0 1,-1 0-1,1 0 0,0 0 1,0 1-1,0-1 0,0 0 0,1 0 1,-1 1-1,1-1 0,0 0 1,0 5-1,2 45 406,1 0 0,4 0 0,21 90 0,-18-95-353,-2-26 41,-8-22-156,0 0 0,1 0 0,-1 0 0,0 0 0,0 0 1,1 0-1,-1 0 0,0 0 0,0 0 0,0 0 0,1 0 0,-1 0 1,0 0-1,0 0 0,0-1 0,1 1 0,-1 0 0,0 0 0,0 0 1,0 0-1,1 0 0,-1 0 0,0 0 0,0-1 0,0 1 0,0 0 0,1 0 1,-1 0-1,0 0 0,0-1 0,0 1 0,0 0 0,0 0 0,0 0 1,0-1-1,0 1 0,1 0 0,-1 0 0,0-1 0,0 1 0,0 0 1,0 0-1,0 0 0,0-1 0,6-40 1183,-5 16-1030,-2-1 1,-5-28 0,5 46-168,0 1 0,-1-1 0,0 1 0,0 0 0,-1-1 0,0 1 0,-1 1 0,1-1 0,-1 0 0,0 1 0,-9-11-1,-1 9 25,9 18-79,5-7 41,0 0 1,0 0-1,0 0 0,1 0 1,-1 0-1,1 0 0,0 0 1,0-1-1,1 4 0,3 1 14,0 0-1,1-1 0,0 0 1,0 0-1,0-1 0,0 0 1,1 0-1,0 0 0,0-1 1,0 0-1,0 0 0,1-1 1,0 0-1,0-1 0,-1 1 1,1-1-1,1-1 0,-1 1 1,14-1-1,-14 0 17,0 0 0,0-1 0,0 0 0,0-1-1,0 1 1,0-2 0,-1 1 0,1-1 0,0 0 0,0-1 0,-1 1-1,0-2 1,1 1 0,-1-1 0,0 0 0,-1 0 0,1-1 0,-1 0 0,0 0-1,7-9 1,-9 9 2,0-1 1,-1 0-1,0 1 0,0-1 0,0 0 1,-1-1-1,0 1 0,0 0 0,-1-1 1,1 1-1,-1-1 0,0-10 0,-9 20-141,4 2 117,1 0 1,0 1 0,0-1-1,1 1 1,-1-1 0,1 1-1,1 0 1,-1 0-1,1 0 1,-1 8 0,-1 63 269,3-75-258,1 0 0,-1 0-1,0 1 1,1-1-1,0 0 1,-1 0 0,1 0-1,0 0 1,0 0-1,0 0 1,0-1 0,0 1-1,1 0 1,-1 0-1,1-1 1,-1 1 0,1-1-1,-1 1 1,1-1-1,0 0 1,0 1 0,-1-1-1,1 0 1,0 0-1,0-1 1,0 1 0,0 0-1,0 0 1,1-1-1,-1 0 1,4 1 0,-4-1-78,1 1 1,-1-1-1,1 0 1,-1 0-1,1-1 1,-1 1-1,1 0 1,-1-1-1,1 1 1,-1-1-1,0 0 1,1 0-1,-1 0 1,0 0-1,0 0 1,1-1-1,-1 1 1,0-1-1,0 1 1,-1-1-1,1 0 1,0 0-1,0 0 1,-1 0-1,1 0 1,-1 0-1,2-3 1,-1-1-892,-1 0 1,1 0-1,-1 0 1,0 0 0,-1 0-1,0-11 1,0 13 321,0-35-6865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8.490"/>
    </inkml:context>
    <inkml:brush xml:id="br0">
      <inkml:brushProperty name="width" value="0.025" units="cm"/>
      <inkml:brushProperty name="height" value="0.025" units="cm"/>
    </inkml:brush>
  </inkml:definitions>
  <inkml:trace contextRef="#ctx0" brushRef="#br0">0 0 16432,'0'0'7975,"35"55"-7911,-17-37-416,2 1-2339,-3-1-2722,0-4-2626</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18.817"/>
    </inkml:context>
    <inkml:brush xml:id="br0">
      <inkml:brushProperty name="width" value="0.025" units="cm"/>
      <inkml:brushProperty name="height" value="0.025" units="cm"/>
    </inkml:brush>
  </inkml:definitions>
  <inkml:trace contextRef="#ctx0" brushRef="#br0">51 1 14478,'0'0'4820,"-5"10"-2957,-4 4-1243,4-6-44,0-1-1,1 1 0,0 0 1,0 0-1,1 0 1,0 0-1,0 1 1,1-1-1,-2 11 0,5-18-563,-1 0-1,1 0 0,-1 0 0,1 0 0,0 0 0,-1 0 1,1 0-1,0-1 0,0 1 0,0 0 0,0 0 0,0-1 1,0 1-1,0 0 0,0-1 0,0 1 0,0-1 0,0 0 1,0 1-1,0-1 0,0 0 0,0 0 0,0 1 0,0-1 1,1 0-1,-1 0 0,0 0 0,0 0 0,0-1 0,0 1 1,2 0-1,43-6 203,-28 1-164,-2-2 0,1 0 0,31-18 1,-36 17-70,0 1 1,1 1-1,0 0 1,0 0-1,1 2 1,0-1-1,21-3 1,-34 8 9,0 1 1,-1-1-1,1 0 1,0 0-1,-1 1 1,1-1-1,0 0 1,-1 1-1,1-1 0,-1 0 1,1 1-1,0-1 1,-1 1-1,1-1 1,-1 1-1,1-1 1,-1 1-1,0 0 1,1-1-1,-1 1 0,1-1 1,-1 1-1,0 0 1,0-1-1,1 1 1,-1 0-1,0 0 1,0-1-1,0 1 0,0 1 1,5 33 206,-2-11 99,-2-22-277,0 0 1,0 0 0,0 0 0,0-1-1,1 1 1,-1 0 0,0-1 0,1 1-1,-1-1 1,1 1 0,0-1 0,0 0 0,-1 1-1,1-1 1,0 0 0,0 0 0,0-1-1,0 1 1,0 0 0,0-1 0,0 1 0,0-1-1,1 1 1,-1-1 0,0 0 0,0 0-1,0 0 1,0 0 0,0-1 0,1 1-1,-1 0 1,0-1 0,3-1 0,10-2 147,-1 0 0,1-1 1,20-11-1,-26 12-149,5-3-85,-6 2-166,2 1 0,-1 0 0,0 0 0,1 1 0,0 0 0,0 1 0,16-2 0,-25 4 178,0 0-1,-1 0 0,1 0 0,0 0 0,-1 1 0,1-1 1,0 0-1,-1 0 0,1 1 0,0-1 0,-1 1 0,1-1 1,0 0-1,-1 1 0,1-1 0,-1 1 0,1-1 0,-1 1 1,1 0-1,-1-1 0,1 1 0,-1-1 0,0 1 0,1 0 1,-1-1-1,0 1 0,0 0 0,1 0 0,-1-1 1,0 1-1,0 0 0,0-1 0,0 2 0,0 34-825,1-9-4052,3-20-1517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4.223"/>
    </inkml:context>
    <inkml:brush xml:id="br0">
      <inkml:brushProperty name="width" value="0.025" units="cm"/>
      <inkml:brushProperty name="height" value="0.025" units="cm"/>
    </inkml:brush>
  </inkml:definitions>
  <inkml:trace contextRef="#ctx0" brushRef="#br0">0 1765 3427,'0'0'10437,"10"-9"-9967,24-15-368,1 2 1,0 1 0,60-25 0,91-27 1846,216-55 0,-259 87-2073,1347-353 957,-544 185-1244,720-163 1153,-358 16 4564,-1281 348-5180,-18 6-14,0-1 0,0 0-1,0 0 1,-1-1-1,1 0 1,10-7 0,-19 11-113,1 0 0,-1-1 0,0 1 0,0 0 0,0 0 0,0 0 0,0-1 1,1 1-1,-1 0 0,0 0 0,0 0 0,0-1 0,0 1 0,0 0 0,0 0 1,0-1-1,0 1 0,0 0 0,0 0 0,0-1 0,0 1 0,0 0 0,0 0 1,0-1-1,0 1 0,0 0 0,0 0 0,0 0 0,0-1 0,-1 1 0,1 0 1,0 0-1,0-1 0,0 1 0,0 0 0,0 0 0,-1 0 0,1 0 0,0-1 1,0 1-1,0 0 0,0 0 0,-1 0 0,1 0 0,0 0 0,0 0 0,-1-1 1,1 1-1,0 0 0,0 0 0,-1 0 0,1 0 0,0 0 0,0 0 0,0 0 1,-1 0-1,1 0 0,0 0 0,0 0 0,-1 0 0,-26-6-2444,7 1-1479,-3-6-2706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6.723"/>
    </inkml:context>
    <inkml:brush xml:id="br0">
      <inkml:brushProperty name="width" value="0.025" units="cm"/>
      <inkml:brushProperty name="height" value="0.025" units="cm"/>
    </inkml:brush>
  </inkml:definitions>
  <inkml:trace contextRef="#ctx0" brushRef="#br0">8 18 4324,'5'-10'7049,"-1"2"807,-4 14-3626,-1 19-4141,0 254 3808,-8-401-3430,3 70-502,7 55 24,1 1 0,-1-1 1,1 1-1,-1-1 0,1 0 0,0 1 0,0-1 1,0 0-1,0 0 0,1-1 0,0 1 1,-1 0-1,1-1 0,0 1 0,0-1 0,0 0 1,0 0-1,4 1 0,1 2 25,1 0 0,0-1 0,-1-1 0,1 1 0,0-1 0,10 1 0,-9-2 17,0-1-1,0 0 1,0 0-1,0-2 0,0 1 1,0-1-1,-1 0 1,1-1-1,0 0 1,0-1-1,-1 0 0,0 0 1,16-9-1,-20 9 6,0 0 0,0-1 0,0 0 0,0 0-1,-1-1 1,0 1 0,0-1 0,0 0-1,0 0 1,-1 0 0,0 0 0,0-1 0,0 1-1,-1-1 1,1 0 0,-1 0 0,-1 0 0,1 0-1,-1 0 1,0 0 0,-1-1 0,1-11-1,-1 17-28,0 0-1,0 0 0,0 0 0,0 0 0,0-1 0,0 1 1,0 0-1,0 0 0,0 0 0,0 0 0,0-1 0,-1 1 0,1 0 1,-1 0-1,1 0 0,0 0 0,-1 0 0,0 0 0,1 0 1,-1 0-1,0 0 0,1 0 0,-1 0 0,0 1 0,0-1 0,0 0 1,0 0-1,0 1 0,0-1 0,0 1 0,0-1 0,0 1 1,0-1-1,0 1 0,0-1 0,0 1 0,-2 0 0,1 0-16,0 0-1,1 1 0,-1-1 1,0 1-1,0 0 0,0 0 1,1-1-1,-1 1 1,0 0-1,1 0 0,-1 1 1,1-1-1,-1 0 0,1 0 1,0 1-1,-1-1 1,1 1-1,0-1 0,0 1 1,0 0-1,0-1 0,-1 3 1,-4 11 18,0-1 0,1 1 0,0 0 0,1 1 0,1-1 0,1 1 0,0 0 0,1-1 0,1 22 0,0-35 0,0 0 0,0 0-1,0-1 1,0 1 0,1 0 0,-1 0 0,1-1 0,-1 1 0,1 0-1,0-1 1,-1 1 0,1-1 0,0 1 0,0-1 0,0 1-1,1-1 1,-1 0 0,0 0 0,0 1 0,1-1 0,-1 0 0,0 0-1,1 0 1,1 1 0,1-1 30,-1 0 0,0 0 0,1-1 0,-1 1 0,1-1 0,-1 0 0,1 1 0,-1-2 0,1 1 0,-1 0 0,6-2 0,1 0 37,0-1 0,0 0 1,-1-1-1,1 0 0,-1 0 1,0-1-1,13-9 0,-12 5-40,-1 0 0,0 0-1,-1-1 1,0 0 0,10-17 0,-14 30-336,-1 13 182,0 32 161,-2-27-17,-1-18-16,0 0 0,0-1-1,0 1 1,1 0 0,-1-1-1,1 1 1,0 0 0,0-1 0,-1 1-1,2-1 1,-1 1 0,0-1-1,0 0 1,1 1 0,-1-1-1,1 0 1,0 0 0,0 0 0,0 0-1,0-1 1,0 1 0,0 0-1,0-1 1,0 1 0,1-1 0,-1 0-1,1 0 1,-1 0 0,1 0-1,-1 0 1,1 0 0,0-1-1,-1 1 1,1-1 0,0 0 0,-1 0-1,1 0 1,0 0 0,-1 0-1,1-1 1,0 1 0,-1-1-1,1 0 1,-1 1 0,5-3 0,-5 1-159,0 1 0,0 0 0,0-1 0,0 0 0,0 1 0,-1-1 1,1 0-1,-1 0 0,1 0 0,-1 0 0,0 0 0,0 0 0,1 0 1,-2-1-1,1 1 0,0 0 0,0-4 0,6-42-7039,-7 10-456</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7.051"/>
    </inkml:context>
    <inkml:brush xml:id="br0">
      <inkml:brushProperty name="width" value="0.025" units="cm"/>
      <inkml:brushProperty name="height" value="0.025" units="cm"/>
    </inkml:brush>
  </inkml:definitions>
  <inkml:trace contextRef="#ctx0" brushRef="#br0">1 1 17232,'0'0'8745,"47"41"-8681,-16-40-1410,1-1-2017,0 2-1281,-2-2-1602,-2 4-4164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2.929"/>
    </inkml:context>
    <inkml:brush xml:id="br0">
      <inkml:brushProperty name="width" value="0.025" units="cm"/>
      <inkml:brushProperty name="height" value="0.025" units="cm"/>
    </inkml:brush>
  </inkml:definitions>
  <inkml:trace contextRef="#ctx0" brushRef="#br0">12 55 13901,'0'0'8296,"0"10"-7890,-12 515 2615,14-565-1572,18-194-917,-13 191-727,-3 9-25,2 0 0,18-56 0,-22 83 207,0 0 0,1 1-1,0 0 1,0-1 0,0 1-1,1 0 1,0 0 0,0 1-1,0-1 1,1 1 0,0 0-1,0 0 1,0 1 0,1-1-1,-1 1 1,1 0 0,0 1-1,0-1 1,9-2 0,-11 4-1,0 1 1,0 0-1,-1 0 1,1 0-1,0 0 1,0 1-1,0-1 1,0 1-1,0 0 1,0 1 0,0-1-1,0 1 1,0-1-1,0 1 1,0 0-1,0 1 1,0-1-1,-1 1 1,5 2-1,-5-2 1,-1 1 0,0-1 0,0 1-1,0-1 1,0 1 0,0 0 0,0 0-1,-1 0 1,0 0 0,1 0 0,-1 0-1,0 0 1,-1 0 0,1 1 0,0-1-1,-1 0 1,0 0 0,0 1 0,0-1-1,0 0 1,0 1 0,-1-1 0,-1 5-1,0 1 133,0-1 0,-1 1 0,-1-1 0,1 0 0,-1-1 0,-1 1 0,1 0 0,-1-1-1,0 0 1,-1 0 0,-11 10 0,5-6 174,1-1-1,-1 0 1,-1 0-1,0-2 1,-26 14-1,12-14-687,15-10-2181,7-11-4126,5-3-147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7.392"/>
    </inkml:context>
    <inkml:brush xml:id="br0">
      <inkml:brushProperty name="width" value="0.025" units="cm"/>
      <inkml:brushProperty name="height" value="0.025" units="cm"/>
    </inkml:brush>
  </inkml:definitions>
  <inkml:trace contextRef="#ctx0" brushRef="#br0">90 1 2659,'0'0'19933,"-8"9"-17696,-69 68 1372,73-72-3535,42-4-1382,-25-2 1189,0 1-1,0 0 1,0 1-1,0 1 1,0 0-1,0 1 1,-1 0-1,1 1 1,-1 0-1,0 1 1,0 1-1,17 10 1,-28-16 154,0 1 1,0-1-1,0 1 1,0 0-1,0 0 0,0-1 1,0 1-1,0 0 1,-1 0-1,1 0 0,0 0 1,-1 0-1,1 0 1,-1 0-1,1 0 0,-1 0 1,1 0-1,-1 0 1,0 1-1,1-1 0,-1 0 1,0 0-1,0 0 1,0 0-1,0 1 0,0-1 1,0 1-1,-1 0 41,0 0 0,0 0 0,0-1 0,0 1 0,0-1 1,-1 1-1,1-1 0,-1 1 0,1-1 0,-1 0 0,1 0 0,-1 0 0,1 0 0,-4 2 0,-4 1 150,1 0-1,-1-1 1,0 0 0,-1 0-1,-14 1 1,15-3-374,-32 1 266,21-5-2208,6-7-3408,7-5-4490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8.079"/>
    </inkml:context>
    <inkml:brush xml:id="br0">
      <inkml:brushProperty name="width" value="0.025" units="cm"/>
      <inkml:brushProperty name="height" value="0.025" units="cm"/>
    </inkml:brush>
  </inkml:definitions>
  <inkml:trace contextRef="#ctx0" brushRef="#br0">4 1 11755,'0'0'6059,"-1"9"-3939,-1 34 704,5 67 0,26 134 798,-24-211-3369,-5-31-227,0-1 0,0 1 1,0 0-1,1 0 0,-1 0 0,1-1 0,-1 1 0,1 0 0,-1-1 0,1 1 0,0 0 0,0-1 1,0 1-1,0-1 0,0 1 0,0-1 0,1 0 0,-1 1 0,2 0 0,6-7 627,-3-17-136,-3 1-446,-2 0 0,0-1 0,-2 1-1,0 0 1,-1 0 0,-1 0 0,-11-38-1,18 83-460,-4-22 388,0 0 0,0 0 0,0 0 1,0 0-1,0 0 0,1 0 0,-1 0 0,1 0 1,-1 0-1,1 0 0,0 0 0,0 0 0,0 0 1,0 0-1,0 0 0,0 0 0,0-1 0,0 1 0,1-1 1,-1 1-1,1-1 0,-1 1 0,1-1 0,0 0 1,0 0-1,-1 1 0,1-2 0,0 1 0,0 0 1,0 0-1,4 1 0,1-1 8,-1-1-1,1 1 1,-1-1 0,1-1 0,-1 1-1,1-1 1,-1 0 0,1 0-1,-1-1 1,0 0 0,0 0 0,0-1-1,0 1 1,0-1 0,0 0 0,-1-1-1,1 0 1,-1 0 0,0 0-1,8-8 1,-6 6 11,-1-1-1,1 0 1,-1-1 0,0 1-1,0-1 1,-1 0-1,0-1 1,-1 0-1,0 1 1,0-1 0,-1 0-1,0-1 1,2-13-1,-4 14 32,0 117-459,-2-107 410,2 0 1,-1 1-1,0-1 0,0 0 0,0 1 1,0-1-1,1 0 0,-1 0 1,1 1-1,-1-1 0,1 0 0,-1 0 1,1 0-1,0 0 0,-1 0 0,1 0 1,0 0-1,0 0 0,0 0 0,0 0 1,0 0-1,0 0 0,0-1 0,0 1 1,0 0-1,2 0 0,-1-1 15,0 1 0,0-1 0,1 0 0,-1 0 0,0 0 0,1 0 0,-1 0 0,0-1 0,0 1 0,1-1 0,-1 1 0,0-1 0,3-1 0,4-2 38,0-1-1,-1 0 1,1 0 0,-1-1-1,12-10 1,3-11-3,-19 21-44,1 0 1,0 0-1,0 1 0,0-1 0,1 1 0,-1 0 1,12-6-1,-16 11-8,-1 0 1,1-1-1,0 1 1,0 0 0,-1 0-1,1 0 1,0 0-1,0 0 1,0 1-1,-1-1 1,1 0 0,0 0-1,0 0 1,-1 1-1,1-1 1,0 0-1,-1 1 1,1-1 0,0 1-1,-1-1 1,1 1-1,0-1 1,-1 1-1,1-1 1,-1 1 0,1 0-1,-1-1 1,0 1-1,1 0 1,-1-1-1,1 1 1,-1 0-1,0-1 1,0 1 0,1 0-1,-1 1 1,11 37-130,-6-23 103,-5-14-109,1 0 0,-1 0 0,1 0 0,0 0 0,0 0 0,0 0 0,0 0 1,1 0-1,-1-1 0,0 1 0,1-1 0,-1 1 0,1-1 0,0 1 0,-1-1 0,1 0 0,0 0 0,0 0 0,0 0 0,-1 0 1,1 0-1,0 0 0,1-1 0,-1 1 0,0-1 0,0 1 0,0-1 0,0 0 0,0 0 0,0 0 0,0 0 0,1 0 1,-1 0-1,0-1 0,0 1 0,0-1 0,0 1 0,0-1 0,0 0 0,0 0 0,2-1 0,12-6-1794,-1 0-1,0-1 0,0-1 1,15-13-1,-5 4-297,2 1-2794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8.423"/>
    </inkml:context>
    <inkml:brush xml:id="br0">
      <inkml:brushProperty name="width" value="0.025" units="cm"/>
      <inkml:brushProperty name="height" value="0.025" units="cm"/>
    </inkml:brush>
  </inkml:definitions>
  <inkml:trace contextRef="#ctx0" brushRef="#br0">100 0 7847,'0'0'20019,"-10"3"-19447,8-3-553,-6 2 44,0 0-1,0 1 1,0 0-1,1 0 0,-13 7 1,18-8-68,0-1 0,0 0 1,0 1-1,0 0 0,1-1 0,-1 1 1,0 0-1,1 0 0,-1 0 0,1 0 1,0 0-1,-1 0 0,1 1 0,0-1 1,0 0-1,0 0 0,1 1 1,-1-1-1,1 1 0,-1-1 0,1 1 1,0-1-1,0 1 0,0-1 0,0 1 1,0-1-1,2 5 0,-1-5-25,0-1-1,0 1 1,0 0 0,1-1-1,-1 1 1,1-1-1,-1 1 1,1-1 0,0 0-1,-1 1 1,1-1-1,0 0 1,0 0 0,0 0-1,0 0 1,0-1-1,0 1 1,0-1-1,0 1 1,0-1 0,0 0-1,0 1 1,0-1-1,0 0 1,4-1 0,57-3-2596,-55 2 1833,-1 0 0,0-1 0,0 0 1,0 0-1,0-1 0,-1 1 0,12-10 1,12-13-5369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8.781"/>
    </inkml:context>
    <inkml:brush xml:id="br0">
      <inkml:brushProperty name="width" value="0.025" units="cm"/>
      <inkml:brushProperty name="height" value="0.025" units="cm"/>
    </inkml:brush>
  </inkml:definitions>
  <inkml:trace contextRef="#ctx0" brushRef="#br0">64 1 12620,'0'0'4484,"-6"8"-2007,-2 4-1888,1 1-1,0 0 1,1 0-1,0 0 0,1 1 1,0 0-1,1 0 1,1 0-1,0 1 1,1-1-1,1 1 1,0 15-1,2-13-486,1 0 1,0 0-1,1 0 1,1 0-1,1-1 0,0 0 1,1 1-1,1-2 1,0 1-1,11 15 0,-18-30-95,0-1 0,0 1-1,0-1 1,1 1-1,-1-1 1,0 1-1,0-1 1,1 1-1,-1-1 1,1 1-1,-1-1 1,0 1-1,1-1 1,-1 1-1,1-1 1,-1 0-1,1 1 1,-1-1 0,1 0-1,-1 0 1,1 1-1,-1-1 1,1 0-1,0 0 1,-1 0-1,1 1 1,-1-1-1,1 0 1,0 0-1,-1 0 1,1 0-1,0 0 1,10-17 216,-2-28-42,-8 41-189,2-36 98,-3 38-91,0 1 0,0-1 0,1 0 0,-1 1 0,0-1 0,-1 1 0,1-1 0,0 1 0,0-1 0,-1 1 0,1-1 0,-1 1 1,1-1-1,-1 1 0,0-1 0,1 1 0,-1 0 0,-1-2 0,1 3-9,1 0 0,0 1 0,-1-1 0,1 1 0,-1-1 0,1 0 1,0 1-1,-1-1 0,1 1 0,0-1 0,-1 1 0,1-1 0,0 1 0,0-1 0,0 1 0,-1-1 1,1 1-1,0 0 0,0-1 0,0 1 0,0-1 0,0 1 0,0-1 0,0 1 0,0 0 1,0-1-1,0 1 0,0-1 0,1 1 0,-1-1 0,0 1 0,0-1 0,1 1 0,-1-1 1,0 1-1,0-1 0,1 1 0,11 27-52,-7-24 55,0 0-1,1-1 1,0 0 0,0 0-1,0-1 1,0 0 0,1 0-1,-1 0 1,0-1-1,1 1 1,-1-2 0,1 1-1,8-1 1,-3 0 0,-1 0 1,1 0-1,0-2 0,-1 1 1,1-2-1,18-5 1,-24 6 25,0-1 1,-1 0 0,1 0 0,-1 0 0,0-1 0,0 0 0,0 0-1,-1 0 1,0 0 0,1-1 0,-1 1 0,-1-1 0,1 0 0,-1-1-1,0 1 1,0 0 0,0-1 0,-1 0 0,1 1 0,-2-1 0,1 0-1,-1 0 1,0 0 0,1-12 0,-16 44 279,10-18-251,2 0-1,-1 0 1,1 1-1,0-1 1,1 1-1,0 0 1,0-1-1,1 1 1,2 16-1,-2-24-77,0-1 0,0 1 0,0-1 0,0 1-1,0 0 1,0-1 0,1 1 0,-1-1 0,0 1 0,0-1-1,1 1 1,-1-1 0,1 1 0,-1-1 0,0 1 0,1-1-1,-1 1 1,1-1 0,-1 0 0,1 1 0,-1-1 0,1 0 0,-1 1-1,1-1 1,-1 0 0,1 0 0,-1 0 0,1 1 0,0-1-1,-1 0 1,1 0 0,-1 0 0,1 0 0,0 0 0,-1 0 0,1 0-1,-1 0 1,1 0 0,0 0 0,-1-1 0,2 1 0,-1-1-115,0 1 0,1 0 1,-1-1-1,0 0 0,0 1 1,0-1-1,0 0 0,1 0 1,-1 0-1,0 0 0,-1 1 1,1-1-1,0 0 0,0-1 1,0 1-1,0 0 0,0-2 1,2-6-1683,-2 0 1,1 0-1,-1 0 0,0 0 1,-1-17-1,0 13-570,0-26-4591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9.137"/>
    </inkml:context>
    <inkml:brush xml:id="br0">
      <inkml:brushProperty name="width" value="0.025" units="cm"/>
      <inkml:brushProperty name="height" value="0.025" units="cm"/>
    </inkml:brush>
  </inkml:definitions>
  <inkml:trace contextRef="#ctx0" brushRef="#br0">8 0 8200,'0'0'9961,"-8"53"-9096,8-34-385,9 2-287,5-4-97,8-2-769,4-4-2049,1-5-1314,0-3 1377,1-3-6405</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9.483"/>
    </inkml:context>
    <inkml:brush xml:id="br0">
      <inkml:brushProperty name="width" value="0.025" units="cm"/>
      <inkml:brushProperty name="height" value="0.025" units="cm"/>
    </inkml:brush>
  </inkml:definitions>
  <inkml:trace contextRef="#ctx0" brushRef="#br0">32 1 5862,'0'0'16885,"-2"8"-14931,-26 63 1153,28-71-3096,0 1 0,-1-1 1,1 0-1,0 1 1,0-1-1,0 1 0,0-1 1,0 1-1,0-1 1,0 1-1,0-1 1,0 1-1,0-1 0,0 1 1,0-1-1,0 1 1,0-1-1,0 1 0,0-1 1,1 1-1,-1-1 1,0 1-1,0-1 0,1 1 1,-1-1-1,0 0 1,1 1-1,-1-1 0,0 1 1,1-1-1,-1 0 1,0 1-1,1-1 0,-1 0 1,1 0-1,0 1 1,24-1 182,31-16-245,-51 14 14,11-4-100,1 0-1,0 2 1,0-1-1,0 2 1,1 1-1,-1 0 1,24 0-1,-39 3 172,-1-1 0,1 1 0,0-1 0,0 1 0,-1 0 0,1-1 0,-1 1 0,1 0 0,0 0 0,-1 0 0,0 0 0,1 0 0,-1 1 0,0-1 0,1 0 0,-1 1 0,0-1 0,0 0 0,0 1 0,0 0 0,-1-1 0,1 1 0,0-1 0,0 4 0,0-3 36,-1 0-1,1-1 0,0 1 1,0 0-1,0 0 1,0 0-1,0-1 0,0 1 1,1-1-1,-1 1 0,0-1 1,1 1-1,-1-1 0,1 0 1,-1 1-1,1-1 0,0 0 1,0 0-1,-1 0 1,1-1-1,0 1 0,0 0 1,0-1-1,0 1 0,0-1 1,0 0-1,2 1 0,3-1-104,0-1 0,0 0 0,0 0 0,0-1-1,0 0 1,-1 0 0,1 0 0,8-5 0,27-18-4779,-17 8-1827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9.947"/>
    </inkml:context>
    <inkml:brush xml:id="br0">
      <inkml:brushProperty name="width" value="0.025" units="cm"/>
      <inkml:brushProperty name="height" value="0.025" units="cm"/>
    </inkml:brush>
  </inkml:definitions>
  <inkml:trace contextRef="#ctx0" brushRef="#br0">24 0 15503,'0'0'5098,"-1"11"-4511,-3 38 113,2 0 0,2 0 0,9 70-1,-7-97-502,2-1-1,1 1 1,1 0-1,1-1 0,0 0 1,2-1-1,0 0 0,1 0 1,1-1-1,20 26 0,-30-44-175,-1 0 1,0 0-1,1 0 0,-1-1 0,1 1 0,-1 0 0,1-1 0,-1 1 0,1 0 0,0-1 0,-1 1 0,1-1 0,0 1 0,0-1 1,-1 1-1,1-1 0,0 1 0,0-1 0,0 0 0,-1 1 0,1-1 0,0 0 0,0 0 0,0 0 0,1 0 0,2-19 602,-15-33-240,-3 26-368,0 0 0,-2 2 0,-1-1 0,-1 2 0,-41-41 1,97 63-395,-17 2-100,-7-1-746,-1 0 0,0 0 0,0-1 0,0-1 0,0 0 0,14-4 0,8-8-5091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0.335"/>
    </inkml:context>
    <inkml:brush xml:id="br0">
      <inkml:brushProperty name="width" value="0.025" units="cm"/>
      <inkml:brushProperty name="height" value="0.025" units="cm"/>
    </inkml:brush>
  </inkml:definitions>
  <inkml:trace contextRef="#ctx0" brushRef="#br0">59 100 14926,'0'0'8104,"-8"8"-7031,-2-1-796,7-5-204,-1 1 0,1-1 0,0 1-1,0-1 1,0 1 0,0 0 0,0 1 0,1-1-1,-1 0 1,-3 8 0,6-10-51,-1 0 0,0 0 0,1 0 0,-1 0 0,1 0 0,0 0 1,-1 0-1,1 1 0,0-1 0,0 0 0,0 0 0,-1 0 0,1 1 0,0-1 0,1 0 0,-1 0 0,0 0 0,0 1 0,0-1 0,1 0 0,-1 0 0,1 0 0,-1 0 0,1 0 1,-1 0-1,1 0 0,1 2 0,0-1 9,0 0 1,1 0 0,-1-1 0,1 1 0,0-1-1,-1 1 1,1-1 0,0 0 0,0 0-1,-1 0 1,5 0 0,10 2 42,0-1 1,0-1 0,18 0-1,-30-1-63,16-1 134,0 0 0,0-1 1,0-1-1,40-12 0,-60 14-33,-1 1 0,1-1 0,0 0-1,0 1 1,-1-1 0,1 0 0,0 0 0,-1 0-1,1 0 1,-1 1 0,1-1 0,-1 0 0,0 0-1,1 0 1,-1 0 0,0 0 0,1 0 0,-1 0-1,0 0 1,0 0 0,0 0 0,0 0 0,0 0-1,0-1 1,0 1 0,-1 0 0,1 0 0,0 0-1,0 0 1,-1 0 0,0-1 0,-13-40 336,10 32-241,-11-26 48,10 27-217,1-1 1,0 1-1,1-1 1,0 1 0,-2-14-1,32 25-358,-7 2 13,73 15-3336,-82-18 1400,1-1-1,-1 0 0,21-3 1,7-8-9304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0.926"/>
    </inkml:context>
    <inkml:brush xml:id="br0">
      <inkml:brushProperty name="width" value="0.025" units="cm"/>
      <inkml:brushProperty name="height" value="0.025" units="cm"/>
    </inkml:brush>
  </inkml:definitions>
  <inkml:trace contextRef="#ctx0" brushRef="#br0">0 1 14542,'0'0'4404,"5"13"-2867,4 19-670,-1 1 0,-2-1 0,-1 1 0,1 54 0,-6-34-493,-2-31-151,2 0 0,0 0 1,2 0-1,0-1 0,8 33 1,-9-52-185,0 1 0,-1-1 1,1 0-1,0 0 0,0 0 1,1 0-1,-1 0 1,0 0-1,1 0 0,-1 0 1,1 0-1,0 0 0,-1-1 1,1 1-1,0-1 0,0 1 1,0-1-1,0 0 0,0 0 1,0 0-1,0 0 0,4 1 1,-2-1 48,1-1 0,-1 1 0,1-1 0,-1 0 0,1 0 0,-1-1 0,1 1 1,-1-1-1,1 0 0,-1 0 0,5-2 0,4-2-442,0-1-1,-1 0 1,1-1 0,-1 0 0,-1-1-1,19-16 1,-10 2-3698,-5-1-2023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1.576"/>
    </inkml:context>
    <inkml:brush xml:id="br0">
      <inkml:brushProperty name="width" value="0.025" units="cm"/>
      <inkml:brushProperty name="height" value="0.025" units="cm"/>
    </inkml:brush>
  </inkml:definitions>
  <inkml:trace contextRef="#ctx0" brushRef="#br0">133 77 14798,'0'0'5370,"-8"-1"-3256,4 0-2006,1 1-1,-1-1 1,0 1 0,1 0-1,-1 0 1,0 0-1,0 0 1,1 1-1,-1-1 1,0 1-1,1 0 1,-1 0-1,1 1 1,-1-1-1,1 1 1,0-1-1,-1 1 1,1 0-1,0 0 1,0 1 0,0-1-1,1 1 1,-1-1-1,0 1 1,1 0-1,0 0 1,-3 4-1,1-1-97,0 0-1,1 0 0,-1 1 1,2-1-1,-1 1 0,1-1 1,0 1-1,0 0 0,1 0 1,-1 0-1,1 13 0,1-19 1,0-1 0,0 1 0,0 0 0,0 0 0,0 0 0,0-1 0,0 1 0,1 0 0,-1 0 0,0-1 0,0 1 0,1 0 0,-1 0-1,0-1 1,1 1 0,-1 0 0,1-1 0,-1 1 0,1 0 0,-1-1 0,1 1 0,0-1 0,-1 1 0,1-1 0,0 1 0,-1-1 0,1 0 0,0 1 0,0-1-1,-1 0 1,2 1 0,1-1 59,0 1 0,0-1-1,0 0 1,0 0 0,0 0-1,0-1 1,0 1 0,0-1-1,3 0 1,5-3 153,-1 1 0,0-1 0,0-1-1,11-7 1,-4 0-119,0 0 0,-1-2 0,-1 0 0,-1-1 0,0-1 0,0 0 0,-2 0-1,0-2 1,-1 1 0,14-31 0,-29 92-360,3-14 242,-1-13-258,-1 1 283,1 0-1,0 0 1,3 35 0,-1-50-250,0 1 0,1-1 0,0 0 0,0 0 0,0 1 0,0-1 0,0 0 1,0 0-1,1 0 0,0 0 0,3 4 0,-3-5-108,-1-1 0,1 0 0,-1 1-1,1-1 1,0 0 0,-1 0 0,1 0 0,0 0-1,0-1 1,0 1 0,0 0 0,0-1 0,0 0-1,0 1 1,0-1 0,0 0 0,0 0 0,0 0 0,0 0-1,0 0 1,2-1 0,20-7-5503,-2-12-1516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3.442"/>
    </inkml:context>
    <inkml:brush xml:id="br0">
      <inkml:brushProperty name="width" value="0.025" units="cm"/>
      <inkml:brushProperty name="height" value="0.025" units="cm"/>
    </inkml:brush>
  </inkml:definitions>
  <inkml:trace contextRef="#ctx0" brushRef="#br0">8 40 2050,'0'0'19133,"2"-4"-18829,0 1-140,-1 0 118,1 0-1,-1 0 0,0 0 0,0 0 1,0 0-1,0 0 0,-1 0 1,1-5-1,-1 7-36,-3 31-6821,-4-20 1323,-3 1-2189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1.920"/>
    </inkml:context>
    <inkml:brush xml:id="br0">
      <inkml:brushProperty name="width" value="0.025" units="cm"/>
      <inkml:brushProperty name="height" value="0.025" units="cm"/>
    </inkml:brush>
  </inkml:definitions>
  <inkml:trace contextRef="#ctx0" brushRef="#br0">8 1 9993,'0'0'10768,"-1"11"-9828,-3 20 19,2 1 0,3 60 0,-1-89-932,1-1 1,0 0-1,0 0 1,0 0-1,0 0 1,0 0-1,0 0 0,0 0 1,0 0-1,1 0 1,-1 0-1,1-1 1,0 1-1,-1 0 1,1-1-1,0 0 0,0 1 1,0-1-1,0 0 1,0 0-1,0 0 1,0 0-1,1 0 0,-1-1 1,0 1-1,0-1 1,1 1-1,-1-1 1,0 0-1,1 0 1,1 0-1,13 0 7,0 0 0,1-1 0,20-5 1,-12 3-9,-20 2-64,-1 0 1,1 1-1,-1 0 1,1 0-1,-1 0 1,1 1-1,6 1 0,-11-1 37,1-1-1,-1 1 0,1 0 0,-1 0 0,0 0 1,1 0-1,-1 0 0,0 0 0,0 0 1,0 0-1,0 0 0,0 1 0,0-1 0,0 0 1,0 1-1,0-1 0,-1 0 0,1 1 0,-1-1 1,1 1-1,-1 0 0,1-1 0,-1 1 1,0-1-1,0 1 0,0-1 0,0 1 0,0 2 1,0 4 272,0 1 1,-1-1 0,0 0 0,-1 0 0,0-1-1,0 1 1,0 0 0,-1-1 0,-7 15-1,8-18-69,0-1-1,-1 1 0,1 0 1,-1-1-1,0 0 0,0 0 1,0 1-1,0-2 0,0 1 0,-1 0 1,1-1-1,-1 0 0,0 1 1,0-1-1,0-1 0,0 1 1,0-1-1,0 1 0,0-1 1,-7 1-1,8-3-193,0 1 1,0-1 0,1 1-1,-1-1 1,0 0-1,0 0 1,1 0 0,-1-1-1,1 1 1,-1-1-1,1 1 1,-1-1-1,1 0 1,0 0 0,0 0-1,0 0 1,0 0-1,0 0 1,0-1 0,1 1-1,-1-1 1,1 1-1,0-1 1,-1 1 0,0-6-1,-10-37-2963,12 42 2109,-1-1 1,1 1-1,0 0 0,1-1 0,-1 1 1,0-1-1,1 1 0,0 0 0,1-5 1,9-6-5828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2.510"/>
    </inkml:context>
    <inkml:brush xml:id="br0">
      <inkml:brushProperty name="width" value="0.025" units="cm"/>
      <inkml:brushProperty name="height" value="0.025" units="cm"/>
    </inkml:brush>
  </inkml:definitions>
  <inkml:trace contextRef="#ctx0" brushRef="#br0">222 156 13965,'0'0'9887,"-10"-2"-8211,4 1-1523,0 1 0,0 0 0,0 0 0,1 0-1,-1 0 1,0 1 0,0 0 0,1 0 0,-1 1 0,1-1-1,-1 1 1,1 0 0,-1 1 0,1-1 0,0 1 0,0 0 0,1 1-1,-8 5 1,6-4-56,-51 48 468,52-49-541,1 1 1,0-1-1,1 1 0,-1 0 0,1 1 1,0-1-1,0 1 0,1-1 1,0 1-1,-2 6 0,4-11-23,-1 0 0,1 0 0,0-1 1,1 1-1,-1 0 0,0 0 0,0 0 0,0-1 0,0 1 0,1 0 0,-1-1 1,0 1-1,0 0 0,1-1 0,-1 1 0,1 0 0,-1-1 0,1 1 0,-1 0 1,1-1-1,-1 1 0,1-1 0,-1 1 0,1-1 0,0 0 0,-1 1 0,1-1 0,0 1 1,-1-1-1,1 0 0,0 0 0,-1 1 0,1-1 0,0 0 0,0 0 0,-1 0 1,1 0-1,0 0 0,0 0 0,-1 0 0,1 0 0,0 0 0,0 0 0,-1 0 0,1-1 1,0 1-1,1-1 0,39-8 159,50-33-52,-78 33-108,0 2 1,1 0-1,0 0 0,0 1 1,1 1-1,-1 0 0,1 2 1,0-1-1,1 2 0,21-2 1,-36 4-1,-1 0-1,1 0 1,0 0 0,0 1 0,0-1-1,-1 0 1,1 0 0,0 1 0,0-1 0,-1 0-1,1 1 1,0-1 0,-1 1 0,1-1-1,0 1 1,-1-1 0,1 1 0,-1-1 0,1 1-1,-1 0 1,1-1 0,-1 1 0,1 0 0,-1-1-1,0 1 1,1 0 0,-1 0 0,0 0-1,0-1 1,1 2 0,0 31 354,-2-30-324,1-1 0,0 1 1,-1-1-1,1 1 0,0-1 0,1 1 1,-1-1-1,0 1 0,1-1 0,-1 1 1,1-1-1,0 1 0,0-1 0,1 3 1,-1-5-5,0 1 0,0 0 1,0-1-1,0 1 1,0-1-1,0 1 1,0-1-1,0 0 1,0 0-1,0 1 1,0-1-1,0 0 0,0 0 1,0 0-1,0 0 1,0 0-1,0 0 1,0 0-1,0 0 1,0 0-1,0-1 1,0 1-1,0 0 1,0-1-1,0 1 0,0-1 1,0 1-1,0-1 1,0 0-1,0 1 1,0-1-1,-1 0 1,1 1-1,1-2 1,27-30 617,-26 28-624,8-11 60,0 0-1,-1-1 0,0-1 0,10-24 1,-17 33-58,0 1 1,0-1-1,-1 0 1,0 0-1,0-1 1,-1 1-1,0 0 1,0 0-1,-1-1 1,0 1-1,-1 0 1,-2-13-1,3 20-22,0 1 0,0-1 0,-1 0 0,1 0 0,0 1 0,0-1 0,-1 0 0,1 0 0,-1 1 0,1-1 0,-1 0 0,1 1 0,-1-1 0,1 1 0,-1-1 0,1 0 0,-1 1 0,0-1 0,1 1 0,-1 0 0,0-1 0,0 1 0,1 0 0,-1-1 0,0 1 0,0 0 0,1 0 0,-1-1 0,0 1 0,0 0 0,0 0 0,0 0 0,1 0 0,-1 0 0,-1 1 0,2-1 0,0 0 0,1 0 0,-1 0 0,0 0 0,0 0 0,1 0 0,-1 0 0,0 0 0,1 0 0,-1 0 0,0 0 0,0 0 0,1 1 0,-1-1 0,0 0 0,1 0 0,-1 0 0,0 0 0,0 1 0,0-1 0,1 0 0,-1 0 0,0 1 0,0-1 0,0 0 0,0 0 0,1 1 0,-1-1 0,0 0 0,0 0 0,0 1 0,0-1 0,0 0 0,0 1 0,0-1 0,0 0 0,0 1 0,0-1 0,0 0 0,0 0 0,0 1 0,0-1 0,0 0 0,0 1 0,0-1 0,0 0 0,0 1 0,-1-1 0,1 0 0,0 0 0,0 1 0,0-1 0,0 0 0,-1 0 0,1 1 0,0-1 0,0 0 0,0 0 0,-1 0 0,1 0 0,0 1 0,0-1 0,-1 0 0,1 0 0,-1 0 0,17 3-34,0-1 0,1 0 0,-1-1 0,0-1 0,0-1 0,0 0 0,18-4 0,-23 3-862,-1 0 0,1-1 0,-1 0 0,0 0 0,12-7 0,14-8-6749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54.228"/>
    </inkml:context>
    <inkml:brush xml:id="br0">
      <inkml:brushProperty name="width" value="0.025" units="cm"/>
      <inkml:brushProperty name="height" value="0.025" units="cm"/>
    </inkml:brush>
  </inkml:definitions>
  <inkml:trace contextRef="#ctx0" brushRef="#br0">938 103 2114,'0'0'8734,"-3"-8"-7832,-10-28-53,11 34-615,0 0 0,0 0 0,0 0 0,0 0 0,0 0 1,0 0-1,0 1 0,-1-1 0,1 1 0,-1-1 1,1 1-1,-1 0 0,1 0 0,-1 0 0,0 0 1,0 1-1,-4-1 0,-7-4 526,-9-2-530,-1 1-1,-1 1 1,1 1-1,-1 1 1,0 1-1,0 1 1,1 2-1,-1 0 1,-38 7-1,32-1-141,0 1-1,0 1 0,0 1 1,1 2-1,1 1 0,-39 24 1,23-9 20,1 2 1,1 2 0,-40 39 0,72-60-33,0 0 0,0 1 0,1 0 1,1 1-1,0 0 0,1 0 0,0 1 0,1 0 1,1 0-1,-9 26 0,14-33-43,-1 0 1,1-1-1,0 1 1,0 0-1,1 0 0,0 0 1,0 0-1,1 0 1,-1 0-1,2 0 0,-1-1 1,1 1-1,0 0 1,0-1-1,1 1 1,0-1-1,0 0 0,0 0 1,1 0-1,0 0 1,0-1-1,1 1 0,-1-1 1,1 0-1,0 0 1,8 5-1,0-2 0,1 0 0,0 0 0,0-1 0,0-1-1,1-1 1,0 0 0,0-1 0,0 0 0,1-1 0,0-1 0,-1 0 0,24-2-1,3-1 99,0-1 0,0-3 0,60-14-1,-15-1 375,0-4 0,-2-4 0,-2-3 0,125-65 0,-198 90-482,1-1-1,-1 0 0,0 0 1,-1-1-1,0 0 1,0-1-1,14-17 0,-21 23-7,0 0-1,0 0 1,-1 0-1,1 0 1,0 0 0,-1 0-1,0-1 1,0 1-1,0-1 1,0 1-1,-1-1 1,1 1-1,-1-1 1,0 1 0,0-1-1,0 0 1,0 1-1,-1-1 1,0 1-1,1-1 1,-1 1-1,0-1 1,-1 1-1,1 0 1,-1 0 0,1-1-1,-1 1 1,0 0-1,0 0 1,-5-5-1,-5-4 3,0 1 0,0 0 0,-2 1 0,1 1 0,-1 0 0,0 0 1,-1 1-1,0 1 0,0 1 0,0 0 0,-1 1 0,0 0 0,0 2 0,-33-4 0,7 2-719,-62 2 0,-34 11-4470,80-5-1304</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8.620"/>
    </inkml:context>
    <inkml:brush xml:id="br0">
      <inkml:brushProperty name="width" value="0.025" units="cm"/>
      <inkml:brushProperty name="height" value="0.025" units="cm"/>
    </inkml:brush>
  </inkml:definitions>
  <inkml:trace contextRef="#ctx0" brushRef="#br0">1778 1 9545,'0'0'2520,"7"10"-2328,0-1-33,-1 1 0,0 0-1,-1 0 1,0 0 0,0 1 0,-1 0 0,3 11-1,-1-3 115,0 0-1,1-1 0,1 1 1,1-1-1,0-1 0,2 0 0,0-1 1,21 25-1,-3-1 117,-19-25-200,0 1 0,-1 0 0,-1 0 0,-1 1 0,0 0 0,8 35-1,11 113 960,-21-119-866,2 0 0,20 69 0,6-24-242,-19-56-33,-1 1-1,-1 1 1,-2 0 0,-2 1-1,4 50 1,-11-5 14,-4-1 0,-3 1 0,-17 81 0,-73 240 23,15-140-19,-12-4 1,-12-4-1,-242 428 0,310-619-10,-107 185-25,-186 243 0,210-341 10,-262 254 0,207-235 47,-57 50 23,218-213-592,11-15-840,11-29-2659,-3 19 1796,2-19-3055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2:29.060"/>
    </inkml:context>
    <inkml:brush xml:id="br0">
      <inkml:brushProperty name="width" value="0.025" units="cm"/>
      <inkml:brushProperty name="height" value="0.025" units="cm"/>
    </inkml:brush>
  </inkml:definitions>
  <inkml:trace contextRef="#ctx0" brushRef="#br0">297 0 7591,'0'0'8018,"-9"5"-7254,0 2-716,0 1 1,0 0-1,1 0 1,0 0-1,0 1 1,1 0-1,-11 18 1,-45 87 1,38-65 14,-1-3 31,-40 82 1046,60-114-1030,1 0 0,0 1 0,1-1 0,0 1 0,1 0 0,1 0 0,0 16 0,2-31-113,0 1-1,0 0 1,0-1-1,0 1 0,0 0 1,0-1-1,0 1 1,0-1-1,1 1 0,-1 0 1,0-1-1,0 1 1,1-1-1,-1 1 0,0-1 1,1 1-1,-1-1 1,1 1-1,-1-1 0,1 0 1,-1 1-1,1-1 1,-1 1-1,1-1 0,-1 0 1,1 0-1,-1 1 1,1-1-1,-1 0 0,1 0 1,0 1-1,-1-1 1,1 0-1,-1 0 0,1 0 1,0 0-1,-1 0 1,1 0-1,0 0 0,-1 0 1,1 0-1,-1-1 1,1 1-1,0 0 0,0-1 1,33-12-23,-7-5 116,-1-1 1,-1-1-1,32-34 0,-6 6 3,-22 22-206,21-20 369,79-54 0,-111 88-545,1 1 0,0 0 1,0 1-1,1 2 0,1 0 0,0 1 0,0 1 0,33-6 1,-5 6-4091,-4 0-3181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38.659"/>
    </inkml:context>
    <inkml:brush xml:id="br0">
      <inkml:brushProperty name="width" value="0.025" units="cm"/>
      <inkml:brushProperty name="height" value="0.025" units="cm"/>
    </inkml:brush>
  </inkml:definitions>
  <inkml:trace contextRef="#ctx0" brushRef="#br0">88 8 5445,'1'-1'487,"1"0"1,-1 0-1,1 0 1,0 1-1,-1-1 0,1 1 1,0-1-1,0 1 0,-1-1 1,1 1-1,0 0 0,0 0 1,0 0-1,-1 0 0,1 0 1,0 1-1,0-1 0,0 0 1,-1 1-1,1-1 0,0 1 1,-1 0-1,1-1 0,2 3 1,-3-2-261,0 1 0,0 0 1,-1-1-1,1 1 0,0 0 1,-1 0-1,1 0 1,-1 0-1,1 0 0,-1-1 1,0 1-1,0 0 0,0 0 1,0 0-1,0 0 1,0 0-1,-1 0 0,0 2 1,-4 14 65,0 0-1,-2 0 1,-11 23 0,17-39-68,-30 58 528,-17 35-284,44-84-241,0 0 0,0-1 0,1 1 0,1 1 0,0-1 0,-1 21 0,3-31-172,0 0 0,1 0 0,-1 0 0,1 0 0,0 0 0,-1 0 0,1 0-1,0 0 1,0 0 0,-1-1 0,1 1 0,0 0 0,0 0 0,0-1 0,0 1 0,0-1-1,0 1 1,0-1 0,0 1 0,0-1 0,0 0 0,0 1 0,1-1 0,-1 0-1,0 0 1,0 0 0,0 0 0,0 0 0,0 0 0,2 0 0,47 0 891,-37-1-690,164-12 663,1 0-880,-158 13-244,65-3-2629,-73 2 1371,0-1 0,-1 0 0,1-1 1,-1 0-1,11-5 0,-3 0-4202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39.001"/>
    </inkml:context>
    <inkml:brush xml:id="br0">
      <inkml:brushProperty name="width" value="0.025" units="cm"/>
      <inkml:brushProperty name="height" value="0.025" units="cm"/>
    </inkml:brush>
  </inkml:definitions>
  <inkml:trace contextRef="#ctx0" brushRef="#br0">0 1 16047,'0'0'7260,"11"1"-5898,28 0-265,-13-1-924,0 1 1,0 1-1,0 1 1,0 1-1,-1 1 1,31 11-1,-53-15-177,-1 1 1,1-1-1,-1 0 0,1 1 1,-1-1-1,1 1 0,-1 0 0,0 0 1,0 0-1,0 0 0,0 0 0,0 0 1,-1 0-1,1 1 0,-1-1 0,1 1 1,-1-1-1,0 1 0,0 0 1,1 4-1,-1-3 4,-1 0 0,0 0 1,0 1-1,0-1 0,-1 0 1,0 0-1,0 0 0,0 0 1,0 0-1,0 0 0,-1-1 1,-3 8-1,-4 4 27,-1-1-1,0 0 1,-1 0-1,-1-1 1,-19 18 0,-22 17-138,-22 20 214,28-23-6395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39.892"/>
    </inkml:context>
    <inkml:brush xml:id="br0">
      <inkml:brushProperty name="width" value="0.025" units="cm"/>
      <inkml:brushProperty name="height" value="0.025" units="cm"/>
    </inkml:brush>
  </inkml:definitions>
  <inkml:trace contextRef="#ctx0" brushRef="#br0">193 11 6758,'0'0'17937,"-4"-4"-17392,2 3-517,0 0 1,1 0-1,-1 1 0,0-1 1,0 0-1,0 1 0,0-1 1,1 1-1,-1 0 0,0-1 1,0 1-1,0 0 0,0 0 1,0 0-1,0 1 0,0-1 1,0 0-1,1 1 1,-5 0-1,-2 2 56,0 0 0,0 1 0,1-1 1,-14 10-1,8-5-31,1 2 0,0-1 1,0 2-1,1-1 0,-15 20 1,25-30-59,0 1 1,0 0-1,1 0 0,-1-1 1,0 1-1,1 0 1,-1 0-1,0 0 1,1 0-1,0 0 0,-1 0 1,1 0-1,-1 0 1,1 0-1,0 0 1,0 0-1,0 0 0,0 0 1,0 0-1,0 1 1,0-1-1,0 0 0,0 0 1,0 0-1,0 0 1,1 0-1,-1 0 1,0 0-1,1 0 0,-1 0 1,1 0-1,-1 0 1,1 0-1,-1 0 1,1-1-1,0 1 0,0 0 1,-1 0-1,1 0 1,0-1-1,0 1 1,0 0-1,0-1 0,1 1 1,5 2-36,1 0 0,0 0 0,-1-1 1,1 0-1,10 1 0,12 3-92,-24-3 89,0-1 0,0 1 0,0 0 0,0 1 1,0 0-1,-1-1 0,0 2 0,0-1 0,0 0 0,0 1 0,6 8 0,-10-11 61,0 0 0,1 0 1,-1 0-1,0 0 0,0 0 0,0 0 0,-1 0 1,1 0-1,0 0 0,-1 1 0,0-1 0,1 0 1,-1 0-1,0 1 0,0-1 0,0 0 0,0 1 0,-1-1 1,1 0-1,-1 0 0,1 0 0,-1 1 0,0-1 1,0 0-1,0 0 0,0 0 0,0 0 0,0 0 1,0 0-1,-1-1 0,1 1 0,-1 0 0,1-1 1,-1 1-1,0-1 0,0 1 0,-2 1 0,-3 1 95,0 0-1,0-1 1,-1 0-1,1 0 1,-1 0-1,0-1 0,0 0 1,0 0-1,0-1 1,0 0-1,0-1 1,0 0-1,0 0 1,0 0-1,-12-3 0,20 3-173,-1 0 0,0 0 0,1 0 0,-1 0 0,1 0 0,-1 0 0,1 0 0,-1 0 0,0 0 0,1 0 0,-1 0-1,1 0 1,-1-1 0,1 1 0,-1 0 0,1 0 0,-1-1 0,1 1 0,-1 0 0,1-1 0,-1 1 0,1 0 0,-1-1-1,1 1 1,0-1 0,-1 1 0,1-1 0,0 1 0,-1-1 0,1 1 0,0-1 0,0 1 0,-1-1 0,1 1 0,0-1-1,0 1 1,0-1 0,0 0 0,0 1 0,0-1 0,0 1 0,0-1 0,0 1 0,0-1 0,0 0 0,0 1-1,0-1 1,0 1 0,0-1 0,1 1 0,-1-1 0,0 1 0,0-1 0,1 1 0,-1-1 0,0 1 0,1-1 0,-1 1-1,1-1 1,-1 1 0,0 0 0,1-1 0,-1 1 0,1 0 0,-1-1 0,1 1 0,-1 0 0,1 0 0,1-1 0,37-23-6191,-2 11 97,6-2-2066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0.218"/>
    </inkml:context>
    <inkml:brush xml:id="br0">
      <inkml:brushProperty name="width" value="0.025" units="cm"/>
      <inkml:brushProperty name="height" value="0.025" units="cm"/>
    </inkml:brush>
  </inkml:definitions>
  <inkml:trace contextRef="#ctx0" brushRef="#br0">147 38 11883,'0'0'8291,"-8"-2"-6086,4 1-2113,0 1 1,0-1 0,1 1-1,-1 0 1,0 0 0,0 1 0,0-1-1,0 1 1,0 0 0,1 0 0,-1 0-1,0 0 1,1 1 0,-1-1-1,1 1 1,0 0 0,-1 0 0,1 0-1,0 1 1,0-1 0,0 1 0,0-1-1,1 1 1,-1 0 0,1 0-1,-2 4 1,-2 0 109,0 1-1,1 0 0,0 0 1,1 1-1,0-1 0,0 1 1,-4 17-1,7-25-184,0 1-1,1 0 1,-1 0 0,1 0 0,0 0 0,0 0-1,-1 0 1,1 0 0,0 0 0,1 0-1,-1-1 1,0 1 0,1 0 0,-1 0 0,1 0-1,-1 0 1,1 0 0,0-1 0,0 1-1,0 0 1,0-1 0,0 1 0,0 0 0,0-1-1,0 0 1,1 1 0,-1-1 0,1 0-1,-1 1 1,1-1 0,-1 0 0,1 0 0,0 0-1,0-1 1,-1 1 0,1 0 0,0-1-1,0 1 1,0-1 0,0 1 0,0-1 0,-1 0-1,4 0 1,5 1 115,1-1 1,-1 0-1,0 0 0,1-2 0,-1 1 0,0-1 1,1-1-1,-1 1 0,0-2 0,-1 1 1,19-11-1,-24 12-95,0 0 1,0-1-1,-1 1 0,1-1 1,0 0-1,-1 0 0,0 0 1,0 0-1,0-1 0,0 1 1,-1-1-1,1 0 0,-1 0 0,0 0 1,0 0-1,0 0 0,-1 0 1,1 0-1,-1-1 0,0 1 1,0-1-1,-1 1 0,1-1 1,-1 1-1,0-1 0,0 1 1,-1 0-1,1-1 0,-1 1 1,-1-6-1,0 6-16,0 0-1,0 0 1,0 0-1,-1 0 1,1 0-1,-1 1 1,0-1 0,0 1-1,0-1 1,0 1-1,-1 0 1,1 1-1,-7-5 1,7 5-152,0 1 0,1-1 1,-1 0-1,0 1 0,0 0 0,0-1 0,0 1 1,0 1-1,0-1 0,-1 0 0,1 1 1,0-1-1,0 1 0,0 0 0,-1 0 1,1 0-1,0 1 0,0-1 0,-7 3 0,3 4-2507,6 1-2945,1 1-5387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1.232"/>
    </inkml:context>
    <inkml:brush xml:id="br0">
      <inkml:brushProperty name="width" value="0.025" units="cm"/>
      <inkml:brushProperty name="height" value="0.025" units="cm"/>
    </inkml:brush>
  </inkml:definitions>
  <inkml:trace contextRef="#ctx0" brushRef="#br0">1 0 9065,'0'0'13917,"5"13"-12508,-4-9-1314,4 7 182,0 1 0,-2 0 0,1 0 0,-1 0 0,-1 0 0,0 1 1,0 13-1,-16 327 1394,14-352-1669,0 0-1,0 0 1,-1 0 0,1 0 0,1 0 0,-1 0 0,0 0 0,0-1 0,0 1 0,0 0 0,1 0 0,-1 0 0,0 0 0,1 0 0,-1 0 0,1 0 0,-1 0 0,1-1 0,-1 1 0,1 0 0,1 1 0,-2-2-74,1 0 0,0 0-1,-1 0 1,1 0-1,0 0 1,-1 0 0,1 0-1,0 0 1,0 0-1,-1 0 1,1 0 0,0 0-1,-1-1 1,1 1-1,0 0 1,-1 0 0,1-1-1,-1 1 1,1 0 0,0-1-1,-1 1 1,1-1-1,3-2-977,-1 0 1,1 0-1,-1 0 0,0-1 0,0 1 0,0-1 0,3-6 0,2-8-6188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4.627"/>
    </inkml:context>
    <inkml:brush xml:id="br0">
      <inkml:brushProperty name="width" value="0.025" units="cm"/>
      <inkml:brushProperty name="height" value="0.025" units="cm"/>
    </inkml:brush>
  </inkml:definitions>
  <inkml:trace contextRef="#ctx0" brushRef="#br0">0 25 4388,'4'-19'10072,"1"14"-4547,7 23-1862,7 52-3842,-19-67 930,11 61 34,-3 0 0,-2 1 1,-4 76-1,1 35-621,3-156 11,3-22 113,-7 0-275,0 0 0,0-1 0,0 1 0,0-1 0,-1 1 0,1-1 0,-1 0-1,0 0 1,1-3 0,1-5-727,-1-1 0,0 1 0,0-23-1,-2 24-649,0 1-1,-1 0 0,0 0 1,-1 0-1,-4-14 0,-8-11-5970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1.951"/>
    </inkml:context>
    <inkml:brush xml:id="br0">
      <inkml:brushProperty name="width" value="0.025" units="cm"/>
      <inkml:brushProperty name="height" value="0.025" units="cm"/>
    </inkml:brush>
  </inkml:definitions>
  <inkml:trace contextRef="#ctx0" brushRef="#br0">0 127 13036,'0'0'7277,"11"-5"-5986,2-3-1046,60-29 1928,-68 35-1998,0 0 0,0 0 0,-1 0 0,1 1 0,0 0 1,1 0-1,-1 0 0,0 1 0,0 0 0,0 0 0,0 0 1,1 0-1,-1 1 0,6 1 0,-10-1-141,1 1-1,0-1 1,0 0-1,-1 1 1,1-1-1,-1 1 1,1 0-1,-1-1 1,0 1-1,1 0 1,-1 0-1,0 0 1,0 0-1,0 0 1,-1 0-1,1 0 1,0 0-1,-1 0 1,1 0-1,-1 0 1,0 1-1,0 1 1,1 59 379,-2-44-353,1-17-55,0 0-1,0 1 1,0-1-1,0 0 1,0 0-1,0 0 1,1 1 0,-1-1-1,1 0 1,-1 0-1,1 0 1,0 0-1,0 0 1,0 0 0,2 3-1,10-6 95,6-17 17,-13 11-39,-1-1 0,1 0 0,-1 0 0,0 0 0,-1-1 0,0 0 0,-1 1 0,1-1 0,-2 0 0,1-1 0,1-12 0,-4 21 88,0 3-161,0 0-1,0 0 0,0-1 0,0 1 1,1 0-1,-1-1 0,0 1 0,1 0 1,0-1-1,-1 1 0,1 0 0,0-1 1,0 1-1,0-1 0,0 0 1,0 1-1,1 1 0,4 0 7,-1-1 0,0 0 1,1 0-1,0 0 0,-1 0 0,1-1 0,0 0 0,0 0 1,0-1-1,0 0 0,0 0 0,0 0 0,0 0 1,11-3-1,-7 1 9,0 0 1,-1-1 0,1 0-1,0-1 1,-1 0-1,0 0 1,16-10 0,-21 11 5,0 1 0,-1-1-1,1 0 1,-1 0 0,1 0 0,-1 0 0,0-1 0,-1 1 0,1-1 0,-1 0 0,1 0 0,-1 0 0,0 0-1,0 0 1,-1 0 0,1 0 0,-1-1 0,0 1 0,0 0 0,-1-1 0,1 1 0,-1-1 0,0-7 0,0 12-24,0 0 1,0 0 0,0 0 0,0-1-1,0 1 1,0 0 0,-1 0 0,1-1-1,0 1 1,0 0 0,0 0 0,0 0-1,0-1 1,0 1 0,0 0 0,0 0-1,0 0 1,-1 0 0,1-1 0,0 1-1,0 0 1,0 0 0,0 0 0,-1 0-1,1 0 1,0 0 0,0-1-1,0 1 1,-1 0 0,1 0 0,0 0-1,0 0 1,0 0 0,-1 0 0,1 0-1,0 0 1,0 0 0,0 0 0,-1 0-1,1 0 1,0 0 0,0 0 0,-1 0-1,1 0 1,-12 8-17,-6 11-11,14-11 60,-1 0 0,1 1 0,1-1 0,-1 1 0,-2 12 0,6-20-27,-1 1 0,1-1 0,-1 0 0,1 1 0,0-1 0,0 0 0,0 1 0,0-1 0,0 1 0,0-1 0,0 1 0,0-1 0,0 0 0,1 1 0,-1-1 0,1 0 0,-1 1 0,1-1 0,-1 0 0,1 0 0,0 1 0,-1-1 0,1 0 0,0 0 0,0 0 0,0 0 0,0 0 0,0 0 0,0 0 0,0 0 0,0 0 0,1-1 0,-1 1 0,0 0 0,0-1 0,1 1 0,-1-1 0,0 1 0,1-1 0,-1 0 0,1 1 0,-1-1 0,2 0 0,11 0 20,0 0 0,-1-1 0,1-1-1,-1 0 1,0-1 0,1 0 0,16-7-1,34-8-421,-62 18 385,1-1 0,-1 1 1,0 0-1,1-1 0,-1 1 0,0 0 0,1 1 1,-1-1-1,1 0 0,-1 1 0,0-1 0,1 1 1,-1 0-1,0 0 0,0 0 0,0 0 0,0 0 1,0 0-1,0 0 0,0 1 0,0-1 1,0 1-1,0 0 0,-1-1 0,1 1 0,1 2 1,-1-2 18,0 1-1,0-1 1,0 0 0,0 0 0,1 0 0,-1 0 0,1-1 0,-1 1 0,1-1 0,0 1 0,-1-1 0,1 0 0,0 0 0,0 0 0,0 0 0,4 0 0,4-1 16,-1 0 1,0 0-1,1-1 1,-1-1 0,0 0-1,0 0 1,0-1-1,0 0 1,0-1-1,11-5 1,-10 3-1110,0 0 1,0-1 0,-1 0 0,17-14-1,-26 20 492,0 0 1,0-1-1,0 1 0,1 0 0,-1 0 0,0-1 0,-1 1 0,1-1 0,0 1 0,0 0 1,-1-1-1,1 0 0,0 1 0,-1-1 0,1-2 0,-1-9-7223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2.325"/>
    </inkml:context>
    <inkml:brush xml:id="br0">
      <inkml:brushProperty name="width" value="0.025" units="cm"/>
      <inkml:brushProperty name="height" value="0.025" units="cm"/>
    </inkml:brush>
  </inkml:definitions>
  <inkml:trace contextRef="#ctx0" brushRef="#br0">0 0 9257,'0'0'12524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3:42.666"/>
    </inkml:context>
    <inkml:brush xml:id="br0">
      <inkml:brushProperty name="width" value="0.025" units="cm"/>
      <inkml:brushProperty name="height" value="0.025" units="cm"/>
    </inkml:brush>
  </inkml:definitions>
  <inkml:trace contextRef="#ctx0" brushRef="#br0">117 1 18097,'0'0'2797,"-4"9"-138,1-2-2411,0-1 0,0 2 1,1-1-1,0 0 0,0 0 0,1 1 1,0-1-1,1 1 0,-1-1 0,1 1 1,0-1-1,1 0 0,0 1 0,0-1 0,1 1 1,0-1-1,4 10 0,8 9-416,-1-1-1,16 48 0,-26-63 136,0 1-1,0 0 0,-1 0 1,-1 0-1,0 0 1,-1 0-1,0 0 0,0 0 1,-1 0-1,-3 14 1,3-22 105,1 0 0,0-1 0,-1 1 0,0 0 0,0-1 0,0 1 0,0-1-1,0 1 1,0-1 0,-1 0 0,1 1 0,-1-1 0,0 0 0,0 0 0,1 0 0,-1 0 0,0 0 0,-1-1 0,1 1 0,0 0 0,0-1 0,-1 0 0,1 1 0,-1-1 0,1 0 0,-1-1 0,0 1 0,1 0 0,-1-1 0,0 1 0,1-1 0,-1 0 0,0 0 0,0 0 0,1 0 0,-1 0 0,0-1 0,1 1 0,-1-1 0,0 0 0,1 0 0,-1 0 0,1 0-1,-1 0 1,1 0 0,-1-1 0,1 1 0,0-1 0,0 1 0,0-1 0,0 0 0,0 0 0,0 0 0,0 0 0,-2-4 0,-2-4-35,-1 1-1,1-1 0,1 0 1,0 0-1,0 0 0,1-1 1,0 1-1,1-1 0,0 0 1,-2-20-1,4 26-46,1-1-1,0 1 0,0-1 1,0 1-1,1-1 0,0 1 1,0 0-1,0-1 0,1 1 1,0 0-1,0 0 0,0 0 1,0 0-1,1 0 0,0 0 1,0 1-1,0-1 0,1 1 1,-1 0-1,1 0 0,0 0 1,0 1-1,9-6 0,10-5-630,1 2-1,51-18 0,-30 12-2867,1-3-3298,3-4-8140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02.162"/>
    </inkml:context>
    <inkml:brush xml:id="br0">
      <inkml:brushProperty name="width" value="0.025" units="cm"/>
      <inkml:brushProperty name="height" value="0.025" units="cm"/>
    </inkml:brush>
  </inkml:definitions>
  <inkml:trace contextRef="#ctx0" brushRef="#br0">360 22 4837,'-8'0'2786,"-185"-6"2659,192 6-5422,-1 0-1,0 0 1,1 1-1,-1-1 1,0 1-1,1-1 1,-1 1-1,0 0 1,1 0-1,-1 0 1,1 0-1,0 0 1,-1 0-1,1 0 1,0 0-1,-1 0 1,1 1-1,0-1 1,0 0-1,0 1 1,0-1-1,0 1 1,1-1-1,-2 3 1,-14 46 59,13-39-43,-32 152 296,7 1 0,6 2 0,2 309 0,19-362-382,4 161-343,0-225 346,3 1 0,2 0-1,19 66 1,-24-104 41,1-1 0,0 0 1,1 0-1,0 0 0,1-1 1,0 1-1,1-1 0,0-1 1,0 1-1,15 13 0,-16-19 18,-1 1 0,1-1-1,0-1 1,0 1-1,0-1 1,1 0-1,-1 0 1,1-1-1,-1 0 1,1 0-1,0-1 1,0 0 0,0 0-1,0 0 1,0-1-1,0 0 1,0 0-1,0-1 1,10-2-1,-4 0 11,-1-1 0,1-1-1,-1 0 1,0-1 0,0 0 0,0 0-1,-1-2 1,0 1 0,0-1-1,-1-1 1,11-12 0,5-6 22,-1-2 0,37-54 0,-27 25 138,-1-1 0,-4-2-1,-2-1 1,-3-1 0,-2-1 0,21-105 0,-27 79 207,-3 0 1,-5-1-1,-4 0 1,-9-126-1,3 192-320,-2 1-1,-1 0 0,-1 1 0,-1-1 0,-1 1 0,-1 0 0,-1 0 1,-1 1-1,-18-30 0,17 36-27,0 1 0,0 1 1,-1 0-1,-1 0 0,-1 1 0,0 1 1,0 0-1,-1 1 0,0 1 0,-1 0 1,-1 1-1,-31-13 0,-14 3-851,49 17 326,1-1 0,-1 0 1,1-1-1,0-1 0,1 1 0,-1-2 0,1 0 0,0 0 0,0-1 0,-12-11 1,3-9-4624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18.007"/>
    </inkml:context>
    <inkml:brush xml:id="br0">
      <inkml:brushProperty name="width" value="0.025" units="cm"/>
      <inkml:brushProperty name="height" value="0.025" units="cm"/>
    </inkml:brush>
  </inkml:definitions>
  <inkml:trace contextRef="#ctx0" brushRef="#br0">88 127 8520,'4'-9'4271,"-2"1"-3801,24-55 2090,-24 60-2291,-1 0 1,1-1-1,0 2 1,0-1-1,0 0 1,0 0 0,0 1-1,0-1 1,1 1-1,-1-1 1,1 1-1,0 0 1,0 0 0,0 0-1,0 1 1,0-1-1,0 1 1,4-2-1,-6 3-191,0 0 0,0 0-1,-1 0 1,1 1 0,0-1-1,0 0 1,0 0 0,-1 1-1,1-1 1,0 0 0,0 1-1,-1-1 1,1 1 0,0-1-1,-1 1 1,1-1 0,-1 1-1,1 0 1,0-1 0,-1 1-1,1 0 1,-1-1 0,0 1-1,1 0 1,-1 0-1,0-1 1,1 1 0,-1 0-1,0 0 1,0 0 0,0-1-1,1 1 1,-1 0 0,0 2-1,2 36 552,-2-31-329,-3 92 788,-31 189 0,6-85-974,-1 540 96,27-592-73,-47 585 782,7-235-696,39-350 577,3-87-2835,0-4-5346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18.722"/>
    </inkml:context>
    <inkml:brush xml:id="br0">
      <inkml:brushProperty name="width" value="0.025" units="cm"/>
      <inkml:brushProperty name="height" value="0.025" units="cm"/>
    </inkml:brush>
  </inkml:definitions>
  <inkml:trace contextRef="#ctx0" brushRef="#br0">0 238 6887,'0'0'11370,"13"0"-10985,337-9 146,-82-1-432,524-17 674,-123 2-575,1757-59 3160,-2009 68-3201,103-6-800,-503 21 315,42-4-447,-56 4 271,0 1 0,0-1 1,0 0-1,0 0 0,0 0 1,0 0-1,0-1 0,0 1 1,0-1-1,0 0 0,-1 0 0,1 0 1,-1 0-1,3-3 0,4-9-4439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19.063"/>
    </inkml:context>
    <inkml:brush xml:id="br0">
      <inkml:brushProperty name="width" value="0.025" units="cm"/>
      <inkml:brushProperty name="height" value="0.025" units="cm"/>
    </inkml:brush>
  </inkml:definitions>
  <inkml:trace contextRef="#ctx0" brushRef="#br0">16 18 5958,'0'0'14589,"10"-3"-14033,-9 2-543,7-2 100,-1 1 0,0 0-1,1 0 1,-1 0 0,1 1-1,0 0 1,-1 1 0,1-1-1,0 2 1,0-1-1,-1 1 1,1 0 0,10 3-1,0 4 77,0 1 0,0 1 0,-1 0 0,0 1-1,16 14 1,-22-16-172,0 1 1,0 0-1,-1 0 0,-1 1 0,1 0 1,-2 1-1,14 23 0,-20-30 54,0 0 0,0 1 0,-1-1-1,1 0 1,-1 1 0,0-1 0,-1 1 0,1-1-1,-1 1 1,0 0 0,-1-1 0,1 1 0,-1-1 0,0 1-1,0-1 1,-1 0 0,0 1 0,0-1 0,0 0 0,0 0-1,-1 0 1,0 0 0,0-1 0,0 1 0,-1-1 0,1 0-1,-7 6 1,-9 8 409,-2-1 1,1-1-1,-2-1 0,-33 18 0,41-25-487,-49 32 338,-4 1-1115,22-16-7619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19.796"/>
    </inkml:context>
    <inkml:brush xml:id="br0">
      <inkml:brushProperty name="width" value="0.025" units="cm"/>
      <inkml:brushProperty name="height" value="0.025" units="cm"/>
    </inkml:brush>
  </inkml:definitions>
  <inkml:trace contextRef="#ctx0" brushRef="#br0">17 444 4516,'-2'9'9011,"0"-3"-8009,-10 50 3751,12-55-4635,0 0 0,0 1 1,-1-1-1,1 1 0,0-1 0,0 0 0,0 1 0,0-1 1,1 1-1,-1-1 0,0 0 0,1 1 0,-1-1 0,1 0 1,-1 1-1,1-1 0,-1 0 0,1 0 0,0 1 0,0-1 1,0 0-1,0 0 0,-1 0 0,1 0 0,1 0 0,-1 0 1,0 0-1,0-1 0,0 1 0,0 0 0,1-1 1,-1 1-1,0-1 0,1 1 0,-1-1 0,2 1 0,5-1 77,1 0-1,-1-1 1,0 0-1,0 0 1,1-1-1,-1 0 0,0-1 1,-1 0-1,1 0 1,0 0-1,-1-1 1,0 0-1,0-1 0,11-8 1,11-10 107,50-54 1,-58 55-120,46-52 56,89-132-1,-86 110-80,-70 95-156,0 1-1,0-1 0,1 1 0,-1-1 0,0 1 0,0-1 1,0 1-1,1-1 0,-1 1 0,0-1 0,1 1 0,-1-1 1,0 1-1,1 0 0,-1-1 0,1 1 0,-1-1 0,1 1 1,-1 0-1,1-1 0,-1 1 0,1 0 0,-1 0 0,1 0 0,-1-1 1,1 1-1,-1 0 0,1 0 0,-1 0 0,1 0 0,0 0 1,-1 0-1,1 0 0,-1 0 0,1 0 0,-1 0 0,1 0 1,0 0-1,-1 0 0,1 1 0,-1-1 0,1 0 0,-1 0 1,1 1-1,-1-1 0,1 0 0,-1 1 0,0-1 0,1 0 0,-1 1 1,1-1-1,-1 1 0,0-1 0,1 1 0,-1-1 0,0 0 1,1 1-1,-1 0 0,0-1 0,0 1 0,12 43 59,-9-29 2,18 77 240,15 57 95,-30-130-398,1 1 0,1-2 0,1 1 0,0-1 0,15 21 1,-19-33-167,-1 0-1,1 0 1,1 0 0,-1-1 0,1 0 0,0 0 0,0-1 0,1 1 0,-1-1-1,1-1 1,10 5 0,-9-5-931,1 0 0,0-1 0,0 0-1,0-1 1,15 2 0,17-3-7785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0.733"/>
    </inkml:context>
    <inkml:brush xml:id="br0">
      <inkml:brushProperty name="width" value="0.025" units="cm"/>
      <inkml:brushProperty name="height" value="0.025" units="cm"/>
    </inkml:brush>
  </inkml:definitions>
  <inkml:trace contextRef="#ctx0" brushRef="#br0">135 1 7751,'0'0'19843,"4"11"-19160,-1-4-631,-1 1-1,1-1 0,-1 1 0,-1 0 0,0-1 1,0 1-1,0 0 0,-1 0 0,0 0 0,0 0 0,-1 0 1,0-1-1,-1 1 0,0 0 0,0-1 0,-5 11 1,-57 106 488,4-8 195,58-112-683,-9 30 369,11-33-411,0 0 0,0 0 0,0-1 1,0 1-1,0 0 0,0 0 0,0 0 1,0 0-1,1-1 0,-1 1 0,0 0 0,1 0 1,-1-1-1,0 1 0,1 0 0,-1 0 0,1-1 1,-1 1-1,1-1 0,-1 1 0,1 0 0,0-1 1,-1 1-1,1-1 0,0 1 0,-1-1 1,1 1-1,0-1 0,-1 0 0,1 1 0,0-1 1,0 0-1,0 0 0,-1 0 0,1 1 0,0-1 1,0 0-1,0 0 0,1 0 0,18-1 66,1-1 0,-1-1 0,1 0 0,-1-1 0,0-2 0,-1 0 0,32-14 0,7-1-32,-12 6-81,0 2 0,73-9 0,-26 16-4257,-72 7-2976,-11 5-6829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1.868"/>
    </inkml:context>
    <inkml:brush xml:id="br0">
      <inkml:brushProperty name="width" value="0.025" units="cm"/>
      <inkml:brushProperty name="height" value="0.025" units="cm"/>
    </inkml:brush>
  </inkml:definitions>
  <inkml:trace contextRef="#ctx0" brushRef="#br0">1 57 1281,'0'0'22320,"6"13"-21156,3 9-873,-1 1 0,-1 1 0,9 47 0,-15-64-277,0 1 0,1 0 1,0 0-1,0-1 0,1 1 1,5 9-1,-8-16 0,1 1 1,0-1-1,0 0 0,-1 0 1,1 0-1,0 0 1,0 0-1,0 0 0,0 0 1,0 0-1,1 0 0,-1 0 1,0 0-1,0-1 1,1 1-1,-1-1 0,0 1 1,0-1-1,1 1 0,-1-1 1,1 0-1,-1 1 1,0-1-1,1 0 0,-1 0 1,1 0-1,-1 0 0,0-1 1,1 1-1,-1 0 1,1 0-1,-1-1 0,0 1 1,1-1-1,-1 1 0,0-1 1,0 0-1,1 1 1,-1-1-1,0 0 0,0 0 1,0 0-1,0 0 0,2-2 1,10-10 85,0 0 1,-1-1-1,0-1 1,-2 0-1,1 0 1,-2-1-1,8-18 0,23-34 512,-29 59 114,-5 18-419,-4 25-175,-2-31-86,-1 27 51,-1-22-88,2 0-1,-1 0 0,1 1 0,1-1 0,-1 0 1,1 0-1,1 1 0,3 11 0,-5-20-1,1 1-1,-1 0 1,1 0 0,0-1-1,-1 1 1,1 0-1,0-1 1,-1 1-1,1 0 1,0-1 0,0 1-1,0-1 1,-1 1-1,1-1 1,0 0 0,0 1-1,0-1 1,0 0-1,0 0 1,0 1 0,0-1-1,0 0 1,0 0-1,0 0 1,0 0-1,0 0 1,0 0 0,0-1-1,-1 1 1,1 0-1,0 0 1,0-1 0,0 1-1,0 0 1,0-1-1,0 1 1,-1-1-1,1 1 1,0-1 0,0 0-1,-1 1 1,1-1-1,0 0 1,-1 1 0,2-3-1,30-33 316,-22 22-439,-1-1 1,-1 0 0,0-1-1,-1 0 1,0 0 0,-2 0-1,0-1 1,-1 0-1,5-34 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4.985"/>
    </inkml:context>
    <inkml:brush xml:id="br0">
      <inkml:brushProperty name="width" value="0.025" units="cm"/>
      <inkml:brushProperty name="height" value="0.025" units="cm"/>
    </inkml:brush>
  </inkml:definitions>
  <inkml:trace contextRef="#ctx0" brushRef="#br0">1 104 13196,'0'0'11948,"60"-21"-10667,-17 13-544,4-1-513,5-1-128,3-2-224,-5 2-1185,-7-2-1602,-12 2-1794,-10-2-3779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2.352"/>
    </inkml:context>
    <inkml:brush xml:id="br0">
      <inkml:brushProperty name="width" value="0.025" units="cm"/>
      <inkml:brushProperty name="height" value="0.025" units="cm"/>
    </inkml:brush>
  </inkml:definitions>
  <inkml:trace contextRef="#ctx0" brushRef="#br0">0 72 6374,'0'0'16965,"12"3"-15064,15 1-1164,1 0-1,-1-2 1,0-1 0,1-1-1,-1-1 1,42-8 0,168-27 290,-76 19-5690,-159 17 4209,-1 0 0,1-1-1,-1 1 1,1 0 0,-1 0-1,1-1 1,-1 1-1,1-1 1,-1 1 0,1-1-1,-1 0 1,1 0 0,-1 0-1,0 1 1,1-1 0,-1 0-1,1-2 1,4-8-8328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2.898"/>
    </inkml:context>
    <inkml:brush xml:id="br0">
      <inkml:brushProperty name="width" value="0.025" units="cm"/>
      <inkml:brushProperty name="height" value="0.025" units="cm"/>
    </inkml:brush>
  </inkml:definitions>
  <inkml:trace contextRef="#ctx0" brushRef="#br0">10 52 19154,'0'0'7458,"4"14"-6406,4 33-838,-2 0 1,-2 1-1,-2-1 1,-5 53 0,1-73-191,-21 207 197,18-315 1183,5 34-1380,2 1-1,2 0 1,17-77 0,-17 106-31,1 1 1,1-1 0,0 1-1,1 0 1,0 0-1,1 0 1,1 1 0,1 1-1,0 0 1,1 0 0,0 1-1,1 0 1,15-12-1,-18 19-15,1 0-1,1 0 0,-1 1 1,1 0-1,0 1 0,0 0 1,0 1-1,22-4 0,-29 6-18,1 0-1,-1 0 1,1 0-1,-1 1 0,1 0 1,0 0-1,-1 0 1,1 1-1,0-1 1,-1 1-1,1 0 0,-1 0 1,0 1-1,1-1 1,-1 1-1,0 0 0,0 0 1,0 1-1,0-1 1,0 1-1,0 0 0,-1 0 1,0 0-1,5 5 1,-6-5 58,0 1 1,-1-1-1,1 1 1,-1-1-1,0 1 1,0 0 0,0-1-1,-1 1 1,1 0-1,-1 0 1,0-1-1,0 1 1,0 0 0,0 0-1,-1 0 1,1-1-1,-1 1 1,0 0-1,-1-1 1,1 1 0,0-1-1,-1 1 1,0-1-1,0 0 1,0 1-1,0-1 1,0 0 0,-1 0-1,1-1 1,-7 6-1,-1 1 179,0 0-1,-1 0 1,-1-1-1,1-1 1,-1 0-1,0 0 1,-17 6-1,17-9-71,-1 0 0,0 0 0,0-1 0,0 0 1,0-1-1,0-1 0,-18 0 0,28-1-311,0-1-1,-1 1 1,1-1 0,0 1 0,0-1-1,0 0 1,-1 0 0,1-1 0,0 1 0,1 0-1,-1-1 1,0 0 0,0 0 0,-3-3 0,4 3-431,0 0 1,1-1 0,-1 1 0,1-1-1,-1 0 1,1 1 0,0-1 0,0 0-1,0 0 1,1 0 0,-1 0 0,1 1-1,-1-1 1,1 0 0,0 0 0,0 0-1,0 0 1,1-5 0,5-22-16103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5.414"/>
    </inkml:context>
    <inkml:brush xml:id="br0">
      <inkml:brushProperty name="width" value="0.025" units="cm"/>
      <inkml:brushProperty name="height" value="0.025" units="cm"/>
    </inkml:brush>
  </inkml:definitions>
  <inkml:trace contextRef="#ctx0" brushRef="#br0">96 223 5573,'-21'-81'370,"11"48"2499,-23-51-1,33 83-2624,-1-1 1,1 1-1,-1-1 0,0 1 0,1-1 0,-1 1 0,0 0 0,0-1 0,0 1 0,0 0 1,0 0-1,0 0 0,-1-1 0,1 1 0,0 1 0,0-1 0,-1 0 0,-2-1 0,4 2-113,-1 1-1,0-1 0,0 1 0,1-1 1,-1 1-1,0 0 0,1-1 0,-1 1 0,0 0 1,1 0-1,-1 0 0,1-1 0,0 1 1,-1 0-1,1 0 0,0 0 0,-1 0 0,1 0 1,0-1-1,0 1 0,0 0 0,0 0 1,0 0-1,0 0 0,0 0 0,0 0 0,0 0 1,0 0-1,0 0 0,1 0 0,0 20 95,1 0-1,1-1 1,0 0-1,2 0 1,13 38 0,50 95 1051,-49-115-825,48 99 292,7-3-1,172 234 1,-174-278-749,3-3 1,5-3-1,3-4 0,138 102 1,-169-143 23,465 353 86,-362-278 301,277 155-1,-394-246-134,-8-8-257,-23-12-7,0 0 1,0 0-1,0 1 0,0 0 0,-1 1 0,1-1 0,-1 1 0,-1 0 0,9 9 0,-14-14-45,0 1 0,1-1 0,-1 0 0,0 0 0,1 1 0,-1-1 0,0 0 0,0 0 0,0 1 0,1-1 0,-1 0 0,0 1 0,0-1-1,0 0 1,0 1 0,0-1 0,0 1 0,1-1 0,-1 0 0,0 1 0,0-1 0,0 0 0,0 1 0,0-1 0,0 1 0,-1-1 0,1 0 0,0 1-1,0-1 1,0 0 0,0 1 0,0-1 0,0 0 0,-1 1 0,1-1 0,0 0 0,0 1 0,-1-1 0,1 0 0,0 1 0,-16 1-5203,5-2-22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9.156"/>
    </inkml:context>
    <inkml:brush xml:id="br0">
      <inkml:brushProperty name="width" value="0.025" units="cm"/>
      <inkml:brushProperty name="height" value="0.025" units="cm"/>
    </inkml:brush>
  </inkml:definitions>
  <inkml:trace contextRef="#ctx0" brushRef="#br0">0 179 15567,'0'0'8264,"62"-34"-6855,-15 11-320,16-1-545,2 0-415,2 2-97,-5 5 0,-7 4-673,-11 4-1153,-12 4-1249,-12 1-736,-14 0-2627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29.496"/>
    </inkml:context>
    <inkml:brush xml:id="br0">
      <inkml:brushProperty name="width" value="0.025" units="cm"/>
      <inkml:brushProperty name="height" value="0.025" units="cm"/>
    </inkml:brush>
  </inkml:definitions>
  <inkml:trace contextRef="#ctx0" brushRef="#br0">169 1 12172,'0'0'6555,"3"3"-6261,-2-2-241,1 1 1,-1-1 0,1 1 0,-1 0-1,0-1 1,0 1 0,0 0 0,0 0-1,0 0 1,0 0 0,0 0-1,-1 0 1,1 0 0,-1 0 0,1 0-1,-1 0 1,0 1 0,0-1 0,0 4-1,-1-1 38,0 0-1,0 0 1,-1-1-1,1 1 0,-1 0 1,0-1-1,-1 1 1,-3 6-1,-9 8 439,0-1 0,-34 34 0,35-38-65,-5 3 177,-18 19 790,35-34-1304,0 0-1,0 0 1,0 1 0,0-1-1,1 0 1,-1 1-1,1-1 1,0 1-1,0 0 1,0-1-1,0 1 1,0 0-1,0 4 1,2-6-119,-1 0 1,1-1-1,-1 1 0,1 0 1,0-1-1,0 1 1,-1 0-1,1-1 0,0 1 1,0-1-1,0 1 0,0-1 1,0 0-1,-1 1 0,1-1 1,0 0-1,0 0 0,0 1 1,0-1-1,0 0 1,0 0-1,0 0 0,0 0 1,2-1-1,33 2 68,-28-2-41,48 0-330,62-10 0,-3-9-6978,-70 9-1418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0.055"/>
    </inkml:context>
    <inkml:brush xml:id="br0">
      <inkml:brushProperty name="width" value="0.025" units="cm"/>
      <inkml:brushProperty name="height" value="0.025" units="cm"/>
    </inkml:brush>
  </inkml:definitions>
  <inkml:trace contextRef="#ctx0" brushRef="#br0">36 0 16816,'0'0'8018,"6"15"-6913,-3-8-976,0-1-72,-1 0 0,1 1 0,-1-1 0,0 1 0,-1-1 0,1 1 0,-1 0 0,-1-1 0,1 1 0,-1 0 0,0-1 0,-1 1 0,1 0 0,-1 0 0,-3 7 0,-5 16-2,-2-1 1,2 0 1,1 1 0,2 0 0,1 0-1,-2 39 1,7-67-66,0 1 0,0-1 1,0 0-1,0 0 0,1 0 0,-1 1 0,1-1 0,-1 0 0,1 0 0,0 0 0,0 0 1,0 0-1,0 0 0,0 0 0,0-1 0,1 1 0,-1 0 0,1-1 0,-1 1 0,1 0 1,3 1-1,-2-1-31,0 0 0,0-1 1,1 0-1,-1 0 0,1 0 1,-1 0-1,1 0 0,-1-1 1,1 0-1,0 0 0,-1 0 1,5 0-1,5-2-184,-1 0 0,1 0 0,-1-2 0,0 1 0,0-2 0,19-9 0,50-36-4323,-31 11-1722,-17 12 253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0.383"/>
    </inkml:context>
    <inkml:brush xml:id="br0">
      <inkml:brushProperty name="width" value="0.025" units="cm"/>
      <inkml:brushProperty name="height" value="0.025" units="cm"/>
    </inkml:brush>
  </inkml:definitions>
  <inkml:trace contextRef="#ctx0" brushRef="#br0">74 24 545,'0'0'13767,"-8"4"-10510,2-1-2833,0 0 0,1 1-1,0 0 1,-1 0 0,1 0 0,1 1 0,-8 8 0,11-11-308,-1 0 0,0 0 0,1 0 0,-1 1 0,1-1 0,0 0 0,0 1 0,0-1 0,0 1 0,0 0 0,0-1 0,1 1-1,0 0 1,-1-1 0,1 1 0,0 0 0,0-1 0,0 1 0,0 0 0,1 0 0,-1-1 0,1 1 0,0-1 0,0 1 0,2 4 0,-1-4-83,0-1 1,1 0 0,-1 0-1,1 0 1,-1 0 0,1-1-1,0 1 1,0-1 0,-1 1-1,1-1 1,0 0 0,0 0-1,0 0 1,1-1 0,-1 1-1,0-1 1,0 0 0,0 1-1,4-2 1,2 2 1,0-1-1,-1-1 1,1 1-1,0-2 1,16-3 0,-20 3-14,0 0 1,-1-1 0,1 0 0,-1 1 0,0-2 0,0 1 0,0 0 0,0-1 0,-1 0 0,1 1 0,-1-1-1,0-1 1,0 1 0,-1 0 0,1-1 0,-1 0 0,0 1 0,2-8 0,-3 10 15,0-1 1,0 1-1,-1 0 1,1-1-1,-1 1 1,0-1-1,0 1 1,0-1-1,0 1 1,0-1-1,0 1 1,-1 0-1,1-1 1,-1 1-1,0 0 1,1-1-1,-1 1 1,0 0-1,-1 0 1,1-1-1,0 1 1,0 0-1,-1 0 1,0 1-1,1-1 1,-1 0-1,0 0 1,0 1-1,1-1 1,-1 1-1,-1 0 1,1-1-1,0 1 1,0 0 0,0 0-1,-1 0 1,1 1-1,0-1 1,-5 0-1,3 0-14,-1 0 0,0 1 0,1 0 1,-1 0-1,0 0 0,1 0 0,-1 1 0,0 0 0,-5 2 0,9-3-111,-1 0 0,1 0 0,0 1 0,0-1 0,0 1 0,0-1 0,0 1 0,0-1 0,0 1 0,0-1 0,0 1 0,1 0 0,-1 0 0,0 0 0,0-1 0,0 1 0,1 0 0,-1 0 0,1 0 0,-1 0 0,1 0 0,-1 0 0,1 0 0,-1 0 0,1 0 0,0 0 0,-1 0 0,1 1 0,0-1 0,0 0 0,0 0 0,0 0 0,0 0 0,0 0 0,0 0 0,0 0 0,1 1 0,-1-1 0,0 0 0,1 0 0,-1 0 0,1 0 0,-1 0 0,1 0 0,0 1 0,1-1-346,-1 1 1,0-1-1,0 0 0,0 0 0,1 0 1,-1 0-1,0 0 0,1 0 0,-1 0 1,1-1-1,-1 1 0,1-1 0,0 1 1,-1-1-1,1 1 0,-1-1 0,1 0 1,0 0-1,2 0 0,19 1-6319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0.726"/>
    </inkml:context>
    <inkml:brush xml:id="br0">
      <inkml:brushProperty name="width" value="0.025" units="cm"/>
      <inkml:brushProperty name="height" value="0.025" units="cm"/>
    </inkml:brush>
  </inkml:definitions>
  <inkml:trace contextRef="#ctx0" brushRef="#br0">86 0 16143,'-6'12'2952,"-13"27"-566,-18 55-1,31-78-1887,2 1 0,-1 0 0,2 0 0,0 0 0,2 0 0,-1 0 0,3 23 0,-1-37-490,0 0 0,0 0-1,1-1 1,0 1 0,-1 0-1,1 0 1,0-1 0,0 1-1,1 0 1,-1-1 0,0 1-1,1-1 1,0 0 0,-1 1-1,1-1 1,0 0 0,0 0-1,0 0 1,1 0 0,-1 0-1,0-1 1,1 1 0,-1-1-1,1 1 1,0-1 0,-1 0-1,1 0 1,0 0 0,0-1-1,-1 1 1,1-1 0,0 1-1,0-1 1,0 0 0,0 0-1,0 0 1,3-1 0,8 0-191,0-1 0,0-1 1,0 0-1,0-1 0,-1-1 0,15-6 1,-24 9 137,1 0 0,0 0 1,-1 1-1,1-1 1,0 1-1,0 0 0,0 1 1,0-1-1,0 1 0,-1 0 1,10 1-1,-12 0 83,-1-1-1,1 1 1,-1 0-1,1 0 1,-1-1-1,1 1 1,-1 0-1,0 0 1,0 0 0,1 0-1,-1 1 1,0-1-1,0 0 1,0 0-1,0 1 1,0-1-1,-1 0 1,1 1 0,0-1-1,-1 1 1,1-1-1,-1 1 1,1 0-1,-1-1 1,0 1-1,1-1 1,-1 1 0,0 0-1,0-1 1,0 1-1,0 0 1,-1-1-1,1 1 1,0-1-1,-1 1 1,1-1 0,-1 1-1,0 1 1,-1 2 78,0-1 0,0 1 0,0-1 1,-1 0-1,0 0 0,0 0 1,0 0-1,0 0 0,0 0 0,-1-1 1,1 0-1,-1 0 0,0 0 0,0 0 1,0 0-1,-1-1 0,1 0 0,0 0 1,-1 0-1,0 0 0,-4 1 1,-1 0-97,1 0 0,-1-1 0,0 0 0,0-1 1,0 0-1,0 0 0,0-1 0,0 0 0,-14-3 1,23 3-208,-1-1 0,1 1 0,0-1 0,-1 1 1,1-1-1,0 0 0,0 0 0,-1 1 0,1-1 1,0 0-1,0 0 0,0 0 0,0 0 0,0 0 1,0-1-1,0 1 0,0 0 0,1 0 0,-1-1 1,0 1-1,1 0 0,-1-1 0,1 1 0,-1 0 1,1-3-1,-1 2-397,1 1 0,0-1-1,0 1 1,0-1 0,0 1 0,1-1 0,-1 1 0,0-1-1,1 1 1,-1-1 0,1 1 0,-1-1 0,1 1 0,0 0 0,-1-1-1,3-1 1,15-14-10151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1.521"/>
    </inkml:context>
    <inkml:brush xml:id="br0">
      <inkml:brushProperty name="width" value="0.025" units="cm"/>
      <inkml:brushProperty name="height" value="0.025" units="cm"/>
    </inkml:brush>
  </inkml:definitions>
  <inkml:trace contextRef="#ctx0" brushRef="#br0">81 52 16111,'0'0'9609,"-6"8"-9208,2-4-340,-1 1-22,0-1 1,1 1-1,-1 0 1,1 1 0,0-1-1,1 1 1,-1 0-1,1 0 1,0 0 0,-3 11-1,6-17 15,6-34-556,-1 31 372,0 0 0,-1 0 0,1-1 0,0 0 0,-1 0 0,0 0 0,0-1 1,6-8-1,-10 13 183,-3 1 35,1-1-1,-1 2 1,0-1 0,0 0-1,1 1 1,-1-1 0,0 1-1,1 0 1,0-1 0,-1 1-1,1 0 1,0 1 0,0-1-1,0 0 1,0 1 0,1-1-1,-1 1 1,1-1 0,-1 1-1,0 3 1,-25 59 858,27-64-905,-1 1 1,1-1 0,0 1 0,-1-1 0,1 1 0,0-1-1,0 1 1,0-1 0,0 1 0,0-1 0,0 1-1,0-1 1,0 1 0,1-1 0,-1 1 0,1-1-1,-1 1 1,2 2 0,-1-3-24,0-1 1,-1 1-1,1 0 1,0-1-1,0 1 0,0 0 1,0-1-1,0 1 0,0-1 1,0 0-1,0 1 1,0-1-1,0 0 0,0 0 1,0 1-1,0-1 1,0 0-1,0 0 0,1 0 1,0-1-1,3 1-1,1-1 1,-1-1-1,0 1 1,0-1-1,0 1 1,0-2-1,-1 1 0,1 0 1,-1-1-1,5-3 1,-6 3-3,0 0-1,0 1 1,-1-1 0,1 0 0,-1-1 0,0 1 0,0 0 0,0-1 0,0 1 0,1-5 0,-2 6-17,0-1 1,0 1-1,0 0 1,0-1-1,0 1 1,0 0-1,1 0 1,-1 0-1,1 0 0,-1 0 1,1 0-1,0 0 1,0 1-1,0-1 1,0 1-1,0-1 1,0 1-1,0 0 1,1 0-1,-1 0 1,0 0-1,1 0 1,-1 0-1,0 1 0,1-1 1,3 1-1,3-2-17,0 1-1,1 0 1,-1 0-1,0 1 0,1 1 1,13 2-1,-21-3 19,1 1-1,-1-1 1,0 1-1,0 0 1,0 0-1,0 0 0,0 0 1,0 1-1,0-1 1,0 0-1,-1 1 1,1-1-1,0 1 1,-1-1-1,0 1 0,1 0 1,-1 0-1,0 0 1,0 0-1,1 0 1,-2 0-1,1 0 1,0 0-1,0 0 0,-1 0 1,1 1-1,-1-1 1,1 0-1,-1 0 1,0 1-1,-1 3 1,-1-23 248,-1 1 1,-1-1 0,-1 0 0,0 1 0,-9-17 0,0-3-139,19 36-264,-1-1 1,1 0 0,-1 1-1,1 0 1,-1 0-1,1 0 1,-1 1 0,9 1-1,-9-2-324,57 2-6503,-29-2-1298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2.237"/>
    </inkml:context>
    <inkml:brush xml:id="br0">
      <inkml:brushProperty name="width" value="0.025" units="cm"/>
      <inkml:brushProperty name="height" value="0.025" units="cm"/>
    </inkml:brush>
  </inkml:definitions>
  <inkml:trace contextRef="#ctx0" brushRef="#br0">94 323 15855,'-6'4'5823,"-3"1"-4197,-13 8-1996,17-8 401,-1 0 0,1 1 1,1 0-1,-1 0 0,1 0 1,0 0-1,0 1 0,1 0 1,0 0-1,0 0 0,0 0 1,1 0-1,0 0 0,-1 12 0,3-19-21,0 1-1,0-1 0,0 1 0,0-1 0,0 0 0,0 1 1,0-1-1,0 1 0,0-1 0,0 0 0,0 1 0,1-1 0,-1 1 1,0-1-1,0 0 0,0 1 0,0-1 0,1 0 0,-1 1 1,0-1-1,1 0 0,-1 1 0,0-1 0,0 0 0,1 0 0,-1 1 1,0-1-1,1 0 0,-1 0 0,1 0 0,-1 1 0,0-1 1,1 0-1,-1 0 0,1 0 0,-1 0 0,0 0 0,1 0 0,-1 0 1,1 0-1,22-7 206,18-21 22,-15 3-200,-1-1 0,-1-1 0,-2-1-1,37-59 1,-48 69 101,-2-1-1,0 0 1,-1 0-1,0-1 1,-2 0-1,0 0 0,-2-1 1,0 1-1,2-40 1,-17 121 1077,2-18-749,8-36-397,-6 37 583,0 63 1,6-96-606,2 0 0,-1 0 0,1 0 0,1-1 0,0 1 0,0 0 0,1-1 0,0 0 0,1 0 0,1 0 0,8 17 0,-10-24-128,-1 0 0,1-1 0,-1 1 0,1-1 0,0 0 0,0 1 0,0-1 0,0 0 0,1-1 0,-1 1 0,5 1 0,-6-2-162,0 0-1,-1-1 1,1 1 0,0-1 0,0 0 0,0 1 0,0-1-1,-1 0 1,1 0 0,0 0 0,0-1 0,0 1-1,0 0 1,0-1 0,-1 1 0,1-1 0,0 1-1,0-1 1,-1 0 0,1 0 0,0 0 0,-1 0 0,1 0-1,1-2 1,13-20-5522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05.700"/>
    </inkml:context>
    <inkml:brush xml:id="br0">
      <inkml:brushProperty name="width" value="0.025" units="cm"/>
      <inkml:brushProperty name="height" value="0.025" units="cm"/>
    </inkml:brush>
  </inkml:definitions>
  <inkml:trace contextRef="#ctx0" brushRef="#br0">53 468 11851,'0'0'4490,"0"-9"-1527,1-5-1995,0 9-459,-1 0-1,0-1 0,0 1 1,0-1-1,0 1 0,-3-9 1,3 14-459,0 0 1,0 0 0,0-1 0,0 1-1,0 0 1,0 0 0,0 0 0,0-1-1,0 1 1,0 0 0,0 0 0,0-1-1,0 1 1,0 0 0,0 0 0,0 0-1,0-1 1,0 1 0,-1 0 0,1 0-1,0 0 1,0 0 0,0-1 0,0 1-1,0 0 1,-1 0 0,1 0 0,0 0-1,0 0 1,0 0 0,-1-1 0,1 1-1,0 0 1,0 0 0,0 0 0,-1 0-1,1 0 1,0 0 0,0 0 0,-1 0-1,1 0 1,0 0 0,-8 9 462,-3 12-662,4 3 195,1 1 0,1-1 1,1 1-1,1-1 0,1 33 1,2-56-37,0 0 1,0-1 0,0 1 0,0-1 0,0 1-1,0 0 1,0-1 0,0 1 0,1-1 0,-1 1 0,0 0-1,0-1 1,1 1 0,-1-1 0,0 1 0,1-1-1,-1 1 1,1-1 0,-1 1 0,0-1 0,1 0 0,-1 1-1,1-1 1,-1 0 0,1 1 0,0-1 0,-1 0-1,1 1 1,-1-1 0,1 0 0,-1 0 0,1 0-1,0 0 1,-1 1 0,1-1 0,-1 0 0,1 0 0,0 0-1,-1 0 1,1 0 0,0-1 0,-1 1 0,1 0-1,-1 0 1,1 0 0,0 0 0,-1-1 0,1 1 0,29-18 782,-20 6-707,-1-1 0,0 0 0,-1 0 0,-1-1 0,0 0 0,0 0 0,6-23 0,4-9-21,-16 58-141,0 0 0,0 0 0,1 0 0,0 0 0,1-1 0,0 1 0,6 12 0,-8-22 80,0 0 1,0-1 0,0 1 0,0-1 0,0 1-1,1 0 1,-1-1 0,0 0 0,1 1 0,-1-1-1,1 0 1,0 0 0,-1 0 0,1 0-1,0 0 1,0 0 0,0 0 0,-1-1 0,1 1-1,0-1 1,0 1 0,0-1 0,0 0 0,0 0-1,0 0 1,0 0 0,0 0 0,0 0 0,0 0-1,0-1 1,0 1 0,0 0 0,0-1-1,-1 0 1,1 0 0,0 1 0,0-1 0,2-2-1,2-1 21,1 0-1,0-1 0,-1 0 1,0 0-1,0-1 0,-1 1 1,0-1-1,5-7 0,6-12 119,-1-1-1,-1 0 0,-1-1 0,-2-1 0,0 0 0,10-50 1,-11 29-37,-2 0 0,-3 0 0,0-60 0,-5 109-115,0 0-1,0 0 0,0 0 0,0 0 0,0 1 1,-1-1-1,1 0 0,0 0 0,0 0 1,0 0-1,0 0 0,0 0 0,0 0 1,0 0-1,0 0 0,0 0 0,0 0 0,-1 0 1,1 0-1,0 0 0,0 0 0,0 0 1,0 0-1,0 0 0,0 0 0,0-1 0,0 1 1,0 0-1,0 0 0,-1 0 0,1 0 1,0 0-1,-6 21-141,-5 33 85,8-20 169,2 1-1,1-1 1,1 1 0,2-1-1,13 56 1,-13-77-70,0 0 1,1-1-1,0 0 0,1 0 1,0 0-1,1-1 0,0 0 1,1 0-1,0 0 0,1-1 1,0 0-1,1 0 0,0-1 1,0 0-1,1-1 0,0 0 1,1-1-1,15 9 0,-11-13 86,-18-13 110,-19-17-219,-28-15-619,-3 2 0,0 2 0,-93-47 0,131 76 691,14 9-67,1 0 0,-1 0 0,1 0 0,-1 0 1,1 0-1,-1 0 0,1-1 0,-1 1 0,1 0 0,-1 0 0,1-1 1,-1 1-1,1 0 0,0 0 0,-1-1 0,1 1 0,-1-1 0,1 1 1,0 0-1,-1-1 0,1 1 0,0-1 0,-1 1 0,1-1 0,0 1 1,0-1-1,0 1 0,-1-1 0,1 1 0,0-1 0,0 1 1,0-1-1,0 1 0,0-1 0,0 1 0,0-1 0,0 1 0,0-1 1,0 1-1,0-1 0,0 1 0,1-1 0,-1 1 0,0-1 0,0 1 1,0-1-1,1 1 0,-1-1 0,0 1 0,1-1 0,-1 1 0,0 0 1,1-1-1,-1 1 0,0-1 0,1 1 0,-1 0 0,1 0 1,-1-1-1,1 1 0,-1 0 0,1 0 0,-1-1 0,1 1 0,-1 0 1,1 0-1,0 0 0,48-14-52,-36 11 79,22-6-321,105-31 76,-52 4-7178,-61 21-328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2.842"/>
    </inkml:context>
    <inkml:brush xml:id="br0">
      <inkml:brushProperty name="width" value="0.025" units="cm"/>
      <inkml:brushProperty name="height" value="0.025" units="cm"/>
    </inkml:brush>
  </inkml:definitions>
  <inkml:trace contextRef="#ctx0" brushRef="#br0">1 122 14574,'0'0'2840,"0"9"-288,-1-3-2265,3 24 1410,-1-30-1629,0 1-1,-1 0 1,1 0 0,-1 0 0,1 0 0,0 0 0,0-1-1,0 1 1,-1 0 0,1-1 0,0 1 0,0-1 0,0 1-1,0-1 1,0 1 0,0-1 0,0 1 0,0-1 0,0 0-1,0 0 1,0 0 0,0 1 0,0-1 0,1 0 0,-1 0-1,0-1 1,0 1 0,0 0 0,0 0 0,0 0 0,0-1-1,2 0 1,2-1 63,1 0 0,-1 0 1,0 0-1,0-1 0,0 0 0,0 0 0,0-1 0,0 1 0,-1-1 0,0 0 0,0 0 0,0 0 0,0-1 1,-1 1-1,6-9 0,-5 6-108,0 0 0,0-1 1,-1 1-1,1-1 0,-2 0 1,1 0-1,-1 0 0,0 0 1,-1 0-1,1-11 0,-2 18-21,0 1 0,0-1-1,0 0 1,0 1-1,0-1 1,0 0-1,0 0 1,0 1-1,0-1 1,-1 0 0,1 1-1,0-1 1,0 0-1,-1 1 1,1-1-1,-1 0 1,1 1 0,0-1-1,-1 1 1,1-1-1,-1 1 1,1-1-1,-1 1 1,0-1-1,1 1 1,-1-1 0,1 1-1,-1 0 1,0-1-1,1 1 1,-1 0-1,0 0 1,1 0 0,-1-1-1,0 1 1,0 0-1,1 0 1,-1 0-1,0 0 1,1 0-1,-1 0 1,0 0 0,-1 1-1,0-1-17,-1 1-1,1-1 1,0 1 0,-1 0-1,1 0 1,0 0 0,0 0-1,0 0 1,0 1-1,0-1 1,0 1 0,-3 2-1,-3 6 42,1 0 0,1 1 0,0 0 0,0 0 0,1 0 0,0 1 0,1-1 0,1 1 0,0 1-1,0-1 1,1 0 0,1 0 0,0 1 0,1 18 0,0-30-15,0 1-1,0-1 1,0 1 0,0-1 0,0 1-1,1-1 1,-1 0 0,1 1-1,-1-1 1,1 1 0,-1-1 0,1 0-1,0 1 1,0-1 0,0 0-1,0 0 1,0 0 0,0 0-1,0 0 1,0 0 0,0 0 0,0 0-1,0 0 1,1 0 0,0 0-1,1 0 7,0 0 0,0 0-1,0-1 1,1 1-1,-1-1 1,0 0 0,0 0-1,0 0 1,0 0-1,0-1 1,5 0 0,3-2-60,1-1 0,-1 0 0,1 0 0,-1-1 0,13-8 0,34-25-1078,-31 18 786,2 2 0,31-15 0,-59 32 364,0 1-1,-1-1 0,1 1 1,0-1-1,0 1 1,0-1-1,0 1 1,0-1-1,0 1 1,0 0-1,0 0 1,0-1-1,0 1 0,0 0 1,0 0-1,0 0 1,0 0-1,0 0 1,0 0-1,0 0 1,-1 0-1,1 1 0,0-1 1,0 0-1,0 1 1,0-1-1,0 0 1,0 1-1,0-1 1,0 1-1,0 0 0,-1-1 1,1 1-1,0 0 1,0-1-1,-1 1 1,1 0-1,-1 0 1,1-1-1,0 1 0,-1 0 1,0 0-1,1 0 1,0 1-1,0 5 144,0 1 1,0-1-1,-1 0 0,0 0 0,-1 12 0,1 25 535,0-43-671,1 1-1,-1-1 1,1 1-1,0-1 1,-1 1 0,1-1-1,0 1 1,0-1-1,0 0 1,0 1-1,0-1 1,0 0-1,0 0 1,0 1 0,1-1-1,-1 0 1,0-1-1,1 1 1,-1 0-1,1 0 1,-1 0-1,1-1 1,-1 1 0,1-1-1,0 1 1,-1-1-1,1 0 1,-1 0-1,1 1 1,0-1-1,-1 0 1,1 0-1,0-1 1,-1 1 0,1 0-1,0-1 1,-1 1-1,1-1 1,-1 1-1,2-2 1,8-1 30,0-2 1,-1 0 0,1 0-1,11-9 1,-20 13-65,21-14 46,-13 8-177,0-1 0,1 2 0,-1-1 0,1 2 0,1-1 0,-1 2 0,1-1 0,0 2 0,0-1 0,22-2 0,-33 6 155,1 1 1,0-1-1,-1 1 0,1 0 0,-1-1 0,1 1 0,-1 0 1,0 0-1,1 0 0,-1 0 0,0 0 0,1 0 0,-1 0 0,0 0 1,0 0-1,0 1 0,0-1 0,0 1 0,0-1 0,-1 0 1,1 1-1,0-1 0,-1 1 0,1 0 0,-1-1 0,0 1 0,1-1 1,-1 1-1,0 2 0,0-2 3,1 1 0,-1-1 0,0 0 0,1 0 0,-1 0 0,1 0 0,0 0 0,0 0 0,0 0 0,0 0 0,0 0 1,0-1-1,0 1 0,1 0 0,-1-1 0,1 1 0,-1-1 0,1 1 0,0-1 0,-1 0 0,1 1 0,0-1 0,0 0 0,0 0 0,0 0 0,0-1 0,0 1 0,0 0 0,2 0 0,2-2-8,-1 1 0,0-1-1,1 1 1,-1-1 0,0-1-1,1 1 1,-1-1 0,0 0-1,0 0 1,0-1 0,6-3-1,55-42-4076,-18 12-9418,-32 26 5094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3.593"/>
    </inkml:context>
    <inkml:brush xml:id="br0">
      <inkml:brushProperty name="width" value="0.025" units="cm"/>
      <inkml:brushProperty name="height" value="0.025" units="cm"/>
    </inkml:brush>
  </inkml:definitions>
  <inkml:trace contextRef="#ctx0" brushRef="#br0">62 361 1794,'0'0'18524,"2"-9"-15748,0-23-272,-2 32-2428,0-1 0,0 1 0,0-1 0,0 0 0,0 1 1,-1-1-1,1 1 0,0-1 0,0 1 0,0-1 1,-1 1-1,1-1 0,0 1 0,-1-1 0,1 1 0,0-1 1,-1 1-1,1-1 0,-1 1 0,1-1 0,-1 1 1,1 0-1,-1-1 0,0 1-13,0 0 0,0 0-1,0 0 1,0 0 0,-1 1 0,1-1 0,0 0 0,0 1 0,0-1 0,1 0-1,-1 1 1,0-1 0,0 1 0,0 0 0,0-1 0,0 1 0,1 0-1,-1-1 1,-1 3 0,-2 2-25,0-1-1,0 1 1,1 1 0,0-1-1,0 1 1,0-1-1,1 1 1,-1 0 0,1 0-1,1 0 1,-2 6-1,2-10-28,1 0 0,-1 0 0,1 0-1,-1 0 1,1 0 0,0 0 0,0 0 0,0 0-1,0-1 1,0 1 0,0 0 0,1 0-1,-1 0 1,1 0 0,-1 0 0,1 0 0,-1 0-1,1-1 1,0 1 0,0 0 0,0 0-1,0-1 1,0 1 0,1-1 0,-1 1 0,0-1-1,1 0 1,-1 1 0,1-1 0,-1 0-1,1 0 1,0 0 0,-1 0 0,1 0 0,0 0-1,0-1 1,2 2 0,2-2-112,0 0 0,0 0 0,0 0 0,0-1-1,-1 0 1,1 0 0,0 0 0,0-1 0,-1 0 0,1 0 0,-1 0 0,0-1 0,0 0 0,0 0 0,0 0 0,0-1 0,0 1-1,-1-1 1,7-7 0,-5 5 31,0 1-1,0 0 1,1 0-1,0 0 1,0 1-1,0 0 1,0 1-1,0-1 1,9-1-1,-15 5 109,-1 0 0,1 0 1,0 0-1,-1 0 0,1 1 0,-1-1 0,1 0 0,-1 0 0,1 1 0,0-1 0,-1 0 1,1 1-1,-1-1 0,0 1 0,1-1 0,-1 1 0,1-1 0,-1 1 0,0-1 0,1 1 1,-1-1-1,0 1 0,1-1 0,-1 1 0,0 0 0,0-1 0,0 1 0,1-1 0,-1 1 1,0 0-1,0-1 0,0 2 0,4 29 572,-2-17-385,-2-12-233,1 1 0,-1-1 0,1 1-1,0-1 1,-1 1 0,1-1 0,0 0-1,1 1 1,-1-1 0,0 0 0,1 0-1,-1 0 1,1 0 0,0 0 0,-1 0-1,1 0 1,0-1 0,0 1 0,0-1-1,0 1 1,1-1 0,-1 0 0,0 0-1,1 0 1,-1 0 0,0 0 0,1 0-1,-1-1 1,1 1 0,-1-1 0,1 0-1,0 1 1,-1-1 0,1-1 0,-1 1-1,1 0 1,-1 0 0,1-1 0,-1 0-1,1 1 1,-1-1 0,4-2 0,12-4-1650,0-1 1,-1-1-1,0-1 1,24-17-1,-22 14-1949,-6 3 710,1 2-1,1 0 1,20-9 0,-7 10 4975,4 4 6756,-26 2-8851,0 1 0,0-1 0,-1-1 0,1 1 0,0-1 0,0 0 0,-1 0 0,1-1 0,-1 1 0,8-6 0,50-41-3550,-46 35 4726,-35 28 6383,-7 6-2910,-12 14-2783,34-31-1748,0 1 1,0-1-1,1 1 0,-1-1 1,1 1-1,0 0 0,0 0 1,0 0-1,1 0 0,-1 0 1,1 0-1,0 1 0,0-1 1,0 0-1,1 1 0,0 5 1,0-9-92,0 0 1,1 0-1,-1 0 1,1-1 0,-1 1-1,1 0 1,-1 0 0,1 0-1,-1-1 1,1 1-1,0 0 1,0-1 0,-1 1-1,1 0 1,0-1 0,0 1-1,0-1 1,0 1-1,0-1 1,-1 0 0,1 1-1,0-1 1,0 0-1,0 0 1,0 1 0,0-1-1,0 0 1,0 0 0,0 0-1,0 0 1,0 0-1,0-1 1,0 1 0,0 0-1,0 0 1,0-1 0,0 1-1,1-1 1,41-13-105,-28 5-277,0-1 1,0-1-1,-1 0 1,0-1-1,-1-1 0,-1 0 1,0-1-1,-1 0 1,13-20-1,10-22-1133,32-74-1,-35 66 1957,-33 80 3084,-1 6-2925,-20 47 1028,-10 41 705,31-97-2152,0 0-1,0 0 1,1-1-1,0 1 1,2 0 0,2 24-1,-2-32-185,0-1 1,1 1-1,-1 0 1,1-1-1,0 1 0,0-1 1,1 0-1,-1 0 1,1 0-1,0 0 0,0 0 1,0 0-1,1-1 0,-1 1 1,1-1-1,0 0 1,0 0-1,0-1 0,0 1 1,0-1-1,1 0 0,-1 0 1,9 3-1,-5-3-335,0 0-1,0-1 1,-1 1-1,2-2 1,-1 1-1,8-1 0,-7-1-857,-1 1-1,0-2 1,1 1-1,-1-1 1,14-5-1,28-20-10463</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3.936"/>
    </inkml:context>
    <inkml:brush xml:id="br0">
      <inkml:brushProperty name="width" value="0.025" units="cm"/>
      <inkml:brushProperty name="height" value="0.025" units="cm"/>
    </inkml:brush>
  </inkml:definitions>
  <inkml:trace contextRef="#ctx0" brushRef="#br0">1 1 17521,'0'0'10794,"11"72"-9225,-14-38-544,-2 2-416,2 3-417,3-3-192,0 2-256,0-3-737,11-2-1634,-2-5-3394,1-1-8521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4:34.279"/>
    </inkml:context>
    <inkml:brush xml:id="br0">
      <inkml:brushProperty name="width" value="0.025" units="cm"/>
      <inkml:brushProperty name="height" value="0.025" units="cm"/>
    </inkml:brush>
  </inkml:definitions>
  <inkml:trace contextRef="#ctx0" brushRef="#br0">20 0 20211,'0'0'4004,"-15"50"-961,10-32-769,5-5-608,0-3-1122,0-7-480,7-3-256,1-2-2338,5-18-6471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01.194"/>
    </inkml:context>
    <inkml:brush xml:id="br0">
      <inkml:brushProperty name="width" value="0.025" units="cm"/>
      <inkml:brushProperty name="height" value="0.025" units="cm"/>
    </inkml:brush>
  </inkml:definitions>
  <inkml:trace contextRef="#ctx0" brushRef="#br0">133 1 4773,'-8'2'2621,"4"-1"-2253,-79 18 1965,46-16 3219,37-3-4623,39 3 1009,604 0 829,-292-10-2652,323 27 175,-74 0-9,-545-20-269,413 15 38,-369-6-28,0 4 0,164 44 1,-209-42-6,-1-1 0,2-3 0,-1-2 0,99 3 0,-134-13-324,28 1-36,-45 1 26,0-1 0,-1 0 1,1 0-1,0 1 0,0-1 0,0 1 0,-1 0 1,1-1-1,0 1 0,-1 0 0,1 0 0,-1 0 0,1 0 1,-1 0-1,1 1 0,-1-1 0,0 0 0,0 1 1,0-1-1,2 3 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13.794"/>
    </inkml:context>
    <inkml:brush xml:id="br0">
      <inkml:brushProperty name="width" value="0.025" units="cm"/>
      <inkml:brushProperty name="height" value="0.025" units="cm"/>
    </inkml:brush>
  </inkml:definitions>
  <inkml:trace contextRef="#ctx0" brushRef="#br0">76 156 8360,'0'0'3432,"-9"0"-1184,-1 1-1460,6-1-389,0 1 1,0-1 0,-1 0-1,1 0 1,0-1 0,0 1 0,0-1-1,-1 0 1,1 0 0,0 0-1,-4-2 1,8 2-365,0 1 0,0 0-1,-1 0 1,1 0 0,0 0 0,0 0 0,0 0 0,0-1-1,-1 1 1,1 0 0,0 0 0,0 0 0,0 0 0,0-1-1,0 1 1,0 0 0,0 0 0,0 0 0,-1 0 0,1-1 0,0 1-1,0 0 1,0 0 0,0 0 0,0-1 0,0 1 0,0 0-1,0 0 1,0 0 0,0-1 0,0 1 0,0 0 0,0 0-1,1 0 1,-1-1 0,0 1 0,0 0 0,0 0 0,0 0-1,0-1 1,0 1 0,0 0 0,1 0 0,-1 0 0,0 0-1,0 0 1,0-1 0,0 1 0,0 0 0,1 0 0,-1 0 0,0 0-1,0 0 1,0 0 0,1 0 0,-1 0 0,0 0 0,0 0-1,0 0 1,1 0 0,-1 0 0,0 0 0,0 0 0,0 0-1,1 0 1,-1 0 0,0 0 0,0 0 0,1 0 0,15-5 99,-16 5-134,246-42 1225,301-13-1,-195 25-1100,-216 22-113,-136 8-12,0 0 0,0 0 1,0 0-1,0 0 0,0 0 0,1 0 0,-1 1 1,0-1-1,0 0 0,0 0 0,0 0 1,0 0-1,0 1 0,0-1 0,0 0 1,0 0-1,0 0 0,0 0 0,0 1 1,0-1-1,0 0 0,0 0 0,0 0 1,0 0-1,0 1 0,0-1 0,0 0 1,0 0-1,0 0 0,0 0 0,0 1 1,-1-1-1,1 0 0,0 0 0,0 0 0,0 0 1,0 0-1,0 1 0,0-1 0,0 0 1,-1 0-1,1 0 0,0 0 0,0 0 1,0 0-1,0 0 0,-1 0 0,1 0 1,0 0-1,0 0 0,0 1 0,0-1 1,-1 0-1,1 0 0,0 0 0,0 0 1,0 0-1,0 0 0,-1-1 0,-13 10 105,-29 8-71,-1-1 0,0-3-1,-1-2 1,-48 6-1,-190 11 76,251-25-106,-439 23 601,1191-51-489,-557 24-169,-128 1-70,-22 1 35,0-1-1,1 0 1,-1-1-1,1 0 1,-1-1-1,24-6 1,-78 3 74,-41 10 47,1 3 1,-130 31 0,-86 9-3741,260-47-648,16-1-3832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30.147"/>
    </inkml:context>
    <inkml:brush xml:id="br0">
      <inkml:brushProperty name="width" value="0.025" units="cm"/>
      <inkml:brushProperty name="height" value="0.025" units="cm"/>
    </inkml:brush>
  </inkml:definitions>
  <inkml:trace contextRef="#ctx0" brushRef="#br0">633 100 4132,'-8'-7'7175,"-9"-7"-6581,0 1 0,-1 1 0,-1 1 1,1 0-1,-24-9 0,37 18-444,0 0-1,-1 0 1,1 1 0,-1-1-1,1 1 1,-1 1 0,0-1 0,0 1-1,1 0 1,-1 0 0,0 0-1,1 1 1,-1 0 0,0 0-1,1 0 1,-1 1 0,1 0 0,0 0-1,0 0 1,-1 1 0,2 0-1,-1 0 1,0 0 0,0 0-1,1 1 1,-7 6 0,-16 21-21,1 1-1,2 2 1,-38 67 0,-42 119 712,83-172-568,3 0 0,1 1 1,3 1-1,-12 73 0,24-105-234,0 1-1,2 0 1,0-1-1,1 1 1,1-1-1,8 32 1,-7-38-36,2 1 0,-1-1 0,2 0 1,-1 0-1,2-1 0,-1 0 0,2 0 0,-1 0 0,2-1 1,14 15-1,-11-14 1,0 0 0,1-1 0,1-1 0,-1 0 1,2-1-1,-1 0 0,1-1 0,0-1 0,0 0 0,1-1 0,0 0 1,0-2-1,0 0 0,0-1 0,1 0 0,-1-1 0,0-1 1,30-4-1,-21 0 80,0-1 0,-1-1 0,0-1 0,0-1 1,0-2-1,-1 0 0,-1-1 0,0-2 0,0 0 0,-1-1 1,29-26-1,-29 20 87,0-1 0,-2 0 0,0-1 0,-1-2 0,-2 1 0,0-2 0,-2 0 0,-1-1 0,-1 0 0,-1-1 0,12-45 0,-17 50-38,-2 0 1,0 0 0,-1 0-1,-2 0 1,0 0 0,-1 0-1,-2-1 1,0 1 0,-1 0-1,-1 0 1,-1 1 0,-1-1-1,-1 1 1,-1 0 0,-18-34-1,20 45-161,-1 0-1,0 0 1,0 1-1,-1 0 1,0 0-1,0 1 1,-1 0 0,-1 0-1,1 1 1,-1 0-1,0 1 1,-11-5-1,6 4-1613,1 1 1,-2 1-1,1 1 0,-31-6 1,11 5-5951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59.279"/>
    </inkml:context>
    <inkml:brush xml:id="br0">
      <inkml:brushProperty name="width" value="0.025" units="cm"/>
      <inkml:brushProperty name="height" value="0.025" units="cm"/>
    </inkml:brush>
  </inkml:definitions>
  <inkml:trace contextRef="#ctx0" brushRef="#br0">1343 210 4805,'0'-10'1654,"0"-1"-1440,0-1 0,-1 1-1,-1-1 1,0 1 0,0-1-1,-1 1 1,-8-20 0,8 26-148,0-1 0,0 1 0,0 0 1,-1 0-1,0 0 0,1 0 0,-2 1 1,1-1-1,0 1 0,-1 0 1,0 1-1,0-1 0,0 1 0,-1 0 1,1 0-1,-1 0 0,1 1 0,-12-3 1,2 2-21,0 0 1,-1 1 0,1 1 0,0 1-1,0 0 1,0 1 0,-1 1 0,1 0-1,0 1 1,1 1 0,-1 0 0,1 1 0,-18 8-1,-11 7 270,2 3-1,1 1 1,-38 30-1,-3 7-182,4 3 0,2 4 0,3 3 0,4 3-1,3 3 1,3 3 0,4 2 0,-53 100 0,89-141-76,3 1 1,1 1-1,3 1 0,1 0 1,2 1-1,2 1 0,3 0 1,-4 65-1,10-79-147,2 0-1,1 0 0,1 0 1,2 0-1,1 0 0,1-1 1,2 0-1,1-1 0,2 0 1,1 0-1,1-1 1,34 52-1,-38-68 64,0 0 1,1 0-1,0-1 1,1 0-1,0-1 1,1 0-1,0-1 1,0 0-1,1-1 1,1-1-1,-1 0 1,2-1-1,-1-1 0,0 0 1,1-1-1,0-1 1,1-1-1,-1 0 1,0 0-1,1-2 1,-1 0-1,1-1 1,0-1-1,-1 0 1,1-2-1,-1 0 1,0 0-1,0-1 1,0-1-1,0-1 0,-1 0 1,21-13-1,13-9 456,0-2-1,-2-3 0,-2-1 0,-1-3 0,-2-1 0,53-62 0,-40 34 397,-3-2-1,-3-3 0,64-123 0,-78 126-564,-3-3-1,-3 0 1,-4-2-1,-3 0 1,-2-2-1,-5 0 0,-2-1 1,-4-1-1,0-106 1,-9 171-243,-1 1 0,0-1 0,-1 1 0,0 0 1,0-1-1,-1 1 0,-1 0 0,0 0 0,0 1 0,-12-20 0,12 25-105,0-1 0,-1 1 0,1 0 0,-1 1 0,0-1-1,-1 1 1,1 0 0,-1 0 0,0 1 0,0-1 0,0 1-1,0 0 1,0 1 0,-1 0 0,1 0 0,-1 0 0,1 1-1,-1 0 1,-10 0 0,-73-1-3800,58 2 324,3 0-2015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13.164"/>
    </inkml:context>
    <inkml:brush xml:id="br0">
      <inkml:brushProperty name="width" value="0.025" units="cm"/>
      <inkml:brushProperty name="height" value="0.025" units="cm"/>
    </inkml:brush>
  </inkml:definitions>
  <inkml:trace contextRef="#ctx0" brushRef="#br0">116 1354 4324,'0'0'5152,"-8"-7"-4549,-2-1-221,-9-7-71,4-4 3160,15 18-3347,0 1 0,0-1 0,0 0-1,0 0 1,0 0 0,0 0 0,0 1 0,0-1 0,1 0 0,-1 0 0,0 0 0,0 1 0,1-1 0,-1 0 0,1 1-1,-1-1 1,0 0 0,1 1 0,0-1 0,-1 0 0,1 1 0,-1-1 0,1 1 0,0-1 0,21-19 164,-15 14-55,30-29-153,1 2 0,2 1 0,1 2 1,75-41-1,397-230 53,-185 103-261,-228 139 92,490-259-67,-523 285 123,77-54 0,-46 27-6,-92 57-12,-7 5 4,-15 15 14,-29 21 32,-59 30-81,-149 71 0,57-34 12,-514 340 331,357-215 87,249-159-331,3 4-1,4 4 0,-142 150 1,294-276 10,86-59 0,-61 47 96,573-416-360,-203 177-4751,-324 217 2703,-17 10 1426,183-90 0,-267 152 1464,-25 9-630,0 0-1,0 0 1,0 0-1,0 0 1,0 0-1,0 0 1,0 0 0,0 0-1,0 0 1,0 0-1,0 0 1,-1 1-1,1-1 1,0 0-1,0 0 1,0 0-1,0 0 1,0 0-1,0 0 1,0 0 0,0 0-1,0 0 1,0 0-1,1 1 1,-1-1-1,0 0 1,0 0-1,0 0 1,0 0-1,0 0 1,0 0-1,0 0 1,0 0 0,0 0-1,0 0 1,0 0-1,0 1 1,0-1-1,0 0 1,0 0-1,0 0 1,0 0-1,1 0 1,-1 0-1,0 0 1,0 0 0,0 0-1,0 0 1,0 0-1,0 0 1,-39 27 1795,-353 206 1431,-175 108-1853,289-179-5057,157-103-3647</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16.200"/>
    </inkml:context>
    <inkml:brush xml:id="br0">
      <inkml:brushProperty name="width" value="0.025" units="cm"/>
      <inkml:brushProperty name="height" value="0.025" units="cm"/>
    </inkml:brush>
  </inkml:definitions>
  <inkml:trace contextRef="#ctx0" brushRef="#br0">285 2079 2242,'-12'10'833,"-89"69"1452,-20 7 4099,118-85-6135,0 1 0,0 0-1,0 0 1,0 0-1,0 0 1,0 0 0,0 0-1,0 1 1,1-1-1,-1 1 1,1 0-1,0 0 1,0 0 0,0 0-1,0 0 1,1 1-1,-1-1 1,1 0 0,0 1-1,0-1 1,0 1-1,-1 3 1,4-6-124,0-1-1,0 0 1,-1 0 0,1 1-1,0-1 1,0-1 0,0 1-1,-1 0 1,1 0 0,0-1-1,0 1 1,-1-1 0,1 1-1,0-1 1,-1 0 0,3-1-1,72-40 308,-1-3 0,-3-3 0,109-96 0,-103 79-65,3 4 0,108-63 1,106-49-302,-218 126-58,174-80 7,17-10 184,351-213 68,-413 239-141,235-170 0,-110 64 108,27-28-154,-342 234-86,1 1 1,27-12-1,23-13-15,-50 21-247,-17 14 261,0 0 0,0-1-1,0 1 1,0 0 0,0 0 0,0 0 0,0 0-1,0 0 1,0-1 0,0 1 0,0 0 0,1 0-1,-1 0 1,0 0 0,0-1 0,0 1 0,-1 0-1,1 0 1,0 0 0,0 0 0,0 0 0,0-1-1,0 1 1,0 0 0,0 0 0,0 0-1,0 0 1,0 0 0,0-1 0,0 1 0,0 0-1,0 0 1,-1 0 0,1 0 0,0 0 0,0 0-1,0 0 1,0 0 0,0 0 0,0-1 0,-1 1-1,1 0 1,0 0 0,0 0 0,0 0 0,0 0-1,-1 0 1,1 0 0,0 0 0,0 0-1,0 0 1,0 0 0,-1 0 0,-1 0-10,-1 1 1,0-1 0,1 0-1,-1 1 1,0 0-1,1 0 1,-1 0 0,1 0-1,-1 0 1,1 0-1,-4 3 1,-1337 793-1580,525-374 1623,465-210 1,17 27 264,320-229-281,-19 12 0,26-18-14,0 0 1,1 0-1,-1 1 0,1 0 0,1 0 0,-1 1 1,-11 14-1,18-21 1,1 0 1,0 1-1,0-1 0,0 0 0,0 0 1,-1 1-1,1-1 0,0 0 1,0 0-1,0 1 0,0-1 1,0 0-1,0 0 0,0 1 1,0-1-1,0 0 0,0 1 1,0-1-1,0 0 0,0 0 1,0 1-1,0-1 0,0 0 0,0 0 1,0 1-1,0-1 0,0 0 1,0 1-1,0-1 0,1 0 1,-1 0-1,0 0 0,0 1 1,0-1-1,0 0 0,1 0 1,-1 0-1,0 1 0,0-1 0,0 0 1,1 0-1,-1 0 0,0 0 1,0 1-1,1-1 0,-1 0 1,0 0-1,0 0 0,1 0 1,-1 0-1,0 0 0,1 0 1,-1 0-1,0 0 0,0 0 1,1 0-1,-1 0 0,0 0 0,1 0 1,-1 0-1,0 0 0,0 0 1,1 0-1,-1-1 0,0 1 1,0 0-1,1 0 0,-1 0 1,23-8 31,208-138 12,-74 44-25,791-497 10,165-58 37,-772 461-731,-627 366 309,-1404 785 401,1477-817-7,-12 7-4663,134-92-1710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1.130"/>
    </inkml:context>
    <inkml:brush xml:id="br0">
      <inkml:brushProperty name="width" value="0.025" units="cm"/>
      <inkml:brushProperty name="height" value="0.025" units="cm"/>
    </inkml:brush>
  </inkml:definitions>
  <inkml:trace contextRef="#ctx0" brushRef="#br0">188 170 4612,'0'0'3673,"-7"-6"-3593,-7-4 584,1 0-1,1-2 0,-20-21 0,40 43-500,0-1-1,1 1 1,0-2-1,0 1 1,1-1-1,0-1 1,0 0-1,1 0 1,0-1-1,21 9 1,-13-9 14,0 0 1,0-2 0,1 0-1,-1 0 1,1-2 0,24 0-1,23-6 176,0-2 1,-1-3-1,75-21 0,-84 18-179,541-73 1120,6 58-960,133 0-179,-516 21-138,120-9-215,-282 13-502,-43 2 34,-42 1 697,-212 10 17,-42 0 38,-86 0-797,-414 67 1,-63-13-613,37-9 1920,774-48-575,44-3-357,56-4-697,14-17-1034,15-17-2071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55.646"/>
    </inkml:context>
    <inkml:brush xml:id="br0">
      <inkml:brushProperty name="width" value="0.025" units="cm"/>
      <inkml:brushProperty name="height" value="0.025" units="cm"/>
    </inkml:brush>
  </inkml:definitions>
  <inkml:trace contextRef="#ctx0" brushRef="#br0">186 650 2466,'-10'9'700,"-24"18"-87,-45 38 2938,71-57-2846,0-1-1,1 1 1,-1 1-1,1-1 1,1 1 0,-9 16-1,14-25-615,1 1 0,0-1 0,-1 1 0,1 0 0,0-1-1,0 1 1,-1-1 0,1 1 0,0 0 0,0-1 0,0 1-1,0 0 1,-1-1 0,1 1 0,0 0 0,0-1 0,0 1 0,1 0-1,-1-1 1,0 1 0,0 0 0,0-1 0,0 1 0,1-1 0,-1 1-1,0 0 1,0-1 0,1 1 0,-1-1 0,1 1 0,-1-1-1,0 1 1,1 0 0,24 1 855,33-21-526,38-34-123,-2-4 1,140-112-1,-185 133-247,308-258-461,-124 98 421,-466 386 734,-369 208 293,595-396-974,11-6-26,24-20-20,44-33-35,589-457-2815,-643 499 2874,-22 16 270,-34 23 160,-24 18-241,-410 302 1188,462-336-1386,-4 2-14,0 1-1,0 1 1,1 0 0,1 1-1,0 0 1,1 1 0,-18 28-1,24-26-2049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42.136"/>
    </inkml:context>
    <inkml:brush xml:id="br0">
      <inkml:brushProperty name="width" value="0.025" units="cm"/>
      <inkml:brushProperty name="height" value="0.025" units="cm"/>
    </inkml:brush>
  </inkml:definitions>
  <inkml:trace contextRef="#ctx0" brushRef="#br0">17893 248 13261,'-430'-141'3897,"322"113"-4356,-1 4-1,-118-11 1,-64 16-1905,-431 25-1,-290 82-171,667-53 2637,-1809 202 2111,21 146 1117,1328-170-2544,-871 354 0,-700 496-1751,1365-523 554,43 72 489,72 95 192,660-486-188,-320 388 0,323-308-207,13 10 0,14 10 0,15 8 0,14 9 1,15 6-1,-188 582 0,272-663 315,12 3 0,11 3 0,12 2-1,12 1 1,6 414 0,34-464 169,11-1 0,76 352 0,-50-387-140,9-2 0,8-3 1,115 233-1,-117-296-202,5-3 0,5-2-1,4-5 1,6-2 0,127 128-1,-123-150-35,5-5 0,3-3-1,3-5 1,3-4 0,3-4-1,126 57 1,-95-62-76,3-6 0,2-6 1,248 49-1,-187-63 58,1-9 1,228-4-1,410-64 111,-13-66 99,1062-243 78,-36-166-318,354-333-31,-42-106-97,-1993 882 176,111-51-70,1453-674-29,-46-91-89,-1287 648-183,376-305-1,-485 313 178,462-485 0,-507 446 423,260-378 1,-396 488 89,-7-5 1,-7-4-1,144-367 1,-199 411-85,-5-2 1,-6-1-1,-6-1 1,-6-1-1,3-251 0,-27 202-45,-8 0-1,-8 1 1,-81-324-1,38 275-183,-9 2-1,-154-328 1,163 429-226,-6 4 1,-5 2 0,-5 4 0,-6 3-1,-152-160 1,161 203-291,-3 3 1,-4 4-1,-2 3 0,-3 5 0,-2 3 0,-3 4 0,-176-69 1,-60 7-2504,288 101 2617</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59.217"/>
    </inkml:context>
    <inkml:brush xml:id="br0">
      <inkml:brushProperty name="width" value="0.025" units="cm"/>
      <inkml:brushProperty name="height" value="0.025" units="cm"/>
    </inkml:brush>
  </inkml:definitions>
  <inkml:trace contextRef="#ctx0" brushRef="#br0">489 142 4484,'-10'0'530,"-25"-1"1029,0 2 0,0 1 0,-55 11 0,79-10-1445,0 0 1,0 1 0,1 0-1,-1 1 1,1 0 0,0 1-1,0 0 1,1 0 0,0 1-1,0 0 1,0 1 0,1 0-1,0 0 1,0 0 0,-6 12-1,-1 4 110,1 1 1,1 1-1,2 0 0,0 0 0,2 1 0,1 1 0,1 0 0,1 0 0,-1 31 0,0 18 238,4 0-1,9 89 0,-2-106-344,4-1 0,2 1 0,31 100 0,-30-127-98,1-1 0,1 0 0,2 0 0,2-2 0,0 0 0,2-1-1,44 52 1,-51-69 17,0-1 0,0 0 0,1-1 0,1-1 0,-1 0-1,2 0 1,-1-2 0,1 0 0,0 0 0,0-1 0,1-1 0,0-1-1,0 0 1,0-1 0,0-1 0,1 0 0,-1-1 0,1-1-1,-1-1 1,1 0 0,-1-1 0,0 0 0,0-2 0,0 0-1,0-1 1,-1 0 0,19-10 0,7-6 128,-2-3 0,0 0 0,-2-3 1,-1-1-1,-1-1 0,-2-3 0,0 0 0,45-62 0,-43 47-69,-2-3 0,-2 0 0,-3-2-1,-2-2 1,-2 0 0,21-72 0,-33 84 23,-2 0 1,-2-1-1,-2 0 1,-1-1 0,-3 1-1,-2-1 1,-1 1-1,-9-54 1,5 72-34,0 0 0,-2 1 1,-1 0-1,0 0 0,-2 1 1,-22-38-1,23 46-35,-2 0 0,0 0 0,-1 1 0,0 1 0,-1 0 1,-1 0-1,0 2 0,0-1 0,-1 2 0,-18-10 0,11 10-27,-1 1-1,1 0 0,-2 2 1,1 1-1,-1 0 1,0 2-1,0 1 0,-1 1 1,1 1-1,0 1 1,-1 1-1,1 1 0,-36 8 1,-11 5-240,1 4-1,1 3 1,-81 37 0,50-13-799,45-20-1447,-79 27 0,67-38-2485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06.826"/>
    </inkml:context>
    <inkml:brush xml:id="br0">
      <inkml:brushProperty name="width" value="0.025" units="cm"/>
      <inkml:brushProperty name="height" value="0.025" units="cm"/>
    </inkml:brush>
  </inkml:definitions>
  <inkml:trace contextRef="#ctx0" brushRef="#br0">753 84 9801,'-10'-4'5248,"-48"-18"-3418,-74-16-1,106 31-1763,0 3-1,0 0 0,0 1 0,0 2 0,0 0 1,-27 4-1,43-1-24,1 1 1,0-1 0,-1 2-1,1 0 1,0 0 0,1 0-1,-1 1 1,1 0 0,0 1-1,0 0 1,0 0 0,1 1-1,0 0 1,0 0 0,1 0-1,-7 12 1,-7 10 80,2 1 0,0 0 0,-14 41 0,9-12-69,2 1 0,3 0 1,3 2-1,3 0 1,2 1-1,3 0 0,3 121 1,5-156-47,0 1 1,3 0 0,0-1-1,2 0 1,1 0 0,20 54 0,-22-71 2,-1-1 0,2 0 1,-1 0-1,1-1 1,1 1-1,0-1 0,0-1 1,0 1-1,1-1 1,1 0-1,-1-1 0,1 0 1,1-1-1,-1 0 1,1 0-1,0-1 0,0 0 1,1 0-1,-1-1 1,18 4-1,-11-6 82,0 1 0,0-2 0,0 0 0,0-1 0,0-1 1,-1-1-1,1 0 0,0-1 0,26-8 0,-20 3 29,-1-1 0,-1-1 1,1-1-1,-2-1 0,1-1 1,24-20-1,-17 9 34,-1-1 0,-1-2 0,-1-1 0,-2 0 0,0-2 0,-2-1 0,-2 0 1,29-61-1,-32 52-26,-1-2 0,-3 1 0,-1-1 0,-2-1 0,7-81 0,-14 97-73,-1 0 0,-2 0 0,-1 1-1,0-1 1,-2 0 0,-2 1 0,0 0-1,-2 0 1,0 1 0,-20-41 0,21 54-31,0 1 0,-1 0 1,0 0-1,0 1 1,-1 0-1,-1 0 1,1 1-1,-2 0 1,1 1-1,-1 0 1,0 1-1,-1 0 0,0 1 1,0 0-1,0 1 1,-1 0-1,1 1 1,-1 1-1,0 0 1,0 0-1,-22 0 1,11 2-332,1 1 0,-1 1 1,1 2-1,0 0 1,0 1-1,0 1 1,0 2-1,1 0 0,0 1 1,0 2-1,-28 16 1,32-17-3027,14-7-2679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19.006"/>
    </inkml:context>
    <inkml:brush xml:id="br0">
      <inkml:brushProperty name="width" value="0.025" units="cm"/>
      <inkml:brushProperty name="height" value="0.025" units="cm"/>
    </inkml:brush>
  </inkml:definitions>
  <inkml:trace contextRef="#ctx0" brushRef="#br0">0 67 19346,'0'0'1794,"66"10"-1634,-18-19 0,3-1-224,-1-4-1633,-6-1-2115,-11 1-1665,-11 0-4004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19.337"/>
    </inkml:context>
    <inkml:brush xml:id="br0">
      <inkml:brushProperty name="width" value="0.025" units="cm"/>
      <inkml:brushProperty name="height" value="0.025" units="cm"/>
    </inkml:brush>
  </inkml:definitions>
  <inkml:trace contextRef="#ctx0" brushRef="#br0">0 13 15791,'0'0'2183,"10"-1"-1243,11-1-493,25-3 523,0 1 0,-1 3-1,1 2 1,49 7 0,-92-8-968,0 0-1,-1 1 1,1-1 0,0 1 0,-1 0 0,1 0 0,0 0 0,-1 0 0,1 1 0,-1-1 0,0 1 0,1-1 0,-1 1 0,0 0 0,0 0 0,0 0 0,0 0 0,0 0 0,-1 0 0,1 0 0,-1 1 0,1-1 0,-1 1 0,0-1 0,0 1 0,0-1 0,0 1 0,0 0 0,-1-1 0,1 5-1,-1-2 15,0 0-1,-1 0 0,0 0 0,0 1 1,0-1-1,-1 0 0,1 0 0,-1 0 0,0-1 1,-1 1-1,1 0 0,-1-1 0,0 0 0,0 1 1,-4 3-1,-28 28 123,0-2 0,-54 38 0,51-43-871,1 2 1,-47 51 0,72-66-4137,9-9-5306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0.335"/>
    </inkml:context>
    <inkml:brush xml:id="br0">
      <inkml:brushProperty name="width" value="0.025" units="cm"/>
      <inkml:brushProperty name="height" value="0.025" units="cm"/>
    </inkml:brush>
  </inkml:definitions>
  <inkml:trace contextRef="#ctx0" brushRef="#br0">13 1 14990,'0'0'4367,"10"7"-2445,-7-5-1757,2 1 46,0 0-1,0 1 1,-1 0 0,1 0-1,-1 0 1,0 0-1,0 1 1,0 0-1,-1-1 1,0 1-1,0 1 1,0-1-1,0 0 1,-1 1-1,2 6 1,7 47 387,-3 0 0,-3 0 0,-2 1 0,-5 66-1,1-106-559,1 18 9,-2 0-1,-2 0 1,-1 0 0,-2 0 0,-2-1 0,-1 0 0,-2-1 0,-22 46-1,33-80-1,0 0 0,0 1 0,0-1 0,0 0 0,0 0 0,-1 0 0,1 0 0,-1-1 0,1 1 0,-1 0-1,0-1 1,-2 3 0,3-4-27,1 0 0,-1-1 0,1 1 0,0 0 0,-1 0 0,1-1 0,-1 1-1,1 0 1,0-1 0,-1 1 0,1 0 0,0-1 0,-1 1 0,1 0 0,0-1 0,0 1-1,-1-1 1,1 1 0,0-1 0,0 1 0,0 0 0,0-1 0,-1 1 0,1-1 0,0 1 0,0-1-1,0 1 1,0-1 0,0 1 0,0-1 0,0 1 0,0-1 0,1 1 0,-1-1 0,0-13 87,1 1 1,0 0 0,5-17 0,30-102-337,6 2-1,74-159 1,-111 276 244,-1 4-25,0 0 0,0 0-1,1 0 1,0 1 0,7-9 0,-11 16 3,0 0 1,-1 0-1,1 0 0,0 0 1,0 1-1,0-1 1,0 0-1,0 1 0,0-1 1,1 0-1,-1 1 1,0 0-1,0-1 0,0 1 1,0-1-1,1 1 1,-1 0-1,0 0 0,0 0 1,1 0-1,-1 0 1,0 0-1,0 0 0,1 0 1,-1 1-1,0-1 1,0 0-1,0 1 0,1-1 1,-1 1-1,0-1 1,0 1-1,0-1 0,0 1 1,0 0-1,0 0 1,0-1-1,0 1 0,0 0 1,-1 0-1,1 0 1,0 0-1,0 0 0,-1 0 1,1 0-1,0 3 1,1-3 9,0 1 0,-1-1 0,1 1 0,-1 0 0,0 0 0,1 0 0,-1 0 0,0 0 0,0 0 0,0 0 0,-1 0 0,1 0 0,0 0 0,-1 1 0,1-1 0,-1 0 0,0 0 0,0 1 0,0-1 0,0 0 0,0 1 0,0-1 0,-1 0 0,1 0 0,-1 1 0,1-1 0,-1 0 0,0 0 0,0 0 0,0 0 0,0 0 0,0 0 0,-1 0 1,1 0-1,0-1 0,-1 1 0,0 0 0,1-1 0,-1 1 0,-2 1 0,-8 4 54,-1 0 0,0 0 0,0-2 0,0 1 0,-20 4 0,1 0 0,24-7-83,5-2 3,0 0 1,0 0 0,0 0-1,0 0 1,1 0 0,-1 1 0,0-1-1,1 1 1,-1 0 0,1 0-1,0 0 1,-1 0 0,-1 3-1,7-5-492,0 0 0,0 0 0,0 0 1,0 0-1,0-1 0,0 1 0,0-1 0,0 1 0,0-1 0,0 0 0,2-2 0,25-13-3197,-1-1-1,-1-1 1,-1-1 0,46-43-1,-1-7 1862,-34 33 5844,1 0 4782,-34 35-2599,-6 11-4500,-5 13-1044,-14 24 1167,-19 53 183,36-91-1926,1 1 1,0-1-1,0 1 0,1-1 0,0 1 0,1 0 1,0-1-1,2 16 0,-2-25-52,0 1 0,0-1 1,0 1-1,0-1 0,0 1 0,1-1 0,-1 1 0,0-1 1,0 0-1,0 1 0,1-1 0,-1 1 0,0-1 0,0 1 1,1-1-1,-1 0 0,0 1 0,1-1 0,-1 0 0,0 1 0,1-1 1,-1 0-1,1 1 0,-1-1 0,0 0 0,1 0 0,-1 1 1,1-1-1,-1 0 0,1 0 0,-1 0 0,1 0 0,-1 0 0,1 0 1,-1 0-1,1 0 0,-1 0 0,1 0 0,-1 0 0,1 0 1,-1 0-1,1 0 0,-1 0 0,1 0 0,-1-1 0,0 1 1,1 0-1,-1 0 0,1 0 0,-1-1 0,1 1 0,-1 0 0,0-1 1,1 1-1,-1 0 0,0-1 0,1 1 0,-1-1 0,21-23 181,-16 8-192,1-1 0,-2-1 0,-1 1 0,0-1-1,-1 0 1,0 1 0,-2-1 0,0 0 0,-4-25 0,4 43 6,0-1 0,0 1 1,0 0-1,1-1 0,-1 1 0,0 0 0,0-1 0,0 1 1,0 0-1,0-1 0,0 1 0,0 0 0,0-1 1,0 1-1,0 0 0,0-1 0,0 1 0,0 0 0,-1-1 1,1 1-1,0 0 0,0 0 0,0-1 0,0 1 1,0 0-1,-1-1 0,1 1 0,0 0 0,0 0 0,-1-1 1,1 1-1,0 0 0,0 0 0,-1 0 0,1-1 1,0 1-1,-1 0 0,1 0 0,0 0 0,0 0 0,-1 0 1,1 0-1,0-1 0,-1 1 0,1 0 0,0 0 1,-1 0-1,1 0 0,0 0 0,-1 0 0,1 0 0,0 1 1,-1-1-1,1 0 0,0 0 0,-1 0 0,1 0 0,0 0 1,-1 0-1,1 1 0,0-1 0,0 0 0,-1 0 1,1 0-1,0 1 0,0-1 0,-1 0 0,1 0 0,0 1 1,-12 20-313,11-18 201,0 0 0,0 0 1,0 0-1,0 0 0,1 0 1,0 0-1,-1 0 1,1 1-1,0-1 0,1 0 1,-1 0-1,0 0 1,1 0-1,0 0 0,0 0 1,0 0-1,0 0 0,0 0 1,3 4-1,-2-5-147,1 1 1,-1-1-1,1 0 0,-1-1 0,1 1 0,0 0 0,0-1 1,0 1-1,0-1 0,0 0 0,0 0 0,0 0 0,0-1 1,1 1-1,-1-1 0,0 1 0,0-1 0,6 0 0,13-1-1788,0-1 0,0 0 0,1-2 0,-2-1 0,41-13 0,-20 4-3183</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0.706"/>
    </inkml:context>
    <inkml:brush xml:id="br0">
      <inkml:brushProperty name="width" value="0.025" units="cm"/>
      <inkml:brushProperty name="height" value="0.025" units="cm"/>
    </inkml:brush>
  </inkml:definitions>
  <inkml:trace contextRef="#ctx0" brushRef="#br0">92 42 4228,'0'0'11253,"-9"7"-9555,-1 2-1181,1-1 0,0 1 0,1 1 0,0 0 0,-7 11 0,12-16-361,0-1 0,0 1 0,1 0 0,0-1 0,0 1 0,0 0 0,0 1 0,1-1 0,0 0 0,0 0 0,0 1 0,1-1 0,0 0 0,0 1 0,0-1 0,0 0 0,3 8 0,-2-11-149,-1 0 0,1-1 1,0 0-1,0 1 0,0-1 1,1 1-1,-1-1 0,0 0 1,0 0-1,1 0 1,-1 0-1,1 0 0,-1 0 1,1 0-1,-1 0 0,1-1 1,0 1-1,-1-1 1,1 1-1,0-1 0,-1 1 1,1-1-1,0 0 0,-1 0 1,1 0-1,0 0 1,0 0-1,-1 0 0,1-1 1,0 1-1,0 0 0,-1-1 1,4-1-1,1 1 99,0-1-1,0 0 1,0 0 0,-1 0-1,1-1 1,-1 0-1,1 0 1,6-6 0,-5 1 40,1 0 0,-2 0 1,1-1-1,-1 0 0,0 0 1,-1-1-1,7-16 0,-10 20-109,1 0-1,-1 0 1,-1-1-1,1 1 1,-1-1-1,0 1 1,0-1-1,-1 0 1,0 1-1,0-1 1,-1 1-1,1-1 1,-4-12-1,4 18-36,-1 1-1,1-1 1,0 0-1,0 0 1,-1 0-1,1 0 1,-1 1-1,1-1 1,0 0-1,-1 0 1,0 1-1,1-1 1,-1 0-1,1 1 1,-1-1-1,0 1 1,1-1-1,-1 1 1,0-1-1,0 1 1,1-1-1,-1 1 1,0 0-1,0-1 1,0 1-1,0 0 1,-1 0-1,0 0-7,1 0 0,-1 0 0,0 1 0,1-1 0,-1 1 0,0 0 0,1-1 0,-1 1-1,1 0 1,-1 0 0,1 0 0,-1 0 0,0 1 0,-4 3-17,1 0 0,1 0 0,-1 1 0,1-1 0,-7 12 0,8-12-95,0 0-1,1 0 1,0 0 0,0 0 0,1 0 0,-1 1 0,1-1 0,1 0 0,-1 1 0,0-1-1,1 0 1,0 1 0,1 5 0,0-10 27,0 0-1,-1 0 0,1-1 1,0 1-1,-1-1 1,1 1-1,0 0 1,0-1-1,0 1 1,0-1-1,0 0 1,-1 1-1,1-1 1,0 0-1,0 0 1,0 1-1,0-1 1,0 0-1,0 0 1,0 0-1,0 0 1,0 0-1,0 0 0,0 0 1,0-1-1,0 1 1,0 0-1,0 0 1,0-1-1,0 1 1,-1-1-1,1 1 1,1-1-1,31-15-2838,-9-3-2540,-1-3-4265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1.302"/>
    </inkml:context>
    <inkml:brush xml:id="br0">
      <inkml:brushProperty name="width" value="0.025" units="cm"/>
      <inkml:brushProperty name="height" value="0.025" units="cm"/>
    </inkml:brush>
  </inkml:definitions>
  <inkml:trace contextRef="#ctx0" brushRef="#br0">138 286 10698,'4'-9'2547,"0"-2"-1482,0-1 0,-1 1 0,0-1 0,-1 0 0,2-21 0,-4 33-1012,0-1 0,0 0 0,0 1-1,0-1 1,0 0 0,0 0 0,0 1 0,-1-1 0,1 0 0,0 1 0,0-1 0,-1 1 0,1-1 0,0 0 0,-1 1 0,1-1 0,-1 1 0,1-1 0,-1 1 0,1-1 0,-1 1 0,1-1 0,-1 1 0,1 0 0,-1-1 0,0 1 0,1 0 0,-1-1 0,0 1 0,1 0 0,-1 0 0,0-1 0,1 1 0,-1 0 0,0 0 0,1 0 0,-1 0 0,0 0 0,1 0 0,-1 0 0,0 0 0,1 0 0,-1 1 0,0-1 0,1 0 0,-1 0 0,0 1 0,1-1 0,-1 0 0,0 1 0,0 0-1,-3 0-24,0 1 0,0 0 0,0 0 0,0 1 0,0-1 0,0 1 0,-4 4 0,-6 9 167,1-1-1,0 2 0,-18 31 0,26-41-78,2 1 0,-1-1 0,1 0 0,0 1 0,0 0 0,1-1 0,0 1 0,1 0 0,0 0 0,0 0 0,0 0 0,2 15 0,0-22-111,-1 1-1,1-1 0,0 1 0,-1 0 1,1-1-1,0 1 0,0-1 1,0 0-1,0 1 0,1-1 0,-1 0 1,0 0-1,0 0 0,1 1 1,-1-2-1,1 1 0,-1 0 1,1 0-1,-1 0 0,1-1 0,0 1 1,-1 0-1,1-1 0,0 0 1,0 1-1,-1-1 0,1 0 1,0 0-1,-1 0 0,1 0 0,0 0 1,3-1-1,3 0 107,-1 0 0,1 0 0,-1 0 0,1-1 0,-1 0 0,12-5-1,-4-2 61,0-1 0,-1 0 0,0-1 0,0 0-1,-1-1 1,0 0 0,-1-1 0,-1-1-1,0 0 1,17-30 0,-14 19-101,-1 0 1,-1-1-1,-2 0 0,0 0 0,-2-1 0,6-32 1,-9 24-34,-6 35-35,1 1 1,0-1-1,-1 0 1,1 0-1,0 1 0,0-1 1,-1 0-1,1 0 1,0 0-1,-1 1 1,1-1-1,-1 0 0,1 0 1,0 0-1,-1 0 1,1 0-1,0 0 0,-1 0 1,1 0-1,-1 0 1,1 0-1,0 0 0,-1 0 1,1 0-1,0 0 1,-1 0-1,1 0 1,-1 0-1,1-1 0,0 1 1,-1 0-1,1 0 1,0 0-1,-1 0 0,1-1 1,0 1-1,0 0 1,-1-1-1,1 1 0,0 0 1,0 0-1,-1-1 1,1 1-1,0 0 0,0-1 1,0 1-1,-1 0 1,1-1-1,0 1 1,0-1-1,0 1 0,0 0 1,0-1-1,0 1 1,0 0-1,0-1 0,0 1 1,0-1-1,0 1 1,0 0-1,0-1 0,-22 26 25,-3 10-14,2 2-1,-25 50 0,42-73-12,0 0 0,0 0 0,1 0 0,1 0 0,1 1 0,0 0 0,0 0 0,2 0 1,0 0-1,1 20 0,0-33 1,0 0 0,1 0 1,-1 0-1,1 1 1,-1-1-1,1 0 0,0 0 1,0 0-1,-1-1 1,1 1-1,1 0 0,-1 0 1,0 0-1,0-1 1,1 1-1,-1-1 1,1 1-1,-1-1 0,1 1 1,0-1-1,-1 0 1,1 0-1,0 0 0,0 0 1,0 0-1,0 0 1,0 0-1,0-1 0,0 1 1,0-1-1,0 0 1,0 1-1,0-1 0,1 0 1,-1 0-1,0 0 1,0-1-1,0 1 0,0 0 1,0-1-1,4-1 1,2 0 17,0 0 1,0-1 0,0 0 0,0 0-1,0-1 1,-1 0 0,0-1-1,0 0 1,8-6 0,-6 3-18,0 0 0,-1-1 0,0 1 0,-1-2 0,0 1 1,0-1-1,-1 0 0,0 0 0,6-16 0,-14 25-89,-6 7 45,-5 10 6,8-6 38,0 0 0,1 0 1,0 0-1,0 1 1,-2 12-1,5-21-1,1 0-1,-1 0 1,1-1 0,-1 1-1,1 0 1,0 0-1,0 0 1,0 0 0,0 0-1,0 0 1,0-1-1,0 1 1,1 0 0,-1 0-1,0 0 1,1 0-1,0-1 1,-1 1 0,1 0-1,0-1 1,0 1-1,0 0 1,0-1 0,0 1-1,0-1 1,1 0-1,-1 1 1,0-1 0,1 0-1,-1 0 1,1 0-1,0 0 1,-1 0 0,1 0-1,0 0 1,-1 0-1,4 0 1,6 0 81,-1 0 0,0-1 0,0 0 0,0-1 0,1 0 0,-1 0 0,0-1 0,0-1 0,-1 0 0,1 0 0,0-1 1,-1 0-1,12-7 0,-8 3-42,0 0 0,-1 0 0,1-1 1,-2-1-1,0 0 0,0 0 0,-1-2 1,13-16-1,-31 40 32,1 1-1,0 0 1,1 1 0,-7 22 0,12-33-108,0 1 1,0 0-1,0-1 1,1 1-1,-1 0 1,1 0-1,0-1 1,0 1-1,0 0 1,1 0-1,0 0 1,-1-1-1,3 6 1,-2-6-80,1-1-1,-1 0 1,1 0 0,-1 0 0,1 0-1,0-1 1,0 1 0,0 0 0,0-1-1,0 1 1,0-1 0,0 0 0,1 0-1,-1 1 1,0-1 0,1-1 0,-1 1-1,1 0 1,-1-1 0,1 1 0,-1-1-1,1 0 1,4 0 0,27-1-3820,3-6-3469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1.875"/>
    </inkml:context>
    <inkml:brush xml:id="br0">
      <inkml:brushProperty name="width" value="0.025" units="cm"/>
      <inkml:brushProperty name="height" value="0.025" units="cm"/>
    </inkml:brush>
  </inkml:definitions>
  <inkml:trace contextRef="#ctx0" brushRef="#br0">170 69 4036,'0'0'9465,"5"-8"-7004,16-28-59,-20 35-2293,-1 1 0,1-1 0,-1 1 0,0-1-1,1 1 1,-1-1 0,0 0 0,0 1 0,1-1 0,-1 1 0,0-1 0,0 0-1,0 1 1,0-1 0,0 0 0,0 1 0,0-1 0,0 0 0,0 1 0,0-1 0,0 0-1,0 1 1,-1-1 0,1 1 0,0-1 0,0 0 0,-1 1 0,1-1 0,0 1-1,-1-1 1,1 1 0,-1-1 0,1 1 0,-1-1 0,1 1 0,0-1 0,-1 1-1,0 0 1,1-1 0,-1 1 0,1 0 0,-1-1 0,1 1 0,-1 0 0,0 0-1,1-1 1,-1 1 0,0 0 0,1 0 0,-1 0 0,0 0 0,1 0 0,-1 0 0,1 0-1,-1 0 1,0 0 0,1 0 0,-2 1 0,-37 4 241,30-1-352,0-1-1,1 2 0,-1-1 0,1 1 0,0 0 1,1 1-1,-1 0 0,1 0 0,0 1 0,1-1 1,-8 10-1,10-10-14,-1 0-1,1-1 1,0 1 0,1 1 0,-1-1-1,1 0 1,0 1 0,1 0 0,0-1-1,0 1 1,0 0 0,1 0 0,0 0-1,0 0 1,1 10 0,1-15 9,-1 0 0,1 0 0,-1-1 0,1 1 0,0 0 0,0 0 0,0-1 0,0 1 1,0-1-1,0 1 0,0-1 0,1 0 0,-1 1 0,0-1 0,1 0 0,-1 0 0,1 0 0,-1 0 0,1 0 0,0 0 1,-1 0-1,1-1 0,0 1 0,0 0 0,-1-1 0,1 0 0,0 1 0,3-1 0,60 3-161,-52-4 119,3 1-370,0-2-1,0 0 1,-1-1-1,21-6 1,27-16-4049,-12-3-2770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2.206"/>
    </inkml:context>
    <inkml:brush xml:id="br0">
      <inkml:brushProperty name="width" value="0.025" units="cm"/>
      <inkml:brushProperty name="height" value="0.025" units="cm"/>
    </inkml:brush>
  </inkml:definitions>
  <inkml:trace contextRef="#ctx0" brushRef="#br0">0 215 4869,'0'0'14669,"14"-9"-13825,43-26-234,2 3-1,112-45 1,-129 62-1052,1 1 1,0 3 0,45-7 0,-53 15-1887,-27 3-4174</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2.362"/>
    </inkml:context>
    <inkml:brush xml:id="br0">
      <inkml:brushProperty name="width" value="0.025" units="cm"/>
      <inkml:brushProperty name="height" value="0.025" units="cm"/>
    </inkml:brush>
  </inkml:definitions>
  <inkml:trace contextRef="#ctx0" brushRef="#br0">195 0 18930,'0'0'710,"-11"9"310,2-2-776,1 0 1,0 0-1,1 1 1,0 0-1,0 0 1,0 1-1,1 0 1,1 0-1,-8 14 1,-8 29-51,2 0 0,2 1 1,3 1-1,2 1 1,2 0-1,-4 93 1,20-128-208,-6-19 19,0-1-1,1 0 1,-1 1 0,1-1-1,-1 0 1,0 0 0,1 0-1,-1 0 1,1 1 0,-1-1 0,1 0-1,-1 0 1,1 0 0,-1 0-1,1 0 1,-1 0 0,1 0-1,-1 0 1,1 0 0,-1-1-1,1 1 1,-1 0 0,0 0-1,1 0 1,-1 0 0,1-1 0,3-1 52,-1 0 1,0 0-1,0-1 1,-1 1-1,1-1 1,0 0-1,-1 0 1,4-5-1,5-11-27,0 1-1,-2-1 1,0-1-1,-1 0 1,-1 0 0,-1-1-1,-1 1 1,-1-1-1,-1 0 1,2-39-1,-9 46 26,-5 20-82,-6 22-78,13-22 99,0 0 1,1 0 0,-1 0-1,1 0 1,1 0 0,-1 0-1,1 0 1,0 1 0,0-1 0,1 0-1,0 0 1,2 9 0,-2-13 6,0 0 0,0 0 1,0 0-1,1 1 1,-1-1-1,1-1 1,-1 1-1,1 0 0,0 0 1,0-1-1,0 1 1,0-1-1,0 1 1,0-1-1,0 0 1,0 0-1,0 0 0,1 0 1,-1 0-1,0 0 1,1-1-1,-1 1 1,1-1-1,-1 0 0,0 0 1,1 0-1,-1 0 1,1 0-1,-1 0 1,1 0-1,-1-1 1,0 0-1,4 0 0,6-3 92,-1 0 0,-1-1-1,1 0 1,0-1-1,-1 0 1,0-1 0,-1 0-1,0 0 1,0-1-1,0 0 1,-1-1 0,10-11-1,38-35 110,-75 103 289,8-29-469,1 1 0,1 1 0,1-1 0,1 1 0,1 1 0,1-1 0,0 1 1,-1 24-1,6-45-32,0-1 1,0 1-1,0-1 1,0 1-1,0 0 1,0-1-1,0 1 0,1-1 1,-1 1-1,0 0 1,0-1-1,0 1 1,1-1-1,-1 1 1,0-1-1,0 1 1,1-1-1,-1 1 1,1-1-1,-1 1 1,0-1-1,1 0 0,-1 1 1,1-1-1,-1 1 1,1-1-1,-1 0 1,1 0-1,-1 1 1,1-1-1,-1 0 1,1 0-1,-1 0 1,1 1-1,0-1 1,-1 0-1,1 0 0,-1 0 1,1 0-1,0 0 1,-1 0-1,1 0 1,-1 0-1,1 0 1,-1-1-1,1 1 1,0 0-1,-1 0 1,1 0-1,-1-1 1,1 1-1,-1 0 0,1-1 1,-1 1-1,1 0 1,0-1-1,2-1-103,1 0 0,-1 0 0,0 0 0,0-1 0,1 1 0,-1-1 0,4-5 0,2-6-1078,-1 0-1,-1-1 1,0 1-1,-1-2 1,0 1-1,6-31 1,1-16-4912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2.706"/>
    </inkml:context>
    <inkml:brush xml:id="br0">
      <inkml:brushProperty name="width" value="0.025" units="cm"/>
      <inkml:brushProperty name="height" value="0.025" units="cm"/>
    </inkml:brush>
  </inkml:definitions>
  <inkml:trace contextRef="#ctx0" brushRef="#br0">26 1 9993,'0'0'4741,"-23"73"-3972,21-45-641,2-2-96,0 0-801,9-8-1377,7-4-737,4-6-1921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3.036"/>
    </inkml:context>
    <inkml:brush xml:id="br0">
      <inkml:brushProperty name="width" value="0.025" units="cm"/>
      <inkml:brushProperty name="height" value="0.025" units="cm"/>
    </inkml:brush>
  </inkml:definitions>
  <inkml:trace contextRef="#ctx0" brushRef="#br0">60 1 2755,'-4'8'8247,"-9"15"-5695,7-14-1859,0 1 0,1 0-1,0 0 1,0 0 0,1 1 0,1-1 0,0 1 0,-3 15-1,6-26-681,1 1-1,-1-1 1,0 1-1,0 0 1,1-1-1,-1 1 0,0-1 1,1 1-1,-1-1 1,0 0-1,1 1 1,-1-1-1,1 1 1,-1-1-1,1 0 0,-1 1 1,1-1-1,-1 0 1,1 1-1,-1-1 1,1 0-1,-1 0 0,1 1 1,0-1-1,-1 0 1,1 0-1,-1 0 1,1 0-1,0 0 1,-1 0-1,1 0 0,-1 0 1,1 0-1,0 0 1,-1 0-1,2-1 1,26-5 590,-13-1-388,0 0-1,-1-1 1,0 0 0,16-14-1,-20 14-218,0 0-1,1 0 0,0 1 1,0 1-1,1 0 1,0 1-1,0 0 0,20-5 1,-32 10 8,0 0 1,1 0-1,-1 0 1,0 0 0,1 0-1,-1 0 1,0 0 0,0 0-1,1 0 1,-1 0 0,0 0-1,0 0 1,0 0-1,1 1 1,-1-1 0,0 0-1,0 0 1,1 0 0,-1 0-1,0 1 1,0-1-1,0 0 1,1 0 0,-1 0-1,0 0 1,0 1 0,0-1-1,0 0 1,0 0 0,0 1-1,1-1 1,-1 0-1,0 0 1,0 1 0,0-1-1,0 0 1,0 0 0,0 1-1,0-1 1,0 0-1,0 0 1,0 1 0,-3 18 529,-9 16 529,12-34-1038,-1 1 37,0 0 0,0 0-1,1 0 1,-1 0 0,1 0 0,-1 0-1,1 0 1,0 0 0,0 0-1,0 0 1,0 0 0,0 0 0,1 4-1,-1-5-23,1 0 0,-1 0-1,0 0 1,1 0 0,0 0-1,-1-1 1,1 1 0,0 0-1,-1 0 1,1-1 0,0 1-1,0 0 1,0-1 0,-1 1-1,1-1 1,0 1 0,0-1-1,0 1 1,0-1 0,1 1 0,6 0-18,-1 0 1,1-1-1,0 0 1,-1 0 0,1 0-1,9-2 1,-3 0-405,39-7-5430,-45 7 3907,21-3-10433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3.692"/>
    </inkml:context>
    <inkml:brush xml:id="br0">
      <inkml:brushProperty name="width" value="0.025" units="cm"/>
      <inkml:brushProperty name="height" value="0.025" units="cm"/>
    </inkml:brush>
  </inkml:definitions>
  <inkml:trace contextRef="#ctx0" brushRef="#br0">202 0 14894,'0'0'6022,"0"10"-5120,-3 37-596,-2-1 1,-2 0-1,-16 56 1,-53 137 1859,-5 20-1207,74-219-911,112-435 939,-95 366-1004,-5 27-90,1 16-41,-4-5 149,2 7-7,1 0 1,0 0-1,0 0 1,12 20-1,-16-33 9,0-1 1,0 1-1,1-1 1,-1 0-1,1 0 1,-1 1 0,1-1-1,0 0 1,0 0-1,0-1 1,0 1-1,0 0 1,1-1-1,-1 1 1,0-1-1,1 1 1,-1-1-1,1 0 1,0 0-1,-1-1 1,1 1-1,-1 0 1,1-1-1,0 1 1,0-1 0,-1 0-1,1 0 1,0 0-1,0-1 1,-1 1-1,1 0 1,0-1-1,-1 0 1,6-1-1,-2-2 122,0 0 1,-1 0-1,1 0 0,-1-1 0,1 1 0,-1-1 1,-1 0-1,1-1 0,-1 1 0,0-1 0,0 0 1,3-7-1,0 1 15,-1-1 1,0 1 0,-1-1 0,-1 0-1,4-18 1,-35 94-152,26-58 8,-1 3-5,0 0-1,0 0 1,1 0 0,0 0-1,1 16 1,0-23 10,0-1 0,1 1 0,-1 0 0,0 0 1,1-1-1,-1 1 0,1 0 0,-1-1 0,1 1 0,-1-1 0,1 1 0,0 0 1,-1-1-1,1 1 0,0-1 0,0 0 0,-1 1 0,1-1 0,0 0 0,0 1 1,-1-1-1,1 0 0,0 0 0,0 1 0,0-1 0,0 0 0,-1 0 0,1 0 1,0 0-1,0 0 0,0-1 0,0 1 0,-1 0 0,1 0 0,0 0 0,0-1 1,-1 1-1,1 0 0,0-1 0,0 1 0,1-1 0,34-17 325,-23 6-175,0 0 1,-1-1-1,0 0 0,12-18 0,17-19 43,-40 53-217,0-1 0,0 0 1,0 0-1,-1 1 0,1-1 0,-1 0 1,1 1-1,-1-1 0,0 0 1,0 1-1,0-1 0,-1 4 0,1-6 22,-1 27 159,0-20-551,1 0 0,0 0 0,0 0 0,0 1 0,1-1 0,3 14 0,-3-20 131,0 1 1,0 0 0,0-1-1,0 1 1,0 0 0,1-1-1,-1 0 1,0 1 0,1-1-1,-1 0 1,1 1 0,-1-1-1,1 0 1,-1 0 0,1 0-1,0-1 1,0 1 0,-1 0-1,1-1 1,0 1 0,0-1-1,0 1 1,0-1 0,0 0-1,0 0 1,-1 0 0,1 0-1,0 0 1,0 0 0,4-1-1,22-6-4869,5-10-1890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4.033"/>
    </inkml:context>
    <inkml:brush xml:id="br0">
      <inkml:brushProperty name="width" value="0.025" units="cm"/>
      <inkml:brushProperty name="height" value="0.025" units="cm"/>
    </inkml:brush>
  </inkml:definitions>
  <inkml:trace contextRef="#ctx0" brushRef="#br0">188 1 8936,'0'0'11419,"-11"6"-10661,-9 6-524,-64 40-63,76-46-94,-1 0-1,1 1 0,0 0 0,1 0 0,-1 1 0,1 0 0,-7 11 1,14-19-62,-1 1 1,1-1-1,-1 1 1,1 0-1,0 0 1,-1-1-1,1 1 1,0 0-1,0-1 1,-1 1-1,1 0 1,0 0-1,0-1 1,0 1-1,0 0 1,0 0-1,0 0 1,0-1-1,0 1 1,0 0-1,1 0 1,-1-1-1,0 1 1,0 0-1,1-1 1,-1 1-1,0 0 1,1-1-1,-1 1 1,2 1-1,-1-1-5,1 0 0,0 0 0,0 0 0,-1 0 0,1 0 0,0 0 0,0 0 0,0-1 0,0 1-1,0-1 1,4 1 0,63-1-1510,-60-1 762,33-3-3437,3-8-3171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4.518"/>
    </inkml:context>
    <inkml:brush xml:id="br0">
      <inkml:brushProperty name="width" value="0.025" units="cm"/>
      <inkml:brushProperty name="height" value="0.025" units="cm"/>
    </inkml:brush>
  </inkml:definitions>
  <inkml:trace contextRef="#ctx0" brushRef="#br0">139 1 13132,'0'0'5547,"-2"8"-4501,-53 178 3318,29-103-3823,-30 157-1,56-202-507,0-37-30,0-1 1,0 0 0,0 1 0,0-1 0,0 0 0,1 0-1,-1 1 1,0-1 0,0 0 0,0 0 0,0 1-1,0-1 1,0 0 0,1 0 0,-1 1 0,0-1 0,0 0-1,0 0 1,1 0 0,-1 0 0,0 1 0,0-1 0,0 0-1,1 0 1,-1 0 0,0 0 0,1 0 0,-1 0 0,0 1-1,0-1 1,1 0 0,-1 0 0,0 0 0,0 0 0,1 0-1,-1 0 1,15-16 282,-1-9-183,-1 0 0,-1-1 0,-1-1 0,-2 0 0,6-29 0,8-20-172,-23 83 61,-1 0-1,1 0 0,1 0 0,-1 1 1,1-1-1,1-1 0,2 11 1,-1-6-3,-2-6 11,0 0 0,0 0 0,1 0 0,0 0 0,0-1-1,1 1 1,-1 0 0,1-1 0,0 0 0,0 0 0,0 0 0,1 0-1,-1 0 1,1-1 0,0 1 0,0-1 0,0 0 0,9 4 0,-10-5 15,1-1 1,-1 0 0,1 0-1,-1 0 1,1 0 0,0 0 0,-1-1-1,1 0 1,0 0 0,-1 0 0,1 0-1,0 0 1,-1-1 0,1 0-1,0 0 1,-1 0 0,1 0 0,-1 0-1,1-1 1,-1 1 0,0-1-1,0 0 1,0 0 0,0 0 0,0 0-1,5-6 1,0-2 142,0 0 1,-1 0-1,0 0 1,7-15-1,-1-2 79,-11 21-117,-3 8 18,-6 12-51,0 0-1,0 0 1,2 1 0,0 0 0,0 0 0,2 1 0,0-1 0,0 1-1,2-1 1,0 26 0,1-40-84,0 0-1,0-1 1,0 1-1,0 0 1,0-1-1,0 1 1,0 0-1,0-1 1,1 1-1,-1 0 1,0-1-1,0 1 1,1-1-1,-1 1 1,0 0-1,1-1 1,-1 1-1,1-1 0,-1 1 1,1-1-1,-1 1 1,1-1-1,-1 0 1,1 1-1,-1-1 1,1 0-1,0 1 1,-1-1-1,1 0 1,0 0-1,0 1 1,23-7-155,-18 2-127,0 1 0,-1-1 0,1 0 0,0 0 0,6-8 1,-6 5-663,-1-1 0,0 0 1,0 0-1,-1 0 1,0-1-1,5-15 0,5-31-6253,-2 0-4732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4.860"/>
    </inkml:context>
    <inkml:brush xml:id="br0">
      <inkml:brushProperty name="width" value="0.025" units="cm"/>
      <inkml:brushProperty name="height" value="0.025" units="cm"/>
    </inkml:brush>
  </inkml:definitions>
  <inkml:trace contextRef="#ctx0" brushRef="#br0">23 1 12300,'0'0'8199,"-22"66"-7878,22-45-289,0 0-1089,8-1-2210,3-4-2915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5.202"/>
    </inkml:context>
    <inkml:brush xml:id="br0">
      <inkml:brushProperty name="width" value="0.025" units="cm"/>
      <inkml:brushProperty name="height" value="0.025" units="cm"/>
    </inkml:brush>
  </inkml:definitions>
  <inkml:trace contextRef="#ctx0" brushRef="#br0">47 1 5605,'0'0'9284,"-5"10"-5697,1-2-3209,-23 49 2374,25-53-2573,0-1 1,1 1-1,0-1 0,0 1 0,0 0 1,0-1-1,1 1 0,-1 0 0,1 0 1,0-1-1,0 1 0,0 0 0,1 0 1,0 4-1,2-7-159,0 1-1,1-1 1,-1 0-1,0 0 1,1 0-1,-1-1 1,0 1-1,1-1 1,-1 0 0,1 0-1,-1 0 1,1 0-1,-1-1 1,6-1-1,-5 2 19,13-3 22,0-1-1,0-1 1,0 0-1,30-14 1,-34 12-69,1 1 1,0 1-1,0 0 1,1 1-1,-1 1 1,1 0-1,16-1 1,-30 4 22,-1 1 1,1-1 0,-1 0 0,1 1 0,-1-1 0,0 0-1,1 1 1,-1-1 0,1 0 0,-1 1 0,0-1 0,1 1-1,-1-1 1,0 1 0,0-1 0,1 1 0,-1-1 0,0 1-1,0-1 1,0 1 0,1-1 0,-1 1 0,0 0 0,0-1-1,0 1 1,0-1 0,0 1 0,0-1 0,0 1 0,0-1 0,-1 1-1,1 0 1,0-1 0,0 1 0,0-1 0,-1 1 0,1-1-1,0 1 1,0-1 0,-1 1 0,1-1 0,-1 1 0,-10 25 859,10-25-838,-1 3 22,0 0-1,0 1 1,0-1 0,0 1 0,1 0 0,-1-1 0,1 1 0,0 0 0,1 0 0,-1 0 0,1-1-1,1 10 1,-1-14-141,0 1-1,0 0 0,1-1 1,-1 1-1,0-1 1,1 1-1,-1-1 0,1 1 1,-1-1-1,0 1 0,1-1 1,-1 1-1,1-1 1,-1 0-1,1 1 0,-1-1 1,1 0-1,0 1 0,-1-1 1,1 0-1,-1 0 0,1 1 1,0-1-1,-1 0 1,1 0-1,0 0 0,-1 0 1,1 0-1,-1 0 0,1 0 1,1 0-1,14-3-4793,3-7-4636</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0.238"/>
    </inkml:context>
    <inkml:brush xml:id="br0">
      <inkml:brushProperty name="width" value="0.025" units="cm"/>
      <inkml:brushProperty name="height" value="0.025" units="cm"/>
    </inkml:brush>
  </inkml:definitions>
  <inkml:trace contextRef="#ctx0" brushRef="#br0">1 0 13453,'0'0'8290,"0"11"-7590,2 229 1415,-3-121-1246,1-116-844,-1 0 1,1-1-1,1 1 1,-1 0-1,0 0 1,1 0 0,-1-1-1,1 1 1,0 0-1,0-1 1,0 1-1,0 0 1,1-1-1,-1 0 1,1 1-1,-1-1 1,1 0 0,0 0-1,2 3 1,-2-4 31,0 0 0,0 0 0,0-1 0,0 1 0,0 0 0,1-1 0,-1 1 0,0-1 0,0 0 0,0 0 0,1 0 1,-1 0-1,0 0 0,0 0 0,1 0 0,-1-1 0,0 1 0,0-1 0,0 0 0,0 1 0,0-1 0,0 0 0,0 0 1,4-3-1,9-6 123,-1-1 0,-1 0 0,0-1 0,0-1 0,-1 0 0,0-1 0,10-15 0,7-8 355,-29 37-526,0 0 1,0 0 0,0 0-1,0-1 1,0 1-1,0 0 1,0 0 0,0 0-1,0 0 1,0 0-1,0 0 1,0 0 0,1 0-1,-1 0 1,0 0-1,0-1 1,0 1 0,0 0-1,0 0 1,0 0-1,0 0 1,1 0 0,-1 0-1,0 0 1,0 0-1,0 0 1,0 0 0,0 0-1,0 0 1,0 0-1,1 0 1,-1 0 0,0 0-1,0 0 1,0 0-1,0 0 1,0 0 0,0 0-1,1 0 1,-1 0-1,0 1 1,0-1 0,0 0-1,0 0 1,0 0 0,0 0-1,0 0 1,0 0-1,0 0 1,1 0 0,-1 0-1,0 0 1,0 1-1,0-1 1,0 0 0,0 0-1,0 0 1,0 0-1,3 13 83,-3 24-251,0-31 263,0-4-98,0 6 7,-1-1-1,2 0 0,-1 1 0,1-1 0,0 0 0,0 1 0,5 11 1,-5-17 3,0 0 0,1-1-1,-1 1 1,1 0 0,0 0 0,-1 0 0,1-1 0,0 1 0,0-1 0,0 0 0,0 1 0,0-1 0,0 0 0,1 0 0,-1 0 0,0-1 0,0 1-1,1 0 1,-1-1 0,0 0 0,1 1 0,-1-1 0,1 0 0,-1 0 0,0 0 0,1-1 0,3 0 0,6-1 64,-1-1 0,0 0 0,0-1 0,0 0 0,0-1 0,-1 0 0,0-1 0,0 0 1,0 0-1,10-10 0,32-18 117,-25 25-206,-26 9 8,0 0 0,0 0 0,0 1 0,-1-1 0,1 0 0,0 0 0,0 0 0,-1 1 0,1-1 0,0 0 1,-1 1-1,1-1 0,0 1 0,-1-1 0,1 1 0,0-1 0,-1 1 0,1-1 0,-1 1 0,1-1 0,0 2 0,0 2-6,1 1 1,0-1 0,-1 1-1,0 0 1,0-1 0,0 1 0,-1 0-1,0 5 1,0-7 5,0 1-1,0-1 1,0 0-1,0 1 1,1-1-1,-1 0 1,1 0-1,0 1 1,0-1-1,0 0 1,0 0-1,1 0 1,-1 0-1,1 0 1,0 0 0,3 4-1,-4-6-37,0-1-1,0 0 1,-1 1 0,1-1-1,0 0 1,0 0 0,0 1-1,0-1 1,0 0 0,-1 0-1,1 0 1,0 0-1,0 0 1,0 0 0,0 0-1,0-1 1,0 1 0,-1 0-1,1 0 1,0-1 0,0 1-1,1-1 1,1-4-3406,-5-3-3464,-4 0-3073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0.566"/>
    </inkml:context>
    <inkml:brush xml:id="br0">
      <inkml:brushProperty name="width" value="0.025" units="cm"/>
      <inkml:brushProperty name="height" value="0.025" units="cm"/>
    </inkml:brush>
  </inkml:definitions>
  <inkml:trace contextRef="#ctx0" brushRef="#br0">3 1 22677,'0'0'2915,"-3"56"-15759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2.565"/>
    </inkml:context>
    <inkml:brush xml:id="br0">
      <inkml:brushProperty name="width" value="0.025" units="cm"/>
      <inkml:brushProperty name="height" value="0.025" units="cm"/>
    </inkml:brush>
  </inkml:definitions>
  <inkml:trace contextRef="#ctx0" brushRef="#br0">434 3 13261,'0'0'6715,"-8"-1"-6501,5 0-204,0 1-1,0 0 1,0 0 0,0 0 0,0 0 0,0 0 0,0 1-1,0 0 1,1-1 0,-1 1 0,0 0 0,0 0 0,0 0-1,1 1 1,-6 2 0,-1 4 37,0 0 1,0 1-1,-12 14 1,-54 61 217,24-29-60,2 2 0,-80 123 1,129-180-206,-19 43 43,19-42-46,-1 0 0,1 0 0,-1 0 1,1 0-1,0 1 0,-1-1 0,1 0 1,0 0-1,0 0 0,0 0 0,0 0 1,0 0-1,0 0 0,0 0 0,0 0 1,0 1-1,1-1 0,-1 0 0,0 0 1,1 0-1,-1 0 0,1 0 0,-1 0 1,1 0-1,-1 0 0,1-1 0,0 1 1,0 0-1,-1 0 0,1 0 0,0-1 1,0 1-1,0 0 0,0-1 1,0 1-1,0 0 0,0-1 0,2 1 1,9 1 7,0 0 1,0-2-1,0 1 1,0-1 0,0-1-1,0 0 1,0-1 0,14-3-1,102-34-67,-90 26-65,294-103-4806,-234 75 566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0.924"/>
    </inkml:context>
    <inkml:brush xml:id="br0">
      <inkml:brushProperty name="width" value="0.025" units="cm"/>
      <inkml:brushProperty name="height" value="0.025" units="cm"/>
    </inkml:brush>
  </inkml:definitions>
  <inkml:trace contextRef="#ctx0" brushRef="#br0">39 156 18321,'0'0'4437,"9"4"-2969,-3-1-1350,0-1 0,1 0 1,-1 0-1,0 0 0,1-1 1,-1 0-1,1 0 0,-1 0 1,1-1-1,-1 0 0,1-1 1,-1 1-1,1-1 0,-1 0 1,1-1-1,-1 0 0,0 0 1,0 0-1,1 0 0,-2-1 1,1 0-1,0-1 0,8-6 1,-10 7-77,-1 0 0,1-1 1,-1 1-1,0-1 1,0 0-1,-1 0 1,1 0-1,-1 0 1,0 0-1,0-1 1,0 1-1,-1-1 0,0 1 1,0-1-1,0 0 1,0 1-1,0-1 1,-1 0-1,0 0 1,0 1-1,-1-7 0,0 9-1,1 0-1,-1 0 0,0 0 1,1 0-1,-1 0 0,0 0 1,0 0-1,-1 0 0,1 0 1,0 0-1,-1 0 0,1 1 1,-1-1-1,1 1 0,-1-1 1,0 1-1,1 0 0,-4-2 1,2 1-19,-1 1-1,1 0 1,0 0 0,-1 0 0,1 1 0,-1-1 0,1 1 0,-1 0-1,0 0 1,1 0 0,-1 0 0,1 1 0,-1-1 0,1 1 0,-4 1 0,-2 1-5,1 1 0,0 0 1,0 1-1,0-1 0,1 1 1,-1 1-1,1 0 0,0 0 1,1 0-1,0 1 0,-6 7 1,3-4-6,0 1 0,1 1 0,1-1 0,0 1 1,1 1-1,-9 21 0,14-31-7,0 1 0,0-1-1,0 1 1,1-1 0,-1 1 0,1 0-1,0-1 1,0 1 0,0-1 0,1 5-1,0-7-27,-1 1 0,1-1 0,-1 1 0,1-1-1,0 1 1,0-1 0,-1 1 0,1-1 0,0 0 0,0 0 0,0 1-1,0-1 1,1 0 0,-1 0 0,0 0 0,3 1 0,2 1-321,1-1 0,-1 0 0,1 0 0,0-1 1,0 0-1,-1 0 0,1 0 0,0-1 0,8-1 1,-5 2-921,0-2 0,0 1 1,-1-2-1,1 1 0,0-1 1,10-4-1,18-11-6519</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1.251"/>
    </inkml:context>
    <inkml:brush xml:id="br0">
      <inkml:brushProperty name="width" value="0.025" units="cm"/>
      <inkml:brushProperty name="height" value="0.025" units="cm"/>
    </inkml:brush>
  </inkml:definitions>
  <inkml:trace contextRef="#ctx0" brushRef="#br0">119 85 9577,'0'0'7324,"-8"4"-4185,-55 36 876,59-37-3867,0-1 0,1 1 0,-1 0 0,1 0 0,0 0 0,0 0 0,0 1 0,0-1 0,1 1 0,-1 0 0,1 0 0,0 0 0,0 0 0,1 0 0,-1 0 0,1 1 0,-1 3 0,4-7-142,-1 0 0,1 0 1,0 0-1,0-1 1,0 1-1,0-1 0,0 1 1,0-1-1,0 0 0,0 0 1,0 0-1,0 0 1,0 0-1,0 0 0,3-1 1,-1 1 13,9-2-11,0 0-1,-1 0 0,1-1 0,14-5 1,-15 3-43,1 2 0,-1-1 0,1 2 0,21-2 0,-31 3 27,-1 1-1,1 0 0,0 0 1,0 0-1,-1 0 1,1 1-1,0-1 0,-1 1 1,1-1-1,0 1 0,-1 0 1,1 0-1,-1 0 1,1 1-1,3 2 0,-3 0 14,0-1-1,0 1 1,-1 0-1,0 0 1,0 1-1,0-1 1,0 0-1,1 6 1,-2-6 18,0-3-4,-1 0-1,0 1 1,0-1 0,1 0-1,-1 1 1,1-1-1,-1 0 1,1 0-1,0 0 1,-1 1-1,1-1 1,0 0 0,0 0-1,0 0 1,0 0-1,0 0 1,0 0-1,0-1 1,0 1 0,0 0-1,0 0 1,1-1-1,-1 1 1,0-1-1,0 1 1,1-1 0,-1 0-1,0 1 1,1-1-1,-1 0 1,0 0-1,1 0 1,-1 0 0,1 0-1,-1 0 1,0 0-1,1 0 1,-1-1-1,0 1 1,0 0 0,1-1-1,-1 1 1,0-1-1,0 0 1,1 1-1,-1-1 1,0 0-1,0 0 1,1-1 0,3-1 100,0-1 1,-1-1-1,1 1 1,-1-1-1,0 0 1,0 0-1,-1 0 1,1 0-1,3-9 1,-3-2-71,0 1 0,0-1 1,-2 0-1,0 0 0,-1 0 1,0-1-1,-3-20 0,1 0-271,35 41-5395,-5 0 817,7-1-3118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2.264"/>
    </inkml:context>
    <inkml:brush xml:id="br0">
      <inkml:brushProperty name="width" value="0.025" units="cm"/>
      <inkml:brushProperty name="height" value="0.025" units="cm"/>
    </inkml:brush>
  </inkml:definitions>
  <inkml:trace contextRef="#ctx0" brushRef="#br0">70 57 8872,'0'0'4800,"1"-10"-1896,0 0-3127,4-24 5348,-5 34-5075,-1 0-1,1 0 1,0 0-1,0 0 1,0 0 0,0 0-1,0 0 1,0 0-1,0 0 1,0 0-1,0 0 1,0 0-1,-1 0 1,1 0-1,0 0 1,0 0-1,0 0 1,0 0-1,0 0 1,0 0-1,0 0 1,0 0-1,0 0 1,0 0-1,0 0 1,0-1-1,0 1 1,-1 0-1,1 0 1,0 0-1,0 0 1,0 0-1,0 0 1,0 0-1,0 0 1,0 0-1,0 0 1,0 0-1,0 0 1,0 0 0,0-1-1,0 1 1,0 0-1,0 0 1,0 0-1,0 0 1,0 0-1,0 0 1,0 0-1,0 0 1,0 0-1,0 0 1,0-1-1,0 1 1,-9 21 844,-41 143 31,45-140-872,1 0 0,1 1 0,1-1 0,2 50 0,0-72-35,0 0 0,1 0 0,-1 0 0,1 1 0,-1-1 0,1 0-1,0 0 1,0 0 0,0 0 0,0 0 0,0 0 0,0 0 0,0 0 0,1-1 0,-1 1 0,1 0-1,-1-1 1,1 1 0,0-1 0,-1 0 0,1 1 0,0-1 0,0 0 0,0 0 0,0 0 0,0 0-1,0-1 1,1 1 0,-1-1 0,0 1 0,0-1 0,0 0 0,0 1 0,1-1 0,-1 0 0,0 0-1,0-1 1,4 0 0,1 0 100,1 0-1,0 0 1,-1-1 0,0-1-1,1 1 1,-1-1-1,0 0 1,0-1-1,0 1 1,6-6-1,-4 1-73,0 1-1,-1-1 0,0-1 0,0 0 0,-1 0 0,-1 0 0,1-1 1,-2 0-1,1 0 0,-1 0 0,5-16 0,-16 61-219,4-25 179,0 1 1,1-1 0,0 1-1,1 0 1,1 16-1,-1-26 10,1 0-1,-1 1 0,1-1 0,0 0 1,-1 0-1,1 0 0,0 0 0,0 0 1,0 0-1,0 0 0,0-1 0,0 1 1,0 0-1,0-1 0,0 1 1,1 0-1,-1-1 0,0 1 0,0-1 1,1 0-1,-1 1 0,0-1 0,0 0 1,1 0-1,-1 0 0,0 0 0,1 0 1,-1 0-1,0 0 0,0 0 0,2-1 1,44-8 689,-28 0-552,0-2 1,0 0-1,-1-1 0,25-21 1,-4 3-92,-39 30-59,1-1-1,-1 1 1,0 0-1,1-1 1,-1 1-1,0 0 0,1-1 1,-1 1-1,1 0 1,-1 0-1,1 0 1,-1-1-1,1 1 1,-1 0-1,1 0 1,-1 0-1,1 0 1,-1 0-1,1 0 1,-1 0-1,1 0 0,-1 0 1,1 0-1,-1 0 1,1 0-1,-1 0 1,1 0-1,-1 1 1,1-1-1,-1 0 1,1 0-1,-1 1 1,0-1-1,1 0 0,-1 0 1,1 1-1,0 0 1,6 24-67,-7 51-82,0-56 129,-1-18 34,1 0-1,0 0 1,0 0 0,0 0 0,1 0-1,-1 0 1,0 0 0,1 0-1,-1 0 1,1 0 0,0 0 0,0 0-1,-1-1 1,1 1 0,0 0-1,1-1 1,1 3 0,-2-3-1,0-1 0,0 1 0,1-1 0,-1 1 0,0-1 1,1 0-1,-1 0 0,0 0 0,1 0 0,-1 0 0,0 0 0,1 0 0,-1 0 0,0 0 1,0-1-1,1 1 0,-1 0 0,0-1 0,1 1 0,-1-1 0,0 0 0,0 1 0,0-1 0,0 0 1,0 0-1,0 1 0,2-3 0,38-33 263,-33 29-305,-1 0-1,1 0 1,0 0-1,0 1 1,1 0-1,0 1 1,0 0-1,15-6 1,-24 11 7,1 0 0,-1 0 1,0 0-1,1 0 1,-1 0-1,1 0 0,-1 1 1,1-1-1,-1 0 0,0 0 1,1 0-1,-1 0 1,1 0-1,-1 1 0,1-1 1,-1 0-1,0 0 1,1 1-1,-1-1 0,0 0 1,1 1-1,-1-1 0,0 0 1,0 1-1,1-1 1,-1 1-1,0-1 0,0 0 1,0 1-1,1-1 1,-1 1-1,0-1 0,0 1 1,0-1-1,0 1 0,3 28 27,-9 3-1556,6-31 1188,-1 1 0,1-1 1,-1 0-1,0 1 0,1-1 0,-1 0 0,0 1 0,0-1 0,1 0 1,-1 0-1,0 0 0,0 0 0,0 0 0,-2 2 0,2-3 126,1 0 0,-1 0 1,1 0-1,0 0 0,-1 0 0,1-1 0,-1 1 0,1 0 0,0 0 0,-1 0 0,1 0 1,0 0-1,-1 0 0,1-1 0,-1 1 0,1 0 0,0 0 0,0-1 0,-1 1 0,1 0 1,0 0-1,-1-1 0,1 1 0,0 0 0,0-1 0,0 1 0,-1 0 0,1-1 0,0 1 0,0 0 1,0-1-1,0 1 0,-1-1 0,1 1 0,0 0 0,0-1 0,0 1 0,0 0 0,0-1 1,-3-20-8471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2.638"/>
    </inkml:context>
    <inkml:brush xml:id="br0">
      <inkml:brushProperty name="width" value="0.025" units="cm"/>
      <inkml:brushProperty name="height" value="0.025" units="cm"/>
    </inkml:brush>
  </inkml:definitions>
  <inkml:trace contextRef="#ctx0" brushRef="#br0">1 1 3203,'0'0'19410,"39"57"-20723,-19-39-2018,3 1-4420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2.966"/>
    </inkml:context>
    <inkml:brush xml:id="br0">
      <inkml:brushProperty name="width" value="0.025" units="cm"/>
      <inkml:brushProperty name="height" value="0.025" units="cm"/>
    </inkml:brush>
  </inkml:definitions>
  <inkml:trace contextRef="#ctx0" brushRef="#br0">57 108 6726,'0'0'18541,"9"3"-17719,-3-2-764,0 1 0,0-1 1,0 0-1,1 0 0,-1-1 1,0 0-1,10-1 0,-13 1-46,-1-1 0,0 1 0,1-1 0,-1 0 0,0 0 0,1 0 0,-1-1 0,0 1 0,0 0 0,0-1 0,0 1 0,0-1 0,0 0 0,-1 0 0,1 0 0,0 0 0,-1 0 0,0 0 0,1 0 0,-1 0 0,0 0 0,0-1 0,0 1 0,-1 0 0,1-1 0,0-3 0,0 4 16,0 0 1,-1 0 0,1 0 0,-1 0-1,0 0 1,0 0 0,0-1-1,0 1 1,0 0 0,0 0-1,0 0 1,-1 0 0,1 0-1,-1 0 1,1 0 0,-1 0 0,0 0-1,0 0 1,0 0 0,0 0-1,0 0 1,0 1 0,-1-1-1,1 0 1,-1 1 0,1-1 0,-1 1-1,1 0 1,-1-1 0,0 1-1,0 0 1,0 0 0,1 0-1,-1 0 1,0 0 0,-4 0-1,2 0 5,1 0 0,-1 0 0,0 1 0,0 0 0,1-1-1,-1 2 1,0-1 0,0 0 0,0 1 0,1-1 0,-1 1-1,0 0 1,1 0 0,-1 1 0,1-1 0,-1 1-1,1 0 1,-1 0 0,1 0 0,-3 3 0,0 1 18,0 0 1,1 0 0,0 0-1,1 1 1,-1-1 0,1 1-1,1 0 1,-1 1 0,1-1-1,0 0 1,1 1 0,0 0-1,-2 9 1,4-14-35,-1 0 0,1 1 1,-1-1-1,1 1 0,0-1 0,0 1 1,1-1-1,-1 0 0,1 1 0,0-1 0,-1 0 1,1 1-1,1-1 0,-1 0 0,0 0 1,1 0-1,0 0 0,0 0 0,0 0 1,0 0-1,0-1 0,0 1 0,1-1 1,-1 1-1,1-1 0,0 0 0,0 0 0,-1 0 1,1-1-1,1 1 0,-1-1 0,4 2 1,8 1-158,-1 0 1,0-1 0,1-1 0,0-1-1,-1 0 1,1 0 0,24-4 0,-24 1-1413,0 0 0,-1-1 1,1-1-1,18-7 0,35-21-13603</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3.623"/>
    </inkml:context>
    <inkml:brush xml:id="br0">
      <inkml:brushProperty name="width" value="0.025" units="cm"/>
      <inkml:brushProperty name="height" value="0.025" units="cm"/>
    </inkml:brush>
  </inkml:definitions>
  <inkml:trace contextRef="#ctx0" brushRef="#br0">7 70 7719,'3'-9'5819,"5"-17"-3496,0 1 5587,-4 60-4722,-19 184-2133,1-32-685,15-219-52,2-1-1,1 0 1,11-41 0,-15 73-327,0 0 1,1 1 0,-1-1-1,1 0 1,-1 0 0,1 1-1,-1-1 1,1 0 0,0 1-1,-1-1 1,1 1 0,0-1-1,0 1 1,-1-1 0,1 1-1,0-1 1,0 1 0,0-1-1,0 1 1,-1 0 0,1 0-1,0 0 1,0-1 0,0 1-1,0 0 1,0 0 0,0 0-1,0 0 1,0 0-1,-1 1 1,1-1 0,0 0-1,0 0 1,0 0 0,1 1-1,36 17-170,-27-12 205,-3-2-21,1-1 1,-1 0-1,1-1 1,-1 0-1,1 0 1,0-1-1,-1 0 1,1-1-1,0 0 1,0 0-1,0 0 1,-1-2-1,1 1 1,0-1-1,-1 0 1,1 0-1,-1-1 0,0-1 1,0 1-1,0-1 1,0 0-1,-1-1 1,1 0-1,-1 0 1,12-13-1,-10 10 22,-1-1-1,0 0 0,0-1 0,-1 1 0,0-2 1,-1 1-1,0-1 0,-1 0 0,0 0 1,0 0-1,-2-1 0,1 1 0,-1-1 0,-1 0 1,0 0-1,-1 0 0,0 0 0,-1-16 1,0 27-26,0 0 0,0 0 0,0-1 1,-1 1-1,1 0 0,0 0 0,0 0 1,-1 0-1,1 0 0,-1 0 0,1 0 1,-1 0-1,1-1 0,-1 2 0,1-1 1,-1 0-1,0 0 0,0 0 0,1 0 1,-1 0-1,0 1 0,0-1 0,0 0 1,0 1-1,0-1 0,0 0 0,0 1 1,0-1-1,0 1 0,0 0 0,-2-1 1,1 1-14,0 0 0,0 0 0,1 1 0,-1-1 0,0 0-1,1 1 1,-1-1 0,0 1 0,1 0 0,-1-1 0,1 1 0,-1 0 0,1 0 0,-1 0 0,1 0 0,0 0 0,-1 1 0,1-1 0,0 0 0,0 1 0,-2 1 0,-11 19 9,0 0 0,1 1 0,2 0 0,0 1-1,1 0 1,2 1 0,0 0 0,2 0 0,-5 40-1,10-64 5,1 0 0,0 0 0,0 0 0,0 0 0,0 0 0,0 0 0,0 0 0,0 0 0,0 0 0,0 0 0,1 0 0,-1 0 0,0 0 0,1 0 0,-1 0 0,1 0 0,-1 0 0,1 0 0,-1 0 0,1 0 0,-1-1 0,1 1 0,0 0 0,0 0 0,-1-1 0,1 1 0,0 0 0,0-1 0,1 2 0,1-2 8,-1 0 0,0 1 0,0-1 0,1 0 0,-1 0 0,0-1 0,1 1 0,-1 0 0,0-1 0,0 1 0,0-1 0,1 0 0,1 0 0,10-6 58,-1 0 1,26-17-1,-37 23-67,12-9 16,-9 5-24,0 1-1,1 1 1,-1-1 0,1 1 0,-1 0-1,1 0 1,0 1 0,0 0 0,0 0 0,7-2-1,-12 5-4,-1-1-1,1 0 0,0 0 1,-1 0-1,1 1 0,0-1 1,-1 0-1,1 0 1,-1 1-1,1-1 0,0 1 1,-1-1-1,1 1 0,-1-1 1,1 1-1,-1-1 1,0 1-1,1-1 0,-1 1 1,1-1-1,-1 1 0,0 0 1,0-1-1,1 1 1,-1-1-1,0 1 0,0 0 1,0-1-1,0 1 0,0 0 1,0 0-1,0-1 1,0 2-1,1 30-515,-1-25 256,0-1 26,0 69-6649,0-75 6780,0 0 0,0 1 0,0-1 0,0 0 0,0 0 1,0 0-1,0 0 0,0 1 0,0-1 0,0 0 0,0 0 0,0 0 0,0 1 0,0-1 0,0 0 0,0 0 0,0 0 0,0 0 0,0 1 0,1-1 0,-1 0 0,0 0 0,0 0 0,0 0 0,0 0 0,0 1 0,0-1 0,1 0 0,-1 0 0,0 0 0,0 0 0,0 0 0,0 0 0,1 0 1,-1 0-1,0 0 0,0 0 0,0 1 0,0-1 0,1 0 0,-1 0 0,0 0 0,0 0 0,0 0 0,1 0 0,-1 0 0,0 0 0,0-1 0,0 1 0,0 0 0,1 0 0,-1 0 0,0 0 0,0 0 0,0 0 0,0 0 0,1 0 0,-1 0 0,0 0 0,0-1 0,0 1 0,0 0 0,0 0 0,1 0 1,11-8-5096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4.543"/>
    </inkml:context>
    <inkml:brush xml:id="br0">
      <inkml:brushProperty name="width" value="0.025" units="cm"/>
      <inkml:brushProperty name="height" value="0.025" units="cm"/>
    </inkml:brush>
  </inkml:definitions>
  <inkml:trace contextRef="#ctx0" brushRef="#br0">47 21 14798,'0'0'7527,"-2"9"-6555,-14 55 841,8-40-1025,2 0 0,1 0-1,-5 45 1,26-83 787,-8 0-1596,0 0 1,-2-1-1,0 0 0,-1 0 0,0 0 0,-1-1 0,-1 0 1,0 0-1,0-21 0,-3 41-186,1-1 0,-1 0 0,1 1 0,0-1 0,0 0 0,0 0 1,0 0-1,0 0 0,1 0 0,0 0 0,-1 0 0,1 0 0,0 0 0,0-1 0,1 1 0,-1-1 0,0 1 0,1-1 0,-1 0 0,1 0 0,0 0 1,0-1-1,0 1 0,0-1 0,0 1 0,0-1 0,0 0 0,0 0 0,7 1 0,7 1-992,1 0 0,-1 0 0,1-2 0,18 0-1,-26-2 509,-1 1 0,0-1 0,0-1 0,0 0 0,0 0 0,8-4 0,-14 5 757,-1 0 0,1 1 0,-1-1 0,0 0 0,1-1 1,-1 1-1,0 0 0,0-1 0,0 1 0,0-1 0,0 0 1,0 1-1,0-1 0,-1 0 0,1 0 0,-1 0 0,1 0 1,-1-1-1,0 1 0,0 0 0,0-1 0,0 1 0,0 0 1,-1-1-1,2-4 0,-2 6 57,0 0 0,0 0-1,0 1 1,0-1 0,0 0 0,0 0 0,-1 0 0,1 0 0,0 1-1,0-1 1,-1 0 0,1 0 0,0 0 0,-1 1 0,1-1 0,-1 0-1,1 0 1,-1 1 0,1-1 0,-1 1 0,0-1 0,1 0 0,-1 1-1,0-1 1,1 1 0,-1-1 0,-1 0 0,0 1 23,0-1 0,-1 1 1,1 0-1,0 0 0,0-1 0,0 1 1,0 1-1,0-1 0,0 0 0,0 0 0,-3 2 1,0-1 37,0 1 1,0-1-1,0 1 0,0 1 1,1-1-1,-1 1 1,0-1-1,-7 8 0,7-5-42,0 1-1,1 0 0,-1 1 1,1-1-1,1 1 0,-1-1 1,1 1-1,0 0 0,0 0 0,1 1 1,0-1-1,1 0 0,-1 1 1,1-1-1,1 1 0,0 12 1,0-19-101,1 0 0,-1 1 0,1-1 0,0 0 1,-1 1-1,1-1 0,0 0 0,0 0 0,0 0 0,0 1 1,0-1-1,0 0 0,0 0 0,1-1 0,-1 1 0,0 0 1,0 0-1,1-1 0,-1 1 0,0 0 0,1-1 1,-1 1-1,1-1 0,-1 0 0,1 0 0,-1 1 0,1-1 1,-1 0-1,1 0 0,-1 0 0,1 0 0,-1-1 0,1 1 1,1-1-1,4 1 215,1-1 0,-1-1 1,0 1-1,0-1 0,0 0 0,9-4 1,-7 1-207,-1 0 1,1-1-1,-1 0 1,0-1 0,-1 1-1,1-1 1,-1-1-1,-1 0 1,0 0 0,0 0-1,0 0 1,-1-1-1,0 0 1,-1 0 0,0-1-1,0 1 1,-1-1-1,0 0 1,-1 0-1,2-13 1,-4 22-59,0 1-1,1 0 1,-1-1-1,0 1 1,0-1-1,0 1 1,0-1-1,0 1 0,0-1 1,0 1-1,0 0 1,0-1-1,0 1 1,0-1-1,0 1 1,0-1-1,0 1 1,0-1-1,0 1 1,-1 0-1,1-1 1,0 1-1,0-1 1,-1 1-1,1 0 1,0-1-1,0 1 1,-1-1-1,1 1 1,0 0-1,-1 0 1,1-1-1,-1 1 1,1 0-1,0-1 1,-1 1-1,1 0 1,-1 0-1,1 0 1,0 0-1,-1-1 1,1 1-1,-1 0 1,1 0-1,-1 0 1,1 0-1,-1 0 1,1 0-1,-1 0 1,1 0-1,0 0 1,-1 0-1,1 1 1,-1-1-1,1 0 1,-1 0-1,1 0 1,-1 1-1,1-1 1,0 0-1,-1 0 1,1 1-1,0-1 1,-1 0-1,1 0 1,0 1-1,-1-1 1,1 1-1,-1 0 1,-22 27-112,21-23 152,-1 1-1,1 1 1,0-1 0,1 0 0,-1 0 0,1 1 0,1-1-1,-1 9 1,1-13-19,0-1 0,0 1 0,0 0 0,1-1-1,-1 1 1,1 0 0,-1-1 0,1 1 0,-1-1 0,1 1 0,0-1 0,0 1-1,-1-1 1,1 1 0,0-1 0,1 0 0,-1 1 0,0-1 0,0 0-1,0 0 1,1 0 0,-1 0 0,1 0 0,-1 0 0,0 0 0,1-1-1,0 1 1,-1 0 0,1-1 0,-1 1 0,1-1 0,0 0 0,-1 1-1,4-1 1,4 0 13,1 1-1,-1-2 0,0 1 0,1-1 1,-1-1-1,0 0 0,0 0 0,0-1 1,0 0-1,-1 0 0,1-1 0,-1 0 1,0-1-1,0 0 0,0 0 0,-1 0 1,1-1-1,-1 0 0,-1-1 0,1 0 1,-1 0-1,0 0 0,-1-1 1,0 1-1,7-15 0,-49 83-981,35-58 978,1 0 0,0 0 0,0 1 0,0-1-1,0 1 1,1-1 0,-1 1 0,1-1-1,0 1 1,0-1 0,0 1 0,0-1 0,2 7-1,-1-9-1,0 0-1,0 1 0,0-1 0,0 0 1,0 0-1,0 1 0,0-1 1,0 0-1,1 0 0,-1 0 0,1-1 1,-1 1-1,0 0 0,1 0 0,-1-1 1,1 1-1,0-1 0,-1 1 0,1-1 1,-1 0-1,1 1 0,0-1 1,-1 0-1,1 0 0,0 0 0,-1-1 1,1 1-1,-1 0 0,1 0 0,2-2 1,3 1 29,1-1 1,-1-1-1,0 1 1,0-1-1,0-1 1,0 1-1,0-1 1,-1 0-1,0-1 1,0 1-1,0-1 1,8-9-1,-2 2-20,-1-1 1,-1 0-1,0 0 0,14-27 1,-17 24-208,-16 29-40,-16 30 171,20-32 206,1 1 1,0 0-1,0 0 1,2 0-1,-1 1 1,1-1 0,1 1-1,0 15 1,1-26-145,0 0 0,0-1 0,1 1 1,-1-1-1,0 1 0,1-1 0,-1 1 0,0-1 1,1 1-1,0-1 0,-1 1 0,1-1 1,0 0-1,0 1 0,0-1 0,0 0 0,0 0 1,0 0-1,0 1 0,0-1 0,0 0 1,0-1-1,3 3 0,0-2 23,-1 0 0,0 0 1,0 0-1,0 0 0,1 0 0,-1-1 0,0 0 1,1 1-1,-1-1 0,0 0 0,4-1 1,0 0-179,0 0 0,-1 0 0,1-1 0,0 0 0,-1 0 1,0 0-1,1-1 0,-1 0 0,0-1 0,-1 1 0,8-6 0,-8 4-857,0 0-1,-1-1 1,0 1-1,-1-1 0,1 0 1,-1 0-1,4-10 1,4-17-6792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5.151"/>
    </inkml:context>
    <inkml:brush xml:id="br0">
      <inkml:brushProperty name="width" value="0.025" units="cm"/>
      <inkml:brushProperty name="height" value="0.025" units="cm"/>
    </inkml:brush>
  </inkml:definitions>
  <inkml:trace contextRef="#ctx0" brushRef="#br0">140 87 16367,'0'0'6396,"-3"10"-6530,-4 19 6,-4 15 882,1 0 0,2 0 0,-3 60 0,13-42-755,0-30-27,-2-1 0,-5 42 0,5-71 53,0 0 1,-1 0-1,0-1 0,1 1 0,-1 0 1,0 0-1,0-1 0,0 1 1,0 0-1,0-1 0,0 1 0,0-1 1,-1 1-1,1-1 0,0 0 0,-1 1 1,1-1-1,-1 0 0,0 0 1,1 0-1,-1 0 0,0-1 0,0 1 1,1 0-1,-1-1 0,0 1 0,0-1 1,0 1-1,0-1 0,0 0 1,0 0-1,0 0 0,0 0 0,1 0 1,-1 0-1,0-1 0,0 1 0,0-1 1,0 1-1,0-1 0,1 0 1,-1 0-1,0 0 0,0 0 0,1 0 1,-1 0-1,1 0 0,-1 0 1,1 0-1,0-1 0,-1 1 0,1-1 1,0 1-1,0-1 0,0 1 0,0-1 1,0 0-1,0 0 0,0 1 1,1-1-1,-1 0 0,1 0 0,-1-2 1,0-3-18,1 1 1,-1-1-1,1 1 1,1-1-1,-1 1 1,1-1-1,0 1 1,1 0 0,-1-1-1,1 1 1,1 0-1,-1 0 1,1 0-1,6-10 1,7-8-242,1 0 0,23-23-1,-3 1-1020,-31 38 1169,96-138-7513,-51 52 4589,-29 29 5234,-26 80 3798,-6 18-2818,5-15-2904,1 0 0,0 0 0,-1 26-1,5-39-214,-1 0-1,1 1 0,1-1 0,-1 0 1,1 0-1,0 0 0,0 0 1,0 0-1,1 0 0,0-1 0,4 10 1,-4-12-60,0 0 1,0 0 0,0-1 0,0 1 0,0 0-1,0-1 1,0 0 0,1 1 0,-1-1-1,1 0 1,-1 0 0,1-1 0,-1 1-1,1 0 1,-1-1 0,1 1 0,0-1-1,-1 0 1,1 0 0,0 0 0,-1 0-1,1-1 1,0 1 0,4-2 0,-1 0-26,0 1 1,0-2-1,-1 1 0,1-1 1,0 1-1,-1-1 1,0-1-1,1 1 1,-1-1-1,-1 0 1,7-6-1,-5 4-255,0 1 0,0 0 1,1 0-1,0 1 0,11-6 0,-18 10 254,1 0 1,-1 0-1,1 0 0,-1 0 1,1 0-1,-1 1 0,1-1 0,-1 0 1,0 0-1,1 0 0,-1 1 0,1-1 1,-1 0-1,1 0 0,-1 1 0,0-1 1,1 0-1,-1 1 0,0-1 0,1 0 1,-1 1-1,0-1 0,0 1 0,1-1 1,-1 0-1,0 1 0,0-1 1,0 1-1,0-1 0,1 1 0,-1-1 1,0 1-1,0-1 0,0 1 0,0-1 1,0 1-1,0-1 0,0 0 0,0 1 1,-1-1-1,1 1 0,0 0 0,0 31 470,0-25-417,0-5-199,4 39 933,7-25-2882,-11-15 1656,1-1 1,0 1 0,0-1 0,0 1 0,0-1 0,0 0 0,0 1-1,0-1 1,0 0 0,0 0 0,0 0 0,0 0 0,0 0-1,0 0 1,0 0 0,0 0 0,0 0 0,0-1 0,1 1-1,17-8-16035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6.148"/>
    </inkml:context>
    <inkml:brush xml:id="br0">
      <inkml:brushProperty name="width" value="0.025" units="cm"/>
      <inkml:brushProperty name="height" value="0.025" units="cm"/>
    </inkml:brush>
  </inkml:definitions>
  <inkml:trace contextRef="#ctx0" brushRef="#br0">55 26 14958,'0'0'9508,"2"10"-8617,0 6-619,-2 0 0,0 1-1,-1-1 1,0 1 0,-2-1 0,0 0-1,0 0 1,-2 0 0,-9 22 0,6-16-72,5-16-154,0 1-1,0 0 0,0 0 1,1 0-1,0 0 0,1 0 1,-1 0-1,1 1 0,1-1 1,0 14-1,1-21-30,0 1 1,0-1-1,0 0 0,0 1 0,0-1 1,0 0-1,0 0 0,0 0 1,0 0-1,0 0 0,0 0 1,0-1-1,1 1 0,-1 0 1,0 0-1,0-1 0,0 1 1,0-1-1,0 1 0,0-1 1,-1 1-1,2-2 0,5-3 23,0-1 0,0 0 0,-1 0-1,0-1 1,0 1 0,0-2 0,-1 1 0,0 0 0,-1-1-1,0 0 1,6-16 0,2-6 125,14-59 0,-17 60-246,-8 29 78,-1 0 1,0-1-1,0 1 1,0 0-1,0 0 1,0 0-1,0-1 1,0 1-1,1 0 1,-1 0-1,0-1 1,0 1-1,0 0 1,1 0-1,-1 0 1,0 0-1,0-1 1,0 1 0,1 0-1,-1 0 1,0 0-1,0 0 1,1 0-1,-1 0 1,0 0-1,0 0 1,1 0-1,-1 0 1,0 0-1,0 0 1,1 0-1,-1 0 1,0 0-1,1 0 1,-1 0-1,0 0 1,0 0-1,1 0 1,-1 0-1,0 0 1,1 0-1,1 4-37,1 0 0,-1 0 0,0 0 0,0 0 0,0 0 0,0 0 0,1 6 0,0-2 30,1 2 21,2 7-14,1 0 0,0-1 0,1 0 0,1 0 0,11 14 0,-19-27 16,1-1-1,0 0 1,-1 0-1,1 0 1,0 0-1,0 0 1,1 0-1,-1-1 1,0 1-1,0 0 1,1-1 0,-1 0-1,1 0 1,-1 0-1,1 0 1,0 0-1,-1 0 1,1-1-1,0 1 1,-1-1 0,1 0-1,0 0 1,0 0-1,-1 0 1,1 0-1,0-1 1,0 1-1,-1-1 1,1 1-1,0-1 1,-1 0 0,1 0-1,-1-1 1,1 1-1,-1 0 1,0-1-1,1 1 1,-1-1-1,0 0 1,0 0 0,2-2-1,5-6 18,0 0-1,0 0 1,-1 0-1,-1-1 1,1-1-1,-2 1 1,0-1-1,0 0 1,-1 0-1,-1-1 1,0 0 0,0 1-1,-2-1 1,1 0-1,-2-1 1,0 1-1,0 0 1,-3-24-1,2 37-30,0 1 1,0-1-1,0 0 0,0 0 0,0 0 0,0 0 0,-1 1 0,1-1 0,0 0 0,0 0 1,0 0-1,0 0 0,-1 0 0,1 1 0,0-1 0,0 0 0,0 0 0,0 0 1,-1 0-1,1 0 0,0 0 0,0 0 0,-1 0 0,1 0 0,0 0 0,0 0 0,0 0 1,-1 0-1,1 0 0,0 0 0,0 0 0,0 0 0,-1 0 0,1 0 0,0 0 0,0 0 1,0 0-1,-1 0 0,1-1 0,0 1 0,0 0 0,0 0 0,-1 0 0,1 0 1,0 0-1,0-1 0,0 1 0,0 0 0,0 0 0,0 0 0,-1 0 0,1-1 0,0 1 1,0 0-1,0 0 0,0 0 0,0-1 0,0 1 0,0 0 0,0 0 0,0-1 1,0 1-1,0 0 0,0 0 0,0 0 0,0-1 0,0 1 0,0 0 0,0-1 1,-9 14-149,-37 97 28,41-97 133,1 1 0,1-1 0,0 1 0,1 0 0,1 0 0,0 22 0,2-31-5,0-1 1,0 1-1,1 0 1,0-1-1,0 0 1,0 1-1,0-1 1,1 0-1,0 0 1,0 0-1,0 0 1,0 0-1,0-1 1,1 0-1,0 1 1,0-1-1,0-1 1,0 1-1,0-1 1,0 1 0,7 2-1,0 0 15,0-1-1,0 1 1,0-2-1,0 0 1,1 0-1,-1-1 1,23 2-1,-31-4-6,0-1-1,0 1 1,0 0-1,0-1 1,0 1-1,0-1 1,0 0-1,0 0 1,0 0 0,0-1-1,-1 1 1,1 0-1,-1-1 1,1 0-1,-1 0 1,1 0-1,-1 0 1,0 0-1,0 0 1,0 0-1,0-1 1,-1 1 0,1-1-1,0 1 1,-1-1-1,0 0 1,2-4-1,0-2 85,-1 0 0,0 0 0,0 0 0,-1-1 0,0 1 0,0 0 0,-2-17 0,1 25-98,0 0 1,0 0 0,0 0-1,0 0 1,0 0 0,0 0 0,0-1-1,-1 1 1,1 0 0,0 0 0,-1 0-1,1 0 1,-1 0 0,1 0-1,-1 0 1,1 0 0,-1 1 0,0-1-1,0 0 1,1 0 0,-1 0 0,0 1-1,0-1 1,0 0 0,0 1-1,0-1 1,0 1 0,0-1 0,0 1-1,0-1 1,0 1 0,0 0 0,-2-1-1,2 1-15,-1 0 0,1 0-1,-1 1 1,1-1 0,-1 0 0,1 1-1,-1-1 1,1 1 0,0 0-1,-1-1 1,1 1 0,0 0-1,0 0 1,-1 0 0,1 0 0,0 0-1,0 0 1,0 0 0,0 0-1,0 0 1,0 0 0,1 1-1,-2 1 1,-1 2-4,1 0-1,-1 0 1,1 0 0,1 0-1,-1 0 1,1 1 0,0-1-1,0 0 1,0 1-1,1-1 1,0 1 0,0-1-1,0 1 1,0-1 0,1 1-1,2 6 1,-1-8-199,-1 0 1,1-1 0,0 1-1,1 0 1,-1 0-1,1-1 1,0 1 0,0-1-1,0 0 1,0 0-1,0 0 1,1-1 0,-1 1-1,1-1 1,-1 1-1,1-1 1,0 0 0,0-1-1,0 1 1,7 1 0,29 4-4219,7-5-2225</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7.068"/>
    </inkml:context>
    <inkml:brush xml:id="br0">
      <inkml:brushProperty name="width" value="0.025" units="cm"/>
      <inkml:brushProperty name="height" value="0.025" units="cm"/>
    </inkml:brush>
  </inkml:definitions>
  <inkml:trace contextRef="#ctx0" brushRef="#br0">122 128 705,'0'0'12144,"4"-9"-7873,0 1-3419,9-24 1197,-11 3 2092,-2 29-4060,0-1 1,-1 0 0,1 1-1,-1-1 1,1 1 0,-1-1 0,0 1-1,1-1 1,-1 1 0,1 0-1,-1-1 1,0 1 0,1 0 0,-1-1-1,0 1 1,1 0 0,-1 0 0,0 0-1,0-1 1,1 1 0,-1 0-1,0 0 1,0 0 0,1 0 0,-1 0-1,0 0 1,0 1 0,1-1-1,-1 0 1,0 0 0,1 0 0,-1 1-1,0-1 1,-1 1 0,-27 10 405,21-5-472,0 0 1,1 1 0,0 0 0,1 0-1,-1 0 1,1 1 0,0 0-1,1 0 1,0 0 0,1 1-1,-1 0 1,1 0 0,1 0 0,0 0-1,0 1 1,-1 11 0,4-21-6,0 1 0,0 0 0,0-1 0,0 1 0,0 0 0,1-1 0,-1 1 0,0 0 0,0-1 0,0 1 0,1 0 0,-1-1 0,0 1 0,1-1 0,-1 1 0,1-1 0,-1 1 0,1-1 0,-1 1 0,1-1 0,-1 1 0,1-1 0,-1 1 0,1-1 0,-1 0 0,1 1 0,0-1 0,-1 0 0,1 0 0,0 0 0,-1 1 0,1-1 0,0 0 0,-1 0 0,1 0 0,0 0 0,-1 0 0,1 0 0,0 0 0,-1 0 0,1 0 0,0-1 0,-1 1 0,1 0 0,0 0 0,-1-1 0,2 1 0,34-15 812,31-34-105,5-6-638,-65 51-97,-1 0 1,1 0 0,1 1 0,-1 0 0,0 0-1,1 1 1,-1 0 0,14-2 0,-20 4 7,0 0 1,0 1-1,0-1 1,0 1 0,0-1-1,0 1 1,0 0-1,0-1 1,0 1-1,0 0 1,0 0 0,0 0-1,0 0 1,0-1-1,-1 1 1,1 0-1,0 0 1,-1 1 0,1-1-1,-1 0 1,1 0-1,-1 0 1,1 0-1,-1 0 1,0 1-1,0-1 1,1 0 0,-1 0-1,0 0 1,0 1-1,0-1 1,-1 0-1,1 0 1,0 3 0,-4 46 24,-7-8 12,5-30 193,8-31 478,28-128-261,-25 157-625,1 0-1,0 1 1,0-2-1,1 1 0,14 15 1,-18-22 202,0-1 1,1 0 0,-1 0 0,0-1 0,0 1-1,1 0 1,-1-1 0,1 0 0,-1 0-1,1 0 1,0 0 0,-1-1 0,1 1 0,0-1-1,0 0 1,-1 0 0,1-1 0,0 1-1,-1-1 1,1 1 0,0-1 0,-1 0-1,1-1 1,-1 1 0,1 0 0,-1-1 0,0 0-1,0 0 1,0 0 0,0 0 0,0-1-1,0 1 1,3-4 0,7-8 114,-2 1 0,1-1 0,-2-1 0,0 0 0,11-22 0,-29 77-711,0-18 583,2 0-1,0 1 1,1 0 0,2 0 0,-2 29 0,5-52-31,0 0 1,0 1-1,0-1 0,-1 0 0,1 0 1,0 1-1,0-1 0,0 0 0,0 1 1,0-1-1,0 0 0,0 1 0,0-1 1,1 0-1,-1 1 0,0-1 0,0 0 1,0 1-1,0-1 0,0 0 0,0 1 1,1-1-1,-1 0 0,0 0 0,0 1 1,0-1-1,1 0 0,-1 0 0,0 1 1,0-1-1,1 0 0,-1 0 0,0 0 1,1 1-1,-1-1 0,0 0 0,0 0 1,1 0-1,-1 0 0,13-9-1672,8-22-2378,-11-3-788,0-9-2307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4.498"/>
    </inkml:context>
    <inkml:brush xml:id="br0">
      <inkml:brushProperty name="width" value="0.025" units="cm"/>
      <inkml:brushProperty name="height" value="0.025" units="cm"/>
    </inkml:brush>
  </inkml:definitions>
  <inkml:trace contextRef="#ctx0" brushRef="#br0">14 0 15503,'0'0'2178,"-3"66"-961,1-40-801,-1-3-288,0-1-64,1-1 1,2-5-65,0-6-33,0-2-639,3-6-2243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3.637"/>
    </inkml:context>
    <inkml:brush xml:id="br0">
      <inkml:brushProperty name="width" value="0.025" units="cm"/>
      <inkml:brushProperty name="height" value="0.025" units="cm"/>
    </inkml:brush>
  </inkml:definitions>
  <inkml:trace contextRef="#ctx0" brushRef="#br0">6 55 12300,'0'0'3213,"0"-8"-1408,0-38 517,0 46-1484,0 14-229,-2 55 468,0-42-597,1 1-1,1-1 1,2 1-1,7 40 1,-9-66-466,0 0 0,0 0 0,1 0 0,-1 0-1,1 0 1,0 0 0,-1 0 0,1 0 0,0 0 0,0-1 0,0 1 0,0 0 0,0-1 0,1 1-1,-1-1 1,0 1 0,1-1 0,-1 1 0,1-1 0,0 0 0,-1 0 0,1 0 0,0 0 0,0 0 0,-1 0-1,1 0 1,0-1 0,0 1 0,0-1 0,0 1 0,0-1 0,0 0 0,0 0 0,0 0 0,0 0-1,0 0 1,0 0 0,0 0 0,0-1 0,4 0 0,0-2 120,1 0 0,-1 0 0,1 0 0,-1-1 0,0 0 0,0 0 0,-1-1 0,1 1 0,-1-1 0,6-8 0,13-18 318,39-66-1,-46 67-275,-18 35-154,1 0 0,-1-1 0,1 1 0,0 0 0,0 0 0,2 9 0,-1 0 0,-1-13-23,-1 1 0,1-1 0,0 0 0,0 1 0,0-1 0,0 0 0,0 1 0,0-1 0,1 0 0,-1 1 0,0-1 0,1 0 0,-1 1 0,1-1-1,-1 0 1,1 0 0,0 0 0,0 0 0,-1 1 0,1-1 0,0 0 0,0 0 0,0 0 0,0-1 0,0 1 0,0 0 0,0 0 0,2 0 0,-1 0 5,0-1-1,0 0 1,1 0 0,-1 0 0,0 0-1,0-1 1,0 1 0,1-1-1,-1 1 1,0-1 0,0 0 0,0 1-1,0-1 1,0 0 0,2-2 0,8-4 29,0-1 1,0-1-1,-1 0 1,11-11 0,-3 0 22,-2 0 0,0-1 0,21-37 0,-35 96-40,-17 90 123,13-127-150,1-1 0,0 0 1,0 0-1,0 1 1,0-1-1,0 0 1,0 1-1,0-1 1,0 0-1,0 1 1,0-1-1,0 0 0,0 1 1,0-1-1,0 0 1,1 1-1,-1-1 1,0 0-1,0 0 1,0 1-1,0-1 1,0 0-1,1 0 0,-1 1 1,0-1-1,0 0 1,0 0-1,1 1 1,-1-1-1,0 0 1,0 0-1,1 0 1,-1 0-1,0 1 0,1-1 1,-1 0-1,0 0 1,0 0-1,1 0 1,-1 0-1,0 0 1,1 0-1,-1 0 1,16-9-961,11-21-2260,7-34-7174,-18 28-207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7.412"/>
    </inkml:context>
    <inkml:brush xml:id="br0">
      <inkml:brushProperty name="width" value="0.025" units="cm"/>
      <inkml:brushProperty name="height" value="0.025" units="cm"/>
    </inkml:brush>
  </inkml:definitions>
  <inkml:trace contextRef="#ctx0" brushRef="#br0">0 0 9385,'0'0'11018,"60"66"-11530,-47-45-1922,2-1-2563,-1-1-2498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7.866"/>
    </inkml:context>
    <inkml:brush xml:id="br0">
      <inkml:brushProperty name="width" value="0.025" units="cm"/>
      <inkml:brushProperty name="height" value="0.025" units="cm"/>
    </inkml:brush>
  </inkml:definitions>
  <inkml:trace contextRef="#ctx0" brushRef="#br0">161 1 13196,'0'0'9828,"-5"9"-8904,-2 7-616,0 0 0,1 1 0,1 0-1,0 1 1,1-1 0,1 1 0,1-1 0,0 32 0,13 70-267,-7-94-34,-1 0-1,-1-1 0,-1 1 0,-1 0 1,-1 0-1,-4 25 0,3-45 3,1-1 0,-1 1 0,0-1 0,0 1 0,-1-1 0,1 0 1,-1 1-1,0-1 0,0-1 0,0 1 0,0 0 0,-1-1 0,1 0 0,-1 1 0,-4 1 0,6-4-1,1 0-1,-1 0 0,1 0 1,-1-1-1,0 1 1,1 0-1,-1-1 1,0 0-1,1 1 1,-1-1-1,0 0 1,0 0-1,1 0 0,-1 0 1,0 0-1,0 0 1,1 0-1,-1-1 1,0 1-1,0-1 1,1 1-1,-1-1 1,1 0-1,-1 0 0,1 1 1,-1-1-1,1 0 1,-1 0-1,1-1 1,0 1-1,-1 0 1,1 0-1,0-1 1,0 1-1,0 0 0,0-1 1,0 1-1,0-1 1,0 1-1,1-1 1,-1 0-1,1 1 1,-1-1-1,0-2 0,-3-7-59,1 0-1,-1-1 0,2 1 1,0-1-1,0 0 0,1 0 0,0 0 1,1 0-1,1 0 0,0 1 1,0-1-1,1 0 0,1 0 0,0 1 1,7-19-1,-3 14-31,0 1 0,2-1 1,0 1-1,0 0 0,2 1 0,-1 0 0,2 1 0,0 0 1,27-21-1,32-14-1273,-55 39 1095,0-1 0,-1 0-1,0-2 1,-1 0-1,19-19 1,-40 41 490,0 0 0,0 0-1,1 1 1,1 0 0,-9 22 0,13-29-123,0 0-1,-1 1 1,2-1 0,-1 1 0,0 0-1,1-1 1,0 1 0,0-1 0,1 1-1,-1 0 1,1-1 0,1 6 0,-1-8-65,0 0 1,1 0 0,-1 0-1,0-1 1,1 1-1,0 0 1,-1-1 0,1 1-1,0-1 1,-1 1 0,1-1-1,0 0 1,0 0 0,0 0-1,0 0 1,1 0-1,-1 0 1,0 0 0,0-1-1,0 1 1,1-1 0,-1 0-1,0 1 1,1-1-1,3-1 1,3 1 46,0 0-1,0-1 1,0 0 0,0 0-1,0-1 1,-1 0 0,1-1-1,0 0 1,-1 0 0,0-1-1,9-5 1,5-5-29,0-1 1,27-26-1,-8 7 40,-43 77-60,1-42-26,0 0 1,1 1 0,0-1-1,-1 1 1,1-1 0,0 1-1,-1-1 1,1 1 0,0-1-1,0 1 1,1-1 0,-1 1-1,0 0 1,0-1 0,1 0-1,-1 1 1,1-1 0,-1 1-1,1-1 1,-1 1 0,1-1 0,0 0-1,0 1 1,0-1 0,0 0-1,0 0 1,0 0 0,0 0-1,0 0 1,0 0 0,0 0-1,1 0 1,-1 0 0,0-1-1,3 2 1,1-1 35,0-1 0,0 0-1,0 0 1,0 0 0,0 0 0,0-1 0,0 0-1,0 0 1,0 0 0,8-4 0,38-17 26,-40 16-544,-1 1 1,1 0-1,0 1 0,1 0 1,-1 1-1,1 0 0,19-2 0,-31 5 378,0 0 0,1 0 0,-1 0 0,0 1-1,1-1 1,-1 0 0,0 0 0,1 0 0,-1 0-1,0 0 1,1 0 0,-1 1 0,0-1 0,0 0-1,1 0 1,-1 1 0,0-1 0,1 0-1,-1 0 1,0 1 0,0-1 0,0 0 0,1 0-1,-1 1 1,0-1 0,0 0 0,0 1 0,0-1-1,0 0 1,0 1 0,0-1 0,0 0 0,0 1-1,1-1 1,-1 1 0,-1-1 0,1 0 0,0 1-1,0-1 1,0 0 0,0 1 0,0-1 0,0 0-1,0 1 1,0-1 0,0 0 0,-1 1 0,1-1-1,0 0 1,0 0 0,-1 1 0,-10 16-3196,-4-9-2680,0-3-4223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8.223"/>
    </inkml:context>
    <inkml:brush xml:id="br0">
      <inkml:brushProperty name="width" value="0.025" units="cm"/>
      <inkml:brushProperty name="height" value="0.025" units="cm"/>
    </inkml:brush>
  </inkml:definitions>
  <inkml:trace contextRef="#ctx0" brushRef="#br0">0 132 20916,'0'0'4196,"56"6"-4260,-32 10-1570,2 0-2370,0-2-4163</inkml:trace>
  <inkml:trace contextRef="#ctx0" brushRef="#br0" timeOffset="1">460 1 16624,'0'0'4388,"-27"71"-3011,16-34-256,2 2-897,-2 6-224,2 3-1249,0-2-1922,0-3-3971,1-3-4325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48.565"/>
    </inkml:context>
    <inkml:brush xml:id="br0">
      <inkml:brushProperty name="width" value="0.025" units="cm"/>
      <inkml:brushProperty name="height" value="0.025" units="cm"/>
    </inkml:brush>
  </inkml:definitions>
  <inkml:trace contextRef="#ctx0" brushRef="#br0">1 1 15855,'0'0'5413,"0"47"-4324,0-40-704,2-3-418,4-4-2753,1-7-7816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2.612"/>
    </inkml:context>
    <inkml:brush xml:id="br0">
      <inkml:brushProperty name="width" value="0.025" units="cm"/>
      <inkml:brushProperty name="height" value="0.025" units="cm"/>
    </inkml:brush>
  </inkml:definitions>
  <inkml:trace contextRef="#ctx0" brushRef="#br0">0 1 20531,'0'0'2723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0.569"/>
    </inkml:context>
    <inkml:brush xml:id="br0">
      <inkml:brushProperty name="width" value="0.025" units="cm"/>
      <inkml:brushProperty name="height" value="0.025" units="cm"/>
    </inkml:brush>
  </inkml:definitions>
  <inkml:trace contextRef="#ctx0" brushRef="#br0">79 1849 4676,'-9'5'3833,"8"-4"-4290,-52 29 5394,37-24-540,41-26-2314,52-38-745,25-20-184,189-109 0,542-285-220,7-11 766,-630 365-1003,20-32-337,23-12-319,-452 268-169,-378 208-358,78-52 513,-14 8-26,352-175 4,-165 126-1,312-210-2,-185 148 48,164-128-40,3 1-1,0 2 1,-40 55 0,73-85-49,7-6-46,12-8-31,119-97 228,-49 34-107,817-553-15,37 53-343,-398 209-1126,-542 362 1467,3-4-7,1 0 0,0 1 0,0 0 0,16-6 1,-45 35-650,-51 24 685,-2-3 0,-95 41 1,129-66-102,-243 114-2359,90-54-2043,44-25-2950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1.363"/>
    </inkml:context>
    <inkml:brush xml:id="br0">
      <inkml:brushProperty name="width" value="0.025" units="cm"/>
      <inkml:brushProperty name="height" value="0.025" units="cm"/>
    </inkml:brush>
  </inkml:definitions>
  <inkml:trace contextRef="#ctx0" brushRef="#br0">6 0 16335,'0'0'7357,"-1"11"-7202,-2 13-57,2 0 1,0 0-1,2 0 1,3 25-1,22 113 110,-7-50-188,29 312-111,-32-244-4281,-16-176 3623,1 1-651,-2-11-2120,-4-20 103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1.705"/>
    </inkml:context>
    <inkml:brush xml:id="br0">
      <inkml:brushProperty name="width" value="0.025" units="cm"/>
      <inkml:brushProperty name="height" value="0.025" units="cm"/>
    </inkml:brush>
  </inkml:definitions>
  <inkml:trace contextRef="#ctx0" brushRef="#br0">1 506 3555,'0'0'9289,"0"90"-8008,11-48 65,6-4 159,3-7-384,2-9 705,6-14-289,4-8-416,3-25 481,6-27-1,5-20-608,6-18-544,0-9-353,1 0 0,-5 7-224,-8 13-1442,-7 12-3234,-11 6-7079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2.572"/>
    </inkml:context>
    <inkml:brush xml:id="br0">
      <inkml:brushProperty name="width" value="0.025" units="cm"/>
      <inkml:brushProperty name="height" value="0.025" units="cm"/>
    </inkml:brush>
  </inkml:definitions>
  <inkml:trace contextRef="#ctx0" brushRef="#br0">15 182 7495,'-2'-9'9801,"-10"-52"-3960,12 60-5765,1 1 1,-1 0-1,1 0 1,-1 0-1,1 0 1,-1 0 0,1 1-1,-1-1 1,1 0-1,0 0 1,-1 0-1,0 0 1,1 1 0,-1-1-1,1 0 1,-1 0-1,1 1 1,-1-1-1,1 0 1,-1 1 0,0-1-1,1 0 1,-1 1-1,0-1 1,1 1 0,-1-1-1,0 1 1,0-1-1,1 0 1,-1 1-1,0-1 1,0 1 0,1 0-1,17 21 64,50 83 534,-34-50-579,-33-53-84,0-1 0,-1 1 0,1 0 0,0-1 0,0 1 1,1-1-1,-1 1 0,0-1 0,1 0 0,-1 1 0,0-1 0,1 0 0,-1 0 0,1 0 0,0 0 0,-1 0 0,1 0 0,0-1 0,0 1 0,-1 0 0,5 0 0,-5-2 31,1 1 0,-1-1 1,1 1-1,-1-1 0,0 0 0,1 1 0,-1-1 0,0 0 0,1 0 0,-1 0 0,0 0 1,0 0-1,0-1 0,0 1 0,0 0 0,0 0 0,0-1 0,0 1 0,0 0 0,0-3 1,6-11 370,-1-1 1,-1 0-1,6-29 1,-8 31-382,7-35 197,-7 31-189,1 1-1,0-1 1,1 1-1,13-29 1,-18 45-38,1 0 0,-1 0 1,1 0-1,-1 0 0,1 1 1,-1-1-1,1 0 0,-1 0 1,1 0-1,0 1 1,0-1-1,-1 0 0,1 1 1,0-1-1,0 0 0,0 1 1,-1-1-1,1 1 0,0 0 1,0-1-1,0 1 0,0 0 1,0-1-1,0 1 1,0 0-1,0 0 0,2 0 1,-1 0-5,0 1 1,-1 0 0,1 0-1,0 0 1,-1 0 0,1 0-1,0 0 1,-1 0 0,1 0-1,-1 0 1,0 1 0,1-1-1,1 4 1,5 7-6,0 1-1,0 0 0,5 15 1,-9-19 43,4 11-8,19 34 6,-27-52-32,1 0 1,0 0-1,0-1 0,0 1 0,1-1 0,-1 1 0,0-1 0,1 1 0,-1-1 0,1 0 0,-1 0 0,1 0 0,-1 0 0,1 0 0,0 0 1,0 0-1,-1 0 0,1-1 0,0 1 0,0 0 0,0-1 0,0 0 0,3 1 0,-3-2 7,0 0 1,0 1-1,-1-1 1,1 0-1,0 0 0,-1 0 1,1-1-1,-1 1 0,1 0 1,-1 0-1,1-1 1,-1 1-1,0-1 0,0 1 1,0-1-1,0 0 0,0 1 1,0-1-1,0 0 1,-1 0-1,2-2 0,12-49 138,-11 41-126,4-31 48,-6 31-101,1-1 0,0 1 0,7-19 0,-9 30-3,0 1 0,0 0 0,0 0 0,0 0 0,0-1 1,0 1-1,0 0 0,0 0 0,1 0 0,-1-1 0,0 1 0,0 0 0,0 0 0,0 0 0,0 0 0,0-1 0,0 1 0,1 0 0,-1 0 1,0 0-1,0 0 0,0 0 0,0 0 0,1-1 0,-1 1 0,0 0 0,0 0 0,0 0 0,1 0 0,-1 0 0,0 0 0,0 0 1,0 0-1,1 0 0,-1 0 0,0 0 0,0 0 0,0 0 0,1 0 0,-1 0 0,0 0 0,0 0 0,0 0 0,1 0 0,6 10-932,2 16-587,-9-25 1440,16 47-7391,-9-29 250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2.900"/>
    </inkml:context>
    <inkml:brush xml:id="br0">
      <inkml:brushProperty name="width" value="0.025" units="cm"/>
      <inkml:brushProperty name="height" value="0.025" units="cm"/>
    </inkml:brush>
  </inkml:definitions>
  <inkml:trace contextRef="#ctx0" brushRef="#br0">95 0 8936,'0'0'9166,"-11"14"-6080,1 0-2762,0 0 0,1 0 0,0 1-1,2 0 1,-1 0 0,2 1 0,0 0 0,-7 29 0,11-32-135,0 0 1,1-1-1,0 1 0,2 20 1,-1-31-186,0 0 1,1-1-1,-1 1 1,0 0-1,0-1 1,1 1-1,-1-1 1,1 1-1,-1-1 1,1 1-1,0-1 1,-1 1-1,1-1 1,0 1-1,0-1 1,0 0-1,0 1 1,1-1-1,-1 0 1,0 0-1,0 0 1,1 0-1,-1 0 1,0 0-1,1 0 1,-1-1-1,1 1 1,-1 0-1,1-1 1,0 1-1,-1-1 1,1 0-1,-1 1 1,1-1-1,0 0 1,-1 0-1,1 0 1,0 0-1,-1 0 1,1-1-1,0 1 1,-1 0-1,1-1 1,-1 1-1,1-1 1,1 0-1,1-1 52,-1 0 1,1 0-1,-1-1 0,1 1 0,-1-1 1,0 1-1,0-1 0,0 0 0,0 0 1,-1-1-1,1 1 0,-1 0 0,0-1 0,0 0 1,0 1-1,-1-1 0,3-6 0,2-7 253,-1 0 0,5-29-1,-6-32 183,-3 50-392,1 64-241,-2-28 20,1-1-1,0 1 0,0-1 0,1 0 0,0 0 0,1 1 0,-1-1 0,1 0 0,7 11 0,-9-16-147,0 0 0,1-1-1,-1 1 1,0-1 0,1 1-1,-1-1 1,1 1 0,0-1-1,-1 0 1,1 0 0,0 0-1,0 0 1,-1 0 0,1 0-1,0 0 1,4 0-1,-4-1-224,1 0 0,-1 0 0,1 0 0,-1 0-1,1-1 1,-1 1 0,0-1 0,1 0-1,-1 0 1,0 0 0,0 0 0,1 0-1,-1 0 1,0 0 0,0-1 0,0 1-1,3-4 1,19-20-6455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4.012"/>
    </inkml:context>
    <inkml:brush xml:id="br0">
      <inkml:brushProperty name="width" value="0.025" units="cm"/>
      <inkml:brushProperty name="height" value="0.025" units="cm"/>
    </inkml:brush>
  </inkml:definitions>
  <inkml:trace contextRef="#ctx0" brushRef="#br0">3 218 4644,'0'0'2531,"8"-2"-994,9-3-144,-1 0 0,0-2-1,0 0 1,0 0 0,-1-2-1,17-11 1,-27 16-1041,1 1-1,-1-1 1,0-1 0,0 1 0,0-1 0,-1 0-1,0 0 1,0 0 0,0-1 0,-1 1 0,1-1-1,-1 0 1,-1 0 0,1 0 0,-1-1-1,0 1 1,0 0 0,-1-1 0,0 1 0,1-10-1,-2 14-279,0 1-1,0 0 0,0 0 1,-1-1-1,1 1 0,0 0 0,0 0 1,-1-1-1,1 1 0,0 0 0,-1 0 1,0 0-1,1 0 0,-1 0 0,0 0 1,1 0-1,-1 0 0,0 0 0,0 0 1,0 0-1,0 0 0,0 0 1,0 0-1,0 1 0,0-1 0,-1 0 1,-1 0-20,1 0 0,-1 1-1,1-1 1,-1 1 0,0 0 0,1 0 0,-1 0 0,0 0 0,1 0 0,-1 1 0,-4 0 0,-1 1-60,1 0 0,1 1 1,-1-1-1,0 1 0,1 1 0,-1-1 0,1 1 0,-8 6 0,5-1 0,1 0 0,0 1-1,0 0 1,1 0-1,0 1 1,1 0-1,0 0 1,0 1-1,2-1 1,-1 1-1,1 0 1,1 0-1,0 1 1,1-1-1,0 0 1,1 23-1,1-34 5,0 1 1,0-1-1,0 0 0,1 1 0,-1-1 0,1 1 0,-1-1 0,1 0 1,-1 0-1,1 1 0,0-1 0,0 0 0,0 0 0,0 0 0,-1 0 0,1 0 1,1 0-1,-1 0 0,0 0 0,0 0 0,0 0 0,0-1 0,1 1 1,1 0-1,1 1-5,0-1 1,0 0-1,0 0 1,0-1-1,1 1 0,-1-1 1,0 0-1,6 0 1,4-2-201,-1 0 0,0 0 1,0-1-1,20-8 0,46-29-3537,-30 6-1631,-19 8-1606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3.229"/>
    </inkml:context>
    <inkml:brush xml:id="br0">
      <inkml:brushProperty name="width" value="0.025" units="cm"/>
      <inkml:brushProperty name="height" value="0.025" units="cm"/>
    </inkml:brush>
  </inkml:definitions>
  <inkml:trace contextRef="#ctx0" brushRef="#br0">29 0 16784,'0'0'5861,"-8"81"-4131,1-30-1121,-1 3 512,4-2-64,2-8-449,2-8-512,0-10-96,0-9-288,7-12-320,-3-5-161,-1 0-833,-3-6-672,0-10-1217,-5-8-3107</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3.586"/>
    </inkml:context>
    <inkml:brush xml:id="br0">
      <inkml:brushProperty name="width" value="0.025" units="cm"/>
      <inkml:brushProperty name="height" value="0.025" units="cm"/>
    </inkml:brush>
  </inkml:definitions>
  <inkml:trace contextRef="#ctx0" brushRef="#br0">1 19 13293,'0'0'13132,"55"0"-11306,-23 0-321,8 0-608,8-3-673,3-4-224,4 3-512,-2 0-1442,-4 4-2562,-8 0-4453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5.462"/>
    </inkml:context>
    <inkml:brush xml:id="br0">
      <inkml:brushProperty name="width" value="0.025" units="cm"/>
      <inkml:brushProperty name="height" value="0.025" units="cm"/>
    </inkml:brush>
  </inkml:definitions>
  <inkml:trace contextRef="#ctx0" brushRef="#br0">68 370 6662,'0'-7'5995,"1"0"-5137,-1-45 3131,0 51-3837,0-1-1,0 1 1,0-1-1,0 1 1,-1-1 0,1 1-1,-1-1 1,1 1-1,-1 0 1,0-1 0,0 1-1,1 0 1,-1-1-1,0 1 1,0 0 0,0 0-1,0 0 1,0 0-1,0 0 1,-1 0-1,1 0 1,0 0 0,0 0-1,-1 1 1,1-1-1,-1 1 1,1-1 0,0 1-1,-1-1 1,1 1-1,-1 0 1,-2-1 0,3 2-90,-1-1 0,1 0 1,-1 1-1,0-1 1,1 1-1,-1 0 0,1 0 1,-1 0-1,1-1 1,-1 1-1,1 0 0,0 1 1,0-1-1,-1 0 1,1 0-1,0 0 0,0 1 1,0-1-1,0 1 1,0-1-1,1 1 0,-1-1 1,0 1-1,1-1 1,-1 1-1,1 0 0,0-1 1,-1 1-1,1 0 1,0-1-1,0 4 0,-4 61-34,5-56 104,-1-3-103,0 0 0,1 0 0,0 0 0,1-1-1,0 1 1,5 12 0,-7-18-24,0 0 1,1 1-1,0-1 1,-1 0-1,1 0 0,-1 0 1,1-1-1,0 1 1,0 0-1,0 0 0,0 0 1,-1 0-1,1-1 1,0 1-1,0 0 1,0-1-1,1 1 0,-1-1 1,2 1-1,-2-1 4,1 0 0,-1 0-1,1 0 1,-1-1-1,1 1 1,-1-1 0,1 1-1,-1-1 1,0 0 0,1 1-1,-1-1 1,0 0-1,0 0 1,1 0 0,-1 0-1,0 0 1,0 0 0,0 0-1,0 0 1,1-3-1,5-5 113,-1 0 0,-1-1-1,0 0 1,0 0 0,-1-1-1,0 1 1,-1-1 0,0 0-1,0 0 1,0-15-1,2-18 345,-3-54-1,-2 97-461,1-13 199,-1 0 1,-1 0 0,0-1 0,-1 1 0,-1 0 0,0 0 0,0 0-1,-2 1 1,0-1 0,-8-15 0,13 29-198,0-1 0,0 1 0,0 0-1,0-1 1,0 1 0,0 0 0,0 0 0,-1-1-1,1 1 1,0 0 0,0 0 0,0-1 0,0 1 0,0 0-1,-1 0 1,1-1 0,0 1 0,0 0 0,0 0 0,-1 0-1,1-1 1,0 1 0,0 0 0,-1 0 0,1 0 0,0 0-1,0 0 1,-1 0 0,1-1 0,0 1 0,0 0-1,-1 0 1,1 0 0,0 0 0,-1 0 0,1 0 0,0 0-1,0 0 1,-1 0 0,1 0 0,0 0 0,-1 1 0,1-1-1,-4 15-70,6 26-53,2-18 136,0 0 1,15 41 0,-16-53-16,2-1 1,-1 1 0,1-1 0,1 0-1,0-1 1,0 1 0,15 16-1,-19-24 14,0 0 0,-1 0 0,1 0 0,0-1 0,0 1 0,0-1 0,0 1 0,0-1 0,0 0 0,0 1 0,0-1 0,1 0 0,-1-1 0,0 1 0,1 0-1,-1-1 1,1 1 0,-1-1 0,1 0 0,-1 0 0,1 0 0,-1 0 0,0 0 0,1 0 0,-1-1 0,1 1 0,-1-1 0,1 1 0,-1-1 0,0 0-1,0 0 1,1 0 0,-1-1 0,0 1 0,0 0 0,0-1 0,0 0 0,0 1 0,-1-1 0,1 0 0,0 0 0,-1 0 0,1 0 0,-1 0 0,2-4-1,4-6 100,0 0 0,-1-1 0,0 0 0,-1 0 0,-1 0 0,5-25 0,-6-4 58,-3 35-151,0 0 1,0-1-1,1 1 1,0-1 0,0 1-1,4-12 1,-4 19-28,-1 0 1,0 0-1,1 0 1,-1 0-1,1-1 1,-1 1-1,0 0 0,1 0 1,-1 0-1,0 0 1,1 0-1,-1 0 1,1 0-1,-1 0 1,0 0-1,1 0 0,-1 0 1,0 0-1,1 0 1,-1 1-1,1-1 1,-1 0-1,0 0 0,1 0 1,-1 0-1,0 1 1,1-1-1,-1 0 1,0 0-1,0 1 1,1-1-1,-1 0 0,0 0 1,0 1-1,1-1 1,-1 0-1,0 1 1,0-1-1,0 0 1,0 1-1,1-1 0,-1 1 1,0-1-1,0 0 1,0 1-1,0-1 1,0 1-1,10 18-155,11 33 105,-14-34 57,0 0-1,0-1 0,2 0 1,13 20-1,-21-35-47,0 0 0,0-1 0,1 1 0,-1-1 0,0 1 0,1-1 0,-1 0 0,1 0 0,-1 1 0,1-1 1,0 0-1,-1 0 0,1-1 0,0 1 0,3 1 0,-4-2-35,0 0-1,0 0 1,0 0 0,0 0-1,0 0 1,0-1 0,0 1-1,0 0 1,0 0 0,0-1-1,-1 1 1,1-1 0,0 1-1,0-1 1,0 1 0,0-1 0,-1 1-1,1-1 1,0 0 0,-1 1-1,1-1 1,0-1 0,2-2-386,-1 0 0,0 0 0,0-1 0,0 1 0,0 0 1,-1-1-1,0 1 0,0-1 0,0 0 0,0-9 0,-3-25-6702,-7-8-6193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5.884"/>
    </inkml:context>
    <inkml:brush xml:id="br0">
      <inkml:brushProperty name="width" value="0.025" units="cm"/>
      <inkml:brushProperty name="height" value="0.025" units="cm"/>
    </inkml:brush>
  </inkml:definitions>
  <inkml:trace contextRef="#ctx0" brushRef="#br0">1 1 16271,'0'9'4490,"0"2"-3685,-1-3-265,1-1-1,0 1 0,1 0 1,0-1-1,2 11 0,-2-16-478,-1 0 0,1 0 0,0 0 0,0 0 0,0 0 0,0 0 0,0 0-1,0 0 1,0 0 0,1-1 0,-1 1 0,1-1 0,-1 1 0,1-1 0,0 1 0,0-1-1,0 0 1,-1 0 0,1 0 0,0 0 0,0 0 0,0 0 0,0-1 0,1 1 0,-1 0-1,2-1 1,0 1-419,0 0-1,1-1 0,-1 0 0,0 0 1,0 0-1,0 0 0,0-1 0,0 1 1,0-1-1,0 0 0,0 0 0,0-1 0,0 1 1,0-1-1,0 0 0,5-4 0,-2 0-1220,0 0-1,-1-1 0,0 0 0,0 0 1,8-13-1,10-13-294,-23 32 2355,-1 16 4531,-2 10-829,1 32-1119,1-55-2907,0 1-1,0 0 0,0-1 1,1 1-1,-1-1 0,1 1 0,0-1 1,-1 1-1,1-1 0,0 1 1,0-1-1,1 0 0,-1 1 1,0-1-1,4 4 0,-3-5-139,0 0 0,1 0 0,-1 0 1,0 0-1,1 0 0,-1-1 0,1 1 0,-1-1 0,1 1 0,-1-1 0,1 0 0,-1 0 0,1 0 0,-1 0 0,4-1 0,42-10-375,-29 6 112,-6 2-22,-1 1 0,1 1 0,0 0 1,22 1-1,-33 0 253,0 0 1,1 0-1,-1 1 1,0-1-1,1 1 1,-1 0-1,0 0 1,0-1-1,0 1 1,0 1-1,0-1 1,0 0-1,0 0 1,3 3-1,-4-2 52,-1-1-1,1 0 0,0 1 0,0-1 1,-1 1-1,1-1 0,-1 1 0,0-1 0,1 1 1,-1-1-1,0 1 0,0-1 0,0 1 1,0-1-1,0 1 0,0-1 0,0 1 0,-1-1 1,1 1-1,-1-1 0,1 1 0,-1-1 1,1 1-1,-3 2 0,-1 3 137,0-1 0,-1 1 0,1-1 0,-2 0 0,1 0 1,-1-1-1,0 1 0,0-1 0,-13 8 0,14-10-359,1 0-1,-1 0 1,0 0 0,0-1 0,0 1-1,0-1 1,0-1 0,0 1 0,0-1-1,-1 0 1,1 0 0,-1 0 0,1-1-1,-1 0 1,-7 0 0,12-1-167,0 1 1,0-1-1,0 1 0,0-1 1,0 0-1,1 1 1,-1-1-1,0 0 0,0 0 1,1 1-1,-1-1 1,0 0-1,1 0 0,-1 0 1,1 0-1,-1 0 1,1 0-1,0 0 0,-1 0 1,1 0-1,0 0 1,-1 0-1,1 0 1,0 0-1,0 0 0,0 0 1,0 0-1,0 0 1,1-2-1,-1 2-221,-1-26-10151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6.248"/>
    </inkml:context>
    <inkml:brush xml:id="br0">
      <inkml:brushProperty name="width" value="0.025" units="cm"/>
      <inkml:brushProperty name="height" value="0.025" units="cm"/>
    </inkml:brush>
  </inkml:definitions>
  <inkml:trace contextRef="#ctx0" brushRef="#br0">0 0 18866,'0'0'5963,"0"8"-4308,3 10-1375,0 1 1,2-1 0,-1 0 0,2 0-1,1-1 1,0 0 0,1 0-1,1 0 1,13 18 0,108 143-174,-62-98-1767,-89-102 1592,-1 1-1,-1 2 0,0 0 0,-2 1 1,0 1-1,-1 1 0,-35-16 0,36 20 723,41 16-310,37 6-957,27-12-3646,-68 1 2667,0-1 0,0-1 0,0 0-1,17-7 1,5-6-5209</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6.603"/>
    </inkml:context>
    <inkml:brush xml:id="br0">
      <inkml:brushProperty name="width" value="0.025" units="cm"/>
      <inkml:brushProperty name="height" value="0.025" units="cm"/>
    </inkml:brush>
  </inkml:definitions>
  <inkml:trace contextRef="#ctx0" brushRef="#br0">20 147 3716,'0'0'21188,"-3"11"-20094,2-6-1022,-3 9 210,0 0 0,1 1-1,1-1 1,0 1 0,1 0 0,2 29 0,-1-44-280,0 1 1,0 0-1,0 0 1,0-1 0,1 1-1,-1 0 1,0 0-1,1-1 1,-1 1 0,0 0-1,1 0 1,-1-1-1,1 1 1,-1-1 0,1 1-1,-1 0 1,1-1-1,-1 1 1,1-1 0,0 1-1,-1-1 1,1 1-1,0-1 1,0 0 0,-1 1-1,1-1 1,0 0-1,0 0 1,-1 1 0,1-1-1,0 0 1,0 0-1,-1 0 1,1 0 0,0 0-1,0 0 1,0 0-1,-1 0 1,1-1 0,0 1-1,0 0 1,0 0-1,-1-1 1,1 1 0,0 0-1,-1-1 1,1 1-1,0 0 1,-1-1 0,1 1-1,0-1 1,-1 0-1,1 1 1,-1-1 0,1 0-1,34-33 205,-4-15-243,-21 31-11,1 1-1,0 0 1,1 1 0,24-24 0,-35 39 52,0 0 0,0 0 1,0 0-1,0 0 0,0 0 1,1 0-1,-1 0 0,0 1 1,0-1-1,1 0 0,-1 1 1,0-1-1,1 1 0,-1-1 1,0 1-1,1 0 0,-1 0 1,1-1-1,-1 1 0,0 0 1,1 0-1,-1 1 0,1-1 1,-1 0-1,0 0 0,1 1 1,1 0-1,1 1 32,-1 1 1,0-1-1,0 1 0,-1 0 1,1 0-1,0 0 0,-1 0 1,3 4-1,-3-3 14,1 0-1,0 0 1,0 0-1,1-1 0,-1 1 1,8 5-1,-10-9-41,1 1-1,-1 0 0,1 0 1,-1-1-1,1 1 0,0-1 1,0 0-1,-1 1 0,1-1 0,0 0 1,-1 0-1,1 0 0,0 0 1,0 0-1,-1 0 0,1-1 1,0 1-1,0-1 0,-1 1 0,1-1 1,-1 1-1,1-1 0,0 0 1,1-1-1,8-5 61,-1-1 1,0 0-1,-1 0 0,1-1 0,-2 0 1,10-12-1,17-17-1755,6 5-4656,-21 22-2632,-9 3 1383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6.992"/>
    </inkml:context>
    <inkml:brush xml:id="br0">
      <inkml:brushProperty name="width" value="0.025" units="cm"/>
      <inkml:brushProperty name="height" value="0.025" units="cm"/>
    </inkml:brush>
  </inkml:definitions>
  <inkml:trace contextRef="#ctx0" brushRef="#br0">76 1 11211,'0'0'17211,"-9"7"-16886,2 0-263,0 0 0,0 0 0,1 0 0,0 1 0,-10 16 1,13-20-49,1 0 0,0 1 0,0-1 0,0 1 0,1 0 0,-1-1 0,1 1 0,0 0 0,1 0 0,-1-1 0,1 1 0,0 0 0,0 0 0,0 0 0,1 0 0,-1 0 0,3 5 0,-2-9-48,0 0 1,-1 0-1,1 0 0,0 0 1,0 0-1,1 0 1,-1-1-1,0 1 1,0 0-1,0-1 0,0 1 1,1-1-1,-1 1 1,0-1-1,1 0 0,-1 1 1,0-1-1,1 0 1,-1 0-1,0 0 0,1 0 1,-1 0-1,2-1 1,35-4-1638,-29 0 304,1 0-1,-1-1 1,0 0 0,-1-1 0,0 0-1,0 0 1,0 0 0,7-11 0,14-15-5824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7.337"/>
    </inkml:context>
    <inkml:brush xml:id="br0">
      <inkml:brushProperty name="width" value="0.025" units="cm"/>
      <inkml:brushProperty name="height" value="0.025" units="cm"/>
    </inkml:brush>
  </inkml:definitions>
  <inkml:trace contextRef="#ctx0" brushRef="#br0">18 198 12844,'0'0'7159,"-3"8"-7084,-1 1-62,2-6-12,1 0 1,-1 0 0,1 0 0,0 0-1,0 0 1,0 1 0,0-1 0,1 0-1,0 1 1,-1 4 0,2-7-6,-1 0 1,1 0 0,-1 0-1,1 0 1,-1 0 0,1 0-1,-1 0 1,1 0 0,0-1-1,0 1 1,-1 0 0,1 0-1,0-1 1,0 1 0,0 0-1,0-1 1,0 1 0,0-1-1,0 1 1,0-1 0,0 0-1,0 1 1,0-1 0,0 0-1,0 0 1,0 0 0,0 0-1,0 0 1,0 0 0,0 0 0,0 0-1,1 0 1,-1 0 0,0 0-1,1-1 1,43-9 374,-32 4 25,0 0 1,0-1 0,-1-1 0,0 0-1,-1-1 1,0 0 0,0-1-1,12-14 1,-17 17-3,0 0 0,-1 0-1,0 0 1,0-1 0,0 0-1,-1 0 1,0-1 0,-1 1-1,0-1 1,0 1 0,-1-1-1,0 0 1,-1 0 0,1-11-1,-2 19-374,0-1 0,0 0 0,0 1 0,0-1 0,0 1 0,-1-1 0,1 0 0,0 1 0,-1-1 0,0 1 0,1-1 0,-1 1 0,0-1-1,0 1 1,0 0 0,0-1 0,0 1 0,0 0 0,0 0 0,0 0 0,0-1 0,-1 1 0,1 1 0,0-1 0,-1 0 0,1 0 0,-1 0 0,1 1 0,-1-1 0,1 1 0,-1-1 0,1 1-1,-1-1 1,0 1 0,1 0 0,-1 0 0,1 0 0,-1 0 0,0 0 0,1 0 0,-1 1 0,0-1 0,1 0 0,-3 2 0,-2-1-28,0 0 0,1 1 0,-1 0 0,0 0-1,1 0 1,-1 1 0,1 0 0,-1 0 0,1 0 0,-9 8 0,6-2 21,1 0 0,1 0 0,-1 0 0,1 1 0,1 0 0,0 0-1,0 1 1,1-1 0,0 1 0,1 0 0,0 0 0,1 0 0,0 1 0,1-1 0,0 1 0,2 16 0,-1-24 1,0-1 1,1 1-1,0-1 1,0 0-1,0 0 1,0 1-1,1-1 1,-1 0-1,1 0 1,0 0-1,0 0 1,0 0-1,0-1 1,0 1 0,0-1-1,1 1 1,0-1-1,-1 0 1,1 0-1,0 0 1,0 0-1,0 0 1,0-1-1,0 1 1,0-1-1,1 0 1,-1 0-1,0 0 1,1 0-1,-1-1 1,1 0-1,4 1 1,1-1-100,0 1 0,-1-1 1,1-1-1,0 0 0,0 0 1,0-1-1,0 0 1,-1 0-1,1-1 0,-1 0 1,14-8-1,-12 5-1216,0-1 1,-1 0-1,0-1 0,0 0 1,13-17-1,9-17-9215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8.504"/>
    </inkml:context>
    <inkml:brush xml:id="br0">
      <inkml:brushProperty name="width" value="0.025" units="cm"/>
      <inkml:brushProperty name="height" value="0.025" units="cm"/>
    </inkml:brush>
  </inkml:definitions>
  <inkml:trace contextRef="#ctx0" brushRef="#br0">11 58 4708,'-1'-10'7442,"0"5"-7381,-8-31 5315,9 30-2567,7 24-1921,14 45 200,1 5-300,60 128 0,-81-194-776,0 1 0,1-1-1,-1 1 1,1-1 0,-1 0 0,1 1-1,0-1 1,0 0 0,0 0 0,0 0-1,0-1 1,0 1 0,0 0 0,1-1-1,-1 1 1,0-1 0,1 0 0,0 0-1,4 2 1,-4-3 37,0-1 0,0 1 0,-1 0-1,1-1 1,0 0 0,-1 1 0,1-1 0,0 0 0,-1 0-1,1-1 1,-1 1 0,1 0 0,-1-1 0,0 0 0,0 1-1,0-1 1,0 0 0,0 0 0,2-3 0,2-1 30,9-10-7,1 0 1,1 1 0,25-18 0,-38 30-75,0 0 0,1 0 1,-1 1-1,1 0 1,-1-1-1,1 2 1,0-1-1,0 0 1,-1 1-1,1 0 1,0 0-1,0 1 1,0-1-1,0 1 1,0 0-1,1 0 1,-1 1-1,0 0 1,0 0-1,-1 0 1,9 3-1,-10-3 54,-1 1 0,1-1 1,-1 1-1,1 0 0,-1 0 0,0 0 0,1 0 0,-1 1 1,0-1-1,0 0 0,-1 1 0,1 0 0,-1-1 0,1 1 1,-1 0-1,0 0 0,0 0 0,0 0 0,0 0 0,0 0 1,-1 0-1,1 0 0,-1 0 0,0 0 0,0 0 0,0 0 1,-1 6-1,0-3 98,0 1 0,0-1 0,-1 0 0,0 1 0,0-1 0,0 0 0,-1 0 0,0-1 0,0 1 0,-1 0 0,1-1 0,-6 6 0,1-3-17,0 0-1,-1-1 1,0 0-1,0-1 0,-1 0 1,0 0-1,0-1 0,0 0 1,0-1-1,-1 0 1,0-1-1,0 0 0,0 0 1,0-1-1,0-1 1,0 0-1,-1-1 0,1 0 1,-13-1-1,22 0-176,0 1 1,0 0-1,1-1 0,-1 0 1,0 1-1,0-1 0,0 0 0,1 0 1,-1 0-1,0 0 0,1 0 0,-1 0 1,1 0-1,-1-1 0,1 1 0,0 0 1,0-1-1,-1 1 0,1-1 1,0 0-1,0 1 0,0-1 0,1 0 1,-2-1-1,2 1-135,-1 1-1,1-1 1,0 0 0,0 1-1,0-1 1,0 0 0,0 1-1,0-1 1,0 0 0,0 1-1,1-1 1,-1 1 0,1-1-1,-1 0 1,1 1 0,0-1-1,-1 1 1,1 0 0,0-1-1,0 1 1,0 0 0,0-1-1,0 1 1,0 0 0,1 0-1,-1 0 1,0 0 0,2-1-1,56-31-9306,-24 15 918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49.574"/>
    </inkml:context>
    <inkml:brush xml:id="br0">
      <inkml:brushProperty name="width" value="0.025" units="cm"/>
      <inkml:brushProperty name="height" value="0.025" units="cm"/>
    </inkml:brush>
  </inkml:definitions>
  <inkml:trace contextRef="#ctx0" brushRef="#br0">36 326 2915,'0'0'598,"-2"-11"1767,-22-87-2223,15 51 5385,15 66 1263,3 8-4946,-6-20-1035,0 0-1,0 1 1,-1-1-1,-1 0 0,3 14 1,16-44 2730,-9 9-3212,1 0 0,27-24 0,-24 23-237,1 0-1,17-24 1,-29 35-70,-1-1 1,0 0-1,-1 1 1,1-1 0,-1 0-1,0-1 1,0 1-1,0 0 1,-1-1-1,0 1 1,0 0-1,0-1 1,0-10 0,-2 14-7,0 0 0,1 1 0,-1-1 0,0 0 1,0 1-1,0-1 0,0 1 0,0-1 0,0 1 1,0-1-1,0 1 0,-1 0 0,1 0 1,-1-1-1,1 1 0,-1 0 0,1 0 0,-1 1 1,0-1-1,1 0 0,-1 0 0,0 1 0,0-1 1,1 1-1,-1 0 0,0-1 0,0 1 1,0 0-1,-3 0 0,-1-1 3,0 1 1,-1 0-1,1 0 1,-1 0-1,1 1 1,-1 0-1,-10 3 0,12-2-28,0 1 0,0 0 0,0 1 0,1-1 0,-1 1 0,1 0 0,0 0 0,0 0 0,0 0 0,0 1 0,1 0 0,0 0 0,0 0 0,0 0 0,1 0 0,-1 0 0,1 1 0,1-1 0,-1 1 0,1 0 0,-1 6 1,-3 16-50,2-1 0,0 55 0,3-70 52,0 0 1,1 0 0,1 1 0,0-1 0,0 0 0,6 17 0,-7-27 5,0 1 0,0-1 0,0 0 0,0 0-1,0 0 1,1 0 0,-1 0 0,1 0 0,-1 0 0,1 0 0,0-1 0,-1 1 0,1-1 0,0 1 0,0-1 0,0 0 0,0 1 0,1-1 0,-1 0 0,0-1 0,0 1 0,1 0 0,-1 0 0,0-1 0,1 0 0,-1 1 0,1-1 0,-1 0 0,0 0 0,1 0 0,-1-1-1,1 1 1,-1 0 0,0-1 0,1 0 0,-1 1 0,0-1 0,0 0 0,1 0 0,2-3 0,6-2-6,0 0 0,0-1-1,-1 0 1,0-1 0,-1 0-1,14-14 1,51-66-2167,-49 57 95,6-9-1998,-13 13-1448,-3-1-5007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4.495"/>
    </inkml:context>
    <inkml:brush xml:id="br0">
      <inkml:brushProperty name="width" value="0.025" units="cm"/>
      <inkml:brushProperty name="height" value="0.025" units="cm"/>
    </inkml:brush>
  </inkml:definitions>
  <inkml:trace contextRef="#ctx0" brushRef="#br0">121 398 11531,'0'0'1292,"0"-8"58,0 6-1453,-3-36 2514,3 37-2312,0 0 0,0 0-1,0 0 1,-1 0 0,1 0 0,0 0 0,-1 1 0,1-1 0,-1 0 0,1 0 0,-1 0 0,1 1 0,-1-1 0,0 0 0,1 1 0,-1-1 0,0 0 0,0 1 0,1-1 0,-1 1 0,0-1 0,0 1 0,0 0 0,0-1 0,0 1 0,1 0 0,-1-1 0,0 1 0,0 0 0,0 0 0,0 0 0,0 0 0,0 0 0,0 0 0,0 0-1,0 0 1,0 1 0,0-1 0,0 0 0,1 0 0,-1 1 0,0-1 0,0 0 0,0 1 0,-1 0 0,-3 3 2,0-1 0,0 1 0,0 0 0,1 0 0,-1 1 0,1-1 0,0 1 0,1 0 0,-1 0 0,1 0 0,-5 10 0,3-5 40,1 0-1,0-1 0,0 2 1,1-1-1,0 0 0,-1 12 0,4-21-140,-1 0 1,1 0-1,0 0 0,0 1 0,0-1 0,0 0 0,0 0 1,0 0-1,0 0 0,0 1 0,1-1 0,-1 0 0,0 0 1,1 0-1,-1 0 0,1 0 0,-1 0 0,1 0 0,-1 0 1,1 0-1,0 0 0,0 0 0,-1 0 0,1 0 0,0-1 1,0 1-1,0 0 0,0 0 0,0-1 0,0 1 0,0-1 1,0 1-1,0-1 0,0 1 0,0-1 0,0 0 0,0 1 1,1-1-1,-1 0 0,0 0 0,0 0 0,0 0 0,0 0 1,1 0-1,-1 0 0,0 0 0,0-1 0,0 1 0,0 0 1,0-1-1,3 0 0,3-1 17,0-1 0,0 1 0,0-1 0,0-1 0,0 1 0,12-10 0,5-9 50,-1 0 0,-1-2-1,-1-1 1,-2 0-1,0-2 1,-2 0-1,0-1 1,-2 0-1,-2-2 1,0 1-1,-2-2 1,-1 1 0,-2-2-1,6-34 1,-14 64-8,1 0 0,-1 0 0,1 0 0,-1 0 0,0-1 0,0 1 0,0 0 0,0 0 0,0 0 0,0-1 0,-1 1 0,1 0 0,-1 0 0,0-2 0,0 4-36,0 0 0,1 0-1,-1 0 1,0 0 0,1 0-1,-1 1 1,0-1 0,1 0 0,-1 0-1,0 1 1,1-1 0,-1 0 0,1 1-1,-1-1 1,1 0 0,-1 1-1,1-1 1,-1 1 0,1-1 0,-1 1-1,1-1 1,0 1 0,-1 0 0,1-1-1,0 1 1,-1-1 0,1 2 0,-34 59 190,14-18-87,-20 66 0,34-91-35,1 1 1,1-1-1,1 1 0,1 1 1,1-1-1,1 30 0,0-47-98,0 0-1,1 0 1,-1 0-1,1 0 0,-1 0 1,1 1-1,0-1 1,0 0-1,0-1 1,0 1-1,0 0 1,1 0-1,-1 0 1,0-1-1,1 1 1,-1 0-1,1-1 0,0 0 1,0 1-1,-1-1 1,1 0-1,2 1 1,1 0 90,0 0 1,0 0 0,0-1 0,0 1-1,0-1 1,0-1 0,0 1 0,0-1 0,9 0-1,-6-1-211,0 0 0,1 0 0,-1 0 1,0-1-1,14-6 0,-18 7-288,-1-1 0,1 0 0,-1 0 1,1 1-1,-1-2 0,0 1 0,0 0 0,0-1 1,0 1-1,-1-1 0,5-6 0,-2-3-5109,-4 0-4495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1.052"/>
    </inkml:context>
    <inkml:brush xml:id="br0">
      <inkml:brushProperty name="width" value="0.025" units="cm"/>
      <inkml:brushProperty name="height" value="0.025" units="cm"/>
    </inkml:brush>
  </inkml:definitions>
  <inkml:trace contextRef="#ctx0" brushRef="#br0">0 0 4100,'0'0'14835,"4"13"-14087,94 249 4260,-34-99-4048,-51-122-887,-10-30 126,0 1 1,1-1 0,0 0-1,0 0 1,12 17-1,-18-59 1075,3 13-1053,-5-6-91,-2 1 0,-15-45 0,14 49-112,1 1-1,0-2 1,2 1 0,0-1 0,-2-28 0,7 47-30,0 0 1,0 0-1,0 0 1,-1 0-1,1 0 1,0 1-1,1-1 1,-1 0-1,0 1 1,0-1-1,0 1 1,0-1-1,0 1 1,1 0-1,-1-1 1,0 1-1,0 0 1,0 0-1,1 0 1,-1 0 0,0 0-1,0 0 1,1 0-1,-1 0 1,2 1-1,39 3-106,-34-3 7,0 1 0,-1 0 0,1 0 0,0 0 0,-1 1 0,1 0 0,-1 1-1,0 0 1,0 0 0,0 0 0,-1 1 0,1 0 0,-1 0 0,0 0 0,6 9 0,-11-13 14,0 1 0,-1-1 0,1 0 0,0 0 0,0 0 0,0 0 0,0 0 0,0 0 0,0-1 0,0 1 0,0 0 0,1 0 0,-1-1 0,0 1 0,0-1 1,0 1-1,1-1 0,-1 1 0,0-1 0,1 0 0,-1 0 0,0 1 0,1-1 0,-1 0 0,0 0 0,1-1 0,-1 1 0,2 0 0,-1-2 71,0 1 1,0-1-1,-1 1 0,1-1 0,0 1 0,-1-1 0,1 0 1,-1 0-1,0 0 0,0 0 0,0 0 0,0 0 0,0 0 1,0 0-1,0-3 0,4-13 263,0 0 0,-2 0 0,2-20 1,-5 35-274,0 4 38,0-1 0,0 0-1,0 0 1,1 0 0,-1 0 0,0 0-1,0 0 1,0 0 0,0 0 0,0 0 0,0 0-1,0 0 1,0 0 0,0 0 0,0 0-1,0 0 1,1 0 0,-1 0 0,0 0-1,0 0 1,0 0 0,0 0 0,0 0-1,0 0 1,0 0 0,0 0 0,0 0 0,0 0-1,0 0 1,1 0 0,-1 0 0,0 0-1,0 0 1,0 0 0,0-1 0,0 1-1,0 0 1,0 0 0,0 0 0,0 0-1,0 0 1,0 0 0,0 0 0,0 0 0,0 0-1,0 0 1,0 0 0,0 0 0,0-1-1,0 1 1,0 0 0,0 0 0,0 0-1,0 0 1,6 13 149,3 16 50,-6-16-49,0-1 1,2 0 0,-1 0-1,13 21 1,-16-30-123,0-1-1,1 0 1,-1 1 0,1-1 0,-1 0 0,1 0-1,0 0 1,0 0 0,0 0 0,0-1 0,0 1-1,0-1 1,0 1 0,0-1 0,1 0 0,-1 1-1,1-1 1,-1-1 0,1 1 0,-1 0 0,1 0-1,-1-1 1,1 0 0,0 1 0,-1-1-1,1 0 1,0 0 0,-1-1 0,1 1 0,4-2-1,-4 1 27,0-1-1,-1 0 0,1-1 1,0 1-1,-1 0 0,1-1 1,-1 1-1,0-1 0,0 0 0,0 0 1,0 0-1,-1 0 0,1 0 1,-1 0-1,0 0 0,0-1 1,0 1-1,0 0 0,0-1 0,-1 1 1,0-1-1,1-4 0,0-6 208,0-1-1,-1 0 1,-3-28 0,1 35-71,0 0 1,-1 1-1,1-1 1,-2 1-1,1-1 1,-9-12-1,-3-6 457,15 25-611,8 30-279,34 29 236,-34-46 5,0 0 0,0 0 0,1-1 0,0-1 0,1 1 0,14 10 0,-24-20 4,0-1 1,1 0-1,-1 0 0,0 1 0,0-1 1,1 0-1,-1 0 0,0 0 0,1 1 1,-1-1-1,1 0 0,-1 0 1,0 0-1,1 0 0,-1 0 0,0 0 1,1 0-1,-1 0 0,1 0 0,-1 0 1,0 0-1,1 0 0,-1 0 1,0 0-1,1 0 0,-1 0 0,1 0 1,-1-1-1,0 1 0,1 0 0,-1 0 1,0 0-1,1-1 0,-1 1 0,0 0 1,6-17 103,-5-27 43,-1 38-110,-2-28 553,2 33-590,0 0 0,0 0-1,0 0 1,0 0 0,0 0 0,0 0-1,-1 0 1,1 0 0,0 0 0,-1 0-1,1 0 1,0 0 0,-1 0 0,1 1-1,-1-1 1,0 0 0,1 0 0,-1 0-1,0 1 1,1-1 0,-1 0 0,0 1-1,0-1 1,1 0 0,-1 1 0,0-1-1,-1 0 1,2 1-41,0-13-14873,0 7 8685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2.286"/>
    </inkml:context>
    <inkml:brush xml:id="br0">
      <inkml:brushProperty name="width" value="0.025" units="cm"/>
      <inkml:brushProperty name="height" value="0.025" units="cm"/>
    </inkml:brush>
  </inkml:definitions>
  <inkml:trace contextRef="#ctx0" brushRef="#br0">1 417 9353,'0'1'338,"0"-1"0,0 1 0,0 0-1,0-1 1,0 1 0,0 0 0,0-1 0,1 1 0,-1 0 0,0-1 0,0 1 0,1 0 0,-1-1 0,0 1 0,1-1-1,-1 1 1,1-1 0,-1 1 0,0-1 0,1 1 0,-1-1 0,1 1 0,0-1 0,-1 1 0,1-1 0,0 1-1,22 0 2846,-19-2-2946,1 0-1,0 0 1,-1 0-1,1-1 1,-1 0-1,0 0 1,1 0-1,3-3 1,1-3-56,-1 0 1,-1-1-1,1 0 1,-1 0-1,-1 0 1,0-1-1,0 0 1,-1 0-1,0-1 1,0 1-1,-2-1 1,1 0-1,-1 0 1,-1 0-1,0-1 1,0 1-1,-2-1 1,1 1-1,-1-1 1,-1 1-1,-2-14 1,3 23-163,-1-1 0,1 1 0,-1-1 0,0 1 0,0 0 1,0-1-1,0 1 0,0 0 0,-1 0 0,1 0 0,-1 0 0,1 0 0,-1 0 0,0 0 0,0 0 1,0 1-1,0-1 0,0 1 0,0-1 0,0 1 0,0 0 0,-4-2 0,4 3-20,0-1 0,0 1 0,1 0-1,-1-1 1,0 1 0,0 0 0,1 0 0,-1 0-1,0 0 1,0 1 0,0-1 0,1 0-1,-1 1 1,0-1 0,1 1 0,-1 0 0,0-1-1,1 1 1,-1 0 0,1 0 0,-1 0-1,1 0 1,-1 0 0,1 0 0,0 1 0,0-1-1,-1 0 1,1 1 0,0-1 0,0 1 0,-1 2-1,-4 12-24,0-1-1,1 1 0,1 0 1,1 1-1,0-1 0,1 1 0,0-1 1,2 1-1,0-1 0,1 1 1,0 0-1,1-1 0,1 0 1,9 28-1,-11-41 28,0 0 1,1 1-1,-1-1 1,1-1-1,0 1 1,-1 0-1,1 0 1,1-1-1,-1 1 0,0-1 1,0 0-1,1 1 1,0-1-1,-1 0 1,1-1-1,0 1 1,0 0-1,0-1 0,0 1 1,0-1-1,0 0 1,0 0-1,1 0 1,-1-1-1,0 1 1,0-1-1,1 0 0,-1 0 1,0 0-1,1 0 1,-1 0-1,0-1 1,1 0-1,-1 1 1,0-1-1,0 0 0,0-1 1,0 1-1,0-1 1,0 1-1,0-1 1,0 0-1,-1 0 1,1 0-1,0 0 0,-1 0 1,4-6-1,8-7 48,-2-1 0,1-1-1,-2-1 1,-1 1 0,0-2 0,-1 1-1,-1-1 1,0 0 0,-2-1-1,0 0 1,-2 0 0,0 0 0,-1-1-1,-1 1 1,-1-35 0,-3 45-46,-4 17-132,-2 19-23,4 6 117,1 1-1,4 58 0,-1-90 38,0-1 0,-1 1 0,1-1 0,0 1-1,0-1 1,0 1 0,0-1 0,0 1 0,1-1-1,-1 1 1,0-1 0,0 1 0,0-1 0,0 1-1,0-1 1,1 1 0,-1-1 0,0 1 0,0-1 0,1 0-1,-1 1 1,0-1 0,1 1 0,-1-1 0,0 0-1,1 1 1,-1-1 0,1 0 0,-1 0 0,0 1-1,1-1 1,-1 0 0,1 0 0,-1 0 0,1 1-1,-1-1 1,1 0 0,-1 0 0,1 0 0,-1 0-1,1 0 1,-1 0 0,1 0 0,-1 0 0,1 0-1,-1 0 1,1 0 0,-1 0 0,1-1 0,-1 1 0,1 0-1,-1 0 1,1 0 0,-1-1 0,0 1 0,1 0-1,-1-1 1,1 1 0,-1 0 0,0-1 0,1 1-1,-1 0 1,0-1 0,0 1 0,1-1 0,-1 1-1,0-1 1,25-28 286,11-35-33,-26 43-233,1 1 0,22-29 0,-33 48-27,1-1 0,0 1 0,0 0 0,-1 0 0,1 0 0,0 0 0,0 0 0,0 0 0,0 0 0,0 1 0,1-1 1,-1 0-1,0 0 0,0 1 0,0-1 0,1 1 0,-1-1 0,0 1 0,1 0 0,-1-1 0,0 1 0,1 0 0,-1 0 0,0 0 0,1 0 0,-1 0 1,0 0-1,1 0 0,-1 0 0,0 1 0,1-1 0,-1 1 0,0-1 0,2 1 0,2 3-1,0 0 0,0 0 0,0 1 0,0-1 0,-1 1 0,5 7 0,-6-8 4,-1 0 1,1-1-1,0 1 1,0-1-1,0 0 1,1 1-1,-1-2 0,1 1 1,0 0-1,-1-1 1,1 1-1,7 2 1,-8-5 17,0 0 0,0 0 0,0-1 0,0 1-1,0-1 1,0 1 0,0-1 0,-1 0 0,1 0 0,0 0 0,0-1 0,-1 1 0,1-1 0,-1 1 0,0-1-1,1 0 1,-1 0 0,0 0 0,0 0 0,0 0 0,3-5 0,6-8 92,-1 0 1,13-24-1,-8 13-116,-9 16-17,-5 7-2,0 0-1,1 0 1,-1 0-1,1 0 0,0 1 1,0-1-1,0 0 1,0 1-1,0 0 1,0-1-1,1 1 1,-1 0-1,1 0 1,0 0-1,0 1 1,-1-1-1,1 0 1,0 1-1,0 0 0,5-1 1,-7 2-16,0 0 1,0 1-1,0-1 0,1 1 0,-1 0 1,0-1-1,0 1 0,0 0 1,0-1-1,0 1 0,0 0 1,0 0-1,0 0 0,-1 0 1,1 0-1,0 0 0,0 0 1,-1 0-1,1 0 0,-1 1 0,1-1 1,-1 0-1,1 0 0,-1 2 1,13 41-1865,-7-20-5662</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4.154"/>
    </inkml:context>
    <inkml:brush xml:id="br0">
      <inkml:brushProperty name="width" value="0.025" units="cm"/>
      <inkml:brushProperty name="height" value="0.025" units="cm"/>
    </inkml:brush>
  </inkml:definitions>
  <inkml:trace contextRef="#ctx0" brushRef="#br0">1 0 3812,'0'0'16266,"11"13"-16138,20 27 703,-2 2 0,26 50 0,-46-72-580,-4-10-41,0 0 0,1-1 0,0 1 0,0-1 0,9 10 0,-53-19-9862,16-2 3486</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4.499"/>
    </inkml:context>
    <inkml:brush xml:id="br0">
      <inkml:brushProperty name="width" value="0.025" units="cm"/>
      <inkml:brushProperty name="height" value="0.025" units="cm"/>
    </inkml:brush>
  </inkml:definitions>
  <inkml:trace contextRef="#ctx0" brushRef="#br0">1 255 13261,'0'0'7858,"1"-10"-6759,0 8-1071,-1-3 62,1 0 0,0 0 1,0 0-1,0 0 1,1 0-1,0 0 0,0 1 1,0-1-1,0 0 1,1 1-1,0 0 0,0 0 1,0 0-1,0 0 1,0 0-1,7-5 1,17-13 679,8-8-147,51-32 0,-77 56-611,1 0 0,1 0-1,-1 1 1,1 0 0,0 1 0,0 1-1,0-1 1,0 2 0,1 0 0,17-2 0,-26 4 6,-1 0 0,0 1 0,0-1 0,0 0 0,0 1 0,0-1 0,0 1 0,0-1 0,-1 1 1,1 0-1,0 0 0,0 0 0,0 0 0,-1 0 0,1 1 0,0-1 0,-1 0 0,0 1 1,1-1-1,-1 1 0,3 3 0,-2-1 49,0 0 1,0 1-1,0 0 1,0-1-1,-1 1 1,0 0-1,0 0 0,0-1 1,0 7-1,0 0 34,-1 0 0,0 0 0,-1-1 0,-1 1 0,1 0 0,-2 0-1,1-1 1,-6 13 0,4-13-181,-1-1 1,0 0-1,0 0 1,-1 0-1,0-1 0,-1 0 1,0 0-1,0 0 0,0-1 1,-1 0-1,-12 7 1,21-25-3947,23-39-4510,-5 15 2920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4.891"/>
    </inkml:context>
    <inkml:brush xml:id="br0">
      <inkml:brushProperty name="width" value="0.025" units="cm"/>
      <inkml:brushProperty name="height" value="0.025" units="cm"/>
    </inkml:brush>
  </inkml:definitions>
  <inkml:trace contextRef="#ctx0" brushRef="#br0">0 0 8808,'0'0'11515,"6"10"-10495,15 36 54,-12-24-548,0-1-1,2 0 1,0 0 0,2-2-1,17 24 1,-29-42-505,0 0 1,-1 0-1,1 0 0,0 0 1,0 0-1,0 0 1,0 0-1,1 0 1,-1 0-1,0 0 0,0-1 1,0 1-1,1 0 1,-1-1-1,0 1 0,1-1 1,-1 0-1,0 1 1,1-1-1,-1 0 0,1 0 1,-1 0-1,0 0 1,1 0-1,-1 0 0,1 0 1,1 0-1,-2-2 20,0 1 0,1 0 0,-1-1-1,0 1 1,0 0 0,0-1 0,0 0-1,0 1 1,0-1 0,-1 1 0,1-1 0,0 0-1,-1 0 1,1 1 0,-1-1 0,0 0-1,1-3 1,0-5 43,0 0-1,-1 0 0,0 0 0,-1 0 1,0 0-1,-4-15 0,4 20-62,-1 0 0,0 1-1,0 0 1,0-1-1,-1 1 1,0 0 0,0 0-1,0 0 1,0 0 0,0 1-1,-1-1 1,0 1-1,1 0 1,-1 0 0,0 0-1,-1 1 1,1-1 0,0 1-1,-1 0 1,1 0-1,-8-1 1,12 3-29,-1 0 0,1 0 1,-1 0-1,1 0 0,-1 1 0,1-1 0,-1 0 1,1 0-1,-1 1 0,1-1 0,-1 0 0,1 1 1,-1-1-1,1 0 0,-1 1 0,1-1 0,0 1 0,-1-1 1,1 1-1,0-1 0,-1 1 0,1-1 0,0 1 1,0-1-1,0 1 0,-1-1 0,1 1 0,0-1 0,0 1 1,0-1-1,0 1 0,0-1 0,0 1 0,0 0 1,0-1-1,0 1 0,0-1 0,0 1 0,1-1 1,-1 1-1,0-1 0,0 1 0,0-1 0,1 1 0,-1-1 1,0 1-1,1-1 0,-1 1 0,0-1 0,1 1 1,16 28-145,-14-27-100,-1 0 0,1-1 1,0 1-1,-1 0 0,1-1 0,0 0 0,0 0 0,0 1 0,0-2 0,0 1 0,0 0 0,0-1 1,0 1-1,1-1 0,-1 0 0,0 0 0,4-1 0,-3 1-328,-1-1 1,0 1-1,1-1 0,-1 0 0,0-1 0,0 1 1,1-1-1,-1 1 0,0-1 0,-1 0 1,1 0-1,0 0 0,0 0 0,-1 0 1,4-5-1,8-14-4897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5.547"/>
    </inkml:context>
    <inkml:brush xml:id="br0">
      <inkml:brushProperty name="width" value="0.025" units="cm"/>
      <inkml:brushProperty name="height" value="0.025" units="cm"/>
    </inkml:brush>
  </inkml:definitions>
  <inkml:trace contextRef="#ctx0" brushRef="#br0">2 317 5637,'0'0'13918,"0"10"-12402,0 0-1346,-1 5 397,1-1 0,0 1 0,5 28 0,-5-42-537,1 1 1,-1 0 0,0 0 0,0 0-1,1 0 1,-1 0 0,1 0 0,0 0-1,0 0 1,-1-1 0,1 1 0,0 0-1,1 0 1,-1-1 0,0 1-1,0-1 1,1 1 0,-1-1 0,1 0-1,-1 1 1,1-1 0,-1 0 0,1 0-1,0 0 1,0 0 0,-1-1 0,1 1-1,0 0 1,0-1 0,0 1-1,0-1 1,0 1 0,0-1 0,0 0-1,0 0 1,0 0 0,0 0 0,0 0-1,3-2 1,-3 2 6,0-1 1,0-1-1,0 1 1,-1 0-1,1 0 0,0-1 1,-1 1-1,1-1 0,-1 1 1,0-1-1,1 1 1,-1-1-1,0 0 0,0 0 1,0 0-1,0 0 1,-1 0-1,1 0 0,0 0 1,-1 0-1,1 0 0,-1 0 1,0 0-1,0-3 1,2-58 714,-2 54-752,-1 5 23,1 0 1,-1 0-1,0 0 0,-1 1 1,1-1-1,0 0 1,-1 1-1,0 0 0,0-1 1,0 1-1,-4-5 0,5 7-23,0 0 0,1 0 0,-1 0 0,0 0 0,0 0 0,0 0 0,0 0 0,0 1 0,0-1 0,0 0 0,0 0-1,0 1 1,0-1 0,0 1 0,0-1 0,-1 1 0,1-1 0,0 1 0,0 0 0,-1 0 0,1-1 0,0 1 0,0 0 0,-1 0 0,1 0 0,0 0-1,0 1 1,-1-1 0,1 0 0,0 0 0,0 1 0,-1-1 0,1 1 0,0-1 0,0 1 0,0 0 0,0-1 0,-2 2 0,2 0-128,0-1 0,0 0 0,0 1 0,0-1 0,0 1-1,0-1 1,1 1 0,-1 0 0,1-1 0,-1 1 0,1 0 0,-1-1 0,1 1 0,0 0 0,0 0 0,0-1 0,0 1 0,0 0 0,0 0 0,1-1 0,-1 1 0,0 0 0,1-1 0,-1 1 0,1 0 0,0-1 0,0 1 0,-1-1 0,1 1 0,0-1 0,0 1 0,0-1 0,1 0 0,-1 0 0,0 1 0,0-1 0,1 0 0,-1 0 0,1 0 0,-1 0 0,1-1 0,-1 1 0,1 0 0,-1 0 0,1-1 0,0 1 0,0-1 0,-1 0 0,1 0 0,0 1 0,2-1 0,0-1-315,0 1 0,0-1 0,1 0 0,-1 0-1,0 0 1,0-1 0,0 1 0,0-1 0,0 0 0,-1 0 0,1 0 0,0-1 0,-1 0 0,0 1 0,1-1 0,-1 0 0,0 0 0,-1-1 0,1 1 0,-1-1 0,1 1 0,-1-1 0,0 0 0,0 0 0,0 0 0,1-8 0,1 2 99,-1 1-1,-1-1 1,1 0 0,0-17 0,-2 19 723,-1 0 0,0 0 0,-1 0 0,0 0 0,-3-13 1,2 17 255,0 0 0,0 0 0,0 0 0,-1 1 0,0-1 0,0 1 0,-4-5 0,7 8-558,0-1-1,0 1 1,-1-1 0,1 1-1,0-1 1,-1 1-1,1-1 1,0 1-1,-1 0 1,1-1 0,-1 1-1,1-1 1,-1 1-1,1 0 1,-1-1 0,1 1-1,-1 0 1,1 0-1,-1-1 1,1 1 0,-1 0-1,1 0 1,-1 0-1,1 0 1,-1 0 0,0 0-1,1 0 1,-1 0-1,1 0 1,-1 0 0,1 0-1,-1 0 1,0 0-1,1 0 1,-1 0-1,1 1 1,-1-1 0,1 0-1,-1 0 1,1 1-1,-1-1 1,1 0 0,-1 1-1,1-1 1,0 1-1,-1-1 1,1 0 0,-1 1-1,1-1 1,0 1-1,-1-1 1,1 1 0,0-1-1,0 1 1,-1-1-1,1 1 1,0-1-1,0 1 1,0 0 0,0-1-1,0 1 1,0-1-1,0 1 1,0-1 0,0 1-1,0 0 1,-2 13 253,1 0 1,1 0-1,0 0 1,1 0-1,3 15 1,-3-21-215,1-1 0,0 1-1,0-1 1,1 0 0,0 0 0,0 0 0,0 0 0,1-1 0,0 1 0,1-1 0,5 7 0,-9-12-80,0 1 1,0 0-1,1-1 1,-1 0-1,0 1 1,1-1-1,-1 0 0,1 0 1,0 0-1,-1 0 1,1 0-1,0 0 1,0 0-1,-1 0 1,1-1-1,0 1 1,0-1-1,0 1 1,0-1-1,0 0 1,0 0-1,0 0 1,0 0-1,0 0 1,0 0-1,-1 0 0,1-1 1,0 1-1,0-1 1,0 1-1,0-1 1,0 0-1,-1 0 1,1 0-1,0 0 1,-1 0-1,1 0 1,-1 0-1,1 0 1,-1-1-1,1 1 1,-1-1-1,0 1 1,0-1-1,0 1 0,0-1 1,2-3-1,2-4 115,0-1 0,0 0 0,0 0 0,-2 0 0,1-1-1,-1 1 1,1-12 0,-1 7-95,-1 0-1,0-1 1,-1 1 0,-1 0-1,0-1 1,-2 1-1,1 0 1,-2 0 0,0 0-1,-1 0 1,-7-19-1,10 33-45,1-1 0,-1 1 0,0-1 0,0 1-1,0-1 1,0 1 0,0 0 0,0 0 0,0 0-1,0-1 1,0 1 0,-1 0 0,1 0 0,0 0-1,-1 1 1,-1-2 0,2 2-7,1 0 1,-1 0-1,0 0 0,1 1 1,-1-1-1,1 0 1,-1 0-1,0 1 0,1-1 1,-1 0-1,1 1 0,-1-1 1,1 0-1,-1 1 0,1-1 1,0 1-1,-1-1 1,1 1-1,-1-1 0,1 1 1,0-1-1,-1 1 0,1-1 1,0 1-1,0 0 0,0-1 1,-1 1-1,1-1 0,0 1 1,0 0-1,0-1 1,0 1-1,0 0 0,0-1 1,0 1-1,0-1 0,0 1 1,0 0-1,1-1 0,-1 2 1,0 20 79,0 0 0,2 1 1,5 29-1,-6-46-55,0 0 1,1 0-1,-1-1 0,1 1 0,1-1 1,-1 1-1,1-1 0,0 0 0,0 0 1,0 0-1,1 0 0,0 0 0,0-1 1,0 0-1,0 0 0,1 0 0,-1 0 1,7 3-1,-9-6-14,0 1-1,0-1 1,1 0-1,-1-1 1,0 1 0,1 0-1,-1-1 1,1 1 0,-1-1-1,1 0 1,-1 1 0,1-1-1,-1-1 1,1 1 0,-1 0-1,1 0 1,-1-1-1,1 0 1,-1 1 0,1-1-1,-1 0 1,0 0 0,1 0-1,-1-1 1,0 1 0,0-1-1,0 1 1,0-1 0,0 1-1,0-1 1,-1 0-1,1 0 1,-1 0 0,1 0-1,-1 0 1,0 0 0,1-1-1,-1 1 1,1-5 0,3-3 31,-1 0 0,-1-1 0,0 0 0,0 0 1,-1 0-1,0 0 0,-1-19 0,0 16-9,0 11-27,-1-1 0,1 1 0,-1-1 0,0 0-1,0 1 1,-1-1 0,1 1 0,-1-1 0,1 1 0,-1-1 0,0 1 0,-1-1 0,-1-4 0,0 47-132,4-31 175,0 0-1,1 0 1,0 0 0,0 0 0,1 0-1,5 10 1,-7-16-9,0-1 0,0 1 0,0 0 0,1 0 0,-1-1 0,0 1 0,1 0 0,-1-1 0,1 1 0,0-1 0,-1 0 0,1 0 1,2 2-1,-2-3 0,-1 1 0,0-1 1,0 0-1,0 0 0,1 0 1,-1 0-1,0 0 1,0 0-1,0 0 0,1 0 1,-1-1-1,0 1 0,0 0 1,0-1-1,0 1 1,1-1-1,-1 1 0,0-1 1,0 1-1,0-1 1,0 0-1,0 1 0,0-1 1,-1 0-1,3-1 0,-1-2-72,1 1-1,0 0 1,-1 0 0,0-1-1,0 0 1,0 1-1,0-1 1,0 0-1,-1 0 1,0 0-1,2-6 1,-1-13-9536,-2 16 1402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6.962"/>
    </inkml:context>
    <inkml:brush xml:id="br0">
      <inkml:brushProperty name="width" value="0.025" units="cm"/>
      <inkml:brushProperty name="height" value="0.025" units="cm"/>
    </inkml:brush>
  </inkml:definitions>
  <inkml:trace contextRef="#ctx0" brushRef="#br0">54 14 12364,'0'0'280,"0"-1"0,0 1 1,0-1-1,0 0 1,0 1-1,0-1 0,0 0 1,0 1-1,0-1 1,-1 1-1,1-1 0,0 0 1,0 1-1,-1-1 1,1 1-1,0-1 0,-1 1 1,1-1-1,-1 1 1,1-1-1,0 1 0,-1-1 1,1 1-1,-2-1 1,-13 2 2259,14 0-2448,-1-1 0,0 1 0,0 0 1,1 0-1,-1 0 0,1 1 0,-1-1 1,1 0-1,-1 1 0,1-1 1,0 1-1,0-1 0,-1 1 0,1-1 1,0 1-1,1 0 0,-3 3 0,1 7 177,0-1 0,1 1 0,0 0 0,1 0 0,0 0 0,1 0 0,0-1 0,5 17 0,-5-24-233,0 0 0,0-1-1,0 1 1,1-1-1,0 1 1,-1-1-1,1 0 1,0 0-1,1 1 1,-1-2-1,1 1 1,-1 0-1,4 3 1,-3-5-33,-1 0 0,0 1 0,1-1 0,-1 0 1,1 0-1,0 0 0,-1-1 0,1 1 0,0-1 0,-1 1 0,1-1 0,0 0 0,-1 0 1,1 0-1,0-1 0,0 1 0,-1 0 0,1-1 0,0 0 0,3-1 0,0-1-241,-1 0 0,1 0 0,-1 0 0,0 0 0,0-1 0,0 0 0,-1 0 0,1 0-1,-1-1 1,0 1 0,4-7 0,2-4-1776,-1 1 0,14-29 0,-5-2-3538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7.600"/>
    </inkml:context>
    <inkml:brush xml:id="br0">
      <inkml:brushProperty name="width" value="0.025" units="cm"/>
      <inkml:brushProperty name="height" value="0.025" units="cm"/>
    </inkml:brush>
  </inkml:definitions>
  <inkml:trace contextRef="#ctx0" brushRef="#br0">7 156 2755,'0'0'12657,"-2"8"-8733,0 12-2924,0 0 1,1-1 0,1 1-1,1 0 1,7 38 0,-6-46-873,1-1 1,1 1 0,0-1 0,0 0-1,1 0 1,0 0 0,1-1-1,0 0 1,1 0 0,0 0-1,16 16 1,-23-26-137,0 0 0,1 1 0,-1-1 0,0 0 0,0 0 0,0 0 0,0 1 0,0-1 0,0 0 0,0 0 0,0 0 0,0 1 0,0-1 0,0 0 0,1 0 0,-1 0 0,0 0 0,0 0 0,0 1 0,0-1 0,0 0 0,1 0 0,-1 0 0,0 0 0,0 0 0,0 0 0,1 0 0,-1 0 0,0 0 0,0 1 0,0-1 0,0 0 0,1 0 0,-1 0 0,0 0 0,0 0 0,0 0 0,1 0 0,-1 0 0,0 0 0,0-1 0,0 1 0,1 0 0,-1 0 0,0 0 0,0 0 0,0 0 0,1 0 0,-1 0 0,0 0 0,0 0 0,0-1 0,0 1 0,0 0 0,1 0 0,-1 0 0,0-1 0,-3-15-407,-13-21-174,14 33 552,-2-5-81,-1 1 1,0 0-1,0 0 1,-1 0-1,-9-10 1,30 53 1137,-13-32-1007,0-1 0,0 1 0,0-1 0,0 0 0,1 0 0,-1 0 0,1 0 0,-1 0 0,1 0 0,0-1 0,0 1 0,0-1 0,0 0 0,0 0 0,0 0 0,0 0 0,0-1 0,0 1 0,0-1 0,1 0 0,-1 0 0,0 0 0,0 0 0,0 0 0,0-1 0,1 0 0,-1 1 0,0-1 0,0 0 1,0 0-1,0-1 0,-1 1 0,1-1 0,0 1 0,0-1 0,-1 0 0,1 0 0,-1 0 0,0 0 0,3-4 0,3-3 16,0 0-1,-1 0 1,-1-1 0,0 0 0,0-1 0,-1 1-1,0-1 1,0 0 0,4-19 0,-4-5 17,-4 28-37,-1 0 0,1 0 1,1 0-1,0-1 0,4-11 0,-6 19-10,0 0 0,1 0-1,-1 0 1,0 0 0,0 0 0,1-1 0,-1 1-1,0 0 1,0 0 0,0 0 0,1 0-1,-1 0 1,0 0 0,0 0 0,1 0-1,-1 0 1,0 0 0,0 0 0,1 0-1,-1 0 1,0 0 0,0 0 0,0 1 0,1-1-1,-1 0 1,0 0 0,0 0 0,1 0-1,-1 0 1,0 0 0,0 1 0,0-1-1,0 0 1,1 0 0,-1 0 0,0 0-1,0 1 1,0-1 0,0 0 0,0 0 0,0 1-1,1-1 1,-1 0 0,0 0 0,0 0-1,0 1 1,0-1 0,0 0 0,0 0-1,0 1 1,0-1 0,0 0 0,0 1-1,5 13 80,3 16 352,-6-18-293,1 0 1,0 0-1,1 0 1,0 0 0,1-1-1,0 0 1,1 0-1,0 0 1,1-1-1,8 11 1,-14-19-117,0-1 0,1 0 0,-1 0 0,0 0 0,1 1 0,-1-1 0,1-1 0,-1 1 0,1 0 0,0 0 1,-1 0-1,1-1 0,0 1 0,0-1 0,-1 0 0,1 1 0,0-1 0,0 0 0,0 0 0,-1 0 0,1 0 0,0 0 0,2-1 0,-2 0 3,1 0-1,-1 0 1,1-1 0,-1 1-1,1-1 1,-1 1 0,0-1-1,0 0 1,0 0-1,0 0 1,0 0 0,0-1-1,2-2 1,1-2-266,-1-1-1,0 0 1,0 0 0,0 0-1,-1-1 1,-1 1-1,1-1 1,1-11 0,-4 10-605,0 0 1,0 0-1,-1 0 0,0 0 1,-1 1-1,0-1 1,-1 0-1,0 1 0,0 0 1,-1 0-1,0 0 1,-1 0-1,1 0 0,-10-11 1,5 8-193,-1 1 1,1 0-1,-20-16 1,17 17 1414,-1 1 1,0 0-1,-17-8 0,-1 8 6568,21 13-2175,14 12-3515,-1-13-1286,-1-1 0,1 1-1,-1 0 1,1-1 0,0 1 0,0-1 0,0 0 0,0 0 0,0 0-1,0-1 1,1 1 0,-1-1 0,1 1 0,3 0 0,24 4-3018,-1-3-3497,-10-3 77</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7.991"/>
    </inkml:context>
    <inkml:brush xml:id="br0">
      <inkml:brushProperty name="width" value="0.025" units="cm"/>
      <inkml:brushProperty name="height" value="0.025" units="cm"/>
    </inkml:brush>
  </inkml:definitions>
  <inkml:trace contextRef="#ctx0" brushRef="#br0">20 103 7495,'0'0'13960,"-3"11"-12380,-2 10-616,1 0-1,0 0 1,1 36-1,3-56-957,0 0 0,0-1 0,0 1 0,0 0 0,0-1 0,0 1 0,0 0 1,1-1-1,-1 1 0,0 0 0,1-1 0,-1 1 0,0-1 0,1 1 0,-1 0 0,1-1 0,-1 1 0,0-1 0,1 1 0,0-1 0,-1 0 0,1 1 0,-1-1 0,1 1 0,0-1 0,-1 0 0,1 0 0,-1 1 0,1-1 0,0 0 0,-1 0 0,1 0 0,0 0 0,0 1 0,-1-1 0,1 0 0,0 0 0,-1-1 0,1 1 0,0 0 0,-1 0 0,1 0 0,0 0 0,-1-1 0,1 1 0,0 0 0,-1 0 0,1-1 0,1 0 0,30-18 142,-22 10-107,4-6-133,1 1 0,0 1 0,28-18-1,-36 28 216,-1-1 0,1 1 0,0 1 0,0-1 0,0 1 0,0 0 0,0 1 0,0 0 0,1 0 0,-1 0-1,1 1 1,-1 0 0,12 2 0,-15-2-57,0-1 0,-1 1 0,1-1 0,0 0 0,-1 0 0,1 0-1,-1-1 1,1 1 0,-1-1 0,0 0 0,1 1 0,-1-2 0,0 1 0,0 0 0,0-1 0,-1 1-1,1-1 1,-1 0 0,3-3 0,22-31-2150,-9 4-5777,-11 16-1641</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8.753"/>
    </inkml:context>
    <inkml:brush xml:id="br0">
      <inkml:brushProperty name="width" value="0.025" units="cm"/>
      <inkml:brushProperty name="height" value="0.025" units="cm"/>
    </inkml:brush>
  </inkml:definitions>
  <inkml:trace contextRef="#ctx0" brushRef="#br0">51 300 9801,'0'0'16389,"-8"9"-16079,2-1-300,1-1-1,-1 1 1,1 0 0,1 1 0,-5 10 0,7-16-12,1 0 1,0 0 0,0-1 0,0 1-1,0 0 1,1 0 0,-1 0 0,1 0 0,0 0-1,0 1 1,0-1 0,0 0 0,1 0-1,-1 0 1,1 0 0,0 0 0,0 0-1,0-1 1,0 1 0,0 0 0,0 0-1,1-1 1,-1 1 0,1 0 0,4 3-1,-6-5-1,1 0-1,0 0 0,0 0 1,-1-1-1,1 1 0,0 0 1,0-1-1,0 1 0,0-1 1,0 1-1,0-1 0,0 0 1,0 1-1,0-1 0,0 0 1,0 0-1,0 1 0,0-1 0,0 0 1,0 0-1,0 0 0,0 0 1,0 0-1,0-1 0,0 1 1,0 0-1,2-1 0,-1 0-7,0-1 0,0 1 0,0-1 0,0 1 0,0-1 0,0 0 0,0 0 0,0 0-1,-1 0 1,1 0 0,0-2 0,5-8-30,-2 1 0,0-1 0,6-17 0,10-59 20,-15 86-566,-1 11 270,2 11 174,-7-20 143,1 3-6,1 7 20,1 0 0,0 0-1,1 0 1,0-1 0,6 10 0,-10-18 9,1 1-1,0-1 0,0 0 0,0 0 1,-1 0-1,1 0 0,0 0 1,0 0-1,1 0 0,-1 0 1,0 0-1,0-1 0,0 1 1,1 0-1,-1-1 0,0 1 1,0-1-1,1 1 0,-1-1 0,1 1 1,-1-1-1,0 0 0,1 0 1,-1 0-1,1 0 0,-1 0 1,0 0-1,1 0 0,-1-1 1,1 1-1,-1 0 0,0-1 0,1 1 1,-1-1-1,0 1 0,0-1 1,1 0-1,-1 1 0,0-1 1,0 0-1,0 0 0,0 0 1,0 0-1,0 0 0,0 0 1,0 0-1,1-2 0,11-13 99,0 0 0,-1-1 1,-1 0-1,0-1 0,10-26 0,-8 19-6,0 0 1,18-24-1,-31 48-119,1 0 0,-1 0 0,1 0 0,-1 0 0,1 1 1,-1-1-1,1 0 0,0 0 0,-1 0 0,1 1 0,0-1 0,0 1 0,-1-1 0,1 0 0,0 1 0,0-1 0,0 1 0,0 0 0,0-1 0,0 1 1,0 0-1,0-1 0,0 1 0,0 0 0,0 0 0,0 0 0,0 0 0,0 0 0,0 0 0,0 0 0,0 0 0,0 0 0,0 1 0,-1-1 0,3 1 0,1 2 8,-1 0-1,0 0 0,0 0 0,0 1 0,0-1 0,-1 1 0,3 5 1,19 23 158,-23-31-148,0 0 0,0 0 1,1 0-1,-1 0 0,0 0 1,0-1-1,0 1 1,1 0-1,-1-1 0,1 1 1,-1 0-1,0-1 0,1 0 1,-1 1-1,1-1 0,-1 0 1,1 0-1,-1 0 0,1 0 1,2 0-1,-1-1 34,0 0 0,1 0-1,-1-1 1,0 1 0,0-1 0,0 0-1,-1 0 1,1 0 0,0 0 0,-1-1-1,1 1 1,-1-1 0,3-3-1,28-43 234,-22 33-264,0-2-48,35-48 108,-44 63-113,0 0 1,0 0-1,1 1 0,0-1 1,-1 1-1,1-1 0,0 1 1,0 0-1,1 0 0,-1 0 1,0 1-1,1-1 0,-1 1 1,1 0-1,-1-1 1,8 0-1,-11 2 25,1 0 1,0 1-1,0-1 1,-1 0-1,1 0 1,0 0-1,0 1 1,-1-1-1,1 0 0,0 1 1,-1-1-1,1 0 1,0 1-1,-1-1 1,1 1-1,-1-1 1,1 1-1,0-1 1,-1 1-1,0 0 0,1-1 1,-1 1-1,1 0 1,-1-1-1,0 1 1,1 1-1,6 25 324,-7-25-432,0 0 1,0 0-1,0 0 0,0 0 1,1 0-1,-1 0 1,1 0-1,-1 0 1,1 0-1,0-1 0,0 1 1,0 0-1,0 0 1,0-1-1,0 1 1,0-1-1,0 1 0,1-1 1,2 3-1,0-5-4178,-1-8-3609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4.824"/>
    </inkml:context>
    <inkml:brush xml:id="br0">
      <inkml:brushProperty name="width" value="0.025" units="cm"/>
      <inkml:brushProperty name="height" value="0.025" units="cm"/>
    </inkml:brush>
  </inkml:definitions>
  <inkml:trace contextRef="#ctx0" brushRef="#br0">0 1 6502,'0'0'20569,"2"10"-20190,0 82 152,-2-3-3021,0-89 2422,0 0-1,0 0 1,0 1 0,0-1-1,0 0 1,0 0 0,1 0 0,-1 0-1,0 1 1,0-1 0,0 0 0,0 0-1,0 0 1,0 0 0,1 0 0,-1 1-1,0-1 1,0 0 0,0 0 0,0 0-1,1 0 1,-1 0 0,0 0-1,0 0 1,0 0 0,0 0 0,1 0-1,-1 0 1,0 0 0,0 0 0,0 0-1,1 0 1,-1 0 0,0 0 0,0 0-1,0 0 1,1 0 0,-1 0 0,0 0-1,0 0 1,0 0 0,0 0 0,1 0-1,-1 0 1,0 0 0,0 0-1,0-1 1,0 1 0,1 0 0,-1 0-1,0 0 1,0 0 0,0 0 0,0-1-1,0 1 1,0 0 0,0 0 0,0 0-1,1-1 1,-1 1 0,0 0 0,0 0-1,9-12-1817,-1-11-2284,-1-9-2476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6:59.345"/>
    </inkml:context>
    <inkml:brush xml:id="br0">
      <inkml:brushProperty name="width" value="0.025" units="cm"/>
      <inkml:brushProperty name="height" value="0.025" units="cm"/>
    </inkml:brush>
  </inkml:definitions>
  <inkml:trace contextRef="#ctx0" brushRef="#br0">165 301 7783,'0'0'7026,"-4"-10"-4309,1 4-2335,0 1-1,0-1 1,0 1 0,0 0 0,-1-1 0,0 2-1,0-1 1,-1 0 0,-4-4 0,6 7-199,0 0 0,0 0 1,0 0-1,0 1 1,0-1-1,-1 1 0,1-1 1,0 1-1,-1 0 1,1 0-1,-1 1 1,1-1-1,-1 1 0,0 0 1,1 0-1,-1 0 1,1 0-1,-1 1 0,1-1 1,-1 1-1,-5 1 1,7 0-128,-1-1 0,0 1 1,1 0-1,-1 0 0,1 0 0,0 0 1,0 0-1,0 0 0,0 1 0,0-1 1,0 1-1,1-1 0,-1 1 1,1 0-1,0 0 0,-1-1 0,1 1 1,1 0-1,-1 0 0,0 0 0,1 0 1,-1 0-1,1 5 0,-1 7-53,0 0 0,1 0-1,3 21 1,-3-33-2,0 0 0,1 0 1,-1-1-1,1 1 0,-1 0 0,1 0 0,0-1 0,0 1 1,0 0-1,1-1 0,-1 1 0,0-1 0,1 0 1,0 1-1,-1-1 0,1 0 0,0 0 0,0 0 1,0 0-1,1 0 0,-1-1 0,0 1 0,1-1 1,-1 1-1,1-1 0,-1 0 0,1 0 0,0 0 0,2 1 1,-1-2 14,0 0 1,0 0-1,0 0 1,-1 0 0,1-1-1,0 0 1,0 1-1,-1-1 1,1-1 0,0 1-1,-1 0 1,1-1-1,-1 0 1,0 0 0,1 0-1,-1 0 1,0 0-1,0-1 1,0 1 0,4-6-1,3-5 28,0-1 0,0 0 0,-1 0 0,-1-1 0,-1 0 0,0-1-1,-1 1 1,0-1 0,5-28 0,-8 29-5,0 0 0,-1 0 0,-1 0 0,0 0 0,-1 0 0,-1 0 1,0 0-1,-2 0 0,1 0 0,-2 0 0,-5-15 0,9 28-39,-1-1-1,0 1 1,0 0 0,-1 0-1,1 0 1,0 0 0,-1 0-1,0 0 1,1 0 0,-1 0-1,-2-2 1,-5 6-174,6 16-11,4-4 109,0-1 0,1 0 0,0 1 1,1-1-1,1 0 0,0 0 0,1 0 0,0-1 1,1 0-1,0 0 0,16 22 0,-14-24-383,0 0-1,1 0 1,0 0 0,1-1-1,14 10 1,-17-13-375,2-1 0,-1 0 1,1-1-1,-1 0 1,1 0-1,1-1 0,14 4 1,18-2-7533</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0.266"/>
    </inkml:context>
    <inkml:brush xml:id="br0">
      <inkml:brushProperty name="width" value="0.025" units="cm"/>
      <inkml:brushProperty name="height" value="0.025" units="cm"/>
    </inkml:brush>
  </inkml:definitions>
  <inkml:trace contextRef="#ctx0" brushRef="#br0">1 236 8808,'0'0'13453,"9"13"-12503,136 214 2478,-145-227-3405,0 1 0,1 0 1,-1 0-1,1 0 0,-1 0 1,1-1-1,-1 1 0,1 0 1,0-1-1,-1 1 0,1 0 0,0-1 1,0 1-1,-1-1 0,1 1 1,0-1-1,0 1 0,0-1 1,1 1-1,4-12 483,-8-30 6,-1 27-488,-1 1 1,-1 0 0,0 0-1,-1 0 1,0 0 0,-1 1-1,0 0 1,-1 0 0,-1 1 0,1 0-1,-2 0 1,0 1 0,0 1-1,0-1 1,-21-12 0,34 31-424,7 5 323,-3-9 72,-1 0 0,1 0 1,0 0-1,0-1 0,1 0 1,-1-1-1,1 1 1,0-1-1,0-1 0,0 0 1,0 0-1,0 0 1,0-1-1,1 0 0,-1-1 1,0 0-1,1 0 1,7-2-1,-8 1 32,-1-1 0,0 0 0,0-1 0,0 0 0,-1 0-1,1 0 1,-1-1 0,1 0 0,-1 0 0,0 0 0,-1-1 0,1 0 0,-1 0 0,0 0 0,0-1 0,-1 0 0,1 0 0,-1 0 0,-1 0-1,5-10 1,-3 4 60,0 0 0,-1 0-1,-1-1 1,0 1 0,-1-1-1,0 1 1,-1-15-1,0 23-64,-1 0 0,0 0 0,0 1 0,0-1 0,0 0 0,-1 0 1,1 0-1,-1 1 0,0-1 0,0 0 0,0 1 0,-1-1 0,0 1 0,1-1 0,-1 1 0,0 0 0,0-1 0,-1 1 0,1 0 0,-1 1 0,0-1 0,1 0 0,-1 1 0,0-1 0,0 1 0,-1 0 0,-4-2 0,7 4-28,0-1 0,0 1 0,0 0 0,0-1 0,0 1 0,0 0 0,0 0 0,0 0 0,0 0 0,0 0 0,0 0 0,0 0 0,0 1 0,0-1 0,0 0 0,0 0 0,0 1 0,0-1 0,0 1 1,0-1-1,1 1 0,-1-1 0,0 1 0,0 0 0,0-1 0,0 1 0,1 0 0,-1 0 0,0-1 0,1 1 0,-1 0 0,1 0 0,-1 0 0,1 0 0,-1 0 0,1 0 0,0 0 0,-1 0 0,1 0 0,0 0 0,0 0 1,0 0-1,0 0 0,0 1 0,-2 59-106,3-46 119,-1 2 10,1 1 1,1-1-1,0 0 1,1-1-1,1 1 1,1 0-1,0-1 1,2 0-1,-1 0 0,14 21 1,-18-34-19,-1-1-1,1 1 1,0-1 0,0 0 0,0 0-1,0 0 1,0 0 0,0 0 0,0 0-1,1-1 1,-1 1 0,1-1 0,0 1 0,-1-1-1,1 0 1,0 0 0,0 0 0,-1-1-1,7 2 1,-5-2 20,1 0 0,0-1-1,-1 1 1,1-1 0,-1 0-1,1-1 1,-1 1 0,1-1-1,-1 1 1,0-1 0,6-4 0,0-1-575,0 1 0,0-2 0,15-15 1,14-25-6817,-22 18-1043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0.654"/>
    </inkml:context>
    <inkml:brush xml:id="br0">
      <inkml:brushProperty name="width" value="0.025" units="cm"/>
      <inkml:brushProperty name="height" value="0.025" units="cm"/>
    </inkml:brush>
  </inkml:definitions>
  <inkml:trace contextRef="#ctx0" brushRef="#br0">108 75 12236,'0'0'7698,"-9"-5"-5382,-33-12-783,40 17-1499,1-1 1,-1 1 0,0 0 0,1 0-1,-1 0 1,0 0 0,1 0 0,-1 0-1,0 0 1,1 1 0,-1-1 0,0 1-1,1-1 1,-1 1 0,0-1 0,1 1-1,-1 0 1,1 0 0,0 0 0,-1 0 0,1 0-1,0 0 1,-1 0 0,1 0 0,0 0-1,0 1 1,0-1 0,0 1 0,0-1-1,0 0 1,1 1 0,-1 0 0,0-1-1,1 1 1,-1-1 0,1 1 0,-1 0-1,1-1 1,0 3 0,-3 8 127,1-1 0,1 1-1,-1 22 1,2-31-107,0 6 71,1 1 0,0-1 0,0 0 0,1 0 0,0 1 0,0-1 0,7 15 0,-8-22-89,0 0 0,0 0-1,0 0 1,0-1 0,0 1 0,0 0-1,0 0 1,0-1 0,1 1 0,-1-1-1,1 1 1,-1-1 0,1 0 0,0 0 0,-1 0-1,1 1 1,0-2 0,0 1 0,0 0-1,0 0 1,0 0 0,0-1 0,0 1 0,0-1-1,0 0 1,0 0 0,0 1 0,0-1-1,0 0 1,0-1 0,0 1 0,0 0 0,0-1-1,0 1 1,0-1 0,0 1 0,0-1-1,0 0 1,0 0 0,-1 0 0,1 0-1,2-2 1,2-1-10,-2 0 0,1-1 0,0 1 0,-1-1 0,0 0 0,0 0 0,0 0 0,0-1 0,-1 1 0,0-1 0,0 0 0,-1 0 0,1 0 0,-1 0 0,-1 0 0,2-11 0,0-1 27,0 1-1,-2-1 1,0 0-1,-4-34 0,4 49-53,-2 1 0,1 0 0,0-1 0,0 1 0,-1-1 0,1 1 0,-1 0 0,0-1 0,0 1 0,0 0 0,0 0 0,0-1 0,0 1 0,-1 0 0,1 0 0,-1 0 0,1 1 0,-1-1 0,0 0 0,-2-1 0,3 3-12,1 0 0,-1 1 0,1 0 0,-1-1 0,1 1 0,-1-1 0,1 1 0,-1 0 0,1-1 0,0 1 0,-1 0 0,1-1 0,0 1 0,0 0 0,-1 0 0,1-1-1,0 1 1,0 0 0,0 0 0,0-1 0,0 1 0,0 0 0,0 0 0,0 0 0,0-1 0,1 2 0,1 26-79,-1-18 77,1 0 0,0 0 0,1 0 0,0 0 0,1-1 0,0 1 0,1-1 0,0 0 0,0-1 0,0 1 0,1-1 0,1 0 0,-1 0 0,1-1 0,1 0 0,8 7 0,-12-11-120,1 0-1,-1 0 1,1-1 0,0 1 0,0-1-1,1 0 1,-1 0 0,0-1-1,1 0 1,-1 0 0,0 0-1,1 0 1,6-1 0,-6 0-212,-1-1 0,1 0 1,0 0-1,0-1 1,0 0-1,-1 0 0,1 0 1,-1 0-1,0-1 0,0 0 1,0 0-1,0-1 0,0 1 1,5-6-1,20-23-5078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1.775"/>
    </inkml:context>
    <inkml:brush xml:id="br0">
      <inkml:brushProperty name="width" value="0.025" units="cm"/>
      <inkml:brushProperty name="height" value="0.025" units="cm"/>
    </inkml:brush>
  </inkml:definitions>
  <inkml:trace contextRef="#ctx0" brushRef="#br0">0 1 10698,'0'0'9652,"10"12"-8136,7 9-883,-2 0 0,-1 1 0,-1 1 1,21 46-1,-29-56-525,2 9 194,1 0 0,1-1-1,2-1 1,24 39 0,-33-55-275,1 0 1,0-1 0,0 1 0,1-1-1,-1 0 1,1 1 0,0-2 0,-1 1-1,1 0 1,0-1 0,1 1 0,-1-1-1,0 0 1,1-1 0,-1 1 0,1-1-1,0 0 1,-1 0 0,1 0-1,0-1 1,-1 0 0,1 0 0,0 0-1,0 0 1,-1-1 0,1 1 0,0-1-1,-1-1 1,1 1 0,7-3 0,-2-2-631,1 0 1,-1 0-1,-1-1 0,1 0 1,-1-1-1,-1 0 1,16-18-1,2-6-4596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2.335"/>
    </inkml:context>
    <inkml:brush xml:id="br0">
      <inkml:brushProperty name="width" value="0.025" units="cm"/>
      <inkml:brushProperty name="height" value="0.025" units="cm"/>
    </inkml:brush>
  </inkml:definitions>
  <inkml:trace contextRef="#ctx0" brushRef="#br0">66 102 10794,'4'-9'3694,"-2"4"-3149,2-5 730,-1 1 0,0-1 0,0 1 0,-1-1 0,1-18 0,-3 28-1233,0-1 1,0 1-1,1-1 1,-1 1-1,-1 0 0,1-1 1,0 1-1,0-1 1,0 1-1,0-1 1,0 1-1,0 0 1,0-1-1,0 1 0,-1-1 1,1 1-1,0 0 1,0-1-1,-1 1 1,1 0-1,0-1 1,0 1-1,-1 0 0,1 0 1,0-1-1,-1 1 1,1 0-1,0 0 1,-1-1-1,1 1 1,-1 0-1,1 0 0,0 0 1,-1 0-1,1 0 1,-1-1-1,1 1 1,0 0-1,-1 0 0,1 0 1,-1 0-1,1 0 1,-1 0-1,1 1 1,0-1-1,-1 0 1,1 0-1,-1 0 0,1 0 1,0 0-1,-1 1 1,1-1-1,-1 0 1,1 0-1,0 0 1,-1 1-1,-22 17 598,16-5-579,0 0 1,0 0-1,2 1 1,-1 0 0,2 0-1,0 1 1,0-1-1,2 1 1,0-1-1,0 1 1,1 0 0,1 0-1,1 0 1,3 21-1,-4-32-68,0 0-1,0 0 0,1-1 1,0 1-1,0 0 0,0 0 1,0-1-1,1 1 1,-1 0-1,1-1 0,0 0 1,0 1-1,0-1 1,1 0-1,-1 0 0,1 0 1,-1 0-1,1-1 0,0 1 1,0-1-1,0 0 1,1 1-1,-1-1 0,4 1 1,-2-2-250,-1 0 0,0 0 0,1 0 0,-1-1 1,1 1-1,-1-1 0,1 0 0,-1-1 0,0 1 0,1-1 1,-1 0-1,1 0 0,-1 0 0,0-1 0,0 1 0,0-1 1,0 0-1,0 0 0,0-1 0,5-3 0,32-29-4585,-2-7-2685</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3.115"/>
    </inkml:context>
    <inkml:brush xml:id="br0">
      <inkml:brushProperty name="width" value="0.025" units="cm"/>
      <inkml:brushProperty name="height" value="0.025" units="cm"/>
    </inkml:brush>
  </inkml:definitions>
  <inkml:trace contextRef="#ctx0" brushRef="#br0">87 202 9545,'0'0'4265,"-7"-3"-2951,0 0-377,-13-5-292,1 8 6693,3 11-5849,17-11-1504,0 0 0,-1 0-1,1 1 1,0-1 0,0 0-1,0 0 1,0 0-1,0 1 1,0-1 0,-1 0-1,1 1 1,0-1-1,0 0 1,0 1 0,-1 0-1,1-1 1,0 1-1,-1-1 1,1 1 0,0 0-1,-1-1 1,1 1-1,-1 0 1,1-1 0,-1 1-1,1 0 1,-1 0-1,0 0 1,1 0 0,-1-1-1,0 1 1,0 0-1,0 0 1,1 0 0,-1 0-1,0 0 1,0 0-1,0 0 1,0-1 0,-1 1-1,1 0 1,0 0-1,0 0 1,0 0 0,-1 0-1,1 0 1,-1-1-1,1 1 1,0 0 0,-1 0-1,1-1 1,-1 1 0,0 0-1,1-1 1,-1 1-1,1 0 1,-1-1 0,0 1-1,0-1 1,1 1-1,-1-1 1,0 1 0,0-1-1,0 0 1,1 1-1,-1-1 1,0 0 0,-1 1-1,6-2 56,1 0-1,0 0 1,0-1 0,0 1-1,-1-1 1,1 0-1,-1 0 1,1-1 0,-1 1-1,0-1 1,0 0 0,0 0-1,0 0 1,-1-1-1,1 1 1,-1-1 0,0 0-1,0 0 1,0 0-1,0-1 1,-1 1 0,0 0-1,0-1 1,0 0-1,0 1 1,1-9 0,2-7 154,-1 0 0,0-1 0,-2 0-1,1-38 1,-3 58-176,0 1-1,0 0 0,0 0 0,0 0 0,0-1 0,0 1 0,0 0 0,0 0 0,0-1 1,0 1-1,0 0 0,0 0 0,0-1 0,0 1 0,0 0 0,-1 0 0,1-1 1,0 1-1,0 0 0,0 0 0,0 0 0,0-1 0,0 1 0,-1 0 0,1 0 1,0 0-1,0 0 0,0-1 0,-1 1 0,1 0 0,0 0 0,0 0 0,0 0 1,-1 0-1,1 0 0,0 0 0,0-1 0,-1 1 0,1 0 0,0 0 0,0 0 0,-1 0 1,1 0-1,-1 0 0,-12 8 307,-10 13-148,10-3-94,2 0 1,0 1 0,2 0-1,0 0 1,1 1-1,1 0 1,0 1-1,2 0 1,1 0-1,0 0 1,1 0-1,1 27 1,2-46-84,0 0-1,0 0 1,0 0-1,1 0 1,-1 0-1,0 0 1,1 0-1,0 0 1,-1 0-1,1 0 1,0 0-1,0 0 1,0-1 0,0 1-1,1 0 1,-1-1-1,0 1 1,1 0-1,-1-1 1,1 0-1,-1 1 1,1-1-1,0 0 1,0 0-1,0 0 1,-1 0 0,1 0-1,0 0 1,0-1-1,0 1 1,0-1-1,0 1 1,0-1-1,0 0 1,0 0-1,1 1 1,-1-2 0,0 1-1,0 0 1,0 0-1,0-1 1,2 0-1,5 0-40,1-1 0,-1 0-1,1 0 1,-1-1 0,0-1 0,0 1-1,-1-2 1,10-4 0,-7 1-18,0 0-1,-1-1 1,1 0 0,-2-1 0,1 0-1,-2 0 1,1-1 0,-1 0 0,10-19-1,-15 23 39,0 0 0,0 0 0,0 0 0,-1-1-1,0 1 1,0 0 0,-1-1 0,0 0-1,0 1 1,-1-1 0,0 0 0,0 1-1,-1-1 1,0 0 0,0 1 0,-1-1-1,0 1 1,-4-11 0,4 13 29,-1 1 0,1 0 1,-1 1-1,0-1 0,0 0 0,0 1 0,0 0 1,-1 0-1,1 0 0,-1 0 0,0 0 1,0 1-1,0-1 0,0 1 0,-1 0 1,-5-2-1,8 4-11,0-1 1,0 0 0,-1 0-1,1 1 1,0 0 0,0-1-1,-1 1 1,1 0 0,0 0-1,0 0 1,-1 0-1,1 1 1,0-1 0,0 0-1,0 1 1,-1 0 0,1-1-1,0 1 1,0 0 0,0 0-1,0 0 1,0 1 0,1-1-1,-1 0 1,0 1-1,0-1 1,1 1 0,-1-1-1,1 1 1,-1 0 0,1 0-1,0 0 1,0 0 0,-2 3-1,1 2-13,0 1 0,0-1-1,0 1 1,1 0 0,0-1-1,1 1 1,0 0-1,0 8 1,1 0 2,-1-15-10,0 0-1,0 0 0,0-1 1,0 1-1,0 0 0,0-1 0,0 1 1,0 0-1,0 0 0,1-1 1,-1 1-1,0 0 0,1-1 0,-1 1 1,0 0-1,1-1 0,-1 1 1,1-1-1,-1 1 0,1-1 0,-1 1 1,1-1-1,-1 1 0,1-1 1,0 1-1,-1-1 0,1 0 0,0 1 1,1-1-1,25-1-2619,-19-1 1268,0-1 0,0 0-1,0 0 1,12-8-1,12-11-5161</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3.471"/>
    </inkml:context>
    <inkml:brush xml:id="br0">
      <inkml:brushProperty name="width" value="0.025" units="cm"/>
      <inkml:brushProperty name="height" value="0.025" units="cm"/>
    </inkml:brush>
  </inkml:definitions>
  <inkml:trace contextRef="#ctx0" brushRef="#br0">134 1 17713,'0'0'2183,"-10"6"1,2 0-1943,0 0 0,1 0 1,0 0-1,0 1 1,1 0-1,-1 1 1,2-1-1,-1 1 1,1 0-1,0 1 1,1-1-1,-4 11 1,0-1-56,1 1 0,0 0 0,2 1 0,0-1 0,2 1 0,-2 23 0,5-43-190,0 0-1,0 1 0,0-1 1,0 1-1,0-1 1,0 0-1,0 1 1,0-1-1,0 0 1,1 1-1,-1-1 0,0 0 1,0 1-1,0-1 1,1 0-1,-1 1 1,0-1-1,0 0 1,1 1-1,-1-1 0,0 0 1,1 0-1,-1 1 1,0-1-1,1 0 1,-1 0-1,0 0 1,1 1-1,-1-1 0,0 0 1,1 0-1,-1 0 1,1 0-1,-1 0 1,0 0-1,1 0 1,-1 0-1,1 0 0,-1 0 1,0 0-1,1 0 1,-1 0-1,0 0 1,1 0-1,-1-1 0,1 1 1,-1 0-1,0 0 1,1 0-1,-1 0 1,0-1-1,1 1 1,-1 0-1,0-1 0,0 1 1,1 0-1,-1-1 1,21-14-276,0-3 171,3-5-26,44-31 0,-61 50 69,0-1 0,0 1 0,0 0-1,1 1 1,-1 0 0,1 0 0,0 0 0,-1 1 0,1 0 0,1 1-1,-1 0 1,9 0 0,-17 1 59,1 0 1,0 0-1,0 0 0,-1 0 1,1 0-1,0 0 0,-1 1 1,1-1-1,0 0 0,-1 0 0,1 1 1,-1-1-1,1 1 0,0-1 1,-1 1-1,1-1 0,-1 1 1,1-1-1,-1 1 0,1-1 1,-1 1-1,0-1 0,1 1 0,-1 0 1,0-1-1,1 1 0,-1 0 1,0 0-1,2 28 134,-4-21-4,1 0 1,-1 0-1,-1 0 1,-5 13-1,-3-1-38,-1 0 1,-2-2-1,1 0 1,-2 0-1,-29 27 0,44-45-164,-1 1 0,0 0 1,1-1-1,-1 1 0,0 0 0,1-1 0,-1 1 0,0-1 0,0 1 0,1-1 0,-1 0 0,0 1 0,0-1 0,0 0 0,0 1 0,1-1 0,-1 0 0,0 0 0,0 0 0,0 0 0,0 0 0,-1 0 0,-3-14-3901,13-33-4093,4 5-110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3.877"/>
    </inkml:context>
    <inkml:brush xml:id="br0">
      <inkml:brushProperty name="width" value="0.025" units="cm"/>
      <inkml:brushProperty name="height" value="0.025" units="cm"/>
    </inkml:brush>
  </inkml:definitions>
  <inkml:trace contextRef="#ctx0" brushRef="#br0">42 0 10762,'0'0'6513,"-1"9"-4041,0 17-1593,1 1 1,0-1-1,2 1 1,6 28 0,-3-34-810,0 0 1,2-1-1,0 0 1,1 0-1,1 0 1,1-1 0,0-1-1,2 0 1,24 30-1,-29-40-62,-4-3 5,0 0 1,1 0-1,0-1 0,0 1 0,0-1 0,1 0 0,-1-1 0,1 1 0,0-1 0,0 0 1,9 5-1,-14-12 111,-1 0 0,1 1 0,0-1 0,-1 1 0,0 0-1,0-1 1,0 1 0,-2-5 0,-2-1-66,0 0 0,0 0 0,-1 0 0,0 1 0,-1 0-1,0 0 1,0 1 0,-1-1 0,0 2 0,0-1 0,0 1-1,-1 0 1,0 1 0,0 0 0,-1 0 0,1 1 0,-1 0-1,0 1 1,0 0 0,0 1 0,0 0 0,-1 0 0,-19 0-1,35 2-15,1-1-1,-1-1 1,1 1 0,-1-1-1,1 0 1,-1 0-1,0-1 1,0 1-1,8-7 1,50-37 29,-46 33-104,-11 9-31,32-28-1588,-18 6-2872,-8 4-1963</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4.672"/>
    </inkml:context>
    <inkml:brush xml:id="br0">
      <inkml:brushProperty name="width" value="0.025" units="cm"/>
      <inkml:brushProperty name="height" value="0.025" units="cm"/>
    </inkml:brush>
  </inkml:definitions>
  <inkml:trace contextRef="#ctx0" brushRef="#br0">118 0 17392,'0'0'9610,"-8"3"-9322,4-1-285,-1 0 0,1 0 0,0 0 0,1 0 0,-1 1 0,0-1 1,1 1-1,0 0 0,-1 0 0,1 1 0,-3 4 0,-2 2-1,1 1-1,1 1 0,-8 16 1,6-12-3,5-11-1,0 1-1,1 0 0,-1 0 1,1-1-1,0 1 0,1 1 1,-3 10-1,5-16 2,0-1 0,-1 0 0,1 1-1,0-1 1,-1 0 0,1 0 0,0 0 0,-1 0-1,1 0 1,0 0 0,0 0 0,-1 0-1,1 0 1,0 0 0,-1 0 0,1 0 0,0 0-1,-1 0 1,1-1 0,0 1 0,-1 0 0,1 0-1,0-1 1,-1 1 0,1-1 0,-1 1 0,1-1-1,-1 1 1,1 0 0,-1-1 0,1 0 0,24-15 46,-25 16-46,12-8-4,1 0 0,0 0 0,0 2 0,1-1 0,-1 2 0,1 0 0,0 0 0,1 2 0,-1-1 0,1 2 0,0 0 0,21 0 0,-34 2 10,0 0 0,0 0 0,0 0 0,-1 1 0,1-1-1,0 0 1,0 1 0,0-1 0,-1 1 0,1 0-1,0 0 1,-1-1 0,1 1 0,-1 0 0,1 0-1,-1 0 1,1 1 0,-1-1 0,0 0 0,1 1-1,-1-1 1,0 0 0,0 1 0,0-1 0,0 1 0,0 0-1,-1-1 1,1 1 0,0 0 0,-1 0 0,1-1-1,-1 1 1,0 0 0,1 0 0,-1 0 0,0-1-1,0 1 1,0 0 0,-1 0 0,1 0 0,0-1-1,-1 1 1,1 0 0,-2 3 0,0 5 149,-1-1 1,0 0-1,-1 0 1,0 0-1,0 0 1,-1-1-1,-6 10 0,-1-3 87,1-1 0,-2 0 0,-14 12 0,22-22-446,1 0 0,-1-1-1,0 1 1,0-1 0,0 0-1,0 0 1,0-1-1,0 0 1,-1 0 0,1 0-1,-1 0 1,0-1 0,-9 1-1,1-7-5111,6-14-4628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8.602"/>
    </inkml:context>
    <inkml:brush xml:id="br0">
      <inkml:brushProperty name="width" value="0.025" units="cm"/>
      <inkml:brushProperty name="height" value="0.025" units="cm"/>
    </inkml:brush>
  </inkml:definitions>
  <inkml:trace contextRef="#ctx0" brushRef="#br0">5 324 13549,'0'0'4794,"-2"11"-3134,0 8-1530,1 0 1,1 0-1,1 0 1,0 1-1,1-2 1,1 1-1,1 0 1,9 25-1,-9-34-130,0-1-1,0 1 1,1-1-1,0 1 1,1-1-1,0-1 1,9 11-1,-14-18 4,1 0-1,-1 1 1,1-1-1,-1 0 0,1 0 1,-1 0-1,1 0 0,-1 0 1,1 0-1,0 0 1,0-1-1,-1 1 0,1-1 1,0 1-1,0-1 0,0 0 1,0 0-1,0 0 1,1 0-1,0 0 21,-1-1 1,1 0-1,-1 0 0,0 0 0,0-1 1,1 1-1,-1 0 0,0-1 0,0 0 1,0 1-1,-1-1 0,1 0 1,0 0-1,-1 0 0,1 0 0,-1 0 1,1 0-1,0-4 0,6-9 174,0 0 1,-2-1-1,0 0 0,0 0 0,-2-1 0,5-26 1,-4 2 1004,-1-65 0,-3 113-1184,1-1-1,0 1 1,0-1 0,0 0 0,1 0-1,0 0 1,0 0 0,4 5-1,1 1 43,-3-2-27,2 4-33,1 0 0,0-1 1,17 20-1,-23-31 5,0 0 0,0 1 0,0-1 0,0 0-1,1 0 1,-1 0 0,1-1 0,-1 1 0,1-1 0,0 1-1,-1-1 1,1 0 0,0 0 0,0 0 0,0 0 0,0 0 0,0-1-1,0 1 1,0-1 0,0 0 0,0 0 0,0 0 0,0 0-1,0-1 1,4 0 0,-4-1 80,0 0 1,0 0-1,0 0 1,0 0-1,0 0 0,-1 0 1,1-1-1,-1 0 1,1 1-1,-1-1 0,0 0 1,0 0-1,-1 0 1,1 0-1,0 0 0,-1-1 1,0 1-1,0 0 1,0-1-1,0 1 0,0-7 1,2-10 259,0 0 1,-1-28 0,-2 47-342,0-8 76,1 0-1,-2-1 1,1 1-1,-1 0 0,0-1 1,-1 1-1,0 0 1,-1 0-1,1 0 1,-2 0-1,1 1 1,-1-1-1,-1 1 0,1 0 1,-2 0-1,-7-9 1,13 16-83,0 1 0,-1-1 0,1 1 0,0 0 1,-1-1-1,1 1 0,0-1 0,-1 1 0,1 0 0,0-1 1,-1 1-1,1 0 0,-1-1 0,1 1 0,-1 0 0,1 0 0,-1-1 1,1 1-1,-1 0 0,1 0 0,-1 0 0,1 0 0,-1 0 1,1 0-1,-1 0 0,1 0 0,-1 0 0,1 0 0,-1 0 0,0 0 1,1 0-1,-1 0 0,1 0 0,-1 1 0,1-1 0,-1 0 1,1 0-1,-1 1 0,1-1 0,-1 1 0,-4 25-90,5-18 77,1 0 0,0 0 1,0 0-1,1 0 0,4 12 1,-5-18 19,-1 0 1,1-1 0,0 1-1,0 0 1,0-1 0,0 1-1,0-1 1,1 1 0,-1-1 0,0 1-1,1-1 1,-1 0 0,1 1-1,-1-1 1,1 0 0,0 0 0,-1 0-1,1-1 1,0 1 0,0 0-1,0-1 1,0 1 0,-1-1-1,1 1 1,0-1 0,0 0 0,0 0-1,0 0 1,0 0 0,0 0-1,2-1 1,4-2 34,0 0-1,-1 0 1,0-1-1,0 0 1,0-1 0,9-7-1,-11 8-41,0-1 0,0 2 0,1-1 0,-1 0 0,1 1 0,0 0 0,0 1 0,0-1 0,0 1 0,0 0 0,8-1 0,-12 3 5,0 0 1,0 0-1,0-1 1,0 1-1,0 0 1,0-1-1,0 0 1,0 1-1,-1-1 1,1 0-1,0 0 1,0 0-1,-1 0 1,1 0-1,-1 0 1,1-1-1,-1 1 1,1 0-1,-1-1 1,1-1-1,1-2 6,0 1-1,0-1 1,-1 0-1,0 1 1,0-1-1,-1 0 1,3-8-1,-1-8 32,-1 0-1,1-38 0,-3 57-36,-9-35 155,9 36-155,0 1 0,0-1 0,0 1 1,0-1-1,0 1 0,0-1 0,0 1 0,0-1 1,0 1-1,-1-1 0,1 1 0,0-1 0,0 1 1,-1-1-1,1 1 0,0 0 0,-1-1 0,1 1 0,0-1 1,-1 1-1,1 0 0,0-1 0,-1 1 0,1 0 1,-1 0-1,1-1 0,-1 1 0,1 0 0,-1 0 1,1 0-1,-1-1 0,1 1 0,-1 0 0,1 0 0,-1 0 1,1 0-1,-1 0 0,1 0 0,-1 0 0,1 0 1,-1 0-1,1 0 0,-1 1 0,1-1 0,-1 0 1,1 0-1,-1 0 0,1 1 0,-1-1 0,1 0 0,-1 0 1,1 1-1,-1-1 0,1 0 0,0 1 0,-1-1 1,1 1-1,0-1 0,-1 0 0,1 1 0,0-1 0,0 1 1,-1-1-1,1 1 0,0-1 0,0 1 0,0-1 1,0 1-1,-1 0 0,-2 6-4,0 0 1,1 1-1,0-1 0,0 0 1,0 1-1,1-1 0,0 1 1,0 9-1,2 69-21,0-60 24,-1-21-4,0 1 0,1-1 1,-1 1-1,1-1 1,0 1-1,1-1 0,-1 1 1,1-1-1,0 0 1,0 0-1,1 0 1,-1 0-1,1 0 0,0-1 1,1 1-1,-1-1 1,6 5-1,-6-7-33,1 1-1,-1-1 1,1 0 0,0 0 0,0-1-1,0 1 1,0-1 0,0 0 0,0 0-1,1 0 1,-1 0 0,0-1-1,1 0 1,-1 0 0,0 0 0,0 0-1,1-1 1,-1 0 0,0 0 0,0 0-1,0 0 1,7-4 0,41-19-2653,-20 4-4487,-11 4-4142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5.570"/>
    </inkml:context>
    <inkml:brush xml:id="br0">
      <inkml:brushProperty name="width" value="0.025" units="cm"/>
      <inkml:brushProperty name="height" value="0.025" units="cm"/>
    </inkml:brush>
  </inkml:definitions>
  <inkml:trace contextRef="#ctx0" brushRef="#br0">6 18 11147,'0'0'10628,"-1"11"-10062,0-8-518,-1 14 136,1 0-1,1 0 1,0 0 0,1-1-1,5 25 1,-6-38-169,1 0 1,-1 0-1,1 0 1,0-1-1,0 1 1,0 0-1,0 0 1,1-1-1,-1 1 1,1 0-1,0-1 1,0 0-1,0 1 0,0-1 1,0 0-1,0 0 1,0 0-1,1 0 1,-1 0-1,1-1 1,-1 1-1,1-1 1,0 0-1,0 0 1,-1 0-1,1 0 1,0 0-1,0 0 1,0-1-1,0 1 1,0-1-1,0 0 0,0 0 1,0 0-1,0-1 1,0 1-1,0 0 1,0-1-1,0 0 1,0 0-1,0 0 1,4-3-1,5-1 35,0-2 0,0 1 0,-1-2-1,0 1 1,-1-2 0,1 1 0,-2-1 0,1-1-1,-1 0 1,8-12 0,23-22 1564,-41 52-1538,1-1-1,0 1 1,0 0 0,0 0-1,2 8 1,-1-14-74,-1-1 0,1 1 0,-1-1 1,1 0-1,0 0 0,0 1 0,-1-1 0,1 0 0,0 0 1,0 0-1,0 0 0,0 0 0,0 0 0,1 0 0,-1 0 1,0 0-1,0-1 0,1 1 0,-1 0 0,0-1 0,1 1 0,-1-1 1,0 0-1,1 1 0,-1-1 0,1 0 0,-1 0 0,0 0 1,1 0-1,-1 0 0,1 0 0,-1 0 0,1 0 0,-1 0 1,1-1-1,-1 1 0,0-1 0,3-1 0,6 0 44,-1-1 0,0-1 1,0 0-1,11-6 0,10-9-4,34-18-7,-59 35-43,0 0-1,0 1 0,0-1 1,0 1-1,0 0 0,0 0 1,0 0-1,0 1 0,0 0 1,0 0-1,10 1 0,-12 0 2,0 0-1,0 0 0,0 1 1,0-1-1,-1 1 0,1 0 1,0 0-1,-1-1 1,1 2-1,-1-1 0,3 3 1,-2-2 7,-1-1 0,1 1 0,0-1 0,0 0 0,0 1 0,0-2 0,0 1 0,0 0 0,0 0 0,6 1 1,-3-2-119,1 0 0,0 0 1,0-1-1,0 0 1,-1 0-1,1-1 1,0 0-1,0 0 1,-1 0-1,1-1 0,-1 0 1,1 0-1,-1-1 1,0 0-1,9-5 1,-8 4-837,0-1 1,-1 0 0,1 0-1,-1-1 1,0 0 0,0 0-1,7-9 1,1-9-5106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09.938"/>
    </inkml:context>
    <inkml:brush xml:id="br0">
      <inkml:brushProperty name="width" value="0.025" units="cm"/>
      <inkml:brushProperty name="height" value="0.025" units="cm"/>
    </inkml:brush>
  </inkml:definitions>
  <inkml:trace contextRef="#ctx0" brushRef="#br0">20 76 4164,'-2'-11'977,"-1"-3"1229,-2-13 1668,-5 3 1449,11 45-543,-2 6-4403,11 14 401,2 0 0,2 0 1,1-1-1,26 47 1,-6-11 245,-16-30-502,-12-26-375,1-1-1,0-1 1,1 1 0,1-1-1,1-1 1,14 18-1,-25-34-130,1-1-1,-1 0 0,0 1 1,0-1-1,0 0 0,1 0 1,-1 1-1,0-1 0,0 0 1,1 1-1,-1-1 0,0 0 1,1 0-1,-1 0 0,0 1 1,1-1-1,-1 0 0,0 0 1,1 0-1,-1 0 0,0 0 1,1 0-1,-1 0 0,0 1 1,1-1-1,-1 0 0,1 0 1,-1 0-1,0-1 0,1 1 1,-1 0-1,0 0 0,1 0 1,-1 0-1,4-13 483,-7-23-11,-2 15-451,-2 0 0,0 0 0,-1 0 0,-1 1 1,-1 1-1,-1-1 0,-1 2 0,-15-20 0,26 37-40,0-1-1,0 1 1,0-1-1,0 1 1,-1 0-1,1-1 1,0 1-1,-1 0 0,1 0 1,-1 0-1,1 0 1,-1 0-1,-2-1 1,4 2 0,-1 0 0,1 1 0,0-1 0,-1 0 1,1 0-1,0 0 0,0 0 0,-1 1 0,1-1 0,0 0 1,-1 0-1,1 0 0,0 1 0,0-1 0,-1 0 0,1 1 1,0-1-1,0 0 0,0 0 0,-1 1 0,1-1 0,0 0 1,0 1-1,0-1 0,0 1 0,0-1 0,0 0 0,0 1 1,0-1-1,0 0 0,0 1 0,0-1 0,0 0 0,0 1 1,0-1-1,0 1 0,0 4-18,1-1 0,-1 0-1,1 1 1,0-1 0,1 0 0,-1 1 0,1-1 0,-1 0-1,5 6 1,-4-7 16,1 1-1,0 0 0,-1 0 1,2-1-1,-1 0 0,0 0 0,1 0 1,-1 0-1,1 0 0,0-1 1,0 1-1,0-1 0,0 0 1,0 0-1,0-1 0,1 1 0,6 0 1,-8-2 9,0 0-1,0 0 1,0 0 0,1 0 0,-1-1-1,0 0 1,0 0 0,0 0 0,0 0 0,0 0-1,0 0 1,-1-1 0,1 1 0,0-1 0,-1 0-1,1 0 1,-1 0 0,1 0 0,-1 0 0,0-1-1,0 1 1,0-1 0,0 1 0,-1-1 0,3-5-1,1-1 14,-1-1 0,0 0 0,-1 0 0,0-1 0,0 1 0,-1-1 0,1-12-1,11-45 18,-14 67-35,0 1 0,0 0-1,0-1 1,1 1-1,-1-1 1,0 1 0,0-1-1,0 1 1,1-1 0,-1 1-1,0 0 1,1-1-1,-1 1 1,0-1 0,1 1-1,-1 0 1,0-1-1,1 1 1,-1 0 0,1 0-1,-1-1 1,1 1 0,-1 0-1,1 0 1,-1 0-1,0 0 1,1-1 0,-1 1-1,1 0 1,-1 0-1,1 0 1,-1 0 0,1 0-1,-1 0 1,1 0 0,-1 0-1,1 1 1,-1-1-1,1 0 1,-1 0 0,1 0-1,-1 0 1,1 1-1,-1-1 1,1 0 0,-1 0-1,0 1 1,1-1-1,-1 0 1,0 1 0,1-1-1,-1 1 1,0-1 0,1 0-1,-1 1 1,0-1-1,0 1 1,1-1 0,-1 1-1,0-1 1,0 1-1,22 34-72,-19-30 112,3 5 0,-2-2-23,0 0 0,1 0 1,0-1-1,0 1 0,11 9 0,-15-16-6,0 0-1,-1 0 0,1-1 0,0 1 0,0-1 0,0 1 0,0-1 0,0 1 0,0-1 0,0 1 0,0-1 0,0 0 0,0 0 0,0 0 0,0 1 0,0-1 0,0 0 0,0 0 0,0 0 0,0 0 0,0-1 0,2 1 0,-2-1 17,1 0-1,0-1 1,0 1-1,-1 0 1,1-1 0,-1 1-1,1-1 1,-1 1-1,1-1 1,-1 0 0,0 1-1,0-1 1,0 0-1,0 0 1,1-4 0,3-8 53,0 0 1,-2 0-1,5-26 1,-7 27-68,1 1-1,1-1 1,0 1 0,1 0 0,0 0 0,6-12 0,-9 24-16,-1-1 0,0 0 0,1 0 1,-1 1-1,0-1 0,1 0 1,-1 1-1,1-1 0,-1 1 1,1-1-1,-1 0 0,1 1 0,-1-1 1,1 1-1,0-1 0,-1 1 1,1 0-1,0-1 0,-1 1 1,1 0-1,0-1 0,0 1 0,-1 0 1,1 0-1,0 0 0,0-1 1,0 1-1,-1 0 0,1 0 0,0 0 1,1 1-1,-1-1-2,1 1 1,-1 0-1,1 0 1,-1 0-1,1 0 1,-1 1-1,0-1 0,1 0 1,-1 1-1,0-1 1,0 0-1,0 1 1,1 1-1,21 50-98,-18-36-207,-5-13-14,1 0 0,0 0 1,0 0-1,0 0 0,0-1 0,1 1 0,-1 0 0,1-1 1,0 1-1,4 4 0,-4-12-4853,-1-16 852,-1-4-2452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0.294"/>
    </inkml:context>
    <inkml:brush xml:id="br0">
      <inkml:brushProperty name="width" value="0.025" units="cm"/>
      <inkml:brushProperty name="height" value="0.025" units="cm"/>
    </inkml:brush>
  </inkml:definitions>
  <inkml:trace contextRef="#ctx0" brushRef="#br0">1 1 13741,'0'0'7175</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0.761"/>
    </inkml:context>
    <inkml:brush xml:id="br0">
      <inkml:brushProperty name="width" value="0.025" units="cm"/>
      <inkml:brushProperty name="height" value="0.025" units="cm"/>
    </inkml:brush>
  </inkml:definitions>
  <inkml:trace contextRef="#ctx0" brushRef="#br0">63 285 1794,'0'0'17365,"-9"-1"-15309,8 1-2005,-1 0 0,0-1-1,0 1 1,0 0 0,1 0 0,-1 0 0,0 0 0,0 1 0,0-1 0,1 0 0,-1 1 0,0-1-1,0 1 1,1 0 0,-1-1 0,0 1 0,1 0 0,-1 0 0,1 0 0,-1 0 0,1 0 0,0 0-1,-1 1 1,1-1 0,0 0 0,0 1 0,0-1 0,0 1 0,0-1 0,0 1 0,0 0 0,0-1-1,1 1 1,-1 0 0,1 0 0,-1-1 0,1 1 0,0 0 0,0 0 0,0-1 0,0 1 0,0 3-1,-1 0-1,0 9-48,0 1 0,3 27 0,-2-39 12,0-1 0,1 1 0,-1-1 0,1 0 0,0 1 0,0-1 0,0 0 1,0 1-1,0-1 0,0 0 0,2 2 0,-2-3 8,0 0 0,-1-1 1,1 1-1,0-1 1,0 1-1,-1-1 0,1 1 1,0-1-1,0 0 0,0 1 1,0-1-1,0 0 0,0 0 1,0 1-1,0-1 0,0 0 1,0 0-1,-1 0 0,1 0 1,0 0-1,0-1 0,0 1 1,0 0-1,0 0 1,0-1-1,0 1 0,0 0 1,1-2-1,2 0 99,1-1 0,-1-1 0,0 1 0,0-1 1,-1 1-1,1-1 0,-1 0 0,0 0 0,0-1 0,0 1 0,-1 0 1,1-1-1,2-9 0,23-68 371,-22 53-226,0 1 0,-2-1 1,-1 1-1,-2-1 1,0 0-1,-8-55 0,-3 52 231,4 26-359,4 22-188,2 7 67,2 0-1,1 0 0,0 0 1,11 33-1,-12-46-15,1 0 0,1 0 0,0 0 0,1-1-1,-1 1 1,2-1 0,-1 0 0,1-1 0,1 0 0,-1 0-1,2 0 1,10 10 0,-14-16-157,0 1 1,0-1-1,0 0 0,0-1 0,1 1 1,-1 0-1,0-1 0,1 0 0,-1 0 1,1-1-1,0 1 0,-1-1 0,6 0 1,-7 0-490,0-1 0,1 1 0,-1-1 0,0 1 0,0-1 0,0 0 0,0 0 0,0-1 0,-1 1 0,1 0 1,0-1-1,3-2 0,13-17-11723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1.682"/>
    </inkml:context>
    <inkml:brush xml:id="br0">
      <inkml:brushProperty name="width" value="0.025" units="cm"/>
      <inkml:brushProperty name="height" value="0.025" units="cm"/>
    </inkml:brush>
  </inkml:definitions>
  <inkml:trace contextRef="#ctx0" brushRef="#br0">4 351 5765,'0'0'7891,"-1"-10"-4817,0 1-2571,0-1-1,0 1 0,2-1 0,-1 1 0,1 0 0,0-1 1,1 1-1,0 0 0,0 0 0,1 0 0,1 0 0,-1 0 1,1 1-1,6-10 0,-6 12-256,1-1 0,0 1 0,0 1 0,0-1 0,0 1 0,8-6 0,-12 11-236,-1-1-1,1 0 1,0 0 0,0 1-1,0-1 1,0 1 0,0-1-1,0 1 1,0-1 0,0 1 0,0-1-1,0 1 1,0 0 0,0 0-1,0 0 1,0-1 0,0 1-1,0 0 1,0 0 0,0 1 0,1-1-1,-1 0 1,0 0 0,0 0-1,0 1 1,0-1 0,0 0-1,0 1 1,0-1 0,0 1-1,0-1 1,0 1 0,-1 0 0,1-1-1,0 1 1,0 0 0,0 0-1,-1 0 1,1-1 0,0 1-1,-1 0 1,1 0 0,-1 0 0,1 0-1,-1 0 1,1 0 0,-1 0-1,0 0 1,0 0 0,1 0-1,-1 2 1,5 17 120,-1 1-1,-1-1 0,2 36 1,-5-37-129,2 1 0,0-1 0,1 0 0,9 30 0,-11-47-1,-1-1 0,0 1 0,1-1-1,-1 1 1,1-1 0,0 1 0,-1-1 0,1 0-1,0 1 1,0-1 0,0 0 0,0 0 0,0 1-1,0-1 1,0 0 0,0 0 0,0 0 0,1 0-1,-1 0 1,0-1 0,1 1 0,-1 0 0,1-1-1,1 2 1,-1-3 24,-1 1 1,1 0-1,-1-1 0,1 1 0,0-1 1,-1 0-1,1 1 0,-1-1 0,0 0 1,1 0-1,-1 0 0,0 0 0,1 0 1,-1 0-1,0 0 0,0 0 0,0-1 1,1-1-1,6-7 206,-2 0 0,1-1 1,-2 0-1,8-18 0,-4 1 18,-1 0 1,-2 0-1,0-1 0,-2 1 0,1-54 0,-5 82-251,0 0 0,0 0 0,0 0 0,0 0 0,0 0-1,0 0 1,0 0 0,0 1 0,0-1 0,0 0 0,0 0-1,0 0 1,1 0 0,-1 0 0,0 0 0,0 0 0,0 0-1,0 0 1,0 0 0,0 0 0,0 0 0,0 0-1,0 0 1,0 0 0,0 0 0,0 0 0,0 0 0,1 0-1,-1 0 1,0 0 0,0 0 0,0 0 0,0 0 0,0 0-1,0 0 1,0 0 0,0 0 0,0 0 0,0 0-1,0 0 1,0 0 0,0 0 0,1-1 0,-1 1 0,0 0-1,0 0 1,0 0 0,0 0 0,0 0 0,0 0 0,0 0-1,0 0 1,7 12-96,6 16 73,-7-12 30,1-1-1,1 0 1,20 29 0,-26-42-4,0 1 0,0 0 0,0-1 0,0 1 0,0-1 0,1 0 0,-1 1 0,1-1 0,0 0 0,-1-1 0,1 1 0,0 0 0,0-1 0,0 0 0,0 1 0,0-1 1,1 0-1,-1-1 0,0 1 0,0-1 0,1 1 0,-1-1 0,0 0 0,1 0 0,-1 0 0,0-1 0,1 1 0,4-2 0,-4 0 39,-1 0 0,0-1-1,1 1 1,-1 0 0,0-1 0,0 0 0,-1 1-1,1-1 1,0 0 0,-1-1 0,0 1 0,0 0-1,0-1 1,0 1 0,0-1 0,-1 0 0,1 1 0,-1-1-1,0 0 1,0 0 0,0-5 0,2-12 258,-1 0 1,-1-36-1,-1 46-260,0 2 38,-1 1-1,0-1 1,0 1 0,-1 0-1,-4-15 1,5 21-66,1 0 0,-1-1 0,0 1 0,0 0 0,0 0 0,0 0-1,0 0 1,0 0 0,-1 1 0,1-1 0,-1 0 0,1 0 0,-1 1 0,0-1 0,1 1 0,-1 0 0,0-1-1,0 1 1,0 0 0,0 0 0,0 0 0,0 0 0,0 1 0,-1-1 0,1 0 0,-3 1 0,3 0-10,1 1 0,0 0 0,0 0 0,0 1 0,0-1 0,0 0 0,0 0 0,0 0 0,0 1 0,1-1 1,-1 0-1,0 1 0,1-1 0,-1 0 0,1 1 0,0-1 0,-1 1 0,1-1 0,0 1 0,0-1 0,0 1 1,0-1-1,0 1 0,0 2 0,0-2-108,0-1 0,-1 1 0,1-1 1,0 1-1,0 0 0,0-1 0,0 1 0,1 0 1,-1-1-1,0 1 0,1-1 0,-1 1 0,1 0 1,-1-1-1,1 1 0,0-1 0,0 0 0,-1 1 1,1-1-1,0 1 0,0-1 0,3 2 1,-3-3-259,0 0 0,0 1 1,0-1-1,0 0 0,0 0 1,0 0-1,0-1 0,0 1 1,0 0-1,0 0 0,0 0 1,0-1-1,-1 1 0,1 0 1,0-1-1,0 1 0,0-1 1,1 0-1,5-12-6109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2.429"/>
    </inkml:context>
    <inkml:brush xml:id="br0">
      <inkml:brushProperty name="width" value="0.025" units="cm"/>
      <inkml:brushProperty name="height" value="0.025" units="cm"/>
    </inkml:brush>
  </inkml:definitions>
  <inkml:trace contextRef="#ctx0" brushRef="#br0">1 253 3395,'0'0'11819,"8"7"-9694,-6-4-1949,1 0 1,-1 0-1,1 0 0,0 0 1,0-1-1,0 0 0,0 1 1,1-1-1,-1 0 0,0-1 1,1 1-1,0 0 0,-1-1 1,1 0-1,0 0 0,0 0 1,-1 0-1,1-1 0,0 0 1,0 0-1,0 0 0,0 0 1,0 0-1,0-1 0,-1 1 1,1-1-1,0 0 0,0 0 1,-1-1-1,1 1 0,-1-1 1,7-3-1,-1-3 214,0 0 0,0 0 0,-1-1 0,0 0 0,0 0 0,-1-1 0,-1 0 0,1 0 0,6-17 0,-9 19-220,0-1-1,-1 0 1,0 0 0,0 0 0,-1 0 0,-1 0-1,1 0 1,-2 0 0,1 0 0,-1-1-1,0 1 1,-4-18 0,3 25-144,1-1 1,-1 1-1,0 0 0,-1 0 1,1 0-1,0 0 0,-1 0 1,1 0-1,-1 0 0,1 1 1,-1-1-1,0 1 0,0-1 1,0 1-1,0-1 0,0 1 1,0 0-1,0 0 0,0 0 1,-1 0-1,1 0 0,0 1 1,-1-1-1,1 1 0,0-1 1,-3 1-1,1 0-19,1-1 0,0 1 0,-1 0 0,1 0 0,-1 0 0,1 1 0,0 0 0,-1-1 0,1 1 0,0 0 0,0 0 0,-1 1 0,1-1 0,0 1 0,0-1 0,0 1 0,1 0 0,-4 2 0,1 2-20,1 1 0,0-1 1,0 1-1,0-1 1,1 1-1,0 0 0,0 1 1,0-1-1,1 0 1,1 1-1,-1-1 0,0 15 1,0 3-12,2 1 0,3 39 1,-2-58 16,0-1 1,0 1-1,0-1 1,1 1-1,0-1 1,0 0-1,1 1 1,0-1-1,0 0 1,0-1-1,1 1 1,0-1-1,0 1 1,9 8-1,-10-11-4,0-1-1,1 1 1,-1-1-1,1 0 1,-1 0-1,1-1 1,0 1 0,0-1-1,-1 0 1,1 0-1,0 0 1,0 0-1,0-1 1,0 1-1,0-1 1,1 0 0,-1 0-1,0-1 1,0 1-1,0-1 1,0 0-1,0 0 1,-1 0-1,1-1 1,7-3 0,1-1-202,-1-1 0,0 0 0,0-1 1,0-1-1,-1 1 0,0-2 1,10-12-1,29-44-4919,-24 19-1306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3.936"/>
    </inkml:context>
    <inkml:brush xml:id="br0">
      <inkml:brushProperty name="width" value="0.025" units="cm"/>
      <inkml:brushProperty name="height" value="0.025" units="cm"/>
    </inkml:brush>
  </inkml:definitions>
  <inkml:trace contextRef="#ctx0" brushRef="#br0">0 0 3427,'0'0'-32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6.057"/>
    </inkml:context>
    <inkml:brush xml:id="br0">
      <inkml:brushProperty name="width" value="0.025" units="cm"/>
      <inkml:brushProperty name="height" value="0.025" units="cm"/>
    </inkml:brush>
  </inkml:definitions>
  <inkml:trace contextRef="#ctx0" brushRef="#br0">4 212 5701,'-4'-13'13648,"14"47"-11537,66 142 1463,15 29-3048,-74-178-415,-8-24 177,-4-18 215,-4-6-408,-1 0-1,0 0 0,-2 0 0,0 0 1,-1 0-1,-2 0 0,0 0 0,-8-19 0,-4-3-125,-1 1-1,-39-64 0,61 114-92,11 17-18,1 0 0,34 40-1,-46-60 149,0 0-1,-1-1 1,2 0 0,-1 0-1,0 0 1,1-1-1,0 1 1,-1-1 0,1 0-1,1 0 1,-1-1 0,0 0-1,1 0 1,-1 0-1,1 0 1,-1-1 0,1 0-1,0 0 1,0 0 0,0-1-1,-1 0 1,8-1-1,-10 0 28,1-1 0,-1 0 0,0 0 0,1 0 0,-1 0-1,0 0 1,0-1 0,0 1 0,-1-1 0,1 0 0,-1 0 0,1 0-1,-1 0 1,0 0 0,0 0 0,-1-1 0,1 1 0,-1-1 0,1 1-1,-1-1 1,0 0 0,0 0 0,0-5 0,3-11 163,-1-1 0,0-37 1,-3 43-156,0 1 0,-1 0 1,-1 0-1,0 0 0,-1-1 0,0 2 1,-1-1-1,-1 0 0,0 1 0,-1 0 1,-1 0-1,0 1 0,0-1 1,-13-14-1,19 25-44,1 1 1,-1 0-1,0 0 0,0 0 1,0 0-1,0 0 0,0 0 1,0 1-1,0-1 0,0 0 1,0 0-1,0 1 0,0-1 1,-1 0-1,1 1 0,0-1 1,0 1-1,-1 0 0,1-1 1,0 1-1,-3 0 0,3 0-5,0 1 0,1 0 0,-1-1 0,0 1 0,0 0 0,1-1 0,-1 1 0,0 0 0,1 0 0,-1-1 0,1 1 0,-1 0 0,1 0 0,-1 0 0,1 0 0,0 0 0,0 0 0,-1 0 0,1 0 0,0 0 0,0 2 0,-1 11-69,0 0-1,3 29 1,-2-35 106,2 18 10,1 0-1,2 0 1,0 0-1,1 0 1,2-1-1,1 0 1,0-1 0,19 32-1,-27-53-21,1 0 0,-1 0 0,1-1 0,0 1 0,0 0 0,0-1 0,0 0 0,1 1 0,-1-1 0,1 0 0,-1 0 0,1 0 0,0-1 0,0 1 0,0-1 0,0 1 0,0-1 0,0 0 0,0 0 0,0 0 0,0-1 0,0 1 1,1-1-1,-1 0 0,0 0 0,0 0 0,1 0 0,-1 0 0,0-1 0,0 1 0,0-1 0,1 0 0,-1 0 0,0 0 0,0-1 0,0 1 0,-1-1 0,1 1 0,0-1 0,0 0 0,-1 0 0,1 0 0,-1 0 0,0-1 0,0 1 0,0-1 0,2-2 0,4-4-4,-1 0 0,-1-1 0,1 1 0,-1-1 0,-1 0 0,0-1 0,-1 1 0,0-1 0,0 0 0,-1 0 0,-1 0 1,0-1-1,0 1 0,-1 0 0,0-1 0,-1 1 0,-2-18 0,2 31-22,0-1 0,-1 0 0,1 1 0,0-1 0,-1 1 0,1-1 0,-1 0 0,1 1 0,-1-1 0,1 0 0,-1 0 0,0 1 0,0-1 0,0 0 0,0 0 0,0 0 0,0 0 0,0 0 0,0 0 0,0 0 0,0 0 0,0-1 0,-1 1 0,1 0 0,0-1 0,0 1 1,-1-1-1,1 1 0,-1-1 0,1 0 0,0 1 0,-1-1 0,1 0 0,-1 0 0,1 0 0,0 0 0,-1 0 0,1-1 0,-1 1 0,1 0 0,-1-1 0,1 1 0,0-1 0,-1 1 0,1-1 0,0 1 0,0-1 0,-1 0 0,1 0 0,0 0 0,0 0 0,0 0 0,0 0 0,0 0 0,0 0 0,0 0 0,1 0 0,-1 0 0,0-1 0,0 1 0,1 0 0,-1 0 0,1-1 0,-1 1 0,1-1 1,0 1-1,0 0 0,-1-3 0,-2 19-5,1 1 1,0-1-1,1 0 0,1 30 1,0-42 18,0-1 0,0 1-1,0 0 1,1 0 0,-1-1 0,1 1 0,-1 0-1,1 0 1,0-1 0,0 1 0,0-1 0,1 1 0,-1-1-1,1 1 1,-1-1 0,1 0 0,0 0 0,0 0-1,0 0 1,0 0 0,0 0 0,0 0 0,0-1 0,1 1-1,-1-1 1,1 1 0,-1-1 0,1 0 0,-1 0-1,1 0 1,0-1 0,-1 1 0,6 0 0,0-1-269,0 0 0,0-1 1,0 0-1,-1 0 0,12-3 0,35-19-6967,-28 9-467</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6.666"/>
    </inkml:context>
    <inkml:brush xml:id="br0">
      <inkml:brushProperty name="width" value="0.025" units="cm"/>
      <inkml:brushProperty name="height" value="0.025" units="cm"/>
    </inkml:brush>
  </inkml:definitions>
  <inkml:trace contextRef="#ctx0" brushRef="#br0">134 0 3908,'0'0'21295,"-9"1"-20666,5-1-618,0 1-1,0-1 0,1 1 1,-1 0-1,0 0 0,1 0 0,-1 0 1,1 0-1,-1 1 0,1 0 0,-1 0 1,1 0-1,0 0 0,0 0 0,0 0 1,0 1-1,1 0 0,-1 0 0,1-1 1,-1 1-1,1 0 0,0 1 1,0-1-1,1 0 0,-4 7 0,-39 97-15,86-139 138,-33 25-154,-1 1 0,1 1-1,0-1 1,0 2 0,1-1-1,0 1 1,-1 1 0,1-1-1,1 2 1,-1-1 0,0 2-1,0-1 1,12 1 0,-21 1 21,0 0 1,0 1 0,0-1-1,0 1 1,0-1 0,0 1 0,0-1-1,0 1 1,0 0 0,0-1 0,-1 1-1,1 0 1,0 0 0,0 0 0,-1-1-1,1 1 1,-1 0 0,1 0 0,-1 0-1,1 0 1,-1 0 0,1 0 0,-1 0-1,0 0 1,0 0 0,1 0 0,-1 1-1,0-1 1,0 0 0,0 0-1,0 0 1,0 0 0,0 0 0,-1 0-1,1 0 1,0 0 0,0 0 0,-1 0-1,1 0 1,-2 2 0,-16 44 524,14-41-462,-42 60 504,41-59-573,0-1 0,0 0 0,-1-1 0,0 1 0,0-1 0,0 0 0,-13 7 0,18-12-101,1-1 0,0 1 0,-1 0-1,1-1 1,-1 1 0,1 0 0,0-1 0,-1 1 0,1-1 0,0 1 0,-1-1 0,1 1 0,0-1 0,0 1 0,0-1 0,-1 1 0,1-1 0,0 0 0,0 1 0,0-1 0,0 1 0,0-1 0,0 1 0,0-1 0,0 1 0,0-1 0,0 0 0,0 1 0,1-1 0,-1 0 0,2-23-2624,7-11-1967,2-10-2332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7.021"/>
    </inkml:context>
    <inkml:brush xml:id="br0">
      <inkml:brushProperty name="width" value="0.025" units="cm"/>
      <inkml:brushProperty name="height" value="0.025" units="cm"/>
    </inkml:brush>
  </inkml:definitions>
  <inkml:trace contextRef="#ctx0" brushRef="#br0">0 1 14542,'0'0'7847,"20"69"-6309,-9-27-161,1 4-192,2-2-448,1 0-193,-2-6-352,3-8-95,-1-6-65,1-12-64,2-7-449,-3-5-512,0-5-833,-3-12-928,-1-5-1442,-5 0-4388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7.349"/>
    </inkml:context>
    <inkml:brush xml:id="br0">
      <inkml:brushProperty name="width" value="0.025" units="cm"/>
      <inkml:brushProperty name="height" value="0.025" units="cm"/>
    </inkml:brush>
  </inkml:definitions>
  <inkml:trace contextRef="#ctx0" brushRef="#br0">1 96 11211,'0'0'11424,"0"9"-10714,0-4-688,4 77 1366,-4-76-1319,1 0 0,0-1 0,0 1 0,0-1 0,1 1 0,0-1 0,0 1 0,0-1 0,1 0-1,-1 0 1,1 0 0,1 0 0,3 5 0,-6-10-50,-1 1-1,1-1 0,0 1 1,-1-1-1,1 0 0,0 1 1,0-1-1,-1 0 1,1 1-1,0-1 0,0 0 1,-1 0-1,1 0 0,0 1 1,0-1-1,0 0 0,0 0 1,-1 0-1,1-1 0,0 1 1,0 0-1,0 0 0,-1 0 1,1 0-1,0-1 1,0 1-1,-1 0 0,1-1 1,0 1-1,-1-1 0,1 1 1,0-1-1,-1 1 0,1-1 1,0 1-1,-1-1 0,1 0 1,-1 1-1,1-1 0,-1 0 1,0 1-1,1-1 1,-1 0-1,0 0 0,1 1 1,-1-1-1,0 0 0,0 0 1,0 0-1,1 1 0,-1-3 1,9-42 665,-9 43-696,2-14 202,-1 0 0,-1 0-1,-2-27 1,1 40-149,1 1 0,0-1 0,-1 0 0,1 0 0,-1 1 0,0-1-1,0 0 1,0 1 0,0-1 0,0 1 0,-1-1 0,1 1 0,-1-1 0,0 1-1,0 0 1,1 0 0,-1 0 0,-1 0 0,1 0 0,0 0 0,0 1 0,-1-1-1,1 1 1,-1 0 0,1-1 0,-1 1 0,1 0 0,-6-1 0,8 2-47,-1 0-1,0 0 1,1 0 0,-1 0 0,0 0 0,1 0-1,-1 0 1,1 0 0,-1 0 0,0 1 0,1-1-1,-1 0 1,1 0 0,-1 0 0,0 1 0,1-1-1,-1 0 1,1 1 0,-1-1 0,1 0 0,-1 1-1,1-1 1,0 1 0,-1-1 0,1 1 0,-1-1-1,1 1 1,0-1 0,-1 1 0,1 0 0,-3 25-15,3-22-22,0 0 0,1-1 0,0 1-1,-1 0 1,1-1 0,0 1 0,1-1-1,-1 1 1,1-1 0,0 0 0,3 6-1,-3-7-157,-1-1 0,1 0 0,0 1 0,-1-1 0,1 0-1,0 0 1,0 0 0,0 0 0,0 0 0,0 0 0,0-1-1,0 1 1,0-1 0,0 1 0,0-1 0,0 0 0,0 0-1,1 0 1,-1 0 0,0 0 0,0 0 0,0-1 0,0 1-1,0-1 1,0 1 0,0-1 0,0 0 0,0 0-1,0 0 1,0 0 0,0 0 0,0 0 0,-1-1 0,1 1-1,-1 0 1,1-1 0,-1 1 0,1-1 0,-1 0 0,0 0-1,0 1 1,2-3 0,3-6-1338,-1 0 1,1 0-1,-2-1 0,1 1 1,-1-1-1,3-18 0,0-8-3724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5.915"/>
    </inkml:context>
    <inkml:brush xml:id="br0">
      <inkml:brushProperty name="width" value="0.025" units="cm"/>
      <inkml:brushProperty name="height" value="0.025" units="cm"/>
    </inkml:brush>
  </inkml:definitions>
  <inkml:trace contextRef="#ctx0" brushRef="#br0">0 1 15727,'0'0'7335</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7.705"/>
    </inkml:context>
    <inkml:brush xml:id="br0">
      <inkml:brushProperty name="width" value="0.025" units="cm"/>
      <inkml:brushProperty name="height" value="0.025" units="cm"/>
    </inkml:brush>
  </inkml:definitions>
  <inkml:trace contextRef="#ctx0" brushRef="#br0">0 0 609,'0'0'16597,"0"15"-14777,1 19-1016,0 1-1,3-1 1,0 0 0,3 0 0,0 0-1,2-1 1,2 0 0,25 54 0,-18-43-930,1-2 1235,-19-42-1098,0 0 0,0 0 1,0 0-1,0 0 0,0 0 1,0-1-1,0 1 0,0 0 1,0 0-1,0 0 0,0 0 0,0 0 1,0 0-1,0 0 0,0-1 1,0 1-1,0 0 0,0 0 1,0 0-1,0 0 0,0 0 1,0 0-1,0 0 0,0-1 0,0 1 1,0 0-1,0 0 0,0 0 1,0 0-1,0 0 0,1 0 1,-1 0-1,0 0 0,0 0 1,0 0-1,0-1 0,0 1 0,0 0 1,0 0-1,0 0 0,1 0 1,-1 0-1,0 0 0,0 0 1,0 0-1,0 0 0,0 0 1,0 0-1,0 0 0,1 0 0,-1 0 1,0 0-1,0 0 0,0 0 1,0 0-1,0 0 0,0 0 1,1 0-1,-1 0 0,0 1 1,-3-34 562,-13-71-379,7 62-221,3-1 0,1 0 0,2-57 0,3 96 17,0 0 1,1 0-1,-1 1 1,1-1 0,0 0-1,0 0 1,0 1-1,1-1 1,-1 1-1,1-1 1,0 1 0,0-1-1,0 1 1,0 0-1,0 0 1,1 0-1,0 0 1,-1 1 0,1-1-1,0 1 1,0-1-1,0 1 1,1 0-1,-1 0 1,1 1 0,-1-1-1,1 1 1,-1 0-1,1-1 1,0 1-1,0 1 1,-1-1 0,1 1-1,0-1 1,0 1-1,0 0 1,5 1-1,-9-1-17,1 0-1,0 0 0,0 0 1,0 0-1,0 1 0,-1-1 0,1 0 1,0 0-1,0 1 0,0-1 0,-1 0 1,1 1-1,0-1 0,-1 1 0,1-1 1,0 1-1,-1-1 0,1 1 1,0-1-1,-1 1 0,1-1 0,-1 1 1,1 0-1,-1 0 0,1-1 0,-1 1 1,0 0-1,1 0 0,-1-1 1,0 3-1,-2 30-185,-1-23 282,0 0 0,-1-1 1,0 1-1,-8 12 1,8-15-49,-33 42 701,34-45-793,0-1-1,0 0 0,0 0 1,-1 0-1,1 0 0,-1 0 1,0 0-1,0-1 0,0 0 0,-6 3 1,9-19-7425,5-5 149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8.048"/>
    </inkml:context>
    <inkml:brush xml:id="br0">
      <inkml:brushProperty name="width" value="0.025" units="cm"/>
      <inkml:brushProperty name="height" value="0.025" units="cm"/>
    </inkml:brush>
  </inkml:definitions>
  <inkml:trace contextRef="#ctx0" brushRef="#br0">1 102 16335,'0'0'9594,"10"2"-9130,-1-1-408,-2 1 10,1-1 0,0-1 1,0 1-1,0-1 0,11-1 0,-16 0-55,-1 1 0,1-1 1,-1 0-1,1 0 0,0 0 0,-1 0 0,0 0 0,1 0 1,-1-1-1,0 1 0,1-1 0,-1 0 0,0 1 0,0-1 1,0 0-1,-1 0 0,1 0 0,0-1 0,-1 1 0,0 0 1,1-1-1,0-3 0,0 3 34,-1-1-1,0 0 1,0 0-1,0 0 1,0 0-1,-1 1 1,0-1 0,0 0-1,0 0 1,-1-6-1,1 9-17,0 0-1,0 0 0,-1 0 0,1 0 1,0 0-1,-1 0 0,1 0 1,-1 1-1,1-1 0,-1 0 0,1 0 1,-1 0-1,1 1 0,-1-1 0,0 0 1,0 1-1,1-1 0,-1 1 1,0-1-1,0 1 0,0-1 0,1 1 1,-1-1-1,0 1 0,0 0 0,0 0 1,0-1-1,0 1 0,0 0 1,0 0-1,0 0 0,0 0 0,0 0 1,0 0-1,0 0 0,0 0 0,0 1 1,1-1-1,-1 0 0,0 0 1,0 1-1,0-1 0,0 1 0,0-1 1,0 1-1,1-1 0,-1 1 0,-1 1 1,-2 0-36,0 1 1,1 0 0,0 1-1,-1-1 1,1 0-1,0 1 1,0 0 0,1 0-1,-1 0 1,1 0 0,0 0-1,0 0 1,0 1-1,1-1 1,0 1 0,-1-1-1,0 10 1,-1 5-1,1 0 0,1 0 0,0 20 0,1-37 5,0 0 0,0 0 1,0 0-1,0-1 0,1 1 1,-1 0-1,0 0 0,1-1 1,-1 1-1,1 0 0,0 0 1,-1-1-1,1 1 0,0-1 1,0 1-1,0-1 0,0 1 1,0-1-1,1 1 0,-1-1 1,0 0-1,1 0 0,-1 0 1,1 1-1,1 0 0,0-1-26,0-1 0,0 1-1,0-1 1,0 1-1,1-1 1,-1 0 0,0 0-1,0 0 1,0 0-1,0-1 1,0 0-1,0 1 1,5-3 0,4-1-931,0-1 1,0-1-1,0 0 1,-1 0-1,0-1 1,11-10 0,11-12-5596</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8.969"/>
    </inkml:context>
    <inkml:brush xml:id="br0">
      <inkml:brushProperty name="width" value="0.025" units="cm"/>
      <inkml:brushProperty name="height" value="0.025" units="cm"/>
    </inkml:brush>
  </inkml:definitions>
  <inkml:trace contextRef="#ctx0" brushRef="#br0">64 399 2114,'0'0'19587,"-8"5"-18867,3-2-643,1 0 1,0 0-1,0 0 0,1 1 0,-1-1 0,1 1 1,-1 0-1,1 0 0,1 1 0,-1-1 0,0 0 1,1 1-1,0 0 0,0-1 0,0 1 0,1 0 1,0 0-1,0 0 0,0 0 0,0 0 0,1 0 1,0 0-1,0 0 0,0 1 0,2 5 0,-2-10-75,-1-1 0,1 1 0,0-1 0,0 1 0,0-1 0,0 1-1,0-1 1,0 1 0,0-1 0,0 1 0,1-1 0,-1 1 0,0-1 0,0 1-1,0-1 1,0 1 0,1-1 0,-1 0 0,0 1 0,0-1 0,1 1-1,-1-1 1,0 0 0,1 1 0,-1-1 0,0 0 0,1 1 0,-1-1-1,1 0 1,-1 1 0,1-1 0,-1 0 0,0 0 0,1 0 0,-1 1-1,1-1 1,-1 0 0,1 0 0,-1 0 0,1 0 0,-1 0 0,1 0-1,-1 0 1,1 0 0,-1 0 0,1 0 0,-1 0 0,1 0 0,0-1 0,0 1 27,1-1 0,0 0 0,-1 0 0,0 0 1,1 0-1,-1 0 0,0 0 0,1 0 0,-1-1 0,0 1 1,0 0-1,0-1 0,1-2 0,4-10 144,0-1 0,-1 1 1,-1-1-1,-1-1 0,0 1 0,1-25 0,-2 8-84,-2-1 0,-4-36 0,1 50-177,2 22-382,9 33 94,-2-21 373,0-1-1,1 0 1,10 14 0,-15-25 4,1 1 0,-1-1 0,0 0 0,1-1 0,0 1 0,-1 0 0,1-1-1,0 1 1,1-1 0,-1 0 0,0 0 0,0 0 0,1-1 0,-1 1 0,1-1 0,0 0 0,-1 0 0,6 1 0,-7-2 24,1 0 0,-1 0 1,0-1-1,0 1 0,0-1 0,0 0 0,1 1 0,-1-1 0,0 0 1,0 0-1,0 0 0,-1 0 0,1-1 0,0 1 0,0-1 1,-1 1-1,1-1 0,-1 1 0,1-1 0,-1 0 0,1 0 1,-1 0-1,0 1 0,0-1 0,0 0 0,0-1 0,0-2 0,4-7 157,-1 0 0,-1 0-1,4-20 1,-2 3 29,-2-1 0,1-50 0,-5 66-148,0 1 0,0-1 0,-2 0 0,1 1 0,-2-1 0,0 1 0,-10-25 0,4 26-102,7 24-140,6 23 45,12 16 123,2 0 1,38 77 0,-36-86 19,-6-13-19,34 69 397,-42-89-357,0-1-1,1 0 0,0 0 0,0-1 1,1 0-1,0 0 0,0 0 1,15 10-1,-68-40-116,32 18 95,0-1 0,1 0-1,0-1 1,0-1 0,1 0 0,-20-17 0,31 24 3,0 0 0,0-1 0,0 1 0,0-1 1,0 1-1,0-1 0,0 1 0,1-1 0,-1 1 0,1-1 1,-1 1-1,1-1 0,0 0 0,0 1 0,-1-1 0,1 0 0,0 1 1,0-1-1,1 0 0,-1 1 0,0-1 0,1 0 0,-1 1 1,1-1-1,-1 1 0,1-1 0,0 0 0,-1 1 0,1 0 1,0-1-1,0 1 0,0 0 0,0-1 0,2-1 0,5-5 92,0 0 1,1 1-1,0 0 0,10-7 0,-5 5-59,-3 0-138,47-35-3136,-6-8-3696,-25 17-4562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19.841"/>
    </inkml:context>
    <inkml:brush xml:id="br0">
      <inkml:brushProperty name="width" value="0.025" units="cm"/>
      <inkml:brushProperty name="height" value="0.025" units="cm"/>
    </inkml:brush>
  </inkml:definitions>
  <inkml:trace contextRef="#ctx0" brushRef="#br0">8 67 5317,'0'0'13378,"-2"11"-11488,1-5-1563,-1 5 74,1 0 0,0-1 1,0 1-1,1 0 1,1 0-1,0 0 1,0-1-1,6 21 1,5 1 336,2 0 1,1 0 0,2-2 0,23 34 0,-39-63-730,-1 0 1,1 0 0,-1 0 0,1 0 0,0-1-1,-1 1 1,1 0 0,0 0 0,0-1 0,-1 1-1,1 0 1,0-1 0,0 1 0,0-1 0,0 1-1,0-1 1,0 0 0,0 1 0,1-1 0,-1 0 0,-1 0 0,1-1 1,-1 1-1,1 0 1,-1 0-1,1-1 0,-1 1 1,1-1-1,-1 1 1,1 0-1,-1-1 0,0 1 1,1-1-1,-1 1 1,0-1-1,1 1 0,-1-1 1,0 1-1,0-1 1,0 1-1,1-1 0,-1 1 1,0-1-1,0 0 1,4-44 416,-4 43-413,0-21 22,-1 0 1,-1 1 0,-1-1 0,-1 1 0,-1 0 0,-1 0-1,-1 0 1,-1 1 0,-17-34 0,30 99-395,0-28 345,1 0-1,1-1 1,1 1-1,17 25 1,-22-36 8,0-1 0,1 1 1,-1-1-1,1 0 1,0 0-1,0-1 0,0 1 1,0-1-1,1 0 0,-1 0 1,1 0-1,0-1 0,0 1 1,0-1-1,0 0 1,0-1-1,0 1 0,1-1 1,5 1-1,-9-2 7,0 0 1,0-1-1,0 1 1,0 0-1,0-1 0,0 1 1,0-1-1,0 0 1,0 1-1,0-1 0,-1 0 1,1 0-1,0 0 0,0-1 1,-1 1-1,1 0 1,-1-1-1,1 1 0,1-3 1,0 0 11,0-1 0,0 0 1,0 0-1,-1 0 0,1 0 0,2-11 1,0-3 11,-2 1-1,0-1 1,1-23 0,-3 32-23,0 1 1,0 0 1,-1 0 0,0 0-1,0 1 1,0-1 0,-1 0-1,-1 0 1,0 0 0,0 1-1,0-1 1,-6-11 0,-4 10-127,6 20-65,4 26-52,2-32 253,0 19-36,1 1 1,1 0 0,6 24-1,-5-37 17,0 0-1,0 0 0,1-1 0,0 0 0,1 0 0,0 0 0,1 0 0,13 16 0,-18-24 12,0 0 0,0 0 0,1 0 0,-1-1 0,1 1 0,0 0 0,-1-1 0,1 1 0,0-1 0,0 0 0,0 0 0,0 0 0,0 0 0,0 0-1,0 0 1,0 0 0,0-1 0,0 1 0,1-1 0,-1 1 0,0-1 0,0 0 0,1 0 0,-1 0 0,0 0 0,0-1 0,1 1 0,-1 0 0,0-1 0,0 0 0,0 1 0,0-1 0,0 0 0,0 0 0,0 0 0,0 0 0,0-1 0,0 1 0,0 0 0,-1-1 0,1 0-1,0 1 1,-1-1 0,1 0 0,-1 1 0,2-5 0,4-3 27,-2 0 0,1-1 0,-1 1 0,0-1 0,-1 0 0,0 0 0,-1-1 0,4-17 0,-7 27-29,4-54 60,-3 53-56,-1 1 0,0-1 0,0 1 0,1-1 0,-1 0 0,-1 1-1,1-1 1,0 1 0,0-1 0,0 1 0,-1-1 0,1 1-1,-1 0 1,1-1 0,-1 1 0,0-1 0,1 1 0,-1 0 0,0-1-1,0 1 1,0 0 0,0 0 0,0 0 0,0 0 0,0 0 0,-1 0-1,1 0 1,0 0 0,-3-1 0,3 3-12,0-1 0,0 1-1,-1-1 1,1 1 0,0-1 0,0 1 0,0 0 0,0 0 0,0-1 0,0 1-1,0 0 1,0 0 0,0 0 0,0 0 0,1 0 0,-1 0 0,0 0-1,1 1 1,-1-1 0,0 0 0,1 0 0,0 1 0,-1-1 0,1 0-1,0 0 1,-1 1 0,1-1 0,0 0 0,0 1 0,0-1 0,0 0 0,1 2-1,1 47-72,-1-48-14,-1 1 0,1-1 0,0 0 0,0 0 0,0 0 0,1 0 0,-1 0 0,0 0 0,1 0 0,-1-1 0,1 1 0,0 0 0,-1-1 0,1 1 0,0-1 0,0 0 0,0 0 0,0 1 0,3 0 0,-3-2-404,-1 1 0,1 0 0,0-1 0,0 0 1,0 1-1,0-1 0,0 0 0,0 0 1,0 0-1,0 0 0,0 0 0,0-1 0,0 1 1,0 0-1,2-2 0,18-12-9013</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0.493"/>
    </inkml:context>
    <inkml:brush xml:id="br0">
      <inkml:brushProperty name="width" value="0.025" units="cm"/>
      <inkml:brushProperty name="height" value="0.025" units="cm"/>
    </inkml:brush>
  </inkml:definitions>
  <inkml:trace contextRef="#ctx0" brushRef="#br0">0 52 10922,'0'0'9577,"4"12"-8920,23 68-22,-2-4 649,3-1 0,3-1 0,53 93 0,-94-243-852,-7 15-528,3-1 0,2 0 0,-6-115 0,18 172 84,1 0 0,-1 0 0,1 0 0,-1 0 1,1 0-1,1 0 0,-1 0 0,1 0 0,0 0 0,0 1 0,0-1 0,6-7 1,-6 9-38,0 1 0,0 0 0,0 0 1,0 0-1,0 0 0,1 1 0,-1-1 1,1 0-1,-1 1 0,1 0 1,-1 0-1,1 0 0,0 0 0,0 0 1,-1 0-1,1 1 0,0-1 0,0 1 1,0 0-1,0 0 0,0 0 0,0 0 1,4 1-1,-5 0 35,-1-1 0,0 1 0,1 0 0,-1 0 0,0-1 0,0 1 0,0 0 1,0 0-1,0 0 0,0 0 0,0 0 0,0 1 0,0-1 0,0 0 0,-1 0 0,1 1 0,0-1 0,-1 0 0,1 1 0,-1-1 1,0 0-1,1 1 0,-1-1 0,0 1 0,0-1 0,0 1 0,0-1 0,0 3 0,-4 45 34,-4-23 37,-1-1 1,-1 0 0,-1-1 0,-2 0 0,-28 41 0,35-58-890,3-10-92,4-22-1195,12-38-3130,1 11-1536</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1.036"/>
    </inkml:context>
    <inkml:brush xml:id="br0">
      <inkml:brushProperty name="width" value="0.025" units="cm"/>
      <inkml:brushProperty name="height" value="0.025" units="cm"/>
    </inkml:brush>
  </inkml:definitions>
  <inkml:trace contextRef="#ctx0" brushRef="#br0">1 149 865,'0'9'11018,"1"3"-9640,1 17 94,1 0 1,1-1-1,1 1 1,2-1-1,11 30 1,-18-57-1429,0 0 1,1 0 0,-1 0 0,1 1 0,-1-1 0,1 0-1,0 0 1,0 0 0,-1 0 0,1 0 0,0 0 0,0 0-1,0 0 1,0 0 0,0-1 0,0 1 0,0 0 0,0 0 0,3 0-1,-4-1 2,1 0-1,0 0 0,-1-1 0,1 1 0,0 0 1,-1 0-1,1-1 0,0 1 0,-1-1 0,1 1 1,-1 0-1,1-1 0,0 1 0,-1-1 1,1 1-1,-1-1 0,1 1 0,-1-1 0,0 0 1,1 1-1,-1-1 0,0 0 0,1 1 0,-1-2 1,3-4 154,-1-1 1,0 1-1,0-1 0,-1 1 1,2-13-1,-2 8-185,-1 0 0,1 0 0,-2 0-1,1 0 1,-2 0 0,1 0 0,-1 0 0,-1 0-1,0 1 1,-1-1 0,0 1 0,-9-18-1,13 31-141,0 0-1,1 0 1,-1 1-1,1-1 1,0 0-1,0 0 0,0 0 1,1 0-1,2 5 1,-2-6 4,0 0 1,0 0-1,0 0 1,0 0-1,0 0 1,0 0-1,0-1 1,1 1 0,-1-1-1,1 0 1,-1 0-1,1 1 1,-1-2-1,1 1 1,0 0-1,0 0 1,-1-1 0,1 0-1,0 1 1,0-1-1,4 0 1,-4-1-139,1-1 1,0 1-1,0 0 1,-1-1-1,1 0 0,-1 0 1,1 0-1,-1 0 1,0 0-1,0-1 1,0 1-1,0-1 1,4-4-1,2-5-373,0 0 0,-1 0 1,0-1-1,-1 1 0,-1-2 0,10-25 0,-13 27 1088,0 0 0,-1 0 0,-1 1-1,1-1 1,-2-13 0,0 25-420,0 0 1,0 0 0,0 0-1,0 0 1,0 0-1,0 1 1,0-1-1,0 0 1,0 0-1,0 0 1,-1 0-1,1 0 1,0 0-1,0 0 1,0 0-1,0 0 1,0 0-1,0 0 1,0 0-1,0 0 1,0 0-1,0 0 1,-1 0-1,1 0 1,0 0-1,0 0 1,0 0-1,0 0 1,0 0-1,0 0 1,0 0-1,0 0 1,0 0-1,0 0 1,0 0-1,0-1 1,-1 1-1,1 0 1,0 0-1,0 0 1,0 0-1,0 0 1,0 0-1,0 0 1,0 0-1,0 0 1,0 0-1,0 0 1,0 0-1,0 0 1,0-1-1,0 1 1,0 0-1,0 0 1,0 0-1,0 0 1,0 0-1,0 0 1,0 0-1,0 0 1,0 0-1,-7 10 677,-6 15-342,9-4-34,0-1 0,1 1 0,2-1 0,0 1 0,1 0 0,0 0 0,5 22 0,-5-41-274,1 1 1,-1-1-1,1 0 1,0 1-1,0-1 1,0 0-1,0 0 1,0 0-1,0 0 1,0 0-1,1 0 1,-1 0-1,1 0 1,1 2-1,-2-3-15,1-1 0,-1 1 0,0 0-1,0-1 1,0 1 0,0-1 0,1 1-1,-1-1 1,0 0 0,1 0 0,-1 1-1,0-1 1,0 0 0,1 0 0,-1 0-1,0 0 1,1 0 0,-1-1 0,2 1-1,1-2 56,-1 1 0,1-1 0,0 0 0,-1 0 0,0 0 0,1 0 0,-1-1 0,0 1 0,0-1 0,0 0 0,0 0 0,-1 0 0,1 0 0,3-7 0,1-2-37,-1 0 1,-1 0-1,0 0 0,0-1 0,-1 1 0,-1-1 0,0 0 0,-1-1 0,0 1 0,-1 0 0,-1 0 0,-1-19 0,0 30-150,1 1 1,0-1-1,-1 0 0,0 0 1,1 1-1,-1-1 0,0 0 0,0 1 1,0-1-1,0 1 0,0-1 0,0 1 1,0-1-1,-1 1 0,1 0 0,0 0 1,-1 0-1,1 0 0,-1 0 0,1 0 1,-1 0-1,0 0 0,1 0 0,-1 1 1,0-1-1,0 1 0,1-1 1,-1 1-1,0 0 0,0-1 0,-3 1 1,-26 6-4191,30-5 3759,-1 0 0,0 0-1,1 0 1,-1 0 0,1 0 0,-1 0 0,1 1 0,0-1-1,0 0 1,-1 1 0,1-1 0,0 1 0,0-1 0,-1 3 0,-1 8-5660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1.876"/>
    </inkml:context>
    <inkml:brush xml:id="br0">
      <inkml:brushProperty name="width" value="0.025" units="cm"/>
      <inkml:brushProperty name="height" value="0.025" units="cm"/>
    </inkml:brush>
  </inkml:definitions>
  <inkml:trace contextRef="#ctx0" brushRef="#br0">111 162 14734,'0'0'3635,"-11"-8"-293,-36-28-1137,47 36-2161,-1-1 1,0 0 0,0 0-1,0 1 1,0-1-1,0 0 1,0 1-1,0-1 1,0 1-1,0-1 1,0 1-1,0 0 1,0-1-1,0 1 1,0 0-1,0 0 1,0 0-1,-1 0 1,1 0-1,0 0 1,0 0 0,0 0-1,0 0 1,0 0-1,0 1 1,-1-1-1,1 0 1,0 1-1,0-1 1,0 1-1,0-1 1,0 1-1,0 0 1,1-1-1,-1 1 1,0 0-1,0 0 1,0-1-1,1 1 1,-1 0 0,0 0-1,1 0 1,-1 0-1,1 0 1,-1 0-1,1 0 1,-1 2-1,-1 4 49,0 0 0,1 0 0,0 0 0,0 0 0,0 11 0,1-14-49,0 0-32,-1 16 52,1 1 0,1 0 0,6 34 0,-6-50-54,0 0 1,0-1 0,1 1-1,0 0 1,0-1 0,0 1-1,0-1 1,1 0 0,4 7-1,-5-10-5,0 1 0,0 0 0,0-1-1,0 1 1,0-1 0,0 0 0,0 1-1,0-1 1,0 0 0,1 0 0,-1-1 0,0 1-1,1 0 1,-1-1 0,1 1 0,-1-1 0,0 0-1,1 0 1,-1 0 0,4 0 0,-3-1 6,1 0 1,-1 0-1,0-1 1,1 1-1,-1-1 1,0 1-1,0-1 1,0 0-1,0 0 1,-1 0-1,1-1 1,0 1 0,-1-1-1,0 1 1,0-1-1,1 0 1,-1 0-1,-1 0 1,1 0-1,0 0 1,-1 0-1,0-1 1,2-3-1,2-9 23,0 0 0,-1 0-1,3-26 1,-3 18 75,-2 0 0,0-1 0,-2 1 0,-1 0 0,0 0 0,-10-44 0,4 54-124,5 31-61,5 31-46,0-29 118,2 0 0,0 0 0,1-1 0,8 19 0,-12-33 4,0 0 0,-1 0 0,1 0 0,1 0 0,-1 0 1,1 0-1,-1 0 0,1-1 0,0 1 0,0-1 0,1 0 1,-1 0-1,1 0 0,-1 0 0,1-1 0,0 0 0,0 1 1,0-1-1,0-1 0,0 1 0,1 0 0,-1-1 0,5 1 1,-6-3 11,-1 1 1,1-1-1,-1 0 1,1 0 0,-1 0-1,1 0 1,-1 0 0,1 0-1,-1-1 1,0 1 0,0-1-1,0 1 1,0-1-1,0 0 1,0 0 0,0 0-1,-1 0 1,1 0 0,-1-1-1,1 1 1,-1 0 0,0-1-1,0 1 1,0-1 0,0 1-1,0-1 1,-1 1-1,1-5 1,3-7 28,-1-1-1,-1 0 1,1-25-1,-1 20 2,-1 14-23,0-1 1,-1 0 0,0 1 0,0-1 0,0 0 0,-1 1 0,0-1 0,0 1-1,-3-9 1,4 15-22,0 0-1,0 0 1,0-1 0,-1 1-1,1 0 1,0 0-1,0 0 1,0 0 0,-1 0-1,1 0 1,0 0-1,0 0 1,0 0-1,-1 0 1,1 0 0,0 0-1,0 1 1,0-1-1,0 0 1,-1 0 0,1 0-1,0 0 1,0 0-1,0 0 1,-1 0 0,1 0-1,0 1 1,0-1-1,0 0 1,0 0-1,0 0 1,0 0 0,-1 0-1,1 1 1,0-1-1,0 0 1,0 0 0,0 0-1,0 1 1,0-1-1,0 0 1,0 0-1,0 0 1,0 1 0,0-1-1,0 0 1,0 0-1,0 0 1,0 1 0,0-1-1,0 0 1,0 0-1,0 0 1,0 1 0,0-1-1,0 0 1,0 0-1,0 0 1,1 0-1,-1 1 1,0-1 0,0 0-1,-1 17-42,1-16 45,0 11 2,1-1-1,0 1 1,0 0 0,1-1 0,4 14 0,-6-23 7,1 1 1,0-1-1,-1 1 0,1-1 1,0 0-1,1 0 0,-1 0 1,0 1-1,1-1 0,-1 0 0,1-1 1,0 1-1,-1 0 0,1 0 1,0-1-1,0 1 0,0-1 1,0 1-1,0-1 0,1 0 1,-1 0-1,0 0 0,1 0 1,-1-1-1,0 1 0,1 0 1,-1-1-1,1 0 0,-1 0 1,1 1-1,4-2 0,-5 0 20,1 0-1,-1 0 1,1 0-1,-1-1 1,0 1-1,1-1 1,-1 1-1,0-1 1,0 0-1,0 0 1,-1 0-1,1 0 1,0 0-1,-1 0 1,1 0-1,-1-1 1,0 1-1,1-1 1,-1 1-1,-1-1 1,1 1-1,0-1 1,0-3-1,13-63 121,-11 43-234,-3 24-278,0 20-689,-1-3 260,2 34-1290,6-29-2217,-6-19 3816,0 0 0,0-1-1,-1 1 1,1 0 0,0-1 0,0 1-1,0 0 1,0-1 0,-1 1 0,1-1 0,0 1-1,0-1 1,0 1 0,0-1 0,0 0 0,0 0-1,2 1 1,8-1-7129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2.550"/>
    </inkml:context>
    <inkml:brush xml:id="br0">
      <inkml:brushProperty name="width" value="0.025" units="cm"/>
      <inkml:brushProperty name="height" value="0.025" units="cm"/>
    </inkml:brush>
  </inkml:definitions>
  <inkml:trace contextRef="#ctx0" brushRef="#br0">29 307 17008,'0'0'6566,"-4"10"-6379,-16 63 191,18-66-354,1-1 0,0 1 0,1-1 0,0 1 1,0-1-1,0 1 0,0-1 0,1 1 0,0-1 0,1 0 0,3 12 0,-5-17-50,1 0 0,0 1 0,-1-1 0,1 0 0,0 0 0,-1 0-1,1 0 1,0 0 0,0 0 0,0 0 0,0 0 0,0 0-1,0 0 1,0 0 0,1 0 0,-1-1 0,0 1 0,0-1 0,1 1-1,-1-1 1,0 1 0,1-1 0,-1 0 0,0 1 0,1-1 0,-1 0-1,0 0 1,1 0 0,-1 0 0,0 0 0,1 0 0,-1-1-1,0 1 1,1 0 0,-1-1 0,0 1 0,1-1 0,-1 1 0,0-1-1,0 0 1,2-1 0,2-1-168,0 0 0,-1-1 0,1 0 0,-1 0 0,0-1-1,0 1 1,0-1 0,3-5 0,5-11-755,-1-1 0,-1 0-1,-1-1 1,-1 0 0,-1-1-1,-1 1 1,4-30 0,0-63 1128,-14 8 4108,4 108-4147,0-1 0,0 0 0,0 0 0,0 1 0,0-1 0,0 0 0,0 0 0,-1 1 1,1-1-1,0 0 0,0 1 0,-1-1 0,1 0 0,0 1 0,-1-1 0,1 0 0,-1 1 0,1-1 0,-1 1 0,1-1 1,-1 1-1,0-2 0,0 2-58,0 1 1,1-1-1,-1 0 1,1 0-1,-1 1 1,0-1 0,1 0-1,-1 1 1,1-1-1,-1 0 1,1 1-1,-1-1 1,1 1-1,0-1 1,-1 1 0,1-1-1,-1 1 1,1 0-1,0-1 1,0 1-1,-1-1 1,1 1-1,0 0 1,0-1 0,0 1-1,-1-1 1,1 1-1,0 1 1,-7 31 219,0 1 0,3 0 1,0 0-1,3 1 0,1-1 0,1 1 1,7 39-1,-7-68-223,0 1-1,1-1 1,0 0 0,0 0-1,5 10 1,-6-15-74,-1 0 0,1 0 1,-1 0-1,1 0 0,-1 0 1,1 0-1,-1 0 0,1 0 0,0 0 1,0 0-1,-1-1 0,1 1 1,0 0-1,0 0 0,0-1 0,0 1 1,0-1-1,0 1 0,0-1 1,0 1-1,0-1 0,0 1 0,0-1 1,0 0-1,0 0 0,0 0 1,1 1-1,-1-1 0,0 0 1,0 0-1,0 0 0,0-1 0,0 1 1,0 0-1,1 0 0,-1-1 1,0 1-1,0 0 0,1-2 0,0 0-17,0 1 0,-1-1 0,1 0 0,-1 0 0,1 0 0,-1 0 0,0 0 0,0 0-1,0-1 1,0 1 0,0 0 0,-1-1 0,1 1 0,-1 0 0,1-1 0,-1-3 0,2-43-195,-2 43 208,1-12 2,0 13 1,-1-1 1,0 1-1,1 0 1,-2 0 0,1 0-1,-1 0 1,0-1-1,0 1 1,-2-7-1,7 22-48,12 18-50,-13-25 100,-1 0 0,1-1 0,0 1 0,1-1 1,-1 1-1,0-1 0,1 0 0,-1-1 0,1 1 1,0 0-1,-1-1 0,1 0 0,0 0 0,0 0 1,0 0-1,0-1 0,0 1 0,0-1 1,5 0-1,-6-1 2,1 0-1,-1 0 1,0 0 0,0-1 0,1 1 0,-1-1 0,0 1-1,0-1 1,0 0 0,-1 0 0,1-1 0,0 1 0,-1-1-1,0 1 1,1-1 0,-1 0 0,0 1 0,0-1 0,-1 0-1,1 0 1,0-1 0,0-3 0,39-131-414,-42 159 412,3 47 102,-1-63-85,-1 0-1,1 0 1,0-1 0,0 1-1,1 0 1,-1 0 0,1-1-1,0 1 1,1-1-1,4 8 1,-6-11-25,-1-1 1,1 1-1,-1 0 0,1-1 0,-1 1 0,1-1 1,0 1-1,-1-1 0,1 1 0,0-1 0,-1 1 1,1-1-1,0 0 0,0 0 0,-1 1 0,1-1 1,0 0-1,0 0 0,0 0 0,-1 0 0,1 0 1,0 0-1,0 0 0,0 0 0,-1 0 0,1 0 1,0 0-1,0 0 0,0-1 0,-1 1 0,1 0 1,0 0-1,0-1 0,-1 1 0,1-1 0,0 1 1,-1-1-1,1 1 0,-1-1 0,1 1 0,0-1 1,-1 1-1,1-1 0,-1 0 0,0 1 0,1-1 1,-1 0-1,1 0 0,-1 1 0,0-1 1,1-1-1,16-39-1965,-13 23-407,-1 0 1,-1 0-1,-1 0 1,0-26-1,-3-2-4032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2.907"/>
    </inkml:context>
    <inkml:brush xml:id="br0">
      <inkml:brushProperty name="width" value="0.025" units="cm"/>
      <inkml:brushProperty name="height" value="0.025" units="cm"/>
    </inkml:brush>
  </inkml:definitions>
  <inkml:trace contextRef="#ctx0" brushRef="#br0">2 13 14478,'0'0'4260,"0"11"-3422,-1-4-792,1 0 0,0 0 0,0-1-1,1 1 1,0 0 0,0 0 0,2 7 0,-1-11-159,-1 0 1,1 0-1,-1 1 1,1-1-1,0-1 0,0 1 1,0 0-1,1 0 1,-1-1-1,1 1 1,-1-1-1,1 0 0,0 0 1,0 0-1,0 0 1,0 0-1,0-1 1,0 1-1,7 1 0,-5-1-430,1-1 0,0 1 0,0-1-1,-1 0 1,1-1 0,0 1 0,0-1-1,0 0 1,0-1 0,0 1-1,-1-1 1,1 0 0,0-1 0,6-2-1,16-9 1026,-1-5 3427,-27 18-3687,0 0-1,1-1 1,-1 1-1,1 0 1,-1-1 0,1 1-1,-1 0 1,0 0-1,1 0 1,-1-1-1,1 1 1,-1 0 0,1 0-1,-1 0 1,1 0-1,-1 0 1,1 0-1,-1 0 1,1 0-1,-1 0 1,1 0 0,-1 0-1,1 0 1,-1 0-1,1 0 1,-1 1-1,1-1 1,-1 0 0,0 0-1,1 0 1,-1 1-1,1-1 1,-1 0-1,0 1 1,1-1 0,-1 0-1,0 1 1,1-1-1,-1 0 1,0 1-1,1-1 1,-1 1-1,12 29 1905,-12-27-2073,1 0 1,0 0-1,0 0 1,-1 0-1,2 0 1,-1 0-1,0-1 0,1 1 1,-1 0-1,1-1 1,0 1-1,0-1 1,0 0-1,0 1 1,4 2-1,-4-4-33,0-1 0,0 1-1,0-1 1,0 0 0,0 1-1,0-1 1,0 0 0,0-1 0,0 1-1,0 0 1,0 0 0,0-1 0,0 0-1,0 1 1,0-1 0,0 0 0,-1 0-1,1 0 1,0 0 0,0 0 0,-1 0-1,1 0 1,2-3 0,33-42 133,-21 25-177,27-25-573,-21 22-1785,0 0-3960,-15 14-683</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3.824"/>
    </inkml:context>
    <inkml:brush xml:id="br0">
      <inkml:brushProperty name="width" value="0.025" units="cm"/>
      <inkml:brushProperty name="height" value="0.025" units="cm"/>
    </inkml:brush>
  </inkml:definitions>
  <inkml:trace contextRef="#ctx0" brushRef="#br0">7 107 7399,'0'0'10848,"-2"9"-9759,0 14-735,0 0 0,1 0 0,1 1 0,2-1 0,0 0 0,1 0 0,2 0 0,0-1 0,1 1 0,12 26 1,-3-12 274,2-1 0,1-1 1,2 0-1,1-1 0,38 44 1,-97-95 213,-52-31 1,83 43-856,0 1 1,1-1-1,-1 0 1,1 0 0,-5-7-1,10 11 4,0 0 0,0 1 0,0-1 0,0 0 0,1 0 0,-1 0-1,0 0 1,1 0 0,-1 0 0,1 0 0,-1-1 0,1 1 0,0 0 0,0 0 0,-1 0 0,1 0 0,0 0 0,0-1 0,0 1-1,0 0 1,0 0 0,0 0 0,0 0 0,1-1 0,-1 1 0,0 0 0,1 0 0,-1 0 0,0 0 0,1 0 0,0 0-1,-1 0 1,1 0 0,0 0 0,-1 0 0,1 0 0,0 0 0,0 0 0,0 0 0,0 1 0,-1-1 0,1 0 0,0 1 0,2-2-1,16-9-14,5-3 20,-1-1 0,-1-2-1,36-32 1,-51 42 7,0-1 1,-1 0-1,0 0 0,-1 0 0,0-1 0,0 0 1,-1 0-1,0 0 0,-1 0 0,0-1 0,0 1 1,-1-1-1,0 0 0,0-13 0,0-3-3,-1 1 0,-1-1 0,-5-31 1,5 51-6,-1-1 0,0 1 0,-1 0 0,1 0 0,-1 0 0,0 0 0,-1 0 0,1 0 1,-1 1-1,0-1 0,-1 1 0,1 0 0,-1 0 0,0 0 0,0 0 0,-1 1 0,0 0 1,-9-7-1,13 10-9,0 0 0,0 0 0,-1 1 0,1-1 0,0 1 0,0-1 1,-1 1-1,1 0 0,0-1 0,-1 1 0,1 0 0,0 0 0,-1 0 0,1 0 0,0 0 1,-1 0-1,1 0 0,0 1 0,-1-1 0,1 0 0,0 1 0,-1-1 0,1 1 1,0-1-1,0 1 0,0 0 0,-1 0 0,1-1 0,0 1 0,0 0 0,0 0 0,0 0 1,0 0-1,1 0 0,-1 0 0,0 0 0,0 0 0,1 1 0,-1-1 0,1 0 1,-1 2-1,-3 6-8,0 1 0,1 0 0,1 0 0,-3 14 0,2-10 5,-5 34 51,1 1 1,0 88 0,6-136-35,1 0 1,0 0 0,0-1 0,0 1 0,0 0-1,0 0 1,0 0 0,0 0 0,1 0 0,-1 0-1,0 0 1,1 0 0,-1 0 0,0 0 0,1 0-1,-1 0 1,1-1 0,-1 1 0,1 0 0,0 0 0,-1 0-1,1-1 1,0 1 0,-1 0 0,1-1 0,0 1-1,0-1 1,0 1 0,-1-1 0,1 1 0,0-1-1,2 1 1,0-1 6,0 0-1,0 0 1,0 0-1,0-1 1,0 1-1,0-1 1,0 1-1,-1-1 1,1 0-1,0 0 0,2-2 1,11-5 31,0-1 0,22-17 0,-18 10-34,-16 11-22,1 0-1,0 1 0,0 0 0,1 0 1,-1 0-1,1 1 0,0-1 0,0 2 0,0-1 1,0 0-1,9-1 0,-14 4-48,0 1-1,-1 0 0,1-1 1,0 1-1,-1 0 0,1 0 1,-1 0-1,1-1 0,-1 1 1,0 0-1,1 0 0,-1 0 1,0 0-1,1 0 0,-1 0 1,0 0-1,0-1 0,0 1 1,0 0-1,0 0 0,0 0 1,0 0-1,0 1 0,-1 34-1183,1-27 465,0 46-6726,0-33 320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27.375"/>
    </inkml:context>
    <inkml:brush xml:id="br0">
      <inkml:brushProperty name="width" value="0.025" units="cm"/>
      <inkml:brushProperty name="height" value="0.025" units="cm"/>
    </inkml:brush>
  </inkml:definitions>
  <inkml:trace contextRef="#ctx0" brushRef="#br0">59 1 5669,'0'0'15145,"3"8"-14397,4 12-408,-2-1 1,0 1 0,-1 0-1,-1 1 1,0 21 0,-2 115 239,-2-84-199,1-64-341,1-5 30,-1-1 0,0 0 0,0 0 0,0 0 0,0 0 0,-1 0 0,1 0 1,-1 0-1,0 0 0,1 0 0,-3 4 0,1-9-5,0 0 0,1 0 0,-1 0 0,1 0 0,0-1 0,0 1 0,0 0 0,0-1 0,0 1 0,0-1 0,0-2-1,-9-36-73,3 11-484,-1-1 0,-1 1 1,-18-39-1,20 63 380,6 17-69,9 21 7,-5-28 167,1 1-1,-1-1 1,1 0 0,0 0-1,0 0 1,0 0 0,0-1-1,1 1 1,0-1 0,-1-1-1,1 1 1,0 0 0,0-1-1,1 0 1,-1-1 0,0 1-1,1-1 1,-1 0 0,1 0-1,-1 0 1,1-1 0,-1 0-1,1 0 1,-1-1 0,1 1-1,-1-1 1,1 0 0,-1-1-1,8-2 1,-4 1 28,0 0-1,-1-1 1,1 0 0,-1 0 0,0-1-1,0 0 1,0-1 0,-1 0 0,0 0-1,0 0 1,0-1 0,-1 0 0,0-1-1,0 1 1,-1-1 0,8-14 0,-10 15 95,-1 0 0,1 0 1,-1 0-1,-1 0 1,1 0-1,-1 0 1,0-11-1,-1 18-103,0-1-1,0 1 1,1 0 0,-1 0-1,0-1 1,0 1-1,0 0 1,0 0 0,0 0-1,0-1 1,0 1 0,-1 0-1,1 0 1,0-1-1,0 1 1,0 0 0,0 0-1,0-1 1,0 1-1,0 0 1,0 0 0,0 0-1,-1-1 1,1 1 0,0 0-1,0 0 1,0 0-1,0 0 1,-1-1 0,1 1-1,0 0 1,0 0 0,-1 0-1,1 0 1,0 0-1,0 0 1,0 0 0,-1 0-1,1 0 1,0 0-1,0-1 1,-1 1 0,1 0-1,0 0 1,0 0 0,-1 1-1,-12 6 145,-10 16-159,13-9 60,0 0 0,2 1-1,-1 0 1,2 0-1,0 0 1,1 1 0,0 0-1,1 1 1,-2 16-1,7-31-53,-1-1 0,1 0 0,0 1 0,0-1 0,0 1 1,0-1-1,0 0 0,0 1 0,1-1 0,-1 0 0,0 1 0,1-1 0,-1 0 0,1 1 0,-1-1 0,1 0 0,0 0 0,-1 0 0,1 1 0,0-1 0,0 0 0,0 0 0,0 0 0,0 0 0,0-1 0,0 1 0,0 0 0,0 0 0,0-1 0,1 1 0,-1 0 0,0-1 0,1 1 0,-1-1 0,0 0 0,1 1 0,-1-1 1,0 0-1,1 0 0,-1 0 0,0 0 0,1 0 0,-1 0 0,0 0 0,1 0 0,-1-1 0,0 1 0,1 0 0,1-2 0,7 0 37,1-1-1,-1 0 1,-1-1 0,1 0-1,12-7 1,16-12 178,-2-1-1,0-1 1,56-54-1,-97 118 349,2-30-543,1-5-20,0 1-1,0-1 0,1 1 0,0 0 1,0 0-1,0-1 0,1 1 0,0 0 1,0 0-1,0 7 0,1-11-2,0 0-1,-1-1 0,1 1 1,0-1-1,0 1 1,-1-1-1,1 1 1,0-1-1,0 0 1,0 1-1,-1-1 0,1 0 1,0 0-1,0 0 1,0 1-1,0-1 1,0 0-1,0 0 1,0 0-1,-1 0 0,1-1 1,0 1-1,0 0 1,0 0-1,0 0 1,0-1-1,-1 1 1,2-1-1,26-9 60,-7-1-9,-1-1-1,0-2 1,30-24 0,5-5-4,-55 43-44,1 0-1,-1 0 0,0-1 0,0 1 0,0 0 0,0 0 1,1 0-1,-1 0 0,0 0 0,0-1 0,0 1 0,1 0 0,-1 0 1,0 0-1,0 0 0,1 0 0,-1 0 0,0 0 0,0 0 1,0 0-1,1 0 0,-1 0 0,0 0 0,0 0 0,1 0 1,-1 0-1,0 0 0,0 0 0,1 0 0,-1 0 0,0 0 1,0 0-1,0 0 0,1 0 0,-1 1 0,0-1 0,0 0 1,0 0-1,1 0 0,-1 0 0,0 1 0,0-1 0,0 0 1,0 0-1,1 0 0,-1 1 0,0-1 0,0 0 0,0 0 1,0 0-1,0 1 0,1 19 74,-11 28 17,9-44-95,1-3 4,-1 0 0,1 0 0,0 0 0,-1 1 0,1-1 0,0 0 0,0 0 0,0 0 0,0 0-1,0 0 1,0 0 0,0 0 0,0 0 0,0 0 0,0 0 0,0 1 0,1-1 0,-1 0 0,1 0 0,-1 0 0,0 0 0,2 1 0,-1-2 10,0 0 0,0 1 0,0-1 0,0 0 0,-1 0 0,1 0 0,0 0 0,0-1 0,0 1-1,0 0 1,0 0 0,0 0 0,0-1 0,-1 1 0,1 0 0,0-1 0,0 1 0,0-1 0,-1 1-1,1-1 1,0 0 0,53-46 482,-43 35-501,3-1 39,-10 8-34,0 1-1,0-1 1,0 1-1,1 0 1,-1 1-1,1-1 1,0 1-1,0 0 1,1 0-1,-1 0 1,11-3-1,-15 11-2,0-1 0,0 1-1,0 0 1,-1-1 0,1 1-1,-1 0 1,-1 0 0,0 5-1,1-5 6,0-4 1,0 0 1,0-1 0,0 1 0,0-1 0,0 1 0,0 0 0,0-1 0,0 1 0,1-1 0,-1 1 0,0 0 0,0-1 0,0 1 0,1-1 0,-1 1 0,0-1 0,1 1 0,-1 0-1,0-1 1,1 0 0,-1 1 0,1-1 0,-1 1 0,1-1 0,-1 1 0,1-1 0,-1 0 0,1 1 0,-1-1 0,1 0 0,0 1 0,23-5 71,29-26 87,-45 25-138,37-26 39,-31 20-63,2 0 1,-1 1-1,1 1 0,1 0 0,0 1 0,0 1 1,18-6-1,-34 14-3,-1-1 1,1 0 0,-1 0-1,1 0 1,-1 0 0,1 1-1,-1-1 1,0 0-1,1 0 1,-1 1 0,1-1-1,-1 0 1,0 1-1,1-1 1,-1 0 0,0 1-1,0-1 1,1 1-1,-1-1 1,0 0 0,0 1-1,1-1 1,-1 1 0,0-1-1,0 1 1,0-1-1,0 1 1,0-1 0,0 1-1,0-1 1,0 1-1,0-1 1,0 1 0,0-1-1,0 1 1,0-1-1,0 1 1,0-1 0,0 0-1,-1 1 1,1-1 0,0 1-1,0-1 1,0 1-1,-1-1 1,1 0 0,0 1-1,-1 0 1,-12 33-187,10-27-169,-1 13-1046,4-8-4345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6.182"/>
    </inkml:context>
    <inkml:brush xml:id="br0">
      <inkml:brushProperty name="width" value="0.025" units="cm"/>
      <inkml:brushProperty name="height" value="0.025" units="cm"/>
    </inkml:brush>
  </inkml:definitions>
  <inkml:trace contextRef="#ctx0" brushRef="#br0">4 90 5061,'-1'4'11823,"-1"13"-5713,1 115-3918,2-121-2077,1 1 0,0-1-1,1 0 1,0 0 0,7 17-1,-10-27-88,1 1-1,-1-1 1,1 1 0,0-1-1,-1 1 1,1-1-1,0 0 1,0 1-1,0-1 1,0 0-1,0 0 1,0 0 0,0 0-1,1 0 1,-1 0-1,0 0 1,1 0-1,-1 0 1,0-1-1,1 1 1,-1 0 0,1-1-1,-1 1 1,1-1-1,-1 0 1,1 0-1,-1 1 1,1-1-1,0 0 1,-1 0 0,1 0-1,-1 0 1,1-1-1,-1 1 1,1 0-1,0-1 1,-1 1-1,0-1 1,1 1 0,-1-1-1,1 0 1,-1 0-1,0 0 1,1 0-1,-1 1 1,0-2 0,0 1-1,0 0 1,0 0-1,2-2 1,5-6 48,0 0 1,0 0 0,-1-1 0,0 0 0,-1 0-1,0-1 1,-1 0 0,0 0 0,5-16-1,-4 8-11,-1 1 1,-1-1-1,-1 0 0,-1 0 0,1-23 0,-16 103-100,12-42 91,0-10-24,0 0 0,1-1 1,0 1-1,0 0 0,1 0 0,0-1 0,0 1 0,4 11 0,-5-20-16,1 1 0,-1 0-1,0-1 1,1 1 0,-1 0 0,0-1-1,1 1 1,-1-1 0,0 1-1,1 0 1,-1-1 0,1 1 0,-1-1-1,1 0 1,-1 1 0,1-1-1,0 1 1,-1-1 0,1 0-1,0 1 1,-1-1 0,1 0 0,0 0-1,-1 1 1,1-1 0,0 0-1,-1 0 1,1 0 0,1 0 0,16-14 634,8-30 316,-5-28-461,-18 58-433,0 0 0,1 1 0,1 0 0,0 0 0,8-15 0,-13 28-75,0-1 1,1 1-1,-1 0 0,1-1 0,-1 1 1,0-1-1,1 1 0,-1 0 0,1-1 1,-1 1-1,1 0 0,0-1 0,-1 1 0,1 0 1,-1 0-1,1 0 0,0-1 0,-1 1 1,1 0-1,-1 0 0,1 0 0,0 0 1,-1 0-1,1 0 0,-1 0 0,1 0 0,0 0 1,-1 1-1,1-1 0,-1 0 0,1 0 1,0 0-1,-1 1 0,1-1 0,-1 0 1,1 1-1,-1-1 0,1 1 0,-1-1 1,0 0-1,1 1 0,-1-1 0,1 1 0,-1-1 1,0 1-1,1-1 0,-1 1 0,0-1 1,0 1-1,1 0 0,-1-1 0,0 2 1,20 35-46,-18-33 69,2 4-79,1 3-68,0 0 0,1 0 0,11 16 0,-16-26 19,-1 0 0,1 0-1,-1 0 1,1 0 0,0 0 0,0 0 0,-1 0 0,1 0 0,0-1 0,0 1 0,0 0 0,0 0 0,0-1 0,0 1 0,0 0 0,0-1-1,0 1 1,0-1 0,0 0 0,0 1 0,1-1 0,-1 0 0,0 0 0,0 0 0,0 1 0,0-1 0,1 0 0,-1-1 0,0 1-1,0 0 1,0 0 0,1 0 0,-1-1 0,0 1 0,0-1 0,0 1 0,0-1 0,0 1 0,0-1 0,0 1 0,0-1 0,0 0-1,0 0 1,0 1 0,0-1 0,-1 0 0,2-2 0,7-10-1797,-2 0-1,1 0 0,-2-1 1,8-22-1,-1 2-3716,4-4-2779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6.554"/>
    </inkml:context>
    <inkml:brush xml:id="br0">
      <inkml:brushProperty name="width" value="0.025" units="cm"/>
      <inkml:brushProperty name="height" value="0.025" units="cm"/>
    </inkml:brush>
  </inkml:definitions>
  <inkml:trace contextRef="#ctx0" brushRef="#br0">76 283 10794,'0'0'9252,"-3"12"-7870,-41 103 1219,24-66-1999,18-45-608,1 0 0,-1-1-1,1 1 1,0 0 0,1 0 0,-1 0-1,1 0 1,-1 7 0,2-11 1,-1 1 1,0 0 0,0 0-1,1 0 1,-1-1 0,0 1-1,1 0 1,-1 0-1,0-1 1,1 1 0,-1 0-1,1-1 1,0 1 0,-1-1-1,1 1 1,-1-1 0,1 1-1,0-1 1,-1 1-1,1-1 1,0 1 0,0-1-1,-1 0 1,1 1 0,0-1-1,0 0 1,0 0 0,-1 0-1,1 0 1,0 0-1,0 0 1,0 0 0,0 0-1,-1 0 1,1 0 0,0 0-1,0 0 1,0 0 0,-1-1-1,1 1 1,0 0 0,0-1-1,-1 1 1,1 0-1,0-1 1,0 0 0,4-1-16,0-1 0,0 0 0,-1 0 1,1 0-1,-1-1 0,0 1 0,0-1 0,0 0 1,-1 0-1,1 0 0,-1 0 0,0-1 1,0 0-1,2-6 0,5-8 33,-2 0 1,9-28-1,-8 13 71,-2-1-1,-1 0 0,-2 0 1,1-37-1,-8-68 3024,0 127-2511,-1 18-153,-2 22-281,5 0-171,-2 129 166,4-139-120,0-1 0,2 0 0,0 0 0,0 0-1,2 0 1,0 0 0,9 19 0,-12-31-19,1 0 0,-1 0 0,1-1 0,0 1 0,0-1 0,0 0 0,0 0 0,1 0 0,-1 0 0,1 0 0,5 2 0,19 2-1539,-26-7 1164,-1-1 0,1 1 0,0 0 1,-1-1-1,1 0 0,-1 1 0,1-1 0,-1 0 0,1 1 1,-1-1-1,1 0 0,-1 0 0,0 0 0,1 0 0,1-3 0,8-13-6406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7.067"/>
    </inkml:context>
    <inkml:brush xml:id="br0">
      <inkml:brushProperty name="width" value="0.025" units="cm"/>
      <inkml:brushProperty name="height" value="0.025" units="cm"/>
    </inkml:brush>
  </inkml:definitions>
  <inkml:trace contextRef="#ctx0" brushRef="#br0">95 29 13132,'0'0'13261,"-1"-7"-11878,-8-12-515,8 18-835,1 1 1,-1 0 0,1 0-1,-1-1 1,1 1 0,-1 0-1,1 0 1,-1 0 0,0 0 0,1 0-1,-1 0 1,1 0 0,-1 0-1,1 0 1,-1 0 0,0 0-1,1 0 1,-1 0 0,1 0 0,-1 1-1,1-1 1,-1 0 0,1 0-1,-1 1 1,0-1 0,-3 4 62,0-1 0,0 1 1,0 0-1,0 0 0,1 0 0,0 0 1,0 1-1,-4 5 0,-9 42 176,8-20-277,6-28 29,0 1 0,1-1-1,-1 1 1,1 0 0,1-1 0,-1 1 0,0 0 0,1 0-1,0-1 1,0 1 0,1 0 0,1 6 0,-1-10-14,0 1 0,0 0 0,0-1 0,0 1 0,0-1 0,1 1 0,-1-1 0,1 1 0,-1-1 0,1 0-1,0 0 1,-1 0 0,1 0 0,0 0 0,0 0 0,0-1 0,0 1 0,0 0 0,0-1 0,0 0 0,-1 1 0,1-1 0,0 0 0,0 0 0,1 0 0,-1 0 0,0 0 0,-1-1 0,1 1 0,4-2 0,-2 1-281,0 0-1,0 0 0,0 0 1,0-1-1,0 1 0,-1-1 1,1 0-1,-1-1 1,1 1-1,-1 0 0,0-1 1,0 0-1,0 0 0,0 0 1,0 0-1,2-4 1,2-2-1351,-1 0 0,-1-1 0,1 0 0,6-19 1,-2 1-6835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7.724"/>
    </inkml:context>
    <inkml:brush xml:id="br0">
      <inkml:brushProperty name="width" value="0.025" units="cm"/>
      <inkml:brushProperty name="height" value="0.025" units="cm"/>
    </inkml:brush>
  </inkml:definitions>
  <inkml:trace contextRef="#ctx0" brushRef="#br0">20 150 14574,'0'0'11718,"-3"10"-11131,-3 19-189,2 0 1,0 0 0,2 0-1,2 1 1,2 35-1,-1-66-392,-1 0 0,0 0 0,0 0 0,1 0 0,-1 1 0,0-1 0,1 0 0,-1 0 0,1 0 0,-1 1 0,1-1 0,-1 0 0,1 1 0,0-1 0,-1 1 0,1-1 0,0 1 0,-1-1 0,1 1 0,0-1 0,0 1 0,0-1 0,-1 1 0,1 0 0,0 0-1,0-1 1,0 1 0,0 0 0,0 0 0,-1 0 0,1 0 0,0 0 0,0 0 0,0 0 0,0 0 0,0 0 0,-1 1 0,1-1 0,0 0 0,0 0 0,0 1 0,0-1 0,-1 1 0,1-1 0,0 1 0,0-1 0,-1 1 0,1-1 0,0 1 0,-1 0 0,1-1 0,-1 1 0,1 0 0,-1-1 0,1 1-1,-1 0 1,1 0 0,-1-1 0,0 1 0,0 0 0,1 0 0,-1 0 0,0 0 0,0 0 0,0-1 0,0 1 0,0 1 0,4-13 42,-1 0-1,0-1 0,-1 0 1,-1 1-1,0-1 1,0 0-1,-1 0 1,-3-21-1,3 36-204,0-1 153,-1-1 1,1 1-1,-1 0 0,1 0 0,0-1 0,0 1 1,0 0-1,0 0 0,0-1 0,0 1 0,1 0 0,-1 0 1,0-1-1,1 1 0,0 0 0,-1-1 0,1 1 1,0 0-1,0-1 0,0 1 0,0-1 0,0 1 0,0-1 1,0 0-1,0 0 0,1 1 0,-1-1 0,0 0 1,1 0-1,-1 0 0,1 0 0,-1 0 0,1-1 0,0 1 1,-1 0-1,1-1 0,0 1 0,0-1 0,2 1 1,-1-1 14,0 0 1,-1-1 0,1 1 0,0-1 0,-1 1 0,1-1 0,-1 0 0,1 0 0,-1 0 0,1 0 0,-1 0 0,0-1 0,0 1 0,1-1-1,-1 1 1,0-1 0,0 0 0,-1 0 0,1 0 0,0 0 0,-1 0 0,3-4 0,3-5 106,-1-1 1,-1 0 0,7-20-1,1-2 100,-13 34-223,0-1 1,0 1-1,0 0 0,0 0 1,0-1-1,0 1 1,0 0-1,0 0 0,0 0 1,0-1-1,0 1 1,0 0-1,1 0 1,-1-1-1,0 1 0,0 0 1,0 0-1,0 0 1,0 0-1,0-1 0,1 1 1,-1 0-1,0 0 1,0 0-1,0 0 0,1 0 1,-1-1-1,0 1 1,0 0-1,0 0 0,1 0 1,-1 0-1,0 0 1,0 0-1,1 0 1,-1 0-1,0 0 0,0 0 1,0 0-1,1 0 1,-1 0-1,0 0 0,0 0 1,1 0-1,-1 0 1,0 0-1,0 0 0,0 0 1,1 0-1,-1 0 1,0 1-1,7 15-88,0 32 99,-6-44-6,1 22 14,-2-17-8,1-1 0,-1 1 0,1-1 0,1 0 0,-1 1 0,2-1 0,-1 0 0,1 0 0,0 0 0,6 10 0,-8-17-17,-1-1 1,0 0-1,0 1 0,1-1 0,-1 0 1,0 1-1,1-1 0,-1 0 0,0 1 1,1-1-1,-1 0 0,0 0 0,1 1 0,-1-1 1,1 0-1,-1 0 0,0 0 0,1 0 1,-1 1-1,1-1 0,-1 0 0,1 0 1,-1 0-1,1 0 0,-1 0 0,1 0 0,-1 0 1,0 0-1,1-1 0,-1 1 0,1 0 1,-1 0-1,1 0 0,-1 0 0,0 0 1,1-1-1,10-16-988,-1-24-1624,-8 17 573,0 0-1,-2 0 1,0-1-1,-2 1 0,-1 0 1,-1 1-1,-7-28 1,7 38 2561,-1-1 1,0 1-1,-1 0 0,-11-17 1,17 30-371,0 0 0,0-1 1,0 1-1,0 0 0,0-1 1,0 1-1,0 0 0,0-1 1,-1 1-1,1 0 0,0 0 1,0-1-1,0 1 0,-1 0 1,1 0-1,0-1 0,0 1 0,-1 0 1,1 0-1,0 0 0,0-1 1,-1 1-1,1 0 0,0 0 1,-1 0-1,1 0 0,0 0 1,-1-1-1,1 1 0,0 0 1,-1 0-1,1 0 0,0 0 1,-1 0-1,1 0 0,0 0 1,-1 0-1,1 0 0,0 0 1,-1 1-1,1-1 0,0 0 1,-1 0-1,-4 18 1439,7 25-2065,13-22-1650,6-4-3449,-6-9 1575</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8.052"/>
    </inkml:context>
    <inkml:brush xml:id="br0">
      <inkml:brushProperty name="width" value="0.025" units="cm"/>
      <inkml:brushProperty name="height" value="0.025" units="cm"/>
    </inkml:brush>
  </inkml:definitions>
  <inkml:trace contextRef="#ctx0" brushRef="#br0">0 23 8584,'0'0'15706,"8"10"-14206,24 36-486,-21-15-54,-1-7-308,-9-24-649,0 0-1,0 0 1,0 1-1,-1-1 1,1 0 0,0 0-1,0 0 1,0 0-1,0 0 1,-1 0 0,1 0-1,0 0 1,0 0-1,0-1 1,0 1 0,-1 0-1,1 0 1,0-1-1,0 1 1,0 0-1,-1-1 1,1 1 0,0-1-1,-1 1 1,1-1-1,0 0 1,-1 1 0,1-1-1,-1 1 1,2-2-1,36-45-743,5-6-324,-41 51 989,1-1 0,-1 1 0,1 0 0,-1 0 0,1 0 0,0 0 0,0 1 0,0-1 0,0 1 0,0-1 1,0 1-1,1 0 0,-1 1 0,0-1 0,6 0 0,-8 1 76,0 0 0,-1 0 0,1 0 0,0 0 0,-1 0 0,1 0 0,0 1 0,0-1 0,-1 0 0,1 0 0,-1 1 0,1-1 0,0 0 1,-1 1-1,1-1 0,-1 1 0,1-1 0,-1 1 0,1-1 0,-1 1 0,1-1 0,-1 1 0,1 0 0,-1-1 0,0 1 0,1-1 0,-1 1 0,1 1 0,3 24 720,-4-24-915,0 0-1,0 0 1,0 0-1,0 0 1,0 0 0,0 0-1,1 0 1,-1 0-1,1 0 1,0-1 0,-1 1-1,1 0 1,0 0-1,0-1 1,0 1-1,0 0 1,0-1 0,0 1-1,2 1 1,1-3-6142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8.923"/>
    </inkml:context>
    <inkml:brush xml:id="br0">
      <inkml:brushProperty name="width" value="0.025" units="cm"/>
      <inkml:brushProperty name="height" value="0.025" units="cm"/>
    </inkml:brush>
  </inkml:definitions>
  <inkml:trace contextRef="#ctx0" brushRef="#br0">0 1 4260,'0'0'13762,"10"0"-13297,6 0-313,0 0 1,0 2-1,0 0 1,0 0-1,0 2 0,-1 0 1,1 0-1,23 12 1,15 12-151,-2 3 0,0 2 0,-2 2 0,-2 2-1,-2 3 1,-1 1 0,-2 2 0,-2 3 0,-2 0 0,42 68 0,-60-78 0,-2 2 0,-2 0 0,-1 1 0,-2 1 0,-2 0 0,-1 1 0,-3 0 0,5 47 0,-4 46 1084,-8 159 1,-1-263-865,-24 412-274,-1 3 1327,22-313-864,-33 746 838,19-692-1289,-22 319 389,42 0 666,5-425-973,3 0 1,4-1-1,3 0 0,32 83 1,-30-109-34,2 0-1,2-1 1,3-1-1,2-2 1,2 0-1,58 67 1,-69-94 58,0-1 1,1-1-1,1-1 0,1-1 0,0-2 1,47 26-1,-51-33-516,1 0 0,0-2 0,39 10 0,-40-14-1182,0 0 0,1-1 0,0-1-1,30-2 1,6-7-12201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29.549"/>
    </inkml:context>
    <inkml:brush xml:id="br0">
      <inkml:brushProperty name="width" value="0.025" units="cm"/>
      <inkml:brushProperty name="height" value="0.025" units="cm"/>
    </inkml:brush>
  </inkml:definitions>
  <inkml:trace contextRef="#ctx0" brushRef="#br0">0 24 4452,'0'0'18786,"12"-5"-17633,-6 3-1052,-1-1-29,0 0 1,1 1 0,-1 0 0,1 0 0,0 1-1,0 0 1,0 0 0,-1 0 0,1 1 0,0-1-1,0 1 1,0 1 0,0-1 0,0 1-1,9 2 1,9 5 106,101 35 191,-114-39-367,-1 1 1,0 0-1,0 1 0,0 0 1,-1 1-1,0 0 0,0 0 0,0 1 1,8 10-1,-14-14 2,-1 0 1,1 0-1,-1 0 0,0 0 1,0 0-1,0 1 0,0-1 0,-1 1 1,1-1-1,-1 1 0,-1 0 1,1-1-1,0 1 0,-1 0 0,-1 9 1,0-6 16,-1 0 0,0 0 0,0 0 0,-1 0 0,0-1 0,0 1 0,-1-1 0,-7 11 0,-4 3-27,-1-1 1,0-1 0,-2-1 0,-37 31 0,55-49-23,-38 27-1459,25-21-1417,-2-3-3374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0.171"/>
    </inkml:context>
    <inkml:brush xml:id="br0">
      <inkml:brushProperty name="width" value="0.025" units="cm"/>
      <inkml:brushProperty name="height" value="0.025" units="cm"/>
    </inkml:brush>
  </inkml:definitions>
  <inkml:trace contextRef="#ctx0" brushRef="#br0">0 220 2114,'0'0'13656,"8"10"-11318,-6-6-2142,1 0 0,1 0 0,-1-1 0,0 1 0,1-1 1,0 0-1,0 0 0,0 0 0,0 0 0,0-1 0,1 0 0,-1 1 0,1-2 1,-1 1-1,1 0 0,0-1 0,0 0 0,0 0 0,-1 0 0,1-1 0,0 0 1,7 0-1,-2-2-20,-1 1 0,0-1 1,0-1-1,1 0 0,-2 0 0,1-1 1,0 0-1,-1-1 0,0 0 1,0 0-1,0 0 0,0-1 0,-1-1 1,0 1-1,6-8 0,-5 5-95,-1 0-1,0 0 0,0 0 1,-1-1-1,0 0 0,0 0 1,-2-1-1,1 1 0,-1-1 1,0 0-1,-1 0 0,1-14 1,-3 23-75,-1 0 0,0 0 0,0 0 0,0-1 1,0 1-1,0 0 0,-1 0 0,1-1 0,-1 1 0,0 0 1,1 0-1,-1 0 0,0 0 0,0 0 0,0 0 0,0 0 1,-1 0-1,1 0 0,-1 1 0,1-1 0,-1 0 1,1 1-1,-1-1 0,0 1 0,0 0 0,1 0 0,-1-1 1,0 1-1,0 0 0,0 1 0,-1-1 0,1 0 0,0 1 1,0-1-1,0 1 0,0-1 0,-1 1 0,1 0 0,-4 0 1,-3 0 10,1 0 1,-1 0-1,0 1 1,1 0-1,-1 1 1,1 0-1,-1 0 0,1 1 1,-10 4-1,7-1 3,1 0 0,0 0-1,1 1 1,0 1-1,0 0 1,0 0 0,1 1-1,0 0 1,1 0-1,0 0 1,0 1 0,1 1-1,0-1 1,1 1-1,-4 12 1,2-4 19,1-1 1,2 2-1,0-1 0,0 0 1,2 1-1,1 0 0,0 0 0,3 26 1,-2-42-41,0-1-1,1 1 1,-1-1 0,1 0 0,0 1-1,0-1 1,0 0 0,0 1 0,0-1-1,1 0 1,-1 0 0,1 0 0,0 0-1,0-1 1,0 1 0,0 0 0,1-1-1,-1 1 1,1-1 0,-1 0 0,1 0-1,0 0 1,0 0 0,0-1 0,3 2-1,-1-1-115,0-1 0,0 0 0,0-1 0,0 1 0,-1-1 0,1 0-1,0 0 1,0-1 0,0 0 0,0 1 0,0-2 0,0 1 0,-1 0 0,1-1-1,0 0 1,-1 0 0,6-4 0,15-9-1752,-1-2-1,-1 0 1,-1-2-1,29-30 1,-7 3-5183</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0.919"/>
    </inkml:context>
    <inkml:brush xml:id="br0">
      <inkml:brushProperty name="width" value="0.025" units="cm"/>
      <inkml:brushProperty name="height" value="0.025" units="cm"/>
    </inkml:brush>
  </inkml:definitions>
  <inkml:trace contextRef="#ctx0" brushRef="#br0">135 43 11435,'0'0'4890,"-8"3"-3668,4-2-999,0 0 0,0 1 0,0 0 0,1 0-1,-1 0 1,0 0 0,1 0 0,0 1 0,-1-1-1,1 1 1,0 0 0,1 0 0,-1 0 0,0 1 0,1-1-1,0 0 1,-1 1 0,2 0 0,-1-1 0,0 1-1,1 0 1,-2 7 0,-4 9 282,1 0 0,1 1 0,2 0 0,-3 31 0,20-57-169,1-11-312,0-1 0,-1-1-1,0 0 1,-2-1-1,0 0 1,-1-1 0,12-30-1,-4 11 13,-19 39-32,0 0 1,0 0 0,0 0 0,0 0-1,0 1 1,1-1 0,-1 0 0,0 0-1,0 0 1,0 0 0,0 0-1,0 0 1,0 0 0,1 1 0,-1-1-1,0 0 1,0 0 0,0 0 0,0 0-1,0 0 1,1 0 0,-1 0-1,0 0 1,0 0 0,0 0 0,0 0-1,1 0 1,-1 0 0,0 0-1,0 0 1,0 0 0,0 0 0,1 0-1,-1 0 1,0 0 0,0 0 0,0 0-1,0 0 1,1-1 0,-1 1-1,0 0 1,0 0 0,0 0 0,0 0-1,0 0 1,0 0 0,1 0 0,-1-1-1,0 1 1,0 0 0,0 0-1,0 0 1,0 0 0,0 0 0,0-1-1,0 1 1,0 0 0,0 0 0,0 0-1,0 0 1,0-1 0,0 1-1,0 0 1,0 0 0,0 0 0,0 0-1,0-1 1,3 23 357,-4 33 337,-8 13-423,-4-1 0,-2-1 0,-4 0 0,-33 81-1,-21 71 188,64-164-2230,10-54 1533,0 0 1,1 0-1,-1 0 1,0 0-1,1 0 0,-1-1 1,0 1-1,1 0 0,-1-1 1,0 1-1,0-1 0,0 1 1,1-1-1,-1 0 1,0 0-1,2-1 0,10-10-514,0-1-1,-1 0 0,-1-1 0,19-28 1,35-69-3680,-48 80 2846,89-184-1391,-92 181 3243,-2-1 0,-1-1 0,-1 0 0,6-53 0,-16 61 2332,-9 44-738,-10 43-612,13-35-288,1 1 0,1 0 0,1 0 0,0 30 0,3-54-922,0 0 1,-1 1-1,1-1 0,0 0 0,0 0 1,0 0-1,0 0 0,0 0 0,0 0 1,0 0-1,1 0 0,-1 0 0,0 1 1,0-1-1,1 0 0,-1 0 0,1 0 1,-1 0-1,1 0 0,0-1 0,-1 1 1,1 0-1,0 0 0,-1 0 0,1 0 1,0-1-1,0 1 0,0 0 0,0-1 1,0 1-1,0-1 0,0 1 0,0-1 1,0 1-1,0-1 0,0 1 0,0-1 1,0 0-1,0 0 0,0 0 0,0 0 1,0 0-1,0 0 0,0 0 0,1 0 1,-1 0-1,0 0 0,0 0 0,0-1 1,0 1-1,0 0 0,0-1 0,0 1 1,0-1-1,0 1 0,0-1 0,1-1 0,6-2 5,0-1-1,0 0 0,-1-1 1,1 0-1,10-11 0,5-9-38,-1-2 0,-2 0 0,-1-2 0,-1 0 0,-1 0 0,-2-2 0,17-50 0,-39 144-221,-7 5 243,7-39-27,1 1-1,2 0 1,0 0-1,2 33 0,2-61-34,0-1 0,-1 1 0,1-1 0,1 1 0,-1-1 0,0 1 0,0-1 0,0 1 0,0-1 0,0 1-1,0-1 1,0 0 0,1 1 0,-1-1 0,0 1 0,0-1 0,1 1 0,-1-1 0,0 0 0,1 1 0,-1-1 0,0 0-1,1 1 1,-1-1 0,0 0 0,1 1 0,-1-1 0,1 0 0,-1 0 0,1 1 0,-1-1 0,1 0 0,-1 0 0,1 0-1,19-6-1690,16-21-2445,-10-3-1288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1.512"/>
    </inkml:context>
    <inkml:brush xml:id="br0">
      <inkml:brushProperty name="width" value="0.025" units="cm"/>
      <inkml:brushProperty name="height" value="0.025" units="cm"/>
    </inkml:brush>
  </inkml:definitions>
  <inkml:trace contextRef="#ctx0" brushRef="#br0">132 285 15375,'0'0'1446,"-8"12"-303,-14 17-433,-38 51 518,53-70-895,1-1 0,1 1 1,0 0-1,0 0 0,1 0 0,-5 16 0,9-26-332,0 0 0,0 0 0,0 1 0,0-1 0,0 0 0,0 0 0,0 1 0,0-1 0,0 0 0,0 1 0,0-1-1,0 0 1,0 0 0,0 1 0,0-1 0,0 0 0,0 1 0,0-1 0,0 0 0,0 0 0,0 1 0,0-1 0,1 0 0,-1 0 0,0 0-1,0 1 1,0-1 0,1 0 0,-1 0 0,0 0 0,0 1 0,0-1 0,1 0 0,-1 0 0,0 0 0,0 0 0,1 0 0,-1 1-1,1-1 1,13-3 35,14-12 57,-14 4-106,0-1 0,0 0 0,-2-1 0,1 0 0,-2-1 0,0-1 1,-1 1-1,0-2 0,-1 0 0,-1 0 0,11-27 0,-26 63 240,-6 20-55,-15 76 0,27-106-53,0-1 0,1 1 0,-1-1-1,2 1 1,-1-1 0,2 1 0,2 12 0,-4-20-77,1 0 0,0 0 1,0 0-1,0-1 1,0 1-1,0 0 1,0-1-1,0 1 0,0-1 1,0 1-1,1-1 1,-1 1-1,1-1 0,-1 0 1,1 0-1,-1 0 1,3 1-1,-1-1-25,0 0-1,-1-1 0,1 1 1,0-1-1,0 1 0,0-1 0,0 0 1,-1 0-1,1-1 0,0 1 1,0-1-1,0 1 0,0-1 1,-1 0-1,4-1 0,2-1 12,-1-1-1,1 0 0,-1-1 0,0 0 1,-1 0-1,1 0 0,-1-1 0,11-12 1,43-59-84,-52 66 16,21-30-158,-3-2 0,34-72 0,-48 87 233,0 0 0,-3-1 0,0 0 0,-2 0 0,6-46 0,-13 75 0,0-1 0,1 1 0,-1-1 0,0 1 0,0-1 0,0 1 0,0-1 0,0 0 0,0 1 0,0-1 0,0 1 0,0-1 0,0 0 1,0 1-1,0-1 0,0 1 0,0-1 0,0 0 0,0 1 0,-1-1 0,1 1 0,0-1 0,0 1 0,-1-1 0,1 1 0,0-1 0,-1 1 0,1-1 1,-1 1-1,1 0 0,-1-1 0,-13 13 632,-13 32-284,22-33-386,-54 122 555,53-119-499,1 2 1,1-1-1,1 0 1,0 1 0,1-1-1,1 1 1,0 19-1,2-30-62,1 0 0,-1 1 1,1-1-1,0 0 0,1 0 0,-1 0 0,1 0 0,0 0 0,0-1 0,1 1 1,-1-1-1,7 6 0,0 0-121,0 0 0,0-1 0,23 15 0,-32-24 133,-1 1 0,1 0 0,0-1 0,-1 0 0,1 1 0,0-1 0,0 1 0,0-1 0,0 0 0,-1 0 0,1 1 0,0-1 0,0 0 0,0 0 1,0 0-1,0 0 0,0 0 0,0 0 0,-1 0 0,1 0 0,0-1 0,0 1 0,0 0 0,0 0 0,0-1 0,-1 1 0,1-1 0,0 1 0,0 0 0,-1-1 0,2 0 0,-1-1-17,1 0-1,-1 0 0,1-1 1,-1 1-1,0 0 0,0-1 1,0 1-1,0 0 1,0-1-1,0-4 0,2-10-2188,-2 0-1,0-26 1,-1 37 245,0-21-8025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5.704"/>
    </inkml:context>
    <inkml:brush xml:id="br0">
      <inkml:brushProperty name="width" value="0.025" units="cm"/>
      <inkml:brushProperty name="height" value="0.025" units="cm"/>
    </inkml:brush>
  </inkml:definitions>
  <inkml:trace contextRef="#ctx0" brushRef="#br0">0 489 8808,'0'0'9695,"16"-6"-8798,191-68 480,290-65 1,244-11-1368,-196 44 118,-541 105-158,28-7 95,-25 5-200,-23 1-363,-140 11-7018,79-1 2658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1.869"/>
    </inkml:context>
    <inkml:brush xml:id="br0">
      <inkml:brushProperty name="width" value="0.025" units="cm"/>
      <inkml:brushProperty name="height" value="0.025" units="cm"/>
    </inkml:brush>
  </inkml:definitions>
  <inkml:trace contextRef="#ctx0" brushRef="#br0">105 1 10410,'0'0'19549,"-8"10"-19533,2-3-44,1-1 4,0 0 0,0 0 0,1 1 0,-1-1 0,1 1 0,1 0-1,0 0 1,0 0 0,0 1 0,1-1 0,-1 1 0,0 8-1,45-13-1752,-32-3 1614,-1 0 0,0 1 0,0 1 1,0-1-1,0 1 0,0 1 0,9 3 1,-17-6 153,1 1 0,0 0 0,0 0 0,-1 0 1,1 0-1,0 0 0,-1 0 0,1 0 1,-1 0-1,1 0 0,-1 1 0,0-1 0,0 1 1,1-1-1,-1 1 0,0 0 0,0-1 0,-1 1 1,1 0-1,0-1 0,0 1 0,-1 0 1,1 0-1,-1 0 0,0 0 0,0 0 0,1 0 1,-1-1-1,0 1 0,-1 0 0,1 0 1,0 0-1,0 0 0,-1 0 0,1 0 0,-1 0 1,0-1-1,1 1 0,-1 0 0,0 0 1,-2 2-1,0 0 51,0 1 0,-1-1-1,1 0 1,-1 0 0,0 0 0,0-1 0,0 1 0,-1-1 0,1 0 0,-1 0 0,0 0-1,0-1 1,0 0 0,-10 3 0,-32 7-1221,3-8-4436,19-4-4891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3.148"/>
    </inkml:context>
    <inkml:brush xml:id="br0">
      <inkml:brushProperty name="width" value="0.025" units="cm"/>
      <inkml:brushProperty name="height" value="0.025" units="cm"/>
    </inkml:brush>
  </inkml:definitions>
  <inkml:trace contextRef="#ctx0" brushRef="#br0">0 70 9289,'3'-10'3662,"10"-33"-246,-3 27 71,-3 21-2015,1 21-873,0 39 554,-3 0 1,-4 105-1,-3-91-407,-3 107 189,8-174-846,4-13 3,9-19 111,-7 0-169,0-1-1,-2 0 1,0 0-1,-2-1 1,0 0 0,2-24-1,-4 12-250,-1-1 0,-5-69 0,4 110 201,1 0 0,-1 0 0,1-1 0,0 1 0,0 0 0,0-1 0,1 1 0,0-1 0,0 0 1,0 0-1,1 0 0,0 0 0,-1-1 0,2 1 0,-1-1 0,1 0 0,-1-1 0,1 1 0,0-1 1,0 1-1,1-2 0,-1 1 0,0 0 0,1-1 0,6 2 0,-5-2 13,0-1 0,0 1-1,0-1 1,0 0 0,0 0-1,0-1 1,0 0 0,0 0 0,0-1-1,0 0 1,0 0 0,-1-1-1,1 0 1,0 0 0,0 0 0,-1-1-1,0 0 1,1 0 0,-1-1-1,0 0 1,9-7 0,-5 1 24,0-1 1,0 0-1,-1-1 1,-1 0-1,1 0 0,-2-1 1,0 0-1,7-18 1,-11 22 19,1-1 1,-2 1-1,1-1 1,-1 0-1,0 1 1,-1-1-1,0 0 1,-1 0-1,0 0 1,-1 0-1,0 0 1,0 0-1,-4-12 1,5 21-43,0 0 0,0 0-1,0 1 1,-1-1 0,1 0 0,0 0 0,0 0 0,-1 0 0,1 0-1,-1 0 1,1 0 0,-1 0 0,1 1 0,-1-1 0,0 0 0,1 0 0,-1 1-1,0-1 1,1 0 0,-1 1 0,0-1 0,0 1 0,0-1 0,1 1-1,-1-1 1,0 1 0,0 0 0,0-1 0,0 1 0,0 0 0,0 0 0,0 0-1,0-1 1,0 1 0,0 0 0,0 0 0,0 1 0,0-1 0,0 0-1,0 0 1,0 0 0,-1 1 0,-1 1-14,1-1 1,0 1-1,-1-1 1,1 1-1,0 0 1,0 0-1,0 0 1,1 0-1,-1 0 1,0 1-1,1-1 1,-1 0-1,1 1 0,-2 3 1,-8 29 24,2 1 0,1 0 0,2 0 0,1 0 0,2 1 0,2 0 0,4 48 0,-3-81 6,0 0-1,0-1 1,1 1-1,-1 0 1,1-1-1,0 1 1,1 0-1,-1-1 1,0 1-1,1-1 1,0 0-1,0 1 1,0-1-1,0 0 1,0 0 0,1 0-1,-1-1 1,1 1-1,0 0 1,0-1-1,0 0 1,0 0-1,0 0 1,0 0-1,1 0 1,-1-1-1,1 1 1,5 1-1,-3-2-2,0-1-1,0 1 0,0-1 0,0 0 0,0-1 0,0 1 0,-1-1 0,1 0 0,0-1 0,0 1 0,-1-1 0,1 0 0,-1-1 0,1 1 0,-1-1 0,0 0 0,8-7 0,-2 2 2,0-1-1,-1 0 1,-1 0-1,1-1 1,-2-1-1,1 1 1,-1-1-1,-1-1 1,0 1-1,-1-1 1,0-1-1,-1 1 1,0-1-1,-1 0 1,0 0-1,2-21 1,-5 33-12,-1 1 0,0-1 0,0 0 0,0 0 0,0 0 0,0 0 0,0 0 0,0 0 0,0 0 0,0 1 0,0-1 0,0 0 0,-1 0 0,1 0 0,0 0 0,-1 0 0,1 1 1,0-1-1,-1 0 0,1 0 0,-1 1 0,1-1 0,-2-1 0,-12 10-82,-12 31-44,21-26 138,1 0 0,1 0-1,0 1 1,0-1 0,1 1 0,0 23-1,2-34-19,0 0-1,0 0 0,0 1 0,0-1 0,1 0 0,-1 0 0,1 0 0,0 0 0,0 0 0,0 0 0,0 0 0,1 0 1,-1 0-1,1 0 0,0-1 0,-1 1 0,1 0 0,1-1 0,-1 0 0,0 1 0,0-1 0,1 0 0,-1 0 0,1-1 1,0 1-1,0 0 0,-1-1 0,1 0 0,0 1 0,0-1 0,0 0 0,0-1 0,7 2 0,-4-1-566,0-1 1,1 0-1,-1 0 0,0 0 0,0-1 0,0 0 1,0 0-1,1 0 0,8-5 0,23-17-7632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3.768"/>
    </inkml:context>
    <inkml:brush xml:id="br0">
      <inkml:brushProperty name="width" value="0.025" units="cm"/>
      <inkml:brushProperty name="height" value="0.025" units="cm"/>
    </inkml:brush>
  </inkml:definitions>
  <inkml:trace contextRef="#ctx0" brushRef="#br0">126 109 6598,'8'-7'4452,"-3"2"-3849,30-29 3239,-33 31-3333,1 0 0,-1 0 0,0 0-1,0 0 1,-1-1 0,1 1 0,0-1 0,-1 1 0,0-1-1,0 0 1,0 1 0,-1-1 0,1-4 0,-1 7-438,0 0 0,0 1 0,-1-1 1,1 1-1,0-1 0,-1 1 0,1-1 0,0 1 1,-1-1-1,1 1 0,-1-1 0,1 1 1,-1-1-1,1 1 0,-1 0 0,1-1 0,-1 1 1,0 0-1,1 0 0,-1-1 0,1 1 0,-1 0 1,0 0-1,1 0 0,-1 0 0,1-1 0,-1 1 1,0 0-1,1 0 0,-1 0 0,0 1 1,1-1-1,-2 0 0,-24 4 620,18 0-629,0 0 1,0 0-1,0 1 0,1 0 1,-1 1-1,1-1 0,1 2 0,-1-1 1,1 0-1,-10 14 0,7-8-2,1 1 1,0 0-1,0 0 0,1 0 0,-8 26 0,9-4 26,6-34-86,0 0-1,0 0 1,0 0-1,1-1 1,-1 1-1,0 0 1,1 0 0,-1-1-1,1 1 1,-1 0-1,1 0 1,-1-1-1,1 1 1,-1-1-1,1 1 1,0 0-1,-1-1 1,1 1-1,0-1 1,0 1 0,-1-1-1,1 0 1,0 1-1,0-1 1,0 0-1,-1 0 1,1 1-1,0-1 1,0 0-1,0 0 1,0 0 0,-1 0-1,1 0 1,0 0-1,1-1 1,24 0-533,48-9 1,-57 6 402,1 1-1,0 1 1,0 1-1,0 0 1,35 4 0,-52-3 134,0 0 1,1 0 0,-1 0 0,0 0 0,1 0 0,-1 0-1,0 1 1,1-1 0,-1 0 0,0 1 0,1-1 0,-1 1-1,0 0 1,0-1 0,0 1 0,0 0 0,0 0 0,1-1-1,-1 1 1,-1 0 0,1 0 0,0 0 0,0 0 0,0 0-1,0 1 1,-1-1 0,1 0 0,-1 0 0,1 0 0,-1 1-1,1-1 1,-1 0 0,1 1 0,-1-1 0,0 0 0,0 1-1,0-1 1,0 0 0,0 1 0,0-1 0,0 0 0,0 1-1,-1-1 1,1 0 0,0 0 0,-1 1 0,1-1 0,-2 2-1,0 2 150,-1-1-1,0 1 0,0 0 0,0-1 0,-1 0 1,0 0-1,1 0 0,-2 0 0,1 0 0,-7 4 0,0-1-187,0 0 0,-1-1 0,0 0 0,0-1 0,-1 0 0,1-1 0,-1 0 0,0-1 0,0 0 0,0-1 0,-1-1-1,-20 0 1,33-1-69,1 0-1,-1 0 0,1-1 0,-1 1 0,1 0 1,0 0-1,-1 0 0,1-1 0,-1 1 0,1 0 1,0-1-1,-1 1 0,1 0 0,0-1 0,0 1 1,-1 0-1,1-1 0,0 1 0,0 0 0,-1-1 1,1 1-1,0-1 0,0 1 0,0-1 0,0 1 1,0 0-1,-1-1 0,1 1 0,0-1 0,0 1 1,0-1-1,0 1 0,0-1 0,1 1 0,-1-1 1,0 1-1,0 0 0,0-1 0,0 1 0,0-1 1,1 1-1,-1-1 0,0 1 0,1-1 0,10-18-5010,11-1-2066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4.114"/>
    </inkml:context>
    <inkml:brush xml:id="br0">
      <inkml:brushProperty name="width" value="0.025" units="cm"/>
      <inkml:brushProperty name="height" value="0.025" units="cm"/>
    </inkml:brush>
  </inkml:definitions>
  <inkml:trace contextRef="#ctx0" brushRef="#br0">144 34 15054,'0'0'1895,"-12"1"-314,4-1-1273,4 0-222,1 0 0,-1 0 0,0 0 0,1 1 0,-1-1 0,0 1 0,1 0 0,-1 0 0,1 1 0,-1-1 0,1 1 0,-1-1 0,1 1 0,0 0 0,0 0 0,0 1 0,0-1 0,0 0 0,1 1 0,-4 3 0,0 4 238,-1 1 1,1 0 0,1 0 0,0 1 0,0-1 0,1 1 0,1 0 0,0 0-1,0 1 1,1-1 0,1 0 0,0 1 0,1 16 0,1-27-292,-1 0 0,0 0 0,0 0 0,1 0 0,-1 0 1,1 0-1,0 0 0,-1 0 0,1 0 0,0 0 0,0 0 0,0-1 0,0 1 1,1 0-1,-1-1 0,0 1 0,1-1 0,-1 1 0,1-1 0,-1 0 0,1 0 1,0 0-1,0 0 0,-1 0 0,1 0 0,0 0 0,0 0 0,0-1 0,0 1 1,0-1-1,0 1 0,0-1 0,0 0 0,0 0 0,3 0 0,-1 0 59,1 0 0,-1 0-1,1-1 1,-1 0-1,1 0 1,-1 0 0,1 0-1,-1-1 1,0 1 0,0-1-1,0 0 1,0-1-1,0 1 1,0-1 0,4-3-1,0-3-22,1-1 0,-2-1 0,1 1 0,-2-1 0,1 0 0,-1-1 0,-1 1 0,0-1 0,4-14 0,-8 21-62,1 0 0,0 0 0,-1-1-1,0 1 1,0 0 0,-1 0 0,0-1-1,1 1 1,-2 0 0,1-1 0,-1 1 0,1 0-1,-1 0 1,-1-1 0,1 1 0,-1 0 0,0 0-1,0 1 1,0-1 0,-1 0 0,0 1-1,0-1 1,0 1 0,-4-5 0,5 8-121,0-1-1,1 1 1,-1 0 0,0-1 0,0 1-1,0 0 1,1 0 0,-1 1 0,0-1-1,-1 0 1,1 0 0,0 1-1,0 0 1,0-1 0,0 1 0,0 0-1,-4 0 1,5 0-159,0 1-1,0-1 1,0 0 0,0 1-1,0-1 1,0 1 0,0 0-1,0-1 1,0 1 0,0 0-1,0-1 1,1 1 0,-1 0-1,0 0 1,0 0 0,1 0-1,-1 0 1,1-1 0,-1 1-1,1 0 1,-1 1 0,1-1-1,-1 0 1,1 0-1,0 0 1,0 0 0,0 0-1,-1 0 1,1 0 0,0 0-1,0 0 1,1 2 0,-1 6-5733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4.454"/>
    </inkml:context>
    <inkml:brush xml:id="br0">
      <inkml:brushProperty name="width" value="0.025" units="cm"/>
      <inkml:brushProperty name="height" value="0.025" units="cm"/>
    </inkml:brush>
  </inkml:definitions>
  <inkml:trace contextRef="#ctx0" brushRef="#br0">51 1 16944,'0'0'3972,"-2"12"-2899,-18 109 2672,-9 213 0,29-325-3721,0 0 0,1 0 0,0-1 1,1 1-1,-1 0 0,2-1 1,-1 0-1,7 15 0,-7-20-246,-1-1 0,1 0 0,-1 1 1,1-1-1,0 0 0,0 0 0,0 0 0,0 0 0,0 0 0,1 0 0,-1-1 0,0 1 0,3 0 0,-2-1-389,0 0 0,0 0 0,0 0 0,-1-1 1,1 1-1,0-1 0,0 0 0,0 0 0,0 0 0,0 0 0,0-1 0,0 1 1,-1-1-1,1 1 0,3-2 0,13-9-7172</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4.797"/>
    </inkml:context>
    <inkml:brush xml:id="br0">
      <inkml:brushProperty name="width" value="0.025" units="cm"/>
      <inkml:brushProperty name="height" value="0.025" units="cm"/>
    </inkml:brush>
  </inkml:definitions>
  <inkml:trace contextRef="#ctx0" brushRef="#br0">97 1 17200,'0'0'2018,"-11"14"-117,1-3-1524,1 1 1,0 1 0,1-1 0,0 1 0,1 1-1,1 0 1,0 0 0,1 0 0,0 0 0,1 1-1,1-1 1,-2 16 0,5-26-282,0 0 0,0 0 0,0 0 0,0-1 0,1 1 0,0 0-1,0 0 1,0-1 0,0 1 0,0-1 0,1 1 0,-1-1 0,1 1 0,0-1 0,0 0 0,1 0 0,2 4 0,-2-5-84,-1 0 0,0-1 1,0 0-1,1 1 1,-1-1-1,1 0 1,-1 0-1,1 0 1,-1 0-1,1-1 0,0 1 1,-1-1-1,1 1 1,0-1-1,-1 0 1,1 0-1,0 0 0,-1-1 1,1 1-1,0-1 1,-1 1-1,1-1 1,-1 0-1,1 0 0,4-2 1,-2-1 11,0 1-1,0-1 1,0 0 0,0 0 0,-1 0-1,0-1 1,0 1 0,0-1 0,0 0-1,-1 0 1,0 0 0,0-1 0,0 1-1,-1-1 1,0 0 0,3-11 0,-3 10 72,0-1 1,0 0 0,0 0-1,-1 0 1,-1 1 0,1-1-1,-1 0 1,-1 0 0,1 0-1,-1 0 1,-1 0 0,-4-14-1,4 19-45,0 0 0,0 0 0,-1 0 0,1 1-1,-1-1 1,0 1 0,0-1 0,1 1 0,-2 0 0,1 0-1,-5-2 1,-16 0-1807,23 4 1445,1 0-1,-1 0 0,0 1 0,0-1 0,1 0 0,-1 1 0,0-1 0,1 1 1,-1-1-1,1 1 0,-1-1 0,0 1 0,1-1 0,-1 1 0,1-1 0,-1 1 1,1 0-1,0-1 0,-1 1 0,1 0 0,0 0 0,-1-1 0,1 1 0,0 0 0,0 0 1,-1 1-1,1 4-7883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5.572"/>
    </inkml:context>
    <inkml:brush xml:id="br0">
      <inkml:brushProperty name="width" value="0.025" units="cm"/>
      <inkml:brushProperty name="height" value="0.025" units="cm"/>
    </inkml:brush>
  </inkml:definitions>
  <inkml:trace contextRef="#ctx0" brushRef="#br0">20 43 2050,'0'0'7885,"-3"-9"-4143,-7-25-576,10 46 2826,-1 12-3996,-3 40-920,4 35 371,-2 15-216,24 202-1,-22-313-1207,0-1 0,1 1 0,-1 0 0,1-1 1,0 1-1,0 0 0,0-1 0,0 1 0,3 3 0,-3-5-44,-1-1-1,1 1 0,-1-1 1,1 1-1,-1-1 0,1 1 1,-1-1-1,1 0 1,-1 1-1,1-1 0,-1 0 1,1 0-1,0 1 1,-1-1-1,1 0 0,-1 0 1,1 0-1,0 0 0,-1 0 1,1 0-1,0 0 1,-1 0-1,1 0 0,-1 0 1,1 0-1,1-1 1,1 0-604,1-2 1,-1 1 0,0 0 0,0-1 0,0 1 0,0-1 0,0 0-1,0 0 1,-1 0 0,1 0 0,2-6 0,4-7-4346,-1-2-3321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6.289"/>
    </inkml:context>
    <inkml:brush xml:id="br0">
      <inkml:brushProperty name="width" value="0.025" units="cm"/>
      <inkml:brushProperty name="height" value="0.025" units="cm"/>
    </inkml:brush>
  </inkml:definitions>
  <inkml:trace contextRef="#ctx0" brushRef="#br0">81 9 14446,'0'0'5690,"-9"-2"-3688,5 1-1876,2 0-66,1 0 0,-1 1 1,1-1-1,-1 1 0,1-1 0,-1 1 1,1-1-1,-1 1 0,0 0 1,1 0-1,-1 0 0,1 0 1,-1 0-1,0 0 0,1 0 0,-1 1 1,1-1-1,-1 0 0,0 1 1,1 0-1,-1-1 0,1 1 0,0 0 1,-1 0-1,1-1 0,0 1 1,-1 0-1,1 0 0,0 1 0,0-1 1,0 0-1,0 0 0,0 1 1,0-1-1,0 0 0,0 1 0,0-1 1,1 1-1,-1-1 0,1 1 1,-1-1-1,1 1 0,-1-1 0,1 1 1,0 2-1,-7 60 971,4-1 0,2 1 0,11 101 0,-8-137-922,2 25 89,12 104 245,-16-156-436,0-1-1,0 0 1,0 1 0,0-1-1,0 0 1,0 1 0,-1-1-1,1 1 1,0-1 0,1 0-1,-1 1 1,0-1 0,0 1-1,0-1 1,0 0 0,0 1-1,0-1 1,0 0 0,0 1-1,1-1 1,-1 0 0,0 1-1,0-1 1,1 0 0,-1 1-1,0-1 1,0 0 0,1 0 0,-1 1-1,0-1 1,1 0 0,-1 0-1,0 0 1,1 1 0,-1-1-1,0 0 1,1 0 0,-1 0-1,0 0 1,1 0 0,-1 0-1,1 0 1,10-17 254,4-31 45,8-47-144,-8 29-159,3 0 1,2 2 0,30-63-1,-48 123-11,0 0 0,0 0-1,0 0 1,1 1-1,0-1 1,0 1 0,0 0-1,0 0 1,0 0 0,1 0-1,-1 0 1,1 1 0,0-1-1,-1 1 1,1 0-1,0 1 1,1-1 0,3-1-1,-5 3-3,-1-1 0,1 1 0,0 0 0,-1 0 0,1 0 0,0 0 0,-1 0 0,1 1 0,-1-1-1,1 1 1,-1 0 0,1 0 0,-1 0 0,1 0 0,-1 0 0,1 0 0,-1 1 0,0-1 0,0 1-1,0-1 1,0 1 0,0 0 0,0 0 0,0 0 0,-1 0 0,1 0 0,-1 0 0,1 1 0,-1-1 0,2 4-1,0 1 14,0 1 0,-1-1 0,0 1 0,0-1 0,-1 1 0,0 0 0,0 0 1,0 0-1,-1-1 0,0 1 0,-1 0 0,0 0 0,0 0 0,-1-1 0,0 1 0,0 0 0,-1-1 0,-5 12 0,3-8 49,-1-1 0,0 1 0,-1-1 0,0 0 0,-1 0 0,1-1 0,-2 0 0,0 0 0,0-1 0,0-1 0,-15 10 0,21-15-56,0 0 1,1 0-1,-1-1 1,0 1 0,-1-1-1,1 0 1,0 0-1,0 0 1,0 0 0,-1-1-1,1 1 1,0-1-1,-1 0 1,1 0 0,0 0-1,-1 0 1,1-1 0,0 1-1,-1-1 1,1 0-1,0 0 1,0 0 0,0 0-1,0-1 1,0 1-1,0-1 1,-5-4 0,5 4-203,0-1 1,1 0 0,-1 1 0,1-1 0,0-1 0,0 1 0,0 0 0,0 0 0,0-1 0,-1-5 0,2 5-429,-1-1 0,1 0 0,1 0 0,-1 0 0,1 0 1,0 1-1,0-1 0,1-10 0,0 13 102,-1-1 0,1 1 0,0-1-1,0 1 1,0-1 0,0 1 0,0 0 0,1 0 0,-1-1-1,1 1 1,-1 0 0,1 0 0,0 0 0,0 0 0,0 1 0,3-4-1,20-11-7237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6.647"/>
    </inkml:context>
    <inkml:brush xml:id="br0">
      <inkml:brushProperty name="width" value="0.025" units="cm"/>
      <inkml:brushProperty name="height" value="0.025" units="cm"/>
    </inkml:brush>
  </inkml:definitions>
  <inkml:trace contextRef="#ctx0" brushRef="#br0">1 240 13613,'0'0'5141,"8"3"-2718,-3-1-2183,0 0 0,0 0 0,1 0 0,-1-1 0,0 0 0,1 0 0,-1-1 0,1 1 0,-1-1 0,1 0 0,-1-1 0,0 1 0,1-1 0,-1 0 0,1 0 0,-1-1 0,0 0 0,0 0 0,0 0 0,0 0 0,0-1 0,-1 0 0,7-4 0,-2 0-21,-1 0 0,1 0-1,-2-1 1,1 0-1,-1-1 1,0 0 0,-1 0-1,1 0 1,-2-1-1,0 0 1,0 0-1,-1 0 1,0-1 0,0 1-1,-2-1 1,1 0-1,1-22 1,-3 31-195,-1 1 0,0 0 0,0-1 0,0 1 0,0-1 0,0 1 0,0 0 0,-1-1 0,1 1 0,0 0 0,-1-1 0,1 1 0,-1 0 0,1-1 0,-1 1 0,0 0-1,1 0 1,-1-1 0,0 1 0,0 0 0,0 0 0,0 0 0,0 0 0,0 0 0,0 1 0,0-1 0,0 0 0,0 0 0,-1 1 0,1-1 0,0 0 0,-1 1 0,1 0 0,0-1 0,-1 1 0,1 0 0,0-1 0,-3 1 0,1 0-20,0 0 0,-1 1 0,1-1 0,-1 1 0,1 0 0,0 0 0,-1 0 0,1 0 0,0 0-1,0 1 1,0 0 0,0-1 0,0 1 0,0 0 0,-2 3 0,-7 7-8,1 1-1,1 1 1,0 0 0,1 0-1,0 1 1,1 0 0,1 0-1,1 1 1,0 0 0,0 0-1,2 0 1,0 1 0,1-1-1,1 1 1,-1 23 0,3-38 1,0 0 0,0 0 0,1 0 0,-1 0-1,0 0 1,1 1 0,-1-1 0,1-1 0,-1 1 0,1 0 0,0 0 0,0 0 0,0 0 0,0 0 0,0-1 0,1 1 0,-1 0 0,0-1 0,1 1 0,-1-1 0,4 2 0,-1-1-64,-1 0 0,1 0 1,-1-1-1,1 0 0,0 1 1,0-1-1,0-1 0,0 1 1,0-1-1,7 1 0,47-9-3280,-11-9-4565,-12-6-4942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7.523"/>
    </inkml:context>
    <inkml:brush xml:id="br0">
      <inkml:brushProperty name="width" value="0.025" units="cm"/>
      <inkml:brushProperty name="height" value="0.025" units="cm"/>
    </inkml:brush>
  </inkml:definitions>
  <inkml:trace contextRef="#ctx0" brushRef="#br0">61 407 1794,'0'0'16944,"2"-9"-14147,5-27-539,-7 36-2219,0 0 0,1 0 0,-1-1 0,0 1 0,0 0 0,0-1 0,0 1 0,0 0 0,0-1 0,0 1 0,0 0 0,0 0 0,0-1 0,0 1 0,0 0 0,0-1 0,0 1 0,0 0 0,0-1 0,0 1 0,0 0 0,0 0 0,-1-1 0,1 1 0,0 0 0,0-1 0,0 1 0,-1 0 0,1 0 0,0 0 0,0-1 0,0 1 0,-1 0 0,1 0 0,0 0 0,0-1 0,-1 1 0,1 0 0,0 0 0,-1 0 0,1 0 0,0 0 0,0 0 0,-1 0 0,1 0 0,0 0 0,-1 0 0,1-1 0,0 2 0,-1-1 0,1 0 0,0 0 0,-1 0 0,1 0 0,0 0 0,0 0 0,-1 0 0,1 0 0,0 0 0,-1 1 0,1-1 0,0 0 0,0 0 0,-1 0 0,1 0 0,0 1 0,0-1 0,0 0 0,-1 1 0,-15 13 626,10-3-580,0 0 0,1 1 0,0 0 1,1 0-1,0 0 0,1 0 0,0 1 0,1 0 0,0-1 0,1 1 0,1 0 0,0 0 0,2 18 0,-1-29-74,-1-1 0,0 0 0,0 1 0,1-1 1,-1 0-1,0 0 0,1 0 0,-1 1 0,1-1 0,0 0 1,-1 0-1,1 0 0,0 0 0,0 0 0,0 0 0,0 0 0,-1 0 1,1-1-1,1 1 0,-1 0 0,0 0 0,0-1 0,0 1 0,2 0 1,0 0 16,-1-1-1,1 0 1,-1 1 0,1-1 0,-1 0 0,1-1 0,-1 1 0,1 0 0,-1-1 0,1 1 0,4-3 0,1 0 73,0-1 1,0 0-1,0 0 0,-1-1 1,1 0-1,9-8 1,-5 0-60,0-1 1,0 1 0,-1-2 0,-1 1-1,0-2 1,-1 1 0,-1-1-1,0-1 1,-1 1 0,-1-1 0,-1 0-1,0-1 1,-1 1 0,-1-1-1,-1 0 1,1-30 0,-9 23-79,6 25 28,0 0-1,0 0 0,-1 0 0,1-1 1,0 1-1,-1 0 0,1 0 1,0 0-1,-1 0 0,1 0 0,-1 0 1,1 0-1,0 0 0,-1 0 0,1 0 1,0 0-1,-1 0 0,1 0 1,0 0-1,-1 0 0,1 0 0,0 0 1,-1 0-1,1 0 0,0 0 0,-1 1 1,1-1-1,0 0 0,-1 0 1,1 0-1,0 1 0,-1-1 0,1 0 1,0 1-1,-3 2-21,0 0 1,1 0 0,0 0-1,0 0 1,0 0-1,0 1 1,0-1-1,1 1 1,-3 6 0,1 2 11,1 0 1,1 0 0,0 0 0,0 1-1,2 17 1,-1-28 18,0-1 0,1 1 0,-1 0 0,0 0 0,1 0 1,-1 0-1,1 0 0,0-1 0,0 1 0,0 0 0,-1-1 0,1 1 0,1 0 0,-1-1 0,0 1 0,0-1 0,1 0 0,1 2 0,-2-3 8,1 1 0,0-1 0,0 1 0,-1-1 0,1 0 0,0 0 0,0 0 0,-1 0 0,1 0 0,0 0 1,0-1-1,0 1 0,-1 0 0,1-1 0,0 0 0,-1 1 0,1-1 0,0 0 0,-1 0 0,1 0 0,-1 0 0,1 0 0,1-2 0,7-5 71,0-1 0,-1 0-1,0 0 1,-1 0 0,0-1 0,-1-1 0,0 1 0,0-1-1,6-15 1,-2 2 56,-1-1-1,-1 0 1,9-39-1,-15 50-102,0 0 0,0-1-1,-2 1 1,1-1 0,-2 0 0,-1-19-1,-12 82-443,-4 91 425,1 241-1,18-358-4,2 0 0,0-1 0,1 1 0,1-1 0,1 0 0,1-1 0,1 0 0,14 25 0,9 22-63,-29-61 6,-1 1 0,1 0 0,-1 0 0,-1 0 0,0 0 0,1 12 0,-1-18 50,-1 0 0,0 0-1,0 1 1,0-1 0,0 0 0,0 0-1,-1 0 1,1 0 0,0 0 0,0 0-1,-1 0 1,1 0 0,-1 0-1,1 0 1,-1 0 0,1 0 0,-1 0-1,1 0 1,-1 0 0,0 0 0,0-1-1,1 1 1,-1 0 0,0 0 0,0-1-1,0 1 1,0 0 0,0-1-1,0 1 1,0-1 0,0 0 0,0 1-1,0-1 1,0 0 0,0 1 0,0-1-1,0 0 1,0 0 0,0 0-1,-1 0 1,1 0 0,0 0 0,0 0-1,0-1 1,0 1 0,0 0 0,0-1-1,0 1 1,0 0 0,0-1 0,-1 0-1,-2-1 8,0 0 0,1 0 0,-1-1 0,1 1-1,0-1 1,0 0 0,0 1 0,0-1 0,0-1 0,0 1-1,1 0 1,0-1 0,0 1 0,0-1 0,0 0 0,-2-5-1,-21-67 104,25 76-112,-7-25-78,2 1 1,1-1 0,1 0-1,0-45 1,2 63 15,2-1 0,-1 1 0,1-1 0,0 1 0,1 0 0,-1 0 0,1-1 1,1 1-1,0 1 0,0-1 0,0 0 0,1 1 0,-1-1 0,2 1 0,-1 0 0,1 0 0,0 1 1,0-1-1,0 1 0,9-6 0,53-26-8101,-31 15-2060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6.079"/>
    </inkml:context>
    <inkml:brush xml:id="br0">
      <inkml:brushProperty name="width" value="0.025" units="cm"/>
      <inkml:brushProperty name="height" value="0.025" units="cm"/>
    </inkml:brush>
  </inkml:definitions>
  <inkml:trace contextRef="#ctx0" brushRef="#br0">240 1 9449,'0'0'4180,"-8"3"-3411,4-2-730,1 0 1,-1 1 0,1-1 0,0 1-1,0 0 1,0 0 0,0 0 0,0 1-1,0-1 1,0 1 0,1-1 0,-1 1-1,1 0 1,-1 0 0,1 0-1,0 0 1,-2 5 0,-7 10 167,0 0-1,-2-1 1,0-1 0,-1 0-1,-27 24 1,-24 26 800,64-65-1006,0 0-1,0 0 0,0 0 0,1 0 0,-1 1 0,0-1 0,0 0 0,1 0 0,-1 0 1,0 1-1,1-1 0,0 0 0,-1 1 0,1-1 0,0 0 0,-1 1 0,1-1 0,0 1 0,0 2 1,1-4-2,-1 1 0,1 0 0,-1 0 0,1 0 0,0 0 0,-1-1 0,1 1 0,0 0 0,-1 0 0,1-1 0,0 1 0,0-1 0,0 1 1,0 0-1,-1-1 0,1 0 0,0 1 0,0-1 0,0 0 0,2 1 0,7 1 37,1-1 0,-1 0 0,0 0 0,14-1 0,-12-1 111,416-16 859,-337 5-3767,99-25 0,-76 7-5268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9.021"/>
    </inkml:context>
    <inkml:brush xml:id="br0">
      <inkml:brushProperty name="width" value="0.025" units="cm"/>
      <inkml:brushProperty name="height" value="0.025" units="cm"/>
    </inkml:brush>
  </inkml:definitions>
  <inkml:trace contextRef="#ctx0" brushRef="#br0">7 158 2691,'-5'-27'8239,"3"17"-5901,2 16 1829,55 300 2485,-48-226-6289,-5-47-299,1-1 0,2 1 0,10 36 0,-15-69-57,0 0-1,0 1 1,0-1-1,0 0 0,0 0 1,0 0-1,0 1 1,0-1-1,0 0 1,0 0-1,0 0 1,0 1-1,0-1 1,0 0-1,0 0 1,0 0-1,0 1 1,0-1-1,0 0 1,0 0-1,0 0 1,0 0-1,0 1 1,0-1-1,1 0 1,-1 0-1,0 0 1,0 0-1,0 1 1,0-1-1,1 0 1,-1 0-1,0 0 1,0 0-1,0 0 1,0 0-1,1 0 1,-1 0-1,0 0 0,0 0 1,0 1-1,1-1 1,-1 0-1,0 0 1,0 0-1,0 0 1,1 0-1,-1 0 1,0-1-1,0 1 1,0 0-1,1 0 1,4-13 215,-1-23-14,-6-20-107,-2-1 0,-14-69 0,-3-36-41,21 163-66,0-1-1,1 0 1,-1 0-1,0 0 1,0 0 0,0 0-1,0 0 1,0 0-1,1 0 1,-1 0-1,0 0 1,0 0-1,0 0 1,0 0 0,1 0-1,-1 0 1,0 0-1,0 0 1,0 0-1,0 0 1,1 0 0,-1 0-1,0 0 1,0 0-1,0 0 1,0 0-1,0 0 1,1 0 0,-1-1-1,0 1 1,0 0-1,0 0 1,0 0-1,0 0 1,0 0 0,0 0-1,1-1 1,-1 1-1,0 0 1,0 0-1,0 0 1,0 0-1,0 0 1,0-1 0,0 1-1,0 0 1,0 0-1,0 0 1,0 0-1,0-1 1,0 1 0,0 0-1,16 25-81,17 39 133,-15-24-37,-12-23-7,1 0 0,0-1 0,2 0 0,0-1 0,0 0 0,2 0 0,23 25 0,-33-39 21,0 1 1,1-1-1,-1 0 1,1-1-1,0 1 0,-1 0 1,1 0-1,0-1 1,-1 1-1,1-1 1,0 1-1,0-1 0,-1 0 1,1 1-1,0-1 1,0 0-1,0 0 1,-1 0-1,1-1 0,0 1 1,0 0-1,0-1 1,-1 1-1,1-1 1,0 0-1,-1 1 0,1-1 1,0 0-1,-1 0 1,1 0-1,-1 0 1,0 0-1,1-1 0,-1 1 1,0 0-1,1-1 1,-1 1-1,0-1 1,0 1-1,0-1 0,1-2 1,5-8 185,0-1-1,0 0 1,8-27 0,-13 36-209,7-22 29,-2 0-1,0-1 1,-2 0-1,0 0 1,-2-1 0,-1 1-1,-2-1 1,0 1-1,-2-1 1,-1 1 0,-10-43-1,11 65-25,0-1-1,0 1 1,-1 0 0,0 0-1,0 0 1,-5-6-1,8 10-3,0 1-1,-1 0 1,1-1-1,0 1 0,-1-1 1,1 1-1,0 0 0,-1 0 1,1-1-1,-1 1 0,1 0 1,0-1-1,-1 1 0,1 0 1,-1 0-1,1 0 0,-1 0 1,1-1-1,-1 1 0,1 0 1,-1 0-1,1 0 1,-1 0-1,1 0 0,0 0 1,-1 0-1,1 0 0,-2 1 1,1 0-7,0 0 1,1 0-1,-1 0 1,0 0 0,1 0-1,-1 0 1,0 0-1,1 1 1,-1-1 0,1 0-1,0 0 1,-1 1-1,1-1 1,0 0 0,0 1-1,0 1 1,-5 55-8,3 0 0,2-1 0,3 1 0,16 95 0,-16-141 19,-1-1 0,1 1 1,1-1-1,0 0 0,1 0 0,0 0 1,0 0-1,14 18 0,-16-25-1,0-1-1,0 0 1,0 0 0,0-1-1,1 1 1,-1-1 0,1 1-1,0-1 1,-1 0-1,1 0 1,0-1 0,0 1-1,0-1 1,1 0-1,-1 0 1,0 0 0,0-1-1,1 1 1,-1-1 0,0 0-1,0 0 1,1-1-1,-1 1 1,0-1 0,0 0-1,1 0 1,5-3 0,-1 0 5,0 0 0,0-1 0,0 0 0,-1 0 1,0-1-1,0 0 0,-1-1 0,0 0 1,0 0-1,0 0 0,-1-1 0,0 0 0,0 0 1,6-12-1,-6 9 12,-1 1 1,0-1-1,-1 0 1,1 0-1,-2 0 1,0-1-1,0 0 0,-1 1 1,-1-1-1,0 0 1,-1-19-1,0 30-17,0 1 0,0-1 0,0 1 0,0-1 0,0 1 0,0-1-1,0 1 1,0-1 0,-1 1 0,1-1 0,0 1 0,0-1 0,0 1 0,-1-1 0,1 1 0,0 0-1,-1-1 1,1 1 0,0 0 0,-1-1 0,1 1 0,0 0 0,-1-1 0,1 1 0,-1 0 0,1 0-1,-1-1 1,1 1 0,-1 0 0,1 0 0,-1 0 0,1 0 0,-1 0 0,1-1 0,-1 1-1,1 0 1,-1 0 0,1 0 0,-1 0 0,1 1 0,-1-1 0,1 0 0,0 0 0,-1 0 0,1 0-1,-1 0 1,1 1 0,-1-1 0,0 1 0,-21 16-123,13-3 87,1 1 1,1 0 0,-10 28 0,15-37 40,0 1-1,0-1 1,1 0-1,-1 1 1,2-1-1,-1 1 1,1-1-1,0 1 1,0-1-1,1 1 1,0-1-1,3 12 0,-3-15 0,0 0-1,1-1 0,-1 1 0,1-1 0,0 0 0,0 0 0,0 1 0,0-1 0,1 0 0,-1-1 0,0 1 0,1 0 0,-1-1 0,1 1 0,0-1 0,-1 0 0,1 0 0,0 0 1,0 0-1,0 0 0,0-1 0,3 1 0,10 1 8,0-1 0,31-1 0,-24 0-67,-7 0-737,1-1 1,30-5-1,5-13-6153,-15-4-5291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39.580"/>
    </inkml:context>
    <inkml:brush xml:id="br0">
      <inkml:brushProperty name="width" value="0.025" units="cm"/>
      <inkml:brushProperty name="height" value="0.025" units="cm"/>
    </inkml:brush>
  </inkml:definitions>
  <inkml:trace contextRef="#ctx0" brushRef="#br0">55 16 8488,'1'-11'12080,"-10"7"-7609,8 3-4392,0 1-1,0 0 1,0 0-1,-1 1 1,1-1-1,0 0 0,0 0 1,0 0-1,0 1 1,0-1-1,0 0 1,0 1-1,0-1 1,0 1-1,0 0 0,0-1 1,0 1-1,1 0 1,-1-1-1,-1 2 1,-1 4-65,-1 1 0,1 0 0,1 0 0,-1 0 0,1 0 0,1 0 0,-1 1 0,0 11 0,0 66 0,2-63 38,0-20-56,0 1 0,-1-1 0,1 0 0,0 1 0,1-1 0,-1 0 0,0 1 0,1-1-1,-1 0 1,1 1 0,0-1 0,0 0 0,0 0 0,0 0 0,0 0 0,0 0 0,0 0 0,1 0 0,-1 0 0,1 0 0,-1 0 0,1-1 0,0 1 0,0-1 0,0 1 0,0-1 0,0 0 0,0 0 0,0 0 0,0 0 0,0 0 0,0 0 0,1 0 0,-1-1 0,0 1 0,1-1 0,-1 0 0,0 0 0,1 0 0,-1 0 0,5-1-1,0 1-375,1-1-1,-1-1 1,0 0-1,0 0 1,10-4-1,29-20-5233,-16 1-1091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0.200"/>
    </inkml:context>
    <inkml:brush xml:id="br0">
      <inkml:brushProperty name="width" value="0.025" units="cm"/>
      <inkml:brushProperty name="height" value="0.025" units="cm"/>
    </inkml:brush>
  </inkml:definitions>
  <inkml:trace contextRef="#ctx0" brushRef="#br0">80 88 16560,'0'0'2402,"-8"7"-683,0 1-1516,0-1 0,1 2 0,0-1 0,1 1 0,0 0 0,-7 13 0,11-17-88,-1 0 0,1 0 0,0 0 0,0 0 0,1 0 0,-1 0 0,1 0 0,0 1 0,1-1 0,-1 0 0,1 1 0,0-1 0,1 0 0,-1 1 0,1-1 0,0 0 0,3 11 0,-3-14-94,0 0-1,1-1 1,-1 1-1,0 0 1,1 0-1,-1-1 1,1 1 0,0-1-1,-1 1 1,1-1-1,0 1 1,0-1-1,0 0 1,0 0-1,0 0 1,0 0-1,0-1 1,0 1 0,1 0-1,-1-1 1,0 0-1,0 1 1,1-1-1,-1 0 1,0 0-1,0 0 1,1-1-1,-1 1 1,0 0-1,0-1 1,0 1 0,1-1-1,1-1 1,3 0 136,-1 0 1,1-1-1,-1 0 1,0 0-1,0 0 1,0-1 0,0 0-1,-1 0 1,10-9-1,-10 6 42,0 1 0,0-1 0,-1-1-1,1 1 1,-2-1 0,1 0-1,-1 1 1,0-1 0,-1-1 0,2-9-1,-3 16-155,-1 0-1,1 0 1,-1 0-1,0-1 1,0 1 0,0 0-1,0-1 1,0 1-1,-1 0 1,1 0-1,-1-1 1,1 1-1,-1 0 1,0 0-1,0 0 1,0 0-1,0 0 1,0 0-1,0 0 1,-1 0-1,1 0 1,0 1-1,-1-1 1,0 1-1,1-1 1,-1 1-1,0-1 1,0 1-1,0 0 1,0 0-1,0 0 1,0 0-1,0 0 1,0 0-1,0 1 1,-1-1 0,1 1-1,0-1 1,0 1-1,-1 0 1,-2 0-1,1-1-183,1 1 0,-1 0 0,1 0 0,-1 1 0,0-1 0,1 1 0,-1-1 0,1 1 0,0 0 0,-1 1 0,1-1 1,0 0-1,0 1 0,0 0 0,-4 2 0,5-2-2,0 0 0,0 0 1,1 0-1,-1 0 0,1 0 0,-1 0 1,1 0-1,0 0 0,0 0 1,0 1-1,0-1 0,0 0 1,1 1-1,-1-1 0,1 1 1,0-1-1,-1 0 0,1 1 1,0-1-1,0 1 0,1-1 0,-1 1 1,1 2-1,-1-3-107,0-1 1,1 0-1,-1 0 1,0 0-1,1 0 0,-1 0 1,1 0-1,-1 0 0,1 0 1,0 0-1,-1 0 0,1-1 1,0 1-1,-1 0 1,1 0-1,0 0 0,0-1 1,0 1-1,0 0 0,0-1 1,0 1-1,0-1 1,0 1-1,0-1 0,1 1 1,2-1-456,-1 1 0,0-1 0,1 1 0,-1-1 0,0 0 0,1-1 0,-1 1 0,6-2 0,-1 1-389,0-1 1,-1-1 0,1 0-1,-1 0 1,1 0 0,11-8-1,-8 2 1766,-1-1 0,0 1 0,0-2 0,-1 1 0,0-1 0,12-21 0,-16 22 1985,0 1 0,-1-1 1,0 0-1,6-20 1,-17 58-1899,2 1 0,1 0 1,-1 45-1,6-73-737,-1 1-1,0-1 0,1 0 0,-1 1 1,1-1-1,-1 1 0,1-1 0,-1 0 1,1 1-1,0-1 0,0 0 0,0 0 1,0 0-1,0 1 0,0-1 0,0 0 1,0 0-1,0-1 0,1 1 0,-1 0 1,0 0-1,0 0 0,1-1 0,-1 1 1,1-1-1,-1 1 0,1-1 0,-1 0 1,2 1-1,58 6-27,-20-3-241,-38-3 239,0 0 1,1-1 0,-1 1-1,0 1 1,0-1-1,0 0 1,0 1 0,0 0-1,0 0 1,0 0 0,-1 0-1,1 0 1,-1 0-1,1 0 1,-1 1 0,0 0-1,0-1 1,0 1 0,0 0-1,0 0 1,-1 0-1,0 0 1,1 0 0,0 5-1,-2-5 53,0 0-1,0 1 1,0-1-1,0 0 1,-1 1 0,0-1-1,1 0 1,-1 0-1,0 0 1,-1 1-1,1-1 1,0 0-1,-1 0 1,0-1-1,0 1 1,0 0-1,0 0 1,0-1-1,0 0 1,-1 1-1,1-1 1,-1 0-1,0 0 1,-3 2-1,-2 1 127,-1 0 0,1 0 0,-1-1 0,-18 5 0,24-8-198,1 0 0,-1-1-1,0 1 1,1-1 0,-1 0-1,0 1 1,0-1 0,0-1 0,-4 0-1,6 1-46,0 0-1,0-1 0,0 1 0,0 0 1,0-1-1,1 1 0,-1-1 0,0 0 1,0 1-1,0-1 0,1 0 1,-1 1-1,0-1 0,0 0 0,1 0 1,-1 1-1,1-1 0,-1 0 0,1 0 1,-1 0-1,1 0 0,0 0 0,-1 0 1,1 0-1,0-2 0,-2-6-1426,2-1 0,-1 1 0,2-1 0,1-17-1,8-19-5331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0.573"/>
    </inkml:context>
    <inkml:brush xml:id="br0">
      <inkml:brushProperty name="width" value="0.025" units="cm"/>
      <inkml:brushProperty name="height" value="0.025" units="cm"/>
    </inkml:brush>
  </inkml:definitions>
  <inkml:trace contextRef="#ctx0" brushRef="#br0">24 1 12908,'0'0'7250,"1"9"-5654,4 45 193,24 167 2554,-23-191-4375,2-1 1,0 1-1,2-1 0,1-1 0,21 38 1,-31-65-813,-13-16-3487,-1-2 3916,-12-12 192,2 3 1279,-31-44 1,53 69-916,0 0 0,1 0 1,-1-1-1,0 1 0,0 0 0,1-1 0,-1 1 0,1-1 0,0 1 1,-1 0-1,1-1 0,0 1 0,0-1 0,0 1 0,0-1 1,0 1-1,0-1 0,0 1 0,0-1 0,0 1 0,1 0 1,-1-1-1,1 1 0,0-3 0,1 2-59,0-1-1,0 1 0,0 0 1,0 0-1,0 0 1,1 0-1,-1 1 1,0-1-1,1 1 1,-1-1-1,6-1 1,6-2-635,0 1 0,0 0 0,27-3 1,49-7-13163,-61 7 7384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0.915"/>
    </inkml:context>
    <inkml:brush xml:id="br0">
      <inkml:brushProperty name="width" value="0.025" units="cm"/>
      <inkml:brushProperty name="height" value="0.025" units="cm"/>
    </inkml:brush>
  </inkml:definitions>
  <inkml:trace contextRef="#ctx0" brushRef="#br0">132 1 10570,'0'0'13063,"-7"11"-11979,-36 53 83,-31 47 591,73-110-1755,0 0-1,1 0 1,-1 0-1,0 0 1,1 0-1,-1 1 1,0-1-1,1 0 1,0 0-1,-1 1 1,1-1-1,0 0 1,0 0 0,-1 1-1,1-1 1,0 0-1,0 1 1,1-1-1,-1 0 1,0 1-1,1 1 1,0-2-8,0 0 1,-1-1-1,1 1 1,0-1-1,0 1 1,0-1-1,0 1 1,0-1-1,0 0 1,0 0-1,0 1 1,0-1-1,0 0 1,0 0-1,0 0 1,0 0-1,0 0 1,0 0 0,0 0-1,0 0 1,1-1-1,11-2-135,0-1-1,-1 0 1,15-7 0,-24 9 72,20-8-241,1 0 1,-1 2 0,1 1-1,1 0 1,-1 2 0,1 1-1,37-2 1,-61 6 333,0 0-1,0-1 1,1 1 0,-1 0-1,0 0 1,0 0 0,1 0-1,-1 0 1,0 0 0,0 0-1,1 1 1,-1-1-1,0 0 1,0 1 0,0-1-1,0 1 1,0-1 0,1 1-1,-1 0 1,0-1 0,0 1-1,0 0 1,-1 0-1,1 0 1,0 0 0,0-1-1,0 1 1,0 0 0,-1 1-1,1-1 1,-1 0 0,1 0-1,-1 0 1,1 0-1,-1 0 1,1 1 0,-1-1-1,0 0 1,0 0 0,0 0-1,0 1 1,0-1 0,0 0-1,0 0 1,0 1-1,0-1 1,0 0 0,-1 0-1,1 0 1,-1 1 0,0 0-1,-1 4 113,-1 0 0,1 0 0,-2 0 0,1 0 0,-1 0 0,0-1 0,0 0 1,-6 7-1,-1-2 58,0 0 1,-1-1 0,0 0 0,-15 8 0,-18-2-1986,42-14 991,0-1 0,0 0 1,-1 0-1,1 0 1,0 0-1,0 0 1,-1-1-1,1 1 0,0-1 1,0 0-1,-5-2 1,-9-11-15730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2.225"/>
    </inkml:context>
    <inkml:brush xml:id="br0">
      <inkml:brushProperty name="width" value="0.025" units="cm"/>
      <inkml:brushProperty name="height" value="0.025" units="cm"/>
    </inkml:brush>
  </inkml:definitions>
  <inkml:trace contextRef="#ctx0" brushRef="#br0">20 153 9321,'-1'0'350,"-1"1"0,1-1 0,0 1 0,0 0 0,0-1 1,0 1-1,0 0 0,0-1 0,0 1 0,1 0 0,-1 0 0,0 0 0,0 0 0,0 0 1,1 0-1,-1 0 0,1 0 0,-2 2 0,3-2-187,-1-1 0,0 1 0,0-1-1,1 1 1,-1-1 0,0 1 0,1-1 0,-1 0-1,1 1 1,-1-1 0,0 1 0,1-1 0,-1 0-1,1 1 1,-1-1 0,1 0 0,-1 0 0,1 1 0,-1-1-1,1 0 1,0 0 0,-1 0 0,1 0 0,-1 0-1,2 1 1,49 0 2858,-22-7-2359,0-1-1,0-1 1,-1-1 0,0-2-1,28-14 1,-21 8-505,1 3 0,45-13 1,-61 25-129,-31 13 71,-33 12 59,-13-7-100,-2-3 1,0-2-1,-61 2 1,34-3 92,117-16-145,0-2 0,0-1 1,-1-1-1,32-16 0,19-6 10,-42 17-32,-18 6 13,1 1 0,0 1 0,1 1 0,0 0 0,42-3 1,-87 19 4,7-2 31,-50 15 170,-2-4 0,-1-2 0,-112 12 1,184-29-395,84-13-2674,-73 10 584,-1-1 1,0 0 0,16-7-1,5-8-7569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3.052"/>
    </inkml:context>
    <inkml:brush xml:id="br0">
      <inkml:brushProperty name="width" value="0.025" units="cm"/>
      <inkml:brushProperty name="height" value="0.025" units="cm"/>
    </inkml:brush>
  </inkml:definitions>
  <inkml:trace contextRef="#ctx0" brushRef="#br0">98 16 16464,'0'0'2210,"-10"-4"-310,-32-7-416,41 11-1444,0 0 0,0-1 0,0 1 0,0 0 0,0 0 0,0 1 0,0-1 0,0 0 0,0 0 0,0 0 0,0 1 0,0-1 0,0 1 0,0-1 0,0 0 0,0 1 0,0 0 0,0-1 0,0 1 0,0 0 0,1-1 0,-1 1 0,0 0 0,1 0 0,-1-1 0,0 1 0,1 0 0,-1 0 0,1 0 0,-1 2 0,-7 29 441,7-26-328,-4 31 481,2 0 1,2 0-1,1 0 1,2 1-1,8 42 0,47 185 1285,-34-171-1889,-19-74-236,4 12 1386,-6-32-432,-1-19-265,-4-60-177,-21-115 0,7 72-422,21 117-463,7 10 370,13 13 179,-22-16-12,7 5 36,0 0 0,1-1 0,-1 0 0,1-1 0,1 0 0,-1 0 0,1-1 0,10 3 0,-16-6 6,-1 0-1,0-1 1,0 1 0,1-1-1,-1 0 1,0 0-1,0 0 1,1 0 0,-1-1-1,0 0 1,0 0 0,1 0-1,-1 0 1,0-1-1,0 1 1,0-1 0,-1 0-1,1 0 1,0-1-1,-1 1 1,1-1 0,-1 0-1,0 1 1,3-5-1,1 0 16,-1-1 0,0-1-1,-1 1 1,0-1-1,0 0 1,-1 0 0,0 0-1,0 0 1,-1-1-1,0 0 1,-1 0 0,0 1-1,-1-1 1,1-15-1,-15 84-366,9-27 347,2-19 5,0-1 0,1 1 0,0-1 0,1 1 0,0-1 0,1 1 0,0-1 0,5 19 0,-6-30 2,1 0-1,-1 0 1,0 0 0,1 0 0,-1 0 0,1 0 0,-1 0 0,1 0 0,-1 0 0,1-1 0,0 1 0,-1 0-1,1 0 1,0 0 0,0-1 0,0 1 0,-1 0 0,1-1 0,0 1 0,0-1 0,0 1 0,0-1 0,0 1-1,0-1 1,0 0 0,0 0 0,0 1 0,2-1 0,-1 0 7,0-1 0,1 0-1,-1 1 1,0-1 0,0 0 0,0 0 0,0 0 0,-1 0-1,1 0 1,0-1 0,0 1 0,-1-1 0,3-1-1,5-7 41,-1 0 0,0 0 0,10-16-1,7-20-37,-17 30-27,1 0 0,1 0 0,20-25 0,-30 41 14,0-1 0,0 1 0,1-1 0,-1 1-1,0 0 1,1-1 0,-1 1 0,0-1 0,1 1 0,-1 0 0,0 0 0,1-1 0,-1 1 0,1 0 0,-1-1-1,1 1 1,-1 0 0,1 0 0,-1 0 0,1 0 0,-1 0 0,1-1 0,-1 1 0,1 0 0,-1 0 0,1 0-1,-1 0 1,1 0 0,-1 0 0,1 1 0,-1-1 0,1 0 0,-1 0 0,1 0 0,-1 0 0,0 1-1,1-1 1,-1 0 0,1 0 0,-1 1 0,1-1 0,-1 0 0,0 1 0,1-1 0,-1 0 0,0 1 0,1-1-1,-1 1 1,0-1 0,0 0 0,1 1 0,-1-1 0,0 1 0,0-1 0,0 1 0,1-1 0,-1 1 0,0-1-1,0 1 1,0 0 0,7 40-141,-6-31 126,0-4-70,0 0-1,0 0 1,1 0 0,0 0 0,0-1 0,5 10 0,-6-13 52,0-1 1,0 0 0,0 0-1,-1 0 1,1 0-1,0 0 1,0-1 0,0 1-1,1 0 1,-1 0 0,0-1-1,0 1 1,0-1-1,1 1 1,-1-1 0,0 1-1,0-1 1,1 0-1,-1 1 1,0-1 0,1 0-1,-1 0 1,0 0 0,1 0-1,-1 0 1,0-1-1,1 1 1,-1 0 0,0 0-1,0-1 1,1 1-1,-1-1 1,0 1 0,0-1-1,0 0 1,1 1 0,0-3-1,35-20-5760,51-45 0,-71 55 3073,13-12-3695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3.395"/>
    </inkml:context>
    <inkml:brush xml:id="br0">
      <inkml:brushProperty name="width" value="0.025" units="cm"/>
      <inkml:brushProperty name="height" value="0.025" units="cm"/>
    </inkml:brush>
  </inkml:definitions>
  <inkml:trace contextRef="#ctx0" brushRef="#br0">139 1 11851,'0'0'10992,"-9"7"-10004,6-5-929,-20 16 839,-29 32 1,47-44-737,0-1 1,0 1-1,0 0 0,1 0 1,0 1-1,0-1 0,0 1 0,1 0 1,0 0-1,1 0 0,-1 0 1,-1 13-1,4-19-169,0 0 0,0 1 0,1-1 1,-1 0-1,0 0 0,1 0 0,-1 0 0,1 0 0,0 0 1,-1 0-1,1 0 0,0 0 0,-1 0 0,1 0 0,0 0 0,0-1 1,0 1-1,0 0 0,0-1 0,0 1 0,0 0 0,0-1 1,0 1-1,0-1 0,0 0 0,0 1 0,0-1 0,0 0 0,1 1 1,-1-1-1,0 0 0,0 0 0,0 0 0,0 0 0,1 0 1,-1-1-1,0 1 0,2-1 0,3 1-316,1-1 0,0 1 0,-1-2 0,1 1 0,11-5 0,-8 1-505,0-1 0,-1 0-1,0 0 1,-1-1 0,1 0-1,-1 0 1,0-1-1,-1 0 1,0-1 0,0 1-1,7-14 1,4-13-4734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3.770"/>
    </inkml:context>
    <inkml:brush xml:id="br0">
      <inkml:brushProperty name="width" value="0.025" units="cm"/>
      <inkml:brushProperty name="height" value="0.025" units="cm"/>
    </inkml:brush>
  </inkml:definitions>
  <inkml:trace contextRef="#ctx0" brushRef="#br0">50 1 11723,'0'0'7148,"-3"13"-5407,-14 70 1152,4 2 0,-3 126 1,23-173-2735,-7-37-156,0 0-1,0-1 1,0 1 0,0-1 0,0 1-1,0-1 1,0 1 0,0-1 0,0 1-1,0 0 1,1-1 0,-1 1 0,0-1 0,0 1-1,1-1 1,-1 1 0,0-1 0,1 0-1,-1 1 1,0-1 0,1 1 0,-1-1-1,1 0 1,-1 1 0,1-1 0,-1 0 0,1 1-1,-1-1 1,1 0 0,-1 0 0,1 1-1,-1-1 1,1 0 0,-1 0 0,1 0-1,-1 0 1,1 0 0,0 0 0,-1 0 0,1 0-1,-1 0 1,1 0 0,-1 0 0,1 0-1,-1 0 1,1-1 0,0 1 0,-1 0-1,1 0 1,-1-1 0,1 1 0,-1 0 0,1 0-1,-1-1 1,0 1 0,1-1 0,-1 1-1,1 0 1,-1-1 0,0 1 0,1-1-1,-1 1 1,1-2 0,1-2 14,0 0-1,0 0 0,0-1 1,0 1-1,-1-1 1,1 1-1,-1-1 1,0 1-1,-1-1 1,1-6-1,-1-56-42,-1 39 53,1 26-32,1-1 5,-1 1 0,0-1 0,0 0 0,0 1 0,0-1 0,0 0 0,-1 1 0,1-1 0,-1 1 0,0-1 0,1 0 0,-1 1 0,0-1-1,-1 1 1,1 0 0,0-1 0,-1 1 0,1 0 0,-3-3 0,3 5-5,1 0 1,0 1-1,-1-1 0,1 0 0,-1 0 1,1 0-1,0 0 0,-1 0 0,1 1 1,0-1-1,-1 0 0,1 0 0,0 0 1,-1 1-1,1-1 0,0 0 0,0 1 1,-1-1-1,1 0 0,0 1 0,0-1 1,0 0-1,-1 1 0,1-1 0,0 0 1,0 1-1,0-1 0,0 0 0,0 1 1,0-1-1,0 1 0,0-1 0,0 0 1,0 1-1,0-1 0,0 1 0,0-1 1,0 0-1,0 1 0,0 0 0,-1 22-17,1-22 15,0 7-4,0-1 1,1 1 0,0-1-1,0 0 1,0 0-1,1 1 1,0-1-1,1 0 1,3 8-1,-4-13 3,-1 1 0,0-1-1,1 0 1,0 0 0,-1 0 0,1 0-1,0-1 1,0 1 0,0 0 0,0-1-1,1 1 1,-1-1 0,0 0 0,0 1-1,1-1 1,-1-1 0,1 1 0,-1 0-1,1 0 1,0-1 0,-1 0 0,1 1-1,-1-1 1,1 0 0,0 0 0,-1 0-1,1-1 1,-1 1 0,6-2 0,-3 0 16,-1 1 0,1-1 1,-1-1-1,0 1 0,0-1 1,0 1-1,0-1 0,0 0 1,0-1-1,-1 1 0,1-1 1,-1 1-1,0-1 0,0 0 0,3-6 1,35-71 70,-34 65-78,23-49 202,-31 69-189,1 0 0,-1 0-1,1 0 1,0-1 0,0 1 0,0 0 0,0 0 0,1 4-1,0 7 109,-2 42 280,-1-30-114,2 1-1,5 48 1,-5-74-276,0 0-1,1 0 1,-1 0 0,1 0 0,0 0 0,-1-1 0,1 1-1,0 0 1,0 0 0,0 0 0,0-1 0,0 1 0,1 0-1,1 1 1,-2-2-3,-1-1 0,1 1 0,0-1 0,0 1 0,0-1 0,0 0 0,0 1 0,0-1 0,0 0 0,0 0 0,0 1 0,0-1 0,0 0 0,0 0 0,0 0 0,0 0 0,0 0 0,0-1 0,0 1 0,1 0 0,2-2-40,-1 1 0,0-1-1,0 0 1,0 1 0,-1-1 0,1 0 0,0-1 0,-1 1-1,1 0 1,-1-1 0,0 1 0,0-1 0,0 0 0,3-5-1,0-2-779,0-1 0,-1 0-1,0-1 1,-1 1-1,0-1 1,2-19 0,-1-73-9381,-4 99 9552,0-45-7400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4.126"/>
    </inkml:context>
    <inkml:brush xml:id="br0">
      <inkml:brushProperty name="width" value="0.025" units="cm"/>
      <inkml:brushProperty name="height" value="0.025" units="cm"/>
    </inkml:brush>
  </inkml:definitions>
  <inkml:trace contextRef="#ctx0" brushRef="#br0">40 0 13036,'0'0'9353,"-39"52"-8552,39-32-192,0-2-449,1-3-96,12-3-224,5-6-1794,2 1-1474,-3-6-3842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6.981"/>
    </inkml:context>
    <inkml:brush xml:id="br0">
      <inkml:brushProperty name="width" value="0.025" units="cm"/>
      <inkml:brushProperty name="height" value="0.025" units="cm"/>
    </inkml:brush>
  </inkml:definitions>
  <inkml:trace contextRef="#ctx0" brushRef="#br0">1 1 4708,'0'0'12733,"7"8"-11276,-2 0-1217,-1 0 0,1 1 1,-1-1-1,0 1 0,-1 0 0,0 0 0,-1 0 1,0 0-1,0 1 0,-1-1 0,0 0 1,0 1-1,-2 13 0,-1 21 796,-17 88 0,11-89-3,-4 88-1,12-130-1014,0 1 1,1 0-1,-1-1 0,1 1 0,-1-1 0,1 1 0,0-1 0,0 1 0,-1-1 0,1 1 1,0-1-1,0 0 0,1 1 0,-1-1 0,0 0 0,0 0 0,0 0 0,1 0 0,-1 0 0,1 0 1,-1 0-1,1-1 0,-1 1 0,1 0 0,-1-1 0,1 1 0,-1-1 0,1 0 0,0 1 1,-1-1-1,1 0 0,0 0 0,-1 0 0,1 0 0,2-1 0,7 2-3,1-2-1,-1 0 1,22-4-1,-8-1-1283,0-2-1,-1-1 1,0 0-1,27-16 1,0-4-4854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4.472"/>
    </inkml:context>
    <inkml:brush xml:id="br0">
      <inkml:brushProperty name="width" value="0.025" units="cm"/>
      <inkml:brushProperty name="height" value="0.025" units="cm"/>
    </inkml:brush>
  </inkml:definitions>
  <inkml:trace contextRef="#ctx0" brushRef="#br0">0 17 11115,'0'0'11957,"1"10"-10585,4 68 2002,-5-77-3357,0 0-1,0-1 0,0 1 0,0 0 0,0-1 0,1 1 1,-1-1-1,0 1 0,0 0 0,0-1 0,1 1 1,-1-1-1,0 1 0,1-1 0,-1 1 0,0-1 1,1 1-1,-1-1 0,1 1 0,-1-1 0,0 1 1,1-1-1,-1 0 0,1 1 0,0-1 0,-1 0 0,1 1 1,-1-1-1,1 0 0,-1 0 0,1 0 0,0 1 1,23-8 524,24-26 144,-44 30-668,15-11-14,41-24 1,-53 33-4,1 2-1,0-1 1,0 1 0,0 1 0,0-1 0,0 1 0,1 1 0,-1-1-1,9 1 1,-15 1 21,0 0-1,-1 1 0,1-1 1,-1 1-1,1-1 0,-1 1 1,1-1-1,-1 1 1,1 0-1,-1 0 0,0 0 1,1 0-1,-1 0 0,0 0 1,0 0-1,0 0 0,0 0 1,0 0-1,0 1 1,0-1-1,0 0 0,0 1 1,-1-1-1,1 1 0,0-1 1,-1 1-1,1-1 0,-1 2 1,11 59 676,-3-19-586,-8-42-99,1 1-1,-1-1 1,1 0-1,-1 0 1,1 0-1,0 0 1,-1 1-1,1-1 1,0 0-1,0 0 1,0 0-1,0-1 1,0 1-1,0 0 1,0 0-1,0 0 1,0-1-1,0 1 1,0 0-1,0-1 1,1 1-1,-1-1 1,0 0-1,0 1 1,1-1-1,-1 0 1,0 0-1,1 0 1,-1 0-1,0 0 1,1 0-1,-1 0 1,0 0-1,1 0 1,-1-1-1,0 1 1,0 0-1,1-1 1,-1 1-1,0-1 1,0 0-1,2-1 1,8-3-421,-1-2-1,0 0 0,17-16 1,-8 8-3552,-8 7-2274,-2 0-4522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7.493"/>
    </inkml:context>
    <inkml:brush xml:id="br0">
      <inkml:brushProperty name="width" value="0.025" units="cm"/>
      <inkml:brushProperty name="height" value="0.025" units="cm"/>
    </inkml:brush>
  </inkml:definitions>
  <inkml:trace contextRef="#ctx0" brushRef="#br0">0 155 9577,'0'0'9193,"55"1"-7976,-15-7-705,10-8 674,11-3-290,6-5-447,-1-1-385,-2 1-32,-10 3-545,-9 4-800,-15 4-449,-13 5-672,-22 6-4869,-24 8 2339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7.837"/>
    </inkml:context>
    <inkml:brush xml:id="br0">
      <inkml:brushProperty name="width" value="0.025" units="cm"/>
      <inkml:brushProperty name="height" value="0.025" units="cm"/>
    </inkml:brush>
  </inkml:definitions>
  <inkml:trace contextRef="#ctx0" brushRef="#br0">11 130 10314,'0'0'8616,"-10"53"-6918,42-53-65,14 0-95,12-14-97,10-12-512,7-6-673,-4 2-224,-2 1-673,-13 7-1601,-10 7-1697,-13 0-4133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8.866"/>
    </inkml:context>
    <inkml:brush xml:id="br0">
      <inkml:brushProperty name="width" value="0.025" units="cm"/>
      <inkml:brushProperty name="height" value="0.025" units="cm"/>
    </inkml:brush>
  </inkml:definitions>
  <inkml:trace contextRef="#ctx0" brushRef="#br0">67 132 4420,'0'0'15695,"-8"7"-14270,2-2-1349,1 0-1,0 1 0,1-1 1,-1 1-1,1 0 1,0 0-1,0 0 0,1 1 1,0-1-1,0 1 0,1 0 1,0 0-1,0 0 0,0 0 1,1 0-1,-1 15 1,1-9-53,0 0 1,2 0 0,-1 0-1,1 0 1,1 0 0,4 16 0,-5-26-20,0 0 0,0 0 0,0 0 0,1 0 0,-1-1 0,1 1 1,-1 0-1,1-1 0,0 1 0,0-1 0,0 0 0,0 1 1,0-1-1,1 0 0,-1 0 0,1-1 0,-1 1 0,1 0 1,0-1-1,0 0 0,-1 1 0,1-1 0,0 0 0,0 0 0,0-1 1,0 1-1,0-1 0,0 0 0,1 1 0,-1-1 0,6-1 1,-4 0 35,0-1 1,0 1-1,1-1 1,-1 0-1,-1 0 1,1-1-1,0 1 1,-1-1-1,1 0 1,-1-1-1,0 1 1,0-1-1,0 1 1,0-1-1,-1 0 1,0-1-1,1 1 1,3-8-1,4-7 28,-1 1 0,-1-2 0,9-27 0,-11 26 151,-1-1 1,-2 0 0,0-1 0,1-29 0,-4 79-221,1 0-1,2 0 0,0 0 1,9 29-1,-8-40-4,0 1 0,1-1-1,1 0 1,0-1 0,1 1-1,1-2 1,19 26 0,-26-37 29,1 0 0,-1 0 1,1 0-1,-1-1 0,1 1 1,0-1-1,0 0 0,0 0 1,0 0-1,1 0 0,-1 0 1,1-1-1,-1 1 0,1-1 1,-1 0-1,1 0 0,0 0 1,-1-1-1,1 1 0,0-1 1,0 0-1,-1 0 0,1 0 1,0 0-1,0-1 0,-1 0 1,1 0-1,0 0 0,-1 0 1,1 0-1,-1-1 0,0 1 1,1-1-1,-1 0 0,0 0 1,4-4-1,2-1 113,0-1 0,0-1 0,-1 0 0,0 0 0,-1 0 0,0-1 0,-1 0 0,0 0 0,0-1 0,5-15 0,-3 2 47,-1-1 1,-1 0-1,-1-1 0,-2 1 0,0-1 1,-2 0-1,0 0 0,-4-26 1,2 48-145,1 0-1,-1 0 1,0 0 0,0 0 0,-1 0 0,1 0 0,-1 0 0,0 1 0,0-1-1,0 1 1,0-1 0,-1 1 0,1-1 0,-1 1 0,-4-4 0,6 6-29,-1 1 0,1-1 0,0 0 1,0 0-1,0 1 0,-1-1 0,1 1 1,0-1-1,0 1 0,-1 0 0,1-1 1,0 1-1,-1 0 0,1 0 0,-1 0 1,1 0-1,0 0 0,-1 0 0,-1 1 1,1-1-31,0 1 0,0 0 0,0 0 1,0 1-1,0-1 0,1 0 0,-1 1 1,0-1-1,1 1 0,-1-1 0,1 1 1,-1 0-1,1-1 0,0 1 0,0 0 1,-1 2-1,-4 17-1157,6-18-2868,13-17-16817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9.517"/>
    </inkml:context>
    <inkml:brush xml:id="br0">
      <inkml:brushProperty name="width" value="0.025" units="cm"/>
      <inkml:brushProperty name="height" value="0.025" units="cm"/>
    </inkml:brush>
  </inkml:definitions>
  <inkml:trace contextRef="#ctx0" brushRef="#br0">1 236 13741,'0'0'4965,"83"-7"-3588,-34-11 192,9-5-383,6-9-290,1-2-319,-3-4-449,-12 6-96,-8 5-672,-18 9-578,-13 11-1024,-30 12-7559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49.906"/>
    </inkml:context>
    <inkml:brush xml:id="br0">
      <inkml:brushProperty name="width" value="0.025" units="cm"/>
      <inkml:brushProperty name="height" value="0.025" units="cm"/>
    </inkml:brush>
  </inkml:definitions>
  <inkml:trace contextRef="#ctx0" brushRef="#br0">0 267 13805,'0'0'3652,"76"-22"-1699,-28-9-671,5-6-482,6-1-607,1 2-161,3 3-449,-11 6-1729,-8 5-2594,-13 2-3780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50.249"/>
    </inkml:context>
    <inkml:brush xml:id="br0">
      <inkml:brushProperty name="width" value="0.025" units="cm"/>
      <inkml:brushProperty name="height" value="0.025" units="cm"/>
    </inkml:brush>
  </inkml:definitions>
  <inkml:trace contextRef="#ctx0" brushRef="#br0">1 143 18738,'0'0'806,"0"11"-139,0-4-615,-1 16 707,2 1 0,0-1 1,5 23-1,-4-39-618,-1 0 0,1 0 0,0 0 0,0 0 0,1-1-1,0 1 1,0-1 0,1 1 0,0-1 0,0 0 0,0-1 0,1 1 0,0-1 0,0 0 0,10 9 0,-13-13-112,0 0 0,-1 0 1,1 0-1,0 0 0,0 0 1,0 0-1,0-1 0,-1 1 0,1-1 1,0 1-1,0-1 0,0 0 0,0 0 1,0 0-1,0 0 0,0 0 1,0 0-1,0 0 0,0-1 0,4 0 1,-2-1 38,-1 0 1,0 0 0,0 0-1,0 0 1,1 0 0,-2 0-1,1-1 1,0 0-1,-1 0 1,4-4 0,4-7 83,-1-1 1,-1 0-1,12-29 1,-19 41-190,19-46-64,-2 0-1,14-66 1,-34 134-12,1 1 1,3 36-1,0-17 130,-1-11 4,7 46-1,-7-67-19,1 1-1,0 0 1,0-1 0,0 1-1,1-1 1,1 1 0,-1-1-1,1 0 1,0-1 0,10 13-1,-13-18 31,0 0-1,-1 0 1,1 0-1,0 0 1,0 0-1,0 0 1,0-1-1,0 1 1,1 0-1,-1 0 1,0-1-1,0 1 1,0-1-1,1 1 1,-1-1-1,0 0 1,0 1-1,1-1 1,-1 0-1,0 0 1,1 0-1,-1 0 1,0 0-1,1 0 1,-1 0-1,0-1 1,2 1-1,0-2 57,-1 1-1,0-1 1,0 1-1,1-1 1,-1 0 0,0 0-1,0 0 1,-1 0-1,1 0 1,0 0-1,-1-1 1,2-3 0,5-9 217,-1-1 0,-1 0 1,5-21-1,-10 33-356,35-171 694,-18 72-766,-18 104 81,0-1 1,1 0 0,-1 0-1,0 0 1,0 0 0,0 0-1,0 0 1,0 0-1,0 0 1,0 0 0,0 0-1,1 0 1,-1 0 0,0 0-1,0 0 1,0 0 0,0 0-1,0 0 1,0 0 0,0-1-1,1 1 1,-1 0 0,0 0-1,0 0 1,0 0 0,0 0-1,0 0 1,0 0-1,0 0 1,0 0 0,0 0-1,0 0 1,0 0 0,1-1-1,-1 1 1,0 0 0,0 0-1,0 0 1,0 0 0,0 0-1,0 0 1,0 0 0,0-1-1,0 1 1,0 0 0,0 0-1,0 0 1,0 0 0,0 0-1,0 0 1,0 0-1,0 0 1,0-1 0,0 1-1,3 15-1739,0 24-3812,-3-12-1031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50.623"/>
    </inkml:context>
    <inkml:brush xml:id="br0">
      <inkml:brushProperty name="width" value="0.025" units="cm"/>
      <inkml:brushProperty name="height" value="0.025" units="cm"/>
    </inkml:brush>
  </inkml:definitions>
  <inkml:trace contextRef="#ctx0" brushRef="#br0">0 392 14574,'0'0'4196,"53"-11"-2947,-10-15 1057,13-5-320,8-6-256,5-3-609,1-3-385,2 2-447,-5 1-193,-4 2-64,-8 7-192,-13 6-929,-8 8-1089,-13 7-673,-11 9-1185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7:50.980"/>
    </inkml:context>
    <inkml:brush xml:id="br0">
      <inkml:brushProperty name="width" value="0.025" units="cm"/>
      <inkml:brushProperty name="height" value="0.025" units="cm"/>
    </inkml:brush>
  </inkml:definitions>
  <inkml:trace contextRef="#ctx0" brushRef="#br0">8 138 16143,'-1'12'2808,"-6"137"1365,7 95-2318,1-125-676,7-92-193,-1-25-161,0-15-276,4-44-384,-2-1 0,2-77 0,-10 88-351,3 0 1,2 0-1,2 0 1,20-67-1,-25 106 172,0 1-1,1-1 0,0 1 0,0 0 1,1 0-1,0 0 0,0 1 0,0-1 1,1 1-1,0 1 0,0-1 1,1 1-1,0 0 0,-1 0 0,2 1 1,-1 0-1,0 0 0,1 1 1,0 0-1,0 0 0,0 1 0,0 0 1,0 0-1,0 1 0,0 0 0,1 1 1,-1-1-1,0 2 0,1-1 1,-1 1-1,0 0 0,15 5 0,-20-6 6,0 1 0,0 0 0,0 0 0,-1 0 0,1 1 0,0-1-1,0 1 1,-1-1 0,1 1 0,-1 0 0,1 0 0,-1 0 0,0 0-1,0 0 1,0 1 0,0-1 0,0 1 0,-1-1 0,1 1 0,-1 0-1,1 0 1,-1 0 0,0-1 0,0 1 0,0 0 0,-1 0 0,1 0 0,-1 0-1,0 1 1,1-1 0,-1 0 0,-1 4 0,0 0-10,0-1 0,0 1 0,-1-1 0,0 1 0,0-1 0,-1 0 0,0 0 0,0 0-1,0 0 1,-1 0 0,1-1 0,-1 0 0,-1 0 0,-4 5 0,-11 8 119,-1-1 0,-1 0-1,-30 16 1,41-26-73,-1-1 0,0-1 0,1 1 0,-2-2-1,1 0 1,0-1 0,-1 0 0,-24 3 0,36-6-99,0 0-1,0 0 1,0 0 0,0 0 0,1 0 0,-1 0-1,0-1 1,0 1 0,0 0 0,0 0-1,1-1 1,-1 1 0,0 0 0,0-1 0,0 1-1,1 0 1,-1-1 0,0 1 0,1-1 0,-1 0-1,0 1 1,1-1 0,-1 0 0,1 1-1,-1-1 1,1 0 0,-1 1 0,1-1 0,0 0-1,-1 0 1,1 0 0,0 1 0,-1-1 0,1 0-1,0 0 1,0 0 0,0 0 0,0 1-1,0-1 1,0 0 0,0 0 0,0 0 0,0 0-1,1-1 1,-1-1-335,-1-35-6677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2.049"/>
    </inkml:context>
    <inkml:brush xml:id="br0">
      <inkml:brushProperty name="width" value="0.025" units="cm"/>
      <inkml:brushProperty name="height" value="0.025" units="cm"/>
    </inkml:brush>
  </inkml:definitions>
  <inkml:trace contextRef="#ctx0" brushRef="#br0">4234 1968 12684,'0'0'2344,"8"-9"-2008,33-40 443,48-74 1,-88 121-752,149-252 2513,-115 188-1696,51-138 1,-78 177-748,0-1 1,-1 0 0,-2 0-1,-1-1 1,-2 0 0,0 0-1,-2 1 1,-1-1-1,-1 0 1,-2 0 0,-1 1-1,-1 0 1,-1 0 0,-1 0-1,-2 1 1,-1 0-1,-1 1 1,-1 0 0,-1 1-1,-22-29 1,-2 8-186,-2 2-1,-2 1 1,-1 3-1,-2 1 1,-2 3 0,-2 1-1,-1 3 1,-1 2 0,-76-33-1,26 20 96,-1 6 1,-2 4-1,-2 4 0,-133-18 0,20 18 68,-2 10-1,-317 14 1,272 21-296,-442 86 0,551-67 240,1 6 1,-237 98-1,300-98-2,2 4 1,2 3-1,2 4 0,2 5 0,-95 82 0,165-127-312,1 1-1,1 1 0,-22 27 0,29-28-950,7-9-521,5-8-3556,20-18-3284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4.826"/>
    </inkml:context>
    <inkml:brush xml:id="br0">
      <inkml:brushProperty name="width" value="0.025" units="cm"/>
      <inkml:brushProperty name="height" value="0.025" units="cm"/>
    </inkml:brush>
  </inkml:definitions>
  <inkml:trace contextRef="#ctx0" brushRef="#br0">1 105 13132,'0'0'10602,"56"2"-9160,-1-15-673,10-2-385,3-1-256,-2 3-96,-8 2-32,-12 3-416,-11 1-673,-17 2-961,-10 1-545,-8-2-416,-14-3-3651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7.528"/>
    </inkml:context>
    <inkml:brush xml:id="br0">
      <inkml:brushProperty name="width" value="0.025" units="cm"/>
      <inkml:brushProperty name="height" value="0.025" units="cm"/>
    </inkml:brush>
  </inkml:definitions>
  <inkml:trace contextRef="#ctx0" brushRef="#br0">139 94 16528,'-8'3'1286,"-1"1"-1043,1 1-1,-1 0 1,1 0 0,0 1-1,0 0 1,1 1-1,0 0 1,0 0 0,1 0-1,-1 1 1,2-1-1,-1 2 1,1-1 0,0 0-1,1 1 1,0 0-1,0 0 1,1 1 0,0-1-1,1 1 1,0-1-1,0 1 1,1 0 0,1-1-1,-1 1 1,3 17-1,-2-25-229,1-1 0,-1 1 0,1 0 0,-1-1 0,1 1 0,0-1 0,0 1 0,0-1 0,0 1 0,0-1 0,0 0 0,0 1 0,0-1 0,1 0 0,-1 0 0,0 0 0,1 0 0,-1 0 0,1 0 0,-1 0 0,1-1 0,0 1 0,-1 0 0,1-1 0,-1 1 0,1-1 0,0 0 0,0 1 0,-1-1 0,1 0 0,0 0 0,0 0 0,-1-1 0,1 1 0,0 0 0,-1 0 0,1-1 0,0 1 0,-1-1 0,3-1 0,2 0 138,1 0-1,-1 0 1,1-1 0,-1 0 0,0 0 0,0-1 0,-1 0-1,11-8 1,-9 3-42,0 0 1,0 0-1,-1 0 0,0-1 1,-1 0-1,0 0 0,-1-1 0,0 1 1,0-1-1,-1 0 0,-1 0 1,0 0-1,0 0 0,-1 0 0,-1-1 1,0-14-1,0 25-100,0 0-1,0 0 1,0 0-1,0 0 1,0 0 0,0 0-1,0 0 1,-1 0 0,1 0-1,0 0 1,0 0-1,-1 0 1,1 0 0,-1 0-1,1 0 1,-1 0-1,-1-1 1,-10 3-121,10 0 87,-1 1-1,1-1 0,0 1 0,0 0 0,0 0 0,1 0 0,-1 0 0,0 0 1,1 1-1,-1-1 0,-1 4 0,0 2 12,1-1 0,-1 1 0,1 0 1,1 0-1,-2 8 0,3-15 15,0-1 0,0 1 0,0 0 0,0 0 0,0 0 0,0 0 0,0 0 0,0 0 0,0 0 0,0 0 0,1 0 0,-1-1 0,0 1 0,1 0 0,-1 0 0,0 0 0,1 0 0,-1-1 0,1 1 0,-1 0 0,1 0 0,0-1 1,-1 1-1,1 0 0,0-1 0,-1 1 0,1-1 0,0 1 0,0-1 0,0 1 0,-1-1 0,1 0 0,0 1 0,0-1 0,0 0 0,0 0 0,0 1 0,0-1 0,0 0 0,-1 0 0,1 0 0,0 0 0,0 0 0,0 0 0,0-1 0,0 1 0,0 0 0,0 0 0,0-1 0,-1 1 0,1 0 0,0-1 0,0 1 0,1-2 0,15-6 31,0-1 0,-1 0 0,-1-1 0,1-1 0,-1-1 0,18-18 0,29-22-21,-59 50-16,53-33-13,-53 33 5,1 1-1,-1-1 0,1 1 1,0-1-1,-1 1 1,1 0-1,0 0 0,0 1 1,0-1-1,0 1 0,0 0 1,0 0-1,7 1 1,-9 0 4,-1 0-1,1 0 1,-1 0 0,1 0 0,-1 0 0,0 0 0,1 0 0,-1 1-1,0-1 1,0 0 0,0 1 0,0-1 0,0 1 0,0-1 0,0 1-1,-1-1 1,1 1 0,0 0 0,-1-1 0,0 1 0,1 0 0,-1 0 0,0 2-1,3 52-1,-2-37 39,-1-17-26,0 0 0,0 0 1,0 0-1,0 0 0,0 0 0,1-1 1,-1 1-1,1 0 0,-1 0 0,1 0 1,0-1-1,-1 1 0,1 0 0,0-1 1,0 1-1,1-1 0,-1 1 0,0-1 1,0 1-1,1-1 0,2 3 0,-2-4 23,0 1 0,0-1 0,0 1 0,-1-1 0,1 0 0,0 0 0,0 0 0,0 0 0,0 0 0,0 0 0,0-1 0,0 1 0,0-1 0,-1 1 0,1-1 0,0 0 0,3-1 0,8-5 134,-1-1-1,1 0 0,-1-1 0,13-13 1,-20 18-164,19-17 53,42-36-11,-59 52-47,-1 1 0,0 0 0,1 0 0,0 0 0,0 1 0,0 0 0,1 0 0,10-2 0,-17 5 2,0 1 0,0-1 0,0 0 1,0 0-1,0 0 0,0 1 0,0-1 0,0 0 0,0 1 0,0-1 1,0 1-1,0-1 0,0 1 0,-1-1 0,1 1 0,0 0 1,0-1-1,0 1 0,-1 0 0,1 0 0,0 0 0,-1 0 0,1-1 1,-1 1-1,1 0 0,-1 0 0,1 0 0,-1 0 0,0 0 0,1 0 1,-1 0-1,0 0 0,0 1 0,0-1 0,0 0 0,0 0 0,0 0 1,0 0-1,0 0 0,-1 1 0,-3 61-328,2-40-1414,2-23 1568,1 1-1,-1-1 0,0 0 1,1 0-1,-1 0 1,1 0-1,-1 0 0,0 0 1,1 0-1,-1 0 0,1 0 1,-1 0-1,1 0 0,-1 0 1,0 0-1,1 0 0,-1 0 1,1 0-1,-1 0 0,1-1 1,-1 1-1,0 0 0,1 0 1,-1 0-1,0-1 1,1 1-1,-1-1 0,15-16-4338,3-9-2649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4.076"/>
    </inkml:context>
    <inkml:brush xml:id="br0">
      <inkml:brushProperty name="width" value="0.025" units="cm"/>
      <inkml:brushProperty name="height" value="0.025" units="cm"/>
    </inkml:brush>
  </inkml:definitions>
  <inkml:trace contextRef="#ctx0" brushRef="#br0">288 485 4869,'0'0'3982,"6"-8"518,-4 4-4218,33-60 4707,-33 60-4681,0 0 0,0-1 0,-1 1 0,0-1 0,0 1-1,0-1 1,0 0 0,-1 1 0,1-1 0,-1 0-1,0 1 1,-1-1 0,1 0 0,-1 0 0,-1-5 0,1 9-248,0-1 1,0 0 0,0 1 0,0-1 0,0 0 0,0 1-1,0-1 1,-1 1 0,1 0 0,0-1 0,-1 1 0,1 0-1,-1 0 1,0 0 0,1 0 0,-1 0 0,0 0 0,1 1-1,-1-1 1,0 0 0,0 1 0,0-1 0,0 1 0,0 0-1,1 0 1,-1 0 0,0 0 0,0 0 0,0 0 0,0 0-1,0 0 1,0 1 0,0-1 0,1 1 0,-1 0 0,-2 0-1,-2 1-30,1 1 0,-1-1 0,1 1 0,0 0-1,0 0 1,0 1 0,0-1 0,0 1-1,1 0 1,-5 6 0,1 1-1,1 1 0,1 0 1,0 0-1,0 0 0,2 1 0,-1 0 0,2 0 1,-1 0-1,2 0 0,0 0 0,1 1 0,0-1 0,0 1 1,4 26-1,-3-39-15,0 1 0,0 0 0,0 0 0,1 0 0,-1 0 1,0 0-1,1 0 0,0 0 0,-1 0 0,1 0 0,0-1 0,0 1 1,0 0-1,0-1 0,0 1 0,0 0 0,0-1 0,1 0 0,-1 1 0,1-1 1,-1 0-1,1 1 0,-1-1 0,1 0 0,0 0 0,-1 0 0,1-1 1,0 1-1,0 0 0,0-1 0,-1 1 0,1-1 0,0 1 0,0-1 1,0 0-1,0 0 0,0 0 0,0 0 0,0 0 0,0 0 0,0-1 0,2 0 1,2 0 50,0-2 1,0 1 0,0 0 0,0-1 0,-1 0 0,1-1 0,-1 1 0,0-1 0,0 0 0,0-1 0,7-7-1,1-4 37,-2-2-1,0 1 1,-1-1-1,0-1 0,-2 1 1,0-2-1,-1 1 0,-2-1 1,1 0-1,-2 0 0,-1 0 1,2-39-1,-5 44-27,-1-1 0,0 1 0,0 0 0,-2 0 1,0 0-1,-1 0 0,0 0 0,-7-13 0,7 18-45,-1 1 0,0 0-1,-1 0 1,0 1 0,0-1 0,-1 1 0,0 1 0,0-1 0,-1 1-1,0 1 1,0-1 0,-13-7 0,17 11-11,-1 1-1,1-1 1,-1 1-1,1 0 1,-1 0-1,0 1 1,0-1-1,0 1 1,0 0-1,0 1 1,0-1-1,0 1 1,0 0-1,0 0 1,0 0-1,0 1 1,0 0-1,-6 1 1,5 1-7,0 0 0,0 0-1,1 0 1,-1 1 0,1 0 0,-1 0 0,1 0 0,1 0-1,-1 1 1,1 0 0,-1 0 0,-3 7 0,-6 12-18,1 0 0,1 1 0,1 0 0,1 0 0,-9 39 0,13-43-180,1 0-1,1 0 0,1 0 0,-1 30 0,4-51 122,0 1-1,0-1 1,0 1 0,0-1-1,0 1 1,-1-1 0,1 1-1,0-1 1,0 1 0,1 0-1,-1-1 1,0 1 0,0-1-1,0 1 1,0-1 0,0 1-1,0-1 1,1 1 0,-1-1-1,0 1 1,1-1 0,-1 0-1,0 1 1,1-1 0,-1 1-1,0-1 1,1 0 0,-1 1-1,0-1 1,1 0 0,-1 1-1,1-1 1,-1 0 0,1 0-1,-1 1 1,1-1 0,-1 0-1,2 0 1,19-12-1784,18-31-3650,-38 43 5395,18-26-6215</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4.480"/>
    </inkml:context>
    <inkml:brush xml:id="br0">
      <inkml:brushProperty name="width" value="0.025" units="cm"/>
      <inkml:brushProperty name="height" value="0.025" units="cm"/>
    </inkml:brush>
  </inkml:definitions>
  <inkml:trace contextRef="#ctx0" brushRef="#br0">0 0 15471,'0'0'8002,"0"10"-7084,2 17-394,0 0 0,2 0 0,1 0 0,16 50 0,-15-58-442,1 0 1,1-1-1,1 0 0,0 0 0,1-1 0,1 0 1,25 30-1,-34-45-78,0 0-1,1 0 1,-1-1 0,0 1-1,1 0 1,-1-1 0,1 1 0,-1-1-1,1 0 1,-1 0 0,7 1-1,-9-2-16,0 1 0,1-1 0,-1 0-1,1 0 1,-1 0 0,1 0 0,-1 0-1,1-1 1,-1 1 0,1 0 0,-1 0-1,0 0 1,1 0 0,-1 0 0,1-1-1,-1 1 1,1 0 0,-1 0 0,0-1-1,1 1 1,-1 0 0,0-1 0,1 1-1,-1 0 1,0-1 0,1 1 0,-1-1-1,0-21-1149,-2 18 799,0 0-1,1-1 1,-2 1-1,1 0 1,0 1-1,-1-1 0,0 0 1,1 1-1,-2-1 1,-5-4-1,-43-32-4803,29 24 1513,-19-16-3221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4.838"/>
    </inkml:context>
    <inkml:brush xml:id="br0">
      <inkml:brushProperty name="width" value="0.025" units="cm"/>
      <inkml:brushProperty name="height" value="0.025" units="cm"/>
    </inkml:brush>
  </inkml:definitions>
  <inkml:trace contextRef="#ctx0" brushRef="#br0">1 251 12492,'0'0'11691,"53"-60"-10442,-12 36-416,5-5-321,3-2-287,0 0-161,-7 1-32,-6 8-321,-12 6-800,-10 8-1281,-11 8-1185,-21 7-11147</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5.165"/>
    </inkml:context>
    <inkml:brush xml:id="br0">
      <inkml:brushProperty name="width" value="0.025" units="cm"/>
      <inkml:brushProperty name="height" value="0.025" units="cm"/>
    </inkml:brush>
  </inkml:definitions>
  <inkml:trace contextRef="#ctx0" brushRef="#br0">1 231 18225,'0'0'6502,"55"-28"-5284,-18 2 31,8-4-641,2-2-480,1 1-96,-8 2-416,-3 9-1281,-7 4-2211,-10 6-2883,-4 2-4836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5.542"/>
    </inkml:context>
    <inkml:brush xml:id="br0">
      <inkml:brushProperty name="width" value="0.025" units="cm"/>
      <inkml:brushProperty name="height" value="0.025" units="cm"/>
    </inkml:brush>
  </inkml:definitions>
  <inkml:trace contextRef="#ctx0" brushRef="#br0">1 847 8040,'0'0'11931,"13"-7"-10079,58-40 730,109-96 1,-27 18-1924,68-32-585,-101 76-883,-5-6-1,105-100 1,-206 174-309,-18 21-1339,-19 23-3152,21-28 5024,-11 13-4561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6.007"/>
    </inkml:context>
    <inkml:brush xml:id="br0">
      <inkml:brushProperty name="width" value="0.025" units="cm"/>
      <inkml:brushProperty name="height" value="0.025" units="cm"/>
    </inkml:brush>
  </inkml:definitions>
  <inkml:trace contextRef="#ctx0" brushRef="#br0">127 472 7719,'0'0'1399,"8"-5"-6,59-49 3177,-62 50-4020,-1-1 1,0 1-1,0-1 1,0 1 0,0-1-1,-1 0 1,0 0-1,0-1 1,0 1-1,-1-1 1,0 1 0,0-1-1,0 0 1,1-8-1,-4 13-490,1 0-1,0 1 1,0-1-1,-1 0 1,1 0-1,0 0 1,-1 1-1,1-1 1,0 0-1,-1 1 1,1-1-1,-1 0 1,0 1-1,1-1 1,-1 0-1,1 1 1,-1-1-1,0 1 1,0-1-1,1 1 1,-1 0-1,0-1 1,0 1 0,1 0-1,-1-1 1,0 1-1,0 0 1,0 0-1,1 0 1,-1 0-1,0 0 1,0 0-1,0 0 1,0 0-1,0 0 1,1 0-1,-1 0 1,0 0-1,0 1 1,0-1-1,1 0 1,-1 1-1,-1-1 1,-40 15 311,28-7-364,1 2 0,0-1 1,0 2-1,1 0 0,0 0 0,1 1 1,0 0-1,1 1 0,-14 22 0,19-26 68,0-1 0,0 1 0,0 0 0,1 1 0,1-1 0,0 1-1,0 0 1,1 0 0,0 0 0,0 0 0,1 0 0,1 0 0,-1 0 0,2 1-1,0-1 1,3 16 0,-4-24-62,1 1-1,0-1 1,0 0 0,0 0-1,0 0 1,0 0 0,0 0-1,0 0 1,1-1 0,-1 1-1,1 0 1,0-1 0,-1 1-1,1-1 1,0 1-1,0-1 1,0 0 0,0 0-1,0 0 1,0 0 0,0 0-1,0 0 1,0 0 0,0-1-1,1 1 1,-1-1-1,0 0 1,0 0 0,1 1-1,-1-1 1,0-1 0,1 1-1,-1 0 1,0-1 0,0 1-1,1-1 1,3-1 0,1 0 24,1-1 0,0 0 1,-1 0-1,0-1 0,0 0 1,0 0-1,0-1 1,-1 0-1,9-8 0,1-6 120,-2 0-1,0-1 0,-1 0 0,-1-1 0,-1-1 1,-1 0-1,-1 0 0,0-1 0,-2 0 1,-1 0-1,-1-1 0,-1 0 0,-1 0 0,-1 0 1,-1 0-1,-1 0 0,-1 0 0,-9-47 0,7 59-139,-1 0 0,-1 0 0,0 0 0,0 1-1,-1 0 1,-1 0 0,0 1 0,-12-16 0,15 22-18,0 0 0,0 0 0,0 1 0,0 0 0,0-1 0,-1 1 1,1 1-1,-1-1 0,0 1 0,-6-3 0,8 4-7,0 0 1,0 1-1,0-1 0,-1 1 0,1 0 1,0 0-1,0 0 0,0 0 0,-1 1 1,1-1-1,0 1 0,0 0 1,0 0-1,0 0 0,0 0 0,0 0 1,0 1-1,-4 2 0,1 0-5,1 1 0,-1 0 0,1 0 0,0 1 0,0-1 1,0 1-1,1 0 0,0 1 0,-6 12 0,-27 70-812,23-53-821,12-66-9372,2 5 2658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6.475"/>
    </inkml:context>
    <inkml:brush xml:id="br0">
      <inkml:brushProperty name="width" value="0.025" units="cm"/>
      <inkml:brushProperty name="height" value="0.025" units="cm"/>
    </inkml:brush>
  </inkml:definitions>
  <inkml:trace contextRef="#ctx0" brushRef="#br0">3 1 17969,'0'0'6983,"-1"10"-5990,0 20-360,1 0 1,1-1-1,8 44 1,3 59-72,-14 205 1285,1-335-1835,1-1 1,0 1 0,0-1-1,0 1 1,0 0-1,0-1 1,0 1 0,1-1-1,-1 1 1,0-1-1,1 1 1,-1-1-1,1 1 1,0-1 0,0 0-1,-1 1 1,1-1-1,0 0 1,0 1-1,2 1 1,-2-3-3,0 1 1,1-1-1,-1 0 0,0 0 1,0 1-1,0-1 0,0 0 1,0 0-1,1 0 0,-1-1 1,0 1-1,0 0 0,0 0 1,0-1-1,0 1 0,0 0 1,1-1-1,-1 1 0,0-1 0,0 1 1,1-2-1,7-5 61,0 0-1,0 0 0,0-1 1,9-11-1,13-15-62,36-40-468,105-90-1,-131 127-3201,-4-2-3411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09.703"/>
    </inkml:context>
    <inkml:brush xml:id="br0">
      <inkml:brushProperty name="width" value="0.025" units="cm"/>
      <inkml:brushProperty name="height" value="0.025" units="cm"/>
    </inkml:brush>
  </inkml:definitions>
  <inkml:trace contextRef="#ctx0" brushRef="#br0">1 0 3075,'0'0'22667,"8"5"-21728,3 2-736,0 1-1,-1 0 1,0 0-1,0 1 1,-1 0-1,0 1 1,8 12-1,60 92 822,-26-37-534,-37-58-370,23 32 326,-35-48-399,0-1-1,1 0 1,-1 1 0,1-1-1,0 0 1,-1 0 0,1-1-1,0 1 1,0 0 0,0-1 0,0 0-1,0 0 1,1 0 0,-1 0-1,4 0 1,-6-1-23,1 0 0,0 0 0,-1-1 0,0 1 0,1-1 0,-1 1 0,1-1 0,-1 1-1,1-1 1,-1 0 0,0 0 0,0 0 0,1 0 0,-1 0 0,0 0 0,0 0 0,0 0 0,0 0 0,0-1 0,0 1 0,-1 0-1,1 0 1,0-1 0,-1 1 0,1-1 0,-1 1 0,1-1 0,-1 1 0,1-1 0,-1 1 0,0-4 0,5-56 804,-4 51-783,0-221-9633,-1 215 2712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0.500"/>
    </inkml:context>
    <inkml:brush xml:id="br0">
      <inkml:brushProperty name="width" value="0.025" units="cm"/>
      <inkml:brushProperty name="height" value="0.025" units="cm"/>
    </inkml:brush>
  </inkml:definitions>
  <inkml:trace contextRef="#ctx0" brushRef="#br0">14 0 17649,'0'0'8199,"-1"10"-7884,-5 47 116,3 0 0,2 0 0,2-1 0,4 1 0,1 0 0,3-1 0,3 0 0,2-1 0,2-1 0,32 73 0,-43-118-532,6 11 414,-9-23-147,-1-12-277,-2-56-1260,-4 0 0,-27-132 1,-63-130 1948,107 416-349,3 6-189,3 99-1,-13-112-12,3-1 0,24 99 1,-30-166-44,-1-5-7,-1 0 1,1 0-1,0 0 0,-1 0 0,2-1 1,-1 1-1,0 0 0,0-1 0,1 1 1,-1-1-1,4 4 0,-2-42-148,-22-173 272,4 73-95,12 83-6,3 23 0,-3 0 0,-11-57 0,16 178-315,7 153 376,-2-39 220,-7-203-310,0 1 1,0 0-1,0 0 1,1-1 0,-1 1-1,1 0 1,0 0-1,0-1 1,0 1-1,2 4 1,2-12-1001,-4-18-224,-1-1-458,-1-1-1,-1 1 0,-1 0 0,-1 0 0,-11-32 0,0 12-4058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1.280"/>
    </inkml:context>
    <inkml:brush xml:id="br0">
      <inkml:brushProperty name="width" value="0.025" units="cm"/>
      <inkml:brushProperty name="height" value="0.025" units="cm"/>
    </inkml:brush>
  </inkml:definitions>
  <inkml:trace contextRef="#ctx0" brushRef="#br0">1 148 14286,'0'0'7244,"3"10"-6294,5 8-386,1 1 1,1-2-1,1 1 1,0-2-1,17 19 1,78 84 868,-101-114-1389,-1 0 0,1 0 0,0-1 0,0 0 0,0 0 0,1 0 0,-1 0 0,1-1 0,0 0-1,0-1 1,0 1 0,1-1 0,-1 0 0,0 0 0,1-1 0,-1 0 0,12 0 0,-17-4-14,0-1 0,0 1 0,0-1 1,-1 0-1,0 0 0,1 1 0,-1-1 1,0 0-1,-1-5 0,0 2-33,-14-220-2528,-7 49 2649,72 487 1745,-46-284-1785,4 34 44,2 0-1,25 79 1,-29-124-65,-12-40-176,1 6-124,2-8 87,3 22-2,-1 1 1,1-1-1,-1 0 0,0 1 1,-1-1-1,-1-5 1,3 10-126,0 13-160,8 80 673,-2-36-1860,-4-17-3441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7.930"/>
    </inkml:context>
    <inkml:brush xml:id="br0">
      <inkml:brushProperty name="width" value="0.025" units="cm"/>
      <inkml:brushProperty name="height" value="0.025" units="cm"/>
    </inkml:brush>
  </inkml:definitions>
  <inkml:trace contextRef="#ctx0" brushRef="#br0">116 1 13036,'0'0'2194,"-11"11"75,1-2-1824,1-1-14,-1 0-1,1 1 0,0 1 1,1-1-1,0 2 1,1-1-1,0 1 1,-9 18-1,15-27-420,1-1 1,-1 1-1,1-1 0,0 1 0,0-1 1,0 1-1,0-1 0,0 1 1,0-1-1,0 1 0,0-1 0,1 1 1,-1-1-1,1 1 0,-1-1 1,1 1-1,-1-1 0,1 0 1,0 1-1,0-1 0,0 0 0,-1 0 1,1 0-1,1 1 0,-1-1 1,0 0-1,0 0 0,0 0 0,3 1 1,49 23 203,-13-7-193,-32-12-16,-1 1 0,1 0 0,-2 1 0,1-1 0,-1 1 0,0 0 0,0 1 0,-1 0 0,0 0 0,-1 0 0,0 0 0,0 1 0,-1-1 0,0 1 0,-1 0 0,0 0-1,-1 0 1,1 14 0,-1 0 149,0-1 0,-2 1-1,-1-1 1,0 1-1,-2-1 1,-13 45 0,13-57 183,0-1 1,-1 0-1,0 0 1,0-1 0,-1 1-1,-1-1 1,-8 10-1,14-17-286,-1-1-1,1 1 0,0-1 1,0 1-1,-1-1 1,1 0-1,-1 0 0,1 0 1,-1 1-1,0-1 0,1-1 1,-1 1-1,0 0 0,1 0 1,-1-1-1,0 1 0,0-1 1,0 1-1,0-1 0,0 0 1,0 0-1,0 0 0,1 0 1,-1 0-1,0 0 0,0-1 1,0 1-1,0 0 0,0-1 1,0 0-1,1 1 0,-1-1 1,0 0-1,1 0 0,-1 0 1,0 0-1,1 0 0,-1 0 1,1-1-1,0 1 0,-1 0 1,1-1-1,0 1 0,0-1 1,0 1-1,0-1 0,0 0 1,-1-2-1,-6-10-13,0-1-1,2 0 0,-1 0 1,2 0-1,0-1 0,1 0 1,-3-24-1,3 9-60,2 1-1,1-1 0,4-31 0,-3 55-18,1 1 0,0 0 0,1 0-1,-1 0 1,1 0 0,0 0 0,1 0 0,-1 1-1,1-1 1,0 1 0,1-1 0,-1 1 0,1 0-1,0 1 1,7-7 0,4-2-1077,1 1 0,1 0 0,25-13-1,-29 17-27,33-20-5056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4.931"/>
    </inkml:context>
    <inkml:brush xml:id="br0">
      <inkml:brushProperty name="width" value="0.025" units="cm"/>
      <inkml:brushProperty name="height" value="0.025" units="cm"/>
    </inkml:brush>
  </inkml:definitions>
  <inkml:trace contextRef="#ctx0" brushRef="#br0">2416 64 12107,'-88'-20'1021,"-1"3"0,-128-7-1,152 22-899,0 2 0,1 4 1,-1 2-1,-74 17 0,38 2-148,1 4 0,2 5-1,1 4 1,1 4 0,3 4 0,2 4 0,2 4 0,-137 109-1,162-108 0,2 2 0,3 4-1,3 1 1,-77 111-1,96-115-46,2 2 0,3 0 0,2 3 0,3 0-1,3 2 1,-16 70 0,29-91 84,3 0 1,1 1-1,2 0 1,3-1-1,1 1 0,2 0 1,8 47-1,-3-59 117,1 0 0,2 0-1,0-1 1,3 0 0,1-1-1,1 0 1,1-1-1,2-1 1,1 0 0,22 26-1,1-9 99,1-1 0,3-3 0,1-1 0,2-3 0,2-1 0,1-3 0,1-2-1,113 49 1,-56-37-127,3-5 0,1-4 0,206 34 0,-161-48-61,0-7 0,1-6 0,1-8 1,-1-7-1,-1-7 0,0-6 0,-1-8 1,-2-6-1,-1-7 0,-2-6 0,-2-8 0,-3-5 1,173-100-1,-229 108 28,-1-4 0,-4-4 1,106-95-1,-153 118-46,-2-1 1,-2-2-1,39-58 1,-55 69-24,-1-1 1,-1-1-1,-2-1 1,-1 0 0,17-62-1,-25 69-8,-1-1-1,-1 0 1,-2 0-1,0 1 0,-2-1 1,0 0-1,-2 0 1,-1 0-1,-1 0 1,-2 1-1,0-1 1,-1 2-1,-21-47 0,7 31 31,-1 0-1,-2 2 1,-2 1-1,-2 1 0,-1 1 1,-1 2-1,-41-35 0,-25-14-418,-3 4 0,-155-93 0,-241-97-5428,274 160 1848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5.847"/>
    </inkml:context>
    <inkml:brush xml:id="br0">
      <inkml:brushProperty name="width" value="0.025" units="cm"/>
      <inkml:brushProperty name="height" value="0.025" units="cm"/>
    </inkml:brush>
  </inkml:definitions>
  <inkml:trace contextRef="#ctx0" brushRef="#br0">1275 74 12011,'-58'2'1462,"-201"13"539,226-10-1985,0 2 1,1 0-1,-1 3 0,2 0 1,-56 27-1,48-14 4,0 2-1,2 1 1,1 2-1,2 1 1,0 2-1,2 2 1,2 0-1,1 2 1,1 2 0,2 0-1,-22 45 1,2 4 109,5 1 0,3 2 0,5 2 1,-27 113-1,35-100-199,5 2-1,4 1 1,5 0 0,5 1-1,8 110 1,0-176-6,3-1-1,1 0 1,2 0-1,2-1 0,2 0 1,28 66-1,-31-86 66,1-1 0,1 0 0,1-1-1,1 0 1,0 0 0,1-2 0,1 1-1,1-2 1,0 0 0,1-1 0,0-1-1,1 0 1,1-2 0,27 14-1,-17-14 114,0-1 0,1-2 0,0-1 0,0-1 0,1-1-1,-1-2 1,1-1 0,0-2 0,0-1 0,0-1 0,-1-2-1,49-11 1,-6-5 204,0-2 0,-2-4-1,134-68 1,-51 9-223,-4-8-1,-4-6 1,-4-7 0,-6-5 0,-4-6-1,-5-6 1,126-160 0,-192 208-86,-3-3 0,-4-3-1,52-104 1,-87 149 28,-3-2 0,-1 0 0,-2 0 0,-1-1 0,-2-1 0,-2 0 0,-2 0 0,-1 0 0,-2-1 0,-3-51-1,-2 74 23,-1-1-1,0 1 0,-2 0 0,0 1 0,-1-1 1,0 1-1,-2 0 0,0 1 0,0 0 0,-2 0 1,0 0-1,-1 2 0,0-1 0,-1 1 0,-1 1 0,0 0 1,-1 1-1,0 0 0,-1 2 0,-1-1 0,1 2 1,-29-14-1,5 6-138,-1 2 0,0 1 0,-1 2 0,0 2 0,-1 1 0,0 3 0,0 1 0,-1 2 0,1 2 0,-1 2 0,1 1 0,0 3 0,-57 13 0,33-3-691,0 4 0,-115 48 0,102-30-2259,-127 81 0,80-33-4053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6.715"/>
    </inkml:context>
    <inkml:brush xml:id="br0">
      <inkml:brushProperty name="width" value="0.025" units="cm"/>
      <inkml:brushProperty name="height" value="0.025" units="cm"/>
    </inkml:brush>
  </inkml:definitions>
  <inkml:trace contextRef="#ctx0" brushRef="#br0">0 399 4260,'397'-151'-915,"-200"92"3051,218-35 1,-147 52 1149,515-11-1,187 92-2943,60 65-1273,1368 214-9103,-958-56 13389,-22 108 262,-779-159-3219,680 327-1,-876-313 893,440 303-1,-325-180 100,23-44 446,-284-180-624,373 102-1,327 18-1138,-895-224-317,0 5-1,-2 5 1,180 79-1,-116-28-4324,-83-49-122</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7.602"/>
    </inkml:context>
    <inkml:brush xml:id="br0">
      <inkml:brushProperty name="width" value="0.025" units="cm"/>
      <inkml:brushProperty name="height" value="0.025" units="cm"/>
    </inkml:brush>
  </inkml:definitions>
  <inkml:trace contextRef="#ctx0" brushRef="#br0">53 251 5381,'-38'-2'5429,"24"1"-2892,23 0 1855,77-2-2392,152-25 0,86-38-1853,-207 41-199,109-27-1983,75-14-6174,-273 60 4819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7.932"/>
    </inkml:context>
    <inkml:brush xml:id="br0">
      <inkml:brushProperty name="width" value="0.025" units="cm"/>
      <inkml:brushProperty name="height" value="0.025" units="cm"/>
    </inkml:brush>
  </inkml:definitions>
  <inkml:trace contextRef="#ctx0" brushRef="#br0">131 194 11179,'-62'19'896,"17"-7"386,22-3-161,23-3-96,17-6-289,41 0 514,28-12-225,24-9-641,23-6-224,17-3-96,8-3-32,-2 4-160,-11 0-1185,-17 6-1378,-24 3-960,-31 4-545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18.305"/>
    </inkml:context>
    <inkml:brush xml:id="br0">
      <inkml:brushProperty name="width" value="0.025" units="cm"/>
      <inkml:brushProperty name="height" value="0.025" units="cm"/>
    </inkml:brush>
  </inkml:definitions>
  <inkml:trace contextRef="#ctx0" brushRef="#br0">1 208 6278,'11'-12'181,"5"-4"-49,1 0-1,0 0 0,1 2 0,1 0 0,0 1 0,42-20 1,-26 20 878,0 2 0,1 1 0,1 2 1,58-6-1,155 3 2072,-142 9-2578,78-2-135,-202 22 298,-173 121 604,20-18-1165,142-99-141,1 1 0,1 2 1,-40 50-1,59-67-269,0 0 0,1 1-1,0 0 1,-5 10 0,5 19-4260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3.413"/>
    </inkml:context>
    <inkml:brush xml:id="br0">
      <inkml:brushProperty name="width" value="0.025" units="cm"/>
      <inkml:brushProperty name="height" value="0.025" units="cm"/>
    </inkml:brush>
  </inkml:definitions>
  <inkml:trace contextRef="#ctx0" brushRef="#br0">368 599 4132,'0'0'6870,"2"-11"-3480,0 2-3120,0 0 483,-1 0 0,0-1 0,0 1 0,-1 0 0,-1-11 0,1 16-541,-1 0 0,0 1-1,0-1 1,0 1 0,0-1-1,-1 1 1,1 0 0,-1-1-1,0 1 1,0 0 0,0 0 0,0 0-1,0 0 1,-1 1 0,0-1-1,1 1 1,-1-1 0,0 1-1,-3-2 1,0 0-85,0 1-1,0 0 1,0 0-1,-1 0 1,1 1-1,0-1 1,-1 2-1,0-1 1,1 1-1,-1 0 1,0 0 0,0 1-1,0 0 1,0 0-1,1 1 1,-1-1-1,0 2 1,0-1-1,1 1 1,-1 0-1,1 0 1,-1 1-1,1-1 1,0 2-1,-11 6 1,10-4-87,0-1 0,0 2-1,0-1 1,1 1 0,0 0 0,0 0 0,1 1 0,0-1-1,0 1 1,1 1 0,0-1 0,0 0 0,1 1 0,0 0-1,1 0 1,-1 0 0,2 0 0,-2 16 0,3-23-38,0-1 1,-1 1-1,1-1 1,0 1-1,0-1 1,0 1-1,0-1 1,1 1-1,-1-1 1,0 1-1,1-1 1,-1 1-1,1-1 0,-1 1 1,1-1-1,0 1 1,0-1-1,-1 0 1,1 1-1,0-1 1,0 0-1,0 0 1,0 0-1,1 0 1,1 2-1,-1-3 7,0 1-1,0-1 1,0 1-1,0-1 1,0 0 0,0 0-1,0 0 1,0 0-1,0 0 1,1-1-1,-1 1 1,0 0-1,0-1 1,0 0-1,0 1 1,2-2-1,6-3 58,0 0 1,0-1-1,-1 0 0,0 0 0,0-1 0,9-8 0,-5 1 41,0 0 0,-1-1 0,-1-1-1,0 0 1,-1 0 0,0-1 0,-2-1 0,0 1-1,-1-1 1,-1 0 0,0-1 0,-2 1-1,0-1 1,1-24 0,-4 28-55,0-1 1,-2 1 0,0 0-1,-1-1 1,0 1-1,-1 0 1,-1 0-1,0 1 1,-1-1-1,-1 1 1,0 0-1,-1 0 1,-1 1-1,0 0 1,0 0-1,-1 1 1,-1 0 0,-14-14-1,20 22-56,0 0-1,-1 1 1,1-1 0,-1 1 0,0 0-1,0 0 1,0 0 0,0 1-1,0-1 1,0 1 0,-1 1 0,-8-3-1,11 4-10,-1 0-1,1 0 1,0 0-1,0 0 1,0 1-1,0-1 1,0 1-1,-1 0 1,1 0 0,0 0-1,0 0 1,1 0-1,-1 1 1,0-1-1,0 1 1,1 0-1,-1 0 1,1 0-1,-1 0 1,1 0-1,0 1 1,0-1-1,-3 5 1,-7 10-673,1 0 0,1 1 0,-15 37 0,21-46-308,1 0 1,1 1-1,-1 0 1,2-1-1,-1 1 0,1 10 1,1-19 738,0 0 0,0 0 0,0 0 0,0 0 1,0-1-1,0 1 0,0 0 0,1 0 0,-1 0 0,0 0 0,1-1 1,-1 1-1,0 0 0,1 0 0,-1-1 0,1 1 0,-1 0 1,1-1-1,0 1 0,-1-1 0,1 1 0,-1 0 0,1-1 0,0 1 1,0-1-1,-1 0 0,1 1 0,0-1 0,0 0 0,0 1 0,-1-1 1,1 0-1,0 0 0,0 0 0,0 1 0,0-1 0,-1 0 1,1 0-1,0-1 0,0 1 0,0 0 0,0 0 0,1 0 0,19 0-8257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3.891"/>
    </inkml:context>
    <inkml:brush xml:id="br0">
      <inkml:brushProperty name="width" value="0.025" units="cm"/>
      <inkml:brushProperty name="height" value="0.025" units="cm"/>
    </inkml:brush>
  </inkml:definitions>
  <inkml:trace contextRef="#ctx0" brushRef="#br0">24 71 3523,'0'0'18194,"-5"12"-16609,-11 37-234,15-47-1285,1-1 0,-1 1 0,1 0 0,0-1 1,-1 1-1,1 0 0,0-1 0,0 1 0,0 0 0,0-1 1,0 1-1,1 0 0,-1-1 0,0 1 0,1 0 1,-1-1-1,1 1 0,0-1 0,0 1 0,-1-1 1,1 1-1,0-1 0,0 1 0,0-1 0,0 0 0,1 1 1,-1-1-1,0 0 0,1 0 0,-1 0 0,0 0 1,1 0-1,-1 0 0,1-1 0,-1 1 0,1 0 0,0-1 1,-1 1-1,1-1 0,2 1 0,0-1-18,0 1 0,0-1 0,0 0 0,0 0 0,0 0 0,0 0 0,0-1 0,0 0 0,0 0 0,0 0-1,0 0 1,0 0 0,0-1 0,4-2 0,2-5-298,0-1-1,0 0 1,-1 0-1,-1-1 1,0 0-1,0 0 1,-1-1-1,0 0 1,-1-1-1,-1 1 1,0-1-1,7-26 1,-12 39 225,0 1 0,0-1 0,0 0 1,0 0-1,0 0 0,0 0 0,0 0 0,0 1 1,0-1-1,0 0 0,1 0 0,-1 0 0,0 0 1,0 0-1,0 0 0,0 0 0,0 0 0,0 0 1,1 0-1,-1 1 0,0-1 0,0 0 1,0 0-1,0 0 0,0 0 0,1 0 0,-1 0 1,0 0-1,0 0 0,0 0 0,0 0 0,0 0 1,1 0-1,-1 0 0,0 0 0,0-1 0,0 1 1,0 0-1,0 0 0,1 0 0,-1 0 0,0 0 1,0 0-1,0 0 0,0 0 0,0 0 0,0 0 1,1-1-1,-1 1 0,0 0 0,0 0 0,0 0 1,0 0-1,0 0 0,0-1 0,0 1 0,0 0 1,0 0-1,0 0 0,0 0 0,0 0 0,0-1 1,0 1-1,0 0 0,0 0 0,0 0 0,0 0 1,0-1-1,8 21-259,3 25 432,-4 47 461,2 21 1752,4-61-4306,11-7-4216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4.234"/>
    </inkml:context>
    <inkml:brush xml:id="br0">
      <inkml:brushProperty name="width" value="0.025" units="cm"/>
      <inkml:brushProperty name="height" value="0.025" units="cm"/>
    </inkml:brush>
  </inkml:definitions>
  <inkml:trace contextRef="#ctx0" brushRef="#br0">1 418 7976,'0'0'13383,"10"0"-11803,7 0-951,0-2 0,0 1 0,-1-2 0,1 0 0,26-10 0,95-39 1132,-52 19-1130,259-75-346,-38 14-4339,-279 84 1958,53-27-1,-68 30 395,-1-1-1,0-1 1,13-11 0,-7 2-3279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4.841"/>
    </inkml:context>
    <inkml:brush xml:id="br0">
      <inkml:brushProperty name="width" value="0.025" units="cm"/>
      <inkml:brushProperty name="height" value="0.025" units="cm"/>
    </inkml:brush>
  </inkml:definitions>
  <inkml:trace contextRef="#ctx0" brushRef="#br0">250 476 3683,'0'0'9247,"9"-10"-6888,-3 3-1959,-1 2 102,0 1 0,-1-1 1,0 0-1,0 0 0,0 0 0,0-1 0,-1 1 0,0-1 1,0 0-1,-1 0 0,1 0 0,-1 0 0,-1 0 0,1 0 1,0-13-1,-2 16-408,-1 1 1,0 0-1,0-1 1,0 1-1,0 0 1,0 0-1,-1-1 1,1 1-1,-1 0 1,1 0-1,-1 1 1,0-1-1,1 0 1,-1 0-1,0 1 1,0-1-1,-1 1 1,1 0-1,0 0 1,0 0-1,-1 0 1,1 0-1,0 0 0,-1 0 1,1 1-1,-1-1 1,1 1-1,-1 0 1,1 0-1,-1 0 1,-2 0-1,-2-1-67,-1 1 0,1 0 0,-1 1 0,1-1 0,0 1 1,0 1-1,-1-1 0,1 1 0,-13 6 0,12-3 12,0 1 1,1 0 0,0 1 0,0-1 0,0 1-1,1 0 1,0 1 0,0 0 0,1 0 0,0 0-1,1 0 1,-1 1 0,2-1 0,-1 1 0,1 0-1,1 1 1,-1-1 0,1 0 0,1 1-1,0-1 1,1 19 0,-1-26-24,1-1 0,0 1 0,0-1 0,0 1 0,0-1 0,1 1 0,-1 0-1,0-1 1,1 1 0,-1-1 0,1 1 0,-1-1 0,1 0 0,0 1 0,-1-1 0,1 1 0,0-1 0,0 0 0,0 0 0,0 1 0,0-1 0,0 0-1,1 0 1,-1 0 0,0 0 0,1-1 0,-1 1 0,0 0 0,1 0 0,-1-1 0,1 1 0,-1-1 0,1 1 0,-1-1 0,1 0 0,-1 0-1,1 1 1,-1-1 0,3 0 0,1-1 47,-1 1-1,0-1 0,1 0 1,-1 0-1,0 0 1,0-1-1,0 1 0,0-1 1,0 0-1,0 0 1,0-1-1,0 1 0,4-5 1,6-7 71,-1 0 1,-1-1 0,0-1-1,-1 0 1,-1-1-1,0 0 1,-2 0 0,1-1-1,-2 0 1,-1-1-1,0 1 1,4-25 0,-8 30-113,1 1 1,-2 0 0,0 0-1,0-1 1,-1 1 0,-1 0-1,0-1 1,0 1 0,-1 0-1,-1 0 1,0 0 0,-1 0-1,0 0 1,-1 1 0,0 0-1,-1 0 1,0 0 0,0 1 0,-1-1-1,-11-11 1,14 19-36,1-1-1,0 1 1,-1 0 0,0 0 0,0 0-1,0 1 1,0-1 0,0 1 0,0 0-1,-1 0 1,1 0 0,-1 1-1,1 0 1,-1 0 0,1 0 0,-1 0-1,0 1 1,0-1 0,1 1 0,-1 1-1,0-1 1,-5 1 0,4 1-33,1 0-1,-1 1 1,1-1 0,0 1 0,-1 0-1,1 0 1,0 1 0,1-1 0,-1 1 0,1 0-1,0 1 1,0-1 0,0 1 0,0-1-1,1 1 1,0 0 0,-3 6 0,-2 4-295,1 0 1,0 1 0,-7 26-1,12-33-320,0-1 0,1 1 0,0-1 0,0 1 0,1 10 0,0-18 524,0 0-1,0-1 1,1 1-1,-1 0 0,0 0 1,1 0-1,-1 0 1,0-1-1,1 1 1,-1 0-1,1 0 1,-1-1-1,1 1 1,0 0-1,-1-1 1,1 1-1,-1-1 1,1 1-1,0 0 0,0-1 1,-1 0-1,1 1 1,0-1-1,0 1 1,0-1-1,0 0 1,-1 0-1,1 1 1,0-1-1,1 0 1,31 1-4414,-24-1 2480,19 0-3945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9.118"/>
    </inkml:context>
    <inkml:brush xml:id="br0">
      <inkml:brushProperty name="width" value="0.025" units="cm"/>
      <inkml:brushProperty name="height" value="0.025" units="cm"/>
    </inkml:brush>
  </inkml:definitions>
  <inkml:trace contextRef="#ctx0" brushRef="#br0">1 103 6919,'0'0'16410,"8"11"-15246,-3-4-1052,-1 0 1,1 1-1,-1-1 1,-1 1-1,1 0 1,-1 0-1,-1 0 1,1 0-1,-1 1 1,-1-1-1,0 1 1,1 13-1,-2 30 1143,0-50-695,2-18 1143,2-17-1408,-1 1 0,-2 0 0,-5-54 0,4 106-993,7 27 654,-5-42 39,0 0 0,1 0 0,-1 0 0,1 0 0,0 0 0,0 0 0,1-1 0,0 0 0,-1 0 0,2 0 0,-1 0 0,0 0 0,1-1 0,-1 0 0,9 4 0,-10-5 7,0-1 0,0 0 0,0 0 0,1-1 0,-1 1 0,0-1 0,1 1 0,-1-1 0,1 0 0,-1 0 0,0-1 0,1 1 0,-1-1 0,1 1 0,-1-1 0,0 0 0,0-1 0,0 1 0,0 0 0,0-1-1,0 0 1,0 1 0,0-1 0,0 0 0,-1-1 0,5-3 0,6-9-43,-2-1 0,1 0-1,-2-1 1,0 0-1,-1 0 1,-1-1 0,10-32-1,-23 163-107,5-112 151,1 0 1,-1 1-1,1-1 0,-1 0 1,1 0-1,-1 0 0,1 0 1,-1 0-1,1 0 0,0 0 1,0-1-1,0 1 1,-1 0-1,1 0 0,0 0 1,0-1-1,0 1 0,0-1 1,0 1-1,0 0 0,0-1 1,0 0-1,0 1 1,1-1-1,-1 0 0,0 1 1,0-1-1,0 0 0,0 0 1,1 0-1,-1 0 1,0 0-1,0 0 0,0 0 1,0-1-1,1 1 0,-1 0 1,1-1-1,4 0 25,0-1 1,0 1-1,0-1 0,0 0 0,-1-1 1,8-3-1,-1-2-11,0 0 1,-1-1-1,0 0 1,0 0 0,-1-1-1,0-1 1,-1 0-1,0 0 1,12-21-1,-27 101-720,5-65 718,1 1 0,-1 0 1,1-1-1,0 1 1,0-1-1,1 1 0,0-1 1,-1 1-1,4 6 1,-4-9-8,1-1 0,0 0 0,0 0 0,0 0 0,0 0 0,1 0 0,-1 0 0,0 0 0,0 0 0,0-1 0,1 1 1,-1 0-1,0-1 0,1 1 0,-1-1 0,1 1 0,-1-1 0,1 0 0,-1 1 0,1-1 0,-1 0 0,1 0 0,-1 0 0,1 0 0,-1 0 0,1-1 0,-1 1 1,0 0-1,1-1 0,-1 1 0,1-1 0,-1 1 0,2-2 0,6-2 27,0 0 0,-1 0 1,1-1-1,-1 0 0,0 0 1,0-1-1,-1 0 0,0-1 0,10-10 1,2-5 58,31-43-1,-39 54-259,-8 22 13,-3-10 154,0 1 1,0-1 0,0 0-1,0 0 1,0 1 0,1-1-1,-1 0 1,0 0 0,0 0-1,1 1 1,-1-1 0,1 0-1,-1 0 1,1 0 0,0 0-1,-1 0 1,1 0 0,0 0-1,0 0 1,-1 0 0,1 0-1,0 0 1,0-1 0,0 1-1,0 0 1,0 0 0,0-1-1,0 1 1,1-1 0,-1 1-1,0-1 1,0 0 0,2 1-1,2-2 52,1 0 0,-1-1-1,0 1 1,0-1-1,0 0 1,0-1 0,0 1-1,0-1 1,5-4-1,33-16-694,-41 22 331,0 1 0,-1-1 0,1 1 0,0-1 0,0 1 0,0-1 1,0 1-1,1 0 0,-1 0 0,0 0 0,0 0 0,0 1 0,0-1 0,0 0 0,0 1 0,0 0 1,-1-1-1,4 2 0,-1 5-3943,-2 3-2162</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5.200"/>
    </inkml:context>
    <inkml:brush xml:id="br0">
      <inkml:brushProperty name="width" value="0.025" units="cm"/>
      <inkml:brushProperty name="height" value="0.025" units="cm"/>
    </inkml:brush>
  </inkml:definitions>
  <inkml:trace contextRef="#ctx0" brushRef="#br0">21 1 6919,'0'0'18524,"2"13"-17585,0 59-440,-3 0-1,-20 141 0,21-211-498,-1 2 69,1 0-1,-1 0 0,1 0 1,-1 0-1,1 0 0,1 0 1,-1 0-1,0 0 0,3 6 1,-3-9-45,0-1 0,1 1 0,-1-1 1,0 1-1,1-1 0,-1 1 0,1-1 0,-1 0 0,1 1 1,-1-1-1,1 0 0,0 1 0,-1-1 0,1 0 0,-1 1 1,1-1-1,0 0 0,-1 0 0,1 0 0,-1 0 0,1 0 1,1 0-1,26-5 434,135-62 290,-72 26-1801,-70 33-1249,-1-1-1,34-22 0,-17 3-4941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5.574"/>
    </inkml:context>
    <inkml:brush xml:id="br0">
      <inkml:brushProperty name="width" value="0.025" units="cm"/>
      <inkml:brushProperty name="height" value="0.025" units="cm"/>
    </inkml:brush>
  </inkml:definitions>
  <inkml:trace contextRef="#ctx0" brushRef="#br0">1 135 4773,'0'0'18705,"61"-7"-16879,-18-10-96,4-4-1122,4-1-480,-5-1-96,-5 5-352,-11 4-1249,-5 5-1186,-15 6-1249</inkml:trace>
  <inkml:trace contextRef="#ctx0" brushRef="#br0" timeOffset="1">97 239 6887,'0'0'17168,"65"0"-15631,-25-18-512,3-4-737,2-3-223,-4 0-194,-4-3-1824,-4 0-3332,-7-2-9001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7.548"/>
    </inkml:context>
    <inkml:brush xml:id="br0">
      <inkml:brushProperty name="width" value="0.025" units="cm"/>
      <inkml:brushProperty name="height" value="0.025" units="cm"/>
    </inkml:brush>
  </inkml:definitions>
  <inkml:trace contextRef="#ctx0" brushRef="#br0">79 148 3491,'26'-47'7039,"25"-42"3961,-50 89-10883,-1-1 0,0 0 0,1 1 0,-1-1 0,0 0 0,1 1 0,-1-1-1,1 0 1,-1 1 0,1-1 0,0 1 0,-1-1 0,1 1 0,-1 0 0,1-1 0,0 1 0,-1-1 0,1 1 0,0 0 0,0 0 0,-1-1 0,1 1 0,0 0 0,0 0 0,-1 0 0,2 0 0,6 15 1340,-7 33-713,-3-21-601,-2 0-1,-1-1 1,-1 1-1,-10 25 1,-45 104-76,38-103-35,17-38-208,-28 67 498,9-30-2961,38-120-4867,15-46-1799,-13 44 940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7.904"/>
    </inkml:context>
    <inkml:brush xml:id="br0">
      <inkml:brushProperty name="width" value="0.025" units="cm"/>
      <inkml:brushProperty name="height" value="0.025" units="cm"/>
    </inkml:brush>
  </inkml:definitions>
  <inkml:trace contextRef="#ctx0" brushRef="#br0">40 1 9257,'0'0'11141,"5"8"-10420,6 13-474,-1 1 0,-2 0 0,0 1 0,-1 0 0,-1 0 0,4 33 1,15 54 50,-23-104-381,5 16 136,0 0 1,14 29 0,-19-47-252,0 0 0,0-1 0,0 1 0,0 0 0,1 0 0,0-1 0,0 0 0,-1 1 0,2-1 0,-1 0 1,0-1-1,1 1 0,-1 0 0,1-1 0,0 0 0,0 0 0,0 0 0,0 0 0,7 1 0,-10-2-315,5-2-1470,-4-3-2978,-1-9-2043</inkml:trace>
  <inkml:trace contextRef="#ctx0" brushRef="#br0" timeOffset="1">0 315 9161,'0'0'14702,"54"-50"-14446,-21 36-192,2 2-416,0-1-1859,-4 1-2113,-3-1-4804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9.135"/>
    </inkml:context>
    <inkml:brush xml:id="br0">
      <inkml:brushProperty name="width" value="0.025" units="cm"/>
      <inkml:brushProperty name="height" value="0.025" units="cm"/>
    </inkml:brush>
  </inkml:definitions>
  <inkml:trace contextRef="#ctx0" brushRef="#br0">237 410 96,'5'-8'2627,"-1"1"-2635,21-37 4063,-21 36-2597,0 0 0,-1 0 0,0 0 0,0 0-1,-1 0 1,0-1 0,-1 1 0,1-11 0,-3 18-1321,1 0-1,-1-1 1,0 1 0,0 0-1,0 0 1,0 0 0,0 0-1,0 0 1,0 0 0,0 0 0,0 0-1,-1 1 1,1-1 0,0 0-1,0 1 1,-1-1 0,1 1 0,-1-1-1,1 1 1,0 0 0,-1-1-1,1 1 1,-1 0 0,1 0 0,0 0-1,-1 0 1,1 0 0,-3 1-1,-46 2 197,43-1-317,0 0 0,1 1 0,-1 0 0,1 0 0,0 0 0,0 1 0,0 0 0,0 0 0,1 1 0,-1 0 0,1 0-1,1 0 1,-1 0 0,0 1 0,1 0 0,-6 12 0,6-12-2,0 1-1,1 0 0,-1 0 1,2 0-1,-1 1 1,1-1-1,0 1 1,1-1-1,0 1 0,0 0 1,0-1-1,1 1 1,0 0-1,1 0 1,1 9-1,-1-15-10,-1-1 0,1 0 0,-1 1-1,1-1 1,0 0 0,0 0 0,-1 0 0,1 1 0,0-1 0,0 0 0,0 0-1,0 0 1,0 0 0,0-1 0,0 1 0,1 0 0,-1 0 0,0-1-1,0 1 1,1-1 0,-1 1 0,0-1 0,1 1 0,-1-1 0,0 0 0,1 0-1,-1 0 1,1 1 0,-1-1 0,0-1 0,1 1 0,-1 0 0,3-1-1,0 1 21,1-1 0,-1 0-1,0-1 1,0 1 0,0-1 0,0 0-1,0 1 1,-1-2 0,1 1-1,4-4 1,2-3 107,-1 0 0,0-1 0,-1-1 1,0 1-1,-1-2 0,0 1 0,0-1 0,-2 0 0,1 0 1,-1 0-1,-1-1 0,0 1 0,-1-1 0,2-20 0,-3 21-62,-1 0-1,-1 0 0,0 0 1,0 0-1,-1 0 0,-1 0 0,0 1 1,-1-1-1,0 0 0,-1 1 1,0 0-1,0 0 0,-1 0 0,-1 0 1,0 1-1,-9-12 0,9 15-77,0 0 0,0 0 1,-1 1-1,0 0 0,0 0 0,0 0 0,-1 1 0,-11-6 0,17 10-10,-1 0 0,1 0 0,-1 0 0,0 0 0,1 1-1,-1-1 1,0 1 0,1-1 0,-1 1 0,0 0 0,1 0 0,-1 0 0,0 1 0,0-1-1,1 1 1,-1-1 0,1 1 0,-1 0 0,0 0 0,1 0 0,-1 0 0,1 1 0,0-1-1,0 0 1,-1 1 0,1 0 0,0 0 0,0-1 0,0 1 0,1 0 0,-1 1 0,-1 1 0,-5 7-109,1 0 1,1 0-1,0 1 1,0 0 0,1 0-1,1 0 1,-5 18-1,6-15-1050,0 1 0,1-1 0,1 20-1,0-34 900,1 0 0,0 0 0,0-1 0,0 1 0,0 0-1,0 0 1,0 0 0,0-1 0,0 1 0,1 0 0,-1 0-1,0 0 1,0-1 0,1 1 0,-1 0 0,0 0 0,1-1-1,-1 1 1,1 0 0,-1-1 0,1 1 0,-1 0-1,1-1 1,-1 1 0,1-1 0,0 1 0,-1-1 0,2 1-1,8 1-5911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9.464"/>
    </inkml:context>
    <inkml:brush xml:id="br0">
      <inkml:brushProperty name="width" value="0.025" units="cm"/>
      <inkml:brushProperty name="height" value="0.025" units="cm"/>
    </inkml:brush>
  </inkml:definitions>
  <inkml:trace contextRef="#ctx0" brushRef="#br0">1 1 3491,'0'0'19176,"4"11"-17842,15 48-569,12 75-1,-10-41-707,-9-63-1094,-7-25-2166,-6-19-1446,-4-6-1383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29.822"/>
    </inkml:context>
    <inkml:brush xml:id="br0">
      <inkml:brushProperty name="width" value="0.025" units="cm"/>
      <inkml:brushProperty name="height" value="0.025" units="cm"/>
    </inkml:brush>
  </inkml:definitions>
  <inkml:trace contextRef="#ctx0" brushRef="#br0">1 128 3427,'0'0'18450,"46"-57"-17553,-4 43 128,7 0-385,2-2-448,-7 3-160,-4 3-672,-11 7-866,-10 3-1056,-14 0-1282</inkml:trace>
  <inkml:trace contextRef="#ctx0" brushRef="#br0" timeOffset="1">33 288 11243,'0'0'9513,"66"-29"-7752,-28 7-479,3-7-898,-3 1-320,-1 5-256,-8 7-1282,-9 7-1376,-6 7-2660,-9 2-2049</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0.149"/>
    </inkml:context>
    <inkml:brush xml:id="br0">
      <inkml:brushProperty name="width" value="0.025" units="cm"/>
      <inkml:brushProperty name="height" value="0.025" units="cm"/>
    </inkml:brush>
  </inkml:definitions>
  <inkml:trace contextRef="#ctx0" brushRef="#br0">0 296 4612,'0'0'18450,"51"-32"-17361,-8 9-192,12-4-65,6-3-191,12-1-417,-2 0-160,0 3-448,-7 3-1474,-13 1-1153,-16 3-2113,-14-2-3781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0.604"/>
    </inkml:context>
    <inkml:brush xml:id="br0">
      <inkml:brushProperty name="width" value="0.025" units="cm"/>
      <inkml:brushProperty name="height" value="0.025" units="cm"/>
    </inkml:brush>
  </inkml:definitions>
  <inkml:trace contextRef="#ctx0" brushRef="#br0">213 380 4036,'0'0'18124,"4"-9"-16635,13-28-560,-17 36-897,0 0 0,0 0 0,0 1 0,0-1 0,0 0 0,0 0 0,0 0 0,0 0 0,0 0 0,0 0 0,-1 0 0,1 1 0,0-1 0,-1 0 0,1 0 0,0 0 0,-1 1 0,1-1 0,-1 0 0,0 0 0,1 1 0,-1-1 0,1 0 0,-1 1 0,0-1 0,0 1 0,1-1 0,-1 1 0,0-1 0,0 1 0,0 0 0,1-1 0,-1 1 0,0 0 0,0 0 0,0-1 0,0 1 0,0 0 0,0 0 0,0 0 0,-40-4 233,39 4-214,-3-1-55,1 1 1,-1 0-1,1 0 1,-1 0-1,1 0 0,0 1 1,-1 0-1,1-1 0,0 2 1,-1-1-1,1 0 0,0 1 1,0 0-1,0 0 0,0 0 1,0 1-1,1-1 0,-1 1 1,1 0-1,-1 0 0,1 0 1,0 0-1,0 0 0,1 1 1,-1 0-1,1-1 1,-1 1-1,1 0 0,0 0 1,1 0-1,-1 0 0,1 1 1,0-1-1,0 0 0,0 1 1,0-1-1,1 6 0,-1-4-13,0 1 1,1 0-1,0 1 0,0-1 0,1 0 0,0-1 0,0 1 1,1 0-1,2 8 0,-3-13 24,0 0 0,0-1-1,0 1 1,0 0 0,1-1 0,-1 1 0,0-1 0,1 1-1,-1-1 1,1 0 0,-1 0 0,1 1 0,0-1-1,-1 0 1,1-1 0,0 1 0,0 0 0,0 0 0,0-1-1,0 1 1,0-1 0,0 0 0,-1 1 0,1-1-1,0 0 1,0 0 0,0 0 0,0 0 0,0-1 0,0 1-1,0-1 1,0 1 0,0-1 0,0 1 0,0-1-1,0 0 1,2-1 0,3-2 129,0 0 1,0-1-1,0 1 0,-1-1 1,0 0-1,0-1 0,0 0 1,-1 1-1,1-2 0,-1 1 1,-1-1-1,1 0 0,5-12 1,0 0 174,-2 0 0,0-1 0,-1 0 1,5-24-1,-10 31-209,1 0 0,-2 0 0,0 0 0,-1 0 1,0 0-1,-1 0 0,0 0 0,-1 0 0,0 0 1,-1 1-1,-1-1 0,-6-15 0,7 21-161,0 0 0,-1 1 0,0-1 0,0 1 0,0 0 1,-1 0-1,0 1 0,0-1 0,-1 1 0,1 0 0,-1 0 0,0 1 0,0 0 0,-1 0 0,1 0 0,-1 1 0,0 0 1,0 0-1,0 1 0,0 0 0,-1 0 0,-11-1 0,15 3-47,1 0 0,-1 0 0,1 0 0,-1 0 0,0 1 0,1 0 0,-1 0 0,1 0 0,-1 0 0,1 0 0,0 1 0,-1-1 0,1 1 0,0 0 0,0 0 0,0 0 0,0 1 0,1-1 0,-1 1 0,1-1 0,-1 1 0,1 0 0,0 0 0,0 0 0,0 0 0,0 0 0,1 1-1,-1-1 1,1 0 0,0 1 0,-1 4 0,-1 2-630,0 0 0,1 1 0,0-1 0,-1 14 0,6 34-6909,4-41 2120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0.946"/>
    </inkml:context>
    <inkml:brush xml:id="br0">
      <inkml:brushProperty name="width" value="0.025" units="cm"/>
      <inkml:brushProperty name="height" value="0.025" units="cm"/>
    </inkml:brush>
  </inkml:definitions>
  <inkml:trace contextRef="#ctx0" brushRef="#br0">16 1 12812,'0'0'6054,"0"11"-4319,4 70-933,-5 1 1,-13 108-1,13-183-806,-2 23 877,3-29-853,0-1 0,0 1-1,0-1 1,0 1 0,0-1-1,0 0 1,1 1 0,-1-1 0,0 1-1,0-1 1,0 1 0,1-1-1,-1 0 1,0 1 0,1-1-1,-1 1 1,0-1 0,1 0-1,-1 1 1,0-1 0,1 0-1,-1 0 1,1 1 0,-1-1-1,0 0 1,1 0 0,-1 1-1,1-1 1,-1 0 0,1 0-1,-1 0 1,1 0 0,-1 0-1,1 0 1,-1 0 0,1 0-1,-1 0 1,1 0 0,-1 0-1,1 0 1,-1 0 0,0 0-1,1 0 1,-1-1 0,1 1-1,-1 0 1,1 0 0,-1-1-1,1 1 1,12-7 107,-1 0 0,0 0 0,-1-1 0,0-1 0,20-18 0,10-8-206,23-12-1958,2 4-5193,-23 17-2705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49.816"/>
    </inkml:context>
    <inkml:brush xml:id="br0">
      <inkml:brushProperty name="width" value="0.025" units="cm"/>
      <inkml:brushProperty name="height" value="0.025" units="cm"/>
    </inkml:brush>
  </inkml:definitions>
  <inkml:trace contextRef="#ctx0" brushRef="#br0">8 119 7815,'-1'1'456,"0"1"-1,0-1 1,0 1-1,0 0 0,1 0 1,-1-1-1,1 1 1,-1 0-1,1 0 0,0 0 1,0 0-1,0-1 1,0 1-1,0 0 1,0 0-1,0 0 0,0 0 1,1-1-1,-1 1 1,1 0-1,0 0 0,-1-1 1,1 1-1,0 0 1,1 1-1,1 0-217,-1-1 0,1 1 0,0-1 0,-1 0-1,1 0 1,0 0 0,0 0 0,1-1 0,-1 1 0,0-1 0,0 0 0,7 2 0,-2-1-104,0-1 0,0 0 0,0 0 0,0 0 1,0-1-1,0 0 0,0-1 0,0 0 0,0 0 1,0-1-1,15-5 0,-16 4 36,-1-2 1,0 1-1,0-1 0,0 1 0,-1-2 1,1 1-1,-1-1 0,0 1 1,-1-2-1,7-9 0,-8 11-76,-1 0 0,1 1-1,-1-1 1,0 0 0,0 0 0,-1-1 0,0 1-1,0 0 1,0 0 0,0-1 0,-1 1 0,0 0-1,0-1 1,0 1 0,-2-10 0,1 13-79,1 1 0,-1-1-1,0 1 1,0-1 0,1 1 0,-1 0 0,0-1-1,0 1 1,0 0 0,-1-1 0,1 1 0,0 0-1,0 0 1,-1 0 0,1 0 0,-1 0 0,1 0 0,-1 1-1,1-1 1,-1 0 0,1 1 0,-1-1 0,1 1-1,-1-1 1,0 1 0,1 0 0,-1 0 0,0 0 0,1 0-1,-1 0 1,0 0 0,1 0 0,-1 1 0,0-1-1,1 0 1,-1 1 0,-1 0 0,-2 1-22,-1-1 0,1 1 0,0 0 0,0 1 0,0-1 0,1 1 0,-1 0 0,1 0 0,-1 0 0,-4 5 0,1 2-2,0 1-1,0-1 1,1 1 0,1 0 0,0 1 0,0 0 0,1 0-1,1 0 1,0 0 0,0 1 0,2-1 0,-1 1 0,0 25 0,3-36 2,0-1 1,0 1-1,0-1 0,0 1 1,0-1-1,1 1 1,-1-1-1,0 1 1,1-1-1,-1 1 1,1-1-1,0 0 1,-1 1-1,1-1 0,0 0 1,0 1-1,0-1 1,0 0-1,0 0 1,0 0-1,0 0 1,1 0-1,-1 0 1,0 0-1,0 0 1,3 0-1,-1 0-72,1 0 0,-1 0-1,1-1 1,-1 1 0,1-1 0,-1 0 0,1 0 0,-1 0-1,1-1 1,-1 1 0,5-2 0,6-2-684,-1 0-1,0-1 1,1-1 0,22-13-1,18-19-3389,-1-8-2125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1.288"/>
    </inkml:context>
    <inkml:brush xml:id="br0">
      <inkml:brushProperty name="width" value="0.025" units="cm"/>
      <inkml:brushProperty name="height" value="0.025" units="cm"/>
    </inkml:brush>
  </inkml:definitions>
  <inkml:trace contextRef="#ctx0" brushRef="#br0">0 163 7111,'0'0'12524,"52"-11"-10282,-13-9-385,10-6-575,3-2-738,0 1-448,-5 3-32,-8 7-1601,-12 8-1378,-13 8-2946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1.647"/>
    </inkml:context>
    <inkml:brush xml:id="br0">
      <inkml:brushProperty name="width" value="0.025" units="cm"/>
      <inkml:brushProperty name="height" value="0.025" units="cm"/>
    </inkml:brush>
  </inkml:definitions>
  <inkml:trace contextRef="#ctx0" brushRef="#br0">0 176 5093,'0'0'17616,"64"1"-15918,-19-23-737,6-4-577,1 0-223,0 0-194,-7 1-1888,-6 0-3268,-7-2-7079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2.393"/>
    </inkml:context>
    <inkml:brush xml:id="br0">
      <inkml:brushProperty name="width" value="0.025" units="cm"/>
      <inkml:brushProperty name="height" value="0.025" units="cm"/>
    </inkml:brush>
  </inkml:definitions>
  <inkml:trace contextRef="#ctx0" brushRef="#br0">1 110 12268,'0'0'6486,"4"10"-5077,8 24-275,-2 1 1,9 49-1,-11-42-956,27 81-1,-35-121-174,1-1-1,-1 1 0,1-1 1,-1 1-1,1-1 0,0 0 1,0 1-1,0-1 0,0 0 1,0 0-1,0 1 0,0-1 1,0 0-1,0 0 0,0 0 1,1 0-1,-1 0 0,0-1 1,1 1-1,2 1 1,-3-2 41,1 0 1,-1 0-1,0 0 1,1 0 0,-1 0-1,1-1 1,-1 1 0,0 0-1,1-1 1,-1 1 0,0-1-1,0 0 1,1 1-1,-1-1 1,0 0 0,0 0-1,0 0 1,2-1 0,3-5 278,0 0 1,0 0 0,0-1 0,-1 1 0,7-13-1,3-16 84,-1 0 1,-1-1-1,-3 0 0,-1-1 0,8-69 0,-11 69-207,2 153-392,-8-80 212,-1-14-17,1-1-1,1 1 0,1-1 0,6 30 1,-8-49-2,0 0 0,0-1 0,0 1 0,0 0 0,1 0 0,-1-1 0,0 1 0,0 0 0,1-1 0,-1 1 0,0 0 1,1-1-1,-1 1 0,1-1 0,-1 1 0,0-1 0,1 1 0,0-1 0,-1 1 0,1-1 0,-1 1 0,1-1 0,-1 1 0,1-1 0,0 0 1,-1 1-1,1-1 0,0 0 0,-1 0 0,1 0 0,0 0 0,0 1 0,-1-1 0,1 0 0,0 0 0,0 0 0,-1 0 0,1 0 0,0-1 1,-1 1-1,1 0 0,0 0 0,0 0 0,-1-1 0,1 1 0,0 0 0,-1-1 0,1 1 0,-1 0 0,1-1 0,0 1 0,-1-1 1,1 1-1,-1-1 0,1 1 0,-1-1 0,0 0 0,1 1 0,-1-1 0,1 1 0,-1-2 0,28-39 119,-13 12-144,-2-1-1,0-1 0,-3 0 0,0-1 0,4-32 0,-7 15-3688,-5 0-3737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2.820"/>
    </inkml:context>
    <inkml:brush xml:id="br0">
      <inkml:brushProperty name="width" value="0.025" units="cm"/>
      <inkml:brushProperty name="height" value="0.025" units="cm"/>
    </inkml:brush>
  </inkml:definitions>
  <inkml:trace contextRef="#ctx0" brushRef="#br0">0 348 4805,'0'0'21236,"52"-17"-20083,-5-7-160,16-7-64,13-6-289,13 1-320,4-1-223,0 2-97,-9 3-481,-13 5-1120,-17 5-1250,-21 3-1377,-22 0-1409,-11 7-2019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3.565"/>
    </inkml:context>
    <inkml:brush xml:id="br0">
      <inkml:brushProperty name="width" value="0.025" units="cm"/>
      <inkml:brushProperty name="height" value="0.025" units="cm"/>
    </inkml:brush>
  </inkml:definitions>
  <inkml:trace contextRef="#ctx0" brushRef="#br0">8 140 3651,'0'0'15807,"0"9"-14680,-7 507 6998,8-587-7496,17-121 0,-12 158-612,1 0 0,2 0 1,1 1-1,2 0 0,25-51 0,-29 71-23,0 0 0,0 1 0,1 0-1,1 1 1,0 0 0,0 1 0,1 0 0,15-11-1,-19 16-4,-1 1 0,0 0 0,1 0 0,0 1 0,0 0 0,0 0-1,0 1 1,0 0 0,1 0 0,-1 0 0,1 1 0,-1 0 0,1 1-1,-1-1 1,1 2 0,-1-1 0,15 3 0,-20-2 9,0-1 0,0 1 1,0 0-1,0-1 0,0 1 0,0 0 1,0 1-1,0-1 0,0 0 0,0 0 1,-1 1-1,1-1 0,-1 1 0,1-1 1,-1 1-1,1 0 0,-1 0 0,0 0 1,0-1-1,0 1 0,0 0 0,0 0 1,0 1-1,-1-1 0,1 0 0,-1 0 1,1 0-1,-1 0 0,0 0 0,0 1 1,0-1-1,0 0 0,0 0 1,0 0-1,-1 1 0,1-1 0,-1 0 1,1 0-1,-3 4 0,0 2 63,0 0-1,0 0 1,-1 0-1,0-1 1,0 1-1,-1-1 1,0 0-1,-12 12 1,3-6-15,0 0 1,0-2-1,-1 0 0,-1 0 0,0-2 1,0 0-1,-1 0 0,0-2 0,0 0 1,-1-1-1,-25 5 0,42-10-148,-1-1 0,1 0-1,-1 0 1,0 1 0,1-1-1,-1 0 1,0 0 0,1-1 0,-1 1-1,1 0 1,-1 0 0,0-1-1,1 1 1,-1-1 0,1 1-1,-1-1 1,-1-1 0,2 1-193,0 0 0,1-1 0,-1 1 0,0 0 0,1-1 0,-1 1 0,1 0 0,-1-1 0,1 1-1,0-1 1,0 1 0,0-1 0,-1 1 0,1-1 0,1 1 0,-1 0 0,0-1 0,1-2 0,5-32-6383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4.546"/>
    </inkml:context>
    <inkml:brush xml:id="br0">
      <inkml:brushProperty name="width" value="0.025" units="cm"/>
      <inkml:brushProperty name="height" value="0.025" units="cm"/>
    </inkml:brush>
  </inkml:definitions>
  <inkml:trace contextRef="#ctx0" brushRef="#br0">0 143 7207,'0'0'14670,"69"-46"-12973,-31 35-512,7-2-736,3 1-417,6 2 0,-2-1-1089,-1-2-961,-12-1-1954,-14 1-3171</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4.903"/>
    </inkml:context>
    <inkml:brush xml:id="br0">
      <inkml:brushProperty name="width" value="0.025" units="cm"/>
      <inkml:brushProperty name="height" value="0.025" units="cm"/>
    </inkml:brush>
  </inkml:definitions>
  <inkml:trace contextRef="#ctx0" brushRef="#br0">1 163 11915,'0'0'7463,"61"-13"-5637,-12-6-545,12-3-768,8-1-321,0 2-128,-3 1-1025,-12-2-3459,-10 0-9737</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6.010"/>
    </inkml:context>
    <inkml:brush xml:id="br0">
      <inkml:brushProperty name="width" value="0.025" units="cm"/>
      <inkml:brushProperty name="height" value="0.025" units="cm"/>
    </inkml:brush>
  </inkml:definitions>
  <inkml:trace contextRef="#ctx0" brushRef="#br0">0 71 10378,'0'0'10901,"2"8"-9919,8 72 389,-10-62-1307,2 0-1,0 1 1,1-1-1,1 0 1,0 0-1,1-1 1,12 26-1,-16-41-12,-1-1 0,1 0 0,0 1-1,0-1 1,0 0 0,0 0 0,0 0 0,0 1-1,0-1 1,0 0 0,0-1 0,1 1 0,-1 0-1,0 0 1,1 0 0,-1-1 0,1 1-1,-1-1 1,0 1 0,1-1 0,-1 0 0,1 1-1,-1-1 1,1 0 0,-1 0 0,1 0 0,0 0-1,-1 0 1,1 0 0,-1-1 0,1 1 0,-1 0-1,0-1 1,1 1 0,-1-1 0,1 0 0,-1 1-1,0-1 1,1 0 0,-1 0 0,0 0 0,0 0-1,0 0 1,0 0 0,0 0 0,2-2 0,5-5 301,-1 0 0,0 0 0,0-1 0,10-18 0,16-51 337,-12 24-193,-22 60-507,0 0 1,1 1-1,0-1 0,0 0 1,0 1-1,1-1 0,2 13 0,-1-3 12,0-1-4,0 0-1,1-1 1,1 1 0,0 0-1,1-1 1,8 17 0,-12-28 25,0 0 1,1 0-1,0 0 1,-1 0-1,1-1 0,0 1 1,0-1-1,0 0 1,1 1-1,-1-1 0,1 0 1,-1 0-1,1 0 1,0-1-1,-1 1 0,1-1 1,0 1-1,0-1 1,0 0-1,0 0 0,0 0 1,0-1-1,1 1 1,-1-1-1,0 1 0,0-1 1,0 0-1,1-1 1,-1 1-1,0 0 0,0-1 1,0 0-1,0 1 1,1-1-1,-1-1 0,4-1 1,1-2 65,0 1 0,-1-1 0,0 0 0,0-1 0,0 1-1,-1-1 1,0-1 0,0 1 0,-1-1 0,1 0 0,-2 0 0,1-1 0,-1 0 0,0 0 0,0 0 0,3-11 0,-1 0 91,0-1 1,-1 0 0,-1 0 0,-1-1-1,1-38 1,-4 54-180,0 1 0,0-1 0,0 1 0,-1-1 0,0 1 0,1-1 0,-2 1 0,1-1 0,0 1 0,-1 0 0,0 0 0,0 0 0,0 0 0,0 0 0,-1 0 0,1 0 0,-6-4 0,5 6 0,0 0 0,0 0 0,0 0 0,-1 1 0,1-1 0,-1 1 0,0 0 0,1 0 0,-1 0 0,0 0 0,1 1 0,-1-1 0,0 1 0,0 0 0,1 0 0,-1 1 0,0-1 0,0 1 0,1 0 0,-1 0 0,-5 2 0,-44 22-773,46-21 488,0 0 1,0 0 0,0 0 0,-1-1 0,1 0-1,-1-1 1,0 1 0,-14 1 0,28-7-5623,8-8 1984,-2 1-191,17-6-6605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8:36.833"/>
    </inkml:context>
    <inkml:brush xml:id="br0">
      <inkml:brushProperty name="width" value="0.025" units="cm"/>
      <inkml:brushProperty name="height" value="0.025" units="cm"/>
    </inkml:brush>
  </inkml:definitions>
  <inkml:trace contextRef="#ctx0" brushRef="#br0">4 143 2787,'-1'-14'12160,"0"-2"-5135,0-11-2543,0 22-4404,1 0 0,0 0 1,1-1-1,-1 1 0,1 0 0,0 0 1,0 0-1,1 0 0,2-6 0,-3 8-102,0 1-1,1 1 0,-1-1 0,1 0 0,-1 0 1,1 0-1,0 1 0,-1-1 0,1 1 0,0 0 1,0-1-1,0 1 0,0 0 0,0 0 0,0 0 0,1 0 1,-1 1-1,0-1 0,0 0 0,1 1 0,-1 0 1,5-1-1,-2 1-774,0 1 0,0-1 1,0 1-1,0-1 0,0 1 1,-1 1-1,1-1 0,0 1 1,7 3-1,5 3-6125</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5.967"/>
    </inkml:context>
    <inkml:brush xml:id="br0">
      <inkml:brushProperty name="width" value="0.025" units="cm"/>
      <inkml:brushProperty name="height" value="0.025" units="cm"/>
    </inkml:brush>
  </inkml:definitions>
  <inkml:trace contextRef="#ctx0" brushRef="#br0">0 619 9897,'0'0'6636,"10"-6"-6006,478-239 2135,-82 49-5696,-309 145 1228,79-47-2973,-176 98 4606,12-8-90,-12 8 103,0-1 0,0 1 0,0 0 0,1 0 0,-1 0 0,0 0 0,0 0 0,0-1 0,1 1 0,-1 0 0,0 0 0,0 0 0,0 0 0,0-1 0,1 1 0,-1 0 0,0 0 0,0-1 0,0 1 0,0 0 0,0 0 0,0-1 0,0 1 1,0 0-1,0 0 0,0-1 0,0 1 0,0 0 0,0 0 0,0-1 0,0 1 0,0 0 0,0 0 0,0-1 0,0 1 0,0 0 0,0 0 0,0 0 0,0-1 0,-1 1 0,1 0 0,0 0 0,0 0 0,0-1 0,0 1 0,-1 0 0,1 0 0,0-1 1,-12-2-5043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1.015"/>
    </inkml:context>
    <inkml:brush xml:id="br0">
      <inkml:brushProperty name="width" value="0.025" units="cm"/>
      <inkml:brushProperty name="height" value="0.025" units="cm"/>
    </inkml:brush>
  </inkml:definitions>
  <inkml:trace contextRef="#ctx0" brushRef="#br0">211 15 15086,'0'0'2931,"-9"9"-1847,-73 82 709,67-76 1093,9-10-1128,10-10-1533,9-19 383,-12 21-586,0 0 0,0 1 0,0-1-1,0 0 1,1 1 0,-1 0 0,1-1-1,0 1 1,0 0 0,-1 0 0,1-1-1,1 1 1,3-2 0,-5 3-65,-1 1 225,-27 6 565,19 1-746,0 0 1,0 0-1,1 1 0,0 0 0,0 0 1,1 1-1,0 0 0,-9 18 0,6-7 39,0 0 0,1 1 0,-7 27 0,15-45-37,-1 0 1,0-1-1,1 1 1,0 0-1,-1 0 1,1 0-1,0 0 1,1 0-1,-1-1 1,1 5-1,-1-7-1,0 1 1,1 0-1,-1-1 0,0 1 0,1 0 0,-1-1 0,0 1 0,1-1 0,-1 1 1,1-1-1,-1 1 0,1-1 0,-1 1 0,1-1 0,-1 1 0,1-1 0,0 0 1,-1 1-1,1-1 0,-1 0 0,1 1 0,0-1 0,-1 0 0,1 0 0,0 0 0,0 1 1,3-2 12,-1 1 1,1-1 0,0 0-1,-1 0 1,0 0 0,1 0-1,-1-1 1,0 1 0,1-1-1,-1 0 1,0 0 0,0 0 0,0 0-1,2-3 1,19-18 43,-1-1 1,-1-1-1,-2-1 0,0-1 1,-2-1-1,-1 0 1,25-58-1,-98 205-58,6 3 1,5 1-1,-31 138 0,101-350 234,38-50-731,130-213-1,-198 402 188,0-29 284,0-2 48,1 1 0,0-1 0,1 1 0,1 39 0,2-59-16,0 1 0,0 0 0,0 0-1,0-1 1,1 1 0,-1 0 0,0 0 0,0-1-1,1 1 1,-1 0 0,1-1 0,-1 1-1,1-1 1,-1 1 0,1-1 0,-1 1-1,1-1 1,-1 1 0,1-1 0,0 1 0,-1-1-1,1 1 1,0-1 0,-1 0 0,1 0-1,0 1 1,-1-1 0,1 0 0,0 0-1,0 0 1,-1 0 0,1 0 0,0 0-1,0 0 1,-1 0 0,1 0 0,0 0 0,0 0-1,-1 0 1,1 0 0,0-1 0,-1 1-1,1 0 1,0-1 0,0 1 0,-1 0-1,1-1 1,0 0 0,36-21 606,-17 1-466,-1-1 0,-1-1 0,-1-1 0,-1 0-1,-1-1 1,-1 0 0,15-42 0,-27 64-147,-3 6-15,-4 16-46,-2 8-19,0 0 1,-2 28-1,9-54 82,0-1-1,0 0 1,1 1 0,-1-1 0,0 0 0,0 1-1,0-1 1,0 0 0,1 0 0,-1 1-1,0-1 1,0 0 0,1 0 0,-1 1 0,0-1-1,0 0 1,1 0 0,-1 1 0,0-1 0,1 0-1,-1 0 1,0 0 0,1 0 0,-1 0 0,0 0-1,1 1 1,-1-1 0,0 0 0,1 0-1,-1 0 1,0 0 0,1 0 0,-1 0 0,0 0-1,1-1 1,-1 1 0,1 0 0,-1 0 0,0 0-1,1 0 1,-1 0 0,0 0 0,0-1 0,1 1-1,-1 0 1,1 0 0,17-9 218,-3-2-127,0-1 0,-1 0 1,0-1-1,-1-1 0,12-16 0,-9 11-63,36-34 0,-56 80-387,-18 27 300,16-44-52,1 1 1,1 0 0,0 0-1,0 0 1,1 1 0,0-1-1,-1 19 1,19-31-2604,-10-3 1613,0 0-1,0-1 0,0 1 0,-1-1 1,0 0-1,0 0 0,0-1 1,-1 1-1,6-12 0,6-12-5717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5:26.590"/>
    </inkml:context>
    <inkml:brush xml:id="br0">
      <inkml:brushProperty name="width" value="0.025" units="cm"/>
      <inkml:brushProperty name="height" value="0.025" units="cm"/>
    </inkml:brush>
  </inkml:definitions>
  <inkml:trace contextRef="#ctx0" brushRef="#br0">440 75 5958,'8'-10'1569,"3"-3"-961,-6 9-236,0-2-1,0 1 0,-1 0 0,0-1 0,0 0 0,0 0 0,3-8 0,-14 20 4100,-15 12-2492,-11 10-1382,-3 4-106,-51 46-14,3 4-1,-122 154 1,204-234-458,-16 30-54,17-31 32,1 0-1,0-1 1,0 1 0,0-1 0,0 1-1,0 0 1,0-1 0,0 1-1,0-1 1,0 1 0,0 0 0,0-1-1,0 1 1,0-1 0,0 1 0,1-1-1,-1 1 1,0-1 0,0 1-1,1-1 1,-1 1 0,0-1 0,1 1-1,-1-1 1,1 1 0,-1-1-1,0 1 1,1-1 0,-1 0 0,1 1-1,-1-1 1,1 0 0,-1 1-1,1-1 1,0 0 0,-1 0 0,1 0-1,-1 1 1,1-1 0,-1 0 0,1 0-1,0 0 1,-1 0 0,1 0-1,-1 0 1,1 0 0,0 0 0,-1 0-1,1-1 1,-1 1 0,2 0-1,83-6 109,0-3-1,0-3 0,93-28 0,22-21-3227,-103 22-3166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1.050"/>
    </inkml:context>
    <inkml:brush xml:id="br0">
      <inkml:brushProperty name="width" value="0.025" units="cm"/>
      <inkml:brushProperty name="height" value="0.025" units="cm"/>
    </inkml:brush>
  </inkml:definitions>
  <inkml:trace contextRef="#ctx0" brushRef="#br0">285 17 2659,'-12'-3'10052,"-4"-1"-9150,-1 1-1,1 0 1,-20 0 0,30 3-763,0 0 0,0 0 0,0 1 0,0-1-1,1 1 1,-1 1 0,0-1 0,0 1 0,1 0 0,-1 0 0,1 1 0,0-1 0,0 1 0,-10 7-1,6-1 115,0 1-1,1-1 1,0 1-1,1 1 1,0-1-1,0 1 1,1 1-1,0-1 1,1 1-1,1 0 1,0 0-1,0 0 1,1 1-1,1 0 1,0-1 0,1 1-1,0 0 1,1 0-1,2 23 1,-1-32-213,0 0 0,1 0 0,-1 0 0,1 0 0,0 0 0,0-1 0,0 1 0,0-1 0,1 1 0,-1-1 0,1 0 0,0 0 0,0 0 0,0 0 0,1 0 1,-1-1-1,1 1 0,-1-1 0,1 0 0,0 0 0,0-1 0,-1 1 0,1-1 0,1 0 0,-1 0 0,0 0 0,0 0 0,9 0 0,-2-1 8,0 1 0,0-2 0,0 0-1,0 0 1,0-1 0,0 0 0,0-1-1,-1 0 1,1-1 0,9-5-1,0-1 65,0-2-1,-1 0 0,0-1 0,-2-1 0,32-31 0,-41 38-82,-1-1-1,0 0 1,-1 0-1,0-1 1,0 0-1,-1 0 1,0-1-1,-1 1 1,0-1-1,0 0 1,-1 0-1,0 0 1,-1-1-1,2-18 1,-4 27-8,0-1 1,1 1-1,-2 0 0,1 0 1,0 0-1,0-1 0,-1 1 1,1 0-1,-1 0 1,0 0-1,1 0 0,-1 0 1,0 0-1,-3-3 1,4 4-5,-1 0 1,0 1 0,1-1 0,-1 1 0,0-1 0,1 1 0,-1 0-1,0-1 1,0 1 0,1 0 0,-1 0 0,0-1 0,0 1 0,0 0 0,0 0-1,1 0 1,-1 0 0,0 0 0,0 0 0,0 0 0,0 0 0,1 0 0,-1 1-1,0-1 1,-1 1 0,-2 0 16,1 1-1,0 0 0,-1 0 1,1 1-1,0-1 1,0 0-1,1 1 0,-1 0 1,0 0-1,1 0 1,0 0-1,0 0 1,0 0-1,-4 7 0,-3 16 79,1 1-1,2 0 1,0-1-1,1 2 1,2-1-1,1 1 1,1-1-1,4 33 1,-3-57-104,0 1-1,0 0 1,1 0-1,0 0 1,0 0-1,0-1 1,0 1-1,1 0 1,-1-1-1,1 1 1,0-1-1,0 1 1,0-1 0,1 0-1,-1 0 1,1 0-1,0 0 1,-1-1-1,1 1 1,0-1-1,1 0 1,5 4-1,-6-5-180,0 0-1,0 0 1,1 0-1,-1 0 1,0-1-1,0 1 1,1-1-1,-1 0 1,0 0-1,1 0 1,-1 0-1,0-1 1,1 0-1,-1 1 1,0-1-1,0 0 1,0 0-1,0-1 1,0 1-1,0-1 1,0 0 0,0 1-1,0-1 1,-1 0-1,1-1 1,4-4-1,20-27-5522,-5-8-4164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1.404"/>
    </inkml:context>
    <inkml:brush xml:id="br0">
      <inkml:brushProperty name="width" value="0.025" units="cm"/>
      <inkml:brushProperty name="height" value="0.025" units="cm"/>
    </inkml:brush>
  </inkml:definitions>
  <inkml:trace contextRef="#ctx0" brushRef="#br0">173 1 14926,'0'0'4394,"-10"5"-2286,-9 4-1328,1 1 0,0 1 0,-19 15 0,33-24-749,-1 1 0,1 0 0,0 1 1,1-1-1,-1 1 0,0 0 0,1 0 1,0 0-1,0 0 0,0 0 0,1 1 0,-1-1 1,1 1-1,0 0 0,0 0 0,1-1 0,-1 1 1,1 0-1,0 1 0,1-1 0,-1 7 1,1-10-51,1-1 1,0 0 0,0 1 0,-1-1 0,1 0 0,0 0 0,0 1 0,0-1 0,1 0 0,-1 0 0,0 0 0,0 0 0,0 0 0,1-1 0,-1 1 0,0 0 0,1-1 0,-1 1 0,1-1 0,-1 1 0,1-1 0,2 1 0,44 7-701,-31-6 406,-2 1 171,0 1 1,0 0 0,0 1-1,-1 0 1,1 2-1,14 8 1,-27-14 221,0 0 0,1 0-1,-1 1 1,0-1 0,0 0 0,0 1-1,0 0 1,0 0 0,0-1 0,-1 1 0,1 0-1,0 0 1,-1 1 0,0-1 0,1 0-1,-1 0 1,0 1 0,0-1 0,0 1 0,-1-1-1,1 1 1,-1-1 0,1 1 0,-1-1-1,0 1 1,0-1 0,0 1 0,0 0 0,0-1-1,-1 1 1,1-1 0,-1 1 0,0-1-1,1 1 1,-1-1 0,0 0 0,0 1-1,-1-1 1,1 0 0,0 0 0,-1 0 0,0 0-1,1 0 1,-1 0 0,-4 3 0,-3 4 190,0 0 1,0 0 0,-1-1-1,-1 0 1,0-1 0,1-1 0,-2 1-1,1-2 1,-1 1 0,0-2-1,0 1 1,-1-2 0,1 0-1,-1 0 1,1-1 0,-24 0-1,35-1-375,0-1 0,0 0-1,0 0 1,0 0 0,0 0-1,0 0 1,0 0 0,0 0 0,0 0-1,0-1 1,0 1 0,0 0-1,0-1 1,0 1 0,1 0-1,-1-1 1,0 1 0,0-1-1,0 1 1,0-1 0,1 0-1,-1 1 1,0-1 0,1 0-1,-2-1 1,2 1-125,0 0 0,0-1 1,0 1-1,0 0 0,0 0 0,0 0 0,0 0 0,0-1 0,1 1 1,-1 0-1,1 0 0,-1 0 0,0 0 0,1 0 0,0 0 0,-1 0 1,2-2-1,39-38-10586,-6 12-64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1.762"/>
    </inkml:context>
    <inkml:brush xml:id="br0">
      <inkml:brushProperty name="width" value="0.025" units="cm"/>
      <inkml:brushProperty name="height" value="0.025" units="cm"/>
    </inkml:brush>
  </inkml:definitions>
  <inkml:trace contextRef="#ctx0" brushRef="#br0">145 16 15182,'0'0'9487,"-10"-4"-8259,9 4-1218,-1-2 5,-1 1-1,1-1 1,0 1 0,-1 0-1,1 0 1,0 0 0,-1 1 0,0-1-1,1 0 1,-1 1 0,1 0 0,-1-1-1,0 1 1,1 0 0,-1 0-1,1 1 1,-1-1 0,0 0 0,1 1-1,-1 0 1,1 0 0,-1-1 0,1 2-1,-1-1 1,1 0 0,0 0-1,0 1 1,-1-1 0,1 1 0,0-1-1,0 1 1,1 0 0,-1 0-1,0 0 1,1 0 0,-3 4 0,-30 48 19,32-50-43,0-1-1,1 1 0,0-1 0,-1 1 0,1 0 1,0-1-1,1 1 0,-1 0 0,1 0 1,0 0-1,0 0 0,0-1 0,0 1 0,2 6 1,-2-9-13,1 1 0,0-1 1,0 1-1,0-1 1,0 0-1,0 0 0,1 0 1,-1 0-1,0 0 0,1 0 1,-1 0-1,0 0 1,1 0-1,-1 0 0,1-1 1,-1 1-1,1-1 0,0 1 1,1 0-1,37 7-234,-30-7 187,30 4-226,29 5-161,-65-9 435,0 0-1,1 0 1,-1 0-1,0 1 1,0 0-1,0 0 0,0 0 1,0 0-1,-1 0 1,1 1-1,6 5 1,-9-5 42,1-1 1,-1 0-1,0 1 1,0-1 0,0 0-1,0 1 1,0-1-1,0 1 1,-1 0-1,1-1 1,-1 1 0,0-1-1,1 1 1,-1 0-1,-1-1 1,1 1 0,0 0-1,-1-1 1,1 1-1,-1-1 1,0 1-1,0-1 1,0 1 0,0-1-1,0 1 1,-3 3-1,-1 2 259,-1 1-1,1-1 0,-2 0 0,1 0 1,-13 10-1,-36 25 1617,50-39-1868,0-1-1,0 0 1,0-1-1,0 1 1,0-1-1,-1 0 1,1 0 0,-1-1-1,0 0 1,-5 1-1,14-15-3780,36-36-6737,-12 13 411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2.336"/>
    </inkml:context>
    <inkml:brush xml:id="br0">
      <inkml:brushProperty name="width" value="0.025" units="cm"/>
      <inkml:brushProperty name="height" value="0.025" units="cm"/>
    </inkml:brush>
  </inkml:definitions>
  <inkml:trace contextRef="#ctx0" brushRef="#br0">37 70 17969,'0'0'1751,"-5"12"288,4-9-1906,-6 12 628,2 0-1,0 0 0,0 1 1,-2 18-1,6-30-603,1 0 1,0 0-1,0 1 1,0-1-1,0 0 0,1 0 1,-1 0-1,1 0 0,0 1 1,3 5-1,-3-8-143,0 0 0,0 0 0,0 0 0,1 0 0,-1 0 0,1-1 0,0 1 0,-1-1 0,1 1 0,0-1 0,0 1 0,0-1 0,0 0 0,0 0 0,0 0 0,0 0 0,0 0 0,0-1 0,0 1 0,1 0 0,2-1 0,3 1-45,1 0 0,-1 0 0,1-1 0,-1-1 0,0 1 0,1-2 0,-1 1 0,0-1 1,0 0-1,1 0 0,-2-1 0,1-1 0,0 1 0,-1-1 0,1 0 0,-1-1 0,13-10 0,-7 4-61,0-2-1,-1 0 1,-1 0-1,0-1 0,0 0 1,-2-1-1,14-25 1,-23 43 521,4 46 868,-4-45-1159,0-1 0,1 1 0,0 0 0,0-1 1,0 1-1,0 0 0,0-1 0,1 1 1,-1-1-1,1 1 0,3 3 0,-2-5-97,0 0-1,1 0 0,-1-1 1,1 1-1,-1-1 1,1 0-1,-1 0 0,1 0 1,-1 0-1,1-1 1,0 0-1,0 1 0,-1-1 1,1-1-1,0 1 1,-1 0-1,1-1 0,0 0 1,-1 0-1,6-2 1,7-2-16,-1-1 1,1-1-1,14-9 0,25-19-181,29-15-1177,-76 46 1211,0 1 1,0-1-1,0 2 1,1-1-1,0 1 0,-1 0 1,1 1-1,12-1 1,-19 2 160,0 0 0,0 0 1,-1 1-1,1-1 0,0 1 1,0-1-1,0 1 0,0 0 0,0 0 1,-1 0-1,1 0 0,0 0 1,-1 0-1,1 0 0,-1 1 1,1-1-1,-1 0 0,0 1 1,0-1-1,1 1 0,-1 0 0,0-1 1,0 1-1,0 0 0,0 2 1,0-2 5,0 0 0,0 0 1,0 0-1,0 0 0,1 0 0,-1-1 1,0 1-1,1 0 0,-1-1 0,1 1 1,0-1-1,0 1 0,-1-1 0,1 0 1,0 0-1,0 0 0,0 0 1,0 0-1,0 0 0,0 0 0,3 0 1,7-1-42,1-1 1,-1 1-1,1-2 1,-1 0-1,0-1 1,0 0-1,0 0 1,0-1-1,-1-1 1,14-7-1,-8 4-430,0 1 0,1 1 0,29-7 0,-46 13 424,54-4-774,-52 5 810,-1-1 1,1 0-1,-1 1 0,1 0 1,-1-1-1,0 1 1,1 0-1,-1 0 0,0 1 1,0-1-1,0 0 0,1 1 1,-2-1-1,1 1 0,0 0 1,0 0-1,0-1 0,-1 1 1,3 3-1,-3-3-20,0 0 1,1-1-1,0 1 1,-1 0-1,1-1 1,0 1-1,0-1 1,0 1-1,0-1 1,0 0-1,0 0 1,0 0-1,0 0 1,1 0-1,-1-1 1,0 1-1,0-1 1,1 1-1,-1-1 1,0 0-1,1 0 1,-1 0-1,1 0 1,-1 0-1,0-1 1,1 1-1,-1-1 1,0 1-1,0-1 1,1 0-1,-1 0 1,0 0-1,4-2 1,33-23-2734,-12-3-3976,-11 6-928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2.693"/>
    </inkml:context>
    <inkml:brush xml:id="br0">
      <inkml:brushProperty name="width" value="0.025" units="cm"/>
      <inkml:brushProperty name="height" value="0.025" units="cm"/>
    </inkml:brush>
  </inkml:definitions>
  <inkml:trace contextRef="#ctx0" brushRef="#br0">1 141 11082,'0'0'9257,"10"0"-7992,14 1-343,2 0-245,0-1 0,-1-1 0,52-10 0,-71 10-563,0-1-1,0 0 0,-1 0 1,1 0-1,0-1 1,-1 0-1,0 0 1,0 0-1,10-8 1,-13 8-39,0 0 1,1 1-1,-1-1 1,0 0-1,0 0 0,-1 0 1,1-1-1,-1 1 1,1 0-1,-1-1 1,0 1-1,0 0 1,-1-1-1,1 0 1,-1 1-1,1-1 0,-1 1 1,-1-5-1,1 6-24,-1 0 0,1 0 0,-1 1 0,1-1 0,-1 1 0,0-1 0,0 1 0,0-1 0,0 1 0,0-1 0,0 1 0,0 0 0,-1 0 0,1-1 0,0 1 0,-1 0 0,1 0 0,-1 0 0,1 0 0,-1 1 0,1-1 0,-1 0 0,0 1 0,1-1 0,-1 1 0,0-1 0,1 1 0,-1 0 0,0 0 0,0 0 0,1 0 0,-4 0 0,-3 0-24,1 0 1,-1 0-1,0 1 0,0 0 0,0 0 1,-9 4-1,9-2-17,0 1 1,0 0-1,0 0 1,1 1-1,-1 0 1,1 1-1,0-1 0,1 2 1,-1-1-1,-7 10 1,10-11 74,0 0 1,1 0-1,-1 1 1,1-1 0,0 1-1,0-1 1,1 1-1,0 0 1,0 0 0,0 0-1,1 0 1,0 1-1,0-1 1,0 0 0,1 10-1,0-14-68,1 1 1,0-1-1,-1 1 0,1-1 1,0 0-1,1 0 0,-1 1 1,0-1-1,0 0 0,1 0 1,0 0-1,-1 0 0,1-1 0,0 1 1,0 0-1,0-1 0,0 1 1,0-1-1,0 1 0,0-1 1,0 0-1,1 0 0,-1 0 1,0 0-1,1-1 0,-1 1 1,1-1-1,3 1 0,9 1-19,1 0-1,0-1 1,21-2 0,-23 1-21,-5-1-327,1 1-1,-1-1 1,1-1 0,-1 0-1,0 0 1,19-8 0,22-20-6503,-12-3-5382</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3.488"/>
    </inkml:context>
    <inkml:brush xml:id="br0">
      <inkml:brushProperty name="width" value="0.025" units="cm"/>
      <inkml:brushProperty name="height" value="0.025" units="cm"/>
    </inkml:brush>
  </inkml:definitions>
  <inkml:trace contextRef="#ctx0" brushRef="#br0">35 39 15375,'0'0'2103,"-3"12"-790,-22 117 321,22-108-1514,1 0 1,1 0 0,0 0-1,6 41 1,-4-57-94,0 0 0,0-1 0,1 1 0,-1-1 0,1 0 0,0 1 0,0-1 0,0 0 1,1 0-1,0 0 0,-1-1 0,1 1 0,1-1 0,-1 1 0,0-1 0,1 0 0,0 0 0,-1-1 0,1 1 0,0-1 0,0 1 1,1-1-1,-1-1 0,0 1 0,1-1 0,-1 1 0,1-1 0,0-1 0,-1 1 0,1 0 0,0-1 0,7-1 0,1 1 78,-1-1-1,1-1 1,-1 0-1,0-1 0,1 0 1,-1-1-1,-1 0 0,1-1 1,-1 0-1,1-1 1,10-8-1,-9 5 18,-1-1 1,0 0-1,-1-1 1,0 0-1,-1-1 1,15-21-1,-20 25 44,0 0-1,-1 0 0,0 0 0,0-1 0,0 0 0,-1 1 1,-1-1-1,1 0 0,-2-1 0,2-17 0,-3 48-131,-1-5 19,1 0 1,1 0-1,0 0 1,7 28-1,-7-41-34,0 1 1,0 0-1,0-1 1,1 1 0,0-1-1,-1 0 1,1 0-1,0 1 1,1-1-1,-1 0 1,0-1-1,1 1 1,0 0-1,0-1 1,0 0-1,0 1 1,0-1-1,0 0 1,0 0-1,1-1 1,-1 1-1,1-1 1,-1 0-1,1 0 1,-1 0-1,6 1 1,1-1 154,1-1 0,-1 0 0,1-1 0,-1 1 0,0-2 0,1 0 0,-1 0 0,0-1 0,0 0 0,0-1 0,-1 0-1,1 0 1,-1-1 0,0 0 0,0-1 0,-1 0 0,1 0 0,8-10 0,-11 11-101,0-1-1,-1 0 0,1 0 1,-2 0-1,1-1 0,-1 0 1,1 0-1,-2 0 0,1 0 1,-1-1-1,0 1 0,-1-1 1,0 0-1,0 0 1,-1 0-1,0 0 0,0 0 1,-1 0-1,0 0 0,0 0 1,-1 0-1,0 0 0,0 0 1,-4-10-1,3 12-155,-1 0 0,0 1-1,0-1 1,0 1 0,-1-1 0,0 1-1,0 1 1,0-1 0,0 0 0,-1 1-1,0 0 1,0 0 0,0 0 0,0 1-1,-1 0 1,0 0 0,1 0 0,-1 0 0,0 1-1,0 0 1,0 0 0,-1 1 0,1 0-1,0 0 1,0 0 0,-11 1 0,16 0-105,0 1 0,0-1 0,0 0 0,0 1 0,0-1 1,0 1-1,0-1 0,0 1 0,1 0 0,-1-1 0,0 1 0,0 0 1,0 0-1,1-1 0,-1 1 0,0 0 0,1 0 0,-1 0 1,1 0-1,-1 0 0,1 0 0,-1 0 0,1 0 0,0 0 1,0 0-1,-1 2 0,-1 31-8046,2-27 4932,0 18-9633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3.831"/>
    </inkml:context>
    <inkml:brush xml:id="br0">
      <inkml:brushProperty name="width" value="0.025" units="cm"/>
      <inkml:brushProperty name="height" value="0.025" units="cm"/>
    </inkml:brush>
  </inkml:definitions>
  <inkml:trace contextRef="#ctx0" brushRef="#br0">0 104 17200,'0'0'8056,"4"-9"-6727,-2 3-1179,1 0 0,-1 1 0,1 0 0,0-1 0,1 1 0,0 0 0,-1 1 0,2-1-1,-1 1 1,0-1 0,1 1 0,0 1 0,0-1 0,0 1 0,0-1 0,0 2 0,1-1 0,0 0 0,-1 1 0,1 0-1,0 1 1,0-1 0,7 0 0,-9 1-114,0 0 0,1 0 0,-1 1 0,0 0 1,1-1-1,-1 1 0,0 1 0,1-1 0,-1 1 0,0 0 0,1 0 0,6 2 0,-9-2-31,0 1 0,0-1 0,-1 1 0,1 0 0,0-1 0,-1 1 0,1 0 0,-1 0-1,1 0 1,-1 0 0,0 0 0,0 1 0,0-1 0,0 0 0,0 0 0,0 1 0,-1-1 0,1 1 0,-1-1 0,0 0 0,1 1 0,-1-1 0,-1 5-1,1 4 36,0 0-1,-2 0 1,1-1 0,-1 1-1,-1 0 1,0-1-1,0 1 1,-1-1-1,-7 13 1,-6 8 91,-33 44 0,22-34 204,27-40-327,0-1-1,0 1 1,1 0 0,-1-1-1,1 1 1,-1 0-1,1 0 1,-1 0-1,1 0 1,-1 0-1,1-1 1,0 1-1,-1 0 1,1 0-1,0 0 1,0 0 0,0 0-1,-1 0 1,1 0-1,0 0 1,1 0-1,-1 0 1,0 0-1,0 0 1,1 1-1,0-1-5,0-1 0,0 1 0,0-1 0,0 0 0,0 1 0,0-1 0,0 0 0,0 0 1,0 0-1,0 0 0,0 0 0,0 0 0,0 0 0,0 0 0,0 0 0,0 0 0,0-1 0,2 0 0,61-24-273,-56 22 174,53-23-917,43-20-2297,-35 12-2817,-8 0-4639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4.404"/>
    </inkml:context>
    <inkml:brush xml:id="br0">
      <inkml:brushProperty name="width" value="0.025" units="cm"/>
      <inkml:brushProperty name="height" value="0.025" units="cm"/>
    </inkml:brush>
  </inkml:definitions>
  <inkml:trace contextRef="#ctx0" brushRef="#br0">0 43 5317,'0'0'17451,"13"2"-16543,24 3-363,0-1 1,0-3-1,69-5 1,125-26-735,-90 10-358,-163 33 1058,-1 0-1,-21 19 0,32-24-386,-57 40 672,-120 113-1,186-159-959,1 0 0,0 0 0,-1 0 0,1 1 1,0-1-1,0 1 0,0 0 0,1 0 0,-1-1 0,0 1 0,1 0 0,0 0 0,0 0 0,0 1 0,0-1 0,0 4 1,4-6-3633,11-1-1975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5.372"/>
    </inkml:context>
    <inkml:brush xml:id="br0">
      <inkml:brushProperty name="width" value="0.025" units="cm"/>
      <inkml:brushProperty name="height" value="0.025" units="cm"/>
    </inkml:brush>
  </inkml:definitions>
  <inkml:trace contextRef="#ctx0" brushRef="#br0">46 246 3235,'1'-10'8141,"1"-84"1506,-2 94-9561,0 0 1,1-1 0,-1 1-1,0 0 1,0-1 0,0 1-1,0-1 1,0 1 0,0-1-1,0 1 1,0 0 0,0-1-1,0 1 1,0-1 0,0 1-1,0 0 1,0-1 0,0 1-1,-1-1 1,1 1 0,0 0-1,0-1 1,0 1 0,-1 0-1,1-1 1,0 1 0,0 0-1,-1-1 1,1 1 0,0 0-1,-1 0 1,1-1 0,0 1 0,-1 0-1,1 0 1,0 0 0,-1-1-1,1 1 1,0 0 0,-1 0-1,1 0 1,-1 0 0,1 0-1,0 0 1,-1 0 0,1 0-1,-1 0 1,0 0 0,0 0-23,0 1 0,0 0 0,0 0 0,0-1 1,0 1-1,0 0 0,0 0 0,0 0 0,0 0 1,0 0-1,0 0 0,1 0 0,-1 0 0,0 1 1,0 0-1,-4 14 6,0 0 1,1 1-1,0 0 1,2 0-1,0-1 1,1 1-1,0 0 1,2 0-1,2 20 1,-3-33-58,1-1 1,-1 1 0,1-1 0,0 1 0,0-1 0,0 1 0,0-1-1,0 0 1,1 0 0,0 0 0,0 1 0,0-2 0,0 1 0,0 0 0,0 0-1,1-1 1,-1 1 0,1-1 0,0 0 0,0 1 0,0-2 0,0 1-1,0 0 1,0 0 0,0-1 0,1 0 0,-1 1 0,0-2 0,1 1-1,-1 0 1,1 0 0,-1-1 0,1 0 0,0 0 0,-1 0 0,1 0 0,-1 0-1,5-2 1,5 0 70,-1 0 1,0-1-1,1 0 0,-1-1 0,-1-1 0,1 0 1,0 0-1,-1-1 0,17-12 0,-10 4-3,-1 0-1,0-1 1,0-1-1,-2-1 1,0 0-1,-1-1 1,-1-1-1,0 0 1,-2-1-1,0 0 1,8-22-1,-12 21 168,-13 33-142,-12 36-86,15-16 311,15-51 334,15-51-193,-23 56-383,-2 0-1,1 0 1,-2 0 0,1-27-1,-3 40-93,0 1 0,0-1 0,0 0 0,0 0-1,0 1 1,0-1 0,-1 1 0,1-1 0,0 1 0,0-1-1,0 1 1,-1 0 0,1-1 0,0 1 0,0 0 0,0 0-1,-1 0 1,1 0 0,-2 0 0,-35 0-82,34 0 80,-4 0-10,-21-1 67,29 1-59,-1 0 0,1 0 0,-1 0 0,1 0 0,-1 0 0,1 0 1,-1 0-1,1 1 0,-1-1 0,1 0 0,-1 0 0,1 0 0,-1 0 0,1 1 1,-1-1-1,1 0 0,0 0 0,-1 1 0,1-1 0,-1 0 0,1 1 0,0-1 1,-1 0-1,1 1 0,0-1 0,-1 1 0,1-1 0,0 1 0,0-1 0,0 0 1,-1 1-1,1-1 0,0 1 0,0-1 0,0 1 0,0-1 0,0 1 0,0-1 1,0 1-1,0 0 0,2 1-120,1 0 0,0 0 0,0 0 1,0-1-1,0 1 0,0-1 0,0 0 0,0 0 1,0 0-1,0 0 0,1 0 0,5 0 0,6 2-1063,14 10-3669,-17 3-4393,-10-8 254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1.388"/>
    </inkml:context>
    <inkml:brush xml:id="br0">
      <inkml:brushProperty name="width" value="0.025" units="cm"/>
      <inkml:brushProperty name="height" value="0.025" units="cm"/>
    </inkml:brush>
  </inkml:definitions>
  <inkml:trace contextRef="#ctx0" brushRef="#br0">33 0 12043,'-5'62'12118,"-6"-1"-9138,5-34-2996,1 0-1,-1 41 1,11-50 73,5-17-1401,-8-2 971,-1-1-1,1 1 0,0 0 1,-1-1-1,1 1 0,-1-1 1,0 0-1,1 1 0,-1-1 1,0 0-1,0 0 0,0 0 1,1-3-1,6-23-6811,-1-3-6140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5.890"/>
    </inkml:context>
    <inkml:brush xml:id="br0">
      <inkml:brushProperty name="width" value="0.025" units="cm"/>
      <inkml:brushProperty name="height" value="0.025" units="cm"/>
    </inkml:brush>
  </inkml:definitions>
  <inkml:trace contextRef="#ctx0" brushRef="#br0">6 159 9993,'0'0'15834,"-1"12"-14921,-1 3-645,0 1 0,2-1-1,0 1 1,1 0 0,0-1 0,1 1 0,6 19 0,-7-30-229,0 1 0,1-1 0,-1 0 0,1 0 1,1 0-1,-1 0 0,1 0 0,0 0 0,0-1 1,0 0-1,1 1 0,-1-1 0,1 0 0,0-1 1,0 1-1,1-1 0,-1 1 0,1-1 0,-1-1 1,1 1-1,0-1 0,0 0 0,0 0 1,0 0-1,1 0 0,-1-1 0,7 1 0,1-1 7,1-1-1,-1 0 1,1-1-1,-1 0 1,0-1 0,1-1-1,-1 0 1,0-1-1,-1 0 1,1-1-1,-1 0 1,23-14-1,-28 15 45,0-1 0,0-1 0,0 1-1,-1-1 1,0 0 0,0-1 0,0 1-1,-1-1 1,0 0 0,0-1 0,-1 1-1,0-1 1,0 0 0,-1 0 0,0 0 0,0 0-1,-1-1 1,0 1 0,-1-1 0,2-16-1,-3 18-78,0 0 0,0 0 1,-1 0-1,1 0 0,-1 0 0,-1 0 0,1 0 0,-1 1 0,-1-1 0,1 0 0,-1 1 0,0 0 0,-1-1 0,1 1 0,-1 1 0,-1-1 0,1 0 0,-1 1 0,1 0 1,-2 0-1,1 1 0,0-1 0,-1 1 0,0 0 0,0 0 0,0 1 0,-11-4 0,1-1-11,0 1 0,-1 1 0,1 1 0,-1 1 0,0 0 0,-1 1 0,-28-1 0,45 4-17,1 0-1,0 0 1,0 0-1,-1 0 1,1 0-1,0 0 1,-1 0-1,1 0 1,0 0-1,-1 0 1,1 0 0,0 0-1,0 0 1,-1 1-1,1-1 1,0 0-1,-1 0 1,1 0-1,0 0 1,0 1-1,0-1 1,-1 0 0,1 0-1,0 1 1,0-1-1,0 0 1,0 0-1,-1 1 1,1-1-1,0 0 1,0 1 0,0-1-1,0 0 1,0 1-1,0-1 1,0 0-1,0 1 1,0-1-1,0 0 1,0 0-1,0 1 1,0-1 0,0 0-1,0 1 1,0-1-1,0 0 1,0 1-1,1-1 1,-1 0-1,0 0 1,0 1-1,0-1 1,0 0 0,1 0-1,-1 1 1,0-1-1,0 0 1,0 0-1,1 0 1,-1 1-1,0-1 1,1 0-1,-1 0 1,1 0 0,15 17-2287,-10-15 1186,0 0 1,0 0-1,0-1 0,0 1 0,0-1 1,0-1-1,10 1 0,21-1-8923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16.250"/>
    </inkml:context>
    <inkml:brush xml:id="br0">
      <inkml:brushProperty name="width" value="0.025" units="cm"/>
      <inkml:brushProperty name="height" value="0.025" units="cm"/>
    </inkml:brush>
  </inkml:definitions>
  <inkml:trace contextRef="#ctx0" brushRef="#br0">0 306 5765,'0'0'17041,"8"6"-14815,-5-4-2069,0 0 0,-1 0 1,1 0-1,0 0 0,0-1 1,0 1-1,0-1 0,1 0 0,-1 0 1,0 0-1,0 0 0,1-1 1,6 1-1,-6-1 6,1-1 1,-1 0-1,0 0 0,1-1 1,-1 1-1,0-1 1,0 0-1,0 0 0,0 0 1,0-1-1,-1 0 1,1 1-1,4-6 0,21-17 382,-2-1-1,46-57 0,-63 70-383,0-1 0,-1 0 0,-1-1-1,0 0 1,0 0 0,-2-1 0,0 0 0,7-32 0,-17 77-77,1 2 1,1-1-1,1 0 1,2 0 0,4 30-1,-3-47-381,0 0-1,1-1 0,1 1 0,0-1 0,0 0 0,1 0 0,1 0 0,0-1 0,0 0 0,1 0 0,1 0 0,0-1 0,0 0 0,13 10 0,2-3-6038,-2-10-5334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28.021"/>
    </inkml:context>
    <inkml:brush xml:id="br0">
      <inkml:brushProperty name="width" value="0.025" units="cm"/>
      <inkml:brushProperty name="height" value="0.025" units="cm"/>
    </inkml:brush>
  </inkml:definitions>
  <inkml:trace contextRef="#ctx0" brushRef="#br0">3886 382 5093,'0'0'-192,"-11"-4"3571,-18-8-1233,-39-23 1,-42-20 1562,-5 13-3036,-1 5-1,-210-38 0,-253 2-217,119 36-268,-515 26-1,781 27 644,2 8-1,-314 82 0,446-86-807,48-15-60,0 0 0,-1-1 0,0 0 0,0-1 0,0-1 0,0 0 0,0 0 0,-17-1 0,29-2-177,0 0 0,0 1 1,0-1-1,0 0 0,0 0 1,1 1-1,-1-1 0,0 0 1,1 0-1,-1 0 0,1 0 1,-1 0-1,1 0 0,-1 0 1,1 0-1,-1 0 0,1 0 1,0-1-1,0 1 0,0 0 1,0 0-1,0 0 0,0 0 1,0 0-1,0 0 0,0-1 1,0 1-1,0 0 0,1 0 1,0-1-1,-1-2-1453,1-9-4962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28.440"/>
    </inkml:context>
    <inkml:brush xml:id="br0">
      <inkml:brushProperty name="width" value="0.025" units="cm"/>
      <inkml:brushProperty name="height" value="0.025" units="cm"/>
    </inkml:brush>
  </inkml:definitions>
  <inkml:trace contextRef="#ctx0" brushRef="#br0">1289 1 14189,'0'0'6748,"-17"0"-6561,-25 5-145,1 2-1,1 2 1,-1 1 0,-61 26-1,-42 16 53,-61 21 6,-251 126 0,431-187-97,1 1 1,0 1-1,1 2 1,1 0 0,-39 36-1,59-51-7,0 1 0,1 0 0,-1-1 0,0 1 0,1 0 0,-1 0 0,1 0 0,0 0 0,0 1 0,0-1 0,0 0 0,0 1 0,0-1 0,0 0 0,1 1 0,-1-1 0,1 1 0,0 3 0,0-5 3,1 0 1,-1 1 0,1-1 0,0 0 0,-1 0 0,1 1-1,0-1 1,0 0 0,0 0 0,0 0 0,0 0-1,0 0 1,0 0 0,1 0 0,-1-1 0,0 1-1,0 0 1,1-1 0,-1 1 0,0-1 0,1 1 0,2 0-1,11 2 39,2-1-1,-1 0 1,0-1 0,23-1-1,-24-1 27,452-29 419,-78 1-427,-111 27-1052,-194 2-1499,-4 0-3687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51.846"/>
    </inkml:context>
    <inkml:brush xml:id="br0">
      <inkml:brushProperty name="width" value="0.025" units="cm"/>
      <inkml:brushProperty name="height" value="0.025" units="cm"/>
    </inkml:brush>
  </inkml:definitions>
  <inkml:trace contextRef="#ctx0" brushRef="#br0">51 73 7783,'0'0'8947,"-3"9"-8333,-3 14-79,2-1-1,1 1 1,1 0-1,0 0 1,5 46-1,21 129 1251,-20-167-1748,19 107 160,-6-47-115,-5 0 0,2 94 0,-29 299 570,0 1 324,9-336-785,2-94 50,2 0-1,3 0 1,9 67 0,2-3-193,-14-164-80,-17-86 0,0 0-193,3-453-1370,14 291 1178,-12-31 460,4-272-108,19 479 104,1-52 120,-11 164-144,0 7 12,-3 13 46,-4 23 25,2 5-88,-5 29 95,-4 114-1,54 628 34,-4-216-78,-26-57-2169,-9-540 2072,0-33-97,-1-228 303,14-704-23,-15 364 31,-4 244-236,8 302 51,15-98 0,-15 133 187,-3 38 293,-29 383-308,-4 98-2143,33-257-957,11-81-2253,4-38-1788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57.486"/>
    </inkml:context>
    <inkml:brush xml:id="br0">
      <inkml:brushProperty name="width" value="0.025" units="cm"/>
      <inkml:brushProperty name="height" value="0.025" units="cm"/>
    </inkml:brush>
  </inkml:definitions>
  <inkml:trace contextRef="#ctx0" brushRef="#br0">1 1 2851,'0'0'-160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19:58.959"/>
    </inkml:context>
    <inkml:brush xml:id="br0">
      <inkml:brushProperty name="width" value="0.025" units="cm"/>
      <inkml:brushProperty name="height" value="0.025" units="cm"/>
    </inkml:brush>
  </inkml:definitions>
  <inkml:trace contextRef="#ctx0" brushRef="#br0">51 0 4164,'0'0'13837,"-1"6"-13490,-7 172 3048,4-32-2311,-2 329 279,10-213-1231,-22 102 439,0-126-107,21-308-472,4 0 0,2 1 0,34-126 0,21-132-1553,-57 267 1331,-2-1 0,-4 0-1,-8-88 1,4 129 304,0 1 0,-1-1-1,-2 1 1,0 0 0,-11-25 0,12 91 113,-7 366-107,-1 1-53,13-402-35,-1-9 4,1-1 0,-1 1 0,1 0 0,0 0 1,0 0-1,0 0 0,0 0 0,1 0 0,-1 0 0,1 0 0,0 0 1,0 0-1,0-1 0,0 1 0,2 4 0,-2-7 4,-1 0 0,1 0 0,0-1-1,-1 1 1,1 0 0,-1 0 0,1 0 0,0 0-1,-1-1 1,1 1 0,-1 0 0,1-1 0,-1 1-1,1 0 1,-1-1 0,1 1 0,-1-1 0,1 1-1,-1 0 1,0-1 0,1 1 0,-1-1 0,0 1-1,1-1 1,-1 0 0,0 1 0,1-1 0,-1 1-1,0-1 1,0 1 0,0-1 0,0 0 0,0 1-1,0-1 1,0 0 0,0 1 0,0-1 0,0 0 0,5-32 46,-5 32-47,16-518 62,-16 311-53,-1 53 44,12-209 147,-9 553-418,-34 201 294,-3 157-70,34-538-19,1-1 0,1 0 0,0 0 0,0 0 0,0 1 0,1-1 0,4 13 0,-3-57-392,-3-83 411,20-605 124,-11 466 100,-20 335-480,-15 340 247,-12 260 67,36-630-67,-1-10-12,2 0-1,2 0 1,5 38 0,2-48-285,-7-27 250,-1 0 0,0 0 0,1 0 0,-1 0 0,0 0 0,0-1 0,1 1 0,-1 0 0,0 0-1,0 0 1,1 0 0,-1 0 0,0 0 0,0-1 0,1 1 0,-1 0 0,0 0 0,0 0 0,0-1 0,1 1 0,-1 0-1,0 0 1,0-1 0,0 1 0,0 0 0,0 0 0,0-1 0,1 1 0,-1 0 0,0-1 0,0 1 0,0 0-1,0 0 1,0-1 0,0 1 0,0 0 0,0-1 0,0 1 0,0 0 0,-1-1 0,6-55-6026,-5-4-3127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0:00.219"/>
    </inkml:context>
    <inkml:brush xml:id="br0">
      <inkml:brushProperty name="width" value="0.025" units="cm"/>
      <inkml:brushProperty name="height" value="0.025" units="cm"/>
    </inkml:brush>
  </inkml:definitions>
  <inkml:trace contextRef="#ctx0" brushRef="#br0">498 62 6054,'0'0'-353,"-5"-8"4944,3 4-4281,0 1 0,-1-1 0,0 0 0,1 1 0,-1 0-1,0 0 1,0 0 0,-1 0 0,1 0 0,-1 1 0,1-1-1,-1 1 1,0 0 0,0 0 0,0 0 0,0 1 0,0-1 0,-1 1-1,1 0 1,0 0 0,0 1 0,-1-1 0,1 1 0,-6 0-1,0 0-190,-1 1-1,0 0 0,0 1 0,1 0 1,-1 0-1,1 1 0,0 1 0,-1 0 1,2 0-1,-1 1 0,-11 7 0,8-3-19,0 1-1,0 1 0,1 0 0,1 0 0,0 1 1,-18 24-1,10-4 89,0 0 0,2 1 0,2 1 1,0 0-1,-16 68 0,17-48-92,3 1 1,2 1-1,2-1 0,3 1 0,7 110 0,-2-154-82,1 0-1,0-1 0,1 1 1,0 0-1,0-1 0,2 0 1,-1 0-1,1 0 0,1 0 1,13 19-1,-15-26 18,0 1 1,0-1-1,1 0 1,-1 0-1,1 0 0,0-1 1,0 1-1,0-1 0,0 0 1,1-1-1,-1 1 1,1-1-1,0 0 0,-1-1 1,1 1-1,0-1 1,0 0-1,0-1 0,0 1 1,0-1-1,0 0 0,0-1 1,10-1-1,-2-2 84,-1 0 0,0-1 1,0 0-1,0-1 0,-1 0 0,0-1 0,0-1 0,0 1 1,-1-2-1,-1 0 0,1 0 0,16-20 0,-1-2 82,-2-1 1,0 0-1,23-46 0,-30 45-136,0-2 0,-3 0 0,-1 0 0,-1-1 0,-2-1 0,9-69-1,-16 83-26,-1 1 0,-1-1 1,-1 0-1,-1 0 0,-2 1 0,0-1 0,-1 1 0,-1-1 0,-1 2 0,-1-1 0,-1 0 0,-16-30 0,19 43-16,-1 0 1,0 1 0,0 0-1,-1 0 1,0 1-1,0 0 1,0 0-1,-1 0 1,-15-9 0,19 14-37,1 0 1,-1 1 0,0-1 0,0 0 0,0 1 0,0 0-1,0 0 1,0 0 0,0 0 0,0 1 0,0 0-1,0 0 1,0 0 0,0 0 0,0 0 0,0 1 0,-1 0-1,1 0 1,1 0 0,-1 0 0,0 1 0,0 0 0,0-1-1,1 1 1,-1 0 0,-4 5 0,-1 0-561,1 1 1,0 0 0,1 0 0,-11 15-1,-9 18-5068,25-39 5046,-16 26-8751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0:14.258"/>
    </inkml:context>
    <inkml:brush xml:id="br0">
      <inkml:brushProperty name="width" value="0.025" units="cm"/>
      <inkml:brushProperty name="height" value="0.025" units="cm"/>
    </inkml:brush>
  </inkml:definitions>
  <inkml:trace contextRef="#ctx0" brushRef="#br0">8396 1874 4228,'0'0'-91,"9"-11"171,-3 5-11,-1 1 111,1-1-1,-1 0 1,0-1-1,-1 1 1,1-1-1,-1 0 1,-1 0-1,1 0 1,-1-1-1,0 1 1,-1-1-1,3-13 1,-4 5 24,-1 1-1,0-1 1,-1 1 0,-1 0 0,-1-1 0,0 1 0,-1 0 0,0 1 0,-1-1 0,-1 1 0,0 0 0,-1 0 0,-1 0 0,0 1-1,0 0 1,-2 1 0,1 0 0,-2 1 0,-13-13 0,-8-6-794,-2 2-1,-1 1 1,-1 1-1,-45-23 1,-166-72-3798,169 85 3107,-655-258 3570,-22 50 2805,566 185-4908,-1088-300 1663,982 295-1686,-3 13 0,-420-18 1,478 64 18,0 11 1,-333 51-1,410-29-107,1 8 1,2 7-1,2 6 0,-207 96 0,239-85 59,3 6 0,3 5 0,3 6 0,4 4 0,3 5 1,4 5-1,4 5 0,-136 164 0,200-212-93,2 2 0,3 0-1,1 3 1,3 0 0,2 2 0,3 1 0,2 1 0,3 1 0,2 1 0,3 0 0,-12 113 0,22-108 5,2 0-1,3-1 1,3 1 0,3-1 0,2 0-1,3 0 1,3-1 0,3-1 0,2 0-1,3-2 1,2 0 0,3-2 0,59 90-1,-43-87-9,2-2 0,3-2 0,3-2 0,82 66 0,-53-57-2,3-5 1,152 82 0,-54-55 18,2-8 0,348 94 1,-96-66 156,887 95 0,465-99 247,-1434-87-502,-227-9 48,510 15 14,-2-38 59,-445 0 6,0-8-1,366-102 0,-426 87-51,-2-6 1,-1-6-1,-4-5 0,228-145 0,-291 161-17,-1-3 0,-2-2 0,-3-3-1,-1-2 1,47-62 0,-74 81 8,-2-1 1,-2-1 0,-1-1-1,-2-1 1,-1-1 0,-2 0 0,-2-1-1,-1-1 1,-2 0 0,8-62-1,-14 57 61,-3-1-1,-1 1 0,-3-1 1,-1 1-1,-3-1 0,-1 1 1,-22-69-1,11 60 10,-2 2 0,-3 0 0,-2 1-1,-2 2 1,-60-83 0,23 52-23,-4 3 0,-3 3 1,-3 3-1,-3 3 0,-125-84 0,5 24-8,-273-129 0,-157-20-586,-15 37-3252,498 188 2023,-126-46-3520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12.789"/>
    </inkml:context>
    <inkml:brush xml:id="br0">
      <inkml:brushProperty name="width" value="0.025" units="cm"/>
      <inkml:brushProperty name="height" value="0.025" units="cm"/>
    </inkml:brush>
  </inkml:definitions>
  <inkml:trace contextRef="#ctx0" brushRef="#br0">73 113 3651,'0'0'-37,"-8"0"2151,3 0-1473,-33-4-7,37 3-267,-1 1-1,1-1 1,-1 1-1,1-1 1,0 1-1,-1-1 1,1 0-1,0 0 1,0 0-1,-1 0 1,1 0-1,0 0 1,0 0-1,0 0 1,0 0-1,-1-2 1,7 3 4747,11 0-4417,-4-1-300,462-9 1466,-444 3-1710,-32 3 23,-17 3-104,-459 32 2021,1014-102-1229,-377 41-1018,-275 45-44,-54 9 266,-81 16 115,381-45 324,373-18-571,-501 23 5,-5 0-31,-400 12 144,247-6 148,591-24 166,-400 18-409,-5 1 13,1-2 1,38-7 0,-61 4-23,-20 2 35,-22-1-10,-237 12 83,221-4-54,-1 3 0,2 1 0,-67 22 0,109-28-375,-27 10 240,17 1-5949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1.712"/>
    </inkml:context>
    <inkml:brush xml:id="br0">
      <inkml:brushProperty name="width" value="0.025" units="cm"/>
      <inkml:brushProperty name="height" value="0.025" units="cm"/>
    </inkml:brush>
  </inkml:definitions>
  <inkml:trace contextRef="#ctx0" brushRef="#br0">1 63 15439,'0'0'6822,"-1"-52"-4740,1 44-897,0 6-480,0 2-1410,0 6-1921,0-2-2307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24.167"/>
    </inkml:context>
    <inkml:brush xml:id="br0">
      <inkml:brushProperty name="width" value="0.025" units="cm"/>
      <inkml:brushProperty name="height" value="0.025" units="cm"/>
    </inkml:brush>
  </inkml:definitions>
  <inkml:trace contextRef="#ctx0" brushRef="#br0">21 81 3908,'0'0'13484,"-5"-2"-12624,-11-4-292,20 4 365,33 2 912,-11 1-1508,125-6 50,240-39 0,-598 46 153,-93 30 1670,298-32-2087,7 0-54,43 0-38,223-4 161,-203-1-595,133-25 1,-179 23 378,-15 2 29,-16 2 19,-71 1 147,-1 2 0,1 5 0,-150 26 0,241-32-152,-1-1 0,1 2 0,0-1 0,12 2 1,21 0 6,149-16-813,92-4-3529,-345 23 4372,0 2 1,-83 19-1,78-12-653,-114 9 0,128-21-3620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26.545"/>
    </inkml:context>
    <inkml:brush xml:id="br0">
      <inkml:brushProperty name="width" value="0.025" units="cm"/>
      <inkml:brushProperty name="height" value="0.025" units="cm"/>
    </inkml:brush>
  </inkml:definitions>
  <inkml:trace contextRef="#ctx0" brushRef="#br0">318 107 3619,'0'0'7362,"-2"-8"-6412,1 3-854,0 0 0,0 0-1,-1 0 1,0 0 0,0 1-1,0-1 1,0 0 0,-1 1 0,1-1-1,-1 1 1,-1 0 0,1 0-1,0 0 1,-1 1 0,0-1-1,0 1 1,0 0 0,0 0-1,0 0 1,-1 1 0,1-1 0,-1 1-1,0 0 1,1 0 0,-1 1-1,-8-2 1,7 3 50,-1 0 0,1 0 0,-1 1 1,1 0-1,-1 0 0,1 0 0,0 1 0,0 0 0,0 1 0,0-1 1,0 1-1,0 0 0,1 1 0,-1-1 0,1 1 0,0 0 0,0 0 0,0 1 1,1-1-1,-1 1 0,1 0 0,0 1 0,1-1 0,-6 11 0,-2 3-14,1 2-1,1-1 1,0 2-1,2-1 0,-9 44 1,9-26 47,2 0-1,2 0 1,1 0 0,4 40 0,0-55-167,1-1-1,0 0 1,2 0-1,1 0 1,0-1-1,2 1 1,1-2-1,11 22 1,-18-39-4,0 0 0,0-1 0,1 1 0,-1-1 0,1 1 0,-1-1 0,1 0 0,0 0 0,1 0 0,-1-1 0,0 1 0,1-1 0,-1 1 0,1-1 0,0 0 0,0-1 1,0 1-1,0-1 0,0 0 0,0 0 0,8 1 0,-7-2 60,0 0 1,0-1-1,0 0 1,0 0-1,0 0 1,0-1-1,0 0 0,0 0 1,0 0-1,-1 0 1,1-1-1,-1 0 1,0 0-1,0 0 1,0 0-1,0-1 1,5-6-1,12-14 192,0-2-1,-3 0 1,0-1-1,-1-1 1,-2 0-1,-1-1 0,16-47 1,-17 36-15,-2 1 0,-2-1-1,-1-1 1,-2 0 0,1-64 0,-15 96-4140,3 6 2585,-11-9-3788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35.970"/>
    </inkml:context>
    <inkml:brush xml:id="br0">
      <inkml:brushProperty name="width" value="0.025" units="cm"/>
      <inkml:brushProperty name="height" value="0.025" units="cm"/>
    </inkml:brush>
  </inkml:definitions>
  <inkml:trace contextRef="#ctx0" brushRef="#br0">277 78 3587,'0'0'7074,"-4"-7"-6023,2 3-836,0 0 1,0 0-1,-1 0 0,0 1 0,1-1 0,-1 1 0,0 0 0,-1 0 0,-6-5 0,8 7-106,0 0 0,0 0 0,0 0 0,0 0 1,0 0-1,-1 1 0,1-1 0,0 1 0,0-1 0,0 1 0,-1 0 0,1 0 0,0 0 0,0 0 0,-1 0 0,1 1 0,0-1 1,0 1-1,0-1 0,0 1 0,-1 0 0,1 0 0,0 0 0,0 0 0,1 0 0,-1 1 0,-3 1 0,-5 6 43,1 0 0,0 0 0,1 0 0,0 1 0,0 1 0,1-1-1,0 1 1,-9 20 0,-1 10 22,-15 49-1,20-51 1,2 1 0,2 0 0,1 0 0,2 1 0,1 51 0,4-69-129,1-1 0,1 1 0,1-1 0,1 0 0,1 0 1,0 0-1,2-1 0,1 1 0,0-2 0,2 1 0,12 20 0,-17-35-48,-1 1-1,1-1 0,0 0 0,1 0 0,0-1 0,0 0 0,0 0 0,0 0 0,1 0 0,-1-1 0,1 0 0,10 3 0,-12-5 56,1 0 0,-1-1-1,0 0 1,1 0-1,-1 0 1,0-1-1,1 0 1,-1 0 0,1 0-1,-1-1 1,1 1-1,-1-1 1,0-1-1,0 1 1,1-1 0,-1 0-1,0 0 1,8-5-1,8-7 157,1-1-1,-2-1 1,0-1-1,-1-1 0,-1 0 1,-1-1-1,0-1 0,-2-1 1,0 0-1,-1-1 1,-1-1-1,-2 0 0,10-25 1,-10 20-48,-1 0 1,-2-1 0,0 0-1,-3-1 1,0 1 0,-2-1-1,0 0 1,-3 0 0,0 0-1,-2 0 1,-6-29 0,5 43-131,0 0 1,-1 1 0,-1 0 0,-1 0 0,0 0 0,-1 1 0,0 0 0,-1 0 0,-1 0-1,0 1 1,-1 1 0,0-1 0,-15-12 0,22 22-42,-1 1 0,1 0-1,-1-1 1,0 1 0,0 1 0,0-1 0,0 1-1,0-1 1,0 1 0,-1 0 0,1 1 0,0-1-1,0 1 1,-1-1 0,1 1 0,0 1 0,-1-1 0,1 1-1,0-1 1,0 1 0,-1 1 0,1-1 0,0 0-1,0 1 1,-6 3 0,-6 5-1024,1 0-1,0 1 1,1 1-1,-22 21 1,18-16-1814,-7 5-4993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44.270"/>
    </inkml:context>
    <inkml:brush xml:id="br0">
      <inkml:brushProperty name="width" value="0.025" units="cm"/>
      <inkml:brushProperty name="height" value="0.025" units="cm"/>
    </inkml:brush>
  </inkml:definitions>
  <inkml:trace contextRef="#ctx0" brushRef="#br0">572 76 9673,'0'-4'469,"0"1"-1,0 0 1,0 0-1,-1 0 1,1-1-1,-1 1 1,0 0 0,0 0-1,0 0 1,0 0-1,0 0 1,0 1-1,-1-1 1,0 0-1,0 0 1,1 1-1,-1-1 1,-1 1 0,1 0-1,-4-4 1,3 4-348,-1 1 1,1-1 0,-1 1 0,1 0 0,-1-1 0,1 2 0,-1-1 0,0 0 0,0 1 0,1-1-1,-1 1 1,0 0 0,0 1 0,1-1 0,-1 0 0,0 1 0,1 0 0,-5 2 0,-3 1-103,0 1 1,0 0-1,0 1 1,1 0 0,0 0-1,1 1 1,-1 1-1,1 0 1,1 0 0,-11 13-1,-13 18 15,-28 43 0,58-79-34,-39 58 10,3 2 0,3 1 1,-29 76-1,47-99-3,3 2 0,1-1 0,2 2 0,2 0 0,3 0 0,-3 59 0,9-92 7,0-1 1,0 0-1,1 0 0,1 1 0,0-1 0,0 0 0,1 0 0,0-1 0,1 1 0,0 0 0,7 10 0,-8-15 13,1 1-1,1-1 1,-1 0-1,1 0 1,0-1-1,0 1 1,0-1-1,0 0 1,1 0-1,0-1 1,0 0-1,0 0 1,0 0-1,0-1 1,1 1-1,-1-2 1,14 3-1,-6-2 45,-1 0 0,1-1 0,0-1 0,0 0 0,0-1 0,0 0 0,0-2-1,0 1 1,0-2 0,-1 0 0,0 0 0,0-1 0,16-9 0,-11 4-22,0-2 0,-1 0 0,-1-1 0,0-1 0,0 0 0,-2-1 0,1-1 0,12-18 0,1-8 33,-2-1 0,-2-1 0,-2-1 0,-2-1 0,-2-1 0,20-80 0,-26 80-19,-3 0 0,-2-1 0,-2 0 0,-2 0 0,-4-54 1,1 96-77,0 0 1,-1-1 0,0 1 0,0 0 0,-1 0 0,1 0 0,-1 0 0,0 0 0,-1 0 0,0 0-1,0 0 1,0 1 0,0 0 0,-1 0 0,0 0 0,0 0 0,0 0 0,-9-6 0,7 6-530,-1 1 0,1 1 0,-1-1 1,0 1-1,-13-5 0,-11-1-4620,3 0-4031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50.724"/>
    </inkml:context>
    <inkml:brush xml:id="br0">
      <inkml:brushProperty name="width" value="0.025" units="cm"/>
      <inkml:brushProperty name="height" value="0.025" units="cm"/>
    </inkml:brush>
  </inkml:definitions>
  <inkml:trace contextRef="#ctx0" brushRef="#br0">77 33 7623,'-10'3'2803,"-24"5"-1204,32-7-1501,1-1 1,-1 0-1,1 0 1,-1 1-1,1-1 1,-1 1-1,1-1 1,-1 1-1,1-1 0,0 1 1,-1 0-1,1 0 1,0 0-1,-1 0 1,1 0-1,0 0 0,0 0 1,0 0-1,0 0 1,0 1-1,0-1 1,0 0-1,1 1 1,-1-1-1,0 3 0,2-2 35,0-1-1,0 1 0,1 0 0,-1-1 0,1 1 1,-1-1-1,1 0 0,-1 1 0,1-1 1,0 0-1,0 0 0,0 0 0,0 0 0,0 0 1,0-1-1,0 1 0,3 0 0,44 9 1324,-42-8-1197,55 5 384,0-3 0,87-5 0,-62-1-538,667-11-105,-49-18-395,-368 8 552,553 34 1,219-3-244,-476-15 2524,-268 5-1464,-105-12-1068,-21 0-5,-171 13 114,313-21 195,-427 21-6285,29-1 523</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32.332"/>
    </inkml:context>
    <inkml:brush xml:id="br0">
      <inkml:brushProperty name="width" value="0.025" units="cm"/>
      <inkml:brushProperty name="height" value="0.025" units="cm"/>
    </inkml:brush>
  </inkml:definitions>
  <inkml:trace contextRef="#ctx0" brushRef="#br0">520 42 9673,'-12'-1'1724,"-51"-4"492,-102-23-1,158 26-2109,0 1 0,0-1 0,0 1 0,0 0 0,-1 1 0,1 0 0,-10 0 0,13 1-53,0 0 0,0 0-1,1 1 1,-1-1 0,0 1-1,1 0 1,-1 0 0,1 0 0,-1 0-1,1 0 1,0 1 0,0 0 0,0-1-1,-4 7 1,-12 15-7,2 1-1,0 1 0,2 1 1,0 0-1,2 1 0,1 1 1,2 0-1,1 0 1,1 1-1,1 0 0,2 0 1,0 1-1,1 35 0,3-6 51,3 0-1,2 0 0,3-1 0,2 0 0,32 106 1,-34-139-137,1-2 1,2 1-1,0-1 0,28 45 1,-34-64 30,-1 0 0,1 0-1,1 0 1,-1-1 0,1 1 0,0-1 0,0 0 0,0-1 0,0 1 0,1-1-1,8 4 1,-10-5 9,0-1 1,1 0-1,-1-1 0,1 1 0,-1-1 0,1 1 0,-1-1 0,1 0 0,0-1 0,-1 1 0,1-1 0,-1 0 1,0 0-1,1-1 0,-1 1 0,0-1 0,0 0 0,4-2 0,26-17 158,-1-2 0,-1-1 0,36-35-1,-1 2 28,-35 31-181,-2-2 0,0-2 0,-2 0 0,-1-2 0,-2-1 0,27-45 0,-37 52 0,-1-1 0,-2-1 1,-1 0-1,0 0 0,-3-1 1,0 0-1,-2 0 0,-1-1 1,2-42-1,-6 53 38,-1 1 0,-1-1 0,-1 1 0,0 0 0,-2-1-1,0 1 1,-1 1 0,-11-30 0,11 37-3,0 1-1,-1 0 0,0 0 1,0 0-1,-1 1 0,0 0 1,0 0-1,-1 0 1,0 1-1,0 0 0,-1 1 1,0 0-1,0 0 0,0 1 1,-1 0-1,-13-4 0,10 4 2,-1 1 0,1 1 0,-1 0-1,0 1 1,0 0 0,0 1-1,0 1 1,0 0 0,0 1-1,-21 4 1,7 1-556,2 2-1,-1 0 1,1 2-1,-32 16 0,33-14-3528,5-7-3540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54.394"/>
    </inkml:context>
    <inkml:brush xml:id="br0">
      <inkml:brushProperty name="width" value="0.025" units="cm"/>
      <inkml:brushProperty name="height" value="0.025" units="cm"/>
    </inkml:brush>
  </inkml:definitions>
  <inkml:trace contextRef="#ctx0" brushRef="#br0">1797 145 3523,'0'0'8302,"-6"-10"-8046,1 0-436,1 2 540,0 0 1,0 1-1,-1-1 1,1 1 0,-2 0-1,1 0 1,-1 0-1,0 1 1,-1 0 0,1 0-1,-1 1 1,0 0-1,-1 0 1,1 0-1,-12-4 1,-13 2-177,1 2 0,-1 2 0,0 0 0,0 3-1,-37 3 1,-26-2-38,-69-5 2,-293 3 505,401 6-475,1 1-1,-1 4 1,-93 28-1,119-29-64,1 2 0,1 1-1,0 1 1,0 2 0,2 0-1,0 2 1,0 1 0,-31 29-1,43-31-84,0 1 0,1 0-1,1 1 1,1 1 0,0-1-1,1 2 1,1-1 0,1 1-1,1 1 1,0 0 0,-5 39-1,5-20-26,3 1 0,1-1-1,2 1 1,2 0 0,8 54 0,-6-71-7,1-1 1,2 0 0,0 0 0,1 0 0,1-1 0,2 0 0,0-1-1,1 0 1,1 0 0,1-2 0,1 1 0,0-1 0,2-1 0,0-1-1,1 0 1,0-2 0,1 1 0,1-2 0,1-1 0,0 0-1,1-1 1,0-2 0,0 0 0,1-1 0,1-1 0,-1-1 0,31 5-1,-9-7 30,1-2 0,0-2 0,0-2 0,-1-2 0,1-2 0,-1-2 0,61-17 0,23-15 35,141-63 0,-196 72-114,0-4 0,-2-3 0,114-79 0,-160 98 131,-2 0-1,0-2 1,-1-1-1,-1 0 1,-1-2 0,-1 0-1,-1-1 1,-1-1-1,-1-1 1,-2 0-1,0-1 1,-2-1 0,10-32-1,-18 47 72,0-1-1,-2 0 1,0 0-1,0 1 1,-1-1-1,-1-1 1,0 1-1,-1 0 1,-1 0-1,0 1 1,-7-24-1,5 26-107,0 0 0,-2 1 0,1-1 0,-1 1 0,0 0 0,-1 0 0,-1 1 0,1 0 1,-1 0-1,-1 1 0,0 0 0,0 0 0,0 1 0,-11-6 0,0 1-57,-1 2 1,0 0-1,0 1 0,-1 1 1,-36-8-1,-119-13-2716,120 21 396,-3-1-2782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41.928"/>
    </inkml:context>
    <inkml:brush xml:id="br0">
      <inkml:brushProperty name="width" value="0.025" units="cm"/>
      <inkml:brushProperty name="height" value="0.025" units="cm"/>
    </inkml:brush>
  </inkml:definitions>
  <inkml:trace contextRef="#ctx0" brushRef="#br0">1104 114 2402,'-4'-10'4404,"3"4"-4312,-1 1 0,-1 0 0,1 0-1,-1-1 1,0 2 0,0-1 0,0 0-1,0 0 1,-1 1 0,0 0-1,0 0 1,0 0 0,-1 0 0,1 1-1,-1-1 1,0 1 0,0 0-1,0 1 1,0-1 0,-1 1 0,-6-2-1,-10-1 41,1 2-1,-1 0 1,0 1 0,0 1-1,-1 1 1,1 1-1,0 1 1,1 1-1,-1 1 1,-24 7 0,-3 4 351,1 3 0,1 1 0,-57 32 0,56-25 74,1 2 1,2 3-1,1 1 0,2 2 1,1 2-1,-45 50 1,69-65-471,0 1 0,1 1 0,1 1 0,1 0 0,1 0 0,-10 28 0,17-35-85,1 1 0,0 0 0,1 1 0,1-1 0,1 1 0,0-1 0,1 1 1,1 0-1,5 33 0,-3-41 14,0-1 0,1 1 0,0-1 0,1 0 1,0 0-1,1 0 0,0-1 0,0 1 0,1-1 0,0 0 0,1-1 1,9 11-1,-3-7 111,0 0 0,1-2 1,0 1-1,0-2 0,1 0 1,0 0-1,17 5 0,11 2 231,1-2-1,0-2 1,1-2-1,89 8 1,-58-11-217,0-4 0,0-3 0,-1-3 0,88-16 0,-131 14-70,0-2 0,-1-1-1,0-1 1,0-2-1,-1-1 1,0-2-1,-1 0 1,-1-2 0,0-1-1,-1-2 1,-1 0-1,30-30 1,-44 36-58,0 0 1,-1 0 0,-1-2-1,0 1 1,-1-1-1,-1 0 1,0-1 0,-1 0-1,-1 0 1,0-1-1,-1 1 1,-1-1 0,-1 0-1,2-29 1,-4 31-14,-2 0 0,0 0 0,0 0 1,-1 0-1,-1 0 0,-1 1 0,0-1 1,-1 1-1,0 0 0,-1 0 0,-1 0 1,0 1-1,-1 0 0,-1 1 0,0-1 1,0 2-1,-12-12 0,8 10 7,-2 0 0,0 1-1,0 1 1,-1 0 0,0 1 0,-1 1 0,0 1-1,-1 0 1,0 1 0,-28-7 0,21 8-370,-1 2 0,1 0 0,-1 2 0,0 0 0,1 2 0,-1 1 0,-32 5 0,-19 14-3529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24.065"/>
    </inkml:context>
    <inkml:brush xml:id="br0">
      <inkml:brushProperty name="width" value="0.025" units="cm"/>
      <inkml:brushProperty name="height" value="0.025" units="cm"/>
      <inkml:brushProperty name="color" value="#E71224"/>
    </inkml:brush>
  </inkml:definitions>
  <inkml:trace contextRef="#ctx0" brushRef="#br0">547 105 3812,'0'0'1163,"-1"-11"2462,1 8-3364,0-1 0,0 0 0,0 0 0,-1 0 0,1 1 0,-1-1 0,0 0 0,0 1 0,-1-1 0,1 0 0,-1 1 0,1 0 0,-1-1 0,0 1 0,0 0 0,-1 0 0,1 0 0,-1 0 0,1 0 0,-1 1 0,0-1-1,0 1 1,0 0 0,0 0 0,-1 0 0,1 0 0,0 0 0,-1 1 0,1-1 0,-1 1 0,0 0 0,1 0 0,-1 1 0,-7-1 0,-2 1-139,-1 0-1,1 1 1,0 1 0,-1 0-1,1 1 1,0 0 0,0 1-1,0 1 1,1 0-1,0 1 1,0 0 0,0 1-1,0 0 1,1 0 0,-19 18-1,11-7 102,0 0-1,1 1 1,1 1-1,0 1 1,2 0-1,0 1 1,-14 32-1,12-17-83,2 2 0,2-1 0,2 2-1,1 0 1,-6 56 0,9-24 43,4 1-1,6 85 1,-1-135-182,1-1 0,1 0 0,1 0 0,1 0 0,1-1 0,0 0 0,2 0 0,1-1 0,0 0 1,2-1-1,0 0 0,1 0 0,19 20 0,-24-29 1,1-1 0,0-1 0,0 0 0,1 0 0,0-1 0,0 0 0,0-1 0,1 0 0,0-1 0,0 0 0,1 0 0,0-1 0,-1-1 0,1 0 0,0-1 0,0 0 0,1 0 0,-1-2-1,0 1 1,0-2 0,1 0 0,-1 0 0,0-1 0,0 0 0,21-8 0,-10 1 19,-1-1 1,-1-2-1,0 0 0,0-1 0,-1-1 0,34-31 0,-14 7 129,68-85-1,-80 85 197,0-2 0,-3 0 1,-1-2-1,-3-1 0,28-74 0,-39 85-46,-1 0 0,-1 0 0,-2-1 0,-1 0 0,-1-1 0,-3 1 0,0 0 0,-8-65 0,4 82-263,0 0-1,-1 0 1,-1 0 0,0 1-1,-2 0 1,1 0 0,-2 1-1,-11-19 1,14 26-34,-1 0 1,1 0-1,-1 1 0,0-1 1,0 1-1,-1 1 0,0-1 1,0 1-1,0 0 0,-1 1 1,1 0-1,-1 0 0,0 0 1,-1 1-1,1 0 0,0 1 1,-10-2-1,3 3-154,1 0 1,-1 0-1,0 2 0,0 0 1,0 0-1,0 2 0,-15 3 1,-8 6-3468,-52 22 0,43-14-5307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24.998"/>
    </inkml:context>
    <inkml:brush xml:id="br0">
      <inkml:brushProperty name="width" value="0.025" units="cm"/>
      <inkml:brushProperty name="height" value="0.025" units="cm"/>
      <inkml:brushProperty name="color" value="#E71224"/>
    </inkml:brush>
  </inkml:definitions>
  <inkml:trace contextRef="#ctx0" brushRef="#br0">13 482 6726,'-12'26'7036,"15"-40"-307,8-18-2285,0 3-4262,84-241 2343,-53 138-1927,-41 131-669,-1-1 0,0 0 0,1 1 0,-1-1 0,1 0 0,0 1 0,0-1 0,-1 1 0,1-1 0,0 1 0,0-1 0,0 1 0,0 0 0,1-1 0,-1 1 0,0 0 0,0 0 0,1 0 0,-1 0 0,3-1 0,-3 3-18,0-1 0,0 1 1,0 0-1,-1-1 0,1 1 0,0 0 0,0 0 0,0 0 0,-1 0 0,1 0 0,-1 0 0,1 0 0,-1 0 0,1 0 0,-1 0 0,1 0 1,-1 1-1,0-1 0,0 0 0,1 0 0,-1 0 0,0 0 0,0 0 0,0 1 0,-1-1 0,1 0 0,0 0 0,0 0 0,-1 2 0,0 22-6861,-3-16 549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2.357"/>
    </inkml:context>
    <inkml:brush xml:id="br0">
      <inkml:brushProperty name="width" value="0.025" units="cm"/>
      <inkml:brushProperty name="height" value="0.025" units="cm"/>
    </inkml:brush>
  </inkml:definitions>
  <inkml:trace contextRef="#ctx0" brushRef="#br0">33 178 4516,'2'-14'267,"3"-13"2017,9-55 3862,0 28 1092,-13 62-3180,0 36-3642,-34 169 1072,20-149-1153,3 0 0,-3 90 0,13-152-328,0-1 0,0 1 1,0-1-1,0 0 0,0 1 0,1-1 0,-1 0 1,1 1-1,-1-1 0,1 0 0,-1 0 1,1 1-1,0-1 0,0 0 0,-1 0 0,1 0 1,0 0-1,0 0 0,0 0 0,0 0 0,0 0 1,1 0-1,-1-1 0,0 1 0,0 0 1,0-1-1,1 1 0,-1-1 0,0 1 0,1-1 1,-1 0-1,0 1 0,1-1 0,-1 0 0,0 0 1,1 0-1,-1 0 0,1 0 0,-1 0 1,0-1-1,1 1 0,-1 0 0,3-2 0,4 1 45,0-1-1,0 0 1,-1-1-1,1 0 1,0 0-1,9-6 1,20-15 53,44-36-1,-66 48-92,-1-1-1,-1 0 0,0-1 1,-1 0-1,18-28 1,-44 73-163,1 1 0,2 1 1,1 0-1,-10 62 1,20-94 151,0-1 1,0 1-1,0 0 1,0-1-1,0 1 1,0-1-1,0 1 1,0 0-1,0-1 1,0 1-1,0 0 1,0-1-1,1 1 0,-1-1 1,0 1-1,0-1 1,1 1-1,-1 0 1,0-1-1,1 1 1,-1-1-1,0 1 1,1-1-1,-1 0 1,1 1-1,-1-1 1,1 1-1,-1-1 1,2 1-1,15-7 102,17-24 91,-28 23-298,0-1-1,0 1 1,-1-2-1,0 1 0,0 0 1,-1-1-1,4-10 1,-6 11-1246,0 0 0,0 1 0,-1-1 0,0 0 0,0-11 0,-1-5-7939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25.354"/>
    </inkml:context>
    <inkml:brush xml:id="br0">
      <inkml:brushProperty name="width" value="0.025" units="cm"/>
      <inkml:brushProperty name="height" value="0.025" units="cm"/>
      <inkml:brushProperty name="color" value="#E71224"/>
    </inkml:brush>
  </inkml:definitions>
  <inkml:trace contextRef="#ctx0" brushRef="#br0">0 285 11403,'0'0'9604,"11"-6"-8857,-8 4-698,3-1 54,0-1-1,0 0 1,-1 0 0,1 0 0,-1 0 0,0-1 0,0 0 0,0 0 0,-1-1 0,0 1 0,0-1 0,0 0-1,4-10 1,49-177 1408,-57 193-1510,0 0 0,0-1-1,0 1 1,0 0 0,0 0-1,0-1 1,0 1 0,0 0 0,0 0-1,0-1 1,0 1 0,1 0-1,-1 0 1,0-1 0,0 1 0,0 0-1,0 0 1,0-1 0,1 1 0,-1 0-1,0 0 1,0 0 0,0 0-1,1-1 1,-1 1 0,0 0 0,0 0-1,0 0 1,1 0 0,-1 0-1,0 0 1,0 0 0,1 0 0,-1-1-1,0 1 1,0 0 0,1 0 0,-1 0-1,0 0 1,1 0 0,-1 0-1,0 1 1,0-1 0,1 0 0,-1 0-1,0 0 1,0 0 0,1 0-1,-1 0 1,0 0 0,0 0 0,0 1-1,1-1 1,-1 0 0,0 0 0,0 0-1,0 0 1,1 1 0,-1-1-1,0 0 1,0 0 0,0 0 0,0 1-1,0-1 1,1 0 0,-1 1 0,8 17-3,-8-17 8,23 67 176,-17-43-190,2-1 1,1 0 0,0-1-1,20 32 1,-27-52-159,-1-1 0,1 1 0,0-1 0,1 0 0,-1 0 0,0 0 1,1 0-1,-1 0 0,1 0 0,3 1 0,-6-3-98,1 1 0,0-1 1,0 0-1,0 1 0,0-1 0,0 0 0,0 0 1,0 0-1,0 0 0,0 0 0,0 0 0,0 0 0,0 0 1,0 0-1,0 0 0,0 0 0,0-1 0,0 1 1,0 0-1,0-1 0,1 0 0,9-13-7258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29.596"/>
    </inkml:context>
    <inkml:brush xml:id="br0">
      <inkml:brushProperty name="width" value="0.025" units="cm"/>
      <inkml:brushProperty name="height" value="0.025" units="cm"/>
      <inkml:brushProperty name="color" value="#E71224"/>
    </inkml:brush>
  </inkml:definitions>
  <inkml:trace contextRef="#ctx0" brushRef="#br0">480 1 9641,'-12'0'5072,"12"0"-5031,-12 0 169,0 0 1,1 0-1,-1 1 1,1 0-1,-1 1 1,1 1 0,0-1-1,0 2 1,0 0-1,0 0 1,-13 8-1,5 3-73,1 1 1,1 0-1,0 1 0,2 1 0,0 1 0,0 0 0,2 1 0,1 0 0,-18 39 0,2 8-149,-37 131-1,50-141 26,1 1 0,4 0 1,2 0-1,2 1 0,4 103 1,3-150-18,1 1 1,0-1 0,0 1 0,1-1 0,1 0 0,0 0-1,0 0 1,1-1 0,1 1 0,0-1 0,13 17-1,-13-21 52,0 0-1,0 0 1,1-1-1,0 0 1,0-1-1,1 1 1,-1-1-1,1-1 1,0 0-1,1 0 1,-1 0-1,1-1 1,0 0-1,-1-1 0,1 0 1,18 2-1,-8-3 110,0-1-1,-1-1 1,1-1-1,0 0 1,-1-2-1,1 0 1,-1-1-1,0 0 1,-1-2-1,1 0 1,-1-1-1,0-1 1,-1 0-1,0-1 1,-1-1-1,0 0 1,-1-2-1,0 1 1,19-23-1,-15 14-94,0-2 1,-1 0-1,-1-1 0,-2 0 1,0-1-1,-1-1 0,-2 0 1,-1-1-1,-1 0 0,-1 0 1,-1-1-1,3-37 0,-6 29 75,-2 0-1,-2-1 1,-2 1 0,-1 0-1,-9-45 1,8 65-86,0 0 0,-1 0 1,0 1-1,-2-1 0,1 1 0,-2 1 1,0-1-1,-1 1 0,0 1 1,-1-1-1,-1 2 0,0-1 0,-22-18 1,27 27-81,0 0 1,0 0 0,0 1 0,0 0-1,0 0 1,-1 0 0,0 1-1,1 0 1,-1 0 0,0 0 0,-8 0-1,-47 4-7335,53-2 1038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0.076"/>
    </inkml:context>
    <inkml:brush xml:id="br0">
      <inkml:brushProperty name="width" value="0.025" units="cm"/>
      <inkml:brushProperty name="height" value="0.025" units="cm"/>
      <inkml:brushProperty name="color" value="#E71224"/>
    </inkml:brush>
  </inkml:definitions>
  <inkml:trace contextRef="#ctx0" brushRef="#br0">57 490 10858,'0'0'844,"-8"8"800,-7 9-668,-19 20 3872,57-77-1023,-13 20-3150,105-213 1967,-100 199-2493,-3-2-1,0 0 1,-3 0-1,11-71 1,-20 98-446,-2 14-59,-5 30-1487,-6 23-7219,6-38-157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0.433"/>
    </inkml:context>
    <inkml:brush xml:id="br0">
      <inkml:brushProperty name="width" value="0.025" units="cm"/>
      <inkml:brushProperty name="height" value="0.025" units="cm"/>
      <inkml:brushProperty name="color" value="#E71224"/>
    </inkml:brush>
  </inkml:definitions>
  <inkml:trace contextRef="#ctx0" brushRef="#br0">1 489 15471,'0'0'5973,"12"-9"-5092,10-8-705,-1-1-1,-1 0 0,0-2 1,-2 0-1,0-2 1,17-27-1,-5 2-47,25-57-1,-47 86-97,0-1 0,-1 0 0,-1 0 0,0 0 0,-2-1-1,4-30 1,-9 66-103,-3 167 128,5-159-229,1 0 0,1 0 0,1 0 0,1 0 0,11 31 0,-13-48-454,0 0 1,0 0-1,1 0 1,0-1-1,0 1 1,0-1-1,1 0 1,8 8-1,8 1-6525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3.030"/>
    </inkml:context>
    <inkml:brush xml:id="br0">
      <inkml:brushProperty name="width" value="0.025" units="cm"/>
      <inkml:brushProperty name="height" value="0.025" units="cm"/>
      <inkml:brushProperty name="color" value="#E71224"/>
    </inkml:brush>
  </inkml:definitions>
  <inkml:trace contextRef="#ctx0" brushRef="#br0">456 426 3651,'5'-8'-122,"34"-42"285,52-52 1,-54 63 982,-1 0 0,-3-2 0,39-62 0,-71 102-998,0 0 1,-1 0-1,1-1 1,0 1-1,-1 0 1,1 0-1,-1 0 1,1-1-1,-1 1 1,1 0-1,-1-1 1,0 1-1,0 0 1,0-1-1,0 1 1,0 0-1,0-1 1,0 1-1,0 0 1,0-1-1,0 1 1,-1 0-1,1-1 1,-1 0-1,0 1-33,-1 0-1,1 0 0,0 0 1,0 0-1,-1 0 1,1 0-1,0 1 1,-1-1-1,1 1 0,0-1 1,-1 1-1,1-1 1,-1 1-1,1 0 1,-1 0-1,1 0 1,-4 0-1,-8 1 135,0 0 1,0 1-1,-22 6 0,6 1-134,0 1 0,1 1 0,1 2 0,0 1 0,1 1 1,0 1-1,1 2 0,-43 38 0,27-16-75,1 1 0,2 2 0,-57 87 0,68-87 43,1 1-1,2 1 1,-29 82 0,43-97-10,1-1 1,2 2-1,1-1 1,1 1-1,2 0 0,1 0 1,2 40-1,0-62-30,1 0 0,0-1 0,0 1 0,1 0-1,0-1 1,0 1 0,1-1 0,0 0 0,1 0 0,0 0 0,0 0 0,0-1-1,1 0 1,0 1 0,1-2 0,0 1 0,0-1 0,0 1 0,0-2 0,1 1-1,0-1 1,1 0 0,-1 0 0,1-1 0,0 0 0,0-1 0,0 0 0,0 0-1,1 0 1,-1-1 0,13 1 0,3-1 167,0-1 1,0-2-1,0 0 1,0-2-1,-1 0 0,1-2 1,-1-1-1,0 0 1,0-2-1,-1-1 0,0 0 1,0-2-1,35-23 1,-15 6-27,-2-2 0,-1-1 1,-1-2-1,-2-2 0,51-64 1,-58 62-143,-1-2 0,-3-1 0,-1-1 1,-2-1-1,26-69 0,-39 88-34,-2 0-1,-1 0 1,0-1 0,-2 1-1,-1-1 1,0 0-1,-2-1 1,-1 1 0,-1 0-1,-1 0 1,-1 0 0,-10-39-1,10 54-39,0 0-1,-1 1 0,0-1 1,0 1-1,-1 0 0,0 0 1,0 1-1,-1-1 0,0 1 1,0 0-1,-1 1 0,1 0 1,-1 0-1,-1 0 1,1 1-1,-1 0 0,-15-7 1,16 9-96,-1 0 0,1 1 1,-1 0-1,1 1 0,-1-1 1,0 1-1,0 1 1,0 0-1,1 0 0,-1 0 1,0 1-1,0 0 1,1 0-1,-1 1 0,0 0 1,1 1-1,0 0 0,-1 0 1,1 0-1,0 1 1,-7 5-1,-3 3-913,0 2 0,1 0 0,1 0 0,1 2 0,-17 21 0,-10 19-3897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4.738"/>
    </inkml:context>
    <inkml:brush xml:id="br0">
      <inkml:brushProperty name="width" value="0.025" units="cm"/>
      <inkml:brushProperty name="height" value="0.025" units="cm"/>
      <inkml:brushProperty name="color" value="#E71224"/>
    </inkml:brush>
  </inkml:definitions>
  <inkml:trace contextRef="#ctx0" brushRef="#br0">1 1 11179,'0'0'12278,"6"12"-11856,-1-2-393,0 0 1,-1 0 0,0 0-1,-1 1 1,0-1 0,-1 1-1,0 0 1,1 22 0,-3-2 16,1-2-648,-1 0 1,-2 0-1,-7 42 1,7-93-5469,2-9 956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5.098"/>
    </inkml:context>
    <inkml:brush xml:id="br0">
      <inkml:brushProperty name="width" value="0.025" units="cm"/>
      <inkml:brushProperty name="height" value="0.025" units="cm"/>
      <inkml:brushProperty name="color" value="#E71224"/>
    </inkml:brush>
  </inkml:definitions>
  <inkml:trace contextRef="#ctx0" brushRef="#br0">29 244 14670,'0'0'3224,"-5"8"-1985,2-2-998,-1 0 1,1 0 0,1 0-1,-1 0 1,1 1 0,0-1-1,1 1 1,-1 0 0,1-1-1,1 1 1,-1 0 0,1 0-1,0 0 1,2 11 0,-1-18-210,-1 1 1,1 0 0,-1 0 0,0 0-1,1-1 1,0 1 0,-1 0 0,1 0-1,-1-1 1,1 1 0,0-1-1,-1 1 1,1 0 0,0-1 0,0 1-1,0-1 1,-1 0 0,1 1 0,0-1-1,0 0 1,0 1 0,0-1 0,0 0-1,0 0 1,-1 0 0,1 0 0,0 0-1,0 0 1,0 0 0,0 0 0,0 0-1,0 0 1,0 0 0,0-1 0,0 1-1,-1 0 1,1-1 0,0 1 0,0-1-1,0 1 1,1-2 0,33-22 823,-11-2-642,-2-2-1,-1 0 1,-1-1-1,-2-1 1,-1-1-1,-1-1 1,-2 0-1,-1-1 1,11-43-1,-25 85-124,0 0 0,1 0 1,0 0-1,2 18 0,0 7-54,-3 10-26,-1-26-57,1 0 0,2 0 0,0 0 0,0 0 1,2-1-1,0 1 0,6 19 0,-7-34-110,-1 0-1,0 0 0,1-1 1,-1 1-1,1 0 1,0-1-1,0 0 1,0 1-1,0-1 0,0 0 1,1 0-1,-1 0 1,4 2-1,-4-3-131,-1 0 1,1 0-1,0-1 0,0 1 1,0 0-1,0-1 1,1 0-1,-1 1 0,0-1 1,0 0-1,0 0 0,0 0 1,0 0-1,0 0 0,0-1 1,0 1-1,0-1 0,0 1 1,4-2-1,24-20-6340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36.573"/>
    </inkml:context>
    <inkml:brush xml:id="br0">
      <inkml:brushProperty name="width" value="0.025" units="cm"/>
      <inkml:brushProperty name="height" value="0.025" units="cm"/>
      <inkml:brushProperty name="color" value="#E71224"/>
    </inkml:brush>
  </inkml:definitions>
  <inkml:trace contextRef="#ctx0" brushRef="#br0">768 71 4548,'-9'-9'5547,"2"3"-5201,1 0 1,-1 1-1,0-1 1,0 1-1,-1 0 1,0 1-1,1 0 1,-2 0-1,1 1 0,0 0 1,0 0-1,-1 1 1,0 0-1,1 1 1,-1-1-1,0 2 1,0-1-1,0 1 1,-16 3-1,5 1-261,0 2 0,1 1 0,0 0-1,0 2 1,1 0 0,-1 1 0,-23 17 0,-2 5-80,-62 61 0,80-67 80,2 1 1,0 1 0,2 0 0,1 2-1,2 1 1,1 1 0,1 0-1,2 1 1,1 1 0,2 0-1,1 1 1,2 0 0,1 0-1,2 1 1,1 0 0,2 0 0,1 1-1,7 64 1,-4-89-93,0 1 0,2-1 0,-1 0 0,2 0 1,0 0-1,0-1 0,1 1 0,0-1 0,9 13 0,-10-18 3,0 0 1,1 0-1,0 0 0,1 0 0,-1-1 0,1 0 1,0 0-1,0-1 0,1 1 0,-1-2 0,1 1 1,0-1-1,0 1 0,0-2 0,0 1 0,10 1 1,3-1 46,0-1 0,1-1 0,-1-1 0,0 0 0,1-2 0,-1 0 0,0-1 0,0-1 0,0-1 0,0-1 0,-1-1 0,0 0 0,-1-2 0,1 0 0,16-12 0,1-1 96,-2-3 1,0 0 0,-2-2-1,0-2 1,-3-1-1,35-43 1,-41 43 20,-2-1-1,-1-1 1,-1 0 0,-2-2-1,-1 0 1,11-38-1,-19 47-44,-1 0-1,-1-1 0,-1 0 0,-2 0 0,0-1 0,-2 1 0,-1 0 0,-1-1 0,-6-34 0,6 52-99,-2-1 0,1 1 1,-1 0-1,-1 1 0,1-1 0,-1 1 0,-1-1 0,0 1 0,0 0 0,0 1 0,-1-1 0,0 1 1,-1 1-1,-11-11 0,12 13-25,1 0 0,-1 0 0,0 1 0,-1 0 0,1 0 0,-1 0 0,1 1 0,-1 0-1,0 0 1,1 1 0,-1 0 0,0 0 0,0 1 0,0-1 0,0 1 0,0 1 0,0 0 0,0 0 0,0 0 0,-9 3 0,2 2-181,0 1 0,1 0 0,-1 1 0,1 0 0,1 1 0,0 0 0,0 1 0,1 1 0,-18 20 0,-35 30-8442,49-53-768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41.509"/>
    </inkml:context>
    <inkml:brush xml:id="br0">
      <inkml:brushProperty name="width" value="0.025" units="cm"/>
      <inkml:brushProperty name="height" value="0.025" units="cm"/>
      <inkml:brushProperty name="color" value="#E71224"/>
    </inkml:brush>
  </inkml:definitions>
  <inkml:trace contextRef="#ctx0" brushRef="#br0">0 0 5157,'0'0'13324,"14"55"-12875,-9-28-161,2 3-160,0 3-96,-2-5 32,0 2-96,0-7-224,-2-5-32,-2-5-225,-1-5-864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41.854"/>
    </inkml:context>
    <inkml:brush xml:id="br0">
      <inkml:brushProperty name="width" value="0.025" units="cm"/>
      <inkml:brushProperty name="height" value="0.025" units="cm"/>
      <inkml:brushProperty name="color" value="#E71224"/>
    </inkml:brush>
  </inkml:definitions>
  <inkml:trace contextRef="#ctx0" brushRef="#br0">1 283 1826,'0'0'16757,"6"6"-15449,-5-4-1246,0-1 0,0 0 0,0 0 0,1 1 0,-1-1 0,0 0 0,0 0 0,1 0 0,-1 0 0,1 0 0,-1-1 0,1 1 0,-1 0 1,1-1-1,-1 1 0,1-1 0,0 0 0,-1 1 0,1-1 0,2 0 0,-2-1 27,1-1 1,-1 1-1,0-1 1,0 0-1,0 0 1,0 0-1,0 0 1,0 0-1,0 0 1,0 0-1,-1-1 0,1 1 1,-1-1-1,0 1 1,0-1-1,1-3 1,11-26 435,-2 0 1,-1-1-1,-1 0 1,-2-1-1,-2 1 1,2-36-1,-7 77-673,0 0 1,0 0-1,0 1 1,1-1-1,1 0 0,0 0 1,0 0-1,0 0 1,1-1-1,0 1 1,0 0-1,1-1 0,0 0 1,0 0-1,1 0 1,0-1-1,0 1 1,1-1-1,0 0 0,0-1 1,0 1-1,0-1 1,1-1-1,0 1 0,0-1 1,0 0-1,1-1 1,-1 1-1,1-1 1,14 3-1,4 0-2964,-2 0-2782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2.696"/>
    </inkml:context>
    <inkml:brush xml:id="br0">
      <inkml:brushProperty name="width" value="0.025" units="cm"/>
      <inkml:brushProperty name="height" value="0.025" units="cm"/>
    </inkml:brush>
  </inkml:definitions>
  <inkml:trace contextRef="#ctx0" brushRef="#br0">11 71 9033,'0'0'10634,"-6"-55"-8873,3 47-576,2 1-544,1 16-1089,0 3-353,1 2-448,1-2-801,-1-3-1442,5-5-1152,2-4-3043</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42.557"/>
    </inkml:context>
    <inkml:brush xml:id="br0">
      <inkml:brushProperty name="width" value="0.025" units="cm"/>
      <inkml:brushProperty name="height" value="0.025" units="cm"/>
      <inkml:brushProperty name="color" value="#E71224"/>
    </inkml:brush>
  </inkml:definitions>
  <inkml:trace contextRef="#ctx0" brushRef="#br0">0 0 10282,'0'0'9801,"1"74"-8296,2-41-384,0 6-512,1 1-449,2 2-96,0-2-32,1-5-96,1-5-801,-2-9-640,2-6-449,-4-10-384</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42.901"/>
    </inkml:context>
    <inkml:brush xml:id="br0">
      <inkml:brushProperty name="width" value="0.025" units="cm"/>
      <inkml:brushProperty name="height" value="0.025" units="cm"/>
      <inkml:brushProperty name="color" value="#E71224"/>
    </inkml:brush>
  </inkml:definitions>
  <inkml:trace contextRef="#ctx0" brushRef="#br0">1 297 11915,'0'0'10565,"10"-2"-9583,-5 2-912,0-1 0,0 0 0,0 0 0,-1-1 1,1 0-1,0 1 0,-1-2 0,1 1 0,-1 0 0,0-1 0,1 0 0,-1 0 0,-1 0 0,1-1 0,0 1 0,-1-1 0,0 0 0,0 0 0,0 0 1,0 0-1,0 0 0,-1-1 0,3-7 0,8-19 18,-2 0 1,-2 0 0,0-1-1,7-62 1,-16 112-129,1 0 0,1 1 0,7 33 0,-7-46-298,0 1 0,-1-1 0,2-1 0,-1 1 0,1 0 0,0 0 0,0-1 0,0 0 0,1 0 0,0 0 0,0 0 0,0 0 0,1-1 0,-1 0 0,7 5 0,15 2-5428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9:02.308"/>
    </inkml:context>
    <inkml:brush xml:id="br0">
      <inkml:brushProperty name="width" value="0.025" units="cm"/>
      <inkml:brushProperty name="height" value="0.025" units="cm"/>
      <inkml:brushProperty name="color" value="#E71224"/>
    </inkml:brush>
  </inkml:definitions>
  <inkml:trace contextRef="#ctx0" brushRef="#br0">63 126 4773,'0'0'6358,"-10"-2"-5782,-27-10-138,22 4 220,16 0-338,18 1-177,155 20 163,-8 0-153,1376-74 2,-1276 42 281,271-15 170,1 35-255,-323 24 88,7 1 377,-220-26-906,1 1 1,-1-1-1,1 1 1,-1-1-1,0 0 1,1 0-1,-1 0 1,1-1-1,-1 1 1,0-1 0,1 1-1,-1-1 1,0 0-1,1 1 1,-1-1-1,0 0 1,0-1-1,0 1 1,0 0-1,0-1 1,0 1-1,0-1 1,0 1 0,-1-1-1,1 0 1,-1 0-1,1 0 1,1-2-1,11-23-3721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9:25.237"/>
    </inkml:context>
    <inkml:brush xml:id="br0">
      <inkml:brushProperty name="width" value="0.025" units="cm"/>
      <inkml:brushProperty name="height" value="0.025" units="cm"/>
    </inkml:brush>
  </inkml:definitions>
  <inkml:trace contextRef="#ctx0" brushRef="#br0">476 2 3523,'-10'0'3470,"1"-1"-3096,-7 0 14,1 1 0,0 1 1,0 0-1,0 0 1,0 2-1,0 0 0,-17 6 1,12 1-18,1 0 0,1 2-1,0 0 1,1 1 0,0 1 0,1 1 0,0 0 0,1 1 0,1 0-1,1 1 1,0 1 0,1 0 0,1 1 0,1 0 0,1 1 0,-8 23-1,2 1-172,2 0-1,2 0 1,2 1 0,2 1-1,2-1 1,1 77-1,5-109-193,-1-1 0,1 0 0,1 0 0,0-1 0,1 1 0,0 0 0,1-1 0,0 0 0,1 1 0,0-2 0,1 1 0,0-1 0,11 15 0,-12-20 110,0 1-1,1-1 1,-1 0 0,1 0-1,0-1 1,0 0 0,1 0-1,-1 0 1,1-1-1,0 0 1,0 0 0,0-1-1,0 1 1,1-2-1,-1 1 1,0-1 0,1 0-1,-1-1 1,1 1 0,-1-1-1,1-1 1,11-2-1,-3 0 88,-1-2-1,0 0 0,0 0 1,0-2-1,-1 0 0,0 0 1,0-1-1,-1-1 0,0 0 1,-1-1-1,18-18 0,-5 3-36,-1-2 0,-1-1 1,-1 0-1,18-34 0,-25 36-95,-1-1 1,-1-1 0,-2 1 0,-1-2-1,10-46 1,-16 58-60,-1-1-1,-1 0 1,0-1-1,-1 1 1,-2 0-1,1 0 1,-2 0-1,-1 0 1,0 0-1,-8-25 1,9 36-57,-1 0-1,0 1 1,-1-1 0,1 1 0,-1 0 0,-1 0-1,1 0 1,-1 0 0,0 1 0,0-1 0,-7-4-1,-25-14-1364,-6 3-3589,21 10 664,3 1-8219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9:50.479"/>
    </inkml:context>
    <inkml:brush xml:id="br0">
      <inkml:brushProperty name="width" value="0.025" units="cm"/>
      <inkml:brushProperty name="height" value="0.025" units="cm"/>
    </inkml:brush>
  </inkml:definitions>
  <inkml:trace contextRef="#ctx0" brushRef="#br0">54 65 4164,'0'0'19239,"1"9"-18539,1 31 93,-3 1 0,-1-1 1,-2 1-1,-15 66 0,3-13-585,6-9-265,6-50 349,4-27 239,1-11 374,53-223 117,-2 11-1008,-46 187 37,-2 8 23,0 1-1,0-34 1,-4 53 6,-7 36 0,-27 69-92,-18 65-18,44-140 90,2 0 0,1 0 0,-1 52 0,6-82-58,0 0 0,0 0 1,0 1-1,0-1 0,0 0 0,1 0 1,-1 0-1,0 0 0,0 1 0,0-1 1,0 0-1,0 0 0,0 0 0,0 0 1,1 0-1,-1 0 0,0 0 0,0 1 1,0-1-1,0 0 0,0 0 0,1 0 1,-1 0-1,0 0 0,0 0 0,0 0 1,0 0-1,1 0 0,-1 0 0,0 0 1,0 0-1,0 0 0,0 0 0,1 0 1,-1 0-1,0 0 0,0 0 0,0 0 1,0 0-1,1 0 0,-1 0 0,0 0 1,0 0-1,0-1 0,0 1 0,1 0 1,-1 0-1,0 0 0,0 0 1,0 0-1,0 0 0,0-1 0,0 1 1,0 0-1,0 0 0,1 0 0,-1 0 1,0 0-1,0-1 0,0 1 0,0 0 1,0 0-1,0-1 0,9-15 108,-2 0 1,1-1-1,-2 0 1,0 0-1,-1-1 0,4-32 1,-5 31-105,36-284-75,-43 351 63,-2-1 0,-2 0 0,-25 86-1,16-70-215,-10 75-1,24-129-337,-1 33-1170,8-17-7836,1-17-1351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9:51.227"/>
    </inkml:context>
    <inkml:brush xml:id="br0">
      <inkml:brushProperty name="width" value="0.025" units="cm"/>
      <inkml:brushProperty name="height" value="0.025" units="cm"/>
    </inkml:brush>
  </inkml:definitions>
  <inkml:trace contextRef="#ctx0" brushRef="#br0">179 1 15407,'0'0'2268,"0"2"2015,0 18-2426,0 46 1244,-1-44-2822,0 0-1,-2 0 1,-1 0 0,-12 38-1,-52 99 1413,46-114-1262,2 1 1,-18 63-1,37-105-406,0 0-1,0 0 1,0 1-1,0-1 1,1 0-1,0 1 1,0 5-1,0-9-18,0 0-1,1 0 1,-1 0 0,1 0-1,-1 0 1,1 0-1,-1 0 1,1 0 0,-1-1-1,1 1 1,0 0-1,0 0 1,-1-1 0,1 1-1,0-1 1,0 1-1,0 0 1,-1-1 0,1 0-1,0 1 1,0-1-1,0 1 1,0-1 0,0 0-1,0 0 1,0 1-1,0-1 1,0 0 0,0 0-1,0 0 1,0 0 0,0 0-1,0-1 1,0 1-1,2-1 1,11-2 73,1-1-1,-1 0 1,0-1 0,-1-1 0,1 0-1,-1-1 1,-1 0 0,21-15 0,41-21-74,-19 24-404,-18 9-4793,-36 10 4708,-1-1-1,1 1 1,-1 0-1,1-1 1,-1 1 0,1-1-1,-1 1 1,1 0-1,-1-1 1,1 1-1,-1-1 1,1 1-1,-1-1 1,0 0-1,1 1 1,-1-1-1,0 1 1,0-1 0,1 0-1,-1 1 1,0-1-1,0 0 1,0 0-1,1-12-12165</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9:51.570"/>
    </inkml:context>
    <inkml:brush xml:id="br0">
      <inkml:brushProperty name="width" value="0.025" units="cm"/>
      <inkml:brushProperty name="height" value="0.025" units="cm"/>
    </inkml:brush>
  </inkml:definitions>
  <inkml:trace contextRef="#ctx0" brushRef="#br0">1 53 7239,'0'0'20675,"12"0"-19078,34-2-1003,0-2 0,67-15 1,-59 9-243,0 2 0,58-1 1,-103 9-379,0-1-201,1 1-1,-1 1 1,1 0-1,13 3 0,-21-4 153,-1 1 1,1-1-1,0 1 0,-1-1 0,1 1 1,0 0-1,-1 0 0,1 0 0,-1 0 1,1 0-1,-1 0 0,0 0 0,1 0 1,-1 1-1,0-1 0,0 0 0,0 1 1,0-1-1,0 1 0,0-1 0,0 1 1,-1 0-1,1-1 0,0 1 0,-1 0 1,1-1-1,-1 1 0,0 0 1,0 0-1,1 2 0,-9-3-11499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07.813"/>
    </inkml:context>
    <inkml:brush xml:id="br0">
      <inkml:brushProperty name="width" value="0.025" units="cm"/>
      <inkml:brushProperty name="height" value="0.025" units="cm"/>
    </inkml:brush>
  </inkml:definitions>
  <inkml:trace contextRef="#ctx0" brushRef="#br0">978 31 8680,'0'0'2589,"-14"-6"-731,-1 1-1569,0 0 0,-1 1-1,1 0 1,-1 2 0,0-1-1,0 2 1,0 0 0,0 1 0,0 1-1,0 0 1,-16 4 0,-11 5-85,1 3-1,1 1 1,0 1 0,0 3 0,2 1 0,-38 25 0,32-15-90,1 3 0,1 1-1,2 2 1,-56 61 0,78-75-19,2 1-1,0 1 1,2 1-1,0 0 0,2 1 1,1 1-1,1 0 1,1 0-1,1 1 0,2 0 1,0 1-1,-3 39 1,8-51-82,1-1 0,1 1 1,1 0-1,0-1 0,1 1 1,0-1-1,1 0 1,1 1-1,1-2 0,0 1 1,1 0-1,0-1 0,1 0 1,1 0-1,0-1 0,1 0 1,0-1-1,1 0 1,1 0-1,-1-1 0,2 0 1,0-1-1,24 16 0,-16-15 17,0 0 0,1-1-1,0-2 1,1 0-1,0-1 1,0-1-1,1-1 1,-1-1 0,1-2-1,0 0 1,0-1-1,0-1 1,0-1 0,0-1-1,0-1 1,33-9-1,-8-1 57,0-2 0,-1-3 0,-1-1 0,-1-2 0,0-2 0,63-45 0,-64 37-49,-2-2-1,-1-2 0,-1-2 0,-3-1 0,40-51 0,-59 66 3,-1-1-1,-2-1 1,0 0-1,-1-1 0,-2-1 1,-1 0-1,0 0 1,-3-1-1,0 0 1,-2-1-1,4-31 0,-9 51 22,0 0 0,-1 1 0,0-1-1,0 0 1,-1 0 0,0 0 0,-1 1-1,0-1 1,0 1 0,0-1 0,-1 1-1,-1 0 1,0 0 0,0 0 0,0 1-1,-1-1 1,0 1 0,0 0 0,-1 0 0,0 1-1,0-1 1,0 1 0,-1 1 0,0-1-1,0 1 1,-1 1 0,1-1 0,-1 1-1,0 0 1,-11-3 0,3 2-65,0 1 1,0 0 0,0 1-1,-1 1 1,1 1-1,-23 0 1,-98 15-1462,36-2-3443,66-11-2111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38.967"/>
    </inkml:context>
    <inkml:brush xml:id="br0">
      <inkml:brushProperty name="width" value="0.025" units="cm"/>
      <inkml:brushProperty name="height" value="0.025" units="cm"/>
    </inkml:brush>
  </inkml:definitions>
  <inkml:trace contextRef="#ctx0" brushRef="#br0">3145 261 4805,'-48'-29'3376,"-81"-38"1,73 44-3218,-1 2-1,-1 3 0,0 3 0,-2 2 1,-101-10-1,47 13 312,-429-31 151,1 42 1139,422 9-1167,-234 51 0,284-43-424,2 3-1,1 3 0,1 3 1,-107 59-1,145-69-64,0 0 0,1 2 0,1 1 0,1 1 0,1 1 0,1 1 0,1 1 0,1 1 0,1 1 0,1 1-1,2 0 1,0 2 0,2 0 0,1 0 0,2 1 0,-11 38 0,12-26-89,1 0 1,3 1-1,1 0 0,2 0 0,2 0 1,4 45-1,0-77 4,1 1 0,0 0 0,0-1 1,1 0-1,0 0 0,1 0 0,1 0 0,-1-1 1,2 1-1,-1-1 0,2-1 0,-1 0 0,1 0 1,0 0-1,15 11 0,15 10 41,0-2 0,67 35 1,-74-45-26,11 6-11,2-2 0,0-3-1,2-1 1,51 13 0,-18-12 39,136 15 1,37-3 456,118 12-296,-271-36-164,173-11 0,-96-19 501,24-1 53,-154 21-557,48-2 94,0-3 0,0-5 1,121-32-1,69-31 392,-182 50-526,25-14 731,-113 35-622,0-1 0,0-1 0,-1 0-1,0-1 1,-1 0 0,20-17 0,-23 14-92,-1 1 1,0-1-1,-1 0 1,0-1-1,-1 1 1,10-26-1,-10 21-21,1 1 0,1-1 0,15-21 0,38-40 217,64-91 464,-121 160-670,1-1-1,-1 1 1,-1-1 0,0 0 0,0 0 0,0-1 0,-1 1-1,-1-1 1,0 1 0,0-1 0,0 1 0,-2-1 0,1 0 0,-4-16-1,2 11 23,-1 1-1,-1 0 1,-1 0-1,0 0 0,0 1 1,-1 0-1,-1 0 0,0 0 1,-11-12-1,-3-3 27,-1 2 0,-1 1 1,-2 1-1,0 0 0,-56-38 0,61 50-125,0 1 0,0 1 0,-1 1 0,-1 1 0,1 0 1,-1 2-1,0 0 0,-1 2 0,-44-4 0,32 7-654,17 1-729,0-1-1,0-1 0,-24-5 0,14-4-4163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15.823"/>
    </inkml:context>
    <inkml:brush xml:id="br0">
      <inkml:brushProperty name="width" value="0.025" units="cm"/>
      <inkml:brushProperty name="height" value="0.025" units="cm"/>
    </inkml:brush>
  </inkml:definitions>
  <inkml:trace contextRef="#ctx0" brushRef="#br0">1 18 2915,'0'0'9604,"6"-18"-2729,-1 20-6659,0-1 0,-1 1-1,1 0 1,-1 0 0,1 1-1,-1-1 1,0 1 0,0 0-1,0 0 1,-1 0 0,1 1-1,-1-1 1,0 1 0,1 0-1,1 4 1,22 20 898,104 76 1566,133 110-401,-83-89-1110,-128-90-1019,9 6 125,94 66-6,336 258-109,-402-300-143,89 83-1,82 60 15,131 93-8,-174-126-14,370 255 21,-468-345-28,-27-11 21,163 169 0,-73-63-5,389 300 9,-382-328-14,10 6-21,24-2 28,184 136-13,-314-220-8,341 277 34,-265-196-33,76 62 6,-149-134-6,240 181 0,-49-61 6,95 62 14,219 77-78,-391-247 36,23 13 11,36 56 166,-262-154 27,-10-6-2701,-17-10-4966,0-8-480,-4-6-5184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3.067"/>
    </inkml:context>
    <inkml:brush xml:id="br0">
      <inkml:brushProperty name="width" value="0.025" units="cm"/>
      <inkml:brushProperty name="height" value="0.025" units="cm"/>
    </inkml:brush>
  </inkml:definitions>
  <inkml:trace contextRef="#ctx0" brushRef="#br0">71 0 11307,'0'0'6128,"-1"13"-5140,-26 123 834,13-77-584,3 0 0,-6 107 0,17-165-1236,-1 0 1,1 0-1,0 0 0,0 1 1,0-1-1,0 0 1,1 0-1,-1 1 1,0-1-1,0 0 1,1 0-1,-1 0 1,1 0-1,-1 0 0,1 1 1,-1-1-1,1 0 1,0 0-1,0 0 1,-1 0-1,1-1 1,0 1-1,0 0 1,0 0-1,0 0 0,2 1 1,-1-2 12,0 0-1,0 1 1,0-1-1,0 0 1,0 0 0,0 0-1,0-1 1,0 1 0,0 0-1,0-1 1,0 1 0,0-1-1,0 0 1,3-1 0,10-6 62,-1 0 1,0-1-1,16-13 1,-21 15-124,-8 6 42,5-4-19,0 0 0,1 0 0,-1 1 1,1 0-1,0 0 0,1 0 1,-1 1-1,1 0 0,-1 0 1,1 1-1,0 0 0,14-1 1,-20 3 16,-1 1 1,0 0-1,1-1 1,-1 1-1,0 0 1,0 0-1,1 0 1,-1 0 0,0 0-1,0 0 1,0 0-1,0 1 1,0-1-1,0 0 1,-1 1-1,1-1 1,0 0-1,-1 1 1,1-1 0,-1 1-1,1-1 1,-1 1-1,0-1 1,1 1-1,-1-1 1,0 1-1,0-1 1,0 1 0,0-1-1,-1 1 1,0 2-1,-6 55 458,4-51-260,-1 0-1,0 0 1,0 0-1,-1 0 1,0-1-1,0 1 1,0-1-1,-1 0 1,-1-1-1,1 0 1,-1 0-1,-14 10 1,14-11-71,1-1-1,-1 0 1,0 0 0,0-1 0,-1 1 0,1-2 0,-1 1 0,0-1 0,1 0-1,-1-1 1,0 0 0,0 0 0,0 0 0,-14-2 0,20 0-208,0 1 0,0-1 0,0 0 0,1 1 0,-1-1 0,0 0 0,0 0 0,1-1 0,-1 1 0,0 0 0,1 0 0,-1-1 0,1 1 0,0-1 0,-1 1 0,1-1 0,0 0 0,0 0 0,0 1 0,0-1 0,0 0 0,1 0 0,-1 0 0,0 0 0,1 0 0,0 0 0,-1 0 0,1 0 0,0 0 0,0 0 0,0 0 0,0 0 0,0 0 0,1 0 0,0-4 0,0-1-741,0-1 0,1 1 1,0 0-1,0 0 1,1 0-1,-1 0 0,1 0 1,8-11-1,13-11-4451,4 2-1309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40.525"/>
    </inkml:context>
    <inkml:brush xml:id="br0">
      <inkml:brushProperty name="width" value="0.025" units="cm"/>
      <inkml:brushProperty name="height" value="0.025" units="cm"/>
    </inkml:brush>
  </inkml:definitions>
  <inkml:trace contextRef="#ctx0" brushRef="#br0">1459 176 15855,'0'0'550,"-9"-8"-358,-13-13-222,-1 1 0,-1 1 0,-1 2 0,-34-20 0,42 29-34,0 0-1,0 0 0,-1 2 1,0 0-1,0 1 1,0 1-1,-1 1 0,-36-2 1,25 6 160,-1 1 1,0 2 0,1 1 0,0 1 0,0 2 0,-57 23-1,9 4 27,-91 54 0,73-32 375,-94 72 0,155-101-306,1 0 1,1 3 0,1 0-1,2 2 1,-41 59 0,62-79-191,1 1 0,1 0 0,0 0 1,1 1-1,0 0 0,2 0 0,-1 0 1,2 1-1,0-1 0,1 1 0,-1 19 1,4-22-16,-1 0 1,2-1-1,-1 1 1,2-1-1,0 1 1,0-1-1,1 0 1,1 0-1,0 0 1,0-1-1,2 1 1,-1-1-1,1-1 1,10 13-1,7 3-68,1-2 0,2 0 0,0-2-1,1-1 1,1-1 0,0-1 0,2-2-1,0-1 1,1-2 0,38 13 0,-2-6-21,1-2 0,0-3 0,2-3-1,71 3 1,-32-10 126,1-4 0,-1-5 0,0-5 0,0-4-1,-1-6 1,113-33 0,-152 31 204,-2-3 1,-1-2-1,-1-4 1,-2-2-1,0-4 1,-3-2-1,-1-2 1,-2-4-1,-1-1 1,66-70-1,-101 90 137,-1 0-1,26-40 0,-40 52-206,-1 0 0,0 0 0,0 0 0,-1-1 0,-1 1 0,0-1 0,0 0 0,1-19 0,-4 27-120,-1 0 1,0 0 0,0 0 0,-1-1 0,1 1-1,-1 0 1,0 0 0,-1 0 0,1 0 0,-1 1 0,0-1-1,0 0 1,0 1 0,-1-1 0,0 1 0,0 0-1,0-1 1,0 1 0,0 1 0,-1-1 0,0 1-1,0-1 1,0 1 0,0 0 0,-7-4 0,-7-2-76,-1 0 1,0 1-1,0 1 1,-1 1-1,-24-5 1,-32-5-526,1 5 0,-102-4 0,-157 14-1590,-65-4-5402,236-11 1350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0.742"/>
    </inkml:context>
    <inkml:brush xml:id="br0">
      <inkml:brushProperty name="width" value="0.025" units="cm"/>
      <inkml:brushProperty name="height" value="0.025" units="cm"/>
    </inkml:brush>
  </inkml:definitions>
  <inkml:trace contextRef="#ctx0" brushRef="#br0">116 39 4933,'0'0'10911,"-8"-4"-9555,-7-3-1068,1 1 1166,0-1 3381,12 11-2246,10-2-1539,9 0-402,478-7 1076,-612-11-1121,75 15-584,0 1 0,0 3-1,0 1 1,1 1 0,-59 17 0,86-17 99,-1-1 0,1-1 1,-1 0-1,0-1 0,-16 0 1,147-3-531,203-29 1,-291 28 385,-27 2 58,-27 2 69,-162 1 287,128-4-160,0 2 1,-107 16-1,151-16-803,20-6-747,29-13-3960,-20 11 909,12-7-5813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3.618"/>
    </inkml:context>
    <inkml:brush xml:id="br0">
      <inkml:brushProperty name="width" value="0.025" units="cm"/>
      <inkml:brushProperty name="height" value="0.025" units="cm"/>
    </inkml:brush>
  </inkml:definitions>
  <inkml:trace contextRef="#ctx0" brushRef="#br0">2 110 4228,'-1'-70'18933,"0"62"-13572,2 34-3891,0-11-1973,-1 2 554,9 120 40,-7-122-22,1 0 0,0 1 0,1-1 0,1 0 0,0 0 0,11 21 0,-15-35-46,-1-1 0,0 1 0,0 0 0,1 0 0,-1-1 0,0 1 1,1-1-1,-1 1 0,1 0 0,-1-1 0,1 1 0,-1-1 0,1 1 0,-1-1 0,1 1 1,0-1-1,-1 0 0,1 1 0,0-1 0,-1 0 0,1 1 0,0-1 0,-1 0 0,1 0 1,0 0-1,0 0 0,-1 1 0,1-1 0,0 0 0,0 0 0,-1 0 0,1-1 0,0 1 1,0 0-1,-1 0 0,1 0 0,0 0 0,-1-1 0,1 1 0,0 0 0,-1-1 0,1 1 1,0-1-1,-1 1 0,1 0 0,-1-1 0,1 1 0,-1-1 0,1 0 0,-1 1 0,1-2 1,24-36 781,-22 33-805,25-55 227,26-80 0,-44 113-72,-10 26-154,0 1 0,0-1 0,0 1-1,0-1 1,0 1 0,1-1 0,-1 1 0,0-1 0,0 1 0,0-1 0,0 1 0,1-1 0,-1 1 0,0-1 0,0 1 0,1 0 0,-1-1 0,0 1 0,1 0 0,-1-1 0,0 1 0,1 0 0,-1-1 0,1 1 0,-1 0 0,0-1 0,1 1 0,-1 0 0,1 0 0,-1 0-1,1 0 1,-1-1 0,1 1 0,-1 0 0,1 0 0,0 0 0,10 18 10,3 40-19,-13-53 7,4 20 1,-4-14 0,1 0 0,1 0 0,0 0 0,0 0 0,6 11 0,-8-21 0,-1 0 0,1 0 0,0 0 0,0 0 0,0 0 0,0 0 0,0 0 0,0 0 0,0 0 0,0-1 0,0 1 0,0-1 0,0 1 0,0 0 0,0-1 0,1 0 0,-1 1 0,0-1 0,0 0 0,1 0 0,-1 1 0,0-1 0,0 0 0,1 0 0,-1-1 0,0 1 0,1 0 0,-1 0 0,0 0 0,0-1 0,0 1 0,1-1 0,-1 1 0,0-1 0,0 1 0,0-1 0,0 0 0,0 0 0,0 1 0,0-1 0,0 0 0,0 0 0,1-1 0,43-44 0,-42 42 0,24-31-19,-1-1 1,-2-1-1,31-65 0,-55 101-707,-21 19-14824,5-5 1344</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4.335"/>
    </inkml:context>
    <inkml:brush xml:id="br0">
      <inkml:brushProperty name="width" value="0.025" units="cm"/>
      <inkml:brushProperty name="height" value="0.025" units="cm"/>
    </inkml:brush>
  </inkml:definitions>
  <inkml:trace contextRef="#ctx0" brushRef="#br0">56 20 10218,'0'0'6304,"-8"4"-3709,1-1-1921,4-2-469,0 0 0,0 0 0,1 1 0,-1-1-1,1 0 1,-1 1 0,1 0 0,0-1 0,-1 1 0,1 0 0,0 0 0,0 0 0,0 1-1,-1 1 1,2-3-62,1-1 0,0 1-1,0-1 1,-1 0 0,1 1-1,0-1 1,0 1 0,-1-1-1,1 1 1,0-1 0,0 1 0,0-1-1,0 1 1,0-1 0,0 1-1,0-1 1,0 1 0,0-1-1,0 1 1,0-1 0,0 1-1,0-1 1,0 1 0,1-1-1,-1 0 1,0 1 0,0-1 0,0 1-1,1-1 1,-1 1 0,0-1-1,1 0 1,-1 1 0,0-1-1,1 0 1,-1 1 0,0-1-1,1 1 1,25 5 2091,29-9-883,87-24-959,-89 16-272,0 1 1,80-3-1,-34 12-120,-99 1-37,0 0 0,0 1 1,0-1-1,1 0 0,-1 0 0,0 0 1,0 0-1,0 0 0,1 0 0,-1 0 1,0 0-1,0 0 0,0 0 0,1 0 0,-1 0 1,0 0-1,0 0 0,1 0 0,-1 0 1,0 0-1,0 0 0,0 0 0,1 0 0,-1 0 1,0 0-1,0 0 0,0 0 0,1 0 1,-1 0-1,0-1 0,0 1 0,0 0 1,0 0-1,1 0 0,-1 0 0,0-1 0,0 1 1,0 0-1,0 0 0,0 0 0,0 0 1,1-1-1,-1 1 0,0 0 0,0 0 0,0-1 1,0 1-1,0 0 0,0 0 0,0 0 1,0-1-1,0 1 0,0 0 0,0 0 1,0 0-1,0-1 0,0 1 0,0 0 0,0 0 1,0-1-1,-1 1 0,1 0 0,0 0 1,0-1-1,-14-4-4347,3 5-656,-1 0-2300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4.959"/>
    </inkml:context>
    <inkml:brush xml:id="br0">
      <inkml:brushProperty name="width" value="0.025" units="cm"/>
      <inkml:brushProperty name="height" value="0.025" units="cm"/>
    </inkml:brush>
  </inkml:definitions>
  <inkml:trace contextRef="#ctx0" brushRef="#br0">2 77 3972,'0'0'14712,"3"-8"-11567,6-24-610,-4 28-16,0 14-1869,1 16-301,-1 15-180,-2 0-1,-2 0 1,-2 0-1,-1 1 1,-9 41-1,-13 36 2633,29-182-2169,0 0-191,-3 53-441,5-28-12,2 0-1,1 1 1,28-63 0,-35 92 6,1 0-1,0 0 1,0 1 0,1-1 0,0 1 0,0 0-1,1 1 1,0-1 0,0 1 0,0 0 0,1 1 0,0 0-1,0 0 1,0 0 0,1 1 0,-1 0 0,1 0 0,0 1-1,0 0 1,0 0 0,1 1 0,-1 0 0,11-1-1,-12 3-40,1-1-1,-1 1 0,1 0 0,-1 1 0,1-1 0,-1 2 0,1-1 0,-1 1 0,8 3 0,-13-4 49,0 0 1,0 0-1,0 1 1,0-1 0,0 1-1,0 0 1,-1-1-1,1 1 1,-1 0 0,1 0-1,-1 0 1,0 0-1,1 0 1,-1 0 0,0 1-1,0-1 1,-1 0-1,1 0 1,0 1 0,-1-1-1,0 1 1,1-1-1,-1 0 1,0 1 0,0-1-1,0 1 1,0-1-1,-1 0 1,1 1 0,-1-1-1,0 0 1,-1 4-1,0-1 20,0 1 0,0-2 0,-1 1 0,0 0 0,0 0 0,0-1 0,-1 0 0,1 1 0,-1-1 0,0-1 0,0 1 0,-1 0 0,1-1 0,-1 0 0,0 0 0,-7 3 0,-1 1 23,0-2 1,0 1 0,0-1 0,0-1-1,-21 3 1,34-7-45,-49 3 57,48-3-62,0 0-1,0-1 0,0 1 0,0 0 1,0 0-1,0 0 0,1-1 0,-1 1 1,0 0-1,0-1 0,0 1 1,1-1-1,-1 1 0,0-1 0,1 1 1,-1-1-1,0 0 0,1 1 0,-1-1 1,1 0-1,-1 1 0,1-1 0,-1 0 1,1 0-1,-1 0 0,1 1 0,0-1 1,-1 0-1,1 0 0,0 0 0,0 0 1,0 0-1,0 1 0,0-1 1,0 0-1,0 0 0,0 0 0,0 0 1,0 0-1,0 0 0,0 0 0,1 1 1,-1-1-1,0 0 0,1 0 0,-1 0 1,1 1-1,-1-1 0,2-1 0,0-2-645,1 0 0,0 0-1,0 0 1,0 1-1,0 0 1,8-6-1,-6 4-761,21-18-5805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5.909"/>
    </inkml:context>
    <inkml:brush xml:id="br0">
      <inkml:brushProperty name="width" value="0.025" units="cm"/>
      <inkml:brushProperty name="height" value="0.025" units="cm"/>
    </inkml:brush>
  </inkml:definitions>
  <inkml:trace contextRef="#ctx0" brushRef="#br0">38 1 3876,'0'0'19196,"-6"9"-17834,1 1-710,0-1 0,1 1-1,0-1 1,1 1 0,0 0 0,0 1 0,1-1 0,-1 17 0,15-115 1125,-22 142-1697,10-53-10,12-14-496,-3 6-3483,-3 7-1814,0 0-3987</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6.422"/>
    </inkml:context>
    <inkml:brush xml:id="br0">
      <inkml:brushProperty name="width" value="0.025" units="cm"/>
      <inkml:brushProperty name="height" value="0.025" units="cm"/>
    </inkml:brush>
  </inkml:definitions>
  <inkml:trace contextRef="#ctx0" brushRef="#br0">110 1 10122,'0'0'17227,"2"8"-16000,1 7-1057,0-1 0,-1 1 0,-1 0 0,0 0 0,-1-1 0,-1 1 0,0 0 0,-1 0 0,-7 24 0,-5 9 825,-33 72-1,5-14-492,41-103-502,0-1 0,0 0 0,0 1 0,1-1 0,-1 1 0,1-1 0,0 1 0,0-1 0,0 1 0,0 3 0,0-5 0,1 0 0,-1 0 0,0-1 0,1 1 0,-1 0 0,0 0 0,1-1 0,-1 1 0,1 0 0,-1-1 0,1 1 0,-1 0 0,1-1 0,-1 1 0,1-1 0,0 1 0,-1-1 0,1 1 0,0-1 0,-1 0 0,1 1 0,1-1 0,2 1 0,0 0 0,0-1 0,0 0 0,0 0 0,0 0 0,0-1 0,0 1 0,0-1 0,0 0 0,-1 0 0,8-3 0,135-56 0,-3 0 0,-90 46-480,-52 14-844,-14 0-10399,-2 0 2861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56.768"/>
    </inkml:context>
    <inkml:brush xml:id="br0">
      <inkml:brushProperty name="width" value="0.025" units="cm"/>
      <inkml:brushProperty name="height" value="0.025" units="cm"/>
    </inkml:brush>
  </inkml:definitions>
  <inkml:trace contextRef="#ctx0" brushRef="#br0">1 106 11243,'0'0'20237,"15"0"-19153,34-5-1033,0-3 0,-1-1-1,67-23 1,-74 19-639,0 3 0,1 1 0,0 2 0,0 2-1,46 0 1,-69 5-6149,-2-2-5546</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6.796"/>
    </inkml:context>
    <inkml:brush xml:id="br0">
      <inkml:brushProperty name="width" value="0.025" units="cm"/>
      <inkml:brushProperty name="height" value="0.025" units="cm"/>
    </inkml:brush>
  </inkml:definitions>
  <inkml:trace contextRef="#ctx0" brushRef="#br0">13 0 4228,'-7'179'7549,"1"36"-4681,7-175-3299,2-1-1,2 1 1,12 50-1,-12-73 247,0 1 0,-1-1 0,-1 1 0,-1 0 0,-1 0 0,0 0-1,-2 0 1,1-1 0,-2 1 0,-1 0 0,-5 20 0,2-13 1033,2-1 0,1 1-1,0 0 1,2 0 0,1-1 0,1 1-1,1 0 1,1 0 0,10 40-1,-11-98-3729,-6-12-1592</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07.281"/>
    </inkml:context>
    <inkml:brush xml:id="br0">
      <inkml:brushProperty name="width" value="0.025" units="cm"/>
      <inkml:brushProperty name="height" value="0.025" units="cm"/>
    </inkml:brush>
  </inkml:definitions>
  <inkml:trace contextRef="#ctx0" brushRef="#br0">132 63 5605,'0'0'8424,"6"-8"-5536,3-6-1864,4-6 193,4 0 2340,-21 29-32,-2 8-3308,-49 59 1291,32-47-1015,-29 52-1,59-96-406,5-8-205,0 1 1,1 0-1,2 0 0,24-28 1,-34 51-87,-2 11 145,-3 20 102,0-27-49,-1 125 269,1-130-81,0-40 22,0 32-225,-1 0-1,0 0 0,-1 1 0,1-1 1,-2 0-1,1 1 0,-1-1 0,0 1 1,-1 0-1,-8-13 0,10 16 2,0 1-1,-1-1 1,1 1 0,-1 0-1,0 0 1,0 0-1,0 0 1,0 1 0,0-1-1,-1 1 1,1 0 0,-1 0-1,0 0 1,0 0-1,1 1 1,-1-1 0,0 1-1,0 0 1,0 0-1,-1 1 1,1-1 0,-6 1-1,9 0 18,-1 1 0,1-1 0,-1 1 0,1-1 0,0 1 0,-1 0 0,1 0 0,0 0 0,0 0 0,0 0 0,-1 0 0,1 0 0,0 0 0,1 0 0,-1 0 0,0 1 1,0-1-1,0 0 0,1 1 0,-1-1 0,0 0 0,1 1 0,0-1 0,-1 1 0,1-1 0,0 1 0,0-1 0,-1 1 0,1-1 0,1 3 0,-2 1 13,1-1 1,0 0 0,1 0 0,-1 1 0,1-1-1,-1 0 1,1 0 0,1 0 0,-1 0-1,3 6 1,-1-6-2,1 1-1,0-1 1,0-1 0,0 1-1,1-1 1,-1 1-1,1-1 1,0 0-1,0-1 1,0 1 0,0-1-1,0 0 1,0-1-1,1 1 1,-1-1-1,1 0 1,-1 0 0,8 0-1,10 1 49,0-1 0,1-2 0,23-2 1,-7-5 131,17-1-2875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5.197"/>
    </inkml:context>
    <inkml:brush xml:id="br0">
      <inkml:brushProperty name="width" value="0.025" units="cm"/>
      <inkml:brushProperty name="height" value="0.025" units="cm"/>
    </inkml:brush>
  </inkml:definitions>
  <inkml:trace contextRef="#ctx0" brushRef="#br0">0 31 16912,'0'0'5061,"79"-18"-4004,-30 14-160,4-1-577,8 1-256,3 4-929,-3 0-1793,-4 0-2916,-2 5-2882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3.411"/>
    </inkml:context>
    <inkml:brush xml:id="br0">
      <inkml:brushProperty name="width" value="0.025" units="cm"/>
      <inkml:brushProperty name="height" value="0.025" units="cm"/>
    </inkml:brush>
  </inkml:definitions>
  <inkml:trace contextRef="#ctx0" brushRef="#br0">24 0 14029,'0'0'6486,"0"10"-5386,-12 125 1877,1-41-2244,30-244 2377,-7 64-3107,-14 103-212,2 0 1,3 27 0,-3-43 220,0-1-1,1 0 1,-1 0-1,0 0 1,0 0-1,1 0 1,-1 1-1,0-1 1,0 0 0,1 0-1,-1 0 1,0 0-1,0 0 1,1 0-1,-1 0 1,0 0-1,1 0 1,-1 0 0,0 0-1,0 0 1,1 0-1,-1 0 1,0 0-1,1-1 1,-1 1-1,0 0 1,0 0 0,1 0-1,-1 0 1,0 0-1,0-1 1,0 1-1,1 0 1,-1 0-1,0 0 1,0-1-1,0 1 1,0 0 0,1 0-1,-1-1 1,0 1-1,0 0 1,0 0-1,0-1 1,0 1-1,0 0 1,0 0 0,0-1-1,0 1 1,0 0-1,0-1 1,0 1-1,0 0 1,10-16 127,-3-2-44,0 1 54,-7 24-9100,-6-3 997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0.171"/>
    </inkml:context>
    <inkml:brush xml:id="br0">
      <inkml:brushProperty name="width" value="0.025" units="cm"/>
      <inkml:brushProperty name="height" value="0.025" units="cm"/>
    </inkml:brush>
  </inkml:definitions>
  <inkml:trace contextRef="#ctx0" brushRef="#br0">40 1 10890,'0'0'8590,"0"9"-7896,-19 684 3869,-2-134-3468,21-398-390,28 221 0,25 322-539,-52-687-161,-1-2 13,0-11-7,-1 1-1,1 0 1,0-1-1,0 1 1,1-1-1,0 1 1,0 0-1,0-1 1,0 1-1,0-1 0,1 0 1,4 8-1,-5-12-163,0 0-1,-1 0 0,1-1 0,0 1 0,0-1 0,-1 1 0,1-1 1,0 1-1,-1-1 0,1 1 0,-1-1 0,1 1 0,0-1 0,-1 0 1,1 1-1,-1-1 0,0 0 0,1 1 0,-1-1 0,1 0 0,-1 0 0,0 1 1,0-1-1,1 0 0,-1 0 0,0 0 0,0-1 0,9-26-8574,-6 15-2504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1.119"/>
    </inkml:context>
    <inkml:brush xml:id="br0">
      <inkml:brushProperty name="width" value="0.025" units="cm"/>
      <inkml:brushProperty name="height" value="0.025" units="cm"/>
    </inkml:brush>
  </inkml:definitions>
  <inkml:trace contextRef="#ctx0" brushRef="#br0">0 0 14542,'0'0'2210,"13"8"-2066,0-1-111,0-1 0,1 0 1,-1-1-1,1-1 0,0 0 0,1 0 0,-1-2 1,22 2-1,87 1 13,661 51 1045,-363-26 2508,3-34-3453,-124-1-186,1472 14 867,-610-9-213,-1139 0-710,-5 1-30,0-1 0,0 0 0,1-2 0,-2 0 0,1-1-1,0 0 1,20-8 0,-35 5-7073,-4-11 5121,0 10-485,1-9-2333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1.446"/>
    </inkml:context>
    <inkml:brush xml:id="br0">
      <inkml:brushProperty name="width" value="0.025" units="cm"/>
      <inkml:brushProperty name="height" value="0.025" units="cm"/>
    </inkml:brush>
  </inkml:definitions>
  <inkml:trace contextRef="#ctx0" brushRef="#br0">105 1 1281,'0'0'18722,"8"3"-18049,51 15 185,-42-15-764,0 2 1,0 0 0,0 1 0,-1 1-1,1 0 1,19 13 0,-34-19-91,0 1 0,0 0 0,0-1 0,0 1 0,-1 0 0,1 0 0,0 0 0,-1 0 0,1 0 0,-1 0 0,0 1-1,0-1 1,0 0 0,0 1 0,0-1 0,0 0 0,-1 1 0,1-1 0,-1 1 0,1 3 0,-2-2 31,1 0 1,-1-1-1,0 1 1,0 0-1,-1-1 0,1 1 1,0-1-1,-1 0 1,0 1-1,0-1 0,0 0 1,-4 4-1,-7 7 258,-1 0-1,0-2 1,-1 0 0,-21 14-1,29-22-157,-139 94 2300,77-53-8089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2.180"/>
    </inkml:context>
    <inkml:brush xml:id="br0">
      <inkml:brushProperty name="width" value="0.025" units="cm"/>
      <inkml:brushProperty name="height" value="0.025" units="cm"/>
    </inkml:brush>
  </inkml:definitions>
  <inkml:trace contextRef="#ctx0" brushRef="#br0">1 582 5317,'0'0'13047,"0"8"-11979,0-7-997,0 1 1,0 0-1,0 0 1,1 0-1,-1-1 1,0 1-1,1 0 1,-1-1-1,1 1 1,0 0-1,-1-1 1,1 1-1,0-1 1,0 1-1,0-1 1,0 1-1,0-1 1,2 2 0,-1-2-3,0-1 1,0 1-1,0-1 1,0 0-1,0 0 1,0 0-1,0 0 1,0 0-1,0 0 1,0 0-1,0-1 1,0 1-1,0-1 1,0 1-1,0-1 1,0 0-1,0 0 1,-1 0-1,1 0 1,0 0-1,-1 0 1,4-3-1,19-13 397,-1-1-1,-1-1 1,0-1-1,26-32 1,69-98-72,-113 146-372,48-71 266,84-157 1,-135 231-291,-1-1 1,1 0-1,0 0 0,0 1 1,0-1-1,0 1 1,0-1-1,0 1 1,0-1-1,1 1 1,-1 0-1,0-1 1,1 1-1,2-1 0,-4 2 3,1 0 0,-1 0-1,1 0 1,-1 0 0,1 0-1,-1 0 1,1 0-1,-1 0 1,1 0 0,-1 1-1,1-1 1,-1 0 0,1 0-1,-1 1 1,1-1-1,-1 0 1,0 1 0,1-1-1,-1 0 1,1 1-1,-1-1 1,0 1 0,0-1-1,1 0 1,-1 1 0,0-1-1,1 1 1,-1-1-1,0 1 1,0-1 0,0 2-1,14 61 119,-11-40-53,4 6-257,27 105 565,-30-121-877,1-1 0,0 1 0,1-1 0,0-1-1,1 1 1,0-1 0,1 0 0,11 11 0,9 0-5364,1-11-5520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2.721"/>
    </inkml:context>
    <inkml:brush xml:id="br0">
      <inkml:brushProperty name="width" value="0.025" units="cm"/>
      <inkml:brushProperty name="height" value="0.025" units="cm"/>
    </inkml:brush>
  </inkml:definitions>
  <inkml:trace contextRef="#ctx0" brushRef="#br0">2 1 7623,'0'0'10666,"-2"49"-9192,10-23-161,5 3-256,4 1-128,2 2-289,1-2-319,3-3-257,0-4-32,-1-1 0,-2-6-128,0-4-417,-7-3-384,-2-3-896,-7-2-1346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3.047"/>
    </inkml:context>
    <inkml:brush xml:id="br0">
      <inkml:brushProperty name="width" value="0.025" units="cm"/>
      <inkml:brushProperty name="height" value="0.025" units="cm"/>
    </inkml:brush>
  </inkml:definitions>
  <inkml:trace contextRef="#ctx0" brushRef="#br0">1 228 12748,'0'0'11819,"72"-59"-11210,-36 32-417,1-3-192,0 1-865,-1 0-1313,-4 0-1505,-5 5-3748</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3.424"/>
    </inkml:context>
    <inkml:brush xml:id="br0">
      <inkml:brushProperty name="width" value="0.025" units="cm"/>
      <inkml:brushProperty name="height" value="0.025" units="cm"/>
    </inkml:brush>
  </inkml:definitions>
  <inkml:trace contextRef="#ctx0" brushRef="#br0">0 97 16592,'0'0'4164,"6"-9"-3369,-2 2-631,1 1 0,-1 0-1,1 0 1,1 0 0,-1 0 0,1 1 0,0 0-1,0 0 1,1 0 0,-1 1 0,1 0 0,0 0 0,0 1-1,0 0 1,1 0 0,-1 1 0,1 0 0,14-2-1,-20 3-128,0 1-1,0 0 0,0-1 0,0 1 1,0 0-1,0 0 0,0 0 0,0 1 1,0-1-1,0 0 0,0 1 0,0-1 1,0 1-1,-1 0 0,1 0 0,0 0 1,0 0-1,-1 0 0,1 0 0,0 0 1,2 3-1,-3-1 0,1 0 1,-1 0-1,0 0 1,0 1-1,0-1 0,-1 0 1,1 1-1,-1-1 1,1 1-1,-1-1 1,-1 1-1,1 3 0,-1 2 3,-1 0-1,0 0 1,0 0-1,-1-1 1,0 1-1,0-1 0,-1 0 1,0 0-1,-1 0 1,-8 11-1,-17 35 551,31-53-590,-1-1 0,1 1-1,0 0 1,-1-1 0,1 1-1,-1-1 1,1 1 0,0-1 0,0 1-1,-1-1 1,1 1 0,0-1-1,0 0 1,-1 1 0,1-1 0,0 0-1,0 0 1,0 0 0,-1 0-1,1 1 1,0-1 0,0 0 0,0 0-1,0-1 1,-1 1 0,1 0-1,1 0 1,38 0-464,-34 0 204,5 0-660,-1-1 1,0 0-1,0 0 0,0-1 1,16-6-1,20-8-8232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4.001"/>
    </inkml:context>
    <inkml:brush xml:id="br0">
      <inkml:brushProperty name="width" value="0.025" units="cm"/>
      <inkml:brushProperty name="height" value="0.025" units="cm"/>
    </inkml:brush>
  </inkml:definitions>
  <inkml:trace contextRef="#ctx0" brushRef="#br0">221 0 8872,'0'0'17286,"-9"12"-17104,-39 53-241,-60 60 0,107-123-152,0-1 0,0 0 0,-1 0-1,1 0 1,0 0 0,0 0 0,-1 0 0,1 0-1,0 0 1,-1 0 0,1-1 0,-1 1 0,1 0-1,-1-1 1,0 1 0,1-1 0,-1 0 0,-2 1 0,3-2-239,0 1 0,0-1 0,0 0 0,-1 1 0,1-1 0,0 0 0,0 0 0,0 0 0,1 0 1,-1 0-1,0 0 0,0 0 0,0 0 0,1 0 0,-1 0 0,0 0 0,1 0 0,-1-1 0,1 1 1,0 0-1,-1 0 0,1-2 0,-8-21-6607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4.358"/>
    </inkml:context>
    <inkml:brush xml:id="br0">
      <inkml:brushProperty name="width" value="0.025" units="cm"/>
      <inkml:brushProperty name="height" value="0.025" units="cm"/>
    </inkml:brush>
  </inkml:definitions>
  <inkml:trace contextRef="#ctx0" brushRef="#br0">1 0 5221,'0'0'14029,"65"17"-12267,-30-10-353,3 0-448,3 1-705,2 0-160,-3-3-672,-4 0-1122,-7-3-1729,-7-2-3876</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4.700"/>
    </inkml:context>
    <inkml:brush xml:id="br0">
      <inkml:brushProperty name="width" value="0.025" units="cm"/>
      <inkml:brushProperty name="height" value="0.025" units="cm"/>
    </inkml:brush>
  </inkml:definitions>
  <inkml:trace contextRef="#ctx0" brushRef="#br0">11 89 4612,'0'0'12401,"-2"8"-10409,-6 23 68,7-30-2019,1-1 0,0 0 0,0 0 1,0 1-1,0-1 0,0 0 0,0 1 0,0-1 0,0 0 0,0 0 0,0 1 0,0-1 0,0 0 0,0 0 0,1 1 0,-1-1 0,0 0 1,0 1-1,0-1 0,0 0 0,0 0 0,0 1 0,1-1 0,-1 0 0,0 0 0,0 0 0,0 1 0,1-1 0,-1 0 0,0 0 0,0 0 0,1 0 1,-1 0-1,0 1 0,0-1 0,1 0 0,-1 0 0,0 0 0,1 0 0,-1 0 0,0 0 0,0 0 0,1 0 0,-1 0 0,0 0 0,1 0 1,-1 0-1,0 0 0,0 0 0,1 0 0,-1 0 0,0 0 0,0-1 0,1 1 0,-1 0 0,0 0 0,0 0 0,1 0 0,-1 0 0,0-1 0,1 1 1,15-7 486,-4-2-330,-1 0 1,0 0-1,-1-1 0,16-18 0,-16 16-111,2 0 1,-1 0-1,18-12 0,-29 24-89,0 0 0,1 0-1,-1-1 1,0 1 0,0 0 0,1 0-1,-1 0 1,0 0 0,0-1 0,1 1-1,-1 0 1,0 0 0,1 0 0,-1 0 0,0 0-1,0 0 1,1 0 0,-1 0 0,0 0-1,1 0 1,-1 0 0,0 0 0,1 0-1,-1 0 1,0 0 0,0 0 0,1 0-1,-1 0 1,0 1 0,1-1 0,-1 0-1,0 0 1,0 0 0,1 0 0,-1 1 0,5 13-28,-5 27 60,-1-29-9,0 14-244,0 22-1455,6-21-4199,2-20-2798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4.641"/>
    </inkml:context>
    <inkml:brush xml:id="br0">
      <inkml:brushProperty name="width" value="0.025" units="cm"/>
      <inkml:brushProperty name="height" value="0.025" units="cm"/>
    </inkml:brush>
  </inkml:definitions>
  <inkml:trace contextRef="#ctx0" brushRef="#br0">17 210 3651,'0'0'20244,"-5"-6"-19748,-7-10-291,25 19 434,-7-1-542,1 0-1,-1-1 1,0 0 0,1 0 0,-1 0-1,1 0 1,9-1 0,-8-2-50,-1 0 0,1 0 0,-1-1 0,1 0 0,-1 0 0,0 0 0,0-1 0,-1 0 0,1 0 0,-1-1 0,8-7 0,4-4 131,0-2 1,19-25-1,-38 88-140,-3-18-57,1-5 6,1 0 1,1 0-1,1 28 0,0-49 17,0-1-1,1 1 0,-1 0 1,0 0-1,0 0 0,1 0 1,-1-1-1,1 1 0,-1 0 1,0 0-1,1-1 0,-1 1 1,1 0-1,0 0 0,-1-1 1,1 1-1,0-1 0,-1 1 1,1-1-1,0 1 0,-1-1 1,1 1-1,0-1 0,0 0 1,0 1-1,0-1 0,-1 0 1,1 0-1,0 0 0,0 1 1,0-1-1,0 0 0,0 0 1,0 0-1,-1 0 0,1-1 1,0 1-1,0 0 0,0 0 1,0 0-1,0-1 0,4 0 38,-1 0-1,1-1 1,-1 1 0,0-1-1,0 0 1,0 0-1,5-4 1,7-7 121,-1-1-1,-1-1 1,0 0 0,20-29 0,-18 22-38,35-34 0,-51 55-129,0 1 1,0 0 0,0-1-1,1 1 1,-1 0 0,0 0-1,0-1 1,1 1 0,-1 0-1,0 0 1,1-1 0,-1 1-1,0 0 1,1 0 0,-1 0-1,0 0 1,1-1 0,-1 1-1,0 0 1,1 0 0,-1 0-1,1 0 1,-1 0-1,0 0 1,1 0 0,-1 0-1,0 0 1,1 0 0,-1 0-1,1 0 1,-1 0 0,0 1-1,1-1 1,-1 0 0,0 0-1,1 0 1,-1 0 0,0 1-1,1-1 1,-1 0 0,0 0-1,0 1 1,1-1 0,-1 0-1,0 0 1,0 1 0,1-1-1,-1 0 1,0 1 0,0-1-1,0 0 1,0 1 0,1-1-1,-1 0 1,0 1-1,0-1 1,0 1 0,0-1-1,0 0 1,0 1 0,3 30-75,-3-23 102,1-1-20,-1 0-1,1 0 1,0 0-1,1-1 0,0 1 1,0 0-1,0-1 1,6 12-1,-7-17 1,0 0 0,0 0 0,0 0 0,0 1 0,0-1 0,0 0 0,1 0 0,-1-1 0,0 1 0,0 0 0,1 0 0,-1 0 0,0-1 0,1 1 0,-1-1 0,1 1 0,2-1 0,-1 1 11,0-2 1,1 1 0,-1 0 0,0-1-1,0 1 1,0-1 0,0 0 0,0 0-1,-1 0 1,1 0 0,0 0 0,3-3-1,18-11 79,0-2 0,22-19 0,-31 23-99,0 0 1,1 1-1,1 1 1,0 1-1,0 0 1,29-11 0,-44 20-2,-1 0 0,1 1 1,-1 0-1,1-1 0,-1 1 1,1 0-1,0 0 0,-1 0 1,1 0-1,-1 0 0,1 0 1,-1 0-1,1 1 0,-1-1 1,1 0-1,-1 1 1,1-1-1,-1 1 0,0 0 1,1-1-1,-1 1 0,0 0 1,1 0-1,-1 0 0,0 0 1,0 0-1,0 0 0,0 0 1,0 0-1,0 1 0,0-1 1,0 0-1,0 1 0,-1-1 1,1 0-1,0 1 1,-1-1-1,1 1 0,-1-1 1,1 4-1,-1-3 10,0-1 1,1 1-1,-1 0 0,1-1 0,-1 1 1,1 0-1,0-1 0,0 1 1,0-1-1,0 1 0,0-1 0,0 1 1,0-1-1,0 0 0,0 0 1,1 1-1,-1-1 0,0 0 1,1 0-1,-1 0 0,1-1 0,0 1 1,-1 0-1,1 0 0,0-1 1,-1 1-1,1-1 0,0 0 0,-1 1 1,1-1-1,0 0 0,0 0 1,-1 0-1,1 0 0,0 0 1,0-1-1,-1 1 0,4-1 0,6-3 28,0-1 0,-1 1-1,0-2 1,0 0-1,0 0 1,10-8 0,40-23-406,-49 32-465,0 2 0,0-1-1,1 1 1,17-1-1,0-1-9781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6.154"/>
    </inkml:context>
    <inkml:brush xml:id="br0">
      <inkml:brushProperty name="width" value="0.025" units="cm"/>
      <inkml:brushProperty name="height" value="0.025" units="cm"/>
    </inkml:brush>
  </inkml:definitions>
  <inkml:trace contextRef="#ctx0" brushRef="#br0">7 36 4228,'-7'-16'1105,"8"0"5867,-1 16-6713,1 0-1,-1-1 1,1 1-1,-1 0 1,0-1 0,1 1-1,-1 0 1,1 0 0,-1-1-1,1 1 1,-1 0-1,1 0 1,-1 0 0,1 0-1,-1-1 1,1 1-1,-1 0 1,1 0 0,-1 0-1,1 0 1,-1 0-1,1 0 1,-1 1 0,1-1-1,0 0 1,14 6 405,121 90 1018,-86-59-1120,1-2 1,64 33-1,174 106-44,-143-79-203,123 93 495,-146-98-537,354 289 288,-289-237-271,-38-30-228,83 54 504,-206-147-347,0-1-1,30 14 1,39 26 630,-90-55-5290,-15-12-1885,-3-3-3310</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7.521"/>
    </inkml:context>
    <inkml:brush xml:id="br0">
      <inkml:brushProperty name="width" value="0.025" units="cm"/>
      <inkml:brushProperty name="height" value="0.025" units="cm"/>
    </inkml:brush>
  </inkml:definitions>
  <inkml:trace contextRef="#ctx0" brushRef="#br0">1 1 2146,'0'0'21001,"8"4"-20019,-5-3-909,-1 1 0,1-1-1,0 1 1,-1 0-1,1 0 1,-1 0-1,1 0 1,-1 1-1,0-1 1,0 1-1,0-1 1,0 1-1,-1 0 1,1-1-1,1 6 1,0 3 31,0 0 0,0 0 1,-2 1-1,2 13 0,-3-17-87,1 2-9,0 0 0,0 0 0,1 0 0,4 12 0,-6-21-5,0 0 0,1 0-1,-1 0 1,0-1 0,1 1-1,-1 0 1,1-1-1,-1 1 1,1 0 0,-1-1-1,1 1 1,-1 0 0,1-1-1,-1 1 1,1-1 0,0 1-1,-1-1 1,1 0-1,0 1 1,0-1 0,-1 1-1,1-1 1,0 0 0,1 1-1,-1-2 7,1 1 0,-1-1 0,1 1 0,0-1 0,-1 1 0,0-1-1,1 0 1,-1 0 0,1 0 0,-1 0 0,0 0 0,0 0 0,1 0 0,-1 0-1,0 0 1,0-1 0,1-1 0,40-55 140,-27 36-152,1 1-1,27-27 1,-43 47 15,1 0 1,0 0-1,-1 1 0,1-1 1,0 0-1,0 1 0,-1-1 1,1 0-1,0 1 0,0-1 1,0 1-1,0 0 0,0-1 1,0 1-1,0 0 1,0-1-1,0 1 0,0 0 1,2 0-1,-3 0 3,1 0 0,0 1 0,-1-1 0,1 1-1,-1-1 1,1 0 0,-1 1 0,1-1 0,-1 1 0,0-1 0,1 1 0,-1-1 0,0 1 0,1 0-1,-1-1 1,0 1 0,1-1 0,-1 1 0,0 0 0,0-1 0,0 1 0,0 1 0,1 49 1243,-2-36 124,35-54-486,-33 39-903,-1-1 0,1 0 0,0 1 0,0-1 0,0 0 0,0 1 0,0-1 0,0 1 0,0-1 0,0 1 0,0 0 0,0 0 0,0-1 0,0 1 0,0 0-1,1 0 1,-1 0 0,0 0 0,0 0 0,0 0 0,0 0 0,0 1 0,0-1 0,0 0 0,0 1 0,0-1 0,0 0 0,0 1 0,0-1 0,0 1 0,0 0 0,0-1-1,0 1 1,0 0 0,0-1 0,-1 1 0,1 0 0,0 0 0,-1 0 0,1 0 0,0 0 0,-1 0 0,1 0 0,-1 0 0,0 0 0,1 0 0,-1 0 0,0 0 0,1 0-1,-1 0 1,0 2 0,2 8-27,0 1-1,0 0 1,0 22-1,-2-22-20,1 0 289,0-5-3370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7.878"/>
    </inkml:context>
    <inkml:brush xml:id="br0">
      <inkml:brushProperty name="width" value="0.025" units="cm"/>
      <inkml:brushProperty name="height" value="0.025" units="cm"/>
    </inkml:brush>
  </inkml:definitions>
  <inkml:trace contextRef="#ctx0" brushRef="#br0">0 207 6054,'0'0'17568,"8"2"-16030,-2-1-1319,1 0 0,-1 0 1,0-1-1,1 0 0,-1-1 0,1 1 1,-1-1-1,0-1 0,0 1 1,0-1-1,7-2 0,76-37 1275,-32 14-1156,-9 8-771,2 2 1,-1 2-1,72-12 1,-120 27 399,44-11-2520,-43 10 2171,-1 0 0,1 1 0,0-1 0,0 0 0,-1 0 1,1 0-1,0 0 0,-1 0 0,1-1 0,-1 1 1,0 0-1,1-1 0,-1 1 0,0-1 0,0 1 1,0-1-1,0 0 0,0 0 0,0 1 0,0-1 0,0-2 1,0-8-5219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8.425"/>
    </inkml:context>
    <inkml:brush xml:id="br0">
      <inkml:brushProperty name="width" value="0.025" units="cm"/>
      <inkml:brushProperty name="height" value="0.025" units="cm"/>
    </inkml:brush>
  </inkml:definitions>
  <inkml:trace contextRef="#ctx0" brushRef="#br0">1 31 13068,'0'0'8921,"2"12"-7079,46 220 1958,-51-263-3180,2 0-1,3-39 0,-1 61-626,1 1 0,0-1 0,0 1 0,1 0 0,0 0 0,0 0-1,1 0 1,0 1 0,1-1 0,0 1 0,0 0 0,0 1 0,1-1 0,0 1-1,0 0 1,0 0 0,12-7 0,-16 12-4,0 1 1,0-1-1,0 0 0,0 1 1,1 0-1,-1-1 0,0 1 1,0 0-1,0 0 0,0 0 1,1 1-1,-1-1 0,0 0 0,0 1 1,0 0-1,0-1 0,0 1 1,0 0-1,0 0 0,0 0 1,0 0-1,0 0 0,-1 0 1,1 1-1,0-1 0,-1 1 1,1-1-1,-1 1 0,0 0 0,1-1 1,-1 1-1,0 0 0,0 0 1,0 0-1,0 0 0,1 3 1,-1-3 43,0 1 0,0 0 0,0-1 1,0 1-1,-1 0 0,1 0 0,-1 0 1,1 0-1,-1 0 0,0 0 0,0-1 0,0 1 1,-1 0-1,1 0 0,-1 0 0,0 0 1,1 0-1,-1-1 0,0 1 0,-1 0 1,1-1-1,0 1 0,-1-1 0,0 1 0,1-1 1,-4 3-1,-1-1-32,-1 0 0,0 0 0,0-1 0,0 0 0,0-1 0,-1 1 0,1-1 0,-1-1 0,0 1 0,0-1 0,1-1 0,-1 0 0,0 0 0,0 0 0,-15-3 0,16 0-2110,10-4-5483,8 1 277,-5 4 5700,13-3-6622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8.751"/>
    </inkml:context>
    <inkml:brush xml:id="br0">
      <inkml:brushProperty name="width" value="0.025" units="cm"/>
      <inkml:brushProperty name="height" value="0.025" units="cm"/>
    </inkml:brush>
  </inkml:definitions>
  <inkml:trace contextRef="#ctx0" brushRef="#br0">1 144 17360,'0'0'11558,"8"-5"-10955,1-3-559,0-1 1,0 0-1,-1 0 0,0-1 0,0 0 1,-1-1-1,-1 1 0,7-15 0,4-3-20,-8 18-134,-4 19-87,-3 28-125,-2-27 337,1 12-183,-1-11-358,1 0 0,-1 0-1,2 1 1,0-1 0,6 21-1,-2-25-3797,0-6-4191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9.657"/>
    </inkml:context>
    <inkml:brush xml:id="br0">
      <inkml:brushProperty name="width" value="0.025" units="cm"/>
      <inkml:brushProperty name="height" value="0.025" units="cm"/>
    </inkml:brush>
  </inkml:definitions>
  <inkml:trace contextRef="#ctx0" brushRef="#br0">1 31 7175,'0'0'16938,"9"10"-16868,50 63 213,-58-72-268,0 0 0,0 0 0,0 0 0,0-1 0,0 1 0,0 0 0,0-1 0,0 1 0,1-1 0,-1 0 0,0 1 0,0-1 0,1 0 0,-1 1 0,0-1 0,0 0 0,1 0 0,-1 0 0,0 0 0,1 0 0,-1-1 0,0 1 0,0 0 0,1-1 0,-1 1 0,0-1 0,0 1 0,0-1 0,0 1 0,1-1 0,-1 0 0,0 1 0,0-1 0,0 0 0,1-1 0,37-39 260,-31 31-263,3-2-5,-8 8-8,0-1 1,0 1-1,1 0 1,-1 0-1,1 0 1,0 1-1,0-1 1,1 1-1,-1 0 1,1 0-1,0 0 1,8-3-1,-12 9 12,1 0 0,-1 1 0,1-1 0,-1 0 1,0 1-1,0-1 0,-1 1 0,1-1 0,-1 1 0,0-1 0,0 1 0,0 5 0,0 0 43,0-6-11,0 1 1,1-1 0,-1 1-1,1-1 1,0 1 0,0-1-1,0 0 1,0 0 0,1 0-1,-1 1 1,1-1 0,0 0-1,2 2 1,-3-4-21,-1-1 0,1 1 1,-1-1-1,1 0 0,-1 1 1,1-1-1,0 1 0,-1-1 1,1 0-1,0 0 0,-1 0 1,1 1-1,0-1 0,-1 0 1,1 0-1,0 0 0,0 0 1,-1 0-1,1 0 0,0 0 1,-1 0-1,1 0 0,0-1 1,0 1-1,1-1 14,1 0 0,-1 0 0,0-1 0,0 1 0,-1-1 0,1 1 0,0-1 0,0 0 1,-1 1-1,1-1 0,1-2 0,9-16 76,-9 15-111,0-1 0,0 1 0,1 0 0,0 0-1,-1 0 1,2 1 0,-1-1 0,0 1 0,1 0-1,7-4 1,-12 8-29,1 0-1,-1 1 0,1-1 1,-1 0-1,1 1 1,-1-1-1,1 1 1,-1-1-1,1 1 1,-1-1-1,1 1 0,-1-1 1,0 1-1,1-1 1,-1 1-1,0 0 1,0-1-1,1 1 1,-1-1-1,0 1 1,0 0-1,0-1 0,0 1 1,0 0-1,0-1 1,0 1-1,0 0 1,0-1-1,0 1 1,-1 1-1,2 28-468,-1-26 282,1 26-1379,1 13-1387,-6-18-5558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29.985"/>
    </inkml:context>
    <inkml:brush xml:id="br0">
      <inkml:brushProperty name="width" value="0.025" units="cm"/>
      <inkml:brushProperty name="height" value="0.025" units="cm"/>
    </inkml:brush>
  </inkml:definitions>
  <inkml:trace contextRef="#ctx0" brushRef="#br0">0 129 14286,'0'0'8199,"49"20"-6373,-11-30-417,11-8-320,6-4-544,2-3-385,0-1-96,-7 6-32,-7 5-576,-11 6-289,-9 5-480,-11 4-673,-7 4-449,-5 5-832,-2 0-3139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30.452"/>
    </inkml:context>
    <inkml:brush xml:id="br0">
      <inkml:brushProperty name="width" value="0.025" units="cm"/>
      <inkml:brushProperty name="height" value="0.025" units="cm"/>
    </inkml:brush>
  </inkml:definitions>
  <inkml:trace contextRef="#ctx0" brushRef="#br0">4 45 14029,'0'0'1901,"-1"8"-97,0 10-715,0-1 1,1 1-1,0 0 1,7 33-1,21 81 1503,-12-67-1924,-8-39-478,-3-23-27,-3-16 103,-3-39 241,0 10-496,8-81 1,-5 111-57,0 0 0,1 0 1,0 1-1,1-1 1,0 1-1,1 0 1,0 0-1,0 1 1,2-1-1,-1 1 1,12-14-1,-16 22 36,-1 1 0,1-1 0,-1 0 0,1 0 0,0 1 0,0-1 0,0 1 0,0-1 0,0 1 0,0 0 0,0 0 0,0 0 0,1 0 0,-1 0 0,0 0 0,1 0 0,-1 1 0,0 0 0,1-1 0,-1 1 0,5 0 0,-6 1 1,1 0-1,-1-1 1,0 1 0,1 0-1,-1 0 1,0 1 0,0-1-1,0 0 1,0 0 0,0 0-1,0 1 1,0-1 0,0 1-1,-1-1 1,1 0 0,0 1-1,-1-1 1,1 1 0,-1 0-1,0-1 1,1 1 0,-1-1-1,0 1 1,0 0 0,0-1-1,0 1 1,0-1 0,0 1-1,-1 0 1,1-1 0,-2 3-1,2 1 66,-2-1 0,1 0-1,0 0 1,-1 0-1,0 0 1,0-1-1,0 1 1,0 0-1,-1-1 1,0 1-1,1-1 1,-1 0 0,0 0-1,-1 0 1,1 0-1,0-1 1,-1 1-1,1-1 1,-1 0-1,-6 3 1,1-1-52,0-1 0,0 1 0,0-1 0,0-1 0,0 0 0,-1 0 0,1-1 1,-11 1-1,20-2-130,0 0 1,0-1 0,0 1 0,0 0 0,0 0-1,0 0 1,1 0 0,-1 0 0,0 0-1,0 0 1,0 0 0,0 0 0,0 0 0,0-1-1,0 1 1,0 0 0,1 0 0,-1 0-1,0 0 1,0 0 0,0 0 0,0-1 0,0 1-1,0 0 1,0 0 0,0 0 0,0 0 0,0 0-1,0-1 1,0 1 0,0 0 0,0 0-1,0 0 1,0 0 0,0 0 0,0-1 0,0 1-1,0 0 1,0 0 0,0 0 0,0 0-1,0 0 1,-1 0 0,1-1 0,0 1 0,0 0-1,0 0 1,0 0 0,0 0 0,0 0-1,0 0 1,-1 0 0,16-7-3024,7 2-931,4-2-613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30.856"/>
    </inkml:context>
    <inkml:brush xml:id="br0">
      <inkml:brushProperty name="width" value="0.025" units="cm"/>
      <inkml:brushProperty name="height" value="0.025" units="cm"/>
    </inkml:brush>
  </inkml:definitions>
  <inkml:trace contextRef="#ctx0" brushRef="#br0">0 12 15599,'0'0'8712,"10"-2"-7495,2-1-924,33-4 386,-45 8-665,1-1 0,0 1 1,0 0-1,-1-1 0,1 1 1,0 0-1,-1-1 0,1 1 1,0 0-1,-1 0 0,1-1 1,-1 1-1,1 0 0,-1 0 1,0 0-1,1 0 0,-1 0 0,0 0 1,0 0-1,0 0 0,1 0 1,-1 0-1,0 0 0,0-1 1,-1 1-1,1 0 0,0 0 1,0 0-1,0 0 0,0 0 1,-1 0-1,1 0 0,-1 1 1,-9 36 272,0-17-80,6-14-84,0 1 0,1-1 0,0 1 0,0 0 0,1 0-1,0 0 1,0 0 0,0 12 0,3-19-123,-1 0 0,1 0 0,0-1 1,0 1-1,0 0 0,0 0 0,0-1 0,1 1 0,-1 0 1,0-1-1,0 1 0,0-1 0,0 0 0,1 1 0,-1-1 0,0 0 1,0 0-1,1 0 0,-1 1 0,0-1 0,1-1 0,-1 1 0,0 0 1,2 0-1,37-2-25,-20-2-583,1 0 0,-1-1 0,22-8 0,24-12-5747,-23 6-2822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5.054"/>
    </inkml:context>
    <inkml:brush xml:id="br0">
      <inkml:brushProperty name="width" value="0.025" units="cm"/>
      <inkml:brushProperty name="height" value="0.025" units="cm"/>
    </inkml:brush>
  </inkml:definitions>
  <inkml:trace contextRef="#ctx0" brushRef="#br0">0 1 6598,'0'0'14403,"0"8"-12764,3 153 2322,12 93-3929,-13-246-3068,0-24 448,0-27-2913,-2 10-430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5.002"/>
    </inkml:context>
    <inkml:brush xml:id="br0">
      <inkml:brushProperty name="width" value="0.025" units="cm"/>
      <inkml:brushProperty name="height" value="0.025" units="cm"/>
    </inkml:brush>
  </inkml:definitions>
  <inkml:trace contextRef="#ctx0" brushRef="#br0">0 0 9225,'0'0'13388</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5.380"/>
    </inkml:context>
    <inkml:brush xml:id="br0">
      <inkml:brushProperty name="width" value="0.025" units="cm"/>
      <inkml:brushProperty name="height" value="0.025" units="cm"/>
    </inkml:brush>
  </inkml:definitions>
  <inkml:trace contextRef="#ctx0" brushRef="#br0">14 211 4452,'0'0'14035,"-3"8"-11916,-8 30-437,11-37-1594,0 1 1,0-1-1,0 0 1,0 0-1,1 0 0,-1 0 1,0 0-1,0 0 1,1 0-1,-1 0 1,1 0-1,-1 0 0,1 0 1,-1 0-1,1 0 1,0 0-1,-1 0 1,1 0-1,0 0 0,0-1 1,-1 1-1,1 0 1,0 0-1,0-1 1,0 1-1,0-1 1,0 1-1,0-1 0,0 1 1,0-1-1,0 0 1,0 1-1,0-1 1,1 0-1,-1 0 0,0 0 1,1 0-1,39-1 1260,-35-1-1253,0-1 0,0 1 0,0-1 0,0-1 0,0 1 0,0-1-1,-1 0 1,0-1 0,0 1 0,0-1 0,0 0 0,-1 0 0,0-1 0,0 1 0,6-13-1,0 2-50,-2-1-1,0 0 0,-1-1 1,8-26-1,-11 23 39,-1 0 0,1-31 0,-5 74 4,2 0 1,0 0-1,2 0 1,0 0-1,8 27 0,-9-43-225,1 0-1,-1 0 1,1 0-1,0-1 1,0 1-1,1-1 1,-1 0-1,1 0 1,1 0-1,4 4 1,-5-5-433,0-1 0,0-1 0,1 1 0,-1-1 1,1 0-1,-1 0 0,1 0 0,0 0 0,0-1 1,-1 0-1,1 0 0,0 0 0,0-1 0,9 1 1,9-1-7538</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6.091"/>
    </inkml:context>
    <inkml:brush xml:id="br0">
      <inkml:brushProperty name="width" value="0.025" units="cm"/>
      <inkml:brushProperty name="height" value="0.025" units="cm"/>
    </inkml:brush>
  </inkml:definitions>
  <inkml:trace contextRef="#ctx0" brushRef="#br0">173 40 4805,'0'0'16917,"-11"-8"-15011,-38-21-796,47 29-1080,0-1 1,1 1-1,-1-1 0,0 1 0,0 0 1,0 0-1,0 0 0,0 0 0,1 0 1,-1 1-1,0-1 0,0 0 0,0 1 0,0-1 1,1 1-1,-1 0 0,0 0 0,1 0 1,-1 0-1,0 0 0,1 0 0,-1 0 1,1 0-1,0 0 0,-3 3 0,-25 37 193,27-37-191,-3 6 16,0-1 0,0 1 0,1 0 0,1 0 0,0 0 0,0 0 0,1 1 0,0-1 0,1 1 1,0 0-1,0-1 0,1 1 0,1 0 0,0-1 0,3 16 0,-3-24-40,-1 0 0,1 0 1,0 0-1,0-1 0,0 1 1,0 0-1,0 0 0,0-1 1,0 1-1,1 0 0,-1-1 1,1 1-1,-1-1 0,1 0 1,0 0-1,-1 1 0,1-1 1,0 0-1,0 0 0,0-1 1,-1 1-1,1 0 0,0 0 1,0-1-1,0 0 0,0 1 1,0-1-1,1 0 0,-1 0 1,0 0-1,0 0 0,0 0 1,0 0-1,0-1 0,0 1 1,0-1-1,0 0 0,3-1 1,2-1 53,-1 1 1,1-2 0,-1 1-1,0-1 1,0 0 0,0 0-1,-1-1 1,0 1 0,1-1-1,3-6 1,-2 1 11,-1 0 0,0 0 0,-1-1 0,0 1 0,0-1 0,-1 0-1,-1-1 1,0 1 0,-1-1 0,0 1 0,0-1 0,-1-22 0,-1 33-72,0-1 0,0 1 0,0 0 0,0 0 0,0 0 0,0 0 0,0 0 0,0 0 0,-1 0-1,1 0 1,0 0 0,-1 0 0,1 0 0,-1 0 0,1 0 0,-1 0 0,1 0 0,-1 0 0,0 1 0,1-1 0,-1 0 0,0 0 0,0 1 0,0-1 0,0 0 0,1 1 0,-1-1 0,0 1 0,-1-1 0,1 1-21,0 0 0,0 0 1,0 0-1,1 0 1,-1 1-1,0-1 1,0 0-1,1 0 1,-1 1-1,0-1 1,0 0-1,1 1 1,-1-1-1,0 1 0,1-1 1,-1 1-1,1-1 1,-1 1-1,0-1 1,1 1-1,-1 0 1,1-1-1,0 1 1,-1 0-1,1-1 0,-1 1 1,1 0-1,0 0 1,0-1-1,-1 1 1,1 0-1,0 0 1,0 0-1,0-1 1,0 1-1,0 0 1,0 1-1,-1 3-343,1 0-1,0 0 1,0 0-1,0 0 1,0 0 0,2 8-1,-1-11-22,0 0 1,-1 0-1,1 0 0,0 0 0,0-1 0,0 1 0,0 0 1,0-1-1,0 1 0,0 0 0,1-1 0,-1 0 0,0 1 0,1-1 1,0 0-1,-1 0 0,1 0 0,-1 0 0,5 2 0,14 3-6304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6.512"/>
    </inkml:context>
    <inkml:brush xml:id="br0">
      <inkml:brushProperty name="width" value="0.025" units="cm"/>
      <inkml:brushProperty name="height" value="0.025" units="cm"/>
    </inkml:brush>
  </inkml:definitions>
  <inkml:trace contextRef="#ctx0" brushRef="#br0">0 102 13965,'0'0'7111,"0"11"-5654,1 38-595,2-1 0,2 0-1,2 0 1,26 88-1,-29-128-104,-1-8-206,0-18 71,-1-34-315,-2 50-291,0-277-245,-1 274 222,1 0 0,0 0 0,1 0 0,-1 1 0,1-1-1,0 0 1,0 0 0,0 1 0,1-1 0,0 0 0,0 1 0,0-1 0,0 1 0,5-6 0,-4 8-7,-1-1-1,1 1 1,0 0-1,0 0 0,0 0 1,1 1-1,-1-1 1,0 1-1,1-1 1,-1 1-1,1 0 1,-1 1-1,1-1 0,-1 0 1,1 1-1,-1 0 1,1 0-1,0 0 1,-1 0-1,5 2 1,-4-2 12,-1 1 0,1 0 0,-1 0 0,0 0 0,1 1 1,-1-1-1,0 1 0,0-1 0,0 1 0,0 0 0,0 1 0,0-1 1,-1 0-1,1 1 0,-1-1 0,1 1 0,-1 0 0,0 0 1,0 0-1,-1 0 0,1 0 0,0 0 0,-1 1 0,0-1 0,0 0 1,0 1-1,0-1 0,0 1 0,-1-1 0,0 1 0,1 5 1,-1-5 41,0 0 1,0-1-1,0 1 0,0 0 1,-1 0-1,1-1 1,-1 1-1,0-1 1,0 1-1,-1 0 1,1-1-1,-1 0 1,1 1-1,-1-1 1,0 0-1,0 0 1,0 0-1,-1 0 1,1 0-1,-1-1 1,0 1-1,0-1 1,1 1-1,-2-1 1,1 0-1,0 0 0,0-1 1,-1 1-1,1-1 1,-7 2-1,2-1 37,0-2 0,0 1 0,0-1 0,0 0-1,-11-2 1,17 1-184,1 1-1,-1 0 0,1 0 0,0-1 1,-1 1-1,1-1 0,0 1 0,-1-1 1,1 0-1,0 1 0,0-1 0,-1 0 0,1 0 1,0 0-1,0 0 0,-1-1 1,2 1-125,-1 0 1,1 0 0,0 0-1,0 0 1,0 0 0,0 0-1,0 0 1,0 0 0,0 0-1,0 0 1,0 0 0,0 0 0,1 0-1,-1 0 1,0 0 0,1 0-1,-1 0 1,1 0 0,-1 1-1,1-1 1,-1 0 0,1 0-1,-1 0 1,1 1 0,0-1 0,0 0-1,0 0 1,37-29-9213,-14 12 2980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7.305"/>
    </inkml:context>
    <inkml:brush xml:id="br0">
      <inkml:brushProperty name="width" value="0.025" units="cm"/>
      <inkml:brushProperty name="height" value="0.025" units="cm"/>
    </inkml:brush>
  </inkml:definitions>
  <inkml:trace contextRef="#ctx0" brushRef="#br0">0 75 13965,'0'0'12700,"1"8"-11691,3 29-324,-4-16-430,2-1 0,1 1-1,0-1 1,1 0 0,2 0-1,0 0 1,10 22 0,-16-41-252,0-1 0,0 1 0,1-1 0,-1 1 0,0 0 0,0-1-1,0 1 1,1-1 0,-1 1 0,0-1 0,0 1 0,1-1 0,-1 1 0,1-1 0,-1 1 0,0-1 0,1 1 0,-1-1 0,1 0 0,-1 1 0,1-1 0,-1 0 0,1 1 0,-1-1 0,1 0 0,0 0 0,-1 0 0,1 1 0,-1-1 0,1 0-1,0 0 1,-1 0 0,1 0 0,-1 0 0,1 0 0,0 0 0,0 0 0,7-23 224,-5-34 96,-10 14-493,7 42 162,0 0 0,0-1-1,0 1 1,-1 0 0,1-1-1,-1 1 1,1 0 0,-1 0-1,1-1 1,-1 1 0,0 0-1,1 0 1,-1 0 0,0 0-1,0 0 1,0 0 0,0 0-1,0 0 1,0 0 0,0 1-1,0-1 1,0 0 0,0 1-1,-1-1 1,1 0 0,0 1-1,0 0 1,-2-1 0,2 4-21,-1 0 0,1 0 1,0 0-1,0 0 0,1 1 0,-1-1 1,1 0-1,-1 0 0,1 1 1,0-1-1,0 0 0,1 1 0,0 3 1,-1-1-3,0-4 30,0 1-1,0-1 1,1 0 0,-1 1-1,0-1 1,1 0-1,0 0 1,-1 1-1,1-1 1,0 0 0,0 0-1,0 0 1,1 0-1,-1 0 1,0 0 0,1-1-1,-1 1 1,1 0-1,0-1 1,0 1-1,-1-1 1,1 1 0,0-1-1,0 0 1,0 0-1,0 0 1,1 0 0,-1 0-1,0 0 1,0-1-1,0 1 1,1-1-1,-1 0 1,0 1 0,5-1-1,-2 0 9,0 0 0,1 0 0,-1-1 0,1 1 0,-1-1 0,0 0 0,1-1 0,-1 1 0,0-1 0,0 0 0,0 0 0,0-1 0,-1 1 0,9-7 0,-8 4-1,0-1 0,0 0 0,-1 0 1,1 0-1,-1-1 0,-1 0 0,1 1 0,-1-1 1,0 0-1,-1-1 0,3-12 0,-7 38-58,1-11 81,0 0 0,1 0 0,-1 0 0,1-1 0,1 1-1,1 13 1,-1-18-20,-1-1 0,1 1 0,0-1 0,0 0 0,-1 0 0,1 1 0,0-1 0,0 0 0,0 0 0,1 0 0,-1 0 0,0 0 0,0 0 0,0 0 0,1 0 0,-1-1 0,0 1 0,1 0 0,-1-1 0,1 1 0,-1-1 0,1 1 0,-1-1 0,1 0 0,-1 0 0,1 0 0,-1 0 0,1 0 0,-1 0 0,1 0 0,-1 0 0,1 0 0,-1-1 0,1 1 0,-1-1 0,0 1 0,3-2 0,2 0 4,0-1 0,0 0 0,0 0 1,-1-1-1,1 1 0,-1-1 1,0 0-1,0-1 0,8-9 1,-9 10-33,-1 0 1,1 1 0,-1-1-1,1 0 1,0 1 0,1 0-1,-1 0 1,0 0 0,1 1-1,0 0 1,-1-1 0,1 1-1,0 1 1,0-1 0,8 0-1,-12 2 12,1 1 0,-1-1 0,1 1-1,-1 0 1,0-1 0,1 1 0,-1 0-1,0 0 1,0 0 0,1 0 0,-1 0-1,0 0 1,0 1 0,0-1 0,0 0-1,-1 1 1,1-1 0,0 0 0,0 1-1,-1-1 1,1 1 0,-1-1 0,1 1-1,-1-1 1,0 3 0,1-2 15,-1 0 0,1 0 0,0 0 0,-1 1 0,1-1 0,0 0 0,0 0 0,1 0 0,-1 0 0,0 0 0,0-1-1,1 1 1,0 0 0,-1-1 0,1 1 0,0-1 0,-1 1 0,1-1 0,0 0 0,0 0 0,0 0 0,0 0 0,0 0 0,3 1 0,-2-2 4,0 0-1,0 0 1,-1 0 0,1-1 0,0 1-1,0-1 1,-1 0 0,1 1-1,-1-1 1,1 0 0,-1-1-1,1 1 1,-1 0 0,1-1 0,2-2-1,0 0-444,-1 0 0,0 0 0,0 0 0,0-1-1,0 1 1,-1-1 0,4-8 0,-4 8-616,0-1 0,-1 0 0,1 0 0,-2 0 0,1 0 0,-1 0 0,1-7 0,-1 10 6,-1 0 1,0 0-1,0 0 1,0 0-1,0-1 1,-1 1-1,0 0 1,1 0-1,-1 0 1,0 0 0,0 0-1,-1 0 1,-2-5-1,-23-38 3317,13 13 7939,24 56-6460,-8-20-3816,0-1 1,0 0 0,1 0 0,-1 0 0,0 0 0,1 0 0,-1 0 0,1 0 0,0-1 0,0 1 0,-1-1-1,1 0 1,0 0 0,0 0 0,6 1 0,30 0-7276,-36-2 6520,25 0-8226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7.789"/>
    </inkml:context>
    <inkml:brush xml:id="br0">
      <inkml:brushProperty name="width" value="0.025" units="cm"/>
      <inkml:brushProperty name="height" value="0.025" units="cm"/>
    </inkml:brush>
  </inkml:definitions>
  <inkml:trace contextRef="#ctx0" brushRef="#br0">109 265 5061,'0'0'17280,"-10"4"-14232,5-3-2488,-50 21 2355,52-21-2846,1 0 1,0 1 0,-1-1-1,1 0 1,0 1 0,0 0-1,0-1 1,0 1 0,0 0-1,0 0 1,0 0 0,0 0 0,1 0-1,-1 1 1,1-1 0,0 0-1,0 1 1,0-1 0,0 1-1,0-1 1,-1 6 0,2-7-87,1 0 0,-1 0 0,1 0 0,-1 0 0,1-1 0,-1 1 0,1 0 0,0 0 0,-1 0 0,1 0 0,0-1 0,0 1 1,0 0-1,0-1 0,-1 1 0,1-1 0,0 1 0,0-1 0,0 1 0,0-1 0,0 0 0,0 1 0,0-1 0,0 0 0,0 0 0,0 0 0,1 0 0,-1 0 0,0 0 1,0 0-1,0 0 0,0 0 0,0 0 0,0-1 0,2 1 0,1-1-102,0 1-1,1-1 1,-1 0 0,0 0-1,1 0 1,-1-1 0,8-3 0,-5-2-206,-1 1 0,0-1 1,0 0-1,7-12 1,-1 3 61,-12 16 268,0 0-1,0 0 1,0 0 0,0 0-1,0 0 1,0 0 0,0 0-1,0 0 1,0 1 0,0-1-1,0 0 1,1 0 0,-1 0-1,0 0 1,0 0 0,0 0-1,0 0 1,0 0 0,0 0-1,0 0 1,0 0 0,1 0-1,-1 0 1,0 0 0,0 0-1,0 0 1,0 0 0,0 0-1,0 0 1,0 0 0,0 0-1,1 0 1,-1 0 0,0 0-1,0 0 1,0 0 0,0 0-1,0 0 1,0 0 0,0 0-1,0 0 1,0 0 0,1 0-1,-1-1 1,0 1 0,0 0-1,0 0 1,0 0 0,0 0-1,0 0 1,0 0 0,0 0-1,0 0 1,0 0 0,0 0-1,0-1 1,0 1 0,0 0-1,0 0 1,0 0 0,0 0-1,0 6 116,0 1 0,0-1 0,0 1 0,1-1 0,0 1-1,0-1 1,1 0 0,2 7 0,-3-11-96,0-1 0,1 1 1,-1 0-1,0-1 0,1 1 0,0-1 0,-1 0 1,1 1-1,0-1 0,-1 0 0,1 0 0,0 0 0,0 0 1,0 0-1,0-1 0,0 1 0,0 0 0,0-1 1,0 0-1,0 1 0,0-1 0,0 0 0,0 0 1,0 0-1,1 0 0,-1-1 0,0 1 0,0 0 1,3-2-1,1 0-19,0 0 0,1 0-1,-1 0 1,0-1 0,0 0 0,-1-1 0,1 1 0,-1-1 0,0 0 0,0 0-1,0-1 1,0 1 0,-1-1 0,1 0 0,-1-1 0,0 1 0,-1-1 0,0 1 0,0-1-1,0 0 1,4-12 0,1-4-67,-2 0 0,0 0 0,-1-1 0,4-44 0,-7 48 6,-1 8 17,0 1-1,-1-1 0,0 1 1,0-1-1,-3-10 0,3 21 44,0-1-1,0 1 1,0 0-1,0-1 1,0 1 0,0-1-1,0 1 1,0-1-1,0 1 1,-1 0-1,1-1 1,0 1-1,0 0 1,0-1-1,-1 1 1,1 0-1,0-1 1,0 1-1,-1 0 1,1-1-1,0 1 1,-1 0-1,1 0 1,0-1 0,-1 1-1,1 0 1,0 0-1,-1 0 1,1-1-1,0 1 1,-1 0-1,1 0 1,-1 0-1,1 0 1,0 0-1,-1 0 1,0 0-1,-14 11 125,-8 22 32,13-12 130,0 1-1,1 0 1,-6 23-1,12-36-213,1-1 0,0 1-1,1 0 1,0 0-1,0-1 1,1 1 0,0 0-1,0 0 1,1 0 0,0 0-1,4 12 1,-3-17-102,0 0 1,1-1-1,-1 1 1,1 0-1,0-1 1,0 1-1,0-1 0,1 0 1,-1 0-1,1 0 1,-1-1-1,1 1 1,0-1-1,0 0 0,0 0 1,1 0-1,-1 0 1,0-1-1,1 0 1,-1 0-1,1 0 0,4 0 1,7 1-1163,0 0 1,-1-1-1,1-1 0,0-1 1,20-3-1,7-7-5154</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8.550"/>
    </inkml:context>
    <inkml:brush xml:id="br0">
      <inkml:brushProperty name="width" value="0.025" units="cm"/>
      <inkml:brushProperty name="height" value="0.025" units="cm"/>
    </inkml:brush>
  </inkml:definitions>
  <inkml:trace contextRef="#ctx0" brushRef="#br0">1 3 5958,'1'0'711,"0"-1"1,1 1 0,-1 0 0,1-1 0,-1 1 0,1 0-1,-1 0 1,1 0 0,-1 0 0,1 0 0,-1 0 0,1 0-1,-1 1 1,1-1 0,-1 1 0,1-1 0,-1 1 0,1-1-1,-1 1 1,0 0 0,2 1 0,-1 0-262,1 0 0,-1 0 0,0 1-1,0-1 1,0 1 0,-1-1 0,1 1 0,-1 0 0,1-1 0,0 5 0,3 9-765,0 0 1,-2 0 0,3 23 0,-3-20 1557,-1-5-1213,0-1-1,1 1 1,0-1-1,2 0 1,10 24-1,-14-34-40,1-1 1,0 1-1,0-1 0,-1 1 0,1-1 0,1 0 0,-1 0 0,0 1 1,0-2-1,1 1 0,-1 0 0,1 0 0,0-1 0,-1 0 0,1 1 0,0-1 1,0 0-1,0 0 0,0-1 0,0 1 0,0-1 0,0 1 0,0-1 1,0 0-1,0 0 0,0 0 0,0-1 0,0 1 0,0-1 0,0 1 1,0-1-1,0 0 0,3-2 0,2 0-495,0-1 0,0 0 1,0-1-1,0 1 0,-1-1 0,0-1 1,0 0-1,8-8 0,27-32-7324,-41 46 7709,26-32-8068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8.896"/>
    </inkml:context>
    <inkml:brush xml:id="br0">
      <inkml:brushProperty name="width" value="0.025" units="cm"/>
      <inkml:brushProperty name="height" value="0.025" units="cm"/>
    </inkml:brush>
  </inkml:definitions>
  <inkml:trace contextRef="#ctx0" brushRef="#br0">68 1 3171,'-6'8'11024,"-1"1"-10207,0 1-1,0 0 1,1 0 0,1 1 0,-1 0-1,2 0 1,-1 0 0,2 0 0,0 1-1,0 0 1,-2 16 0,5-27-792,0 0 0,0 0 0,0 0 0,0 0 0,0 0 0,0 0 0,0 0 0,0-1 0,1 1 0,-1 0 0,0 0 0,1 0 0,-1 0 0,0-1 0,1 1 0,-1 0 0,1 0 0,-1-1 0,1 1 0,-1 0 0,1 0 0,0-1 0,-1 1 0,1-1 0,0 1 0,0-1 0,-1 1 0,1-1 0,1 1 0,1 0-7,-1-1 0,0 0 1,0 0-1,0 0 0,1 0 1,-1 0-1,0-1 0,0 1 1,0 0-1,0-1 0,0 0 0,3 0 1,1-2 7,1 0 1,0-1 0,-1 1-1,1-1 1,-1-1 0,10-8-1,-10 6-6,-1-1 0,1 0 0,-1 0-1,-1-1 1,1 1 0,-1-1 0,-1 0 0,0 0-1,4-18 1,-8 41-62,0-1-1,1 1 1,1-1-1,3 20 1,-3-25-9,0-1 0,0 1 0,1 0 0,1 0 1,-1-1-1,1 1 0,1-1 0,-1 0 0,10 13 0,-12-18-116,1 0 1,0-1-1,0 1 0,0 0 0,0-1 0,0 1 0,1-1 1,-1 0-1,0 1 0,1-1 0,-1 0 0,0 0 0,1-1 0,-1 1 1,1-1-1,0 1 0,-1-1 0,1 0 0,-1 0 0,1 0 1,0 0-1,-1 0 0,1 0 0,4-2 0,-3 1-360,0-1-1,0 0 0,0 0 1,0 0-1,0 0 1,0-1-1,-1 1 0,1-1 1,-1 0-1,1 0 1,-1 0-1,0 0 0,4-7 1,11-22-5068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9.237"/>
    </inkml:context>
    <inkml:brush xml:id="br0">
      <inkml:brushProperty name="width" value="0.025" units="cm"/>
      <inkml:brushProperty name="height" value="0.025" units="cm"/>
    </inkml:brush>
  </inkml:definitions>
  <inkml:trace contextRef="#ctx0" brushRef="#br0">18 0 15791,'-2'8'1431,"-2"5"-741,0 0 0,2-1 0,-1 2 0,2-1 0,0 0 0,0 0 0,2 16 0,-1-26-661,0 0-1,1 0 1,-1 0-1,1 0 0,0 0 1,0 0-1,0 0 1,0 0-1,0 0 0,0-1 1,1 1-1,0 0 1,-1-1-1,1 1 0,0-1 1,0 0-1,0 1 1,1-1-1,-1 0 0,1 0 1,-1-1-1,1 1 1,-1 0-1,1-1 0,0 0 1,0 1-1,0-1 1,0 0-1,-1-1 1,2 1-1,-1 0 0,0-1 1,0 0-1,0 0 1,0 0-1,0 0 0,0 0 1,0 0-1,3-2 1,43-15-1208,-46 15 1089,1-1 1,1 1-1,-1 0 1,0 0-1,0 0 0,1 1 1,-1 0-1,1 0 0,-1 0 1,1 0-1,0 0 0,-1 1 1,1 0-1,0 0 1,-1 1-1,1-1 0,7 2 1,-10 0 124,-1 0 0,1 0 0,0 0 0,-1 0 0,1 1 0,-1-1 0,0 0 0,0 0 0,0 1 0,0-1 0,0 1 0,-1-1 0,1 1 0,-1-1 0,1 1 0,-1-1 0,0 1 0,0 0 0,0-1 0,0 1 0,-1 2 0,1 0 126,0 0 0,-1 0 0,0 0 0,0 0 0,0 0 0,-1 0 0,1 0 0,-1-1 0,-5 10 1,5-11-14,-1 0 0,1 0 0,-1 0 0,0-1 0,0 1 0,0-1 0,-1 1 0,1-1 0,0 0 0,-1-1 0,0 1 1,1 0-1,-1-1 0,0 0 0,0 0 0,0 0 0,1 0 0,-1-1 0,0 0 0,0 1 0,0-1 0,0-1 0,-5 0 1,6 1-223,0-1 0,0 0 0,0 0 1,0-1-1,0 1 0,1 0 0,-1-1 0,0 0 1,1 0-1,-1 1 0,1-2 0,-4-3 1,3 3-356,1 0 0,0 0 0,0 0 0,0-1 0,0 1 0,0-1 0,1 0 0,0 1 1,0-1-1,0 0 0,-1-7 0,1-9-4226,1 3-1613</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19.596"/>
    </inkml:context>
    <inkml:brush xml:id="br0">
      <inkml:brushProperty name="width" value="0.025" units="cm"/>
      <inkml:brushProperty name="height" value="0.025" units="cm"/>
    </inkml:brush>
  </inkml:definitions>
  <inkml:trace contextRef="#ctx0" brushRef="#br0">8 168 4516,'0'0'19827,"-6"25"-19672,5-24-156,1 1 0,0-1 0,0 0-1,0 1 1,0-1 0,0 0 0,0 0 0,0 1 0,0-1 0,0 0 0,1 1 0,-1-1 0,1 0-1,-1 0 1,1 0 0,-1 1 0,1-1 0,-1 0 0,1 0 0,0 0 0,0 0 0,0 0 0,0 0-1,0 0 1,0 0 0,0-1 0,0 1 0,0 0 0,0 0 0,2 0 0,0-1-11,0 1 0,0-1 0,0 0 0,0-1-1,0 1 1,0 0 0,0-1 0,0 0 0,0 1 0,0-1 0,0 0 0,-1-1 0,5-1 0,12-6-3,14-7 522,37-22-1,-70 37-272,1-1 0,-1 1 0,1 0 0,-1 0 0,0 0 0,1-1 0,-1 1 0,0 0-1,0 0 1,0-1 0,0 1 0,0 0 0,0-1 0,0 1 0,0 0 0,0 0 0,-1-1 0,1 1 0,-1 0 0,0-3-1,-10-24-159,1 10 141,8 14-214,-1 0 1,1 0 0,0 0-1,0 0 1,0 0 0,1 0-1,0 0 1,-2-7 0,36 10-2202,46-9-4720,-27-4-685,-17 2-606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0.387"/>
    </inkml:context>
    <inkml:brush xml:id="br0">
      <inkml:brushProperty name="width" value="0.025" units="cm"/>
      <inkml:brushProperty name="height" value="0.025" units="cm"/>
    </inkml:brush>
  </inkml:definitions>
  <inkml:trace contextRef="#ctx0" brushRef="#br0">21 0 12172,'0'0'7863,"-4"9"-6374,0 1-1118,1 1 0,1-1-1,-1 1 1,1-1 0,1 1-1,0-1 1,1 1-1,0 0 1,1-1 0,0 1-1,0 0 1,1-1 0,5 16-1,-5-19-225,4 12 37,0-1-1,1 0 0,1 0 1,15 23-1,-23-41-143,1-1 0,0 0 0,-1 1 0,1-1 0,-1 0 0,1 0 0,-1 1 0,1-1 0,-1 0 0,1 0 0,-1 0 0,0 0 0,0 0 0,1 0 0,-1 0 0,0 1 0,0-1 0,0 0 0,0 0 0,0 0 0,0 0 0,0 0 0,-1 0 0,1-1 0,-1-37 42,-16-8 5,16 45-85,0-1 0,0 1 0,0 0 0,0-1 0,-1 1 0,1 0 1,-1 0-1,0 0 0,0 0 0,1 0 0,-1 1 0,-1-1 0,1 0 0,0 1 0,0-1 0,0 1 0,-3-1 0,5 2-6,-1 0 0,1 0 0,0 0 0,0 0 0,-1 0 1,1 0-1,0 0 0,0 0 0,0 0 0,-1 0 0,1 0 0,0 0 0,0 0 1,-1 0-1,1 0 0,0 0 0,0 0 0,-1 0 0,1 0 0,0 0 1,0 0-1,0 0 0,-1 1 0,1-1 0,0 0 0,0 0 0,0 0 1,0 0-1,-1 1 0,1-1 0,0 0 0,0 0 0,0 0 0,0 1 1,0-1-1,0 0 0,0 0 0,-1 1 0,1-1 0,0 0 0,0 0 1,0 1-1,3 14-79,15 12-5,-13-24 64,1 0 1,0 0 0,1 0 0,-1-1-1,0 0 1,1 0 0,-1 0-1,1-1 1,0 0 0,-1-1 0,1 1-1,0-1 1,-1 0 0,1-1 0,0 0-1,9-2 1,-8 1 13,0 0 1,0-1-1,1 0 0,-2 0 0,1-1 1,0 0-1,-1 0 0,1-1 1,-1 0-1,-1 0 0,1-1 0,7-7 1,3-11-57,-4 11 816,-8 40-56,-5-25-676,0-1 0,0 0-1,0 0 1,1 1 0,-1-1 0,0 0 0,0 0 0,1 0 0,-1 1 0,1-1 0,-1 0 0,1 0 0,-1 0 0,1 0 0,0 0 0,-1 0 0,1 0-1,0 0 1,0 0 0,0 0 0,0 0 0,0-1 0,0 1 0,0 0 0,2 0 0,-1 0 2,0-1-1,0 1 1,0-1 0,0 0-1,1 0 1,-1 0 0,0 0-1,0 0 1,0-1 0,0 1-1,1-1 1,-1 1 0,2-2-1,7-3 8,0 0 0,0-1-1,-1 0 1,10-8-1,-5 3-63,31-22-433,-44 31 453,1 1 1,-1 0-1,0 0 1,0-1-1,1 2 1,-1-1 0,1 0-1,-1 0 1,0 1-1,1-1 1,-1 1-1,1 0 1,0 0 0,-1 0-1,1 0 1,-1 0-1,5 1 1,-6 2 60,1 0 0,-1 0-1,0 0 1,0 0 0,0 0 0,0 0 0,-1 0-1,1 0 1,-1 0 0,1 0 0,-1 0 0,-1 6 0,3 13 241,-1-21-269,-1 0-1,1 0 0,-1 1 1,1-1-1,0 0 0,-1 0 1,1 0-1,0 0 0,0 0 1,0 0-1,0 0 0,0 0 1,0-1-1,0 1 0,0 0 0,0 0 1,0-1-1,0 1 0,1-1 1,-1 1-1,0-1 0,0 0 1,0 1-1,1-1 0,-1 0 1,0 0-1,1 0 0,-1 0 1,0 0-1,0 0 0,1 0 1,-1 0-1,0 0 0,1-1 0,-1 1 1,0 0-1,0-1 0,0 1 1,1-1-1,-1 0 0,0 1 1,0-1-1,1-1 0,6-2-12,0 0 1,-1-1-1,0 0 0,1 0 0,5-7 0,12-18-441,-20 24 257,-1-1 0,1 1-1,1 0 1,-1 0 0,1 1 0,0 0-1,11-7 1,-16 12 202,0 1 0,-1-1 0,1 1 0,0-1 0,0 1 0,0 0 0,0-1 0,0 1-1,-1 0 1,1 0 0,0 0 0,0-1 0,-1 1 0,1 0 0,-1 0 0,1 0 0,-1 0 0,1 0 0,-1 0 0,0 0 0,0 0 0,1 1-1,-1-1 1,0 0 0,0 0 0,0 2 0,0-1-11,1 0-1,-1 0 1,1 0-1,0 0 1,-1 0 0,1 1-1,0-1 1,0-1-1,1 1 1,-1 0-1,0 0 1,1 0 0,-1-1-1,3 4 1,-3-5-169,0 0 1,1 1 0,-1-1-1,0 0 1,0 0 0,0 0-1,0 0 1,1 0 0,-1 0-1,0 0 1,0 0 0,0 0-1,0 0 1,1-1 0,-1 1-1,0 0 1,0-1 0,0 1-1,0-1 1,0 1 0,0-1-1,0 0 1,0 1 0,0-1-1,0 0 1,0 0 0,-1 0-1,1 0 1,0 1 0,0-3-1,13-34-8502,-10 12 372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5.610"/>
    </inkml:context>
    <inkml:brush xml:id="br0">
      <inkml:brushProperty name="width" value="0.025" units="cm"/>
      <inkml:brushProperty name="height" value="0.025" units="cm"/>
    </inkml:brush>
  </inkml:definitions>
  <inkml:trace contextRef="#ctx0" brushRef="#br0">0 71 9161,'0'0'14392,"1"10"-13826,-1 2-248,0 2-169,0 1 0,1 0 0,1-1 0,7 27-1,-9-39-135,0 0-1,1 0 1,0 0-1,-1 0 1,1 0-1,0-1 0,0 1 1,0 0-1,0 0 1,0-1-1,0 1 0,0-1 1,1 1-1,-1-1 1,1 1-1,-1-1 0,1 0 1,-1 0-1,1 0 1,0 0-1,0 0 1,-1 0-1,1 0 0,0-1 1,0 1-1,0-1 1,0 1-1,0-1 0,0 1 1,0-1-1,0 0 1,0 0-1,0 0 0,0 0 1,0-1-1,0 1 1,-1-1-1,1 1 1,0-1-1,0 1 0,0-1 1,0 0-1,0 0 1,-1 0-1,1 0 0,0 0 1,-1 0-1,2-2 1,14-9 159,-1-1-1,-1 0 1,0-1 0,-1 0 0,19-25 0,37-37 169,-70 75-340,1 1 0,-1-1 0,1 1 0,-1-1 1,1 0-1,-1 1 0,1-1 0,0 1 0,-1 0 0,1-1 1,0 1-1,0-1 0,-1 1 0,1 0 0,0-1 0,0 1 1,-1 0-1,1 0 0,0 0 0,0 0 0,-1 0 0,1 0 1,0 0-1,0 0 0,0 0 0,-1 0 0,1 0 0,0 0 1,0 0-1,-1 1 0,1-1 0,0 0 0,0 1 0,-1-1 1,1 0-1,0 1 0,-1-1 0,1 1 0,0-1 0,-1 1 1,1 0-1,-1-1 0,1 1 0,-1-1 0,1 1 0,-1 0 1,0-1-1,1 1 0,-1 0 0,0 0 0,1-1 0,-1 1 0,0 0 1,0 0-1,0 0 0,1-1 0,-1 1 0,0 0 0,0 0 1,-1 0-1,7 69 22,-5-47-21,-1-22 7,0 0-1,0 0 1,0 0 0,0-1 0,0 1 0,0 0-1,0 0 1,0 0 0,0 0 0,1-1 0,-1 1-1,0 0 1,1 0 0,-1 0 0,0-1 0,1 1-1,-1 0 1,1 0 0,-1-1 0,1 1 0,-1-1-1,1 1 1,0 0 0,-1-1 0,1 1 0,0-1 0,-1 1-1,1-1 1,0 0 0,0 1 0,-1-1 0,1 0-1,0 1 1,0-1 0,0 0 0,-1 0 0,1 0-1,0 0 1,0 0 0,0 0 0,0 0 0,0 0-1,-1 0 1,1 0 0,0 0 0,0 0 0,0-1-1,-1 1 1,1 0 0,0-1 0,0 1 0,0-1-1,-1 1 1,1 0 0,0-1 0,-1 0 0,1 1-1,-1-1 1,2 0 0,41-41 713,-39 38-675,11-12-80,47-47 322,-58 59-388,0 1-1,0 0 1,0 0-1,1 0 1,-1 0-1,1 1 1,0 0-1,0 0 1,0 0-1,0 0 1,0 1-1,0 0 0,8-1 1,-12 2 8,0 1 0,0-1 1,0 0-1,0 1 0,0-1 0,0 0 0,-1 1 0,1-1 1,0 1-1,0 0 0,0-1 0,-1 1 0,1-1 1,0 1-1,-1 0 0,1 0 0,-1-1 0,1 1 1,0 0-1,-1 0 0,0 0 0,1 0 0,-1 0 1,0 0-1,1-1 0,-1 1 0,0 0 0,0 0 0,0 0 1,0 0-1,1 0 0,-2 0 0,1 0 0,0 1 1,-2 19-3159,-3-5-4081,-4-8-3160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0.729"/>
    </inkml:context>
    <inkml:brush xml:id="br0">
      <inkml:brushProperty name="width" value="0.025" units="cm"/>
      <inkml:brushProperty name="height" value="0.025" units="cm"/>
    </inkml:brush>
  </inkml:definitions>
  <inkml:trace contextRef="#ctx0" brushRef="#br0">0 1 11018,'0'0'14702,"58"14"-16399,-26-10-1122,0-3-1665,0-1-1154</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1.087"/>
    </inkml:context>
    <inkml:brush xml:id="br0">
      <inkml:brushProperty name="width" value="0.025" units="cm"/>
      <inkml:brushProperty name="height" value="0.025" units="cm"/>
    </inkml:brush>
  </inkml:definitions>
  <inkml:trace contextRef="#ctx0" brushRef="#br0">64 53 5125,'0'0'20910,"3"5"-20483,-2-4-411,0 0-1,-1 1 0,1-1 1,0 0-1,0 0 0,0 0 0,0 0 1,-1 0-1,2 0 0,-1 0 1,0 0-1,0 0 0,0 0 0,0-1 1,0 1-1,1 0 0,-1-1 1,0 1-1,1-1 0,-1 0 0,0 1 1,1-1-1,-1 0 0,1 0 1,-1 0-1,0 1 0,3-2 0,-2 0-4,1 0 0,-1 0 0,0 0 0,0 0 0,0-1 0,0 1 0,0-1 0,0 0 0,0 0-1,0 1 1,-1-1 0,1 0 0,-1 0 0,1-1 0,-1 1 0,0 0 0,0 0 0,2-5 0,-2 6-6,-1 0 1,1 1-1,-1-1 0,1 0 1,-1 0-1,1 0 1,-1 0-1,1 0 1,-1 0-1,0 0 1,1 0-1,-1 0 1,0 0-1,0 0 0,0 0 1,0 0-1,0 0 1,0 0-1,0 0 1,0 0-1,0 0 1,0 0-1,-1 0 1,1 0-1,0 0 1,-1 0-1,1 1 0,-1-1 1,1 0-1,-1 0 1,1 0-1,-1 0 1,0 0-1,1 1 1,-1-1-1,0 0 1,0 1-1,1-1 0,-1 0 1,0 1-1,0-1 1,0 1-1,0 0 1,0-1-1,0 1 1,0-1-1,0 1 1,0 0-1,0 0 0,-1 0 1,-2-1 9,0 1-1,1 0 1,-1 1 0,0-1 0,0 1-1,1 0 1,-1-1 0,0 2-1,1-1 1,-1 0 0,1 1 0,-7 3-1,5-1 49,-1 1-1,1 0 0,0-1 0,1 2 1,-1-1-1,1 1 0,0-1 0,0 1 1,1 0-1,-1 0 0,2 1 0,-1-1 1,0 1-1,1 0 0,1-1 0,-1 1 1,1 0-1,-1 12 0,2-15-39,0 0-1,0 0 1,0 0 0,1 0-1,-1 0 1,1 0 0,0-1 0,0 1-1,1 0 1,-1 0 0,1-1-1,-1 1 1,1-1 0,0 0-1,1 1 1,-1-1 0,0 0-1,1 0 1,0 0 0,0-1-1,0 1 1,0-1 0,0 1-1,0-1 1,1 0 0,-1 0-1,1-1 1,-1 1 0,1-1 0,0 1-1,0-1 1,-1 0 0,9 0-1,-2 1-339,0-1 0,0-1-1,1 0 1,-1 0 0,0-1 0,0 0-1,13-3 1,-15 2-795,-1-1 0,0 0-1,1 0 1,-1 0 0,0-1-1,7-5 1,25-21-12255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1.885"/>
    </inkml:context>
    <inkml:brush xml:id="br0">
      <inkml:brushProperty name="width" value="0.025" units="cm"/>
      <inkml:brushProperty name="height" value="0.025" units="cm"/>
    </inkml:brush>
  </inkml:definitions>
  <inkml:trace contextRef="#ctx0" brushRef="#br0">143 147 4164,'0'0'14115,"-8"-3"-12391,4 1-1525,1 0-122,1 1 1,-1-1 0,1 1 0,-1 0 0,1 0-1,-1 0 1,0 0 0,1 0 0,-1 0 0,0 1 0,0 0-1,0-1 1,1 1 0,-1 0 0,0 0 0,0 1 0,0-1-1,1 1 1,-1-1 0,0 1 0,0 0 0,1 0 0,-1 0-1,1 0 1,-1 0 0,1 1 0,-1-1 0,-2 3 0,0 3 39,-1 0 0,1 0 0,0 1 0,1 0 0,0-1 0,0 2 0,0-1 0,1 0 1,1 1-1,-1-1 0,1 1 0,1 0 0,0 0 0,0 0 0,1 14 0,-1-22-106,1 0-1,0 1 0,0-1 0,0 0 0,0 0 0,0 1 0,0-1 1,1 0-1,-1 0 0,0 0 0,1 0 0,-1 1 0,0-1 1,1 0-1,0 0 0,-1 0 0,1 0 0,0 0 0,-1 0 1,1 0-1,0 0 0,0-1 0,0 1 0,-1 0 0,1 0 1,0-1-1,0 1 0,0 0 0,1-1 0,-1 1 0,0-1 0,0 1 1,0-1-1,0 0 0,0 1 0,1-1 0,-1 0 0,0 0 1,0 0-1,0 0 0,1 0 0,-1 0 0,0 0 0,0 0 1,0-1-1,1 1 0,-1 0 0,0-1 0,0 1 0,0-1 1,2 0-1,2-1 12,0 0 1,0-1 0,0 1 0,-1-1 0,1 0 0,-1 0-1,1-1 1,-1 1 0,0-1 0,6-7 0,-3-2 10,-1-1-1,0 0 1,0 0 0,-2-1 0,1 1 0,-2-1-1,0 0 1,-1 0 0,-1 0 0,0-1-1,-1 1 1,0 0 0,-5-29 0,-4 16 143,9 27-172,-1 0 1,1 0-1,0 0 0,-1 0 1,1 1-1,-1-1 1,1 0-1,-1 0 0,0 1 1,1-1-1,-1 0 0,0 1 1,0-1-1,1 1 0,-1-1 1,0 1-1,0-1 0,0 1 1,1-1-1,-1 1 0,0 0 1,0 0-1,0-1 0,0 1 1,0 0-1,-1 0 0,1 0-6,0 1-1,0 0 0,1-1 0,-1 1 0,0-1 1,1 1-1,-1 0 0,0-1 0,1 1 0,-1 0 1,1 0-1,-1 0 0,1-1 0,0 1 1,-1 0-1,1 0 0,0 0 0,-1 0 0,1 0 1,0 0-1,0 0 0,0 0 0,0 0 0,0 1 1,-2 31 14,2-27-8,0 8 16,0 0 0,1 0 0,1 0 0,0 0 1,0 0-1,2-1 0,-1 1 0,10 19 0,-12-29 5,1-1 0,0 1 0,0 0 0,1-1 0,-1 1 0,1-1 0,0 0 0,0 0 0,0 0 0,0 0 0,0 0 0,0-1 0,1 0 0,-1 1 0,1-1 0,0 0 0,0-1 0,0 1 0,0-1 0,0 0 0,0 0 0,0 0 0,0 0 0,0-1 0,1 1 0,-1-1 0,0 0-1,0-1 1,0 1 0,0-1 0,1 1 0,-1-1 0,4-2 0,-4 1 57,0 0-1,0 0 0,0-1 0,0 1 1,-1-1-1,1 0 0,-1 0 0,0 0 0,0 0 1,0-1-1,0 1 0,0-1 0,-1 0 1,0 0-1,1 0 0,-1 0 0,-1 0 0,3-7 1,2-6 14,-1-1 0,5-25 1,-8 35-109,-2 10-4,0 9 32,0 1 0,1-1-1,1 1 1,-1-1 0,2 0 0,0 0 0,4 12 0,-6-20-3,0-1 0,1 1 0,-1 0 0,0-1 0,1 1-1,0-1 1,-1 0 0,1 0 0,0 1 0,0-1 0,1 0 0,-1-1 0,0 1 0,1 0 0,-1-1-1,1 1 1,-1-1 0,1 0 0,-1 0 0,1 0 0,0 0 0,0 0 0,0-1 0,0 1 0,-1-1-1,1 0 1,0 1 0,0-2 0,0 1 0,0 0 0,0 0 0,0-1 0,3-1 0,-2 1 5,0-1 0,0 0 0,0 0 0,-1 0 0,1 0 0,-1-1 1,1 1-1,-1-1 0,0 0 0,0 0 0,0 0 0,-1-1 0,1 1 1,-1-1-1,1 1 0,-1-1 0,0 0 0,-1 0 0,1 0 0,-1 0 1,1 0-1,-1 0 0,-1 0 0,2-5 0,2-13 37,-2 0 0,0 0 0,-1-25-1,-3 10 49,0 60-136,2-13 53,1 0 0,0 0 1,1 0-1,0 0 0,1-1 1,0 1-1,0-1 1,7 12-1,-9-18-321,1 0 0,0 1 1,0-1-1,1 0 0,-1 0 0,1-1 1,-1 1-1,1 0 0,0-1 0,0 0 1,4 3-1,-5-4-311,0 0 0,0 0 0,1 0 0,-1-1 1,0 1-1,1-1 0,-1 1 0,1-1 0,-1 0 0,1 0 0,-1 0 1,0 0-1,1 0 0,-1-1 0,1 1 0,-1-1 0,0 1 1,0-1-1,3-1 0,13-10-7849</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2.231"/>
    </inkml:context>
    <inkml:brush xml:id="br0">
      <inkml:brushProperty name="width" value="0.025" units="cm"/>
      <inkml:brushProperty name="height" value="0.025" units="cm"/>
    </inkml:brush>
  </inkml:definitions>
  <inkml:trace contextRef="#ctx0" brushRef="#br0">6 115 5381,'0'0'14243,"-1"9"-11360,-3 27-647,4-35-2177,0 0-1,0 0 0,0 0 0,1 0 0,-1 0 0,0 0 0,1 0 0,-1 0 0,0 0 0,1 0 0,-1 0 0,1-1 1,0 1-1,-1 0 0,1 0 0,0-1 0,-1 1 0,1 0 0,0-1 0,0 1 0,-1-1 0,1 1 0,0-1 1,0 1-1,0-1 0,0 1 0,0-1 0,0 0 0,0 0 0,0 1 0,0-1 0,0 0 0,-1 0 0,1 0 1,2 0-1,31-3 370,-30 2-406,0 0-1,0-1 1,0 1 0,0-1-1,0 0 1,0 0-1,-1 0 1,1-1 0,-1 0-1,0 1 1,1-1 0,-1 0-1,0 0 1,-1-1-1,1 1 1,-1-1 0,1 1-1,-1-1 1,3-7 0,-2 4 2,0 0 0,-1 0 0,0 0 1,0 0-1,-1-1 0,1 1 0,-2-1 1,1 1-1,-1-1 0,-1-11 0,1 18-20,0 0 1,0 0-1,-1-1 0,1 1 0,0 0 0,0 0 0,-1 0 0,1 0 0,0 0 0,-1 0 0,0 0 0,1 0 0,-1 0 0,1 0 0,-1 0 0,0 0 0,0 0 0,1 0 0,-1 0 0,0 0 0,0 1 0,0-1 1,0 0-1,0 1 0,0-1 0,0 1 0,0-1 0,0 1 0,-1 0 0,1-1 0,0 1 0,0 0 0,0 0 0,0-1 0,-1 1 0,1 0 0,0 0 0,0 1 0,0-1 0,-2 0 0,0 1-8,0 0 0,0 0-1,0 0 1,0 0 0,0 1 0,0-1-1,1 1 1,-1-1 0,1 1-1,-1 0 1,1 0 0,-1 0-1,1 1 1,-3 2 0,0 3 52,-1 0 1,1 0-1,1 1 0,-1-1 1,1 1-1,1 0 1,0 0-1,0 0 1,1 0-1,0 1 0,0-1 1,1 1-1,0-1 1,2 19-1,-1-27-42,1 0 0,-1 0 0,1 1 0,-1-1 0,1 0-1,0 0 1,-1 0 0,1 0 0,0 0 0,0 0 0,0 0 0,0 0 0,0-1 0,0 1 0,0 0 0,0 0 0,0-1 0,0 1-1,0-1 1,1 1 0,-1-1 0,0 1 0,0-1 0,0 0 0,1 1 0,-1-1 0,2 0 0,42 0-35,-35-1-49,6-1-1100,0-1 1,0 0-1,-1-1 1,1-1-1,23-11 1,-28 12-156,36-15-6114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3.365"/>
    </inkml:context>
    <inkml:brush xml:id="br0">
      <inkml:brushProperty name="width" value="0.025" units="cm"/>
      <inkml:brushProperty name="height" value="0.025" units="cm"/>
    </inkml:brush>
  </inkml:definitions>
  <inkml:trace contextRef="#ctx0" brushRef="#br0">0 1 5157,'11'0'11506,"-3"11"-7642,4 22-3813,-10-28 1312,28 109 1792,-19-66-2074,30 79 0,-57-156-1820,-38-49-1,33 48 489,20 30 263,1-1-1,0 1 1,-1-1 0,1 1-1,0-1 1,0 1-1,-1-1 1,1 1-1,0-1 1,0 1 0,0-1-1,0 0 1,0 1-1,0-1 1,-1 1 0,1-1-1,1 1 1,-1-1-1,0 0 1,0 1 0,0-1-1,0 1 1,0-1-1,0 1 1,1-1-1,-1 1 1,0-1 0,0 1-1,1-1 1,-1 1-1,1-1 1,-1 1 0,0-1-1,1 1 1,-1-1-1,1 1 1,-1 0 0,1-1-1,-1 1 1,1 0-1,-1 0 1,1-1-1,-1 1 1,1 0 0,-1 0-1,1 0 1,-1-1-1,1 1 1,-1 0 0,1 0-1,0 0 1,-1 0-1,1 0 1,-1 0 0,1 0-1,0 1 1,51-4 119,-29 2-133,45-11-1344,-24-3-2625,-9-2-1976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3.738"/>
    </inkml:context>
    <inkml:brush xml:id="br0">
      <inkml:brushProperty name="width" value="0.025" units="cm"/>
      <inkml:brushProperty name="height" value="0.025" units="cm"/>
    </inkml:brush>
  </inkml:definitions>
  <inkml:trace contextRef="#ctx0" brushRef="#br0">57 44 13132,'0'0'4655,"-7"10"-2226,2-3-2104,0-1 136,1 0 0,-1 0-1,1 0 1,0 1 0,0-1 0,1 1 0,0 0 0,0 0-1,1 0 1,0 1 0,0-1 0,-2 15 0,5-22-453,-1 1 1,1-1-1,-1 1 1,0-1-1,1 1 1,-1 0-1,1-1 1,-1 0-1,1 1 1,-1-1-1,1 1 1,-1-1-1,1 0 1,0 1-1,-1-1 1,1 0-1,0 1 1,-1-1-1,1 0 1,0 0-1,-1 0 0,1 0 1,0 0-1,-1 0 1,1 0-1,0 0 1,-1 0-1,1 0 1,0 0-1,0 0 1,-1 0-1,1 0 1,-1-1-1,1 1 1,1-1-1,24-10 247,-22 4-170,1 0-1,-1 0 1,-1 0-1,1-1 0,-1 1 1,0-1-1,-1 0 1,0 0-1,0 0 0,-1 0 1,0 0-1,0-1 1,-1 1-1,0 0 0,-2-13 1,2 20-74,0 0-1,-1 0 1,1 0-1,0 0 1,0 0 0,-1 1-1,1-1 1,-1 0-1,1 0 1,-1 0 0,1 0-1,-1 0 1,1 1-1,-1-1 1,0 0 0,1 1-1,-1-1 1,0 0-1,0 1 1,0-1 0,1 1-1,-1-1 1,0 1-1,0-1 1,0 1 0,0 0-1,0-1 1,0 1-1,0 0 1,0 0 0,0 0-1,0 0 1,0 0-1,0 0 1,0 0 0,0 0-1,0 0 1,0 0-1,0 0 1,0 1 0,0-1-1,1 0 1,-2 1-1,-1 0-119,0 0 0,1 0-1,-1 0 1,0 1-1,1-1 1,0 1 0,-1-1-1,1 1 1,0 0-1,0 0 1,0 0 0,0 0-1,0 0 1,-2 3-1,3-2-471,0 0 0,-1 0-1,2 0 1,-1 0 0,0 0-1,1 0 1,-1 0 0,1 0-1,0 4 1,0 7-5660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4.815"/>
    </inkml:context>
    <inkml:brush xml:id="br0">
      <inkml:brushProperty name="width" value="0.025" units="cm"/>
      <inkml:brushProperty name="height" value="0.025" units="cm"/>
    </inkml:brush>
  </inkml:definitions>
  <inkml:trace contextRef="#ctx0" brushRef="#br0">10 98 4292,'0'0'15759,"1"11"-14958,8 28 266,1 0 0,2-1 1,2-1-1,27 55 0,-1-3 328,-38-87-1257,-3-11 91,-6-18 82,-3 9-495,0-1-1,-2 1 1,0 1-1,-1 0 1,0 1-1,-32-28 1,32 38 83,10 14-112,14 16-2,-8-20 230,0 0 1,1 0-1,0-1 0,-1 0 0,1 0 1,0 0-1,1 0 0,-1 0 1,0-1-1,1 0 0,-1 0 1,1 0-1,0-1 0,0 1 0,-1-1 1,1 0-1,0 0 0,0-1 1,0 0-1,0 0 0,0 0 0,0 0 1,8-2-1,-6 0 54,-1 0-1,0-1 1,0 1-1,0-1 1,0-1-1,0 1 1,-1-1 0,0 0-1,0 0 1,0 0-1,0-1 1,0 0 0,-1 0-1,0 0 1,0-1-1,0 1 1,3-8 0,4-14-26,-1-1 0,-1 0 1,-2 0-1,-1-1 1,-1 0-1,2-50 1,-8 125-145,-1-14 82,4 48-1,-1-74 45,0 1 0,0 0 1,0 0-1,1 0 0,0-1 0,0 1 0,1-1 0,-1 1 0,2-1 0,-1 0 0,1 0 1,7 9-1,-8-12-13,0-1 0,0 1 0,0-1 0,0 0 0,1 0 0,-1 0 1,0 0-1,1-1 0,0 0 0,-1 1 0,1-1 0,0-1 0,0 1 1,0 0-1,0-1 0,-1 0 0,1 0 0,0 0 0,0 0 0,0-1 1,0 1-1,0-1 0,-1 0 0,1 0 0,7-4 0,-6 3-3,-1 0 1,1 0-1,0-1 0,-1 0 0,1 0 1,-1 0-1,0 0 0,0-1 0,0 0 1,0 1-1,-1-1 0,1-1 0,-1 1 1,0 0-1,0-1 0,-1 0 0,1 1 1,1-7-1,-2 4 7,-1 0-1,0 1 1,-1-1 0,1 0 0,-1 1 0,0-1 0,-3-13 0,3 18-14,0 1 0,0-1 0,-1 1 0,1-1 0,0 1 0,-1-1 0,1 1 0,-1-1 0,0 1 0,0-1 1,1 1-1,-1 0 0,0 0 0,0-1 0,0 1 0,0 0 0,0 0 0,-1 0 0,1 0 0,0 0 0,0 0 0,-1 0 1,1 0-1,-1 1 0,1-1 0,-1 0 0,1 1 0,-1-1 0,1 1 0,-1 0 0,1 0 0,-1-1 0,1 1 1,-1 0-1,0 0 0,1 0 0,-1 1 0,-2-1 0,2 1-12,0 0 1,1 0-1,-1 0 1,1 0-1,0 0 0,-1 1 1,1-1-1,0 0 1,-1 1-1,1-1 0,0 1 1,0-1-1,0 1 0,0-1 1,1 1-1,-1 0 1,0-1-1,1 1 0,-1 0 1,1 0-1,-1-1 1,1 1-1,0 3 0,-5 48-79,5-47 78,0 1 18,-1 0-1,2-1 1,-1 1 0,0 0-1,1-1 1,1 1 0,-1 0-1,1-1 1,0 0 0,0 1-1,4 5 1,-4-9-5,0-1 0,0 0 0,0 0 1,0 0-1,1 0 0,-1 0 0,1 0 0,-1 0 1,1-1-1,0 0 0,-1 1 0,1-1 0,0 0 0,0 0 1,0-1-1,0 1 0,0-1 0,0 1 0,0-1 1,0 0-1,0 0 0,0 0 0,0 0 0,0-1 0,0 1 1,6-3-1,-2 1-181,0 1 1,-1-2-1,1 1 0,0-1 1,-1 0-1,0 0 0,0-1 1,0 0-1,10-8 0,21-30-8631,-24 20-3580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5.655"/>
    </inkml:context>
    <inkml:brush xml:id="br0">
      <inkml:brushProperty name="width" value="0.025" units="cm"/>
      <inkml:brushProperty name="height" value="0.025" units="cm"/>
    </inkml:brush>
  </inkml:definitions>
  <inkml:trace contextRef="#ctx0" brushRef="#br0">0 0 11243,'1'15'2545,"0"0"1,0-1 0,5 16 0,28 79 387,-21-73-2186,9 41 1,-13-13 177,-7-42-402,1-1-1,9 32 1,-12-94 192,2 18-645,-8-99 9,2-54-495,5 172 379,0-1-1,0 1 1,0-1-1,0 1 1,1-1-1,0 1 1,0 0-1,0 0 0,0 0 1,1 0-1,0 0 1,-1 0-1,8-6 1,-8 8-35,0-1 1,1 1-1,-1 0 1,0 1-1,1-1 1,0 0-1,-1 1 1,1-1 0,0 1-1,0 0 1,0 0-1,0 0 1,0 0-1,0 0 1,0 1-1,0-1 1,0 1-1,0 0 1,0 0-1,0 0 1,4 1-1,-6 1 59,0 0 1,0 0-1,-1 0 0,1 0 0,-1 0 0,0 0 0,0 0 0,1 0 0,-1 0 1,0 0-1,-1 1 0,1-1 0,0 0 0,-1 0 0,1 0 0,-2 3 0,-2 4 113,0 1 1,-1-1-1,0 0 0,0 0 0,-9 11 0,10-16-119,1 1 1,-1-1-1,0 0 1,0 0 0,-1 0-1,1 0 1,-1-1-1,0 1 1,0-1-1,0 0 1,-6 2-1,11-5-86,0 0 0,0 0-1,-1 0 1,1 0 0,0 0-1,0 0 1,-1 0 0,1 0-1,0 0 1,0 0 0,-1 0-1,1 0 1,0 0 0,-1 0-1,1 0 1,0 0 0,0 0-1,0 0 1,-1 0 0,1-1-1,0 1 1,0 0 0,-1 0-1,1 0 1,0 0 0,0-1-1,0 1 1,-1 0 0,1 0-1,0 0 1,0-1 0,0 1-1,0 0 1,0 0 0,-1-1 0,1 1-1,0 0 1,0 0 0,0-1-1,0-15-2678,7-15-2294,9 0-639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5.999"/>
    </inkml:context>
    <inkml:brush xml:id="br0">
      <inkml:brushProperty name="width" value="0.025" units="cm"/>
      <inkml:brushProperty name="height" value="0.025" units="cm"/>
    </inkml:brush>
  </inkml:definitions>
  <inkml:trace contextRef="#ctx0" brushRef="#br0">1 13 6374,'0'0'12946,"1"11"-10640,0 19-1270,-2-14-206,1 0 1,1 1 0,1-1-1,6 27 1,1-31-689,-1-16 50,1-22 61,-8 18-216,1-4-13,-1 0 0,0 1 1,-1-1-1,0 0 0,-1 1 0,0-1 0,-1 0 0,0 1 0,-7-19 0,7 84 760,5-38-39,2-17-1793,3-8-2586,-1-3-3382,-7 11 6481,5-8-8946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6.713"/>
    </inkml:context>
    <inkml:brush xml:id="br0">
      <inkml:brushProperty name="width" value="0.025" units="cm"/>
      <inkml:brushProperty name="height" value="0.025" units="cm"/>
    </inkml:brush>
  </inkml:definitions>
  <inkml:trace contextRef="#ctx0" brushRef="#br0">0 176 2498,'0'0'22512,"11"-1"-21631,1-1-670,0 0 0,-1-1 0,0 0 0,1-1 0,-1 0 0,18-10 0,-22 10-173,-1 1 0,0-1 0,0 0-1,0-1 1,-1 1 0,1-1 0,-1 0 0,0-1 0,-1 1-1,1-1 1,-1 0 0,0 0 0,-1 0 0,6-12 0,-9 16 3,1 0 0,0 0-1,0 0 1,-1 0 0,1 0 0,-1 0 0,0-1 0,0 1 0,0 0 0,0 0 0,0 0-1,0 0 1,0-1 0,-1 1 0,1 0 0,-1 0 0,-1-3 0,1 4-18,1 0 1,-1 0-1,0 0 1,0 0 0,0 0-1,0 0 1,0 0-1,0 0 1,0 1-1,0-1 1,0 0-1,-1 1 1,1-1 0,0 1-1,0-1 1,0 1-1,-1 0 1,1-1-1,0 1 1,-1 0-1,-1 0 1,0 0-20,0 0 0,0 1-1,0-1 1,0 1 0,0-1 0,0 1 0,0 0-1,0 0 1,0 1 0,1-1 0,-1 1-1,0-1 1,1 1 0,-1 0 0,1 0 0,0 0-1,-1 0 1,1 0 0,0 0 0,0 1 0,1-1-1,-1 1 1,-2 3 0,0 3 87,1 1 0,0 0 0,0-1 0,1 1 0,0 0 0,1 0 0,0 19 0,1-27-69,-1 1 1,1-1-1,0 1 1,0 0 0,1-1-1,-1 1 1,0 0-1,1-1 1,0 1-1,-1-1 1,1 1-1,0-1 1,0 1 0,1-1-1,-1 0 1,0 1-1,1-1 1,0 0-1,-1 0 1,1 0 0,0 0-1,0-1 1,0 1-1,0 0 1,0-1-1,0 1 1,1-1-1,-1 0 1,0 0 0,1 0-1,-1 0 1,1 0-1,3 1 1,0-2-166,1 0 0,-1 0 0,1 0 0,0-1 0,-1 1 0,0-2 0,1 1 0,-1-1 1,0 0-1,0 0 0,0-1 0,0 1 0,9-7 0,12-12-3738,-3-4-3284,-6 1-3549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5.941"/>
    </inkml:context>
    <inkml:brush xml:id="br0">
      <inkml:brushProperty name="width" value="0.025" units="cm"/>
      <inkml:brushProperty name="height" value="0.025" units="cm"/>
    </inkml:brush>
  </inkml:definitions>
  <inkml:trace contextRef="#ctx0" brushRef="#br0">0 0 17457,'0'0'3427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8.009"/>
    </inkml:context>
    <inkml:brush xml:id="br0">
      <inkml:brushProperty name="width" value="0.025" units="cm"/>
      <inkml:brushProperty name="height" value="0.025" units="cm"/>
    </inkml:brush>
  </inkml:definitions>
  <inkml:trace contextRef="#ctx0" brushRef="#br0">0 1 4965,'0'0'16469,"5"10"-14798,11 31 235,22 89 1,-30-94-1435,1 0 0,3-1 0,0 0 0,2-1 1,22 38-1,-18-54-274,-18-18-187,0 0 1,1 0 0,-1 0-1,0 0 1,1 0-1,-1 0 1,0 0-1,1 0 1,-1-1-1,0 1 1,1 0 0,-1 0-1,0 0 1,1-1-1,-1 1 1,0 0-1,0 0 1,1-1 0,-1 1-1,0 0 1,0 0-1,0-1 1,1 1-1,-1 0 1,0-1 0,0 1-1,0 0 1,0-1-1,0 1 1,0 0-1,0-1 1,1 1-1,-1-1 1,0 1 0,-1-1-1,2-48 518,-1 40-615,-2-4 73,0-1 0,-1 1 0,0-1 1,-1 1-1,-1 0 0,0 1 0,0-1 0,-1 1 0,-11-16 1,3 15-287,10 22 12,4-6 274,0 1 0,1-1 1,-1 0-1,1 0 0,0 0 0,-1 0 1,1 0-1,1 0 0,-1-1 0,3 5 1,-3-5 21,0-1 1,1 1-1,-1-1 1,1 1-1,-1-1 1,1 0 0,0 0-1,0 0 1,-1 0-1,1 0 1,0 0-1,0-1 1,0 1-1,0 0 1,0-1 0,0 0-1,0 1 1,4-1-1,-6-4 162,0 3-173,0 1-1,0-1 0,0 1 1,-1 0-1,1-1 1,0 1-1,0-1 0,0 1 1,0-1-1,0 1 1,0 0-1,0-1 0,0 1 1,0-1-1,1 1 1,-1 0-1,0-1 0,0 1 1,0-1-1,0 1 0,0 0 1,1-1-1,-1 1 1,0-1-1,0 1 0,1 0 1,-1 0-1,0-1 1,1 1-1,-1 0 0,0-1 1,1 1-1,-1 0 1,0 0-1,1 0 0,-1-1 1,1 1-1,-1 0 0,0 0 1,1 0-1,2-1 8,-1 1 0,1-1 0,0 1-1,-1-1 1,1 0 0,-1 0 0,0 0-1,1 0 1,-1 0 0,0-1 0,0 1-1,1-1 1,-1 0 0,0 1 0,-1-1-1,1 0 1,0 0 0,-1 0 0,1 0 0,-1-1-1,1 1 1,-1 0 0,0-1 0,0 1-1,0 0 1,0-1 0,0 0 0,-1 1-1,1-1 1,-1 1 0,0-6 0,2-2 16,-1 0 0,-1 0 0,0 0 0,0-1 0,-1 1 0,0 0 0,-5-15 0,6 24-24,0 0 0,0 0 0,0 0 0,0 0 0,0 0 0,-1 0 1,1 0-1,0 1 0,-1-1 0,1 0 0,-1 0 0,1 0 0,-1 1 0,1-1 1,-1 0-1,0 0 0,1 1 0,-1-1 0,0 1 0,0-1 0,1 1 1,-1-1-1,0 1 0,0-1 0,0 1 0,1 0 0,-1-1 0,0 1 1,0 0-1,0 0 0,0-1 0,0 1 0,0 0 0,0 0 0,0 0 1,0 0-1,0 0 0,1 1 0,-1-1 0,0 0 0,0 0 0,0 0 1,0 1-1,0-1 0,0 1 0,1-1 0,-1 1 0,0-1 0,0 1 0,1-1 1,-1 1-1,0-1 0,1 1 0,-1 0 0,0 0 0,1-1 0,-2 3 1,-4 3-19,0 0 1,1 1 0,-1 0 0,-7 14 0,8-12 19,1 1 0,0 0 0,0 0 0,1 1 0,1-1 0,0 1 0,0-1 1,1 1-1,0 0 0,1 0 0,1 16 0,-1-26 7,0 0 0,0 0 0,0 0 0,0 0 0,1 0 0,-1 0 0,0 0 0,1 0 0,-1 0 0,1 0 0,-1 0 0,1 0-1,-1 0 1,1 0 0,-1-1 0,1 1 0,0 0 0,0 0 0,-1 0 0,1-1 0,0 1 0,0-1 0,0 1 0,0-1 0,0 1 0,0-1 0,1 1 0,1 0 12,-1-1 0,1 1-1,0-1 1,0 0 0,0 0 0,0 0-1,0 0 1,0-1 0,5-1 0,3-1 8,1-1 0,-1 0-1,20-11 1,6-11-31,-30 20 1,1 1-1,0-1 0,0 1 1,0 0-1,1 1 1,14-6-1,-22 10 4,0 0 0,0 1 0,0-1 0,0 0 0,0 0 0,0 1 0,0-1 0,0 0 0,-1 1 0,1-1 0,0 1 0,0 0 0,0-1 0,-1 1 0,1-1 1,0 1-1,0 0 0,-1 0 0,1-1 0,-1 1 0,1 0 0,-1 0 0,1 0 0,-1 0 0,0-1 0,1 1 0,-1 0 0,1 1 0,12 38 68,-7-21-42,-4-14-12,1 1-1,0-1 1,0 0-1,0 0 1,0 0 0,7 6-1,-9-10 0,-1 0 1,1-1-1,0 1 0,-1-1 0,1 1 0,0 0 1,-1-1-1,1 0 0,0 1 0,-1-1 1,1 1-1,0-1 0,0 0 0,0 0 0,-1 1 1,1-1-1,0 0 0,0 0 0,0 0 1,0 0-1,-1 0 0,1 0 0,0 0 0,0 0 1,0 0-1,0-1 0,-1 1 0,1 0 1,0 0-1,0-1 0,-1 1 0,1 0 0,0-1 1,0 1-1,-1-1 0,1 1 0,0-1 1,-1 1-1,1-1 0,-1 0 0,1 1 0,-1-1 1,1 0-1,-1 1 0,1-1 0,-1 0 1,0 0-1,1 1 0,-1-1 0,0 0 0,1 0 1,-1 0-1,0 0 0,0 1 0,0-1 1,0-1-1,3-9 5,0-1 1,0 1 0,-1-1-1,-1 1 1,0-1-1,-1 1 1,0-1-1,0 0 1,-1 1 0,-1-1-1,0 1 1,-1-1-1,0 1 1,-1 0 0,0 0-1,-6-11 1,10 21-21,0 1 0,0-1 0,0 1 0,0-1 1,0 1-1,-1-1 0,1 1 0,0-1 0,0 1 0,0-1 0,-1 1 1,1-1-1,0 1 0,-1 0 0,1-1 0,0 1 0,-1-1 1,1 1-1,-1 0 0,1 0 0,0-1 0,-1 1 0,1 0 1,-1 0-1,1-1 0,-1 1 0,1 0 0,-1 0 0,1 0 1,-1 0-1,1 0 0,-1 0 0,1 0 0,-1 0 0,1 0 0,-1 0 1,1 0-1,-1 0 0,1 0 0,-1 0 0,1 0 0,-1 0 1,1 1-1,-1-1 0,1 0 0,-1 0 0,1 1 0,-1-1 1,1 0-1,0 1 0,-1-1 0,1 0 0,-1 1 0,1-1 0,0 0 1,0 1-1,-1-1 0,1 1 0,-1 0 2,1 0 0,0-1 0,0 1 0,0-1 0,0 1 0,0 0 0,0-1 0,0 1 1,0-1-1,0 1 0,0 0 0,0-1 0,0 1 0,0-1 0,0 1 0,0 0 0,1-1 0,-1 1 0,0-1 0,0 1 0,1-1 0,-1 1 0,0-1 0,1 1 0,-1-1 0,1 1 0,-1-1 0,0 1 0,1-1 0,-1 0 0,1 1 1,-1-1-1,1 0 0,0 1 0,-1-1 0,1 0 0,-1 0 0,1 0 0,-1 1 0,1-1 0,0 0 0,-1 0 0,1 0 0,0 0 0,-1 0 0,1 0 0,0 0 0,2 0-168,1 0 1,-1-1-1,0 1 0,0-1 0,0 1 0,0-1 0,0 0 1,0 0-1,0 0 0,0-1 0,-1 1 0,1-1 1,0 1-1,-1-1 0,1 0 0,-1 0 0,3-2 0,21-28-11648,-15 16-590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8.679"/>
    </inkml:context>
    <inkml:brush xml:id="br0">
      <inkml:brushProperty name="width" value="0.025" units="cm"/>
      <inkml:brushProperty name="height" value="0.025" units="cm"/>
    </inkml:brush>
  </inkml:definitions>
  <inkml:trace contextRef="#ctx0" brushRef="#br0">3 141 14862,'-1'1'475,"1"0"0,0 0-1,-1 0 1,1 0 0,0 1 0,0-1-1,0 0 1,-1 0 0,1 0 0,1 0-1,-1 1 1,0-1 0,0 0 0,0 0-1,1 0 1,-1 0 0,0 0 0,1 1-1,-1-1 1,1 0 0,-1 0 0,1 0-1,0 0 1,1 1 0,-1-1-331,0-1 1,0 0-1,1 0 1,-1 1-1,0-1 1,0 0-1,0 0 1,1 0-1,-1 0 1,0-1-1,0 1 1,0 0-1,1 0 1,-1-1-1,0 1 1,0-1-1,0 1 1,0-1-1,2 0 1,3-3-173,1 0 1,-1 0 0,1-1 0,-1 0 0,-1 0 0,10-10-1,8-27 18,-22 40 6,0 0-1,0 0 1,-1 0 0,1 0 0,0 0-1,-1 0 1,0-1 0,1 1-1,-1 0 1,0 0 0,0 0 0,0-1-1,0 1 1,0 0 0,-1 0 0,1 0-1,-1-1 1,0 1 0,-1-3-1,2 5 2,-1-1 0,1 0 0,-1 1 0,1-1 0,-1 1 0,0 0 0,1-1 0,-1 1-1,0 0 1,0-1 0,1 1 0,-1 0 0,0 0 0,1-1 0,-1 1 0,0 0 0,0 0-1,0 0 1,1 0 0,-1 0 0,0 0 0,0 0 0,1 0 0,-1 0 0,0 1 0,0-1 0,1 0-1,-1 0 1,0 1 0,0-1 0,1 1 0,-1-1 0,0 0 0,1 1 0,-1-1 0,1 1-1,-1-1 1,1 1 0,-1 0 0,1-1 0,-1 1 0,1 0 0,-1-1 0,1 1 0,0 0-1,-1-1 1,1 1 0,0 0 0,-1 1 0,-16 36-23,15-31 51,0 0-1,1 1 1,0-1 0,1 0 0,-1 1-1,2 13 1,-1-19-17,1-1-1,-1 1 1,0-1 0,1 1-1,-1-1 1,1 1 0,0-1 0,0 0-1,-1 1 1,1-1 0,0 0-1,0 0 1,0 0 0,0 0-1,0 1 1,0-2 0,0 1-1,1 0 1,-1 0 0,0 0-1,1 0 1,-1-1 0,0 1-1,1-1 1,-1 1 0,1-1 0,-1 1-1,1-1 1,-1 0 0,1 0-1,-1 0 1,1 1 0,-1-2-1,1 1 1,-1 0 0,1 0-1,-1 0 1,1-1 0,1 0-1,4-1 14,-1 0-1,0-1 0,0 0 0,0 0 0,0-1 0,0 1 1,-1-1-1,0 0 0,1-1 0,-2 0 0,1 1 1,0-1-1,5-10 0,-4 8-19,0 0 0,0 1-1,1-1 1,0 1 0,0 0 0,13-8 0,-18 14-5,-1 0 0,0 0 1,0 0-1,0 0 1,0 0-1,0 0 0,0 0 1,0 0-1,0 1 0,0-1 1,0 0-1,0 1 1,0-1-1,-1 0 0,1 1 1,0-1-1,0 1 1,0 0-1,0-1 0,0 1 1,-1 0-1,1-1 0,0 1 1,-1 0-1,1 0 1,0 0-1,-1-1 0,1 1 1,-1 0-1,1 0 0,-1 0 1,0 0-1,1 0 1,-1 1-1,17 19-230,-16-21 168,0 0 1,0 1 0,0-1-1,-1 0 1,1 0-1,0 0 1,0 0 0,0 0-1,0 0 1,0 0 0,0 0-1,0-1 1,0 1-1,0 0 1,0 0 0,0-1-1,-1 1 1,1 0 0,0-1-1,0 1 1,0-1-1,-1 1 1,1-1 0,0 0-1,0 1 1,-1-1 0,1 0-1,-1 0 1,2-1-1,40-48-9270,-24 29 2268,-2 1-1629</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9.033"/>
    </inkml:context>
    <inkml:brush xml:id="br0">
      <inkml:brushProperty name="width" value="0.025" units="cm"/>
      <inkml:brushProperty name="height" value="0.025" units="cm"/>
    </inkml:brush>
  </inkml:definitions>
  <inkml:trace contextRef="#ctx0" brushRef="#br0">44 1 2594,'0'0'23308,"-6"8"-22561,-21 25-523,26-32-294,0 0-1,0 0 1,0 0-1,0 0 1,0 0-1,1 0 1,-1 0-1,0 1 1,1-1-1,-1 0 1,1 0-1,0 0 1,-1 1-1,1-1 0,0 0 1,0 1-1,-1-1 1,1 0-1,0 1 1,0-1-1,1 0 1,-1 1-1,0-1 1,0 0-1,1 1 1,-1-1-1,1 0 1,-1 0-1,1 1 1,-1-1-1,1 0 0,0 0 1,-1 0-1,1 0 1,0 0-1,0 0 1,0 0-1,0 0 1,1 1-1,25 9-3964,-11-11-3714,-7-3-227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9.405"/>
    </inkml:context>
    <inkml:brush xml:id="br0">
      <inkml:brushProperty name="width" value="0.025" units="cm"/>
      <inkml:brushProperty name="height" value="0.025" units="cm"/>
    </inkml:brush>
  </inkml:definitions>
  <inkml:trace contextRef="#ctx0" brushRef="#br0">7 140 5061,'0'0'14179,"-6"13"-9017,7-12-5063,0 0 1,1 0-1,-1-1 0,1 1 1,-1 0-1,1 0 1,-1-1-1,1 1 1,-1-1-1,1 0 1,-1 1-1,1-1 0,0 0 1,-1 0-1,1 0 1,0 0-1,-1 0 1,1 0-1,0 0 0,-1-1 1,1 1-1,-1-1 1,1 1-1,-1-1 1,1 1-1,1-2 0,2-1-86,1 1 0,-1-1-1,0 0 1,0-1-1,9-7 1,-7 4-72,0-1 1,0 1 0,-1-1 0,8-14 0,-12 20 75,0-1 0,-1-1 1,1 1-1,-1 0 0,0 0 1,0-1-1,0 1 0,0 0 1,-1-1-1,1 1 0,-1-1 1,0 1-1,0 0 1,0-1-1,0 1 0,-1-1 1,0-3-1,0 6 25,1 0-1,-1 0 1,0 0 0,1 0-1,-1 1 1,0-1-1,0 0 1,1 0 0,-1 0-1,0 1 1,0-1 0,0 0-1,0 1 1,0-1-1,0 1 1,0-1 0,0 1-1,0 0 1,0-1 0,0 1-1,0 0 1,0 0 0,-1 0-1,1 0 1,0 0-1,0 0 1,0 0 0,0 0-1,0 0 1,0 0 0,-1 0-1,1 1 1,0-1-1,0 1 1,-1 0 0,-2 0 9,1 0-1,-1 0 1,1 1 0,0 0 0,-1-1 0,1 1 0,0 0 0,0 1-1,-4 3 1,4-2 30,0 1 0,0-1 0,1 1 0,-1-1-1,1 1 1,0 0 0,0 0 0,1 0 0,-1 0 0,1 0-1,0 0 1,1 1 0,-1-1 0,1 6 0,0-9-59,0 0 0,1 0 0,-1 0 0,0 0 0,1 0 0,-1 0 0,1 0 0,0 0 0,0 0 0,0 0 1,0 0-1,0 0 0,0 0 0,0-1 0,0 1 0,1 0 0,-1-1 0,1 1 0,-1-1 0,1 0 0,0 1 0,0-1 0,-1 0 1,1 0-1,0 0 0,0 0 0,0 0 0,0-1 0,0 1 0,0 0 0,0-1 0,0 0 0,1 1 0,-1-1 0,4 0 1,6 0-107,42-1-1710,-22-10-5868,-19 1-1248</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29.732"/>
    </inkml:context>
    <inkml:brush xml:id="br0">
      <inkml:brushProperty name="width" value="0.025" units="cm"/>
      <inkml:brushProperty name="height" value="0.025" units="cm"/>
    </inkml:brush>
  </inkml:definitions>
  <inkml:trace contextRef="#ctx0" brushRef="#br0">1 0 3908,'0'0'-64</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0.586"/>
    </inkml:context>
    <inkml:brush xml:id="br0">
      <inkml:brushProperty name="width" value="0.025" units="cm"/>
      <inkml:brushProperty name="height" value="0.025" units="cm"/>
    </inkml:brush>
  </inkml:definitions>
  <inkml:trace contextRef="#ctx0" brushRef="#br0">188 6 4324,'0'0'22672,"-9"-2"-22512,6 1-156,1 0 0,-1 1 0,0-1 0,0 1-1,0-1 1,0 1 0,0 0 0,0 0-1,0 0 1,0 1 0,0-1 0,0 1 0,0-1-1,0 1 1,0 0 0,1 0 0,-1 0 0,0 1-1,1-1 1,-1 1 0,1-1 0,-1 1 0,1 0-1,0 0 1,-1 0 0,1 0 0,0 0-1,1 1 1,-1-1 0,-3 6 0,-1 0 30,-23 36 475,28-42-384,0 0 0,0 0 0,0 1 0,0-1 0,0 0 1,0 1-1,0-1 0,1 0 0,-1 1 0,1-1 0,-1 1 0,1-1 0,0 1 0,0-1 0,0 1 0,1 2 0,4-3-92,-1-2 0,0 1 1,1 0-1,-1-1 0,1 0 0,-1 0 0,1 0 1,4-1-1,-2 1-22,65 6 20,-67-5-38,0-1 0,0 2 0,0-1 0,0 1 0,0-1 0,0 2 0,0-1-1,-1 0 1,1 1 0,-1 0 0,7 5 0,-10-7 6,-1 0 0,0 0 1,1 0-1,-1 0 0,1 0 0,-1 0 0,0 0 0,0 0 0,0 0 0,0 0 0,0 0 0,0 0 0,0 0 0,0 0 1,0 0-1,0 0 0,0 0 0,0 0 0,-1 0 0,1 0 0,-1 0 0,1 0 0,0 0 0,-1 0 0,0 0 1,1 0-1,-1-1 0,1 1 0,-1 0 0,0 0 0,0-1 0,1 1 0,-1 0 0,0-1 0,0 1 0,-1 0 1,-39 27 117,33-23-67,-6 3-5,0 0 0,0-1 0,-1 0 0,0-1 0,-30 7 0,18-8-3561,0-4-3648,19-1-2413</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1.191"/>
    </inkml:context>
    <inkml:brush xml:id="br0">
      <inkml:brushProperty name="width" value="0.025" units="cm"/>
      <inkml:brushProperty name="height" value="0.025" units="cm"/>
    </inkml:brush>
  </inkml:definitions>
  <inkml:trace contextRef="#ctx0" brushRef="#br0">3 137 8264,'0'0'13906,"-1"9"-13324,0 0-429,0-1 0,1 0 0,0 1-1,1-1 1,0 0 0,0 1 0,1-1 0,0 0-1,0 0 1,1 0 0,0 0 0,0-1 0,1 1 0,0-1-1,6 9 1,-9-15-102,0 1 0,0-1 0,0 0 0,0 0 0,0 0 0,0 0 0,0-1 0,0 1 0,0 0 0,1 0 0,-1-1 0,0 1 0,1-1 0,-1 1 0,0-1 0,1 1 0,-1-1 1,0 0-1,1 0 0,-1 0 0,1 1 0,-1-1 0,1-1 0,1 1 0,0-1 30,-1 0 0,1 0 0,0 0 1,-1-1-1,1 1 0,-1-1 0,0 1 0,1-1 1,-1 0-1,0 0 0,3-3 0,4-7 132,0 0-1,-1-1 1,11-21-1,-17 30-216,9-16-142,-1-2 0,-1 1 0,0-1 0,-2-1 0,-1 1 0,-1-1-1,3-25 1,-10 96-27,0-32 148,2 1 0,-1 0 0,2-1 1,0 1-1,1 0 0,6 26 0,-7-42-57,-1 1 0,1 0 0,-1 0 0,1-1 0,0 1 0,0 0 0,-1-1 0,1 1 0,0-1 1,0 1-1,1-1 0,-1 0 0,0 1 0,0-1 0,1 0 0,-1 0 0,1 0 0,-1 0 0,1 0 0,-1 0 0,1 0 0,0 0 0,-1-1 0,1 1 0,0-1 0,0 1 0,-1-1 0,1 0 0,0 1 0,0-1 0,0 0 0,-1 0 0,1 0 0,2-1 0,0 0-287,0-1 1,-1 1-1,1-1 1,-1 0-1,0 0 1,1 0-1,-1 0 1,0-1-1,0 1 1,-1-1-1,1 0 1,0 1-1,-1-1 1,0-1-1,3-3 1,13-25-7202</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1.518"/>
    </inkml:context>
    <inkml:brush xml:id="br0">
      <inkml:brushProperty name="width" value="0.025" units="cm"/>
      <inkml:brushProperty name="height" value="0.025" units="cm"/>
    </inkml:brush>
  </inkml:definitions>
  <inkml:trace contextRef="#ctx0" brushRef="#br0">38 0 8456,'0'0'14574,"-5"12"-12380,-2 8-1647,0 1 0,2 0 0,0 0 1,2 0-1,-2 35 0,5-47-516,-1 6-1,1 0 1,1 0 0,0 0-1,7 28 1,-7-39-26,0-1 0,0 0 0,0 1 0,1-1 0,-1 0 0,1 0 0,0 0 0,0 0 0,0 0 0,1 0 0,-1 0 0,1-1 1,-1 0-1,1 1 0,0-1 0,0 0 0,0 0 0,0 0 0,0-1 0,0 1 0,1-1 0,-1 1 0,0-1 0,1 0 0,-1-1 0,6 2 0,8 0-379,0-1 0,0 0-1,1-1 1,29-4 0,-37 2-1018,-1 0 0,1-1 0,-1 0 0,1 0 0,15-9 0,0-4-5969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1.890"/>
    </inkml:context>
    <inkml:brush xml:id="br0">
      <inkml:brushProperty name="width" value="0.025" units="cm"/>
      <inkml:brushProperty name="height" value="0.025" units="cm"/>
    </inkml:brush>
  </inkml:definitions>
  <inkml:trace contextRef="#ctx0" brushRef="#br0">100 55 5990,'0'0'6940,"2"-8"-1068,5-25-2605,-7 32-3122,0 1 0,0 0 0,0-1 0,1 1 0,-1-1 0,0 1 0,0 0 0,0-1 0,0 1 0,0-1 0,0 1 0,0 0 0,0-1 1,0 1-1,0-1 0,0 1 0,0 0 0,0-1 0,0 1 0,0 0 0,0-1 0,-1 1 0,1-1 0,0 1 0,0 0 0,0-1 0,-1 1 0,1 0 0,0-1 0,0 1 0,-1 0 0,1 0 0,0-1 0,-1 1 0,1 0 0,-1-1 1,-13 8 1211,-12 17-1344,18-12 95,0-1-1,1 1 1,0 0 0,1 1 0,0 0-1,1 0 1,0 0 0,1 1 0,1-1-1,-2 17 1,5-30-106,-1 1 1,1 0-1,0 0 1,0 0-1,0-1 0,0 1 1,1 0-1,-1 0 1,0-1-1,0 1 0,0 0 1,1 0-1,-1-1 1,0 1-1,1 0 0,-1-1 1,0 1-1,1 0 1,-1-1-1,1 1 0,-1-1 1,1 1-1,0 0 1,-1-1-1,1 1 0,-1-1 1,1 0-1,0 1 1,-1-1-1,2 1 0,27-1-618,-21-2-37,1-1 0,0 0 0,-1 0 1,13-7-1,32-27-7414,-27 17 1224</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2.221"/>
    </inkml:context>
    <inkml:brush xml:id="br0">
      <inkml:brushProperty name="width" value="0.025" units="cm"/>
      <inkml:brushProperty name="height" value="0.025" units="cm"/>
    </inkml:brush>
  </inkml:definitions>
  <inkml:trace contextRef="#ctx0" brushRef="#br0">1 1 5061,'0'0'16880,"17"56"-16432,-11-46-288,0-1-96,4-4-224,-1-1-480,0-4-289,1 0-641,-3 0-1697,-1-9-3363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7.605"/>
    </inkml:context>
    <inkml:brush xml:id="br0">
      <inkml:brushProperty name="width" value="0.025" units="cm"/>
      <inkml:brushProperty name="height" value="0.025" units="cm"/>
    </inkml:brush>
  </inkml:definitions>
  <inkml:trace contextRef="#ctx0" brushRef="#br0">17 139 3171,'4'-53'9066,"0"-13"-2970,-2 49-3389,-2 15-1249,0 5 141,-17 346-536,8-226-620,9-84-204,0-39-234,0 0 0,0 0 1,0 1-1,0-1 0,0 0 0,0 0 0,0 0 0,0 0 0,0 0 1,0 0-1,0 0 0,0 1 0,0-1 0,0 0 0,0 0 1,0 0-1,0 0 0,0 0 0,0 0 0,0 1 0,0-1 0,0 0 1,0 0-1,0 0 0,0 0 0,0 0 0,0 0 0,1 0 0,-1 0 1,0 0-1,0 0 0,0 1 0,0-1 0,0 0 0,0 0 1,0 0-1,0 0 0,1 0 0,-1 0 0,0 0 0,0 0 0,0 0 1,0 0-1,0 0 0,0 0 0,0 0 0,1 0 0,-1 0 1,0 0-1,0 0 0,0 0 0,0 0 0,0 0 0,0 0 0,0 0 1,1 0-1,-1 0 0,0 0 0,0 0 0,0 0 0,0-1 1,0 1-1,0 0 0,10-20 419,1-25-189,-2-1 0,-2-1-1,-1 0 1,-3-88 0,-2 140-237,0 0-1,0-1 0,0 1 1,1-1-1,-1 1 0,1-1 1,0 0-1,1 1 0,-1-1 1,1 0-1,0-1 0,0 1 1,0 0-1,0-1 0,0 0 1,1 1-1,0-1 0,0-1 1,-1 1-1,2-1 0,-1 1 1,0-1-1,0 0 0,1 0 1,-1-1-1,1 0 0,-1 1 1,1-2-1,0 1 0,-1 0 1,1-1-1,0 0 0,0 0 0,-1 0 1,1-1-1,0 1 0,0-1 1,-1-1-1,1 1 0,-1 0 1,1-1-1,-1 0 0,0 0 1,0 0-1,1-1 0,-2 1 1,1-1-1,0 0 0,6-7 1,0 1 109,-1-2-1,-1 1 1,1-1 0,-2-1 0,1 1-1,-2-1 1,1-1 0,-2 1 0,0-1-1,0 0 1,-1 0 0,-1 0 0,0-1 0,-1 1-1,0-1 1,-1-15 0,-28 124-758,18-51 640,2 1 0,2-1 1,2 68-1,3-110 16,0-1 0,0 0 0,0 1 0,0-1 0,0 1 1,0-1-1,1 0 0,-1 1 0,0-1 0,1 0 0,-1 1 0,1-1 0,0 0 0,-1 0 0,1 0 1,0 1-1,0-1 0,0 0 0,0 0 0,0 0 0,0 0 0,0 0 0,0-1 0,0 1 1,0 0-1,1 0 0,-1-1 0,0 1 0,0-1 0,1 1 0,-1-1 0,0 0 0,1 1 0,-1-1 1,1 0-1,-1 0 0,0 0 0,1 0 0,-1 0 0,1 0 0,-1 0 0,0 0 0,1-1 1,-1 1-1,0-1 0,1 1 0,-1-1 0,2 0 0,5-2 100,0-1-1,0 1 1,0-2-1,-1 1 1,1-1 0,9-8-1,-2-1 15,0 0 0,-1-1-1,-1 0 1,-1-1 0,0 0 0,-1-1 0,0-1-1,-2 1 1,0-2 0,-1 1 0,6-22-1,-50 112-267,30-60 140,2-4 6,0 0 0,1 0 0,-1 0 0,2 0 0,-1 1 0,1-1 0,0 1-1,1 0 1,0-1 0,1 15 0,0-23 3,1 1-1,-1 0 1,1-1 0,-1 0-1,1 1 1,0-1-1,-1 1 1,1-1 0,0 0-1,-1 1 1,1-1-1,0 0 1,0 0 0,-1 1-1,1-1 1,0 0-1,0 0 1,-1 0-1,1 0 1,0 0 0,0 0-1,-1 0 1,1-1-1,0 1 1,0 0 0,0-1-1,24-4-110,25-19-1579,-3-9-3480,-14 4-1108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2.579"/>
    </inkml:context>
    <inkml:brush xml:id="br0">
      <inkml:brushProperty name="width" value="0.025" units="cm"/>
      <inkml:brushProperty name="height" value="0.025" units="cm"/>
    </inkml:brush>
  </inkml:definitions>
  <inkml:trace contextRef="#ctx0" brushRef="#br0">130 0 7303,'0'0'15551,"-6"9"-15172,0 1-115,1 0 0,0 0 0,1 1 1,0-1-1,1 1 0,0 0 0,0 1 1,1-1-1,1 0 0,0 1 0,1 16 1,0-13 112,0 0 0,1 1 0,1-1-1,1 0 1,0 0 0,1 0 0,8 22 0,-8-30-364,-1 0 0,1 1 0,1-1 0,0-1 1,-1 1-1,2-1 0,-1 0 0,1 0 0,0 0 0,0-1 0,1 0 0,-1 0 0,1-1 0,0 0 0,14 6 0,-1 0-726,-27-11 281,-34-15 189,-2-8-259,2 2-405,-57-41-1,97 62 932,1 1 0,0 0 0,0 0 1,-1-1-1,1 1 0,0 0 0,0 0 0,-1-1 0,1 1 0,0 0 0,0-1 0,0 1 0,0 0 0,-1-1 1,1 1-1,0 0 0,0-1 0,0 1 0,0 0 0,0-1 0,0 1 0,0 0 0,0-1 0,0 1 0,0 0 1,0-1-1,0 1 0,0 0 0,0-1 0,1 1 0,-1 0 0,0-1 0,0 1 0,0 0 0,0-1 0,1 1 1,-1 0-1,0 0 0,0-1 0,1 1 0,-1 0 0,0 0 0,0-1 0,1 1 0,-1 0 0,0 0 0,1 0 1,-1 0-1,0-1 0,1 1 0,-1 0 0,0 0 0,1 0 0,-1 0 0,0 0 0,1 0 0,0 0 0,27-9 201,-20 7-117,18-7-987,46-22 0,-13-7-5937,-32 15-220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2.937"/>
    </inkml:context>
    <inkml:brush xml:id="br0">
      <inkml:brushProperty name="width" value="0.025" units="cm"/>
      <inkml:brushProperty name="height" value="0.025" units="cm"/>
    </inkml:brush>
  </inkml:definitions>
  <inkml:trace contextRef="#ctx0" brushRef="#br0">0 1 16496,'0'0'4676,"9"50"-3587,2-25 64,5 2-224,7 2-64,2 2 64,1 1-449,0 3-256,-4 1 1,-3 6 31,-8 2-160,-8 3-32,-3 4-64,-10 4-256,-14-1-1154,-8-1-1376,-8-9-2948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7.056"/>
    </inkml:context>
    <inkml:brush xml:id="br0">
      <inkml:brushProperty name="width" value="0.025" units="cm"/>
      <inkml:brushProperty name="height" value="0.025" units="cm"/>
    </inkml:brush>
  </inkml:definitions>
  <inkml:trace contextRef="#ctx0" brushRef="#br0">0 41 13132,'0'0'4565,"6"-8"-2062,18-24-479,-17 31-310,-4 12-1125,-2 16-282,-1-27-237,-1 54 326,2 64-205,0-105-179,0 0 1,1-1-1,0 1 0,1-1 0,1 0 0,9 21 0,-12-30-8,0-1-1,0 1 0,0-1 1,0 0-1,1 0 0,-1 1 1,1-1-1,-1 0 1,1 0-1,0 0 0,0-1 1,0 1-1,0 0 0,0-1 1,0 1-1,1-1 1,-1 0-1,0 0 0,1 0 1,-1 0-1,1 0 0,-1 0 1,1-1-1,-1 1 0,1-1 1,0 0-1,-1 1 1,1-1-1,-1-1 0,1 1 1,0 0-1,-1-1 0,1 1 1,-1-1-1,1 0 1,-1 1-1,1-1 0,-1-1 1,0 1-1,1 0 0,3-3 1,3-2 2,1-1 0,-1-1 0,-1 1 1,1-1-1,-1-1 0,-1 1 0,1-1 1,6-12-1,-2-2-47,0 0 0,16-49 0,-27 119-237,-4-14 252,1-17 13,1 0 1,0 0 0,1 0-1,4 22 1,-4-35 11,1 0 1,0 1 0,-1-1 0,1 0-1,1 0 1,-1 1 0,0-1-1,1 0 1,0 0 0,0 0 0,0-1-1,0 1 1,0 0 0,0-1-1,1 0 1,-1 1 0,1-1 0,0 0-1,-1 0 1,1 0 0,0-1-1,0 1 1,0-1 0,1 1 0,5 1-1,-2-2 42,-1 0-1,1 0 0,-1 0 0,1 0 1,-1-1-1,1 0 0,0-1 0,-1 0 1,1 0-1,-1 0 0,1 0 0,-1-1 1,0 0-1,0-1 0,0 1 1,0-1-1,0-1 0,0 1 0,-1-1 1,1 0-1,-1 0 0,0 0 0,-1-1 1,1 1-1,-1-1 0,0 0 0,6-10 1,-5 8 65,-1-1 0,1 0 0,-2 0 0,1-1 1,-1 1-1,-1-1 0,1 0 0,-1 0 0,-1 0 1,0 0-1,0 0 0,-1 0 0,0 0 0,0 0 0,-1 0 1,0 0-1,-1 0 0,0 1 0,-6-18 0,6 22-105,-1-1-1,1 1 1,-1 0-1,0 1 1,0-1-1,0 0 1,-6-5 0,8 8-181,0 0 1,0 0 0,0 0 0,-1 0-1,1 0 1,0 1 0,0-1-1,-1 0 1,1 0 0,0 1 0,-1-1-1,1 1 1,-1-1 0,1 1 0,-1 0-1,1 0 1,-1-1 0,1 1 0,-1 0-1,1 0 1,-1 1 0,1-1 0,-1 0-1,1 0 1,-1 1 0,1-1 0,0 1-1,-3 0 1,4 13-9569,7-8 1319</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7.445"/>
    </inkml:context>
    <inkml:brush xml:id="br0">
      <inkml:brushProperty name="width" value="0.025" units="cm"/>
      <inkml:brushProperty name="height" value="0.025" units="cm"/>
    </inkml:brush>
  </inkml:definitions>
  <inkml:trace contextRef="#ctx0" brushRef="#br0">22 0 11050,'0'0'4917,"-3"12"-2878,-5 32 147,2 0 1,2 0-1,3 61 0,1-90-1884,4 80 903,-3-87-1143,1 1 0,-1-1 0,2 0 0,-1 0 0,1 0 0,0 0 1,1 0-1,8 14 0,-11-21-52,0 1 0,0-1 1,0 1-1,0-1 1,0 1-1,0-1 0,1 0 1,-1 1-1,1-1 1,-1 0-1,1 0 0,-1 0 1,1 0-1,-1 0 1,1-1-1,0 1 0,0 0 1,-1-1-1,1 1 1,0-1-1,0 0 0,0 1 1,-1-1-1,1 0 1,3 0-1,-2-1-6,0 0 0,0 0-1,0-1 1,0 1 0,-1-1 0,1 1-1,0-1 1,-1 0 0,1 0 0,-1 0-1,0-1 1,1 1 0,2-4 0,2-4-33,0 0 0,0-1 1,-1 0-1,-1 0 1,0 0-1,6-19 0,-13 40 39,1 1 0,1-1 0,0 20 0,0 9 111,0-36-191,-2 7 118,2 1 0,-1 0 0,1-1 0,1 1 0,2 14 0,-2-24-104,-1 0 0,0 0 0,1 1 0,-1-1 0,1 0 0,-1 0 1,1 0-1,-1 0 0,1 1 0,0-1 0,0 0 0,0 0 0,-1 0 0,1-1 0,0 1 1,0 0-1,0 0 0,0 0 0,1-1 0,-1 1 0,1 0 0,0-1-193,0 1 1,1-1-1,-1 0 0,0 0 1,0-1-1,0 1 0,0 0 1,1-1-1,-1 1 0,0-1 1,0 0-1,0 0 0,0 1 0,0-1 1,0-1-1,-1 1 0,4-2 1,0-1-1309,1-1 1,0 0-1,-1 0 1,0 0-1,0-1 1,6-9-1,11-18-7091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8.083"/>
    </inkml:context>
    <inkml:brush xml:id="br0">
      <inkml:brushProperty name="width" value="0.025" units="cm"/>
      <inkml:brushProperty name="height" value="0.025" units="cm"/>
    </inkml:brush>
  </inkml:definitions>
  <inkml:trace contextRef="#ctx0" brushRef="#br0">93 232 8456,'0'0'12193,"-9"11"-10202,-5 3-1401,-3 4 685,-28 38-1,44-54-1267,0 0 0,0 0 0,0 0-1,0 1 1,1-1 0,-1 0 0,1 1 0,-1-1 0,1 0 0,0 1-1,0-1 1,0 0 0,0 1 0,0-1 0,1 0 0,-1 1 0,1-1-1,-1 0 1,1 1 0,0-1 0,0 0 0,0 0 0,0 0 0,0 0-1,1 0 1,-1 0 0,0 0 0,1 0 0,0-1 0,-1 1 0,1-1-1,0 1 1,2 1 0,0 1-173,1-1 1,0 0-1,-1 1 0,1-2 0,0 1 1,1 0-1,-1-1 0,0 0 0,1 0 1,-1-1-1,1 1 0,10 0 0,-15-2 166,0-1 0,0 1-1,0-1 1,0 1 0,0-1-1,0 1 1,-1-1 0,1 1-1,0-1 1,0 0 0,0 1-1,-1-1 1,1 0 0,0 0 0,-1 0-1,1 1 1,-1-1 0,1 0-1,-1 0 1,1 0 0,-1 0-1,0 0 1,1 0 0,-1 0-1,0 0 1,0 0 0,0 0-1,0 0 1,0 0 0,0 0 0,0 0-1,0 0 1,0-1 0,0 2 128,14 3 740,-13-3-859,1 1-1,-1 0 1,1-1-1,-1 0 1,1 1-1,-1-1 1,1 0-1,0 0 1,-1 0-1,1 0 1,-1 0-1,1 0 1,2-1-1,3-2 14,0 0 0,0 0 0,0-1 0,0 0 0,0 0 0,-1-1 0,0 0-1,0 0 1,0 0 0,5-7 0,5-7 18,26-38 0,-32 41 55,0-1-1,-2-1 1,0 0 0,-1 0 0,-1 0 0,0 0 0,-1-1 0,-2 0 0,0 0 0,0-1 0,-2 1 0,-1 0 0,-2-23 0,2 41-99,0 1 1,0 0-1,0 0 0,-1-1 1,1 1-1,0 0 0,0 0 1,0-1-1,-1 1 0,1 0 1,0 0-1,-1 0 0,1 0 1,0-1-1,0 1 0,-1 0 1,1 0-1,0 0 0,-1 0 1,1 0-1,0 0 0,-1 0 1,1 0-1,0 0 0,-1 0 1,1 0-1,0 0 0,-1 0 1,1 0-1,0 0 0,-1 0 1,1 0-1,0 0 0,0 1 1,-1-1-1,1 0 0,0 0 1,-1 0-1,1 0 1,0 1-1,0-1 0,0 0 1,-1 0-1,1 1 0,0-1 1,0 0-1,0 0 0,-1 1 1,1-1-1,0 0 0,0 1 1,0-1-1,0 0 0,-7 15 115,1-1 0,1 1 0,1 0-1,0 0 1,0 0 0,2 0 0,-2 31-1,1-5 496,2 57-1,1-85-579,2 0 0,-1 0-1,2 0 1,-1-1-1,2 1 1,0-1 0,0 0-1,10 19 1,-13-30-50,-1 1 0,0-1-1,1 0 1,-1 0 0,1 0 0,0 0 0,-1 0 0,1 0-1,0 0 1,-1 0 0,1 0 0,0 0 0,0 0 0,0-1-1,0 1 1,0 0 0,0 0 0,0-1 0,0 1 0,0-1-1,0 1 1,0-1 0,0 1 0,1-1 0,-1 0 0,0 0-1,0 0 1,0 1 0,1-1 0,1 0 0,-2-1-16,0 0 0,0-1 1,0 1-1,0 0 0,0 0 0,0 0 1,-1-1-1,1 1 0,0 0 1,-1-1-1,1 1 0,-1-1 0,1 1 1,-1-1-1,1 1 0,-1-1 1,0 1-1,0-1 0,0 1 0,0-1 1,0-2-1,0 0-75,-1 0 0,1-1 0,-1 1-1,0 0 1,0 0 0,0 0 0,-1 0 0,1 0 0,-1 0-1,0 0 1,0 1 0,-1-1 0,-2-4 0,-44-40-403,41 41 646,1 0 0,-1 0 0,1 0 1,0-1-1,1 0 0,-8-12 0,13 19-95,1 0 1,0 1-1,-1-1 1,1 0-1,0 0 1,0 0 0,0 1-1,0-1 1,-1 0-1,1 0 1,0 0-1,0 1 1,0-1-1,1 0 1,-1 0-1,0 0 1,0 1-1,0-1 1,1 0-1,-1 0 1,0 1-1,1-1 1,-1 0-1,0 0 1,1 1 0,-1-1-1,1 0 1,-1 1-1,1-1 1,0 1-1,-1-1 1,1 1-1,-1-1 1,1 1-1,0-1 1,0 1-1,-1 0 1,1-1-1,0 1 1,0 0-1,-1-1 1,1 1 0,1 0-1,44-8-20,-37 7 42,78-6-362,-19 2-1402,-1-4-3423,-4-3-4387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8.798"/>
    </inkml:context>
    <inkml:brush xml:id="br0">
      <inkml:brushProperty name="width" value="0.025" units="cm"/>
      <inkml:brushProperty name="height" value="0.025" units="cm"/>
    </inkml:brush>
  </inkml:definitions>
  <inkml:trace contextRef="#ctx0" brushRef="#br0">1 1 7655,'0'0'344,"1"0"1,-1-1-1,1 1 0,-1 0 0,1 0 0,0 0 0,-1 0 0,1 0 1,-1 0-1,1 0 0,-1 0 0,1 0 0,-1 0 0,1 1 0,-1-1 1,1 0-1,-1 0 0,1 0 0,-1 1 0,1-1 0,-1 0 0,1 1 1,-1-1-1,1 0 0,-1 1 0,0-1 0,1 1 0,-1-1 0,1 0 1,-1 1-1,0-1 0,1 2 0,8 25 2743,-4 41-4148,-4-58 2193,-4 247 2707,2-255-3803,1-1 1,0 0-1,0 1 0,0-1 1,0 1-1,0-1 1,0 1-1,0-1 1,0 1-1,0-1 1,1 1-1,-1-1 1,1 1-1,-1-1 0,1 0 1,0 1-1,-1-1 1,1 0-1,0 1 1,0-1-1,0 0 1,0 0-1,0 0 1,0 0-1,0 0 0,2 2 1,0-3-18,-1 0 0,1 1 0,-1-1 0,1 0 0,-1 0 0,1-1 0,-1 1 0,1 0 0,-1-1 0,0 0 0,1 1 0,-1-1 0,1 0 0,-1 0 0,0 0 0,3-2 1,13-8 19,1-2 0,-2 0 1,1 0-1,26-30 0,8-4-11,-52 46-33,1 0-1,0 0 1,0 0 0,0 1 0,0-1 0,0 0-1,0 1 1,1-1 0,-1 1 0,0-1 0,0 1-1,0-1 1,1 1 0,-1 0 0,0-1 0,0 1-1,2 0 1,-2 0 1,-1 1 0,1-1 0,0 0-1,-1 1 1,1-1 0,-1 0 0,1 1 0,-1-1-1,1 1 1,-1-1 0,1 1 0,-1-1 0,0 1-1,1-1 1,-1 1 0,0-1 0,1 1 0,-1-1-1,0 1 1,0 0 0,1-1 0,-1 1 0,0-1-1,0 2 1,1 52-299,-3-31 68,2-19-47,1 0 0,-1 1 0,1-1 0,-1 0 0,1 1 0,1-1 0,-1 0 0,0 0 1,1 0-1,0 0 0,0 0 0,0 0 0,1 0 0,4 5 0,-5-7-46,0-1 1,0 1 0,1 0-1,-1-1 1,1 0-1,-1 0 1,1 1-1,-1-1 1,1-1-1,0 1 1,-1 0 0,1-1-1,0 1 1,-1-1-1,1 0 1,0 0-1,0 0 1,-1 0-1,1-1 1,0 1 0,0-1-1,-1 1 1,1-1-1,0 0 1,2-1-1,23-15-3558,-1-9-844</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9.140"/>
    </inkml:context>
    <inkml:brush xml:id="br0">
      <inkml:brushProperty name="width" value="0.025" units="cm"/>
      <inkml:brushProperty name="height" value="0.025" units="cm"/>
    </inkml:brush>
  </inkml:definitions>
  <inkml:trace contextRef="#ctx0" brushRef="#br0">98 25 7271,'0'0'6256,"-7"8"-3421,-8 8-1710,2 1 0,-20 32 0,29-43-813,0 1 1,0 0-1,1 0 1,0 0-1,0 0 1,1 0-1,0 1 0,0-1 1,1 1-1,0 0 1,0-1-1,1 16 1,0-22-299,1 0 0,-1 0 0,1 0 0,0-1 0,-1 1 0,1 0 0,0 0 0,-1 0 0,1-1 0,0 1 1,0 0-1,0 0 0,0-1 0,0 1 0,-1-1 0,1 1 0,0-1 0,0 0 0,0 1 0,0-1 1,1 0-1,-1 1 0,0-1 0,0 0 0,0 0 0,0 0 0,0 0 0,0 0 0,0 0 0,0 0 0,0-1 1,0 1-1,0 0 0,1-1 0,40-12 213,-35 8-233,1-1 0,-1 0 0,0-1 0,0 0-1,-1 0 1,0 0 0,0 0 0,-1-1 0,0 0 0,0 0-1,6-16 1,1-5-31,-2-2-1,8-33 0,-24 147-373,5-72 396,-2 9-303,0 0 1,2 0 0,0 1 0,3 25 0,-2-44 195,0-1 0,0 0 0,1 0 1,-1 1-1,0-1 0,1 0 0,-1 0 0,1 0 1,-1 0-1,1 1 0,-1-1 0,1 0 0,0 0 1,0 0-1,0 0 0,-1 0 0,1-1 1,0 1-1,0 0 0,0 0 0,0 0 0,0-1 1,1 1-1,-1-1 0,0 1 0,0-1 0,0 1 1,0-1-1,1 0 0,-1 1 0,0-1 0,0 0 1,1 0-1,-1 0 0,0 0 0,0 0 1,3-1-1,-1 1-327,1-1 0,-1 0 0,0 0 0,0 0 1,0 0-1,0 0 0,0-1 0,0 0 0,0 1 0,0-1 1,-1 0-1,1 0 0,3-5 0,16-21-4072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9.501"/>
    </inkml:context>
    <inkml:brush xml:id="br0">
      <inkml:brushProperty name="width" value="0.025" units="cm"/>
      <inkml:brushProperty name="height" value="0.025" units="cm"/>
    </inkml:brush>
  </inkml:definitions>
  <inkml:trace contextRef="#ctx0" brushRef="#br0">178 0 5285,'-3'9'4623,"-35"84"1408,24-65-4779,2 1 1,1 1 0,2 0 0,-10 51-1,12-21-949,-20 124-1362,19-152 2662,-21 57 1,37-149 317,137-404-2481,-141 456 478,-1 0 0,1 0 0,1 0 0,-1 1-1,11-14 1,-14 20 62,0 0-1,0 0 0,-1 0 1,1 1-1,0-1 1,0 0-1,0 0 0,0 1 1,0-1-1,0 0 0,0 1 1,0-1-1,0 1 0,0-1 1,0 1-1,0-1 1,0 1-1,0 0 0,1 0 1,-1 0-1,0 0 0,0 0 1,0 0-1,1 0 0,-1 0 1,0 0-1,0 0 1,0 0-1,0 1 0,0-1 1,1 0-1,-1 1 0,0-1 1,0 1-1,0 0 0,0-1 1,0 1-1,0 0 1,0-1-1,-1 1 0,1 0 1,0 0-1,0 0 0,-1 0 1,1 0-1,0 0 1,-1 0-1,1 0 0,-1 0 1,1 0-1,-1 0 0,1 0 1,-1 2-1,2 2-28,0-1-1,-1 0 1,0 1 0,0 0-1,0-1 1,0 1 0,-1 0-1,1 0 1,-1-1 0,0 1-1,-1 0 1,1-1 0,-1 1-1,0 0 1,0-1 0,-1 1 0,1-1-1,-1 1 1,0-1 0,0 0-1,-1 0 1,1 0 0,-1 0-1,0 0 1,0 0 0,-4 4-1,1-2 132,0 1-1,-1-1 0,0 0 1,0-1-1,0 0 1,-1 0-1,1 0 0,-1-1 1,-1 0-1,1 0 1,0-1-1,-1 0 0,-9 1 1,24-6-800,-1 0 0,1-1 0,0 0 0,-1 0 0,0 0 0,0-1 0,0 0 1,5-4-1,2-2-1998,16-11-3065</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39.891"/>
    </inkml:context>
    <inkml:brush xml:id="br0">
      <inkml:brushProperty name="width" value="0.025" units="cm"/>
      <inkml:brushProperty name="height" value="0.025" units="cm"/>
    </inkml:brush>
  </inkml:definitions>
  <inkml:trace contextRef="#ctx0" brushRef="#br0">169 6 5669,'0'0'6118,"-3"8"-3459,-54 123 3952,-7 15-2629,52-114-3947,1 1 0,-10 52 0,20-73-460,4-10 171,11-23 103,19-46 139,-31 64-38,38-91-54,-26 57 72,2 0-1,1 1 0,2 0 1,38-51-1,-54 83 41,0 1-1,1 0 0,-1-1 1,1 1-1,0 1 0,0-1 1,0 0-1,0 1 0,1 0 1,-1 0-1,9-2 0,-12 3-5,1 1 0,-1 0 0,0 0-1,1-1 1,-1 1 0,0 0 0,1 0-1,-1 0 1,0 0 0,1 0-1,-1 1 1,0-1 0,0 0 0,1 1-1,-1-1 1,0 1 0,0-1-1,1 1 1,-1 0 0,0-1 0,0 1-1,0 0 1,0 0 0,0 0-1,0-1 1,0 1 0,0 0 0,-1 0-1,1 1 1,0-1 0,0 0-1,-1 0 1,1 0 0,-1 0 0,1 1-1,-1-1 1,0 0 0,1 0 0,-1 1-1,0-1 1,0 0 0,0 1-1,0-1 1,0 3 0,0 1 28,1 1 1,-2-1-1,1 1 1,-1-1 0,0 1-1,0-1 1,0 0-1,-1 1 1,1-1-1,-1 0 1,-1 0-1,1 0 1,-1 0-1,0 0 1,0-1-1,0 1 1,-1-1-1,1 0 1,-1 0-1,0 0 1,0-1 0,-1 1-1,1-1 1,-9 5-1,2-2-154,-1-1 0,1 0 1,-1 0-1,0-2 0,-1 1 0,1-2 0,0 1 0,-1-2 1,-23 1-1,36-2-64,0 0 1,0 0-1,0 0 1,-1 0-1,1 0 0,0 0 1,0 0-1,0 0 1,0 0-1,0 0 1,0 0-1,-1 0 1,1 0-1,0 0 0,0-1 1,0 1-1,0 0 1,0 0-188,-1 0 187,1 0 1,0 0-1,0 0 0,0-1 1,0 1-1,0 0 1,0 0-1,0 0 1,0 0-1,0 0 1,0-1-1,0 1 0,0 0 1,0 0-1,0 0 1,0 0-1,0 0 1,0-1-1,0 1 1,0 0-1,0 0 1,0 0-1,0 0 0,0 0 1,0-1-1,0 1 1,0 0-1,0 0 1,0 0-1,0 0 1,0 0-1,1-1 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0.809"/>
    </inkml:context>
    <inkml:brush xml:id="br0">
      <inkml:brushProperty name="width" value="0.025" units="cm"/>
      <inkml:brushProperty name="height" value="0.025" units="cm"/>
    </inkml:brush>
  </inkml:definitions>
  <inkml:trace contextRef="#ctx0" brushRef="#br0">38 193 9417,'0'0'16661,"10"-8"-16165,23-13-325,51-23 0,-72 38-279,-1 0 0,0-1 0,16-12 0,-24 17 74,0-1 1,0 0-1,0 1 0,0-1 1,-1 0-1,0 0 1,1-1-1,-1 1 0,0 0 1,0-1-1,-1 1 1,1-1-1,-1 0 0,0 1 1,0-1-1,1-4 1,-2 7 29,-1 0 1,1 0 0,0 0 0,0 0-1,0 0 1,-1 0 0,1 0 0,-1 0-1,1 0 1,-1 0 0,1 0 0,-1 0-1,1 1 1,-1-1 0,0 0 0,1 0-1,-1 1 1,0-1 0,0 0 0,0 1 0,1-1-1,-1 1 1,0-1 0,0 1 0,0-1-1,0 1 1,0 0 0,0-1 0,0 1-1,0 0 1,0 0 0,0 0 0,0 0-1,0 0 1,0 0 0,0 0 0,0 0-1,0 0 1,0 0 0,0 0 0,0 1 0,-2 0-1,-4 0 11,0 0-1,-1 1 0,1 0 0,0 0 1,-8 4-1,2 2 48,0 0-1,0 1 0,1 0 1,0 1-1,0 1 1,1 0-1,0 0 1,-14 22-1,18-25 80,1 2 0,0-1 0,0 1 0,1-1 0,1 2 0,0-1 0,0 0 0,1 1 0,0-1 0,1 1 0,0 0 0,-1 22 0,4-31-129,-1 0 0,0 0 0,1-1 0,-1 1 0,1 0 0,0-1 1,-1 1-1,1 0 0,0-1 0,0 1 0,0-1 0,0 1 0,0-1 0,1 0 0,-1 1 0,0-1 0,1 0 0,-1 0 0,1 0 0,-1 0 0,1 0 0,-1 0 0,1 0 0,0 0 0,-1-1 1,1 1-1,0-1 0,-1 1 0,1-1 0,0 0 0,0 0 0,0 0 0,-1 0 0,1 0 0,0 0 0,0 0 0,2-1 0,5 0-28,-1 0-1,0 0 0,0-1 1,0 0-1,0 0 1,0-1-1,9-5 0,13-10-234,0-2 0,-2-2 0,29-26 0,-29 23 304,1 1 0,45-28-1,-74 52-29,1-1 0,-1 1 0,1-1 0,-1 1 0,1 0 0,-1-1 0,1 1 0,-1 0-1,1-1 1,-1 1 0,1 0 0,-1 0 0,1 0 0,-1-1 0,1 1 0,0 0 0,-1 0 0,1 0-1,-1 0 1,1 0 0,0 0 0,-1 0 0,1 0 0,-1 0 0,1 1 0,0-1 0,-1 0 0,1 0 0,-1 0-1,1 1 1,-1-1 0,1 0 0,-1 1 0,1-1 0,-1 0 0,1 1 0,-1-1 0,1 1 0,-1-1-1,0 0 1,1 1 0,-1-1 0,0 1 0,1-1 0,-1 1 0,0 0 0,0-1 0,1 1 0,-1-1-1,0 1 1,0-1 0,0 1 0,0 0 0,0-1 0,0 1 0,0-1 0,0 1 0,0 0 0,0-1 0,0 1-1,0-1 1,0 1 0,-1 0 0,-9 57 691,4-29-124,6-27-549,0-1 0,-1 0-1,1 1 1,0-1 0,0 1-1,0 0 1,0-1 0,0 1-1,0-1 1,0 1 0,1-1-1,-1 0 1,0 1 0,1-1-1,-1 1 1,1-1 0,0 0-1,-1 1 1,1-1 0,0 0-1,0 1 1,0-1 0,0 0-1,0 0 1,0 0 0,0 0-1,0 0 1,1 0 0,-1 0-1,2 1 1,1-2-11,0 0-1,-1 0 0,1 0 1,-1 0-1,1-1 1,-1 1-1,1-1 1,-1 0-1,1 0 1,-1 0-1,0 0 1,1-1-1,2-1 1,58-32-349,-48 25 138,0 1 1,0 1-1,1 0 0,0 1 0,0 0 1,1 2-1,28-6 0,-45 11 189,-1 0 0,0 0-1,1 0 1,-1 0 0,1 0 0,-1 0-1,0 0 1,1 0 0,-1 0 0,0 0-1,1 0 1,-1 0 0,0 1 0,1-1-1,-1 0 1,1 0 0,-1 0 0,0 1-1,0-1 1,1 0 0,-1 0 0,0 1-1,1-1 1,-1 0 0,0 1 0,0-1-1,0 0 1,1 1 0,-1-1 0,0 0-1,0 1 1,0-1 0,0 0-1,0 1 1,0 19 89,-13 20 65,11-37-164,-9 44-48,9-26-3487,15-20-12582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8.649"/>
    </inkml:context>
    <inkml:brush xml:id="br0">
      <inkml:brushProperty name="width" value="0.025" units="cm"/>
      <inkml:brushProperty name="height" value="0.025" units="cm"/>
    </inkml:brush>
  </inkml:definitions>
  <inkml:trace contextRef="#ctx0" brushRef="#br0">163 126 4036,'0'0'322,"0"0"0,0 0-1,-2-3 5151,2 2-5150,0 1 0,0 0 0,-1 0 0,1 0 0,0 0 0,0 0-1,0 0 1,-1 0 0,1 0 0,0 0 0,0 0 0,-1 0 0,1 0-1,0 0 1,0 0 0,0 0 0,-1 0 0,1 0 0,0 0 0,0 0 0,-1 0-1,-15 5 1912,-11 8-4329,-20 17-4765,34-22 8528,13-8-1543,0 0 0,0 0 0,-1 0 0,1 0 0,0 0 0,0 0 0,0 0 0,0 0 0,0 0 0,0 0 0,0 0 0,-1 0 0,1 0 0,0 0 0,0 1 0,0-1 0,0 0 0,0 0 0,0 0 0,0 0 0,0 0 0,0 0 0,0 0 0,0 0 0,-1 0 0,1 1 0,0-1 0,0 0 0,0 0-1,0 0 1,0 0 0,0 0 0,0 0 0,0 0 0,0 1 0,0-1 0,0 0 0,0 0 0,0 0 0,0 0 0,0 0 0,0 0 0,0 1 0,0-1 0,0 0 0,0 0 0,1 0 0,-1 0 0,0 0 0,0 0 0,0 0 0,0 0 0,0 1 0,0-1 0,0 0 0,0 0 0,0 0 0,0 0 0,1 0 0,-1 0 0,0 0 0,12 3 2642,13-1-572,-20-3-2009,0 0-1,0 0 1,-1-1 0,1 1 0,-1-1-1,1 0 1,-1-1 0,0 1 0,0-1 0,0 0-1,0 0 1,0 0 0,0-1 0,-1 1-1,4-6 1,48-61 186,-55 70-367,3-3 15,-1 0 0,-1 0 1,1 0-1,0 0 0,-1 0 0,1 0 0,-1 0 1,0 0-1,0 0 0,0-1 0,0 1 0,-1 0 0,1-1 1,-1 1-1,0-7 0,0 9-13,-1 0 0,1 0 1,0 1-1,-1-1 0,1 0 0,-1 0 0,1 0 0,-1 1 1,1-1-1,-1 0 0,1 0 0,-1 1 0,0-1 1,0 1-1,1-1 0,-1 0 0,0 1 0,0 0 0,1-1 1,-1 1-1,0-1 0,-1 1 0,-1-1-19,0 1-1,1-1 0,-1 1 1,0 0-1,0 0 0,0 0 1,0 0-1,0 0 0,0 1 1,-3 0-1,-3 2-5,1 0-1,0 1 1,0 0 0,0 0-1,0 0 1,1 1 0,0 0-1,0 1 1,0 0-1,-6 6 1,-2 4 8,1 0 0,-24 35 0,34-46-3,1 0-1,0 1 0,0 0 0,1-1 0,-1 1 0,1 0 1,1 0-1,-1 0 0,1 0 0,0 0 0,0 1 1,0 6-1,2-11-53,-1 0 0,0 1 0,1-1 0,0 0 0,-1 1 0,1-1 0,0 0 0,0 0 0,0 0 0,0 1 1,1-1-1,-1 0 0,1-1 0,-1 1 0,1 0 0,-1 0 0,1-1 0,0 1 0,0-1 0,0 1 0,0-1 0,0 0 0,0 0 0,0 0 1,1 0-1,-1 0 0,0 0 0,0 0 0,1-1 0,-1 1 0,1-1 0,4 0 0,7 2-706,1-1 0,-1-1 0,0-1 0,1 1 0,-1-2 0,1 0 0,23-8 0,20-13-4389,-6-5-2882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1.186"/>
    </inkml:context>
    <inkml:brush xml:id="br0">
      <inkml:brushProperty name="width" value="0.025" units="cm"/>
      <inkml:brushProperty name="height" value="0.025" units="cm"/>
    </inkml:brush>
  </inkml:definitions>
  <inkml:trace contextRef="#ctx0" brushRef="#br0">136 96 7655,'0'0'9257,"-3"-8"-6262,3 8-2968,-11-39 1809,10 37-1620,1-1-1,-1 1 1,1 0 0,-1 0 0,1 0 0,0 0 0,-1-1-1,1 1 1,1 0 0,-1 0 0,0-1 0,0 1 0,1 0-1,-1 0 1,1 0 0,0-1 0,-1 1 0,1 0 0,0 0-1,2-2 1,-14 41 521,9-34-691,1 1 0,-1-1 0,1 0 0,0 0 0,0 1 1,1-1-1,-1 0 0,1 1 0,-1-1 0,1 1 0,0-1 0,0 1 0,1-1 1,-1 0-1,1 1 0,0-1 0,0 0 0,0 1 0,0-1 0,3 6 0,1-4-125,0 0-1,0 0 0,0 0 0,1 0 1,-1-1-1,1 0 0,1 0 1,12 6-1,-15-8-74,0 0 0,0 1 0,0-1 0,0 1 0,-1 0 0,1 0 0,-1 0 0,0 1 0,0-1 0,0 1 0,0-1 0,-1 1 0,3 4 0,-4-6 157,-1 0 0,1 0 0,-1 0 0,0 0-1,1 0 1,-1 0 0,0 0 0,0 0 0,-1 0 0,1 0 0,0 0 0,0 0-1,-1 0 1,0 0 0,1 0 0,-1 0 0,0 0 0,0 0 0,0-1 0,0 1 0,0 0-1,0-1 1,0 1 0,-1 0 0,1-1 0,-1 0 0,1 1 0,-1-1 0,1 0 0,-1 0-1,0 0 1,-2 1 0,-6 5 198,-2-1 0,1-1-1,-1 1 1,0-2 0,0 0-1,-13 3 1,18-6-412,0 1 0,-1-1 0,1-1 0,-1 0 0,-8 0 0,13 0-314,0-1 0,0 1 0,1-1 0,-1 1 0,0-1 0,1 0 0,-1 0 0,0 0 0,1-1 0,0 1 1,-1-1-1,1 1 0,0-1 0,-3-2 0,-10-17-16777</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58.716"/>
    </inkml:context>
    <inkml:brush xml:id="br0">
      <inkml:brushProperty name="width" value="0.025" units="cm"/>
      <inkml:brushProperty name="height" value="0.025" units="cm"/>
      <inkml:brushProperty name="color" value="#E71224"/>
    </inkml:brush>
  </inkml:definitions>
  <inkml:trace contextRef="#ctx0" brushRef="#br0">171 154 5894,'-41'-10'4544,"32"8"-4137,0 0-1,-1 1 1,1 0 0,-1 0-1,1 1 1,0 0-1,-1 1 1,1 0 0,-10 3-1,18-4-371,0 0 0,-1 0 0,1 1-1,0-1 1,0 1 0,-1-1 0,1 1-1,0-1 1,0 1 0,0 0 0,0 0-1,0-1 1,0 1 0,0 0 0,0 0-1,0 0 1,0 0 0,0 0-1,0 0 1,1 0 0,-1 1 0,0-1-1,1 0 1,-1 0 0,1 0 0,0 1-1,-1-1 1,1 0 0,0 1 0,0-1-1,0 0 1,-1 1 0,2-1 0,-1 0-1,0 1 1,0-1 0,0 0 0,0 1-1,1-1 1,-1 0 0,1 0 0,-1 1-1,1-1 1,-1 0 0,1 0 0,0 0-1,0 0 1,-1 0 0,1 0-1,0 0 1,0 0 0,0 0 0,0 0-1,0 0 1,0 0 0,0-1 0,1 1-1,-1-1 1,0 1 0,0 0 0,1-1-1,0 1 1,37 10 346,0-2-1,1-2 1,0-2 0,76 2-1,-42-3-206,659 1 287,2-54-392,-55 3 1301,-416 35-996,783-67-209,-1021 74-150,34-7-24,-94 3 414,-78-6 17,111 13-572,0 1 1,0 0-1,0 0 0,0-1 1,0 1-1,1 0 0,-1-1 0,0 1 1,0-1-1,0 1 0,0-1 1,1 1-1,-1-1 0,0 0 0,1 1 1,-1-1-1,0 0 0,1 0 1,-1 1-1,1-1 0,-1-2 0,-5-12-4633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1.714"/>
    </inkml:context>
    <inkml:brush xml:id="br0">
      <inkml:brushProperty name="width" value="0.025" units="cm"/>
      <inkml:brushProperty name="height" value="0.025" units="cm"/>
    </inkml:brush>
  </inkml:definitions>
  <inkml:trace contextRef="#ctx0" brushRef="#br0">55 1 10282,'0'0'11370,"-28"76"-9768,15-36-417,3 2-192,7 1-288,3-4-417,0-7-256,13-8 0,6-10-64,3-8-641,0-6-768,0-1-897,-5-14-897,-1-5-3748</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2.120"/>
    </inkml:context>
    <inkml:brush xml:id="br0">
      <inkml:brushProperty name="width" value="0.025" units="cm"/>
      <inkml:brushProperty name="height" value="0.025" units="cm"/>
    </inkml:brush>
  </inkml:definitions>
  <inkml:trace contextRef="#ctx0" brushRef="#br0">200 1 18129,'-9'5'876,"-5"4"-399,1 0 0,0 1 0,1 0 0,0 1 0,1 1 1,0 0-1,1 0 0,0 1 0,1 0 0,0 1 0,-11 24 1,14-27-391,2 1 0,0-1 0,0 1 0,1 0 0,0 0 0,1 0 0,0 0 0,1 0 0,1 0 0,0 0 0,0 1 0,1-1 0,1 0 0,0 0 0,1 0 0,0 0 0,5 11 0,15 30 124,-14-35-651,0 0 0,-1 1 1,-1 0-1,-1 0 1,-1 1-1,0 0 0,-2 0 1,0 0-1,0 31 1,-3-50 414,0 1 0,0-1-1,-1 1 1,1-1 0,0 1 0,-1-1 0,1 1 0,-1-1 0,1 1 0,-1-1 0,0 1 0,0-1 0,0 0 0,1 1 0,-1-1 0,0 0 0,0 0 0,-1 0 0,1 0 0,0 0 0,0 0 0,-1 0 0,1 0 0,-2 0 0,2 0 31,0-1 1,0 0 0,0 0-1,-1 0 1,1 1 0,0-1-1,0-1 1,0 1 0,0 0-1,-1 0 1,1 0 0,0 0-1,0-1 1,0 1 0,0-1-1,0 1 1,-1-1 0,1 1-1,0-1 1,0 0 0,0 1-1,1-1 1,-1 0 0,0 0 0,0 0-1,0 1 1,0-1 0,1 0-1,-1 0 1,1 0 0,-1 0-1,0-2 1,-10-19 218,1 0-1,1-1 1,2 0 0,0 0 0,1-1-1,1 0 1,2 0 0,0 0 0,1-34-1,2 56-149,0 0-1,0-1 0,0 1 0,1 0 1,-1 0-1,0 0 0,1 0 0,0 0 1,-1 0-1,1 0 0,0 0 1,0 0-1,0 0 0,0 0 0,1 0 1,-1 1-1,0-1 0,1 0 0,0 1 1,-1-1-1,1 1 0,0 0 1,-1-1-1,1 1 0,0 0 0,0 0 1,0 0-1,0 1 0,0-1 0,0 0 1,0 1-1,0-1 0,0 1 0,1 0 1,-1-1-1,3 1 0,11 0-85,0 1-1,0 0 0,0 1 1,18 4-1,1 0 8,31-1-1818,-22-7-2496,-26-3-609,-12-8-3566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2.463"/>
    </inkml:context>
    <inkml:brush xml:id="br0">
      <inkml:brushProperty name="width" value="0.025" units="cm"/>
      <inkml:brushProperty name="height" value="0.025" units="cm"/>
    </inkml:brush>
  </inkml:definitions>
  <inkml:trace contextRef="#ctx0" brushRef="#br0">40 48 15439,'0'0'3491,"-40"-47"-128,55 47-3715,5 1-1922,5 5-4197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2.946"/>
    </inkml:context>
    <inkml:brush xml:id="br0">
      <inkml:brushProperty name="width" value="0.025" units="cm"/>
      <inkml:brushProperty name="height" value="0.025" units="cm"/>
    </inkml:brush>
  </inkml:definitions>
  <inkml:trace contextRef="#ctx0" brushRef="#br0">0 55 3651,'4'-9'7314,"12"-27"-2557,-7 27 266,-6 19-3323,-2 25-1491,-1-31 380,-3 58 799,1-47-1297,0 1 0,2 0 0,0 0-1,0-1 1,2 1 0,0 0 0,7 28-1,-7-40-82,0 0 0,0 0 0,1-1 1,0 1-1,-1-1 0,1 0 0,0 0 0,0 0 0,0 0 0,1 0 0,-1-1 0,1 0 0,0 1 0,-1-1 0,1-1 0,0 1 0,0 0 0,0-1 0,0 0 0,1 0 0,-1 0 0,0-1 0,0 1 1,1-1-1,-1 0 0,6-1 0,0 1 38,1-1 1,-1 0 0,0-1 0,0 0-1,0-1 1,0 0 0,-1 0 0,1-1-1,-1 0 1,10-6 0,-8 2-23,-1 1 0,0-1 1,-1-1-1,0 0 0,0 0 0,11-16 1,-16 19-9,0 0 1,0 0-1,0-1 1,-1 0-1,0 0 1,0 0-1,-1 0 1,0 0-1,0-1 1,-1 1-1,0-1 1,1-7-1,-21 79-299,17-52 322,1 0-1,0 0 1,0 0-1,2 0 1,-1 0-1,2 0 1,3 15-1,-4-24 20,0 0 1,0 0-1,0 0 0,1 0 0,0 0 1,-1-1-1,1 1 0,0 0 1,0-1-1,1 0 0,-1 1 0,0-1 1,1 0-1,0 0 0,-1 0 0,1-1 1,0 1-1,0 0 0,0-1 1,0 0-1,0 0 0,0 0 0,0 0 1,0 0-1,0-1 0,1 0 0,-1 1 1,0-1-1,0 0 0,1 0 1,5-2-1,-2 1 33,-1 0 0,0-1 0,0 1 0,0-1 0,0-1 0,0 1 0,-1-1 0,1 0 0,-1-1 0,1 1 0,-1-1 0,0 0 0,-1 0 0,1 0 0,-1-1 0,1 0 0,-2 0 0,1 0 0,0 0 0,-1-1 0,0 1 0,0-1 0,-1 0 0,1 0 0,-1 0 0,2-10 0,-2 9-156,0-1 1,0 0-1,-1-1 0,0 1 1,0 0-1,-1 0 1,0 0-1,0 0 0,-1-1 1,0 1-1,0 0 0,-1 0 1,0 0-1,-1 0 0,0 1 1,0-1-1,0 1 0,-1-1 1,0 1-1,-6-7 1,9 12-52,-1 1 0,1-1 0,-1 0 0,0 1 0,0-1 0,1 1 1,-1 0-1,0-1 0,0 1 0,0 0 0,0 0 0,-1 1 0,-2-2 1,4 2-39,1 0-1,-1 0 1,0 0 0,0 0 0,1 0 0,-1 0 0,0 0 0,0 0 0,1 0 0,-1 0 0,0 1-1,0-1 1,1 0 0,-1 1 0,0-1 0,1 0 0,-1 1 0,0-1 0,1 1 0,-1-1 0,1 1 0,-1-1-1,1 1 1,-1-1 0,0 2 0,0 0-210,0 0 0,1 1 0,-1-1-1,1 0 1,-1 0 0,1 0 0,0 0 0,0 1 0,0-1-1,0 0 1,0 0 0,1 0 0,-1 0 0,1 0 0,-1 1-1,1-1 1,0 0 0,0 0 0,0 0 0,0 0-1,0-1 1,0 1 0,0 0 0,1 0 0,1 2 0,21 18-4553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3.305"/>
    </inkml:context>
    <inkml:brush xml:id="br0">
      <inkml:brushProperty name="width" value="0.025" units="cm"/>
      <inkml:brushProperty name="height" value="0.025" units="cm"/>
    </inkml:brush>
  </inkml:definitions>
  <inkml:trace contextRef="#ctx0" brushRef="#br0">104 81 10346,'0'0'3550,"5"-10"27,17-32-903,-22 41-2549,1 0-1,-1-1 1,1 1-1,-1 0 1,1 0-1,-1 0 1,0 0-1,0-1 1,1 1-1,-1 0 1,0 0-1,0 0 1,0-1 0,0 1-1,-1 0 1,1-2-1,-1 2-90,1 1 0,0-1-1,-1 1 1,1-1 0,0 1 0,-1 0-1,1-1 1,-1 1 0,1 0 0,-1 0-1,1-1 1,0 1 0,-1 0-1,1 0 1,-1-1 0,1 1 0,-1 0-1,1 0 1,-1 0 0,0 0 0,1 0-1,-1 0 1,1 0 0,-1 0 0,0 0-1,-32 12 315,25-6-182,1 1-1,-1 0 1,1 0 0,0 1-1,1 0 1,0 1 0,0-1-1,-6 13 1,9-16-43,0 0 1,0 1-1,1-1 0,0 1 0,0-1 1,1 1-1,-1 0 0,1-1 1,0 1-1,1 0 0,-1 0 1,1 0-1,0 0 0,1 0 1,-1 0-1,3 6 0,-2-10-110,1 1 1,0-1-1,-1 0 0,1 0 0,0 0 0,0 0 0,0 0 1,1-1-1,-1 1 0,0-1 0,1 1 0,-1-1 0,1 0 1,-1 0-1,1 0 0,0 0 0,-1 0 0,1-1 0,0 1 1,0-1-1,-1 0 0,1 0 0,0 0 0,0 0 0,3 0 1,3-1 26,0 1 0,1-1 1,-1 0-1,0-1 0,0 0 1,14-6-1,-7 0-201,-1-2 0,0 0 0,0 0-1,-1-2 1,0 1 0,-1-2 0,-1 0 0,0 0 0,0-1 0,12-22 0,-27 43-636,-1-1 0,1 0 1,1 1-1,-1-1 1,1 1-1,1 0 0,-3 12 1,4-17 454,-1 1 1,1-1 0,-1 0 0,1 1-1,0-1 1,0 1 0,0-1-1,1 1 1,-1-1 0,1 1 0,-1-1-1,1 0 1,0 1 0,0-1 0,0 0-1,0 1 1,0-1 0,0 0-1,0 0 1,1 0 0,-1 0 0,1 0-1,0 0 1,3 2 0,15 4-5078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3.785"/>
    </inkml:context>
    <inkml:brush xml:id="br0">
      <inkml:brushProperty name="width" value="0.025" units="cm"/>
      <inkml:brushProperty name="height" value="0.025" units="cm"/>
    </inkml:brush>
  </inkml:definitions>
  <inkml:trace contextRef="#ctx0" brushRef="#br0">145 1 9673,'0'0'3422,"-10"3"-1660,6-1-1618,-1 0 1,0 0-1,1 0 1,0 1-1,-1 0 1,1-1-1,0 2 1,0-1-1,1 0 1,-1 1-1,1-1 1,-1 1-1,1 0 1,0 0-1,1 1 1,-1-1-1,1 0 1,0 1-1,0 0 1,0-1-1,0 1 1,1 0-1,0 0 1,0 0-1,0 0 1,1 0-1,0 0 1,0 6-1,0-5-107,1 0-1,0-1 0,0 1 0,0-1 1,1 1-1,0-1 0,0 0 0,0 1 1,1-1-1,5 8 0,41 51-268,-14-21 193,-25-29-246,-1 1 0,0-1-1,-1 1 1,-1 1 0,0 0-1,-1 0 1,5 22 0,-10-33 357,0 1 0,0-1 0,0 1 1,-1 0-1,0 0 0,0-1 0,-1 1 0,1 0 0,-1-1 1,0 1-1,-1 0 0,1-1 0,-1 0 0,0 1 1,-1-1-1,1 0 0,-1 0 0,0 0 0,0 0 1,-1-1-1,1 1 0,-1-1 0,0 0 0,0 0 1,-5 3-1,2-1 433,0-1 1,-1 0 0,1-1 0,-1 0-1,0 0 1,0 0 0,0-1 0,0-1-1,-1 1 1,1-1 0,-1-1-1,0 1 1,1-1 0,-15-1 0,21 0-446,0 0 1,0-1-1,0 1 0,0-1 1,0 1-1,1-1 1,-1 1-1,0-1 1,1 0-1,-1 0 1,0 0-1,1 0 1,-1 0-1,1 0 1,-1-1-1,1 1 1,0 0-1,-1-1 1,1 1-1,0-1 1,-1-1-1,0-1-32,0 0-1,1-1 1,-1 1-1,1 0 1,0 0 0,0-1-1,0 1 1,1 0-1,0-5 1,0-3-223,0 0 0,1 0-1,1 0 1,0 1 0,1-1 0,5-15 0,0 9-115,1 1-1,0 0 1,1 0 0,1 0 0,1 2-1,0-1 1,1 1 0,1 1-1,19-16 1,17-9 495,84-51 0,-14 12 1187,-116 75-1315,0 1 20,0-1-1,-1 1 1,1-1-1,0 0 1,-1 0 0,0-1-1,1 1 1,-1 0-1,-1-1 1,1 0 0,0 0-1,-1 0 1,0 0-1,3-8 1,-5 12-69,0-1 0,0 1-1,0-1 1,0 1 0,0-1 0,0 1-1,0-1 1,0 1 0,0-1 0,0 1-1,0 0 1,0-1 0,-1 1 0,1-1-1,0 1 1,0-1 0,-1 1 0,1 0-1,0-1 1,-1 1 0,1 0 0,0-1-1,-1 1 1,1 0 0,0-1 0,-1 1-1,1 0 1,-1 0 0,1-1 0,0 1-1,-1 0 1,1 0 0,-1 0 0,1 0-1,-1 0 1,1-1 0,-1 1 0,1 0-1,-1 0 1,1 0 0,-1 1-1,-25 0-14,24-1 4,-8 3 13,-1-1 0,1 2 0,0-1 0,0 1 0,1 1 0,-1 0 0,1 0 0,0 1 0,0 0 0,1 1 0,-12 11 0,12-12 74,1 1 0,1 1 0,-1-1 0,1 1 0,0 0 0,1 0 0,0 1 0,0-1 0,1 1 0,0 0 0,1 1 0,-5 15 0,8-23-80,0 0 1,-1 0 0,1-1-1,0 1 1,0 0 0,0 0-1,0 0 1,1 0-1,-1 0 1,0 0 0,1-1-1,-1 1 1,1 0 0,0 0-1,0-1 1,0 1 0,0 0-1,0-1 1,0 1-1,0-1 1,0 1 0,0-1-1,1 1 1,1 1 0,1-1-19,0 0 1,-1 0-1,1-1 1,0 1 0,0-1-1,0 0 1,0 0 0,0 0-1,0-1 1,8 1-1,4-1-347,0-1 0,0-1-1,0 0 1,-1-1 0,17-5-1,-3-3-2422,0-1-1,0-1 1,-2-2-1,31-20 1,0-2-3457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4.142"/>
    </inkml:context>
    <inkml:brush xml:id="br0">
      <inkml:brushProperty name="width" value="0.025" units="cm"/>
      <inkml:brushProperty name="height" value="0.025" units="cm"/>
    </inkml:brush>
  </inkml:definitions>
  <inkml:trace contextRef="#ctx0" brushRef="#br0">164 110 5029,'5'-12'6406,"2"-1"-4491,-4 8-1379,-1 1-1,1-1 1,-1 0-1,0 1 1,-1-1-1,1 0 1,-1 0 0,0 0-1,0 0 1,0 0-1,-1-1 1,0-5 0,0 10-426,0 0 0,0 1 0,0-1 1,0 0-1,0 1 0,-1-1 0,1 1 1,0-1-1,0 1 0,0-1 0,-1 0 1,1 1-1,0-1 0,-1 1 0,1-1 1,0 1-1,-1-1 0,1 1 0,-1 0 1,1-1-1,-1 1 0,1-1 1,-1 1-1,1 0 0,-1-1 0,1 1 1,-1 0-1,1 0 0,-1 0 0,0-1 1,0 1-1,-25 2 1316,-21 18-620,34-11-554,1 0 0,0 0 1,0 1-1,-11 13 0,19-19-202,0 0 0,1 0 1,-1 1-1,1 0 0,0-1 0,1 1 0,-1 0 0,1 0 0,0 0 0,0 1 0,0-1 0,1 0 0,0 1 0,-1 8 0,2-12-75,1 0 0,0 0 0,-1 0 0,1-1 0,0 1 0,0 0 0,0-1 0,0 1 0,0 0 0,1-1 0,-1 1 0,0-1 0,1 0 0,-1 1 0,1-1 0,-1 0 0,1 0 0,0 0 0,-1 0 0,1 0 0,0-1 0,0 1 0,-1 0 0,1-1 0,0 1 0,0-1 0,3 1 0,63 9-690,-56-9 582,45 3 32,-35-4 154,0 2 0,31 6 1,-52-8-38,-1 0 1,0 0 0,1 0 0,-1 0-1,0 0 1,0 0 0,1 0-1,-1 0 1,0 0 0,1 0-1,-1 0 1,0 0 0,0 0-1,1 0 1,-1 1 0,0-1-1,0 0 1,1 0 0,-1 0-1,0 0 1,0 1 0,1-1-1,-1 0 1,0 0 0,0 0-1,0 1 1,1-1 0,-1 0-1,0 0 1,0 1 0,0-1-1,0 0 1,0 0 0,0 1-1,0-1 1,1 0 0,-1 1-1,0-1 1,0 0 0,0 1 0,0-1-1,-12 10 325,-21 4-193,32-14-147,-97 28-1314,31-19-7453,34-9-5770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4.812"/>
    </inkml:context>
    <inkml:brush xml:id="br0">
      <inkml:brushProperty name="width" value="0.025" units="cm"/>
      <inkml:brushProperty name="height" value="0.025" units="cm"/>
    </inkml:brush>
  </inkml:definitions>
  <inkml:trace contextRef="#ctx0" brushRef="#br0">3 1 8840,'0'0'15551,"0"11"-14206,-3 133 1271,3-142-2606,0 0 0,0 0 0,1 0 0,-1 0 0,1 0 0,-1 0 0,1 0 0,0 0 0,0 0 0,0-1 0,0 1-1,0 0 1,0 0 0,0-1 0,0 1 0,1 0 0,-1-1 0,1 1 0,-1-1 0,1 0 0,0 0 0,-1 1 0,1-1 0,0 0 0,0 0 0,0-1 0,0 1 0,0 0 0,0-1 0,0 1-1,0-1 1,0 1 0,0-1 0,0 0 0,0 0 0,0 0 0,0 0 0,4-1 0,2 0 19,0 1 1,0-2-1,0 1 0,0-1 0,0 0 1,-1-1-1,1 0 0,13-7 0,104-79-77,-125 89 42,1 0 0,-1 0-1,0 0 1,1 0 0,-1-1-1,1 1 1,-1 0-1,0 0 1,1 0 0,-1 1-1,0-1 1,1 0 0,-1 0-1,1 0 1,-1 0-1,0 0 1,1 0 0,-1 0-1,0 1 1,1-1 0,-1 0-1,0 0 1,0 0-1,1 1 1,-1-1 0,0 0-1,1 0 1,-1 1 0,0-1-1,0 0 1,0 1-1,1-1 1,-1 0 0,0 1-1,0-1 1,0 0 0,0 1-1,0-1 1,0 0-1,1 1 1,-1-1 0,0 1-1,0-1 1,0 0 0,0 1-1,0-1 1,0 0-1,-1 1 1,1 0 0,4 32-40,-1-9 63,-3-22-1,0 1 0,1-1 0,0 0-1,-1 1 1,1-1 0,0 1-1,0-1 1,0 0 0,1 0 0,-1 0-1,0 0 1,1 0 0,0 0-1,-1 0 1,1 0 0,0 0 0,0-1-1,0 1 1,0-1 0,0 1-1,0-1 1,0 0 0,1 0 0,-1 0-1,0 0 1,1 0 0,-1-1-1,1 1 1,-1-1 0,1 1 0,-1-1-1,1 0 1,-1 0 0,1 0-1,-1-1 1,5 0 0,7-3 52,0 0 0,-1-1 0,0-1 1,1 0-1,17-11 0,16-8-103,-47 25 26,1-1-1,0 1 1,0-1 0,0 1 0,0-1-1,0 1 1,0 0 0,0-1-1,0 1 1,0 0 0,0 0-1,0-1 1,0 1 0,0 0 0,0 0-1,0 0 1,0 0 0,0 1-1,0-1 1,0 0 0,0 0 0,0 1-1,0-1 1,0 0 0,0 1-1,0-1 1,0 1 0,0-1-1,-1 1 1,1 0 0,0-1 0,0 1-1,0 0 1,-1-1 0,1 1-1,-1 0 1,1 0 0,0 0 0,-1 0-1,1 0 1,-1 1 0,2 3-14,-2 1 1,1 0-1,-1 0 1,0-1 0,0 1-1,-2 8 1,1 6 51,0-5-4069,1-32-4517,0 13 7878,0-21-7948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8.973"/>
    </inkml:context>
    <inkml:brush xml:id="br0">
      <inkml:brushProperty name="width" value="0.025" units="cm"/>
      <inkml:brushProperty name="height" value="0.025" units="cm"/>
    </inkml:brush>
  </inkml:definitions>
  <inkml:trace contextRef="#ctx0" brushRef="#br0">229 0 17232,'0'0'2205,"-11"1"-849,4-1-1213,0 0-1,0 1 1,0 0-1,0 1 1,0-1 0,0 1-1,0 1 1,0-1 0,1 1-1,0 0 1,-1 1-1,1-1 1,-7 7 0,-3 4-144,1 0 1,1 1-1,-17 22 1,26-30-10,0 0 1,1 0-1,0 0 0,0 1 1,0-1-1,1 1 0,1 0 1,-1 0-1,1 0 0,0 0 1,0 10-1,2-17-3,0 1 0,0-1-1,0 0 1,0 0 0,0 1 0,0-1-1,1 0 1,-1 0 0,1 1 0,-1-1-1,0 0 1,1 0 0,0 0 0,-1 0 0,1 0-1,0 0 1,0 0 0,-1 0 0,1 0-1,0 0 1,0 0 0,0 0 0,2 0-1,0 1-98,0-1-1,0 1 0,0-1 0,0 0 0,1 0 0,-1 0 0,0-1 0,7 1 0,2-1-833,0 0 0,0-1 0,0 0 0,16-4 0,22-14-5306,1-8-3976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5.172"/>
    </inkml:context>
    <inkml:brush xml:id="br0">
      <inkml:brushProperty name="width" value="0.025" units="cm"/>
      <inkml:brushProperty name="height" value="0.025" units="cm"/>
    </inkml:brush>
  </inkml:definitions>
  <inkml:trace contextRef="#ctx0" brushRef="#br0">0 0 4068,'0'0'14702,"63"38"-18578,-39-19-384,4 0-1505</inkml:trace>
  <inkml:trace contextRef="#ctx0" brushRef="#br0" timeOffset="1">277 140 7911,'0'0'15567,"-3"2"-15060,-6 2-313,1 1 0,0 0 0,0 1-1,0 0 1,1 0 0,0 1 0,0 0 0,1 0-1,-1 1 1,2-1 0,-1 1 0,1 1 0,0-1-1,1 1 1,0 0 0,0 0 0,1 0-1,0 0 1,-3 19 0,6-27-226,1 1 0,-1-1 0,1 0 0,-1 0 0,1 0 0,0 0 0,-1 0 0,1 1 1,0-1-1,0-1 0,0 1 0,0 0 0,-1 0 0,1 0 0,0 0 0,1-1 0,-1 1 0,0 0 0,0-1 0,0 1 0,0-1 0,0 1 0,1-1 0,-1 0 0,0 1 1,0-1-1,1 0 0,-1 0 0,0 0 0,1 0 0,-1 0 0,0 0 0,0 0 0,1-1 0,0 1 0,6-1-458,-1 1 0,0-1 0,0-1 1,0 1-1,10-4 0,-8 0-444,0 0 0,0 0 1,-1-1-1,0 0 0,0 0 1,0-1-1,-1 0 0,0 0 1,7-11-1,12-16-3764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5.668"/>
    </inkml:context>
    <inkml:brush xml:id="br0">
      <inkml:brushProperty name="width" value="0.025" units="cm"/>
      <inkml:brushProperty name="height" value="0.025" units="cm"/>
    </inkml:brush>
  </inkml:definitions>
  <inkml:trace contextRef="#ctx0" brushRef="#br0">51 2 3844,'0'0'13063,"-5"10"-11152,-3 7-1114,0 0 1,2 1-1,0 0 0,1 1 1,1-1-1,1 1 1,-2 36-1,5-46-709,0 1-1,1-1 1,0 0 0,4 15-1,-5-23-49,0 1 0,1-1 1,-1 0-1,0 0 0,1 1 0,-1-1 0,1 0 0,0 0 0,-1 0 0,1 0 0,0 0 0,-1 1 0,1-2 0,0 1 0,0 0 0,0 0 1,0 0-1,0 0 0,0 0 0,0-1 0,0 1 0,1 0 0,-1-1 0,0 1 0,0-1 0,0 0 0,1 1 0,-1-1 0,0 0 0,0 0 1,1 0-1,-1 1 0,0-1 0,1-1 0,-1 1 0,0 0 0,0 0 0,1 0 0,-1-1 0,0 1 0,0-1 0,1 1 0,-1-1 0,1 0 1,2-2-3,0 0 1,0 0 0,0 0-1,0-1 1,-1 1 0,0-1-1,0 0 1,0 0 0,0 0-1,-1-1 1,1 1 0,-1-1-1,0 1 1,0-1 0,-1 0-1,1 1 1,-1-1 0,0-6-1,2 0-184,-2-1 0,1 1-1,-2-1 1,1 1 0,-2-1-1,-2-20 1,3 31 142,0 0 0,0 1 0,0-1 0,0 0 0,0 0 0,0 0 1,0 1-1,-1-1 0,1 0 0,0 1 0,-1-1 0,1 0 0,0 1 0,-1-1 0,1 0 0,-1 1 1,1-1-1,-1 0 0,1 1 0,-1-1 0,1 1 0,-1-1 0,0 1 0,1 0 0,-1-1 0,0 1 1,1-1-1,-1 1 0,0 0 0,1 0 0,-1-1 0,0 1 0,0 0 0,1 0 0,-1 0 0,0 0 1,0 0-1,0 0 0,0 0 0,0 1 8,0-1 1,0 1-1,1-1 0,-1 1 1,0 0-1,0 0 0,1-1 1,-1 1-1,1 0 1,-1 0-1,1 0 0,-1-1 1,1 1-1,-1 0 0,1 0 1,0 0-1,-1 0 1,1 0-1,0 0 0,0 0 1,0 0-1,0 0 0,0 0 1,0 0-1,0 0 0,0 0 1,0 0-1,0 0 1,1 0-1,-1 0 0,1 1 1,0 1 21,0 0 0,1 0 0,0 0 0,-1 0 0,1 0 0,1 0 0,-1 0 0,0-1 1,0 0-1,1 1 0,0-1 0,-1 0 0,1 0 0,0 0 0,0 0 0,0-1 0,0 1 0,0-1 0,0 0 1,1 0-1,-1 0 0,7 1 0,6 1 52,0 0 1,1-2-1,22 0 0,-28-1-45,0-1 0,0-1-1,-1 0 1,1-1 0,0 0-1,-1 0 1,1-1 0,-1-1-1,16-9 1,-21 12-18,0-1-1,0 0 0,0-1 1,0 1-1,-1-1 0,0 0 0,0 0 1,0 0-1,0-1 0,-1 1 1,1-1-1,-1 0 0,0 0 1,-1 0-1,1 0 0,-1 0 1,0-1-1,-1 1 0,1-1 1,0-6-1,-2 11-14,1 0 0,-1 0 0,0 0 0,0 0 0,0 1 0,0-1 0,-1 0 0,1 0 0,0 0 0,0 1 0,0-1 0,-1 0 0,1 0 0,0 1 0,-1-1 0,1 0-1,-1 0 1,1 1 0,-1-1 0,1 1 0,-1-1 0,1 0 0,-1 1 0,0-1 0,1 1 0,-1-1 0,0 1 0,1 0 0,-1-1 0,-1 0 0,0 1-11,-1-1 0,1 1 1,-1 0-1,1 0 0,-1 0 0,1 0 0,-1 0 0,1 0 1,-1 1-1,-3 0 0,-1 1-20,0 0 1,0 0-1,0 1 0,0 0 1,1 1-1,-11 6 1,9-4 100,0 1 0,0 0-1,1 0 1,0 1 0,0 0 0,1 1 0,0-1 0,1 1 0,-1 1 0,2-1 0,-1 0 0,1 1 0,1 0-1,0 0 1,0 0 0,1 1 0,-1 16 0,3-26-60,0 1 0,0-1 1,0 0-1,0 0 0,0 0 0,0 0 0,1 0 0,-1 1 1,1-1-1,-1 0 0,1 0 0,-1 0 0,1 0 0,-1 0 1,1 0-1,0 0 0,0 0 0,-1 0 0,1-1 0,0 1 1,0 0-1,0 0 0,0-1 0,2 2 0,0-1-16,0 0 0,0 0 0,0 0 0,1 0 0,-1-1 1,0 1-1,0-1 0,1 0 0,3 0 0,2-1-378,0 0 1,0 0 0,0-1-1,0 0 1,-1 0-1,12-5 1,-1-4-2572,0 0-1,0 0 1,32-29-1,-18 10-2765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6.026"/>
    </inkml:context>
    <inkml:brush xml:id="br0">
      <inkml:brushProperty name="width" value="0.025" units="cm"/>
      <inkml:brushProperty name="height" value="0.025" units="cm"/>
    </inkml:brush>
  </inkml:definitions>
  <inkml:trace contextRef="#ctx0" brushRef="#br0">110 22 13196,'0'0'7138,"-8"2"-5638,2 0-1281,1 0 0,-1 0 1,1 1-1,-1 0 0,1 0 0,0 0 1,0 0-1,0 1 0,0 0 0,0 0 1,1 0-1,0 1 0,0-1 0,0 1 0,1 0 1,-1 0-1,1 0 0,0 1 0,1-1 1,-1 1-1,1 0 0,0-1 0,1 1 1,-1 0-1,1 0 0,0 0 0,1 0 0,0 0 1,0 11-1,0-16-213,0 0-1,1 1 1,-1-1 0,0 0 0,0 0 0,1 0-1,-1 0 1,1 0 0,-1 0 0,1 0-1,0 0 1,-1 0 0,1 0 0,0-1-1,-1 1 1,1 0 0,0 0 0,0 0 0,0-1-1,0 1 1,0-1 0,0 1 0,0-1-1,0 1 1,2 0 0,0 0 4,0-1 0,0 1 0,0-1 0,0 0-1,1 0 1,-1 0 0,0 0 0,0-1 0,4 0 0,1-1-65,0-1-1,0 1 1,-1-1-1,1 0 1,-1-1 0,11-7-1,-4 0-175,-1-1 0,-1 0 0,15-19 0,-22 25 147,0 0 0,-1-1-1,1 0 1,-2 0 0,1 0-1,-1 0 1,0-1 0,0 1-1,1-12 1,-4 19 80,0 0 0,0 0-1,0 1 1,0-1 0,0 0 0,0 0 0,0 0 0,0 0-1,-1 1 1,1-1 0,0 0 0,0 0 0,0 0-1,0 0 1,0 0 0,-1 0 0,1 0 0,0 1-1,0-1 1,0 0 0,0 0 0,-1 0 0,1 0-1,0 0 1,0 0 0,0 0 0,-1 0 0,1 0-1,0 0 1,0 0 0,0 0 0,-1 0 0,1 0-1,0 0 1,0 0 0,0 0 0,-1 0 0,1 0-1,0 0 1,0-1 0,0 1 0,0 0 0,-1 0-1,1 0 1,0 0 0,0 0 0,0 0 0,0-1 0,0 1-1,-1 0 1,1 0 0,0 0 0,0 0 0,0-1-1,0 1 1,0 0 0,0 0 0,0 0 0,0 0-1,0-1 1,0 1 0,0 0 0,0 0 0,0 0-1,0-1 1,0 1 0,0 0 0,0 0 0,-13 11 10,5-3 71,1 1 0,0 1 0,1-1-1,0 1 1,1 0 0,0 0 0,0 1-1,1-1 1,0 1 0,1 0 0,0 0 0,-2 20-1,5-30-111,0 0 0,0 0-1,0 0 1,0 0-1,1-1 1,-1 1-1,0 0 1,0 0-1,1 0 1,-1 0 0,0-1-1,1 1 1,-1 0-1,1 0 1,-1-1-1,1 1 1,-1 0-1,1-1 1,0 1 0,-1 0-1,1-1 1,0 1-1,0-1 1,-1 1-1,1-1 1,0 0 0,0 1-1,0-1 1,-1 0-1,1 1 1,0-1-1,0 0 1,0 0-1,0 0 1,0 0 0,-1 0-1,1 0 1,0 0-1,0 0 1,0 0-1,0 0 1,0 0-1,0-1 1,-1 1 0,1 0-1,0 0 1,0-1-1,0 1 1,0-1-1,6-1-561,-1-1 0,0 1 0,1-1 0,-2-1 0,10-5 0,2-5-1613,-1 0 0,0-2 0,-1 0 0,-1 0 0,0-2-1,13-21 1,-5-1-4089</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6.370"/>
    </inkml:context>
    <inkml:brush xml:id="br0">
      <inkml:brushProperty name="width" value="0.025" units="cm"/>
      <inkml:brushProperty name="height" value="0.025" units="cm"/>
    </inkml:brush>
  </inkml:definitions>
  <inkml:trace contextRef="#ctx0" brushRef="#br0">124 20 6470,'0'0'313,"0"-1"0,0 0 0,0 1 0,0-1 0,1 0 0,-1 1 0,-1-1-1,1 0 1,0 1 0,0-1 0,0 0 0,0 1 0,0-1 0,-1 0 0,1 1 0,0-1 0,0 0 0,-1 1 0,1-1 0,-1 1-1,1-1 1,0 1 0,-1-1 0,1 1 0,-1-1 0,1 1 0,-1-1 0,0 1 0,1 0 0,-1-1 0,1 1 0,-1 0-1,0-1 1,1 1 0,-2 0 0,0 0-41,-1 0 0,1 0 0,0 1 0,0-1 1,0 1-1,0 0 0,0 0 0,0 0 0,0 0 0,0 0 0,-3 2 0,-6 4 266,1 1 0,0 1 0,-11 12 1,17-17-253,0 0 0,1 0 1,0 0-1,0 1 1,0-1-1,0 1 0,0 0 1,-2 9-1,4-13-283,1 1-1,0-1 0,0 1 1,0-1-1,1 1 1,-1-1-1,0 0 0,0 1 1,1-1-1,-1 0 1,1 1-1,-1-1 0,1 0 1,0 0-1,-1 1 1,1-1-1,0 0 1,0 0-1,0 0 0,0 0 1,0 0-1,0 0 1,0 0-1,0 0 0,0 0 1,0-1-1,1 1 1,-1 0-1,0-1 0,1 1 1,-1-1-1,0 0 1,1 1-1,-1-1 1,0 0-1,1 0 0,1 1 1,52 12-1745,-29-7 1308,-1 1 1,1 0 0,25 13-1,-50-20 529,0 1 0,0-1 0,0 0-1,-1 1 1,1-1 0,0 1-1,0-1 1,-1 1 0,1-1-1,0 1 1,-1-1 0,1 1-1,0-1 1,-1 1 0,1 0-1,-1 0 1,1-1 0,-1 1 0,1 0-1,-1 0 1,0-1 0,1 1-1,-1 0 1,0 0 0,0 0-1,0 0 1,0 0 0,1-1-1,-1 1 1,0 0 0,-1 1-1,1 0 24,-1 0 0,0 0-1,0 0 1,0-1-1,-1 1 1,1 0-1,0-1 1,-1 1-1,1-1 1,-1 1-1,1-1 1,-4 2-1,-54 30 1502,59-33-1582,-4 2 74,-2 1-5,0 0 0,0 0 0,0-1 0,0 1 0,0-1 0,-1-1 0,1 1 0,0-1 0,-1 0 0,0-1 1,1 0-1,-13-1 0,18 1-272,0-1 0,0 0 0,1 0 0,-1 0 0,0 0 0,0 0 0,1 0 0,-1 0 0,1-1 0,-1 1 0,1 0 0,-1 0 0,1 0 1,0-1-1,-1 1 0,1 0 0,0 0 0,0-1 0,0 1 0,0 0 0,0 0 0,0-1 0,0 1 0,1 0 0,-1 0 0,0-1 0,1 1 0,-1 0 0,2-2 0,14-35-7555,3 16 1293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6.713"/>
    </inkml:context>
    <inkml:brush xml:id="br0">
      <inkml:brushProperty name="width" value="0.025" units="cm"/>
      <inkml:brushProperty name="height" value="0.025" units="cm"/>
    </inkml:brush>
  </inkml:definitions>
  <inkml:trace contextRef="#ctx0" brushRef="#br0">1 94 10570,'0'0'19202,"9"0"-18577,2 0-537,5 1-13,1-2 0,-1 0 0,26-4-1,-39 5-94,0-1 1,0 0-1,1 1 0,-1-1 0,0 0 0,0-1 0,0 1 0,0 0 0,0-1 0,0 0 1,0 0-1,-1 0 0,1 0 0,0 0 0,-1 0 0,0-1 0,0 1 0,1-1 0,-2 1 1,1-1-1,0 0 0,0 0 0,-1 0 0,0 0 0,1 0 0,0-4 0,-2 6 12,0 0 0,0 0 0,1 0 0,-1 0 0,0 0 0,0 0 0,0 1-1,0-1 1,-1 0 0,1 0 0,0 0 0,0 0 0,0 0 0,-1 0 0,1 0 0,-1 0-1,1 0 1,-1 0 0,1 1 0,-1-1 0,1 0 0,-1 0 0,0 1 0,1-1 0,-1 0-1,-1-1 1,0 2-2,0-1 0,0 0-1,0 0 1,0 1 0,0-1-1,0 1 1,-1-1 0,1 1-1,0 0 1,0 0 0,-4 0-1,0 1-8,1-1-1,-1 1 0,1 0 1,-1 1-1,1-1 1,0 1-1,0 0 0,0 1 1,-6 3-1,5-2 32,1 1-1,0 0 1,0 1 0,0 0-1,0-1 1,1 1-1,0 1 1,1-1 0,-1 1-1,1-1 1,0 1-1,1 0 1,0 0 0,0 0-1,0 0 1,1 1-1,0-1 1,0 0 0,1 1-1,0-1 1,0 0-1,3 12 1,-2-16-15,0 0 1,0 0-1,0 0 1,1 0-1,0 0 1,-1-1-1,1 1 1,0 0-1,1-1 1,-1 0-1,0 1 1,1-1-1,-1 0 1,1 0-1,-1 0 1,1-1-1,0 1 0,0-1 1,0 1-1,0-1 1,0 0-1,0 0 1,0-1-1,0 1 1,1 0-1,-1-1 1,0 0-1,0 0 1,0 0-1,1 0 1,4-1-1,1 0-414,-1 0-1,1 0 1,0 0 0,15-6-1,-18 5-256,-1 0-1,0-1 1,0 1-1,0-1 0,0 0 1,0 0-1,4-4 1,14-21-4430,-4-7-2818</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2:47.072"/>
    </inkml:context>
    <inkml:brush xml:id="br0">
      <inkml:brushProperty name="width" value="0.025" units="cm"/>
      <inkml:brushProperty name="height" value="0.025" units="cm"/>
    </inkml:brush>
  </inkml:definitions>
  <inkml:trace contextRef="#ctx0" brushRef="#br0">1 29 8936,'0'0'9279,"10"-5"-6701,-9 4-2546,4-2 196,0 0-1,0 0 1,0 1-1,1 0 0,-1 0 1,1 0-1,-1 1 1,1-1-1,0 1 0,-1 1 1,1-1-1,0 1 1,0 0-1,-1 0 0,1 1 1,0 0-1,0 0 1,-1 0-1,8 3 0,-3 0 47,-1 1-1,1 1 1,-1 0-1,0 0 1,0 1-1,-1 0 0,0 0 1,0 1-1,7 9 1,-13-14-250,0-1 0,0 1 1,0 0-1,0 0 0,0 0 1,-1 0-1,0 0 0,1 0 0,-1 0 1,0 0-1,-1 1 0,1-1 1,0 0-1,-1 1 0,0-1 1,0 0-1,0 1 0,0-1 1,-1 0-1,1 1 0,-1-1 0,0 0 1,0 1-1,0-1 0,0 0 1,0 0-1,-1 0 0,1 0 1,-1 0-1,0 0 0,0-1 0,0 1 1,-4 3-1,-37 32-107,30-29 287,2 1 1,-1 0-1,1 1 0,1 0 0,-18 23 1,27-31-338,-1 0 0,1 0 1,0-1-1,0 1 1,0 0-1,0 0 1,0 0-1,1 0 0,-1 0 1,1 0-1,0 0 1,0 1-1,0-1 0,0 3 1,1-2-287,1 0 1,-1 0-1,0-1 1,1 1-1,0-1 1,0 1-1,0-1 1,0 0-1,1 0 1,-1 0-1,1 0 1,-1 0 0,7 4-1,7 5-5902,-2-3-4366</inkml:trace>
  <inkml:trace contextRef="#ctx0" brushRef="#br0" timeOffset="1">154 588 18674,'0'0'10249,"-17"49"-9352,25-44-673,7-2-320,3-3-2178,1 0-4164,4-7-12396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27.158"/>
    </inkml:context>
    <inkml:brush xml:id="br0">
      <inkml:brushProperty name="width" value="0.025" units="cm"/>
      <inkml:brushProperty name="height" value="0.025" units="cm"/>
    </inkml:brush>
  </inkml:definitions>
  <inkml:trace contextRef="#ctx0" brushRef="#br0">0 2 14830,'0'0'8483,"3"9"-7474,5 32-400,-2 0 0,-2 1 0,0 59 0,-2-17 553,3-168 924,-3 64-2072,0 0 1,0 0 0,-2-1 0,-1 1 0,0 0 0,-2 0 0,-9-37-1,16 74 94,-4-15-106,0 0 0,0 1 0,1-1 0,-1 0 0,1 0 0,-1 0 0,1 0 1,0 0-1,0 0 0,0 0 0,0 0 0,0 0 0,0 0 0,2 2 0,3 1 5,-1 0 0,1-1-1,-1 0 1,1 0 0,0 0-1,1-1 1,-1 0 0,1 0-1,0 0 1,-1-1 0,1 0-1,0 0 1,0-1 0,0 0-1,0 0 1,1-1 0,9 0-1,-14 0-2,1 0 1,0 0-1,0-1 0,0 1 1,0-1-1,0 0 0,-1 0 1,1 0-1,0-1 0,-1 1 0,1-1 1,-1 0-1,0 0 0,1 0 1,-1 0-1,0-1 0,0 1 0,-1-1 1,1 0-1,0 0 0,-1 0 1,0 0-1,1 0 0,-1 0 1,-1-1-1,1 1 0,0-1 0,-1 0 1,0 1-1,0-1 0,0 0 1,1-7-1,-1 9-2,-1 0-1,0 0 1,1 0-1,-1 0 1,0 0 0,0 0-1,0 0 1,0-1 0,-1 1-1,1 0 1,-1 0 0,1 0-1,-1 0 1,0 0 0,1 0-1,-1 0 1,0 0 0,0 0-1,-1 1 1,1-1-1,0 0 1,0 0 0,-1 1-1,1-1 1,-1 1 0,-2-2-1,2 3-6,0-1-1,0 1 0,0 0 0,0 0 0,0 0 1,0 0-1,0 1 0,0-1 0,0 0 1,0 1-1,0-1 0,0 1 0,0 0 0,0 0 1,0 0-1,0 0 0,0 0 0,0 0 0,1 0 1,-1 0-1,0 1 0,1-1 0,-1 1 1,1-1-1,0 1 0,0 0 0,-2 1 0,-7 10 7,0 0 0,0 1 0,-9 18 1,17-29-43,0 1 0,0 0 0,0 0 0,0 1 0,1-1 0,0 0 1,-1 0-1,2 1 0,-1-1 0,0 1 0,1-1 0,0 1 0,0-1 1,0 0-1,1 1 0,-1-1 0,3 7 0,-2-10-135,1 1 0,-1-1-1,1 0 1,0 1 0,0-1 0,-1 0-1,1 0 1,0 0 0,0-1 0,0 1 0,0 0-1,0-1 1,1 1 0,-1-1 0,0 0-1,0 1 1,0-1 0,0 0 0,0 0-1,4-1 1,46-5-6004,-25-6 1258,0-6-1335</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27.496"/>
    </inkml:context>
    <inkml:brush xml:id="br0">
      <inkml:brushProperty name="width" value="0.025" units="cm"/>
      <inkml:brushProperty name="height" value="0.025" units="cm"/>
    </inkml:brush>
  </inkml:definitions>
  <inkml:trace contextRef="#ctx0" brushRef="#br0">84 49 8264,'0'0'15711,"-10"1"-14030,7-1-1605,0 0 0,0 0-1,0 0 1,0 0 0,0 1 0,0-1-1,0 1 1,1 0 0,-1 0-1,0 0 1,0 0 0,1 1 0,-1-1-1,1 1 1,-1-1 0,1 1 0,-1 0-1,1 0 1,0 0 0,0 0-1,0 0 1,0 1 0,0-1 0,1 1-1,-1-1 1,1 1 0,0 0-1,-1-1 1,1 1 0,0 0 0,1 0-1,-1 0 1,0 0 0,1 0-1,0 0 1,-1 0 0,1 3 0,0-3-73,0 0 1,0-1 0,0 1-1,1 0 1,-1-1 0,0 1-1,1 0 1,0-1 0,0 1-1,0-1 1,0 1 0,0-1-1,0 0 1,0 1 0,1-1-1,-1 0 1,1 0 0,0 0-1,0 0 1,-1 0-1,1 0 1,0 0 0,1-1-1,-1 1 1,0-1 0,0 0-1,1 1 1,-1-1 0,1 0-1,-1 0 1,1-1 0,-1 1-1,1 0 1,0-1 0,-1 0-1,1 1 1,0-1 0,-1 0-1,1 0 1,-1-1 0,1 1-1,0-1 1,-1 1 0,1-1-1,-1 0 1,1 0 0,-1 0-1,1 0 1,-1 0 0,0 0-1,1-1 1,-1 1 0,3-3-1,0-1 12,-1 1 0,1-1 0,-1 0 0,0-1 0,0 1 0,0-1 0,-1 0 0,0 0 0,0 0 0,0 0 0,-1 0 0,2-7 0,-1-2 23,0 1 0,0-1 0,-1 0 0,-1-20 0,-19 138-353,18-95 99,-1 0 1,1 0 0,1-1 0,-1 1-1,1 0 1,4 13 0,-4-19-25,-1 0 0,1 0 0,1 0 0,-1-1 1,0 1-1,0 0 0,0-1 0,1 1 0,-1-1 0,1 1 1,0-1-1,-1 0 0,1 0 0,0 1 0,0-1 1,-1-1-1,1 1 0,0 0 0,0 0 0,0-1 0,0 1 1,0-1-1,0 1 0,0-1 0,0 0 0,1 0 0,-1 0 1,0 0-1,2 0 0,13-4-4089,-2-11-2376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27.856"/>
    </inkml:context>
    <inkml:brush xml:id="br0">
      <inkml:brushProperty name="width" value="0.025" units="cm"/>
      <inkml:brushProperty name="height" value="0.025" units="cm"/>
    </inkml:brush>
  </inkml:definitions>
  <inkml:trace contextRef="#ctx0" brushRef="#br0">12 0 14318,'0'0'12684,"-11"72"-10763,15-32-575,3 1-578,4-1-575,-2 0-129,4-2-64,-1-3 0,3 0-353,-2-3-736,-1 1-1057,-1-9-1409,-5-5-2018</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03.879"/>
    </inkml:context>
    <inkml:brush xml:id="br0">
      <inkml:brushProperty name="width" value="0.025" units="cm"/>
      <inkml:brushProperty name="height" value="0.025" units="cm"/>
      <inkml:brushProperty name="color" value="#E71224"/>
    </inkml:brush>
  </inkml:definitions>
  <inkml:trace contextRef="#ctx0" brushRef="#br0">0 77 4837,'7'-16'3628,"1"-1"6182,-7 17-9692,-1 0 1,0 0-1,1 0 0,-1 0 0,1 0 1,-1 0-1,0 0 0,1 0 0,-1 0 1,1 1-1,-1-1 0,0 0 0,1 0 1,-1 0-1,0 1 0,1-1 0,-1 0 1,0 1-1,1-1 0,-1 0 0,0 0 1,0 1-1,1-1 0,-1 0 0,0 1 1,0-1-1,0 1 0,0-1 0,1 0 1,-1 1-1,0-1 0,0 1 0,0-1 1,0 0-1,0 1 0,0-1 0,0 1 1,0-1-1,0 0 0,0 1 0,0-1 1,0 1-1,-1 0 0,5 17 977,-2 0-1,2 37 1,-5-43-989,1-1 1,0 0 0,1 1 0,0-1-1,1 0 1,0 0 0,1 0 0,0 0-1,1-1 1,0 1 0,9 15 0,-12-24-79,0-1-1,1 1 1,-1-1 0,0 1 0,1-1 0,-1 1 0,0-1 0,1 0 0,0 0 0,-1 0 0,1 1 0,0-2 0,0 1 0,-1 0 0,1 0 0,0-1 0,0 1 0,0-1 0,0 1 0,0-1 0,0 0 0,0 0 0,0 0 0,0 0 0,0 0 0,0 0 0,0 0 0,0-1 0,0 1 0,0-1 0,-1 1 0,1-1 0,0 0 0,0 0 0,0 0 0,-1 0 0,1 0 0,0 0 0,-1 0 0,1-1 0,-1 1 0,0-1 0,3-2 0,4-5 23,-1 0 1,0 0-1,-1 0 0,0-1 1,0 0-1,5-12 0,2-17 0,9-45 0,-15 58 269,-7 37-258,-1 2-31,1 0 0,1 0 1,0 1-1,5 22 0,-5-34-23,-1-1 0,1 1 0,-1 0 0,1-1 0,-1 1 0,1 0 0,0-1 0,0 1 0,0-1 0,0 1 0,0-1 0,0 1 0,0-1 0,0 0 0,0 0 0,1 0 0,-1 1-1,0-1 1,1 0 0,-1-1 0,1 1 0,0 0 0,-1 0 0,1-1 0,0 1 0,-1-1 0,1 1 0,0-1 0,-1 0 0,1 1 0,0-1 0,0 0 0,-1 0 0,1 0 0,0-1 0,0 1 0,-1 0 0,1-1 0,0 1 0,-1-1 0,1 1 0,0-1 0,-1 0 0,1 0 0,-1 0 0,2-1 0,3-2 11,0 1 0,0-2 0,-1 1 0,0-1 0,0 1 0,0-1 0,-1-1-1,0 1 1,0-1 0,0 1 0,6-13 0,28-74 99,-33 78-111,-3 6 676,-2 4-2020,1-1-5056,1 0-39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2:59.332"/>
    </inkml:context>
    <inkml:brush xml:id="br0">
      <inkml:brushProperty name="width" value="0.025" units="cm"/>
      <inkml:brushProperty name="height" value="0.025" units="cm"/>
    </inkml:brush>
  </inkml:definitions>
  <inkml:trace contextRef="#ctx0" brushRef="#br0">118 1 5477,'0'0'11003,"-9"1"-10144,5 0-763,0 0 1,-1 0-1,1 0 0,0 0 1,0 1-1,0 0 0,0 0 1,0 0-1,0 0 0,1 1 1,-1 0-1,1-1 0,-1 1 0,1 0 1,0 1-1,0-1 0,1 0 1,-1 1-1,1 0 0,-1-1 1,1 1-1,0 0 0,-1 5 1,-2-1 229,1 1 0,0 0 1,1 1-1,0-1 0,0 1 0,1-1 1,-2 19-1,5-27-296,-1 0 0,0 0 0,0 0 0,0 0 0,1 0 0,-1 0 0,0-1 0,1 1 0,-1 0 0,1 0 1,-1 0-1,1-1 0,-1 1 0,1 0 0,0-1 0,-1 1 0,1 0 0,0-1 0,-1 1 0,1-1 0,0 1 0,0-1 0,0 0 0,-1 1 0,1-1 0,0 0 0,0 1 0,0-1 0,0 0 0,0 0 0,0 0 0,-1 0 0,1 0 0,0 0 0,0 0 1,0 0-1,0 0 0,0 0 0,0 0 0,1-1 0,41-10 1146,-18 0-945,0-2 0,-1-1 0,-1-1 1,34-29-1,-14 11-106,-42 33-124,-1 0-1,0-1 1,1 1-1,-1 0 1,0-1 0,1 1-1,-1 0 1,1 0-1,-1-1 1,0 1 0,1 0-1,-1 0 1,1 0 0,-1 0-1,1-1 1,-1 1-1,0 0 1,1 0 0,-1 0-1,1 0 1,-1 0 0,1 0-1,-1 0 1,1 0-1,-1 1 1,1-1 0,-1 0-1,1 0 1,-1 0 0,0 0-1,1 0 1,-1 1-1,1-1 1,5 19 23,-11 41 14,3-37-30,2-23-8,0 0 1,0 1-1,0-1 1,1 0-1,-1 1 1,0-1-1,0 0 1,0 1-1,1-1 1,-1 0-1,0 0 1,0 1 0,1-1-1,-1 0 1,0 0-1,1 1 1,-1-1-1,0 0 1,1 0-1,-1 0 1,0 0-1,1 1 1,-1-1-1,0 0 1,1 0-1,-1 0 1,0 0 0,1 0-1,-1 0 1,1 0-1,-1 0 1,0 0-1,1 0 1,-1 0-1,0 0 1,1-1-1,-1 1 1,0 0-1,1 0 1,17-6 84,-5-3-36,-1-1 0,0 0 1,-1 0-1,14-17 0,-16 17-74,1-1 0,0 2 0,1-1 0,0 1 0,18-11 0,-28 20 4,-1 0-1,1 0 0,-1 0 0,1 0 0,-1 0 0,1 0 0,-1 1 0,1-1 0,-1 0 0,1 0 0,-1 0 0,1 1 0,-1-1 0,0 0 0,1 1 1,-1-1-1,1 0 0,-1 1 0,0-1 0,1 1 0,-1-1 0,0 0 0,1 1 0,-1-1 0,0 1 0,0-1 0,1 1 0,-1-1 0,0 1 0,0-1 1,0 1-1,0-1 0,0 1 0,0 0 0,0-1 0,0 1 0,0-1 0,0 1 0,0-1 0,0 1 0,0-1 0,0 1 0,-1 0 0,1 36-409,0-30-89,2 15-2661,4-20-1457,4-12-462,3-10-2849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05.073"/>
    </inkml:context>
    <inkml:brush xml:id="br0">
      <inkml:brushProperty name="width" value="0.025" units="cm"/>
      <inkml:brushProperty name="height" value="0.025" units="cm"/>
      <inkml:brushProperty name="color" value="#E71224"/>
    </inkml:brush>
  </inkml:definitions>
  <inkml:trace contextRef="#ctx0" brushRef="#br0">1 50 3972,'18'-50'18129,"-19"55"-17726,1 0 1,0 0-1,-1 0 1,2 0-1,-1 0 0,0 0 1,2 5-1,1 12 203,-4 273 1383,0-262-5585,-3-89-5591,-6 21 901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05.417"/>
    </inkml:context>
    <inkml:brush xml:id="br0">
      <inkml:brushProperty name="width" value="0.025" units="cm"/>
      <inkml:brushProperty name="height" value="0.025" units="cm"/>
      <inkml:brushProperty name="color" value="#E71224"/>
    </inkml:brush>
  </inkml:definitions>
  <inkml:trace contextRef="#ctx0" brushRef="#br0">0 300 8040,'0'0'16511,"0"1"-16437,0-1 0,0 1 1,0-1-1,0 1 0,0-1 0,0 1 0,0 0 0,0-1 0,1 1 0,-1-1 0,0 1 1,0-1-1,0 1 0,0-1 0,1 1 0,-1-1 0,0 0 0,1 1 0,-1-1 0,0 1 1,1-1-1,-1 0 0,0 1 0,1-1 0,-1 0 0,1 1 0,-1-1 0,1 0 0,-1 1 1,0-1-1,1 0 0,-1 0 0,2 0 0,7 3 74,0-1 1,1-1-1,-1 0 0,1 0 1,-1-1-1,1-1 0,-1 1 1,0-1-1,1-1 0,-1 0 1,0 0-1,1-1 0,10-4 1,-9 1-126,0 0 1,0 0-1,-1-1 0,0 0 1,0-1-1,0-1 1,-1 1-1,0-1 1,-1-1-1,0 1 1,-1-2-1,11-17 1,-5 4-157,-2 0 1,-1-1-1,-1 0 0,11-48 1,-21 73 129,1 0 1,0-1-1,0 1 1,0 0-1,0-1 1,0 1-1,0 0 1,0-1-1,0 1 1,0 0-1,1 0 1,-1-1-1,0 1 1,0 0-1,0-1 1,0 1-1,0 0 1,0 0-1,1-1 1,-1 1-1,0 0 1,0 0-1,0-1 1,1 1-1,-1 0 1,0 0-1,0 0 1,0-1-1,1 1 1,-1 0-1,0 0 1,1 0-1,-1 0 1,0 0-1,0-1 1,1 1-1,-1 0 1,0 0-1,1 0 1,-1 0-1,0 0 1,1 0-1,9 14-181,8 36-156,-14-39 305,3 7-719,0-1 0,1 0-1,12 19 1,-16-29 185,1-1 0,-1 0 0,1-1 0,0 1 1,0-1-1,1 0 0,0 0 0,0 0 0,0-1 0,0 0 0,8 4 0,19 2-8742</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32.175"/>
    </inkml:context>
    <inkml:brush xml:id="br0">
      <inkml:brushProperty name="width" value="0.025" units="cm"/>
      <inkml:brushProperty name="height" value="0.025" units="cm"/>
      <inkml:brushProperty name="color" value="#E71224"/>
    </inkml:brush>
  </inkml:definitions>
  <inkml:trace contextRef="#ctx0" brushRef="#br0">1 149 6246,'0'0'18364,"8"-5"-17222,39-17-410,0 2-1,2 2 0,57-13 1,165-21-4405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3:32.736"/>
    </inkml:context>
    <inkml:brush xml:id="br0">
      <inkml:brushProperty name="width" value="0.025" units="cm"/>
      <inkml:brushProperty name="height" value="0.025" units="cm"/>
      <inkml:brushProperty name="color" value="#E71224"/>
    </inkml:brush>
  </inkml:definitions>
  <inkml:trace contextRef="#ctx0" brushRef="#br0">71 5 10954,'0'0'10090,"0"7"-8643,-3 28-600,-1 0 1,-2 0 0,-16 54 0,-10 52-657,29-125 211,3-26 863,4-26-188,4 7-968,1 2-1,2-1 1,1 2 0,1-1 0,1 2 0,1-1 0,1 2 0,2 1 0,32-36 0,-47 57-111,-1 0 0,1-1 0,0 1 0,1 0 0,-1 1 0,0-1 0,0 0 0,1 1 0,-1 0 0,1 0 0,-1 0 0,1 0 0,-1 1 0,1-1 0,0 1 0,-1 0 0,1 0 0,0 0 0,-1 0 0,1 1 1,-1-1-1,1 1 0,0 0 0,-1 0 0,0 1 0,1-1 0,-1 1 0,0-1 0,5 5 0,-3-4-1,-1 2 0,0-1 1,0 0-1,0 1 0,0 0 0,-1 0 0,0 0 1,0 0-1,0 0 0,0 1 0,0 0 0,-1-1 1,0 1-1,0 0 0,0 0 0,-1 0 0,1 0 1,-1 0-1,-1 1 0,2 5 0,-3-8 14,1-1 0,-1 0 0,0 0 1,1 0-1,-1 0 0,0 0 0,0 0 0,0 0 0,0 0 0,-1 0 0,1 0 0,0-1 0,-1 1 0,0 0 0,1-1 0,-1 1 1,0-1-1,1 0 0,-1 0 0,0 1 0,0-1 0,0-1 0,0 1 0,0 0 0,0 0 0,-1-1 0,1 1 0,0-1 1,0 1-1,-4-1 0,-11 2 155,-1 0-1,-30-1 1,37-1-121,3 1-22,1-1 0,-1 0-1,0-1 1,0 0-1,1 0 1,-1 0-1,0-1 1,1 0 0,0-1-1,-1 1 1,1-2-1,-13-6 1,20 10-75,0-1-1,-1 1 1,1 0 0,0 0-1,-1 0 1,1 0 0,0 0-1,0-1 1,-1 1 0,1 0 0,0 0-1,0-1 1,0 1 0,-1 0-1,1 0 1,0 0 0,0-1-1,0 1 1,0 0 0,0-1-1,-1 1 1,1 0 0,0 0 0,0-1-1,0 1 1,0 0 0,0-1-1,0 1 1,0 0 0,0-1-1,0 1 1,0 0 0,0-1-1,0 1 1,0 0 0,0 0 0,1-1-1,-1 1 1,13-5-2422,29 4-3908,-36 1 4348,32 0-8477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4:40.558"/>
    </inkml:context>
    <inkml:brush xml:id="br0">
      <inkml:brushProperty name="width" value="0.025" units="cm"/>
      <inkml:brushProperty name="height" value="0.025" units="cm"/>
      <inkml:brushProperty name="color" value="#E71224"/>
    </inkml:brush>
  </inkml:definitions>
  <inkml:trace contextRef="#ctx0" brushRef="#br0">129 43 3171,'0'0'15503,"12"1"-14398,40 3-578,1-3 1,0-2-1,-1-3 0,69-12 1,-93 10-488,12-2 25,0 2 0,51-2 0,-140 31 1131,-31 0-628,0-4 0,-1-2 0,-1-5 0,-112 3 0,240-17-564,-1-2 0,59-14 1,-59 9-11,0 2-1,59-1 1,-112 9 32,0 0-1,0 1 1,0 0-1,0 0 0,0 1 1,-11 5-1,-13 4 21,-42 13 400,-2-3 0,0-4 0,-82 8-1,148-26-769,13-5-601,21-9-2452,-9 5 97,24-19-5651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4:51.012"/>
    </inkml:context>
    <inkml:brush xml:id="br0">
      <inkml:brushProperty name="width" value="0.025" units="cm"/>
      <inkml:brushProperty name="height" value="0.025" units="cm"/>
      <inkml:brushProperty name="color" value="#E71224"/>
    </inkml:brush>
  </inkml:definitions>
  <inkml:trace contextRef="#ctx0" brushRef="#br0">1 0 4740,'0'0'17137,"10"6"-16027,12 1-727,0 0 0,0-1 0,0-1-1,1-1 1,0-1 0,32-1 0,9-2 47,-44-2-224,1 1 0,-1 2-1,1 0 1,-1 1 0,1 1 0,-1 0 0,27 10 0,-89-14 2502,13 3-2496,-263-14 354,261 9-542,31 3-28,0 0 0,0 0 1,0 0-1,0 0 1,0 0-1,0 0 0,0-1 1,0 1-1,0 0 1,0 0-1,0 0 0,0 0 1,1 0-1,-1 0 1,0 0-1,0 0 0,0 0 1,0 0-1,0-1 1,-1 1-1,1 0 1,0 0-1,0 0 0,0 0 1,0 0-1,0 0 1,0 0-1,0 0 0,0 0 1,0 0-1,0 0 1,0-1-1,0 1 0,52 2-175,56 14 151,-47-6 165,104 4 0,-174-15 28,0-1 0,0 0 1,0 0-1,1-1 0,-1 0 1,1 0-1,-10-6 1,-22-8-123,25 12-236,0 0 0,-1 1 0,1 0 0,-1 2 0,-29-2 0,45 5 34,0-1 0,0 1 0,0 0 0,0 0 0,0-1 0,1 1 0,-1 0 0,0 0 0,0-1 0,1 1 0,-1 0 0,0-1 1,1 1-1,-1 0 0,1-1 0,-1 1 0,1 0 0,-1-1 0,1 1 0,-1-1 0,2 1 0,4 2-718,0 0 0,0 0 1,0-1-1,1 0 0,-1 0 0,1 0 0,10 0 0,22 3-5603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4:55.628"/>
    </inkml:context>
    <inkml:brush xml:id="br0">
      <inkml:brushProperty name="width" value="0.025" units="cm"/>
      <inkml:brushProperty name="height" value="0.025" units="cm"/>
      <inkml:brushProperty name="color" value="#E71224"/>
    </inkml:brush>
  </inkml:definitions>
  <inkml:trace contextRef="#ctx0" brushRef="#br0">6 0 4164,'0'0'16031,"-2"7"-15502,2-6-496,-1 0 1,1 0-1,-1 0 1,1 0 0,0 0-1,-1 0 1,1 0-1,0 0 1,0 1-1,0-1 1,0 0 0,0 0-1,0 0 1,0 0-1,0 0 1,1 0-1,-1 0 1,0 0 0,1 0-1,-1 0 1,0 0-1,1 0 1,0 0 0,-1 0-1,1 0 1,-1 0-1,1 0 1,0 0-1,0-1 1,-1 1 0,2 1-1,3-1 194,0 0 1,0 0-1,0 0 0,0-1 0,0 1 1,0-1-1,6-1 0,-4 1-98,319 0 1489,-325 0-1570,-8 0 293,1 0 0,-1 0 1,1-1-1,-1 1 0,1-2 1,-7-1-1,-23-3 110,-28 1-279,-1 3 1,-76 8 0,115 2-157,26-8-20,0 0 0,0 1-1,0-1 1,0 0 0,0 0-1,0 1 1,0-1 0,0 0-1,0 1 1,0-1 0,0 0-1,0 1 1,0-1 0,0 0-1,0 1 1,0-1 0,0 0-1,0 1 1,0-1 0,0 0-1,1 0 1,-1 1 0,0-1-1,0 0 1,0 0 0,0 1-1,1-1 1,-1 0 0,0 0-1,0 1 1,1-1 0,-1 0-1,0 0 1,0 0 0,1 0-1,-1 1 1,0-1 0,1 0-1,43 18-280,14-6 248,0-2 0,0-2 1,87-1-1,-7-6-5653,-94-1 1934,4 0-4252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4:56.809"/>
    </inkml:context>
    <inkml:brush xml:id="br0">
      <inkml:brushProperty name="width" value="0.025" units="cm"/>
      <inkml:brushProperty name="height" value="0.025" units="cm"/>
      <inkml:brushProperty name="color" value="#E71224"/>
    </inkml:brush>
  </inkml:definitions>
  <inkml:trace contextRef="#ctx0" brushRef="#br0">410 73 7783,'0'0'3150,"-11"1"-1783,3 0-1265,0 1 0,0-1 0,0 1 0,1 1 0,-1 0 0,1 0 0,0 0 0,0 1 1,0 0-1,0 0 0,0 1 0,1-1 0,0 2 0,0-1 0,-8 10 0,-15 18 99,1 1 1,2 2-1,1 1 0,2 0 1,2 2-1,1 0 0,2 2 1,2 0-1,-17 69 0,21-57 103,2 0-1,2 1 1,3 0 0,2 0-1,2 1 1,3-1-1,12 76 1,-7-95-272,0-1 0,2 1 0,2-1 1,1-1-1,2 0 0,1-1 0,36 57 1,-42-76-23,0-1 1,1 0 0,1-1 0,0 0 0,0-1-1,1 0 1,0-1 0,1 0 0,14 7 0,-17-11 10,0-1 1,0 0 0,1-1 0,0 0 0,0 0 0,0-1 0,0-1 0,0 0 0,0 0 0,0-1 0,0-1 0,0 1-1,19-5 1,-13 0 55,-1 0 0,0-1-1,0-1 1,-1 0 0,1-1-1,-2-1 1,1 0 0,-1-1-1,-1-1 1,23-22 0,-8 4 180,-2-1 1,0-2 0,31-52-1,-27 33-129,-2-2 1,-2-1-1,-3-1 0,-2-1 0,21-92 1,-32 101-87,-2 0 0,-2-1 0,-2 1-1,-2-1 1,-2 0 0,-3 0 0,-11-69 0,8 92-28,-2-1-1,0 1 1,-1 0-1,-1 0 1,-2 2-1,0-1 0,-2 1 1,0 1-1,-30-34 1,35 44-75,-1 2 1,0-1 0,0 2-1,-1-1 1,-1 1 0,1 1-1,-2 0 1,1 1-1,-1 0 1,0 1 0,0 0-1,-1 1 1,1 1-1,-1 0 1,0 1 0,-1 0-1,1 1 1,0 1 0,-18 0-1,26 2-18,0-1 0,-1 1 0,1 1 0,0-1 0,0 1 0,0 0 0,0 1-1,0-1 1,0 1 0,1 0 0,-1 0 0,-7 7 0,3-1-654,1 0 1,1 0-1,0 1 1,0 0-1,-9 15 0,-16 34-7621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00.028"/>
    </inkml:context>
    <inkml:brush xml:id="br0">
      <inkml:brushProperty name="width" value="0.025" units="cm"/>
      <inkml:brushProperty name="height" value="0.025" units="cm"/>
      <inkml:brushProperty name="color" value="#E71224"/>
    </inkml:brush>
  </inkml:definitions>
  <inkml:trace contextRef="#ctx0" brushRef="#br0">0 0 1121,'0'0'-1121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04.812"/>
    </inkml:context>
    <inkml:brush xml:id="br0">
      <inkml:brushProperty name="width" value="0.025" units="cm"/>
      <inkml:brushProperty name="height" value="0.025" units="cm"/>
      <inkml:brushProperty name="color" value="#E71224"/>
    </inkml:brush>
  </inkml:definitions>
  <inkml:trace contextRef="#ctx0" brushRef="#br0">13 66 2691,'0'0'6614,"-1"-6"-5845,-1 0-508,-5-24 850,5 6 4985,4 56 2471,1-21-8630,16 18 450,47 54-1,-44-56-97,68 66 186,-23-25-5,-18-19-292,3-2-1,1-2 1,60 39-1,-96-70 69,-1 1 0,0 1-1,-1 0 1,0 2 0,16 25 0,13 15-167,-32-43-20,27 33 193,2-2 1,88 77-1,57 34-1,-172-142-222,0 0-1,-1 1 1,0 1-1,-2 0 1,17 30-1,-17-29 20,2-1 0,0 0 0,1-1 0,1-1 0,0 0 0,21 15 1,-8-6-31,-1 1 1,33 40 0,-9-10 5,46 36 26,-54-53-14,47 54 0,20 48-21,20 23 2,6 17 2,-23-27-6,269 308-7,-343-416-3,52 45 1,20 23 15,77 87-1,-83-92-9,90 85-9,-79-80 5,153 180-2,-104-108 0,224 257 24,-302-342-33,0 7 11,84 88-26,277 233 43,-93-103 2,-172-161-11,334 297 3,-402-351-26,27 23 4,-31-39 10,234 183-13,-220-175 9,-83-65 0,86 58 0,-8-14 4,140 122 0,-169-129-7,420 374 35,-468-412-35,52 34-1,27 20 6,-118-86-2,42 37-11,3-2 0,78 48 1,-114-80-9,28 17-162,-39-22 167,-1-1-1,1 0 1,-1 0 0,1 1 0,-1-1-1,1 1 1,-1 0 0,0-1 0,0 1 0,0 0-1,0-1 1,0 1 0,0 0 0,0 0 0,0 0-1,-1 0 1,1 0 0,0 4 0,-40-6-10567,23-4 2894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00.269"/>
    </inkml:context>
    <inkml:brush xml:id="br0">
      <inkml:brushProperty name="width" value="0.025" units="cm"/>
      <inkml:brushProperty name="height" value="0.025" units="cm"/>
    </inkml:brush>
  </inkml:definitions>
  <inkml:trace contextRef="#ctx0" brushRef="#br0">101 236 6278,'0'0'16554,"-8"-4"-15913,7 4-625,-1-1 0,1 0 0,-1 0 0,0 0-1,0 0 1,1 0 0,-1 0-1,0 1 1,0-1 0,0 1 0,0 0-1,0-1 1,0 1 0,1 0 0,-1 0-1,0 0 1,0 0 0,0 0 0,0 1-1,0-1 1,0 1 0,0-1 0,0 1-1,1 0 1,-1-1 0,0 1-1,0 0 1,1 0 0,-1 0 0,1 0-1,-1 1 1,1-1 0,-1 0 0,1 1-1,0-1 1,0 1 0,-1-1 0,1 1-1,0 0 1,-1 3 0,-17 44 177,18-47-187,0-1 0,1 0-1,-1 0 1,1 0 0,0 1 0,-1-1-1,1 0 1,0 1 0,0-1 0,0 0-1,0 1 1,0-1 0,0 0 0,0 1-1,0-1 1,1 0 0,-1 0 0,0 1-1,1-1 1,-1 0 0,1 0-1,-1 1 1,1-1 0,0 0 0,-1 0-1,1 0 1,0 0 0,0 0 0,0 0-1,0 0 1,0 0 0,0 0 0,0-1-1,0 1 1,0 0 0,2 0 0,3 0 26,0 0 1,0-1 0,0 0 0,0 0 0,0 0 0,0-1 0,0 1 0,0-2 0,0 1 0,0-1 0,0 0 0,0 0 0,-1 0-1,1-1 1,-1 0 0,0 0 0,5-4 0,7-6 106,-2-1-1,0 0 0,22-27 1,5-6 1144,-41 46-1193,-8 76-138,9-75 57,-1 1-1,1-1 1,0 1 0,0-1-1,0 0 1,-1 0-1,1 0 1,0 0 0,0 0-1,0 0 1,0 0-1,-1 0 1,1-1 0,0 1-1,0-1 1,-1 0-1,3 0 1,18-9 58,38-22 1,-46 23-137,-1 1 0,1 0 0,1 2 0,-1-1 0,1 2 0,0 0 0,18-3 1,-32 8 65,-1 0 0,1 0 0,-1 0 0,1 0 1,-1 0-1,1 0 0,-1 0 0,0 0 0,1 0 0,-1 0 1,1 0-1,-1 0 0,1 1 0,-1-1 0,0 0 1,1 0-1,-1 1 0,1-1 0,-1 0 0,0 0 0,1 1 1,-1-1-1,0 0 0,0 1 0,1-1 0,-1 1 1,0-1-1,0 0 0,1 1 0,-1-1 0,0 1 0,0-1 1,0 1-1,0-1 0,0 0 0,1 1 0,-1-1 1,0 1-1,0 24-144,-1-9 94,5-16 68,-1 1 1,0-1-1,1-1 1,-1 1-1,1 0 1,-1-1-1,0 0 1,0 0-1,6-2 1,61-36 106,-59 31-232,0 1 0,0 0 1,1 1-1,-1 0 1,1 1-1,1 0 0,-1 1 1,26-5-1,-38 10 101,1-1 0,-1 1-1,1-1 1,0 1 0,-1-1 0,1 1-1,-1-1 1,1 1 0,-1 0 0,0-1 0,1 1-1,-1 0 1,0-1 0,1 1 0,-1 0 0,0 0-1,0-1 1,0 1 0,1 0 0,-1 0-1,0-1 1,0 1 0,0 0 0,0 0 0,0-1-1,0 1 1,-1 0 0,1 0 0,0-1-1,0 1 1,-1 1 0,1-1 23,-1-1 0,1 1 0,0 0 0,0 0 1,-1 0-1,1-1 0,0 1 0,0 0 0,0 0 0,0 0 0,0-1 0,0 1 0,0 0 0,1 0 1,-1 0-1,0-1 0,0 1 0,1 0 0,-1 0 0,0-1 0,1 1 0,-1 0 0,1-1 0,-1 1 1,1 0-1,-1-1 0,1 1 0,-1-1 0,2 2 0,30-3 448,-20 0-484,0 1 0,0 0-1,0 0 1,0 2 0,0-1 0,13 5 0,-22-5-5,1 0 1,-1 1-1,0-1 1,0 1 0,0 0-1,0 0 1,0 1 0,0-1-1,0 0 1,-1 1 0,1 0-1,-1 0 1,0-1 0,0 1-1,0 1 1,0-1 0,0 0-1,-1 0 1,1 1 0,-1-1-1,0 1 1,0-1-1,0 1 1,0 6 0,2 12 65,-1-1 1,-1 0-1,-2 1 0,1-1 1,-2 0-1,-6 27 0,7-41 110,-1 1-1,0 0 0,0-1 0,0 0 0,-1 1 0,0-1 0,-1 0 0,0 0 0,0-1 0,0 1 0,-1-1 0,0 0 0,0 0 0,0-1 0,-1 1 0,0-1 0,0 0 0,0-1 0,0 1 0,-10 3 0,14-7-88,0 0-1,0 0 1,0 0-1,0-1 0,0 1 1,0-1-1,0 1 1,-1-1-1,1 0 0,0 0 1,0 0-1,0 0 1,0 0-1,0-1 0,-1 1 1,1 0-1,0-1 1,0 0-1,0 1 0,0-1 1,0 0-1,0 0 1,1 0-1,-3-2 0,1 0-16,1 0 0,-1 0-1,1 0 1,-1 0 0,1 0 0,0-1-1,1 1 1,-1-1 0,0 0-1,1 1 1,0-1 0,-1-5 0,-1-6-27,1 0 1,1 0-1,0-1 1,1 1 0,0 0-1,4-16 1,-2 20-17,1 1-1,1-1 1,0 1-1,0 0 1,1 0-1,1 0 1,-1 0-1,2 1 1,-1 0-1,1 1 1,0-1-1,1 1 1,16-13-1,11-6 38,0 2 0,43-24 0,-71 46-34,39-22-69,27-17-1561,-35 7-3818,-27 14-1740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37.457"/>
    </inkml:context>
    <inkml:brush xml:id="br0">
      <inkml:brushProperty name="width" value="0.025" units="cm"/>
      <inkml:brushProperty name="height" value="0.025" units="cm"/>
    </inkml:brush>
  </inkml:definitions>
  <inkml:trace contextRef="#ctx0" brushRef="#br0">170 218 6534,'0'0'-331,"13"-5"3107,23-10-2034,-24 9 790,1-1 1,-1 0 0,13-10 0,-20 13-968,0 1-1,0-1 0,-1 0 1,0-1-1,0 1 1,0-1-1,0 0 0,0 0 1,-1 0-1,0 0 1,0 0-1,-1-1 0,0 0 1,0 1-1,0-1 1,0 0-1,-1 0 1,0 0-1,0-9 0,0 13-502,-1 0-1,0 0 0,0 0 0,0 0 0,-1 0 1,1 0-1,0 0 0,-1-1 0,0 1 1,1 1-1,-1-1 0,0 0 0,0 0 0,0 0 1,0 0-1,0 0 0,0 1 0,-1-1 1,1 1-1,-1-1 0,1 1 0,-2-2 0,0 2-54,0 0 0,0 0 0,0 0-1,1 0 1,-1 0 0,0 1 0,0-1-1,0 1 1,0 0 0,0 0 0,0 0-1,0 1 1,0-1 0,0 0 0,-5 3-1,2-1-14,1 0 0,-1 1 0,0 0 0,1 0 0,0 1 0,0-1 0,0 1 0,0 0 0,1 0 0,-1 1 0,1-1 0,0 1 0,0 0 0,-4 8 0,-4 6 32,1 1 0,-14 35 0,15-29 128,1 0 0,2 1 0,0 0 0,2 0 0,1 0-1,-1 33 1,4-44-71,2 1 0,0-1 0,1 0 0,0 1 0,2-1 0,0 0 0,0-1 0,1 1 0,1-1-1,1 0 1,14 23 0,-5-17 2,-16-21-76,0 0-1,1 0 0,-1 0 0,0 0 0,0 0 1,0 0-1,0 0 0,1 0 0,-1-1 1,0 1-1,0 0 0,0 0 0,0 0 1,1 0-1,-1 0 0,0 0 0,0 0 0,0-1 1,0 1-1,0 0 0,0 0 0,0 0 1,1 0-1,-1 0 0,0-1 0,0 1 1,0 0-1,0 0 0,0 0 0,0-1 1,0 1-1,0 0 0,0 0 0,0 0 0,0 0 1,0-1-1,0 1 0,0 0 0,0 0 1,0 0-1,0-1 0,0 1 0,0 0 1,0 0-1,0 0 0,-1 0 0,1 0 1,0-1-1,0 1 0,0 0 0,0 0 0,0 0 1,0 0-1,-1-1 0,-16-44 6,7 32-1112,0 0 0,-1 0 0,0 1 0,0 0-1,-1 1 1,-18-12 0,-27-26-8527,57 48 9895,-1 1 0,1 0 0,0 0 0,0 0 0,-1-1 0,1 1 0,0 0 0,0 0 0,-1-1 0,1 1 0,0 0 0,0 0 0,0-1 0,-1 1 0,1 0 0,0-1 1,0 1-1,0 0 0,0-1 0,0 1 0,0 0 0,0-1 0,0 1 0,0 0 0,0-1 0,0 1 0,0 0 0,0-1 0,0 1 0,0 0 0,0-1 0,0 1 0,0 0 0,0-1 0,0 1 0,1 0 1,-1-1-1,0 1 0,17-6 4429,45 2-4221,-21 2 430,100-23-1451,-96 17-3186,-34 4-684,-6-5-2701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14.323"/>
    </inkml:context>
    <inkml:brush xml:id="br0">
      <inkml:brushProperty name="width" value="0.025" units="cm"/>
      <inkml:brushProperty name="height" value="0.025" units="cm"/>
      <inkml:brushProperty name="color" value="#E71224"/>
    </inkml:brush>
  </inkml:definitions>
  <inkml:trace contextRef="#ctx0" brushRef="#br0">170 570 1057,'0'0'929,"-11"1"42,-13 3 152,1 0 0,-30 10 0,9-7 2487,30-11-206,14 3-3351,0 1 1,0-1 0,0 0-1,0 0 1,1 1-1,-1-1 1,0 0 0,1 1-1,-1-1 1,0 0 0,1 1-1,-1-1 1,1 1 0,-1-1-1,1 0 1,-1 1-1,1-1 1,-1 1 0,1-1-1,0 1 1,-1 0 0,1-1-1,0 1 1,0-1 0,15-7 136,1 0 1,-1 0 0,1 2 0,0 0 0,1 1 0,0 1 0,21-2 0,14-6-15,723-241 105,-50 12-194,-639 219-106,-74 21 35,-55 16 190,-299 87 1,-237 84-14,365-101-190,-220 125-1,398-188-7,35-22 3,-1 0-1,1 0 1,0 0-1,0 0 1,-1 0 0,1 0-1,0 0 1,0 0-1,-1 0 1,1 0-1,0 0 1,0 0 0,-1 0-1,1 0 1,0 1-1,0-1 1,-1 0-1,1 0 1,0 0 0,0 0-1,0 1 1,0-1-1,-1 0 1,1 0-1,0 0 1,0 1 0,0-1-1,0 0 1,0 0-1,0 1 1,-1-1-1,1 0 1,0 0 0,0 1-1,0-1 1,0 0-1,0 0 1,0 1-1,0-1 1,0 0 0,0 0-1,0 1 1,0-1-1,0 0 1,0 0-1,1 1 1,-1-1 0,0 0-1,0 0 1,0 1-1,0-1 1,0 0-1,0 0 1,1 0 0,-1 1-1,18-3-304,54-21-118,-1-4 0,84-44 1,-55 25-507,508-228-6836,-484 214 5503</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30.376"/>
    </inkml:context>
    <inkml:brush xml:id="br0">
      <inkml:brushProperty name="width" value="0.025" units="cm"/>
      <inkml:brushProperty name="height" value="0.025" units="cm"/>
      <inkml:brushProperty name="color" value="#E71224"/>
    </inkml:brush>
  </inkml:definitions>
  <inkml:trace contextRef="#ctx0" brushRef="#br0">5 36 3876,'0'0'12806,"-2"-7"-12245,2 7-560,-3-24 372,9 19-43,9 16 44,8 13 28,-14-14-228,1 0 0,1 0-1,-1-1 1,1 0 0,1-1-1,24 14 1,-22-13 50,-1 0 0,0 1 0,-1 0 0,0 1 0,-1 0 0,0 1 0,12 17 1,23 23-144,-25-28 136,0 1 0,-1 1 1,21 38-1,25 33-35,101 86 120,-63-75-54,-77-78-318,19 23 958,3-2 0,99 80 1,-126-112-845,-1 0 0,-1 1 0,-1 1 0,-1 1 0,-1 1 0,18 30 0,-16-22 7,2-2 0,2 0 0,27 27 0,-23-27-24,30 39 0,-35-39 5,51 49 0,-25-30-5,59 74 1,-34-36-9,197 236 45,-69-80-64,-124-153 0,24 36 0,69 76 0,-74-97 3,-45-47-2,2-3 0,88 70 0,-87-79 1,-1 3 0,46 54 0,60 55 8,-63-74-9,-4 3 0,-4 5 1,82 108-1,95 101 14,-154-182-19,43 63 26,2 3-7,236 275-2,-103-114-5,404 363-8,-549-590-20,243 152-1,-329-232 20,39 33-30,158 150 1,33 25-16,-185-171 51,15 9 1,-3 5-1,104 106 0,-5 19-2,72 76-11,-167-168-97,5-5 0,207 151 0,-289-239 47,227 173-2425,-219-160 1556,-2 3-1,-2 1 0,45 59 1,-66-69-3590,-7-2-1787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49.484"/>
    </inkml:context>
    <inkml:brush xml:id="br0">
      <inkml:brushProperty name="width" value="0.025" units="cm"/>
      <inkml:brushProperty name="height" value="0.025" units="cm"/>
      <inkml:brushProperty name="color" value="#E71224"/>
    </inkml:brush>
  </inkml:definitions>
  <inkml:trace contextRef="#ctx0" brushRef="#br0">33 172 6502,'0'0'12337,"-3"5"-11718,-4 8 1671,13-47-272,-8 15-749,-2 24-898,3 33-462,1-36 93,1 0 0,0 0 0,-1 1 1,1-1-1,0 0 0,0 0 0,0 0 1,0-1-1,0 1 0,1 0 0,-1 0 1,1-1-1,-1 1 0,1 0 0,-1-1 1,1 0-1,0 1 0,3 1 0,-4-6 10,0 1 0,1-1 0,-1 0 0,-1 1-1,1-1 1,0 0 0,-1 0 0,1 0 0,-1 1 0,0-1-1,0 0 1,0 0 0,-1-5 0,0 3 15,1 2-16,1-9 38,0 1 0,-1-1 0,-1 1 0,0 0-1,0-1 1,-1 1 0,-1 0 0,0 0 0,0 0 0,-1 0 0,-10-18-1,14 29-19,0-1-1,0 1 1,-1-1-1,1 0 1,0 1-1,-1-1 1,1 1-1,0-1 1,-1 1-1,1-1 1,0 1-1,-1-1 0,1 1 1,-1-1-1,1 1 1,-1 0-1,1-1 1,-1 1-1,1 0 1,-1-1-1,0 1 1,1 0-1,-1 0 1,1 0-1,-1-1 1,0 1-1,1 0 1,-1 0-1,1 0 0,-1 0 1,0 0-1,1 0 1,-2 0-1,-4 21 248,8 31-308,11-3 30,-12-46 0,0 0 0,0 0 1,0-1-1,0 1 1,1-1-1,-1 1 0,1-1 1,0 1-1,0-1 1,0 0-1,0 0 0,0 0 1,0 0-1,5 4 1,-6-7 16,-1 1 1,1 0 0,0-1 0,-1 1 0,1 0 0,-1-1 0,1 1 0,-1-1 0,1 1 0,-1-1 0,1 1 0,-1-1-1,1 1 1,-1-1 0,0 1 0,1-1 0,-1 0 0,0 1 0,0-1 0,1 0 0,-1 1 0,0-1 0,0 0 0,0 1-1,0-1 1,0 0 0,0 1 0,0-1 0,0 0 0,0 1 0,0-1 0,0 0 0,-1-1 0,2-34 527,-2 30-437,1 1-30,1 2-28,-1 0 0,0 0 0,0 0 0,0 1 0,0-1 0,0 0 0,-1 0 0,1 1 0,-1-1 0,0 0 0,0 1 0,0-1-1,0 1 1,0-1 0,-3-3 0,4 50 0,15 14-42,-4-22-44,-15-54 96,3 13-174,0 0 0,0-1 0,-1 1-1,0 0 1,0 0 0,0 0 0,-1 0 0,-5-8 0,8 24-5917,4 10 487</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8:02.685"/>
    </inkml:context>
    <inkml:brush xml:id="br0">
      <inkml:brushProperty name="width" value="0.025" units="cm"/>
      <inkml:brushProperty name="height" value="0.025" units="cm"/>
      <inkml:brushProperty name="color" value="#E71224"/>
    </inkml:brush>
  </inkml:definitions>
  <inkml:trace contextRef="#ctx0" brushRef="#br0">1713 41 4773,'0'0'3619,"-10"-6"-3107,0 1-297,0 0-1,-1 0 0,1 1 0,-1 0 0,0 1 0,0 0 0,0 1 0,-15-1 1,-35 4-22,1 2 1,0 3 0,0 2-1,0 3 1,1 3 0,-62 23 0,-333 154-12,297-119 751,107-50-509,1 2-1,1 3 1,-58 42 0,85-53-425,1 1 1,1 0 0,1 2 0,0 0 0,1 1-1,2 1 1,0 1 0,1 0 0,-12 26 0,14-23-7,2 1 1,1 0-1,1 0 1,1 1 0,1 0-1,1 0 1,2 0-1,1 1 1,1-1 0,1 1-1,7 48 1,-4-60 14,0 1 0,2 0 0,0-1 0,0 0 0,2 0 0,0 0 0,1-1 0,0 0 0,1-1 0,1 1 0,0-2 0,1 0 0,1 0-1,0-1 1,0 0 0,1-1 0,1 0 0,0-1 0,0-1 0,17 8 0,-4-5 34,0-1 0,1-1 0,0-2 0,1-1-1,0-1 1,48 3 0,180-6 66,-155-9-124,0-5 0,-1-4 0,-1-4 0,192-64 0,-239 63-48,0-3 0,-2-1 0,-1-3 0,-1-2 0,-1-2 0,-2-2 1,-1-2-1,44-44 0,-66 54 46,0 0 0,-2-2 1,-1 0-1,-1-1 0,-1-1 0,18-43 0,-26 49 90,-2-1 1,0 1-1,-2-1 0,0-1 0,-2 1 0,-1-1 0,-1 0 0,0 0 0,-4-36 0,0 46 17,0 1 0,-1-1 1,0 1-1,-1 0 0,0 0 0,-1 0 0,-1 0 0,-1 1 1,1 0-1,-2 0 0,-13-17 0,9 16 38,-1 0 0,0 1 0,-1 1 0,0 0 0,-1 1 0,0 0 0,-1 2-1,-20-11 1,0 5 30,-1 1-1,-1 2 1,0 1-1,0 2 1,-1 2-1,0 1 1,-77 0 0,45 8-665,-1 3 1,1 4 0,0 2 0,-95 29 0,70-15-2525,7-4-2125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42.914"/>
    </inkml:context>
    <inkml:brush xml:id="br0">
      <inkml:brushProperty name="width" value="0.025" units="cm"/>
      <inkml:brushProperty name="height" value="0.025" units="cm"/>
      <inkml:brushProperty name="color" value="#E71224"/>
    </inkml:brush>
  </inkml:definitions>
  <inkml:trace contextRef="#ctx0" brushRef="#br0">1 70 4036,'0'0'4255,"0"-9"-3535,0-10-386,0 0 1170,-1-4 7970,1 58-5694,19 299-118,-8-241-3534,-3-15 171,3-1 0,27 92 0,-33-151-218,0-1 1,1-1-1,1 1 1,0-1-1,1 0 0,1-1 1,11 15-1,41 65 469,-48-71-296,1-1-1,2 0 1,29 33-1,-8-14-75,-29-30-166,2-1-1,-1-1 0,2 0 0,-1 0 0,1-1 0,17 11 1,-11-9 37,0 2 1,-1 0 0,25 26 0,-26-23 77,1-2 1,0 0 0,25 17 0,25 10-42,5 4 150,2-2 1,147 61-1,-203-99-236,0-1 0,0-1 0,35 3 0,-35-5 0,-1 1 0,1 0 0,-1 2 0,32 9 0,-37-8 0,0-1 0,1-1 0,-1 0 0,1-1 0,0 0 0,0 0 0,21-1 0,-41-9-503,-10-2-1754,-10 0-2889,-7-3-3155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43.756"/>
    </inkml:context>
    <inkml:brush xml:id="br0">
      <inkml:brushProperty name="width" value="0.025" units="cm"/>
      <inkml:brushProperty name="height" value="0.025" units="cm"/>
      <inkml:brushProperty name="color" value="#E71224"/>
    </inkml:brush>
  </inkml:definitions>
  <inkml:trace contextRef="#ctx0" brushRef="#br0">74 188 993,'27'-67'5055,"-25"62"-4340,-1 1 0,1-1 0,-1 1 0,-1-1 0,1 0 0,-1 1 0,1-1 0,-1 0 0,-1 0 0,1 1 0,-1-1 0,0 0 0,-1-4 0,1 7-401,-1 1 1,1-1-1,0 1 0,-1 0 0,0 0 1,1 0-1,-1-1 0,1 1 1,-1 1-1,0-1 0,0 0 1,0 0-1,1 1 0,-1-1 1,0 1-1,0 0 0,0-1 1,0 1-1,0 0 0,0 0 1,0 0-1,0 0 0,-3 1 1,3-1-130,-1 0 0,1 0 0,-1 1 0,1-1 0,-1 1 0,1-1 0,-1 1 0,1 0 0,0 0 0,-1 0 0,1 0 0,0 0 0,0 0 0,0 1 0,0-1 0,0 1 0,-3 3 0,3 0-71,0 0-1,1 0 1,0 0-1,0 0 1,1 0-1,-1 0 1,1 1-1,0-1 1,0 0-1,1 0 1,0 0-1,0 1 1,0-1-1,0 0 1,1 0-1,0-1 1,3 6-1,-4-6-80,1 0 0,0 0 0,0 0-1,0 0 1,0-1 0,1 1 0,-1-1 0,1 1 0,0-1-1,0 0 1,0 0 0,0 0 0,1-1 0,-1 1 0,1-1-1,0 0 1,0 0 0,-1 0 0,1-1 0,0 1 0,5 0-1,-8-2-3,0 0-1,0 0 1,0 0-1,0 0 1,0 0-1,0 0 1,0 0-1,-1 0 1,1-1 0,0 1-1,0 0 1,0-1-1,0 1 1,0-1-1,-1 1 1,1-1-1,0 1 1,0-1-1,-1 1 1,1-1-1,0 0 1,-1 0-1,1 1 1,-1-1-1,1 0 1,0-1-1,7-32 700,-7 23-551,-1 0 0,-1 0-1,0 0 1,-2-13-1,2 22-160,1 1 0,-1-1 0,0 0 0,1 1 0,-1-1 0,0 1-1,0-1 1,0 1 0,0-1 0,0 1 0,0 0 0,0-1 0,-1 1-1,1 0 1,0 0 0,-1 0 0,1 0 0,-2-1 0,2 2-15,1 0 0,-1 0 1,0 0-1,1 0 0,-1 0 1,0 0-1,1 0 0,-1 0 1,1 0-1,-1 0 0,0 0 1,1 0-1,-1 0 0,1 1 0,-1-1 1,0 0-1,1 0 0,-1 1 1,1-1-1,-1 0 0,1 1 1,-1-1-1,1 1 0,0-1 1,-1 0-1,1 1 0,-1-1 1,1 1-1,0-1 0,-1 1 0,1 0 1,0-1-1,0 1 0,-1-1 1,1 1-1,0-1 0,0 1 1,0 0-1,0-1 0,0 1 1,0 0-1,0-1 0,0 1 0,0-1 1,0 1-1,0 0 0,0-1 1,0 1-1,0-1 0,1 2 1,-1 11-20,0 1-1,1 0 1,3 16 0,-4-28 16,1 1 0,-1 0-1,1-1 1,-1 1 0,1-1 0,0 1 0,0-1-1,0 1 1,0-1 0,0 0 0,1 1-1,-1-1 1,1 0 0,0 0 0,-1 0 0,1 0-1,0 0 1,0-1 0,0 1 0,0-1-1,1 1 1,-1-1 0,0 0 0,4 2 0,-5-3 7,0-1 1,0 1-1,0 0 1,-1-1-1,1 1 1,0-1 0,0 1-1,-1-1 1,1 1-1,0-1 1,-1 1-1,1-1 1,0 0 0,-1 1-1,1-1 1,-1 0-1,1 0 1,-1 1-1,0-1 1,1 0 0,-1 0-1,0 0 1,1 0-1,-1 0 1,0 1-1,0-1 1,0 0-1,0 0 1,0 0 0,0 0-1,0 0 1,0 0-1,0 0 1,0-1-1,-1-39 244,1 39-244,0-2-5,-1 1 0,0-1 0,1 1 0,-1-1 0,-1 1 0,1 0 0,0 0 0,-1 0 0,1-1 0,-1 2 0,0-1 0,0 0 0,0 0 0,-1 0 0,1 1 0,-1-1 0,1 1 0,-1 0 0,0 0 0,0 0 0,0 0 0,0 0 0,0 1 0,-6-3 0,7 4 0,0-1 0,-1 0 0,1 1 0,0-1 0,0 1 0,-1 0 0,1 0 0,0 0 0,-1 0 0,1 0 0,0 1 0,-1-1 0,1 0 0,0 1 0,0 0 0,-1 0 0,1 0 0,0 0 0,0 0 0,0 0 0,0 0 0,0 0 0,0 1 0,1-1 0,-1 1 0,0 0 0,1-1 0,-1 1 0,1 0 0,-1 0 0,1 0 0,0 0 0,0 0 0,0 0 0,0 0 0,0 0 0,0 3 0,-2 5 0,1-1 0,0 1 0,1 0 0,0-1 0,0 15 0,1-22 0,0 0 0,0 0 0,0 0 0,0 1 0,0-1 0,0 0 0,1 0 0,-1 0 0,0 0 0,1 0 0,0 0 0,0 0 0,-1 0 0,1 0 0,0 0 0,1 0 0,-1 0 0,0-1 0,0 1 0,1 0 0,-1-1 0,1 1 0,0-1 0,-1 0 0,1 1 0,0-1 0,0 0 0,-1 0 0,5 1 0,-5-2 0,1 0 0,0 0 0,-1-1 0,1 1 0,0 0 0,-1-1 0,1 0 0,0 1 0,-1-1 0,1 0 0,-1 0 0,1 0 0,-1 0 0,0 0 0,1 0 0,-1 0 0,0-1 0,0 1 0,0 0 0,1-1 0,-2 1 0,1-1 0,0 1 0,0-1 0,0 1 0,0-3 0,19-47 0,-18 45 0,5-15-294,0 0 1,-2-1-1,0 1 1,3-45-1,-8 66 205,0 0 0,0 0-1,0 0 1,0-1 0,0 1 0,0 0 0,0 0-1,0 0 1,0 0 0,0-1 0,0 1-1,0 0 1,0 0 0,0 0 0,0 0 0,0-1-1,0 1 1,0 0 0,0 0 0,0 0 0,0 0-1,0-1 1,0 1 0,0 0 0,0 0 0,0 0-1,-1 0 1,1 0 0,0-1 0,0 1 0,0 0-1,0 0 1,0 0 0,0 0 0,-1 0 0,1 0-1,0 0 1,0 0 0,0 0 0,0 0 0,-1-1-1,1 1 1,0 0 0,0 0 0,0 0 0,0 0-1,-1 0 1,1 0 0,0 0 0,0 0 0,0 0-1,0 0 1,-1 0 0,1 0 0,0 1 0,0-1-1,0 0 1,0 0 0,-1 0 0,1 0-1,0 0 1,0 0 0,0 0 0,-9 9-5664,-1 6-4507</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25.318"/>
    </inkml:context>
    <inkml:brush xml:id="br0">
      <inkml:brushProperty name="width" value="0.025" units="cm"/>
      <inkml:brushProperty name="height" value="0.025" units="cm"/>
      <inkml:brushProperty name="color" value="#E71224"/>
    </inkml:brush>
  </inkml:definitions>
  <inkml:trace contextRef="#ctx0" brushRef="#br0">1 334 4036,'0'0'11114,"7"-9"-9646,89-114 4127,-78 104-5341,42-33-1,-45 41-803,-1-1 1,0 0-1,-1-1 0,-1 0 0,0-1 0,11-17 0,-11 6-5445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25.908"/>
    </inkml:context>
    <inkml:brush xml:id="br0">
      <inkml:brushProperty name="width" value="0.025" units="cm"/>
      <inkml:brushProperty name="height" value="0.025" units="cm"/>
      <inkml:brushProperty name="color" value="#E71224"/>
    </inkml:brush>
  </inkml:definitions>
  <inkml:trace contextRef="#ctx0" brushRef="#br0">1 209 8872,'0'0'3561,"10"-8"-1821,61-44-498,2 3 1,81-40-1,-124 79-1250,-30 10 33,1 0 0,0 0 0,0 0-1,-1 0 1,1 0 0,0 0 0,-1 0 0,1 0 0,0 0 0,-1 0 0,1 0 0,0 1-1,-1-1 1,1 0 0,-1 1 0,1-1 0,0 0 0,-1 1 0,1-1 0,-1 1 0,1-1-1,0 2 1,0 1 111,1 1-1,-1 0 1,0 0-1,0-1 1,-1 1 0,1 0-1,-1 0 1,0 0-1,0 0 1,-1 4-1,1 1-12,-2 79 1035,1 32-441,6-42-4952,-2-62-2336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35.391"/>
    </inkml:context>
    <inkml:brush xml:id="br0">
      <inkml:brushProperty name="width" value="0.025" units="cm"/>
      <inkml:brushProperty name="height" value="0.025" units="cm"/>
      <inkml:brushProperty name="color" value="#E71224"/>
    </inkml:brush>
  </inkml:definitions>
  <inkml:trace contextRef="#ctx0" brushRef="#br0">0 1 2755,'0'0'12214,"2"9"-11616,74 350 7644,-42-245-8152,54 213 391,-60-221-82,47 120 0,-15-51 234,-39-111-581,2 0 1,4-1-1,2-2 0,69 107 1,23 9 256,-79-116 58,60 67 0,-34-44-134,-55-70-122,0-1 1,1-1 0,0 0 0,1 0 0,22 12 0,-17-11-14,0 1 0,22 20 1,-5-1 98,2-1 1,1-3-1,1-1 1,1-2-1,2-2 1,0-1-1,2-3 1,0-2-1,1-1 1,72 14 0,-39-19-193,-51-9 50,0 2 0,33 9 0,-4 3 194,-34-11-51,0 1 0,-1 0 0,29 16 0,-41-16-382,-17-6-1803,-21-8-5093,-1-7-4350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5.553"/>
    </inkml:context>
    <inkml:brush xml:id="br0">
      <inkml:brushProperty name="width" value="0.025" units="cm"/>
      <inkml:brushProperty name="height" value="0.025" units="cm"/>
    </inkml:brush>
  </inkml:definitions>
  <inkml:trace contextRef="#ctx0" brushRef="#br0">345 115 17424,'0'0'2008,"-10"-3"-215,4 0-1641,-2 1 0,1 0-1,0 1 1,0-1-1,0 1 1,-1 1 0,1-1-1,-1 1 1,1 1 0,0-1-1,-1 1 1,1 0-1,0 1 1,-11 3 0,6 0-83,1 1 0,-1 0 0,1 1 0,1 1 0,-1-1 0,-10 11 0,17-14-81,1-1 1,0 1 0,0-1-1,0 1 1,0 0 0,0 0-1,1 1 1,-1-1 0,1 0-1,1 1 1,-1 0 0,0-1-1,1 1 1,0 0 0,0 0-1,1-1 1,-1 1-1,1 0 1,0 7 0,1-9-28,0 0 0,0 1 0,0-1 1,1 0-1,-1 0 0,1 0 0,0 0 0,0 0 1,0 0-1,0-1 0,0 1 0,0-1 0,1 1 1,-1-1-1,1 0 0,5 4 0,56 29-48,-43-25 102,-15-7 32,5 2-67,-1 1 0,-1-1 1,1 2-1,-1-1 0,11 10 0,-19-15 27,0 0 0,0 0 0,0 0 0,0 0 1,-1 1-1,1-1 0,0 0 0,-1 0 0,1 0 0,-1 1 0,1-1 0,-1 0 1,1 1-1,-1-1 0,0 0 0,0 1 0,0-1 0,1 0 0,-1 1 0,-1 2 0,0-2 36,0 0-1,0 0 0,0 0 1,0-1-1,0 1 0,-1 0 0,1 0 1,-1-1-1,1 1 0,-1-1 1,0 1-1,0-1 0,1 0 0,-1 0 1,0 0-1,0 0 0,-3 2 1,-28 11 514,0-1 0,-1-1-1,0-2 1,0-2 0,-59 7 0,88-17-3474,10-5 784,23-16-1329,-11 10 614,21-19-4220</inkml:trace>
  <inkml:trace contextRef="#ctx0" brushRef="#br0" timeOffset="1">643 0 18289,'0'0'5061,"-13"62"-3780,-12-15-32,-7 8-512,-8 8-256,3 1-417,1 0 0,7-5-32,4-6-64,7-6-321,9-9-255,6-7-353,3-11-1185,0-5-1217,1-10-1922,10-5-3107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01.252"/>
    </inkml:context>
    <inkml:brush xml:id="br0">
      <inkml:brushProperty name="width" value="0.025" units="cm"/>
      <inkml:brushProperty name="height" value="0.025" units="cm"/>
    </inkml:brush>
  </inkml:definitions>
  <inkml:trace contextRef="#ctx0" brushRef="#br0">69 811 15246,'-13'2'1567,"8"-1"-1138,0-1-1,1 1 0,-1-1 1,0 1-1,1 1 0,-1-1 0,1 1 1,0-1-1,-1 1 0,-4 4 0,59-3 544,-14-8-345,0-2-1,0-1 1,-1-1-1,36-15 1,-7 2 201,761-209 903,-6 1-5523,-543 146 4817,327-53 0,-560 130-1169,-12 2-710,58-15 0,-67 9-871,-15 2-928,-10-2-3598,-11-1-5472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36.393"/>
    </inkml:context>
    <inkml:brush xml:id="br0">
      <inkml:brushProperty name="width" value="0.025" units="cm"/>
      <inkml:brushProperty name="height" value="0.025" units="cm"/>
      <inkml:brushProperty name="color" value="#E71224"/>
    </inkml:brush>
  </inkml:definitions>
  <inkml:trace contextRef="#ctx0" brushRef="#br0">108 53 13132,'-1'-1'411,"-1"0"0,1 0 0,-1 0 0,0-1 0,1 1 0,-1 1 0,0-1 0,0 0 0,1 0 0,-1 1 0,0-1 0,0 1-1,0-1 1,0 1 0,0 0 0,0 0 0,0 0 0,0 0 0,1 0 0,-4 1 0,4-1-214,0 1 0,0 0 0,0 0 0,0 0 0,0 0 0,0 0 0,0 0 0,0 0 0,0 0 0,0 0 0,0 0 0,1 1 0,-1-1 0,0 0 0,1 1 0,-1-1 0,1 0 0,-1 1 0,1-1 0,0 0 0,0 1 0,0-1 0,0 1 1,0-1-1,0 1 0,0 1 0,1 5-116,1 0 1,0 0-1,0 0 1,1-1-1,0 1 1,1-1 0,-1 1-1,1-1 1,1 0-1,-1 0 1,1-1-1,0 0 1,1 0-1,0 0 1,0 0 0,0-1-1,9 6 1,-15-10-60,0-1 1,1 0-1,-1 0 1,0 0-1,0 1 0,1-1 1,-1 0-1,0 0 1,1 0-1,-1 0 1,0 0-1,1 1 1,-1-1-1,0 0 1,1 0-1,-1 0 1,0 0-1,1 0 1,-1 0-1,0 0 1,1 0-1,-1 0 0,0 0 1,1-1-1,-1 1 1,0 0-1,1 0 1,-1 0-1,0 0 1,0 0-1,1 0 1,-1-1-1,0 1 1,1 0-1,-1 0 1,0-1-1,0 1 0,0 0 1,1 0-1,-1-1 1,0 1-1,0-1 1,0-18 672,-15-20 126,8 27-662,-1 0-1,0 1 1,-18-19-1,23 27-140,0 0 0,0 1 0,0-1 0,-1 0-1,1 1 1,0 0 0,-1 0 0,0 0 0,1 0 0,-1 1 0,0-1-1,0 1 1,0 0 0,0 0 0,0 0 0,0 1 0,-6-1 0,9 2-21,1 0 1,-1-1-1,0 1 1,0 0 0,0 0-1,1 0 1,-1 0 0,1-1-1,-1 1 1,1 0-1,-1 0 1,1 0 0,-1 0-1,1 0 1,0 1 0,-1-1-1,1 0 1,0 0-1,0 0 1,0 0 0,0 0-1,0 0 1,0 0 0,0 0-1,0 0 1,1 0-1,-1 1 1,1 1 0,7 34-79,22 15 4,-28-49 75,0-1-1,0 1 0,0-1 0,0 0 1,1 0-1,-1 1 0,1-1 1,-1-1-1,1 1 0,0 0 1,0-1-1,0 1 0,0-1 0,0 0 1,0 0-1,4 1 0,-6-2 6,1-1-1,-1 1 0,0 0 0,1-1 1,-1 1-1,0-1 0,0 1 0,1-1 1,-1 0-1,0 1 0,0-1 0,0 0 1,0 0-1,0 0 0,0 0 0,0 0 0,0 0 1,0 0-1,0 0 0,-1 0 0,1 0 1,0 0-1,-1-1 0,1 1 0,-1 0 1,1-1-1,-1 1 0,0 0 0,1-1 1,-1 1-1,0 0 0,0-3 0,3-52 345,-3 48-303,0 4-17,-3-48 155,-7 33-40,9 18-135,0 1 0,1 0 0,-1 0 0,0-1 0,1 1 1,-1 0-1,0 0 0,1 0 0,-1 0 0,0 0 0,1 0 1,-1 0-1,0 0 0,0 0 0,1 0 0,-1 0 0,0 0 1,1 1-1,-1-1 0,0 0 0,1 0 0,-1 1 0,1-1 1,-1 0-1,0 1 0,1-1 0,-1 1 0,1-1 0,-1 1 1,-2 2-8,1-1 0,0 1 0,0 0 0,0 0 1,0 0-1,0 0 0,1 0 0,-1 0 0,1 0 0,0 1 1,0-1-1,0 0 0,0 1 0,0 6 0,-2 55-102,3-54 95,4 32-10,-4-41 13,1-1 1,-1 1 0,0 0-1,1-1 1,-1 1 0,1-1-1,0 0 1,-1 1-1,1-1 1,0 0 0,0 1-1,0-1 1,0 0 0,0 0-1,0 1 1,0-1-1,0 0 1,1 0 0,-1-1-1,0 1 1,1 0 0,-1 0-1,0-1 1,3 2-1,-3-2 1,1 0 0,-1-1 0,0 1 0,0 0-1,0 0 1,0-1 0,0 1 0,0-1 0,0 1-1,0-1 1,0 1 0,0-1 0,0 0 0,-1 1-1,1-1 1,0 0 0,0 0 0,-1 0 0,1 0-1,0 1 1,-1-1 0,1 0 0,-1 0-1,1 0 1,-1 0 0,1 0 0,-1-1 0,0 1-1,1 0 1,-1 0 0,0 0 0,0-1 0,8-45 121,-8 41-83,1-1-16,2-12 20,-2 1 1,-1-36-1,0 50-35,-1 0-1,1 0 1,-1 0 0,0 0-1,0 0 1,-1 0 0,1 1-1,-4-7 1,4 9-3,0 0-1,0 0 1,0-1-1,0 1 1,0 0-1,0 0 1,0 0-1,-1 0 1,1 0-1,0 1 1,-1-1-1,1 0 1,0 0-1,-1 1 1,1-1-1,-1 1 1,1-1-1,-1 1 1,1 0-1,-1 0 1,1 0-1,-3 0 1,4 0-1,-1 0 0,0 0 0,1 0 0,-1 0 0,0 0 0,1 0 0,-1 1 0,0-1 0,1 0 0,-1 1 0,0-1 0,1 0 0,-1 1 0,1-1 0,-1 1 0,0-1 0,1 1 0,-1-1 0,1 1 0,0-1 0,-1 1 0,1 0 0,-1-1 0,1 1 0,0-1 0,0 1 0,-1 1 0,-3 27 0,5-22 0,-1 0 0,1 1 0,1-1 0,-1 0 0,4 11 0,-2-14 0,0 1 0,0 0 0,0-1 0,0 1 0,1-1 0,-1 0 0,1 0 0,0-1 0,7 6 0,-10-9 0,0 1 0,0-1 0,0 1 0,-1-1 0,1 1 0,0-1 0,0 0 0,0 1 0,0-1 0,0 0 0,0 0 0,0 1 0,-1-1 0,1 0 0,0 0 0,0 0 0,0 0 0,0-1 0,0 1 0,0 0 0,0 0 0,1-1 0,0 0 0,-1 0 0,0 0 0,0-1 0,0 1 0,-1 0 0,1-1 0,0 1 0,0 0 0,-1-1 0,1 1 0,-1-1 0,1 1 0,-1-1 0,0 1 0,1-1 0,-1 1 0,0-1 0,0 1 0,0-3 0,-3-56-2558,3 59 2389,0-1-1,0 0 1,0 0 0,-1 1 0,1-1 0,0 0 0,-1 0 0,0 1 0,1-1 0,-1 1 0,0-1 0,0 0 0,1 1 0,-1-1 0,-1 1 0,1 0 0,0-1-1,0 1 1,0 0 0,-1 0 0,1-1 0,-1 1 0,1 0 0,-1 1 0,1-1 0,-1 0 0,1 0 0,-1 1 0,0-1 0,-1 0 0,-3 1-6382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47.827"/>
    </inkml:context>
    <inkml:brush xml:id="br0">
      <inkml:brushProperty name="width" value="0.025" units="cm"/>
      <inkml:brushProperty name="height" value="0.025" units="cm"/>
      <inkml:brushProperty name="color" value="#E71224"/>
    </inkml:brush>
  </inkml:definitions>
  <inkml:trace contextRef="#ctx0" brushRef="#br0">48 655 11531,'0'0'347,"-8"-4"16,4 2-203,0 0 1,1-1-1,-1 1 0,0-1 1,1 0-1,-1 0 1,-3-4-1,6 6-88,1 0 0,-1 0 0,0 0 0,1 0-1,-1 0 1,0 0 0,1-1 0,0 1 0,-1 0 0,1 0 0,0-1 0,-1 1 0,1 0-1,0 0 1,0-1 0,0 1 0,0 0 0,0-1 0,0 1 0,1 0 0,-1 0 0,0-1-1,1 1 1,-1 0 0,1 0 0,-1 0 0,1 0 0,0-1 0,-1 1 0,1 0 0,0 0-1,0 0 1,-1 0 0,1 0 0,0 1 0,0-1 0,0 0 0,0 0 0,3-1 0,3-2 151,0-1 0,1 1 1,-1 0-1,1 1 0,0-1 1,0 2-1,1-1 0,-1 1 1,16-2-1,87-3 809,-53 5-710,43-8-266,0-4 0,-1-5 0,189-62 0,-144 26-1172,262-139 1,-378 178 1031,172-84-54,-177 91 218,0 0-1,0 2 1,1 1 0,0 0 0,0 2-1,45-1 1,-63 5-60,1-1-1,0 1 0,1 0-1,-1 1 1,0 0 0,0 0 0,12 4-1,-19-4 7,0-1 0,0 1-1,0-1 1,0 1 0,0-1-1,0 1 1,-1 0 0,1-1-1,0 1 1,0 0 0,-1 0-1,1-1 1,0 1-1,-1 0 1,1 0 0,-1 0-1,1 0 1,-1 0 0,1 0-1,-1 0 1,0 0 0,1 1-1,-1 1 73,0 0 0,0-1 0,-1 1 0,1-1 0,-1 1 0,0-1 0,1 1 0,-1-1 1,0 0-1,0 1 0,-1-1 0,1 0 0,-3 4 0,-36 57 786,2 3 1,3 1-1,-50 138 1,67-147-655,3 1 1,2 0-1,3 1 1,2 0-1,0 86 1,8-98-192,-6 209 71,2-209-89,-2 0-1,-3 0 0,-18 60 0,-3-23 7,16-48-49,1 0 0,-14 77 0,28-102-1475,6-20-254,9-21-1409,6-23-3357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49.465"/>
    </inkml:context>
    <inkml:brush xml:id="br0">
      <inkml:brushProperty name="width" value="0.025" units="cm"/>
      <inkml:brushProperty name="height" value="0.025" units="cm"/>
      <inkml:brushProperty name="color" value="#E71224"/>
    </inkml:brush>
  </inkml:definitions>
  <inkml:trace contextRef="#ctx0" brushRef="#br0">139 159 3812,'0'-10'9358,"1"1"-8097,1-6 27,0-1-1,-2 1 1,-1-20 0,2 33-1136,-1-1 0,0 1 0,-1-1 0,1 1-1,0 0 1,-1-1 0,1 1 0,-1 0 0,0-1 0,0 1 0,0 0-1,0 0 1,0 0 0,0 0 0,0 0 0,-1 0 0,1 0 0,-1 0-1,0 0 1,1 1 0,-1-1 0,0 1 0,0-1 0,0 1 0,0 0-1,0 0 1,0 0 0,-1 0 0,1 0 0,-4-1 0,3 2-93,1 1 0,-1-1 0,1 1 0,-1 0 0,1 0-1,-1 0 1,1 0 0,0 0 0,0 0 0,-1 1 0,1-1 0,0 1 0,0-1 0,0 1 0,1 0 0,-1 0 0,0 0 0,1 0 0,-1 0 0,1 0 0,0 0 0,0 1 0,0-1 0,0 0 0,-1 4 0,-24 69 350,25-70-323,-5 14 27,1 0 0,1 0-1,1 1 1,0-1 0,2 1-1,0-1 1,1 1 0,5 31 0,-5-50-108,0 0 0,0 1 1,1-1-1,-1 0 0,0 1 1,1-1-1,-1 0 0,1 0 1,0 0-1,-1 0 0,1 1 1,0-1-1,0 0 0,0 0 1,0 0-1,0-1 0,0 1 1,0 0-1,0 0 0,0 0 1,0-1-1,0 1 0,0 0 1,1-1-1,-1 1 0,0-1 1,0 0-1,1 1 0,-1-1 1,0 0-1,1 0 1,-1 0-1,0 0 0,1 0 1,-1 0-1,0 0 0,1 0 1,-1-1-1,0 1 0,0 0 1,1-1-1,1 0 0,2-1 61,-1 0 0,0-1 0,1 1 0,-1-1 0,0 0 0,-1 0 0,1-1 0,0 1 0,-1-1 0,5-5 0,2-6 128,-1 0 0,-1-1 0,0 0 0,-1 0 0,-1 0 0,0-1 0,-1 0 0,-1 0 0,-1-1 0,0 1 0,-2-1 0,0 1 0,0-1 0,-5-35 0,1 50-164,1 15-109,0 19-49,3-22 84,0 0-1,1 0 0,-1 0 0,2 0 1,-1-1-1,1 1 0,1-1 0,7 14 1,-9-18-238,1 0 0,0 0 0,0-1 0,0 1 0,0-1 0,1 0 0,6 6 0,-7-7-213,0 0 1,1-1-1,-1 1 0,0-1 1,0 0-1,1 1 0,-1-2 0,1 1 1,-1 0-1,0-1 0,7 1 1,10-1-4797</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0.366"/>
    </inkml:context>
    <inkml:brush xml:id="br0">
      <inkml:brushProperty name="width" value="0.025" units="cm"/>
      <inkml:brushProperty name="height" value="0.025" units="cm"/>
      <inkml:brushProperty name="color" value="#E71224"/>
    </inkml:brush>
  </inkml:definitions>
  <inkml:trace contextRef="#ctx0" brushRef="#br0">41 1 8968,'0'0'13304,"-1"13"-13032,0 40 328,2 0-1,15 101 1,-11-130-381,3 17 186,24 67-1,-29-98-362,1 0-1,0-1 1,1 0 0,0 0-1,0-1 1,1 1 0,0-1-1,0 0 1,1-1 0,0 1-1,1-1 1,12 9 0,0-8 1000,-21-21 592,-22-21-616,-5 3-1085,-2 2 0,-1 1 0,-63-43 1,100 73 23,1 0 0,-1 0-1,0-1 1,1 0 0,-1 0 0,1-1 0,-1 0 0,9-1 0,-3 1 20,-3 0-59,1-1 1,-1 0-1,0-1 1,0 0-1,1 0 1,-1-1-1,0 0 1,-1 0-1,1-1 1,-1-1-1,1 1 1,-1-1-1,-1-1 1,1 1-1,-1-1 1,0 0-1,0-1 1,7-9-1,-9 10-502,0-1-1,0 0 1,-1-1-1,0 1 1,0-1-1,-1 0 1,0 0-1,0 0 1,-1 0-1,0 0 0,-1 0 1,1-1-1,-1-9 1,-1-24-4269,-3-2-1003</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0.740"/>
    </inkml:context>
    <inkml:brush xml:id="br0">
      <inkml:brushProperty name="width" value="0.025" units="cm"/>
      <inkml:brushProperty name="height" value="0.025" units="cm"/>
      <inkml:brushProperty name="color" value="#E71224"/>
    </inkml:brush>
  </inkml:definitions>
  <inkml:trace contextRef="#ctx0" brushRef="#br0">1 1 10794,'0'0'10826,"4"12"-9192,14 47 413,1 7-1463,2-1 0,4-1 0,42 81 0,-57-133-484,-10-23 76,-13-25-207,-40-50-517,48 78 515,-1 0-1,0 1 1,-1-1 0,1 2-1,-1-1 1,-1 1-1,1 0 1,-13-7 0,20 13 26,0 0 1,-1 0 0,1 0 0,0 0-1,0 0 1,0 0 0,-1 0 0,1 0 0,0 0-1,0 0 1,0 0 0,-1 0 0,1 1-1,0-1 1,0 0 0,0 0 0,0 0 0,0 0-1,-1 1 1,1-1 0,0 0 0,0 0 0,0 0-1,0 0 1,0 1 0,0-1 0,0 0-1,0 0 1,0 0 0,0 1 0,0-1 0,0 0-1,0 0 1,0 1 0,0-1 0,0 0-1,0 0 1,0 0 0,0 1 0,0-1 0,0 0-1,0 0 1,0 0 0,0 1 0,0-1-1,0 0 1,0 0 0,1 0 0,-1 0 0,0 1-1,0-1 1,0 0 0,0 0 0,0 0-1,1 0 1,5 15-30,-4-12 10,1 0-1,-1 0 1,1 0 0,0 0-1,0-1 1,0 0 0,0 1-1,0-1 1,0 0 0,1-1-1,-1 1 1,1 0-1,-1-1 1,1 0 0,0 0-1,0 0 1,-1 0 0,1-1-1,0 1 1,0-1-1,0 0 1,7-1 0,-8 0-428,1 0 1,-1 0 0,0 0 0,0 0-1,0-1 1,0 1 0,0-1-1,0 0 1,0 0 0,-1 0 0,1 0-1,0-1 1,-1 1 0,0 0-1,0-1 1,0 0 0,2-3 0,8-11-5932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1.739"/>
    </inkml:context>
    <inkml:brush xml:id="br0">
      <inkml:brushProperty name="width" value="0.025" units="cm"/>
      <inkml:brushProperty name="height" value="0.025" units="cm"/>
      <inkml:brushProperty name="color" value="#E71224"/>
    </inkml:brush>
  </inkml:definitions>
  <inkml:trace contextRef="#ctx0" brushRef="#br0">0 0 4901,'0'0'14125,"2"10"-13164,12 37-107,2 0 0,3-2 0,30 58 0,-40-87 146,-13-25 760,-16-29-767,12 29-777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2.670"/>
    </inkml:context>
    <inkml:brush xml:id="br0">
      <inkml:brushProperty name="width" value="0.025" units="cm"/>
      <inkml:brushProperty name="height" value="0.025" units="cm"/>
      <inkml:brushProperty name="color" value="#E71224"/>
    </inkml:brush>
  </inkml:definitions>
  <inkml:trace contextRef="#ctx0" brushRef="#br0">1 273 9449,'0'0'11947,"11"4"-10975,39 13-145,-47-16-729,0-1 0,0 1 0,0-1-1,1 0 1,-1 0 0,0 0 0,0 0 0,0-1-1,0 1 1,0-1 0,0 0 0,0 0 0,0 0-1,0 0 1,0-1 0,0 1 0,0-1-1,-1 0 1,1 1 0,-1-1 0,1 0 0,-1-1-1,0 1 1,0 0 0,1-1 0,1-3 0,0 0 107,1-1 0,-1 1 1,-1-1-1,1 0 1,-1 0-1,0 0 1,-1-1-1,4-14 1,-6 17-125,1-1 0,-1 1 1,0-1-1,0 1 0,0-1 1,-1 1-1,0-1 0,0 1 0,0 0 1,-4-10-1,4 12-56,0 1 0,-1 0 0,1-1 1,-1 1-1,1 0 0,-1 0 0,0 0 0,1 1 0,-1-1 1,0 0-1,0 1 0,-1-1 0,1 1 0,0-1 0,0 1 0,-1 0 1,1 0-1,0 0 0,-1 0 0,1 1 0,-1-1 0,0 1 1,1-1-1,-1 1 0,-2 0 0,3 0-27,0 1-1,0 0 1,-1-1 0,1 1 0,0 0-1,0 0 1,0 0 0,1 0-1,-1 1 1,0-1 0,0 0 0,1 1-1,-1-1 1,0 1 0,1 0-1,0-1 1,-1 1 0,1 0 0,0 0-1,0 0 1,0 0 0,0 0-1,0 0 1,1 0 0,-1 0 0,1 0-1,-1 0 1,0 5 0,-8 66-50,9-73 53,-1 8 14,1-1 1,0 0 0,0 1 0,1-1 0,0 0-1,0 0 1,0 1 0,4 7 0,-4-13-5,0 0-1,0-1 1,0 1 0,0-1 0,0 1 0,1-1 0,-1 1 0,1-1 0,-1 0 0,1 0-1,-1 1 1,1-1 0,0 0 0,-1-1 0,1 1 0,0 0 0,0 0 0,0-1-1,0 1 1,0-1 0,0 0 0,0 1 0,0-1 0,0 0 0,0 0 0,-1 0-1,1 0 1,0-1 0,0 1 0,0-1 0,0 1 0,0-1 0,0 1 0,0-1-1,2-1 1,7-3 66,1 0 0,-1-1 0,0-1 0,-1 1 0,1-2 0,16-14 0,-20 14-78,1 1 0,0 1 1,1 0-1,0 0 0,0 0 0,0 1 0,0 0 0,1 1 0,0 0 0,18-4 0,-27 8-2,0-1 1,1 1-1,-1 0 1,0 0-1,1 0 1,-1 0-1,0 0 1,0 0-1,1 0 1,-1 1-1,0-1 0,1 0 1,-1 1-1,0-1 1,0 1-1,0-1 1,0 1-1,1 0 1,-1-1-1,0 1 1,0 0-1,0 0 1,0 0-1,0 0 1,0 1-1,9 30 73,-10-30-63,1 1 0,-1 0 0,1-1 0,-1 1 0,1-1 0,0 1 0,0-1 0,0 1 0,0-1 0,0 1 0,1-1-1,-1 0 1,4 4 0,-2-49 1424,-5 24-1336,0-1 0,-1 1 0,-1 0 0,-8-25-1,-7-36-157,19 79 14,0 1 0,0 0 0,1-1 0,-1 1 0,0-1 0,0 1 1,1 0-1,-1-1 0,0 1 0,1 0 0,-1 0 0,0-1 0,1 1 0,-1 0 0,1 0 0,-1 0 0,0-1 0,1 1 0,-1 0 0,1 0 0,-1 0 0,0 0 1,1 0-1,-1 0 0,1 0 0,-1 0 0,1 0 0,-1 0 0,0 0 0,1 0 0,-1 0 0,1 0 0,-1 0 0,1 0 0,23 3-1396,-16-2 338,16-1-2620,1 0-2401</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3.483"/>
    </inkml:context>
    <inkml:brush xml:id="br0">
      <inkml:brushProperty name="width" value="0.025" units="cm"/>
      <inkml:brushProperty name="height" value="0.025" units="cm"/>
      <inkml:brushProperty name="color" value="#E71224"/>
    </inkml:brush>
  </inkml:definitions>
  <inkml:trace contextRef="#ctx0" brushRef="#br0">1 207 14638,'0'0'8531,"-1"10"-7704,1-2-721,0 0 1,1 0-1,0-1 0,0 1 1,1 0-1,0 0 1,0 0-1,6 12 0,-7-17-86,1 1-1,0-1 1,0 0 0,0 0-1,1 0 1,-1 0-1,1 0 1,-1 0-1,1-1 1,0 0 0,0 1-1,0-1 1,0 0-1,1 0 1,-1-1 0,0 1-1,1-1 1,-1 1-1,1-1 1,0 0-1,-1 0 1,1-1 0,0 1-1,5-1 1,-2 0 33,0 0 1,0-1-1,1 0 0,-1 0 1,0-1-1,-1 0 1,1 0-1,0 0 1,0-1-1,-1 0 0,0-1 1,1 1-1,-1-1 1,0 0-1,10-10 0,1-3 312,-1-1-1,0-1 0,17-27 0,-33 46-350,0 0 0,1-1 0,-1 1 0,0 0-1,0 0 1,1-1 0,-1 1 0,0 0 0,0 0 0,1 0-1,-1-1 1,0 1 0,1 0 0,-1 0 0,0 0-1,1 0 1,-1 0 0,1 0 0,-1 0 0,0 0 0,1 0-1,-1 0 1,0 0 0,1 0 0,-1 0 0,0 0 0,1 0-1,-1 0 1,0 0 0,1 0 0,-1 0 0,0 1 0,1-1-1,-1 0 1,0 0 0,1 0 0,-1 1 0,0-1-1,0 0 1,1 0 0,-1 1 0,0-1 0,0 0 0,0 0-1,1 1 1,-1-1 0,0 0 0,0 1 0,0-1 0,0 0-1,0 1 1,1-1 0,-1 0 0,0 1 0,0-1 0,0 0-1,0 1 1,0-1 0,0 1 0,10 33-105,-6-21 142,-1-7-47,-1 0 0,1 0-1,0 0 1,1-1-1,-1 1 1,1-1 0,0 0-1,0 0 1,1 0-1,0-1 1,-1 1-1,10 5 1,-12-9 39,0 0 1,0 0-1,1 0 0,-1-1 1,0 1-1,1 0 0,-1-1 1,1 1-1,-1-1 0,1 0 1,-1 0-1,1 0 0,-1 0 1,0-1-1,1 1 0,-1-1 1,1 1-1,-1-1 0,0 0 0,1 0 1,-1 0-1,0 0 0,0 0 1,0 0-1,0-1 0,0 1 1,0-1-1,0 1 0,0-1 1,-1 0-1,1 0 0,0 0 1,-1 0-1,0 0 0,1 0 1,0-2-1,4-6 74,-1-1 1,0 1-1,-1 0 1,0-1-1,0 0 1,-1 0-1,-1 0 0,0-1 1,0 1-1,-1 0 1,-1-1-1,-1-21 1,1 26-75,-1 1 1,1-1-1,-1 1 1,-1-1 0,1 1-1,-1 0 1,0 0-1,0 0 1,-1 0 0,0 0-1,0 0 1,0 0-1,-1 1 1,0 0 0,0 0-1,0 0 1,0 0-1,-1 0 1,0 1 0,0 0-1,0 0 1,-1 0-1,-9-4 1,13 7-160,1 0 1,0 0-1,-1 1 1,1-1-1,-1 1 1,1-1-1,-1 1 1,1 0-1,-1-1 0,1 1 1,-1 0-1,0 0 1,1 0-1,-1 0 1,1 0-1,-1 0 1,1 1-1,-1-1 0,1 1 1,-1-1-1,1 1 1,-1-1-1,1 1 1,0 0-1,-1-1 1,1 1-1,0 0 0,-2 1 1,2 1-361,-1-1 1,1 1-1,0 0 0,0-1 1,0 1-1,0 0 1,0 0-1,1-1 1,-1 1-1,1 0 0,0 0 1,0 0-1,0 3 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8.265"/>
    </inkml:context>
    <inkml:brush xml:id="br0">
      <inkml:brushProperty name="width" value="0.025" units="cm"/>
      <inkml:brushProperty name="height" value="0.025" units="cm"/>
      <inkml:brushProperty name="color" value="#E71224"/>
    </inkml:brush>
  </inkml:definitions>
  <inkml:trace contextRef="#ctx0" brushRef="#br0">0 0 15150,'0'0'3282,"1"9"-2058,3 17-389,2 1 1,1-1-1,1-1 0,1 0 1,23 43-1,-5-6-658,-13-33-176,-9-20-213,-1-1-1,0 1 1,0 1 0,-1-1 0,0 0 0,3 20 0,-32-37-3755,-27-23-5423,23 11 1084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5:58.605"/>
    </inkml:context>
    <inkml:brush xml:id="br0">
      <inkml:brushProperty name="width" value="0.025" units="cm"/>
      <inkml:brushProperty name="height" value="0.025" units="cm"/>
      <inkml:brushProperty name="color" value="#E71224"/>
    </inkml:brush>
  </inkml:definitions>
  <inkml:trace contextRef="#ctx0" brushRef="#br0">0 529 10410,'0'0'13447,"3"3"-12758,-2-2-652,0 0-1,-1 0 1,1 0 0,0 0-1,0 0 1,0 0 0,0 0 0,0-1-1,0 1 1,0 0 0,0-1-1,1 1 1,-1-1 0,0 1 0,0-1-1,0 1 1,1-1 0,-1 0-1,0 0 1,0 0 0,1 1 0,-1-1-1,0-1 1,0 1 0,1 0-1,1 0 1,0-2 20,-1 1 0,0 0 0,1-1 0,-1 1 0,0-1 0,0 0 0,0 1 0,0-1-1,0 0 1,0 0 0,-1-1 0,3-2 0,3-7 121,0-1 0,-1 0 0,0 0 0,5-18 0,-3 4-132,-2 1 1,0-1-1,-2 0 0,-1-1 0,-1 1 1,-1-1-1,-2 1 0,-1-1 0,-1 1 1,-1 0-1,-1 0 0,-2 0 0,0 1 1,-14-31-1,35 75-305,0 0 1,2 0-1,0-2 1,1 0-1,1-1 1,22 16-1,-28-22-328,0-1 0,1 0-1,25 12 1,-30-17-476,0-1 0,0 1-1,1-1 1,-1-1 0,9 2 0,23-2-9181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8:32.692"/>
    </inkml:context>
    <inkml:brush xml:id="br0">
      <inkml:brushProperty name="width" value="0.025" units="cm"/>
      <inkml:brushProperty name="height" value="0.025" units="cm"/>
    </inkml:brush>
  </inkml:definitions>
  <inkml:trace contextRef="#ctx0" brushRef="#br0">132 149 3043,'-9'4'998,"-57"18"3449,10-16 1842,83-21-2670,-4 9-3371,1 1-1,0 0 1,0 2-1,1 1 1,-1 1-1,30 2 1,-5-1-64,867-34 627,-124-6 267,357 41 262,-1141-1-1268,0-1 0,0 1-1,0-2 1,0 1 0,8-3 0,-15 3-117,0 1 0,0 0 1,0-1-1,1 1 1,-1-1-1,0 1 0,0-1 1,0 1-1,0-1 1,-1 0-1,1 1 1,0-1-1,0 0 0,0 0 1,0 0-1,-1 0 1,1 0-1,0 0 0,-1 0 1,1 0-1,-1 0 1,1 0-1,-1-1 1,0 0-162,0 1 1,0 0 0,0 0 0,0-1 0,-1 1 0,1 0 0,0 0 0,-1-1 0,1 1-1,-1 0 1,0 0 0,1 0 0,-1 0 0,0 0 0,0 0 0,-1-2 0,-7-7-3714,1-3-1296</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1.235"/>
    </inkml:context>
    <inkml:brush xml:id="br0">
      <inkml:brushProperty name="width" value="0.025" units="cm"/>
      <inkml:brushProperty name="height" value="0.025" units="cm"/>
      <inkml:brushProperty name="color" value="#E71224"/>
    </inkml:brush>
  </inkml:definitions>
  <inkml:trace contextRef="#ctx0" brushRef="#br0">25 88 4356,'1'-25'4667,"3"-37"4263,-3 69-5496,5 13-2485,-1 1-538,14 100 1031,-13-72-1082,19 74 0,-25-121-348,1-1 0,-1 0-1,0 0 1,1 1 0,-1-1 0,0 0 0,1 0 0,0 0-1,-1 0 1,1 0 0,0 0 0,-1 1 0,1-2 0,0 1-1,0 0 1,0 0 0,0 0 0,0 0 0,0 0 0,0-1-1,0 1 1,1 0 0,0-1 3,-1 0-1,0 0 1,0 0-1,0 0 1,0 0-1,0-1 1,0 1-1,1 0 1,-1-1-1,0 1 1,0-1-1,0 1 1,0-1-1,0 0 0,-1 1 1,1-1-1,0 0 1,0 0-1,1-1 1,6-7 76,-1 0-1,0-1 1,10-18 0,-11 18-98,0 2 3,-1 0 0,1 0 0,0 1 0,0 0-1,1 0 1,0 1 0,12-9 0,-18 13 1,1 1 1,0 0-1,0 0 1,0 0-1,-1 1 1,1-1-1,0 0 1,0 1-1,0-1 1,0 1-1,0 0 1,0-1-1,0 1 1,0 0-1,0 0 1,0 1-1,0-1 1,0 0-1,0 1 1,0-1-1,0 1 1,0-1-1,0 1 1,0 0-1,-1 0 1,1 0-1,0 0 1,0 0-1,-1 0 0,1 1 1,-1-1-1,1 0 1,-1 1-1,0-1 1,1 1-1,-1 0 1,0-1-1,0 1 1,0 0-1,0 0 1,1 3-1,1 0 11,0 1 1,0-1-1,-1 1 0,0 0 0,0 0 0,0 0 0,-1 0 0,1 0 0,-2 1 0,1-1 0,-1 0 1,1 1-1,-2-1 0,1 0 0,-1 0 0,-1 7 0,0-8 39,0-1 0,0 0 0,0 0 0,0 0 0,0 0 0,-1-1 0,0 1 0,0-1-1,0 1 1,0-1 0,0 0 0,-1 0 0,1 0 0,-1-1 0,0 1 0,0-1 0,0 0 0,0 0 0,0 0 0,0-1 0,0 1 0,-9 0-1,4 1-12,-1-1-1,0 0 0,0-1 0,0 0 0,0 0 0,0-1 0,0-1 0,0 1 0,0-2 0,0 0 1,0 0-1,0 0 0,1-1 0,-1-1 0,1 0 0,0 0 0,0 0 0,0-1 0,0-1 0,1 0 1,0 0-1,0 0 0,1-1 0,-11-12 0,18 19-92,0 0 1,-1-1-1,1 1 1,0 0-1,0 0 1,0 0-1,-1-1 0,1 1 1,0 0-1,0 0 1,0 0-1,0-1 1,0 1-1,-1 0 1,1 0-1,0-1 0,0 1 1,0 0-1,0-1 1,0 1-1,0 0 1,0 0-1,0-1 1,0 1-1,0 0 0,0 0 1,0-1-1,0 1 1,0 0-1,0 0 1,0-1-1,1 1 1,-1 0-1,0 0 0,0-1 1,0 1-1,0 0 1,0 0-1,1-1 1,-1 1-1,0 0 1,0 0-1,0 0 0,1-1 1,-1 1-1,0 0 1,1 0-1,18-1-1959,30 11-1825,-46-9 3162,35 6-4876,1-2-2782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2.233"/>
    </inkml:context>
    <inkml:brush xml:id="br0">
      <inkml:brushProperty name="width" value="0.025" units="cm"/>
      <inkml:brushProperty name="height" value="0.025" units="cm"/>
      <inkml:brushProperty name="color" value="#E71224"/>
    </inkml:brush>
  </inkml:definitions>
  <inkml:trace contextRef="#ctx0" brushRef="#br0">103 435 17200,'0'0'2093,"-11"-3"-481,-35-3 102,44 6-1678,0 0-1,0 0 1,1 1 0,-1-1 0,0 1 0,0 0 0,0-1-1,1 1 1,-1 0 0,0 0 0,1 0 0,-1 0 0,1 0-1,-1 1 1,1-1 0,0 0 0,-1 1 0,1-1 0,0 1-1,0-1 1,0 1 0,0-1 0,0 1 0,1 0 0,-1 0-1,0-1 1,1 1 0,-1 0 0,1 0 0,-1 2 0,-4 57-41,5-55 68,-1-1-61,1-1-1,0 1 1,1-1 0,-1 1 0,1-1 0,0 1 0,0-1-1,0 0 1,1 1 0,-1-1 0,1 0 0,0 0 0,1 0-1,-1 0 1,6 6 0,-6-8 5,0-1 0,0 1 0,0-1 0,1 0-1,-1 1 1,0-1 0,1 0 0,-1-1 0,1 1 0,-1 0 0,1-1-1,-1 1 1,1-1 0,0 0 0,-1 0 0,1 0 0,0 0-1,-1 0 1,1-1 0,-1 1 0,1-1 0,-1 0 0,1 0 0,-1 1-1,1-2 1,-1 1 0,0 0 0,1 0 0,1-3 0,3 0 131,-1-1 1,0 1-1,0-1 0,-1-1 1,1 1-1,-1-1 1,0 0-1,-1 0 1,1-1-1,-1 1 0,-1-1 1,1 0-1,4-14 1,-5 12-15,0 0 0,0 0 0,-1 0 0,-1-1 0,1 1 0,-2 0 0,1-1 1,-1 1-1,0-1 0,-1 1 0,-2-11 0,-1 17-361,1 15 120,1 14 17,2-21-105,0 0 0,1 1-1,0-1 1,0 0 0,0 0-1,0 0 1,1 0 0,0 0-1,0 0 1,4 5 0,-5-8 67,-1-1 0,1 0 0,0 0 0,0 0 0,0 0 0,0 0 0,0 0 0,0 0 0,0 0 0,0-1 0,0 1 0,1 0 0,-1-1 0,0 1 0,1 0 0,-1-1 0,0 0 0,1 1 0,-1-1 0,0 0 0,1 0 0,-1 0 0,0 0 0,1 0 0,-1 0 0,1 0 0,-1 0 0,0 0 0,1-1 0,-1 1 0,0 0 0,1-1 0,-1 0 0,0 1 1,0-1-1,1 0 0,-1 1 0,0-1 0,0 0 0,0 0 0,0 0 0,0 0 0,0 0 0,0 0 0,1-1 0,3-5-346,0 1 0,-1-1 0,1 1 0,-1-1 0,0-1 0,-1 1 0,0 0 0,0-1 0,0 0 0,-1 1 0,0-1 0,-1 0 0,1-16 0,0-1-35,-1-1 0,-2 1 0,-4-31 1,0 27 957,-2 1 1,-19-50 0,12 36 3024,17 84 570,-2-5-3440,7 1 162,19 62-1,-24-89-673,1 0 0,1 0 0,0-1 0,1 1 0,0-1 0,0 0 0,1-1 0,0 1 0,1-1 0,10 8 0,-18-16-27,1-1 1,-1 1-1,1-1 0,-1 1 0,1-1 0,0 1 0,0-1 0,-1 0 1,1 1-1,0-1 0,-1 0 0,1 0 0,0 1 0,0-1 0,0 0 1,-1 0-1,1 0 0,0 0 0,0 0 0,-1 0 0,1 0 0,0 0 1,0 0-1,0-1 0,-1 1 0,1 0 0,0 0 0,0-1 0,-1 1 1,1-1-1,0 1 0,0-1 0,2-1 16,-1-1 0,0 1 0,0 0 0,-1-1 1,1 1-1,0-1 0,-1 0 0,0 1 0,2-5 0,1-6 32,0 1 1,-1-1-1,0 0 1,1-16-1,-1-2 25,-2-1-1,0 1 1,-3-1-1,0 1 0,-2-1 1,-15-58-1,19 89-128,0 1 1,0-1-1,0 1 1,0 0-1,0-1 1,0 1-1,0-1 0,-1 1 1,1 0-1,0-1 1,0 1-1,0-1 1,0 1-1,-1 0 0,1-1 1,0 1-1,0 0 1,0-1-1,-1 1 1,1 0-1,0-1 1,-1 1-1,1 0 0,0-1 1,-1 1-1,1 0 1,0 0-1,-1 0 1,1-1-1,-1 1 0,1 0 1,0 0-1,-1 0 1,1 0-1,-1 0 1,1 0-1,0 0 0,-1 0 1,-8 16-50,1 27-38,4 1 110,0-14 241,2 1-1,1-1 0,2 1 0,0-1 1,9 44-1,-10-71-248,1-1 1,-1 1-1,1-1 0,0 0 1,0 1-1,-1-1 0,2 0 1,-1 1-1,0-1 1,0 0-1,1 0 0,-1 0 1,1 0-1,0 0 0,-1-1 1,1 1-1,0 0 0,0-1 1,0 1-1,0-1 1,0 0-1,1 0 0,-1 0 1,0 0-1,1 0 0,-1 0 1,0 0-1,1-1 0,-1 1 1,1-1-1,-1 0 0,1 0 1,-1 0-1,1 0 1,-1 0-1,5-1 0,0-1 7,-1 0 1,-1 0-1,1-1 0,0 0 0,-1 0 0,1 0 0,-1-1 0,0 1 1,0-1-1,0 0 0,0-1 0,-1 1 0,6-9 0,43-80 86,-53 93-109,0 0 0,0 0 0,1 0 0,-1-1 0,0 1-1,0 0 1,0 0 0,0 0 0,0 0 0,0 0 0,0-1 0,0 1 0,0 0 0,1 0-1,-1 0 1,0 0 0,0 0 0,0 0 0,0 0 0,0 0 0,1-1 0,-1 1 0,0 0-1,0 0 1,0 0 0,0 0 0,0 0 0,1 0 0,-1 0 0,0 0 0,0 0-1,0 0 1,0 0 0,1 0 0,-1 0 0,0 0 0,0 0 0,0 0 0,0 0 0,1 0-1,-1 1 1,0-1 0,0 0 0,0 0 0,0 0 0,0 0 0,1 0 0,-1 0 0,0 0-1,0 0 1,0 1 0,0-1 0,0 0 0,0 0 0,0 0 0,1 0 0,-1 0 0,0 1-1,5 16-15,-1 25 136,-4-38-98,2 23 72,-3-18-78,2 1-1,-1-1 1,2 0-1,-1 0 1,1 1-1,3 8 1,-5-17-22,0 0 0,1-1 0,-1 1 0,0 0 0,0-1 1,0 1-1,1-1 0,-1 1 0,0-1 0,1 1 0,-1 0 0,0-1 1,1 1-1,-1-1 0,1 1 0,-1-1 0,1 0 0,-1 1 0,1-1 1,-1 1-1,1-1 0,-1 0 0,1 0 0,-1 1 0,1-1 0,0 0 1,-1 0-1,1 0 0,0 1 0,-1-1 0,2 0 0,12-15-1930,3-32-5802,-14 24 1633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5.001"/>
    </inkml:context>
    <inkml:brush xml:id="br0">
      <inkml:brushProperty name="width" value="0.025" units="cm"/>
      <inkml:brushProperty name="height" value="0.025" units="cm"/>
      <inkml:brushProperty name="color" value="#E71224"/>
    </inkml:brush>
  </inkml:definitions>
  <inkml:trace contextRef="#ctx0" brushRef="#br0">49 1 14478,'0'0'10735,"0"12"-10473,-7 90 442,-23 123 1,23-181-748,6-37-23,-2 32 709,3-39-628,0 1 0,0-1 0,0 1 0,0-1 0,1 1 0,-1 0 0,0-1 0,0 1 0,1-1 0,-1 1 1,0-1-1,1 0 0,-1 1 0,0-1 0,1 1 0,-1-1 0,1 0 0,-1 1 0,1-1 0,-1 0 0,1 1 0,-1-1 0,1 0 0,-1 0 0,1 1 0,-1-1 0,1 0 0,-1 0 0,1 0 0,0 0 0,-1 0 0,1 0 0,-1 0 1,1 0-1,-1 0 0,1 0 0,0 0 0,-1 0 0,1 0 0,-1-1 0,1 1 0,-1 0 0,1 0 0,-1-1 0,1 1 0,-1 0 0,1 0 0,-1-1 0,1 1 0,-1-1 0,1 1 0,-1 0 0,0-1 0,1 0 0,22-14 366,-2-2 0,36-33 0,17-14-178,-71 62-246,21-16 334,42-24 0,-58 38-470,1 0-1,0 0 1,0 1 0,0 0-1,0 1 1,1-1-1,-1 2 1,1-1 0,11 1-1,-21 1-47,1 0 0,-1 0 0,1 0-1,0 0 1,-1-1 0,1 1 0,-1 0 0,1 0-1,0-1 1,-1 1 0,1 0 0,-1-1 0,1 1-1,-1 0 1,1-1 0,-1 1 0,0-1 0,1 1-1,-1-1 1,1 1 0,-1-1 0,0 1 0,0-1-1,1 1 1,-1-1 0,0 0 0,0 1 0,0-1-1,1 1 1,-1-1 0,0 0 0,0 1 0,0-2 0,4-20-9078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5.784"/>
    </inkml:context>
    <inkml:brush xml:id="br0">
      <inkml:brushProperty name="width" value="0.025" units="cm"/>
      <inkml:brushProperty name="height" value="0.025" units="cm"/>
      <inkml:brushProperty name="color" value="#E71224"/>
    </inkml:brush>
  </inkml:definitions>
  <inkml:trace contextRef="#ctx0" brushRef="#br0">155 31 9769,'0'0'7778,"8"-5"-6352,-1 0-1083,-5 3-221,0 0 1,0 0-1,1 0 0,-1 1 1,1-1-1,-1 0 0,1 1 0,0 0 1,-1 0-1,1 0 0,0 0 1,0 0-1,0 0 0,4 0 1,-7 1-73,1 0 0,-1 0 1,0 0-1,0 0 0,0 0 1,1 0-1,-1 0 0,0 0 0,0 0 1,0 1-1,1-1 0,-1 0 1,0 0-1,0 0 0,0 0 1,1 0-1,-1 0 0,0 0 1,0 1-1,0-1 0,0 0 1,0 0-1,1 0 0,-1 0 0,0 1 1,0-1-1,0 0 0,0 0 1,0 0-1,0 1 0,0-1 1,0 0-1,0 0 0,0 0 1,0 1-1,0-1 0,0 0 1,0 0-1,0 0 0,0 1 0,0-1 1,0 0-1,0 1 0,-5 13 923,-11 11-129,-62 61 273,56-64-734,1 1 0,1 0-1,-29 45 1,49-67-376,-1 0 0,0 1 1,0-1-1,0 1 0,1-1 0,-1 1 1,1-1-1,-1 1 0,1-1 0,0 1 0,-1-1 1,1 1-1,0-1 0,0 1 0,0 0 0,0-1 1,0 1-1,1 1 0,0-2-2,-1 0 0,1 0 0,-1 0 0,1 0 0,0 0 0,0 0 0,0 0 0,-1-1 0,1 1 0,0 0 0,0-1 0,0 1 0,0 0 0,0-1 1,0 0-1,0 1 0,0-1 0,0 1 0,2-1 0,7 2 18,1-1 1,-1-1 0,0 0 0,18-2 0,-5 1 3,79-5-1536,-34-5-2779,-30 2-992</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7.883"/>
    </inkml:context>
    <inkml:brush xml:id="br0">
      <inkml:brushProperty name="width" value="0.025" units="cm"/>
      <inkml:brushProperty name="height" value="0.025" units="cm"/>
      <inkml:brushProperty name="color" value="#E71224"/>
    </inkml:brush>
  </inkml:definitions>
  <inkml:trace contextRef="#ctx0" brushRef="#br0">0 74 6726,'0'0'9876,"5"9"-8616,27 52-129,-2 2 0,-4 1 0,-2 1 0,-4 1-1,13 70 1,-27-64 1250,-20-90-1057,5-13-1294,1-1-1,1 0 0,1-1 1,3 1-1,0-1 0,2 0 1,1 0-1,2 1 0,11-64 1,-8 74-25,1-1 0,1 1 0,13-28 1,-18 45-16,1-1-1,-1 0 1,1 1 0,1 0 0,-1 0 0,1 0 0,0 0 0,0 0 0,0 1 0,1-1 0,-1 1 0,1 0 0,0 1 0,0-1 0,1 1 0,-1 0 0,10-4 0,-14 7 7,0-1 0,-1 1 0,1 0 0,0-1 0,0 1 0,1-1 1,-1 1-1,0 0 0,0 0 0,0 0 0,0 0 0,0 0 0,0 0 1,0 0-1,0 0 0,0 0 0,0 0 0,0 1 0,0-1 0,0 0 1,0 1-1,0-1 0,0 0 0,0 1 0,0 0 0,0-1 0,0 1 1,0-1-1,-1 1 0,1 0 0,0 0 0,0-1 0,-1 1 0,1 0 1,0 0-1,-1 0 0,1 0 0,-1 0 0,0 0 0,1 0 0,-1 0 1,0 0-1,1 0 0,-1 0 0,0 0 0,0 2 0,0 1 3,0 0 0,-1 0-1,0 0 1,1 0-1,-1 0 1,-1 0 0,1 0-1,-1 0 1,1-1 0,-1 1-1,-4 5 1,-7 9 20,0-2 0,-1 1 0,0-2 0,-1 0 1,-1 0-1,-1-2 0,0 0 0,-35 20 0,52-33-41,1-1 0,-1 1-1,0 0 1,0 0 0,0 0-1,0 0 1,0 0 0,0 0 0,1 0-1,-1-1 1,0 1 0,0 0-1,0 0 1,0 0 0,0 0-1,0 0 1,0-1 0,0 1 0,0 0-1,0 0 1,0 0 0,0 0-1,0-1 1,0 1 0,0 0-1,0 0 1,0 0 0,0 0-1,0 0 1,0-1 0,0 1 0,0 0-1,0 0 1,0 0 0,0 0-1,0-1 1,0 1 0,0 0-1,0 0 1,0 0 0,-1 0-1,1 0 1,0 0 0,0-1 0,0 1-1,0 0 1,0 0 0,0 0-1,-1 0 1,1 0 0,0 0-1,0 0 1,0 0 0,0 0-1,-1 0 1,1 0 0,0 0 0,0 0-1,0 0 1,0 0 0,0 0-1,-1 0 1,1 0 0,0 0-1,0 0 1,0 0 0,8-15-1269,11-8-3379,34-33 0,-38 42 1958,20-19-4805</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8.398"/>
    </inkml:context>
    <inkml:brush xml:id="br0">
      <inkml:brushProperty name="width" value="0.025" units="cm"/>
      <inkml:brushProperty name="height" value="0.025" units="cm"/>
      <inkml:brushProperty name="color" value="#E71224"/>
    </inkml:brush>
  </inkml:definitions>
  <inkml:trace contextRef="#ctx0" brushRef="#br0">20 213 11082,'0'0'12289,"-3"11"-11915,1-5-320,-1 1-3,1 1 0,-1-1 0,1 1 0,1 0 1,-1 0-1,2 0 0,-1 0 0,1 0 0,0-1 0,0 1 0,2 11 0,-1-19-39,-1 1-1,0 0 0,0-1 0,1 1 1,-1-1-1,0 1 0,1 0 0,-1-1 1,1 1-1,-1-1 0,1 1 0,-1-1 0,1 1 1,-1-1-1,1 1 0,-1-1 0,1 0 1,0 1-1,-1-1 0,1 0 0,-1 1 1,1-1-1,0 0 0,0 0 0,-1 0 0,1 1 1,0-1-1,-1 0 0,1 0 0,0 0 1,-1 0-1,1 0 0,0-1 0,0 1 1,-1 0-1,1 0 0,0 0 0,-1-1 0,1 1 1,0 0-1,-1 0 0,1-1 0,-1 1 1,1-1-1,-1 1 0,1 0 0,0-1 1,-1 0-1,3-1 133,0 0 0,-1-1 0,0 1 0,1-1 0,-1 1 0,0-1 0,0 0 0,2-5 1,1-5 85,-2 0 0,1 0 0,-2 0 0,0-1 0,0 1 0,-1-1 0,-1 1 0,0-1 0,-4-24 0,-1 26-134,-2 13-131,-1 19-143,8-16 179,-1 8-12,1 0 1,0 0-1,3 23 0,-3-34 12,0 0-1,0 1 0,0-1 0,0 0 1,1 0-1,-1 0 0,0 0 0,0 1 1,1-1-1,-1 0 0,1 0 1,-1 0-1,1 0 0,0 0 0,-1 0 1,1 0-1,0 0 0,0 0 1,0-1-1,-1 1 0,1 0 0,0 0 1,0-1-1,0 1 0,0 0 1,0-1-1,0 1 0,1-1 0,-1 1 1,0-1-1,0 0 0,0 0 1,0 1-1,0-1 0,1 0 0,-1 0 1,0 0-1,0 0 0,0 0 1,1 0-1,-1-1 0,0 1 0,0 0 1,0-1-1,0 1 0,0 0 1,1-1-1,-1 1 0,0-1 0,0 0 1,0 1-1,1-3 0,5-2 17,0-2 0,-1 1 0,0-1 0,0 1 0,0-2 0,-1 1 0,0-1 0,0 1 0,-1-1 0,0-1 0,3-9 0,-2 6-9,0 1 0,1-1 1,1 1-1,12-16 1,-19 26-12,1 1 0,-1-1 0,1 0 0,0 0 0,0 1 1,-1-1-1,1 0 0,0 1 0,0-1 0,0 1 0,-1-1 0,1 1 0,0 0 0,0-1 1,0 1-1,0 0 0,0-1 0,0 1 0,0 0 0,0 0 0,0 0 0,0 0 1,0 0-1,0 0 0,0 0 0,0 0 0,0 0 0,0 1 0,0-1 0,0 0 1,0 1-1,-1-1 0,1 1 0,0-1 0,0 1 0,0-1 0,0 1 0,-1-1 1,1 1-1,0 0 0,0-1 0,0 3 0,28 41-181,-19-25 145,-9-17 43,0 0-1,0-1 1,1 1 0,-1-1 0,0 1 0,1-1 0,-1 0 0,1 1-1,-1-1 1,1 0 0,0 0 0,-1 0 0,1 0 0,0-1 0,0 1-1,0 0 1,-1-1 0,1 1 0,0-1 0,0 1 0,0-1-1,0 0 1,0 0 0,0 0 0,0 0 0,0 0 0,0-1 0,0 1-1,0-1 1,0 1 0,0-1 0,-1 1 0,1-1 0,0 0 0,0 0-1,-1 0 1,1 0 0,0 0 0,-1-1 0,1 1 0,1-2-1,9-8 43,-1-1-1,-1 1 0,0-2 1,11-16-1,-7 10-22,-4 5-65,-7 9-110,1-1 0,0 1 1,0 0-1,0 0 0,1 0 1,-1 1-1,1 0 0,0-1 1,6-2-1,-10 8-428,0 1 0,-1 0 0,1-1 0,-1 1 0,1 0-1,-1-1 1,0 1 0,0 0 0,1-1 0,-1 1 0,0 0 0,-1-1 0,1 1 0,0 2-1,-3 7-6129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8.753"/>
    </inkml:context>
    <inkml:brush xml:id="br0">
      <inkml:brushProperty name="width" value="0.025" units="cm"/>
      <inkml:brushProperty name="height" value="0.025" units="cm"/>
      <inkml:brushProperty name="color" value="#E71224"/>
    </inkml:brush>
  </inkml:definitions>
  <inkml:trace contextRef="#ctx0" brushRef="#br0">0 1 14157,'0'0'7207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09.239"/>
    </inkml:context>
    <inkml:brush xml:id="br0">
      <inkml:brushProperty name="width" value="0.025" units="cm"/>
      <inkml:brushProperty name="height" value="0.025" units="cm"/>
      <inkml:brushProperty name="color" value="#E71224"/>
    </inkml:brush>
  </inkml:definitions>
  <inkml:trace contextRef="#ctx0" brushRef="#br0">15 0 16271,'0'0'2024,"-3"9"-482,-1 9-1146,1 1 0,1 0 0,0 0 0,2 0-1,0 0 1,1 0 0,1 0 0,0 0 0,2 0-1,0 0 1,8 22 0,-3-18-229,0 0 0,1 0 0,1-1-1,1 0 1,0 0 0,2-2 0,1 0 0,27 29 0,-42-49-143,0 1 0,1-1 1,-1 1-1,0-1 0,0 0 1,1 1-1,-1-1 0,0 0 1,1 1-1,-1-1 0,0 0 0,1 1 1,-1-1-1,0 0 0,1 0 1,-1 0-1,1 1 0,-1-1 1,1 0-1,-1 0 0,0 0 1,1 0-1,-1 0 0,1 0 1,-1 0-1,1 0 0,-1 0 1,1 0-1,-1 0 0,1 0 0,0 0 1,-1-14 282,-11-22-191,3 20-104,-1 0 0,-1 1-1,0 0 1,-1 1 0,0 0 0,-1 0 0,-1 2 0,-23-20 0,35 31 46,81 17-1350,-73-16 783,0 0-1,0 0 0,0-1 0,1 0 0,-2 0 1,1 0-1,0-1 0,0 0 0,0-1 0,-1 0 1,1 0-1,-1 0 0,0-1 0,0 1 0,0-1 0,-1-1 1,1 1-1,-1-1 0,0 0 0,5-6 0,0-4-641,1-1 0,-2 0 0,0-1 0,-1 1-1,-1-1 1,8-28 0,-12 37 12286,-7 22-7779,-9 26-2072,-1-18-657,11-17-556,-1 1-1,1-1 0,0 1 0,0 0 1,1-1-1,-1 1 0,1 0 1,-2 10-1,30-17 90,20-9-122,-30 6-59,0 0-1,0 1 1,29-1-1,-44 4 33,0 1 0,0-1 0,0 0 0,0 1 0,0-1 1,-1 1-1,1-1 0,0 1 0,0-1 0,-1 1 0,1-1 0,0 1 0,0 0 1,-1-1-1,1 1 0,-1 0 0,1 0 0,-1-1 0,1 1 0,-1 0 0,1 0 1,-1 0-1,0 0 0,0 0 0,1-1 0,-1 1 0,0 0 0,0 0 0,0 0 1,0 0-1,0 0 0,0 0 0,0 0 0,0 0 0,0 0 0,-1 0 0,1 0 0,0 0 1,0-1-1,-1 3 0,-13 37 958,-22 12-102,11-31-1609,-3-11-3824,18-10-2070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0.284"/>
    </inkml:context>
    <inkml:brush xml:id="br0">
      <inkml:brushProperty name="width" value="0.025" units="cm"/>
      <inkml:brushProperty name="height" value="0.025" units="cm"/>
      <inkml:brushProperty name="color" value="#E71224"/>
    </inkml:brush>
  </inkml:definitions>
  <inkml:trace contextRef="#ctx0" brushRef="#br0">121 261 15631,'-1'-1'188,"0"0"0,0-1 0,0 1 0,0 0 0,0-1 0,0 1 0,0 0 0,-1 0 0,1 0 0,0 0-1,-1 0 1,1 1 0,-1-1 0,1 0 0,-1 0 0,1 1 0,-1-1 0,1 1 0,-1 0 0,0-1 0,1 1 0,-1 0 0,0 0 0,1 0 0,-1 0 0,-2 1 0,1 0-28,1 0 0,-1 1 0,1-1 0,-1 1 0,1-1-1,-1 1 1,1 0 0,0 0 0,0 0 0,0 1 0,0-1 0,1 0 0,-4 5 0,-2 6 158,0 1 0,1 0 0,0 0 0,-6 25 0,9-27-86,1 0-1,0 0 0,1 0 1,0 0-1,1 17 0,0-28-216,0 0-1,1-1 1,-1 1-1,0 0 1,0-1-1,0 1 1,0 0-1,0-1 1,1 1-1,-1 0 1,0-1-1,1 1 1,-1-1-1,0 1 1,1-1-1,-1 1 1,1-1-1,-1 1 1,1-1-1,-1 1 1,1-1-1,-1 1 1,1-1-1,-1 0 1,1 1-1,0-1 1,-1 0-1,1 0 1,-1 1-1,1-1 1,0 0-1,-1 0 1,1 0-1,0 0 1,-1 0-1,1 0 1,0 0-1,-1 0 1,1 0-1,0 0 1,-1 0-1,1 0 1,0-1-1,-1 1 1,1 0-1,-1 0 1,1-1-1,0 1 1,-1 0-1,1-1 1,-1 1-1,1-1 1,0 0-1,31-23 767,-18 6-542,-1-1-1,14-28 0,-18 31-208,1 0 0,0 0 0,1 1 0,15-18 0,-26 33-31,1-1 0,-1 1 0,0 0 0,1-1 0,-1 1 0,0-1 0,1 1 0,-1 0 0,1-1 0,-1 1 0,1 0 0,-1 0 0,1-1 0,-1 1 0,1 0 0,-1 0 0,1 0 0,-1-1 0,1 1 0,-1 0 0,1 0 0,-1 0 0,1 0 0,-1 0 0,1 0 0,0 0-1,-1 0 1,1 0 0,-1 1 0,1-1 0,-1 0 0,1 0 0,-1 0 0,1 1 0,-1-1 0,1 0 0,-1 0 0,1 1 0,-1-1 0,0 1 0,1-1 0,-1 0 0,0 1 0,1-1 0,-1 1 0,0-1 0,1 1 0,-1-1 0,0 0 0,0 1 0,1-1 0,-1 1 0,0 0 0,0-1 0,0 1 0,0-1 0,0 2 0,8 38-12,-8-33 42,2 34 8,-2-32-32,0 0 1,0-1-1,1 1 1,0 0-1,1-1 1,3 13-1,-5-21-2,0 0 0,0 0 0,0 1 0,0-1 0,0 0-1,0 0 1,0 0 0,0 0 0,0 0 0,0 0 0,0 0 0,1 0 0,-1 0-1,0 0 1,0 0 0,0 1 0,0-1 0,0 0 0,0 0 0,0 0 0,0 0 0,0 0-1,0 0 1,1 0 0,-1 0 0,0 0 0,0 0 0,0 0 0,0 0 0,0 0-1,0 0 1,0 0 0,0 0 0,1 0 0,-1 0 0,0 0 0,0 0 0,0 0-1,0 0 1,0 0 0,0 0 0,0 0 0,0 0 0,0 0 0,1 0 0,-1 0-1,0-1 1,0 1 0,0 0 0,0 0 0,0 0 0,0 0 0,0 0 0,0 0 0,0 0-1,0 0 1,0 0 0,0 0 0,0-1 0,0 1 0,0 0 0,0 0 0,0 0-1,0 0 1,0 0 0,0 0 0,6-13 115,0-15 73,-2-103 447,-4 95-566,0 39-73,0 0 1,1 0-1,-1-1 0,0 1 0,1 0 1,0-1-1,0 1 0,0 0 0,0-1 1,0 1-1,0-1 0,1 0 0,-1 1 1,1-1-1,0 0 0,-1 0 1,1 0-1,0 0 0,0 0 0,0 0 1,1 0-1,-1-1 0,0 1 0,1-1 1,-1 0-1,1 0 0,-1 0 0,1 0 1,0 0-1,3 0 0,-1 0 6,0 0-1,0 0 1,0-1-1,0 0 1,0 0-1,0 0 1,1 0-1,-1-1 1,0 0 0,0 0-1,0-1 1,0 1-1,-1-1 1,1 0-1,0 0 1,-1-1-1,6-3 1,1-3 103,1 0 1,-2 0 0,1-1-1,-1-1 1,-1 0 0,0 0-1,0-1 1,-1 0-1,-1 0 1,0-1 0,0 0-1,-2-1 1,1 1 0,-2-1-1,0 0 1,0 0 0,-2 0-1,1-1 1,-1-17-1,-2 32-108,0 0 1,0 0-1,0-1 0,0 1 0,0 0 0,1 0 0,-1 0 0,0 0 0,0 0 0,0-1 0,0 1 0,0 0 0,0 0 0,0 0 0,0 0 0,0-1 0,0 1 0,0 0 0,-1 0 0,1 0 0,0 0 0,0 0 0,0-1 1,0 1-1,0 0 0,0 0 0,0 0 0,0 0 0,0 0 0,0 0 0,-1-1 0,1 1 0,0 0 0,0 0 0,0 0 0,0 0 0,0 0 0,0 0 0,-1 0 0,1 0 0,0 0 0,0 0 0,0 0 0,0 0 0,0 0 1,-1 0-1,1 0 0,0 0 0,0 0 0,0 0 0,0 0 0,-1 0 0,1 0 0,0 0 0,0 0 0,0 0 0,0 0 0,0 0 0,-1 0 0,-10 11-54,-7 17-17,7-5 64,2 1 0,1 1 1,1-1-1,2 1 0,0 0 1,1 1-1,0 26 0,4-51 4,0 1 0,0-1 0,0 0 0,0 1 0,0-1 0,1 0 1,-1 0-1,0 1 0,1-1 0,-1 0 0,1 0 0,-1 0 0,1 1 0,-1-1 0,1 0 0,0 0 0,0 0 0,0 0 0,0 0 0,-1 0 0,1 0 0,0-1 0,1 1 0,-1 0 0,1 1 0,1-1 10,0 0-1,0-1 1,0 1 0,0 0-1,1-1 1,-1 0 0,0 1-1,0-1 1,0 0-1,5-1 1,5-2-294,-1 1-1,0-2 1,1 1-1,16-9 1,15-11-3750,-17 4-1487,5-8-6605</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1.237"/>
    </inkml:context>
    <inkml:brush xml:id="br0">
      <inkml:brushProperty name="width" value="0.025" units="cm"/>
      <inkml:brushProperty name="height" value="0.025" units="cm"/>
      <inkml:brushProperty name="color" value="#E71224"/>
    </inkml:brush>
  </inkml:definitions>
  <inkml:trace contextRef="#ctx0" brushRef="#br0">1 26 16303,'0'0'5093,"2"12"-3443,46 172 562,-24-98-1645,27 172 1,-97-453 1642,39 141-2230,2 0 1,3-104-1,2 153 13,0 0-1,1 1 0,-1-1 0,1 1 0,0-1 1,1 1-1,-1 0 0,1-1 0,-1 1 1,1 0-1,1 0 0,-1 0 0,1 0 0,-1 0 1,1 1-1,0-1 0,0 1 0,0 0 1,6-5-1,-4 6-6,0-1 1,0 1-1,1-1 1,-1 1-1,1 1 1,-1-1-1,1 1 1,0 0 0,-1 0-1,1 1 1,0 0-1,0 0 1,0 0-1,9 2 1,-14-2 4,0 0 1,0 0 0,0 0-1,0 0 1,0 1 0,0-1 0,0 0-1,0 1 1,0-1 0,0 1-1,0-1 1,0 1 0,-1-1 0,1 1-1,0-1 1,0 1 0,-1 0-1,1-1 1,0 1 0,-1 0-1,1 0 1,0 0 0,-1-1 0,1 1-1,-1 0 1,1 1 0,-1 1 3,1-1 1,-1 0 0,0 0 0,0 0-1,0 0 1,0 0 0,-1 0 0,1 0-1,-1 1 1,1-1 0,-2 3-1,-1 3 18,-1 0-1,0-1 0,0 1 0,-1-1 0,-6 8 0,5-8-46,-44 46 158,46-49-186,-1 0 0,1-1 0,-1 1 0,1-1 1,-1 0-1,0 0 0,0 0 0,-1-1 0,-10 4 0,16-7-80,-1 0 0,1 1 0,-1-1 0,1 0 0,0 0-1,0 0 1,-1 1 0,1-1 0,0 0 0,0 0 0,0 0 0,0 0 0,0 1-1,0-1 1,0 0 0,0 0 0,0 0 0,0 0 0,0 1 0,1-1-1,-1 0 1,0 0 0,1-1 0,4-7-1397,0 0 1,0 0-1,1 0 1,0 0-1,0 1 0,1 0 1,0 1-1,15-13 0,14-9-7792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07.793"/>
    </inkml:context>
    <inkml:brush xml:id="br0">
      <inkml:brushProperty name="width" value="0.025" units="cm"/>
      <inkml:brushProperty name="height" value="0.025" units="cm"/>
    </inkml:brush>
  </inkml:definitions>
  <inkml:trace contextRef="#ctx0" brushRef="#br0">3510 655 5093,'7'-15'2167,"6"-10"-1633,-2 0 0,-1-2 0,-1 1 0,-1-1-1,-2 0 1,4-33 0,-8 44-444,-2-1-1,-1 0 1,0 1 0,-1-1 0,0 1-1,-1-1 1,-1 1 0,-9-22-1,7 26-22,0 0-1,0 0 0,-2 1 0,1 0 0,-1 1 1,-1 0-1,0 0 0,0 1 0,-1 0 0,0 0 0,-14-8 1,1 3-43,0 1 1,0 2 0,-1 0 0,-1 1 0,0 2-1,0 0 1,-49-7 0,-188-8-301,260 23 279,-176-7 104,1 8-1,0 7 1,-337 62 0,267-11 418,4 11 0,-279 119 0,441-155-294,1 4 0,2 4 0,2 3 0,-125 98-1,167-115-138,1 2-1,1 1 0,2 2 0,1 1 0,2 1 0,1 1 0,2 2 0,1 0 0,2 1 0,2 2 0,-20 59 0,31-68-101,0 1 0,3 0 0,0 0 0,2 0 1,2 0-1,1 0 0,1 1 0,2-1 0,1 0 0,2 0 0,1-1 0,2 0 0,1 0 0,17 36 0,-12-35 11,1-1-1,2-1 0,1-1 1,2 0-1,1-2 0,1 0 1,1-1-1,1-2 0,2-1 1,0 0-1,1-2 0,2-2 1,32 18-1,-1-8 81,1-3 0,1-2 0,2-4 0,0-2 1,98 15-1,343 16 41,486-52-57,-727-21-20,453-96-1,-559 78 144,-2-6 0,254-113 0,-304 108-66,-2-4 0,-2-5 0,-4-4 1,131-112-1,-204 155-91,-1-2 0,-1-1 0,-1 0-1,-2-2 1,0-1 0,-2 0 0,-1-2 0,19-42 0,-30 54 21,0-1 1,-1 1-1,-1-1 0,-1-1 1,0 1-1,-2 0 0,0-1 1,-1 0-1,-1 1 1,-1-1-1,-1 1 0,0-1 1,-2 1-1,0 0 0,-13-37 1,5 30-24,-1 0 1,-1 2-1,-1-1 1,-1 2-1,-1 0 1,-1 1-1,-1 1 1,-1 0-1,0 2 1,-2 0-1,0 1 1,-1 2-1,-26-15 1,-3 2-16,0 3 0,-2 1 0,-1 3-1,0 3 1,-79-17 0,16 13-23,-1 6 0,-1 5-1,0 5 1,-1 6 0,-150 17 0,31 14-1474,-375 98 0,385-70-2153,41-17-2807</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1.566"/>
    </inkml:context>
    <inkml:brush xml:id="br0">
      <inkml:brushProperty name="width" value="0.025" units="cm"/>
      <inkml:brushProperty name="height" value="0.025" units="cm"/>
      <inkml:brushProperty name="color" value="#E71224"/>
    </inkml:brush>
  </inkml:definitions>
  <inkml:trace contextRef="#ctx0" brushRef="#br0">39 60 4708,'0'0'18124,"-6"14"-17611,5-12-494,-25 68 680,25-65-624,-1 1-1,1 0 1,0-1-1,1 1 1,-1 0-1,1 0 1,0 0-1,0 0 1,1-1-1,0 1 1,0 0-1,0 0 1,4 8-1,-4-12-55,-1-1-1,1 0 0,0 1 0,0-1 1,-1 0-1,1 0 0,0 1 0,0-1 0,0 0 1,1 0-1,-1 0 0,0 0 0,0-1 1,0 1-1,1 0 0,-1 0 0,0-1 1,1 1-1,-1-1 0,1 1 0,-1-1 0,1 1 1,-1-1-1,1 0 0,-1 0 0,1 0 1,-1 0-1,1 0 0,-1 0 0,1 0 1,-1-1-1,0 1 0,1 0 0,-1-1 0,1 1 1,-1-1-1,0 0 0,1 1 0,2-3 1,1 0 108,0 0 0,0 0 0,0-1 0,-1 0 0,1 0 1,-1-1-1,0 1 0,5-8 0,-3 3-6,-1 1 0,0-2 0,-1 1 0,0 0 0,0-1 0,-1 0-1,-1 0 1,1 0 0,-1 0 0,-1 0 0,0 0 0,-1-1 0,0 1 0,0 0 0,-1-1 0,-4-17-1,5 27-121,0 0 0,0 0 0,0 0 0,-1 0 0,1 0 0,0 0-1,-1 0 1,1 0 0,-1 0 0,1 0 0,-1 0 0,1 0 0,-1 0-1,0 1 1,1-1 0,-1 0 0,0 0 0,0 1 0,0-1-1,0 0 1,0 1 0,1-1 0,-1 1 0,0-1 0,0 1 0,0-1-1,0 1 1,0 0 0,-1 0 0,1-1 0,0 1 0,0 0 0,0 0-1,0 0 1,0 0 0,0 0 0,0 0 0,0 1 0,0-1-1,0 0 1,0 1 0,0-1 0,-2 1 0,1 0-54,0 1 1,1-1-1,-1 1 0,0 0 1,1-1-1,-1 1 1,1 0-1,-1 0 1,1 0-1,0 0 0,0 0 1,0 0-1,0 0 1,0 0-1,0 1 0,1-1 1,-1 0-1,1 1 1,-1 2-1,1 0-365,-1-1 1,1 1-1,1-1 1,-1 1-1,1-1 1,-1 1-1,1-1 0,1 1 1,-1-1-1,3 5 1,-4-8 111,1 0 0,-1 0 1,1 0-1,0 0 1,-1-1-1,1 1 0,0 0 1,0 0-1,-1-1 1,1 1-1,0 0 0,0-1 1,0 1-1,0-1 1,0 1-1,0-1 1,0 0-1,0 1 0,2-1 1,-1 0-331,0 0 0,0 0 0,0 0 0,0-1 0,0 1 0,0-1 0,0 1 0,0-1 0,0 0 0,0 0 0,0 1 0,0-1 0,3-3 0,16-14-7364</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1.910"/>
    </inkml:context>
    <inkml:brush xml:id="br0">
      <inkml:brushProperty name="width" value="0.025" units="cm"/>
      <inkml:brushProperty name="height" value="0.025" units="cm"/>
      <inkml:brushProperty name="color" value="#E71224"/>
    </inkml:brush>
  </inkml:definitions>
  <inkml:trace contextRef="#ctx0" brushRef="#br0">89 0 12684,'0'0'6871,"-6"9"-4560,-7 9-1803,2 0 0,0 2 0,1-1 0,0 1 0,2 0-1,-11 43 1,18-54-508,21-27-106,-12 10-7,-1 0 0,1 1 0,0 0 0,0 1 0,1 0 0,0 0 0,0 1 0,0 0 0,1 0 0,0 1 0,-1 1 0,1 0 0,1 0 0,-1 0 0,0 2 0,1-1 0,18 1 0,-27 1 124,-1 1 0,0-1 0,0 1-1,1 0 1,-1-1 0,0 1 0,0 0 0,0 0 0,0 0 0,0 0 0,0 0 0,0 0 0,-1 0 0,1 0 0,0 0 0,0 0 0,-1 1 0,1-1 0,-1 0 0,1 1 0,-1-1 0,1 0 0,-1 1 0,0-1-1,0 0 1,0 1 0,0-1 0,0 0 0,0 1 0,0-1 0,0 0 0,0 1 0,-1 1 0,0 4 196,0 0-1,0-1 1,0 1 0,-1 0-1,-4 9 1,0-4 234,-1 1 0,0-1 0,-12 13 0,17-22-468,0 0 0,0 0 0,-1 0 0,0 0-1,1-1 1,-1 1 0,0-1 0,0 0 0,0 0 0,-1 0-1,1 0 1,0 0 0,-1-1 0,1 1 0,-1-1 0,-6 1-1,9-2-119,1 0 0,0 0-1,-1 0 1,1 0 0,-1 0-1,1-1 1,-1 1-1,1 0 1,0 0 0,-1-1-1,1 1 1,0 0 0,-1-1-1,1 1 1,0 0 0,-1-1-1,1 1 1,0-1-1,0 1 1,-1 0 0,1-1-1,0 1 1,0-1 0,0 1-1,0-1 1,0 1-1,-1 0 1,1-1 0,0 1-1,0-1 1,0 1 0,0-1-1,1 0 1,-1-21-4753,1 18 3525,3-26-5912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2.255"/>
    </inkml:context>
    <inkml:brush xml:id="br0">
      <inkml:brushProperty name="width" value="0.025" units="cm"/>
      <inkml:brushProperty name="height" value="0.025" units="cm"/>
      <inkml:brushProperty name="color" value="#E71224"/>
    </inkml:brush>
  </inkml:definitions>
  <inkml:trace contextRef="#ctx0" brushRef="#br0">49 0 9321,'0'0'11323,"-7"9"-10587,5-8-721,-2 4 91,0-1 0,0 1 0,1 0 1,0 0-1,0 0 0,0 0 0,0 1 0,1-1 1,0 1-1,0-1 0,0 1 0,1 0 0,0 0 0,0 0 1,0 6-1,1-11-101,1-1 0,-1 1 0,0 0 0,1-1 0,-1 1 0,1 0 0,-1-1 1,1 1-1,0-1 0,-1 1 0,1-1 0,0 1 0,-1-1 0,1 0 0,0 1 0,-1-1 0,1 0 0,0 1 0,0-1 1,-1 0-1,1 0 0,0 0 0,0 0 0,-1 0 0,1 0 0,0 0 0,0 0 0,1 0 0,32 0 35,-24-1-56,130-8-1217,-139 9 1253,-1 0 0,1 0 1,0 0-1,0 0 0,0 1 1,0-1-1,0 0 1,0 0-1,0 1 0,0-1 1,0 0-1,0 1 0,-1-1 1,1 1-1,0-1 1,0 1-1,0 0 0,-1-1 1,1 1-1,0 0 0,-1-1 1,1 1-1,-1 0 1,1 0-1,-1 0 0,1 0 1,-1-1-1,1 1 0,-1 0 1,0 0-1,0 0 0,1 0 1,-1 0-1,0 0 1,0 0-1,0 0 0,0 0 1,0 0-1,0 0 0,0 0 1,0 0-1,-1 0 1,1 0-1,0-1 0,0 1 1,-1 0-1,1 0 0,-1 0 1,1 0-1,-1 1 1,-2 4 280,0 1 0,1-1 0,-2 0 0,1 0 0,-8 10 0,7-11-240,0 0 0,0 0 1,0-1-1,0 1 0,-1-1 0,0 0 1,0-1-1,0 1 0,0-1 0,0 0 0,-1 0 1,0-1-1,1 1 0,-1-1 0,0 0 1,-11 1-1,16-3-215,1 0 0,-1 0 0,0-1 0,0 1 0,1 0 0,-1 0 0,0-1 0,1 1-1,-1-1 1,0 1 0,1 0 0,-1-1 0,1 1 0,-1-1 0,1 0 0,-1 1 0,1-1 0,-1 1 0,1-1 0,-1 0 0,1 1 0,0-1 0,-1 0 0,1 0 0,0 1 0,0-1 0,0 0 0,0 1 0,-1-1 0,1 0 0,0 0 0,0 0-1,0 1 1,0-1 0,1-1 0,1-28-6082,6 4-1206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2.581"/>
    </inkml:context>
    <inkml:brush xml:id="br0">
      <inkml:brushProperty name="width" value="0.025" units="cm"/>
      <inkml:brushProperty name="height" value="0.025" units="cm"/>
      <inkml:brushProperty name="color" value="#E71224"/>
    </inkml:brush>
  </inkml:definitions>
  <inkml:trace contextRef="#ctx0" brushRef="#br0">1 0 16047,'0'0'6054,"0"51"-4068,1-29-1282,1 2-351,3-3-193,0 0-160,2-6-1505,-2-7-1666,0-8-3396</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2.956"/>
    </inkml:context>
    <inkml:brush xml:id="br0">
      <inkml:brushProperty name="width" value="0.025" units="cm"/>
      <inkml:brushProperty name="height" value="0.025" units="cm"/>
      <inkml:brushProperty name="color" value="#E71224"/>
    </inkml:brush>
  </inkml:definitions>
  <inkml:trace contextRef="#ctx0" brushRef="#br0">0 0 10858,'0'0'8264,"0"12"-6113,6 40-609,2 1-1,2-1 0,21 63 0,-18-68-1337,-12-42-181,0-1 0,1 0 0,-1 0 0,1 1 0,0-1 0,0 0 0,4 5 0,-6-9-14,1 1-1,0 0 0,-1-1 1,1 1-1,0-1 0,-1 1 1,1-1-1,0 0 0,0 1 1,0-1-1,0 0 0,-1 0 0,1 1 1,0-1-1,0 0 0,0 0 1,0 0-1,0 0 0,0 0 1,-1 0-1,1 0 0,0 0 1,0-1-1,0 1 0,0 0 0,0 0 1,-1-1-1,1 1 0,0 0 1,0-1-1,0 1 0,-1-1 1,1 1-1,0-1 0,-1 0 1,1 1-1,0-1 0,-1 0 0,1 1 1,-1-1-1,1 0 0,-1 0 1,1 0-1,37-47-576,-30 37 303,-1 0 0,1 1-1,1 0 1,0 1-1,0 0 1,1 0 0,18-11-1,-27 19 263,0 0 1,0 0-1,0 1 0,0-1 0,0 1 0,0-1 0,0 1 0,0-1 0,0 1 0,1 0 0,-1-1 0,0 1 0,0 0 0,1 0 0,-1 0 0,0 0 0,0 0 0,0 0 0,1 0 0,-1 1 0,0-1 0,0 0 0,0 1 0,1-1 0,-1 0 0,1 2 0,-1-1 31,0 0 1,0 1-1,0-1 1,0 1-1,0-1 0,0 1 1,-1-1-1,1 1 1,-1 0-1,1-1 0,-1 1 1,1 0-1,-1-1 1,0 1-1,0 0 0,0 2 1,0 4 95,-1-1 1,1 1-1,-2 0 1,1 0-1,-1-1 1,0 1 0,-5 9-1,2-7 0,0-1 1,-1 0-1,0-1 0,-1 1 1,0-1-1,-10 9 1,15-15-120,-1 1 0,1-1 0,-1 0 0,0 0 0,0 0 0,0 0 0,0 0 0,-1-1 0,1 1 0,0-1 1,-1 0-1,1 0 0,0 0 0,-1-1 0,0 1 0,1-1 0,-1 0 0,1 0 0,-1 0 0,1 0 1,-1 0-1,-4-2 0,7 1-150,0 1 0,0-1 0,1 1 0,-1-1 1,0 1-1,0-1 0,0 0 0,1 0 0,-1 1 0,0-1 1,1 0-1,-1 0 0,1 0 0,-1 0 0,1 0 0,-1 1 1,1-1-1,0 0 0,-1 0 0,1 0 0,0 0 0,0 0 0,-1-2 1,1-27-5427,0 22 2809,0-12-4701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3.300"/>
    </inkml:context>
    <inkml:brush xml:id="br0">
      <inkml:brushProperty name="width" value="0.025" units="cm"/>
      <inkml:brushProperty name="height" value="0.025" units="cm"/>
      <inkml:brushProperty name="color" value="#E71224"/>
    </inkml:brush>
  </inkml:definitions>
  <inkml:trace contextRef="#ctx0" brushRef="#br0">1 1 16912,'0'0'2002,"4"8"75,23 46-51,-2 1 1,21 73-1,4 9-1422,-50-136-652,1 1 1,-1-1-1,0 0 0,0 0 0,1 1 1,-1-1-1,1 0 0,-1 0 0,1 0 1,0 0-1,-1 0 0,1 1 0,0-1 1,0-1-1,0 1 0,-1 0 0,1 0 1,0 0-1,0 0 0,0-1 0,1 1 1,-1 0-1,0-1 0,0 1 0,0-1 1,0 1-1,1-1 0,-1 0 0,2 1 1,-1-2-262,-1 0 1,0 0-1,0 0 1,0-1 0,0 1-1,0 0 1,0 0-1,0-1 1,-1 1-1,1-1 1,0 1-1,-1-1 1,1 1 0,-1-1-1,0 1 1,1-1-1,-1 1 1,0-1-1,0 0 1,0 1-1,0-1 1,0 1 0,0-2-1,0-27-6636,0-4-3732</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3.642"/>
    </inkml:context>
    <inkml:brush xml:id="br0">
      <inkml:brushProperty name="width" value="0.025" units="cm"/>
      <inkml:brushProperty name="height" value="0.025" units="cm"/>
      <inkml:brushProperty name="color" value="#E71224"/>
    </inkml:brush>
  </inkml:definitions>
  <inkml:trace contextRef="#ctx0" brushRef="#br0">1 153 13325,'0'0'2626,"8"4"-181,-3-2-2214,-1 0 1,1 0-1,1 0 0,-1 0 0,0-1 1,0 0-1,1 0 0,-1 0 0,0 0 1,1-1-1,-1 0 0,0 0 1,1-1-1,-1 0 0,1 0 0,-1 0 1,0 0-1,0-1 0,0 0 0,0 0 1,0 0-1,0 0 0,0-1 0,-1 0 1,1 0-1,-1 0 0,4-5 1,0 1 23,-1-1 1,0 0 0,-1-1 0,7-11 0,-11 17-156,0 0 0,0 0 0,-1-1 0,1 1-1,-1-1 1,0 1 0,0-1 0,0 0 0,-1 1 0,1-1 0,-1 0 0,0 0-1,0 1 1,0-1 0,-1-5 0,0 7-52,1 1 0,-1-1 0,0 1 0,0-1 0,0 1 0,0 0-1,0 0 1,0 0 0,-1 0 0,1 0 0,0 0 0,-1 0 0,1 0 0,0 0 0,-1 0 0,1 1 0,-1-1 0,1 0 0,-1 1 0,0 0 0,1-1-1,-1 1 1,1 0 0,-1 0 0,0 0 0,1 0 0,-1 0 0,0 0 0,1 0 0,-1 0 0,1 1 0,-3 0 0,-1 0-44,0 0 1,0 0-1,0 0 1,0 1 0,0 0-1,0 0 1,0 0-1,-8 6 1,8-4 11,1 1 0,-1 1 0,1-1 1,0 1-1,0 0 0,0 0 0,1 0 1,0 0-1,0 1 0,1-1 0,-1 1 1,2 0-1,-1-1 0,-1 13 0,2-16 2,1 1-1,0-1 1,-1 0-1,1 1 0,0-1 1,1 0-1,-1 1 1,1-1-1,-1 0 0,1 1 1,0-1-1,0 0 1,0 0-1,1 0 1,-1 0-1,1 0 0,0 0 1,-1 0-1,1-1 1,1 1-1,-1-1 0,0 1 1,0-1-1,1 0 1,0 0-1,-1 0 0,1 0 1,0 0-1,0 0 1,0-1-1,5 2 1,3 0-81,-1-1-1,0 0 1,1-1 0,-1 0 0,1 0 0,-1-2 0,1 1 0,-1-1 0,1 0 0,10-4 0,19-9-3100,-4-8-3732,-5-6-6696</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4.310"/>
    </inkml:context>
    <inkml:brush xml:id="br0">
      <inkml:brushProperty name="width" value="0.025" units="cm"/>
      <inkml:brushProperty name="height" value="0.025" units="cm"/>
      <inkml:brushProperty name="color" value="#E71224"/>
    </inkml:brush>
  </inkml:definitions>
  <inkml:trace contextRef="#ctx0" brushRef="#br0">75 38 12204,'0'0'12475,"-8"6"-12160,2-1-303,1 0-1,0 0 0,0 1 0,1 0 1,0-1-1,0 2 0,0-1 0,0 0 1,1 1-1,0-1 0,1 1 1,0 0-1,0 0 0,0 0 0,0 0 1,1 0-1,0 13 0,-1-6-10,0-3 4,1 0-1,-1 0 1,2 0 0,-1 1-1,2-1 1,-1 0 0,2 0-1,4 21 1,-6-31 4,1 0-1,-1 0 1,0 0 0,1 0 0,-1-1-1,1 1 1,-1 0 0,1 0 0,0-1-1,-1 1 1,1 0 0,0-1 0,-1 1 0,1-1-1,0 1 1,0-1 0,0 1 0,-1-1-1,1 1 1,0-1 0,0 0 0,0 1-1,0-1 1,0 0 0,0 0 0,0 0-1,-1 0 1,1 0 0,2 0 0,-1-1 45,0 1 0,0-1 0,0 0 0,-1 0 0,1 0 0,0 0 0,0-1 0,-1 1 0,1-1 0,0 1 0,-1-1 0,2-1 0,4-6 177,-1 1 0,-1-1 0,1 0-1,4-12 1,-4 7-80,-2-1 0,1 0-1,-2-1 1,0 1 0,1-29 0,-3 38-103,-1-1-1,0 1 1,0-1 0,-1 1 0,1 0 0,-1-1 0,-1 1 0,1 0 0,-1 0 0,0-1 0,-1 2 0,1-1 0,-1 0-1,-1 0 1,1 1 0,-7-9 0,9 13-61,0 0 1,0 0-1,0 0 0,0 0 0,1 0 1,-2 0-1,1 0 0,0 0 0,0 0 0,0 0 1,0 1-1,-1-1 0,1 0 0,0 1 1,0-1-1,-1 1 0,1 0 0,0-1 0,-1 1 1,1 0-1,-1 0 0,1 0 0,0 0 1,-1 0-1,1 0 0,-1 0 0,1 1 0,0-1 1,-1 0-1,1 1 0,0-1 0,-1 1 1,1-1-1,0 1 0,0 0 0,-1-1 0,1 1 1,-1 2-1,0-1-124,0 1 1,0 0-1,0 0 1,1-1-1,-1 1 1,1 1-1,0-1 1,0 0-1,0 0 0,0 0 1,0 1-1,1-1 1,0 0-1,-1 5 1,1-4-197,0 0 1,1 0 0,-1 0 0,1 0-1,-1 0 1,1 0 0,0-1 0,1 1-1,-1 0 1,1 0 0,-1-1 0,1 1-1,0-1 1,4 6 0,-3-7-302,-1 1 0,1-1 0,0 1 0,0-1 0,0 0 0,0 0 0,0 0 0,0-1 0,0 1 0,6 1 0,15 2-5356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4.759"/>
    </inkml:context>
    <inkml:brush xml:id="br0">
      <inkml:brushProperty name="width" value="0.025" units="cm"/>
      <inkml:brushProperty name="height" value="0.025" units="cm"/>
      <inkml:brushProperty name="color" value="#E71224"/>
    </inkml:brush>
  </inkml:definitions>
  <inkml:trace contextRef="#ctx0" brushRef="#br0">0 50 11211,'0'0'10319,"1"11"-10004,47 354 2341,-15-132-417,-28-336-1348,-7-23-756,-1 36-152,17-168 1,-13 253 4,-1 1 1,1-1 0,1 0-1,-1 0 1,1 0-1,-1 1 1,2-1 0,-1 1-1,0-1 1,1 1-1,-1 0 1,1 0 0,4-4-1,-5 6-3,1 1 0,-1-1 0,0 1 0,0 0 0,1-1 0,-1 1 0,0 0 0,1 1 0,-1-1-1,1 0 1,-1 1 0,1-1 0,0 1 0,-1 0 0,1 0 0,-1 0 0,1 0 0,0 0 0,-1 1 0,1-1 0,-1 1-1,1 0 1,-1-1 0,1 1 0,-1 0 0,0 1 0,3 0 0,-3-1-28,0 0 0,1 0 0,-1 0 0,0 1 0,0-1 0,0 0 0,0 1 0,-1-1 0,1 1 0,0 0 1,0 0-1,-1 0 0,0 0 0,1 0 0,-1 0 0,0 0 0,0 0 0,0 0 0,0 1 0,0-1 0,0 0 0,-1 1 0,1-1 0,-1 0 0,0 1 0,0-1 0,0 1 0,0-1 0,0 1 0,0-1 1,0 0-1,-1 1 0,1-1 0,-1 1 0,0-1 0,0 0 0,0 0 0,0 1 0,0-1 0,0 0 0,-3 3 0,-4 8 55,-1-1-1,0-1 1,0 0-1,-1 0 1,-17 14-1,20-19 1,-4 5 79,-1-1-1,0-1 1,0 0-1,-1-1 1,-24 12-1,37-20-108,0 0 0,0 0 0,0 0 0,-1 0-1,1 0 1,0 0 0,0 0 0,0-1 0,-1 1-1,1 0 1,0 0 0,0 0 0,0 0 0,0 0-1,-1-1 1,1 1 0,0 0 0,0 0 0,0 0 0,0-1-1,0 1 1,0 0 0,0 0 0,-1 0 0,1-1-1,0 1 1,0 0 0,0 0 0,0-1 0,0 1-1,0 0 1,0 0 0,0-1 0,0 1 0,0 0 0,0 0-1,0 0 1,1-1 0,-1 1 0,0 0 0,0 0-1,0 0 1,0-1 0,0 1 0,0 0 0,0 0-1,1 0 1,-1-1 0,0 1 0,0 0 0,0 0 0,0 0-1,1 0 1,-1 0 0,0-1 0,0 1 0,0 0-1,1 0 1,11-15-2387,0 1 0,20-17 1,-20 18-226,17-13-4480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5.557"/>
    </inkml:context>
    <inkml:brush xml:id="br0">
      <inkml:brushProperty name="width" value="0.025" units="cm"/>
      <inkml:brushProperty name="height" value="0.025" units="cm"/>
      <inkml:brushProperty name="color" value="#E71224"/>
    </inkml:brush>
  </inkml:definitions>
  <inkml:trace contextRef="#ctx0" brushRef="#br0">1 4 9161,'0'0'10559,"2"10"-9321,14 71 535,-4-12-38,43 133 0,-55-200-1704,1 0-1,-1 0 1,1 0 0,0 1 0,0-1 0,0 0 0,0 0 0,0 0-1,0 0 1,1-1 0,-1 1 0,1 0 0,-1 0 0,1-1-1,0 1 1,0-1 0,-1 0 0,1 1 0,0-1 0,0 0 0,0 0-1,1 0 1,-1 0 0,4 0 0,-5-1 21,1-1 0,0 0 0,0 1 0,0-1 0,-1 0 0,1 0 0,0 0 0,-1-1 0,1 1 0,-1 0 0,1-1 0,-1 1 0,0-1 0,0 1 0,1-1 0,-1 1 0,0-1 0,0 0 0,-1 0 0,1 1 0,0-1 0,0 0 0,-1 0 0,0 0 0,1 0 0,-1 0 0,0 0 0,0-2 0,3-12-15,-1 1-1,0-1 1,-2 0-1,0 1 1,0-1 0,-2 0-1,0 0 1,0 1-1,-2 0 1,0-1-1,0 1 1,-8-15-1,2 16-101,7 26-78,7 26-65,-3-31 217,1-1 0,1 0 0,0 0 1,-1 0-1,2 0 0,-1-1 0,1 1 0,0-1 0,0 0 0,0 0 1,1-1-1,5 6 0,-8-8-2,1 0 0,-1-1-1,1 1 1,-1-1 0,1 0 0,-1 0 0,1 0 0,0 0 0,0 0 0,-1 0 0,1-1 0,0 0-1,0 1 1,0-1 0,0 0 0,0 0 0,0 0 0,-1-1 0,1 1 0,0-1 0,0 0 0,0 1-1,-1-1 1,1 0 0,0-1 0,-1 1 0,1 0 0,-1-1 0,5-3 0,0-1 36,0-1 1,-1 0 0,1 0 0,-1-1 0,-1 0-1,1 0 1,-1 0 0,4-10 0,-4 9-17,0 0 1,0 0 0,1 0-1,0 1 1,0 0-1,9-7 1,-15 14-32,0 1 0,1 0 1,-1 0-1,1-1 0,-1 1 1,1 0-1,0 0 0,-1 0 1,1 0-1,-1 0 0,1 0 0,-1 0 1,1 0-1,-1 0 0,1 0 1,-1 0-1,1 0 0,-1 0 1,1 0-1,-1 0 0,1 0 0,0 0 1,-1 1-1,0-1 0,1 0 1,-1 0-1,1 1 0,-1-1 1,1 0-1,-1 1 0,1-1 0,-1 1 1,0-1-1,1 0 0,-1 1 1,0-1-1,1 1 0,-1-1 1,0 1-1,0-1 0,0 1 1,1-1-1,-1 1 0,0-1 0,0 1 1,0-1-1,0 1 0,0 0 1,11 35 123,-9-27-64,-1-6-33,0 1 0,0-1 0,1 1 0,-1-1 0,1 1 0,0-1 0,-1 0 0,2 0 0,-1 0 0,0 0 1,1 0-1,-1-1 0,1 1 0,0-1 0,0 1 0,4 2 0,-5-5 5,0 1 1,0-1-1,0 1 0,1-1 0,-1 0 1,0 1-1,0-1 0,0 0 0,1-1 1,-1 1-1,0 0 0,0 0 0,0-1 1,0 0-1,0 1 0,1-1 0,-1 0 1,0 0-1,-1 0 0,1 0 0,0 0 1,0-1-1,0 1 0,-1 0 0,1-1 1,-1 0-1,1 1 0,2-4 0,8-10 51,-1 0-1,-1 0 0,10-18 0,22-33-17,-41 65-63,0 0 1,0 0-1,-1 0 1,1 1-1,0-1 1,0 0-1,0 0 1,0 1-1,0-1 1,0 1-1,0-1 1,1 1-1,-1-1 1,0 1-1,0 0 1,0-1-1,0 1 0,1 0 1,-1 0-1,0 0 1,0 0-1,0 0 1,1 0-1,-1 0 1,0 0-1,2 1 1,34 17-70,-33-15 65,0 0 1,0-1 0,0 0 0,0 0-1,0 0 1,1-1 0,-1 1-1,1-1 1,4 1 0,-8-2-96,0 0 0,0 0 1,0 0-1,0 0 1,0 0-1,0 0 0,-1 0 1,1-1-1,0 1 1,0 0-1,0-1 0,0 1 1,-1 0-1,1-1 1,0 1-1,0-1 0,-1 1 1,1-1-1,0 0 1,-1 1-1,1-1 0,0 0 1,-1 1-1,1-1 1,-1 0-1,0 0 0,1 1 1,-1-1-1,1 0 1,-1 0-1,0-1 0,2-31-6244,-3 20 3845,1-11-4579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16.468"/>
    </inkml:context>
    <inkml:brush xml:id="br0">
      <inkml:brushProperty name="width" value="0.025" units="cm"/>
      <inkml:brushProperty name="height" value="0.025" units="cm"/>
    </inkml:brush>
  </inkml:definitions>
  <inkml:trace contextRef="#ctx0" brushRef="#br0">32 207 6887,'0'-62'14061,"0"76"-13106,13 177 348,0-8-940,-11-38 982,-2-184-1119,-6-173 114,3 184-325,-1-1 0,-1 1 0,-1 0 0,-2 1 1,-14-36-1,16 51 20,8 18-144,11 18-15,-11-21 124,1 0-1,0 0 1,-1 0 0,1 0-1,1-1 1,-1 1-1,0-1 1,1 0-1,-1 0 1,1 0-1,-1 0 1,1-1-1,0 0 1,0 0-1,0 0 1,0 0 0,0 0-1,0-1 1,0 1-1,0-1 1,0 0-1,5-1 1,-4-1 12,0 1 1,0-1-1,-1 0 1,1-1 0,0 1-1,-1-1 1,0 0-1,1 0 1,-1-1-1,0 1 1,-1-1-1,1 0 1,-1 1 0,1-2-1,-1 1 1,4-7-1,5-12 204,-1-1 0,-1 1 0,-1-2-1,-1 0 1,-1 0 0,6-48 0,-15 173-31,6 130-173,-3-219-95,1-1 0,0 0 0,0 0 0,7 15 0,-9-23-55,1 1 0,0-1 0,0 1 0,0-1 0,1 0 0,-1 0-1,0 0 1,1 0 0,0 0 0,-1 0 0,1 0 0,0 0-1,0-1 1,0 1 0,0-1 0,0 1 0,0-1 0,0 0-1,1 0 1,-1 0 0,0 0 0,6 1 0,-7-2-34,0 0 0,0 0 1,1 0-1,-1 0 1,0 0-1,0 0 0,0-1 1,1 1-1,-1 0 0,0-1 1,0 1-1,0-1 0,0 0 1,0 1-1,0-1 1,0 0-1,0 1 0,0-1 1,0 0-1,0 0 0,-1 0 1,1 0-1,0 0 0,-1 0 1,1 0-1,0 0 1,-1 0-1,1 0 0,-1-1 1,0 1-1,1 0 0,-1-1 1,9-26-6422</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5.901"/>
    </inkml:context>
    <inkml:brush xml:id="br0">
      <inkml:brushProperty name="width" value="0.025" units="cm"/>
      <inkml:brushProperty name="height" value="0.025" units="cm"/>
      <inkml:brushProperty name="color" value="#E71224"/>
    </inkml:brush>
  </inkml:definitions>
  <inkml:trace contextRef="#ctx0" brushRef="#br0">0 1 14221,'0'0'4805,"66"39"-5093,-44-35-1442,-1-3-2370,0-1 1378,-1 0-2243</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16.259"/>
    </inkml:context>
    <inkml:brush xml:id="br0">
      <inkml:brushProperty name="width" value="0.025" units="cm"/>
      <inkml:brushProperty name="height" value="0.025" units="cm"/>
      <inkml:brushProperty name="color" value="#E71224"/>
    </inkml:brush>
  </inkml:definitions>
  <inkml:trace contextRef="#ctx0" brushRef="#br0">104 30 5765,'0'0'18615,"-7"0"-17638,4 0-897,-1 1 0,1-1-1,0 1 1,0 0 0,0 0-1,0 0 1,0 0 0,0 1-1,0-1 1,1 1 0,-1 0-1,0 0 1,1 0 0,-1 0-1,1 0 1,0 0 0,-4 5-1,0 1 190,1 0 0,0 0 0,1 0-1,0 1 1,0-1 0,-3 10-1,6-14-189,-1 0-1,1 0 1,0 1-1,0-1 1,0 0-1,1 0 1,0 1-1,-1-1 0,1 0 1,1 1-1,-1-1 1,1 0-1,1 8 1,-1-11-73,-1 0 1,1 0 0,0 0 0,-1 0 0,1 0-1,0 0 1,0 0 0,0 0 0,-1 0-1,1 0 1,0 0 0,0-1 0,0 1-1,1 0 1,-1-1 0,0 1 0,0-1-1,2 2 1,0-2 5,0 0 0,0 1 1,0-1-1,0 0 0,0 0 0,0 0 0,-1-1 0,1 1 0,0-1 0,0 0 0,3-1 0,2-1 6,-1-1 0,0 0 0,0 0 0,-1-1 0,1 0 0,-1 0 0,0-1 0,0 0 0,-1 0 0,1 0 0,-1 0 0,-1-1 0,8-13 0,-3 4-49,-1-1 0,0 0 0,-1 0 0,9-36 0,-20 76-453,2-1 1,0 1 0,2-1 0,0 1 0,4 24 0,6-29-3121,2-6-2449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0.623"/>
    </inkml:context>
    <inkml:brush xml:id="br0">
      <inkml:brushProperty name="width" value="0.025" units="cm"/>
      <inkml:brushProperty name="height" value="0.025" units="cm"/>
      <inkml:brushProperty name="color" value="#E71224"/>
    </inkml:brush>
  </inkml:definitions>
  <inkml:trace contextRef="#ctx0" brushRef="#br0">1 1 3683,'0'0'10880,"4"3"-9866,-1-1-897,0 1-1,-1 0 0,1 0 0,-1 0 0,0 0 0,0 1 0,0-1 0,0 0 0,-1 1 1,1-1-1,-1 1 0,0 0 0,0-1 0,0 1 0,0 0 0,-1 0 0,0 6 1,0 85 150,-1-54-340,0 19-1019,5 117-5962,0-142 4769</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1.967"/>
    </inkml:context>
    <inkml:brush xml:id="br0">
      <inkml:brushProperty name="width" value="0.025" units="cm"/>
      <inkml:brushProperty name="height" value="0.025" units="cm"/>
      <inkml:brushProperty name="color" value="#E71224"/>
    </inkml:brush>
  </inkml:definitions>
  <inkml:trace contextRef="#ctx0" brushRef="#br0">21 0 9833,'0'0'4549,"-5"51"-3909,-2-5 193,2 10-577,2 12-224,3 10-32,0 9 0,0 7-192,3 5-128,4 2-97,4-4-255,-2-10-706,1-11-896,-3-12-2786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2.314"/>
    </inkml:context>
    <inkml:brush xml:id="br0">
      <inkml:brushProperty name="width" value="0.025" units="cm"/>
      <inkml:brushProperty name="height" value="0.025" units="cm"/>
      <inkml:brushProperty name="color" value="#E71224"/>
    </inkml:brush>
  </inkml:definitions>
  <inkml:trace contextRef="#ctx0" brushRef="#br0">19 0 4773,'0'81'2049,"0"2"-223,0 3 128,0-1-481,-1 1-1024,-3-1-385,0-3-641,-1-8-832,1-8-1954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2.678"/>
    </inkml:context>
    <inkml:brush xml:id="br0">
      <inkml:brushProperty name="width" value="0.025" units="cm"/>
      <inkml:brushProperty name="height" value="0.025" units="cm"/>
      <inkml:brushProperty name="color" value="#E71224"/>
    </inkml:brush>
  </inkml:definitions>
  <inkml:trace contextRef="#ctx0" brushRef="#br0">5 1 7976,'-2'132'5844,"0"-4"-2972,6 2-4056,1 8-1088,-7 69 3045,0-48-139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40.800"/>
    </inkml:context>
    <inkml:brush xml:id="br0">
      <inkml:brushProperty name="width" value="0.025" units="cm"/>
      <inkml:brushProperty name="height" value="0.025" units="cm"/>
      <inkml:brushProperty name="color" value="#E71224"/>
    </inkml:brush>
  </inkml:definitions>
  <inkml:trace contextRef="#ctx0" brushRef="#br0">0 1 4260,'0'0'2082,"55"68"-2050,-35-49-128,5 5-128,4 3 224,4 7 0,8 2 0,4 7 64,-1 0 0,3 2 0,-2-1-352,-3-4-545,-3-1-833</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41.519"/>
    </inkml:context>
    <inkml:brush xml:id="br0">
      <inkml:brushProperty name="width" value="0.025" units="cm"/>
      <inkml:brushProperty name="height" value="0.025" units="cm"/>
      <inkml:brushProperty name="color" value="#E71224"/>
    </inkml:brush>
  </inkml:definitions>
  <inkml:trace contextRef="#ctx0" brushRef="#br0">0 0 1634,'10'12'2044,"70"89"554,50 67-5111,-22-28 1336,-37-49 3951,-49-67-2342,1-2 1,0 0-1,2-1 0,1-2 1,0 0-1,55 28 1,-53-28-165,0 2 1,-1 0 0,-1 2 0,35 40 0,29 27 319,-1-13-543,111 125 1,-161-162-68,0-2 0,69 51 0,-55-48 12,52 54 0,194 191-267,-82-82 405,-65-67 75,-46-52-2867,-90-72 1885,-2 1-679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55.256"/>
    </inkml:context>
    <inkml:brush xml:id="br0">
      <inkml:brushProperty name="width" value="0.025" units="cm"/>
      <inkml:brushProperty name="height" value="0.025" units="cm"/>
      <inkml:brushProperty name="color" value="#E71224"/>
    </inkml:brush>
  </inkml:definitions>
  <inkml:trace contextRef="#ctx0" brushRef="#br0">36 51 4837,'0'0'13175,"-5"-8"-12001,-16-27-160,13 63 826,8-27-1833,0 0 0,-1 0 0,1 0 0,0 0 0,0 0 0,0 0 0,0 0 0,0 0 0,0 0 0,0-1 0,0 1 0,0 0 0,1 0 0,-1 0-1,0 0 1,0 0 0,1 0 0,-1 0 0,1 0 0,-1-1 0,1 1 0,-1 0 0,1 0 0,-1-1 0,1 1 0,0 0 0,0-1 0,-1 1 0,1 0 0,0-1 0,0 1 0,-1-1 0,1 1-1,0-1 1,0 0 0,0 1 0,0-1 0,0 0 0,0 0 0,1 1 0,-1-2 41,0 1-1,-1-1 1,1 1-1,0-1 0,0 0 1,-1 1-1,1-1 1,-1 0-1,1 1 1,0-1-1,-1 0 1,0 0-1,1 0 1,-1 1-1,1-1 0,-1 0 1,0 0-1,0 0 1,1 0-1,-1 0 1,0 0-1,0 0 1,0 0-1,0 1 1,0-1-1,0-2 1,0-32 896,0 30-271,0 5-657,0-1-1,0 1 1,-1 0 0,1 0-1,0 0 1,0 0 0,0 0-1,0 0 1,0-1 0,0 1-1,0 0 1,-1 0 0,1 0-1,0 0 1,0 0 0,0 0-1,0 0 1,-1 0 0,1 0-1,0 0 1,0 0 0,0 0-1,0 0 1,0 0 0,-1 0-1,1 0 1,0 0 0,0 0-1,0 0 1,0 0 0,-1 0-1,1 0 1,0 0 0,0 0-1,0 0 1,0 0 0,-1 0 0,1 0-1,0 0 1,0 0 0,0 0-1,0 1 1,0-1 0,0 0-1,-1 0 1,1 0 0,0 0-1,0 0 1,0 0 0,0 1-1,0-1 1,0 0 0,0 0-1,0 0 1,0 0 0,0 1-1,0-1 1,0 0 0,0 0-1,0 0 1,0 0 0,0 1-1,0-1 1,0 0 0,0 0-1,-8 12 13,7-7-14,0 0-1,0 1 1,0-1-1,1 1 1,0-1-1,0 1 0,2 9 1,-2-14-128,0 0 1,0 0-1,0 1 0,1-1 0,-1 0 1,0 0-1,1 0 0,-1 0 1,0 0-1,1 0 0,-1 0 0,1 0 1,0 0-1,-1 0 0,1 0 1,0 0-1,0-1 0,-1 1 1,1 0-1,0 0 0,0-1 0,0 1 1,0-1-1,0 1 0,0 0 1,0-1-1,0 0 0,0 1 0,0-1 1,0 0-1,1 1 0,-1-1 1,0 0-1,0 0 0,0 0 1,0 0-1,0 0 0,1 0 0,-1-1 1,0 1-1,0 0 0,0 0 1,1-1-1,6-8-4883,-4-10-5055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7:57.416"/>
    </inkml:context>
    <inkml:brush xml:id="br0">
      <inkml:brushProperty name="width" value="0.025" units="cm"/>
      <inkml:brushProperty name="height" value="0.025" units="cm"/>
      <inkml:brushProperty name="color" value="#E71224"/>
    </inkml:brush>
  </inkml:definitions>
  <inkml:trace contextRef="#ctx0" brushRef="#br0">0 76 4644,'0'0'9887,"3"17"-9193,-3-17-665,1 0 0,-1 1-1,0-1 1,0 0 0,0 0 0,0 1-1,1-1 1,-1 0 0,0 0 0,0 1-1,1-1 1,-1 0 0,0 0 0,0 0 0,1 1-1,-1-1 1,0 0 0,1 0 0,-1 0-1,0 0 1,1 0 0,-1 0 0,0 0-1,1 0 1,-1 0 0,0 0 0,1 0-1,-1 0 1,0 0 0,1 0 0,-1 0 0,0 0-1,1 0 1,-1 0 0,0 0 0,1 0-1,-1 0 1,0-1 0,0 1 0,1 0-1,-1 0 1,0 0 0,1-1 0,-1 1-1,0 0 1,0 0 0,0-1 0,1 1-1,-1 0 1,0 0 0,0-1 0,0 1 0,0 0-1,1-1 1,-1 1 0,0 0 0,0-1-1,0 1 1,0 0 0,0 0 0,0-1-1,0 1 1,0-1 0,0 1 0,0 0-1,0-1 1,1 2-25,0 0 0,0 0 0,1 0 0,-1 0 1,1 0-1,-1 0 0,0 0 0,1 0 0,-1-1 0,1 1 0,0-1 0,-1 1 0,1-1 0,-1 1 0,1-1 0,0 0 0,-1 0 0,1 0 0,0 0 1,-1 0-1,1 0 0,0-1 0,-1 1 0,1 0 0,0-1 0,-1 1 0,1-1 0,-1 0 0,1 1 0,-1-1 0,1 0 0,-1 0 0,0 0 0,1 0 1,-1 0-1,0 0 0,2-3 0,0 1-361,-1-1 0,1 1 0,-1-1 0,0 0 0,0 1 0,0-1 1,0 0-1,-1-1 0,0 1 0,0 0 0,0 0 0,0 0 0,0-8 0,-1-11-3785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16.857"/>
    </inkml:context>
    <inkml:brush xml:id="br0">
      <inkml:brushProperty name="width" value="0.025" units="cm"/>
      <inkml:brushProperty name="height" value="0.025" units="cm"/>
    </inkml:brush>
  </inkml:definitions>
  <inkml:trace contextRef="#ctx0" brushRef="#br0">1 306 17457,'0'0'5658,"8"6"-4750,-6-4-850,1 0 0,0 0 0,-1 0 0,1-1 0,0 1 0,0-1 0,0 0 0,0 0 0,0 0 0,0 0 0,0-1 0,1 1 0,-1-1 0,0 0 0,0 0 0,0 0 0,1 0 0,-1 0 0,0-1 0,0 1 0,0-1 0,0 0 0,0 0 1,0 0-1,0-1 0,0 1 0,0-1 0,0 1 0,-1-1 0,3-2 0,167-101 1445,-93 54-1566,2 3 0,87-36-1,-135 75-752,-5 3-1532,-13-2-2955</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8:13.942"/>
    </inkml:context>
    <inkml:brush xml:id="br0">
      <inkml:brushProperty name="width" value="0.025" units="cm"/>
      <inkml:brushProperty name="height" value="0.025" units="cm"/>
      <inkml:brushProperty name="color" value="#E71224"/>
    </inkml:brush>
  </inkml:definitions>
  <inkml:trace contextRef="#ctx0" brushRef="#br0">40 166 3876,'0'0'15700,"5"-1"-15337,-3 0-215,-1 1 0,1-1 1,0 0-1,0 0 0,-1 1 0,1-1 1,0 0-1,-1-1 0,1 1 0,-1 0 1,0 0-1,1-1 0,-1 1 0,0-1 0,2-2 1,-3 4-61,1-1 1,-1 1-1,0-1 0,0 1 1,1-1-1,-1 1 1,0-1-1,0 1 1,0-1-1,0 1 1,0-1-1,0 1 0,0-1 1,0 1-1,0-1 1,0 0-1,0 1 1,0-1-1,0 1 1,0-1-1,-1 1 0,1-1 1,0 1-1,-1-1 1,0 0-39,0 0 0,0 0 0,0 0 1,0 0-1,0 0 0,-1 1 0,1-1 0,0 0 1,0 1-1,-1-1 0,1 1 0,0 0 1,-1-1-1,1 1 0,-2 0 0,2-1-42,-1 1 0,1 0-1,0 0 1,-1-1-1,1 1 1,0 0 0,-1 0-1,1 0 1,-1 1 0,1-1-1,0 0 1,-1 0 0,1 1-1,0-1 1,-1 1 0,1-1-1,0 1 1,0 0-1,-1-1 1,1 1 0,0 0-1,0 0 1,0 0 0,0 0-1,0 0 1,0 0 0,-1 1-1,1 0-16,0 0 0,1 0 0,-1 0-1,1 0 1,-1 0 0,1 1 0,-1-1 0,1 0-1,0 0 1,0 0 0,0 0 0,0 0-1,1 0 1,-1 0 0,1 1 0,-1-1 0,2 3-1,-2-4 10,0-1-1,1 1 0,-1-1 0,0 1 0,0 0 1,1-1-1,-1 1 0,0-1 0,1 1 1,-1-1-1,0 1 0,1-1 0,-1 0 0,1 1 1,-1-1-1,1 1 0,-1-1 0,1 0 1,-1 0-1,1 1 0,-1-1 0,1 0 0,-1 0 1,1 1-1,0-1 0,-1 0 0,1 0 0,-1 0 1,1 0-1,0 0 0,-1 0 0,1 0 1,-1 0-1,1 0 0,0 0 0,-1 0 0,1-1 1,-1 1-1,1 0 0,-1 0 0,1 0 1,-1-1-1,1 1 0,-1 0 0,1-1 0,-1 1 1,1 0-1,-1-1 0,1 1 0,0-1 0,19-24 137,-17 16 0,-1 1-1,0-1 1,-1 0-1,0 0 1,0 0-1,-1 0 1,-1-13-1,1 21-114,0 0-1,0 0 1,0 1-1,0-1 1,0 0-1,-1 0 1,1 1-1,0-1 1,0 0 0,-1 0-1,1 1 1,0-1-1,-1 0 1,1 1-1,0-1 1,-1 0-1,1 1 1,-1-1 0,0 1-1,1-1 1,-1 1-1,1-1 1,-1 1-1,0-1 1,1 1-1,-1 0 1,0-1-1,1 1 1,-1 0 0,0 0-1,0-1 1,1 1-1,-1 0 1,0 0-1,0 0 1,1 0-1,-1 0 1,0 0-1,0 0 1,1 0 0,-1 0-1,-1 1 1,0-1 9,1 1 1,-1-1 0,0 1-1,1-1 1,-1 1-1,1 0 1,-1-1 0,1 1-1,0 0 1,-1 0 0,1 0-1,0 0 1,-1 0-1,1 0 1,0 1 0,0-1-1,0 0 1,0 1 0,0-1-1,0 2 1,-2 6-39,0-1-1,0 1 1,1 0-1,1 0 1,-1 0 0,2 0-1,-1 0 1,1 0-1,0 0 1,1 0 0,0 0-1,1 0 1,3 14-1,-4-22 11,-1 0 0,1 0-1,-1 0 1,1 0 0,-1 0-1,1 0 1,0 0-1,0 0 1,-1 0 0,1 0-1,0-1 1,0 1-1,0 0 1,0-1 0,0 1-1,0 0 1,0-1-1,0 1 1,0-1 0,0 0-1,0 1 1,0-1 0,1 0-1,-1 0 1,0 1-1,0-1 1,0 0 0,0 0-1,1 0 1,-1 0-1,0-1 1,0 1 0,0 0-1,0 0 1,0-1 0,0 1-1,1-1 1,-1 1-1,0-1 1,0 1 0,0-1-1,0 0 1,-1 1-1,1-1 1,0 0 0,0 0-1,0 0 1,0 0 0,-1 1-1,1-1 1,-1 0-1,2-2 1,3-3 64,0-1 0,0 0-1,-1 0 1,1 0 0,5-15 0,-6 10-3,1 0 0,-2 1 0,0-2 0,0 1 0,-1 0 0,-1 0 1,0-1-1,0 1 0,-1-1 0,-3-18 0,3 30-61,0 1-1,0 0 1,0 0 0,0-1 0,0 1-1,0 0 1,0 0 0,0-1 0,0 1-1,-1 0 1,1 0 0,0-1 0,0 1-1,0 0 1,0 0 0,0-1 0,-1 1-1,1 0 1,0 0 0,0 0-1,0-1 1,-1 1 0,1 0 0,0 0-1,0 0 1,0 0 0,-1 0 0,1 0-1,0-1 1,0 1 0,-1 0 0,1 0-1,0 0 1,-1 0 0,1 0 0,0 0-1,0 0 1,-1 0 0,1 0 0,0 0-1,0 0 1,-1 0 0,1 0 0,0 0-1,0 1 1,-1-1 0,1 0 0,0 0-1,0 0 1,-1 0 0,1 0-1,0 0 1,0 1 0,0-1 0,-1 0-1,1 0 1,0 0 0,0 1 0,0-1-1,0 0 1,-1 0 0,1 1 0,0-1-1,0 0 1,0 1 0,-9 16-48,5-3-48,1 1 0,1 1 0,0-1 0,1 0 0,1 20 1,9 22-2306,-7-52 1717,-1-1 0,1-1-1,-1 1 1,1 0 0,0 0-1,1-1 1,-1 1 0,1-1-1,5 6 1,1-3-5799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8:15.949"/>
    </inkml:context>
    <inkml:brush xml:id="br0">
      <inkml:brushProperty name="width" value="0.025" units="cm"/>
      <inkml:brushProperty name="height" value="0.025" units="cm"/>
      <inkml:brushProperty name="color" value="#E71224"/>
    </inkml:brush>
  </inkml:definitions>
  <inkml:trace contextRef="#ctx0" brushRef="#br0">0 23 10154,'0'0'6480,"1"9"-5001,-1-7-1433,0 1 27,0 0 0,0-1 0,0 1-1,0-1 1,1 1 0,-1 0 0,1-1-1,-1 1 1,1-1 0,0 1 0,0-1-1,0 1 1,0-1 0,0 0 0,1 0 0,-1 1-1,1-1 1,0 0 0,-1 0 0,1 0-1,0-1 1,0 1 0,0 0 0,0-1-1,0 1 1,1-1 0,-1 0 0,0 0 0,1 0-1,-1 0 1,1 0 0,-1 0 0,1-1-1,-1 1 1,1-1 0,3 1 0,-2-1-60,-1-1-1,1 1 1,-1 0 0,1-1 0,-1 0-1,0 0 1,1 0 0,-1 0 0,0 0 0,0-1-1,0 1 1,0-1 0,0 0 0,0 0-1,0 0 1,0-1 0,-1 1 0,0 0 0,1-1-1,-1 0 1,0 1 0,0-1 0,0 0 0,0 0-1,-1 0 1,1 0 0,-1-1 0,0 1-1,0 0 1,0-1 0,0 1 0,-1-1 0,1 1-1,-1 0 1,0-1 0,0 1 0,0-5 0,0 8-25,-1-1 0,1 1 0,0-1 0,0 1 0,0-1 0,0 1 0,0-1 0,-1 1 0,1-1 0,0 1 1,0-1-1,-1 1 0,1-1 0,0 1 0,-1 0 0,1-1 0,-1 1 0,1-1 0,0 1 0,-1 0 0,1-1 1,-1 1-1,1 0 0,-1 0 0,1-1 0,-1 1 0,1 0 0,-1 0 0,1 0 0,-1 0 0,1 0 1,-1 0-1,0 0 0,1 0 0,-1 0 0,1 0 0,-1 0 0,-25 3-2965,20-2 1559,-16 3-5175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8:32.630"/>
    </inkml:context>
    <inkml:brush xml:id="br0">
      <inkml:brushProperty name="width" value="0.025" units="cm"/>
      <inkml:brushProperty name="height" value="0.025" units="cm"/>
      <inkml:brushProperty name="color" value="#E71224"/>
    </inkml:brush>
  </inkml:definitions>
  <inkml:trace contextRef="#ctx0" brushRef="#br0">643 95 4805,'0'0'3694,"-10"-5"-1687,1 1-1695,-1 0 1,1 1-1,-1 0 1,0 1-1,0 0 1,0 1-1,0 0 1,0 0-1,0 1 1,0 0-1,0 1 1,0 0-1,0 1 1,-13 3-1,1 3-200,1 2 0,0 0 0,0 1 0,1 1 1,1 1-1,0 0 0,0 2 0,2 0 0,0 1 0,1 1 0,0 0 0,1 1 0,2 1 1,-1 0-1,2 1 0,-11 25 0,-6 12 143,3 2 0,3 1 1,2 0-1,3 2 0,3 0 0,2 1 1,3 0-1,3 1 0,3 0 1,6 107-1,3-133-212,2-1 0,1 0 0,2 0 0,2-1 0,1-1 1,2 0-1,1 0 0,2-2 0,1 0 0,2-1 0,1-1 0,37 40 0,-53-64-45,0-1-1,1 0 0,0-1 0,0 1 0,0-1 0,0-1 0,1 1 1,0-1-1,0-1 0,0 1 0,0-1 0,1-1 0,12 3 0,-14-4 13,-1-1 0,1 0-1,-1-1 1,1 0 0,-1 0 0,1 0-1,-1 0 1,1-1 0,-1 0-1,0-1 1,0 1 0,0-1-1,0 0 1,0-1 0,-1 0-1,0 1 1,1-2 0,6-6 0,22-23 117,-1-2 0,-2-1 0,-1-2 0,27-47 0,82-178 81,-112 201-187,-2-2-1,-4-1 1,-2 0 0,-3-2-1,-3 0 1,-4 0 0,3-133-1,-12 199-31,1-48 212,-2 1 1,-2-1-1,-15-72 0,16 110-106,-1 0-1,0 0 1,-1 0-1,0 1 1,-1 0 0,-1 0-1,1 0 1,-2 1-1,1 0 1,-2 0-1,1 0 1,-1 1 0,0 0-1,-1 1 1,0 0-1,-1 0 1,0 1-1,0 0 1,-21-11 0,28 17-86,0-1 1,1 1-1,-1 0 1,0 0 0,0 0-1,1 1 1,-1-1-1,0 0 1,0 1-1,0 0 1,0 0 0,0 0-1,0 0 1,0 0-1,0 1 1,1-1-1,-1 1 1,0 0 0,0-1-1,0 1 1,1 1-1,-1-1 1,0 0-1,1 1 1,-1-1 0,1 1-1,0 0 1,0 0-1,-4 3 1,0 4-413,-1 1 1,1-1-1,1 1 1,0 1 0,0-1-1,-4 14 1,-8 19-3928,0-12-3891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1.567"/>
    </inkml:context>
    <inkml:brush xml:id="br0">
      <inkml:brushProperty name="width" value="0.025" units="cm"/>
      <inkml:brushProperty name="height" value="0.025" units="cm"/>
      <inkml:brushProperty name="color" value="#E71224"/>
    </inkml:brush>
  </inkml:definitions>
  <inkml:trace contextRef="#ctx0" brushRef="#br0">0 40 16720,'0'0'6534,"61"25"-6502,-26-25 32,3-10 0,1-2-96,-4 1-833,-6 2-640,-8 2-673,-6 2-1025,-11 0-801,-4-1-865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1.940"/>
    </inkml:context>
    <inkml:brush xml:id="br0">
      <inkml:brushProperty name="width" value="0.025" units="cm"/>
      <inkml:brushProperty name="height" value="0.025" units="cm"/>
      <inkml:brushProperty name="color" value="#E71224"/>
    </inkml:brush>
  </inkml:definitions>
  <inkml:trace contextRef="#ctx0" brushRef="#br0">1 5 12748,'0'0'9994,"8"-1"-8948,4-1-837,0 1 0,0 0 0,0 1 0,0 0 0,14 3 1,-23-3-206,0 1 1,0-1-1,0 1 1,0 0 0,0 0-1,-1 0 1,1 0 0,0 0-1,-1 1 1,1-1 0,-1 1-1,1-1 1,-1 1 0,0 0-1,1 0 1,-1 0-1,0 1 1,0-1 0,-1 0-1,1 1 1,0-1 0,-1 1-1,0 0 1,1-1 0,-1 1-1,0 0 1,-1 0 0,1 0-1,0 0 1,0 5-1,-1 0 50,0 0-1,0 0 0,-1 0 0,0 0 0,0-1 0,-1 1 0,0 0 0,-1 0 0,1-1 1,-1 1-1,-5 6 0,-25 39-508,7-19-2687,13-16-32</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2.486"/>
    </inkml:context>
    <inkml:brush xml:id="br0">
      <inkml:brushProperty name="width" value="0.025" units="cm"/>
      <inkml:brushProperty name="height" value="0.025" units="cm"/>
      <inkml:brushProperty name="color" value="#E71224"/>
    </inkml:brush>
  </inkml:definitions>
  <inkml:trace contextRef="#ctx0" brushRef="#br0">55 59 5862,'0'0'6384,"10"-7"-3784,21-18-856,1-1 3836,-32 26-5532,0 0 0,0 0-1,0 0 1,0 0 0,0 0-1,0 0 1,0 0 0,0 0-1,0-1 1,1 1 0,-1 0-1,0 0 1,0 0 0,0 0-1,0 0 1,0 0 0,0 0-1,1 0 1,-1 0 0,0 0-1,0 0 1,0 0 0,0 0-1,0 0 1,0 0 0,1 0-1,-1 0 1,0 0 0,0 0-1,0 0 1,0 0 0,0 0-1,0 0 1,0 1 0,1-1 0,-1 0-1,0 0 1,0 0 0,0 0-1,0 0 1,0 0 0,0 0-1,0 0 1,0 0 0,0 1-1,0-1 1,0 0 0,1 0-1,-1 0 1,0 0 0,0 0-1,0 0 1,0 0 0,0 1-1,0-1 1,0 0 0,0 0-1,0 0 1,0 0 0,0 0-1,0 15 904,-6 15-229,-36 54 135,30-65-796,2 0 0,1 0 0,0 0 0,1 1 0,1 1 0,1-1 0,1 1 1,1 0-1,-2 26 0,5-31 21,4 55 120,-2-68-193,-1 0 1,1 0-1,0 1 0,0-1 0,0 0 0,0 0 0,1 0 0,-1 0 0,1 0 0,0 0 0,0 0 1,0-1-1,0 1 0,0-1 0,0 1 0,1-1 0,5 4 0,-9-6 0,1-1-1,0 1 1,0 0 0,0-1-1,-1 1 1,1-1 0,0 1-1,0 0 1,0-1 0,0 1 0,0-1-1,0 1 1,0 0 0,0-1-1,0 1 1,0-1 0,0 1-1,0-1 1,0 1 0,0 0-1,0-1 1,1 1 0,-1-1-1,0 1 1,0 0 0,0-1-1,1 1 1,-1 0 0,0-1-1,0 1 1,1 0 0,-1-1-1,0 1 1,1 0 0,-1 0-1,0-1 1,1 1 0,-1 0-1,0 0 1,1 0 0,-1-1-1,1 1 1,-1 0 0,0 0-1,1 0 1,-1 0 0,1 0-1,-1 0 1,1 0 0,-1 0-1,0 0 1,1 0 0,-1 0-1,1 0 1,-1 0 0,0 0-1,1 0 1,-1 1 0,1-1-1,-1 0 1,0 0 0,1 0-1,-1 1 1,0-1 0,1 0-1,-1 0 1,0 1 0,1-1-1,-14-30-1513,-22 3-8660,23 18 3300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2.829"/>
    </inkml:context>
    <inkml:brush xml:id="br0">
      <inkml:brushProperty name="width" value="0.025" units="cm"/>
      <inkml:brushProperty name="height" value="0.025" units="cm"/>
      <inkml:brushProperty name="color" value="#E71224"/>
    </inkml:brush>
  </inkml:definitions>
  <inkml:trace contextRef="#ctx0" brushRef="#br0">0 137 5189,'0'0'22005,"42"-47"-21685,-16 42-160,3-4-96,1 3-32,1-4-480,-1 0-1442,1-2-1313,-4-5-1313,1-3-2819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3.300"/>
    </inkml:context>
    <inkml:brush xml:id="br0">
      <inkml:brushProperty name="width" value="0.025" units="cm"/>
      <inkml:brushProperty name="height" value="0.025" units="cm"/>
      <inkml:brushProperty name="color" value="#E71224"/>
    </inkml:brush>
  </inkml:definitions>
  <inkml:trace contextRef="#ctx0" brushRef="#br0">174 5 12107,'0'0'11350,"5"-2"-11078,-5 2-262,1 0-1,-1-1 0,1 1 1,-1 0-1,1 0 1,-1-1-1,1 1 0,-1 0 1,1 0-1,-1 0 1,1-1-1,0 1 0,-1 0 1,1 0-1,-1 0 1,1 0-1,-1 0 0,1 0 1,0 0-1,-1 1 1,1-1-1,-1 0 0,1 0 1,-1 0-1,1 1 1,-1-1-1,1 0 0,-1 0 1,1 1-1,-1-1 1,1 0-1,-1 1 0,1-1 1,-1 1-1,0-1 1,1 0-1,-1 1 0,1 0 1,-5 27 416,-1-17-188,0 0 0,-1 0 1,-13 17-1,14-21-28,-2 3 64,0 0 0,-1-1 0,0 0 0,-1-1 0,1 1 0,-2-2 0,-9 8 0,19-15-266,0 0-1,-1 0 0,1 0 1,0 0-1,0 0 1,0 0-1,0 0 1,-1 0-1,1 0 1,0 0-1,0 0 1,0 0-1,-1 0 0,1 0 1,0 0-1,0 0 1,0 0-1,0 0 1,-1 0-1,1 0 1,0-1-1,0 1 1,0 0-1,0 0 0,-1 0 1,1 0-1,0 0 1,0 0-1,0-1 1,0 1-1,0 0 1,0 0-1,0 0 1,-1 0-1,1 0 0,0-1 1,0 1-1,0 0 1,0 0-1,0 0 1,0-1-1,0 1 1,0 0-1,0 0 1,0 0-1,0 0 1,0-1-1,0-16-20,6-14-535,40-68-1256,-46 104 1773,-1-1-1,0 0 1,1 1 0,0-1-1,0 1 1,0-1 0,1 7-1,1 6 11,-4 15 1,1 35 520,1-64-444,0 1 1,1 0-1,-1-1 1,1 1-1,0-1 0,0 1 1,0 0-1,0-1 1,1 0-1,-1 1 1,1-1-1,0 0 1,4 5-1,-1-6 563,-8-10-412,-10-13-141,-2 7-73,0 1-2,1-1 0,0 0-1,1-1 1,0-1 0,1 0 0,1 0 0,-13-24 0,24 40 7,0 0 1,0 0 0,0 0 0,0-1 0,0 1 0,0 0 0,0 0 0,0 0 0,0 0 0,0 0 0,0-1 0,0 1 0,0 0 0,0 0 0,0 0-1,0 0 1,0 0 0,0-1 0,0 1 0,0 0 0,1 0 0,-1 0 0,0 0 0,0 0 0,0 0 0,0-1 0,0 1 0,0 0 0,0 0 0,0 0-1,0 0 1,1 0 0,-1 0 0,0 0 0,0 0 0,0 0 0,0-1 0,0 1 0,1 0 0,-1 0 0,0 0 0,0 0 0,0 0 0,0 0 0,0 0-1,1 0 1,-1 0 0,0 0 0,0 0 0,0 0 0,0 0 0,0 0 0,1 0 0,13 3-32,15 7 66,-29-9-29,35 12 164,46 12-1,-19-14-2755,-3-12-7202,-47-2 1798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43.669"/>
    </inkml:context>
    <inkml:brush xml:id="br0">
      <inkml:brushProperty name="width" value="0.025" units="cm"/>
      <inkml:brushProperty name="height" value="0.025" units="cm"/>
      <inkml:brushProperty name="color" value="#E71224"/>
    </inkml:brush>
  </inkml:definitions>
  <inkml:trace contextRef="#ctx0" brushRef="#br0">1 0 15663,'0'0'10762,"16"73"-10506,-10-48-224,-1 4-32,2 3-961,-5-2-1793,3-4-2787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0.967"/>
    </inkml:context>
    <inkml:brush xml:id="br0">
      <inkml:brushProperty name="width" value="0.025" units="cm"/>
      <inkml:brushProperty name="height" value="0.025" units="cm"/>
      <inkml:brushProperty name="color" value="#E71224"/>
    </inkml:brush>
  </inkml:definitions>
  <inkml:trace contextRef="#ctx0" brushRef="#br0">0 1 4805,'1'55'3811,"2"1"-2882,2 0-128,3 1-577,1-1-192,-1 2-416,-2-2-257,0-2-64,-2-4 321,-2-3 416,1-8 801,1-4 128,0-2-545,4-4-320,-1 1-96,-2-1-1441,0 0-3171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17.214"/>
    </inkml:context>
    <inkml:brush xml:id="br0">
      <inkml:brushProperty name="width" value="0.025" units="cm"/>
      <inkml:brushProperty name="height" value="0.025" units="cm"/>
    </inkml:brush>
  </inkml:definitions>
  <inkml:trace contextRef="#ctx0" brushRef="#br0">1 1 18930,'0'0'1217,"0"64"-192,1-24-288,16 3-321,4-1-224,2-1-160,-1-2-864,-2-5-1411,-5-2-1088,-3-5-224,-6-1 1857,-6-8 801,0-1-2562</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1.342"/>
    </inkml:context>
    <inkml:brush xml:id="br0">
      <inkml:brushProperty name="width" value="0.025" units="cm"/>
      <inkml:brushProperty name="height" value="0.025" units="cm"/>
      <inkml:brushProperty name="color" value="#E71224"/>
    </inkml:brush>
  </inkml:definitions>
  <inkml:trace contextRef="#ctx0" brushRef="#br0">8 1 8040,'0'0'1217,"0"66"-128,-3-33 640,0 0-1120,3-2-513,0 2-64,0 0-96,0 2-1057,0-5-1153,0-1-3075</inkml:trace>
  <inkml:trace contextRef="#ctx0" brushRef="#br0" timeOffset="1">0 580 6758,'0'0'8232</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23.648"/>
    </inkml:context>
    <inkml:brush xml:id="br0">
      <inkml:brushProperty name="width" value="0.025" units="cm"/>
      <inkml:brushProperty name="height" value="0.025" units="cm"/>
      <inkml:brushProperty name="color" value="#E71224"/>
    </inkml:brush>
  </inkml:definitions>
  <inkml:trace contextRef="#ctx0" brushRef="#br0">28 0 8520,'0'0'5637,"0"57"-5060,-6-17 96,1 8-225,-1 4 161,1 1 31,1-2-159,2-7-193,2-6-128,0-9-64,0-6-64,8-9-448,-3-12-2275,0-3-3042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8:54.571"/>
    </inkml:context>
    <inkml:brush xml:id="br0">
      <inkml:brushProperty name="width" value="0.025" units="cm"/>
      <inkml:brushProperty name="height" value="0.025" units="cm"/>
      <inkml:brushProperty name="color" value="#E71224"/>
    </inkml:brush>
  </inkml:definitions>
  <inkml:trace contextRef="#ctx0" brushRef="#br0">698 59 3043,'0'0'1222,"-10"-7"1143,2 1-2068,0 1 1,0 0-1,0 1 0,-1 0 0,1 0 0,-1 1 0,0 0 1,0 0-1,0 1 0,0 0 0,-11 0 0,-26-1 421,18 0-289,1 2 1,-30 2 0,50-1-404,0 1-1,-1 0 1,1 1 0,0 0 0,0 0 0,0 0 0,0 1 0,0 0 0,1 0 0,-1 1 0,1 0 0,-9 7 0,-3 7-30,0 0 0,2 2 0,0 0 0,1 0 0,1 2 0,-13 26 1,-4 15 91,-22 66 0,28-59-30,3 0 0,3 2 1,4 0-1,2 1 0,4 0 0,3 0 0,6 139 0,1-196-40,1 0 0,1-1 1,0 0-1,0 1 0,2-1 1,0-1-1,1 1 0,0-1 1,1 0-1,16 24 0,-18-32 21,-1 0 0,1-1 0,0 0 0,0 0 0,1-1-1,0 1 1,0-1 0,0-1 0,0 1 0,0-1 0,1 0 0,-1 0-1,1-1 1,0 0 0,0 0 0,0 0 0,0-1 0,0 0 0,0-1-1,0 1 1,0-1 0,1-1 0,-1 1 0,0-1 0,13-4 0,-3 0 76,0 0 1,0-2 0,-1 0-1,0 0 1,0-2-1,-1 0 1,15-12 0,97-85 276,-126 105-391,94-89 366,-5-4 1,-3-5-1,-5-3 0,132-216 1,-197 291-295,-2-2 1,0 0 0,-3-1-1,0 0 1,-2-1 0,-1 0-1,-1-1 1,-2 0 0,3-46-1,-8 73-63,-1 0-1,1 0 1,-1 0 0,-1 0-1,1 0 1,-1 0-1,0 0 1,0 1 0,0-1-1,0 0 1,-1 0-1,0 1 1,0-1-1,0 1 1,-1-1 0,0 1-1,0 0 1,0 0-1,0 0 1,0 1-1,-1-1 1,1 1 0,-1 0-1,0-1 1,0 2-1,0-1 1,-1 0 0,1 1-1,-1 0 1,1 0-1,-1 0 1,0 1-1,0 0 1,1-1 0,-1 2-1,0-1 1,0 1-1,-9-1 1,-3 1-141,0 0 0,0 1 0,0 0-1,0 1 1,0 1 0,1 1 0,-33 12 0,-2 5-1378,-54 31 0,29-13-1471,-8 0-2262</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54.033"/>
    </inkml:context>
    <inkml:brush xml:id="br0">
      <inkml:brushProperty name="width" value="0.025" units="cm"/>
      <inkml:brushProperty name="height" value="0.025" units="cm"/>
      <inkml:brushProperty name="color" value="#E71224"/>
    </inkml:brush>
  </inkml:definitions>
  <inkml:trace contextRef="#ctx0" brushRef="#br0">265 93 4164,'0'0'3545,"2"-10"143,-1 4-3034,2-6 827,-1 1 0,0 0 0,1-20-1,-3 30-1429,0 1-1,0-1 0,-1 1 0,1-1 0,0 1 0,0-1 1,0 1-1,0-1 0,-1 1 0,1-1 0,0 1 1,0 0-1,-1-1 0,1 1 0,0-1 0,-1 1 1,1 0-1,-1-1 0,1 1 0,0 0 0,-1 0 1,1-1-1,-1 1 0,1 0 0,-1 0 0,1-1 0,-1 1 1,1 0-1,-1 0 0,1 0 0,-1 0 0,1 0 1,-1 0-1,1 0 0,-1 0 0,1 0 0,-1 0 1,1 0-1,-1 0 0,1 0 0,-1 1 0,1-1 1,-1 0-1,1 0 0,0 0 0,-1 1 0,1-1 0,-1 0 1,1 0-1,-1 1 0,-24 16 241,16 0-94,1-1 0,0 1-1,1 1 1,1-1 0,1 1 0,-6 30-1,-8 111 931,19-148-1072,-3 23 168,1-1 0,4 48-1,-1-72-148,1 1-1,-1-1 0,1 0 1,1 0-1,0 0 1,0 0-1,1 0 0,0 0 1,0-1-1,1 0 1,0 0-1,1 0 0,7 8 1,-7-9-35,3 4-32,-6-10 133,-5-5 186,-2-4-755,0 0-1,-1 0 1,-1 1 0,1 0-1,-1 0 1,-10-9 0,-48-39-6113,30 26 651,28 25 5507,-45-39-7738,36 33 11225,3 5 7371,29 7-9274,0-1-1,0 0 1,1-1 0,-1-1-1,21-4 1,-20 1-788,1 0 0,28-11 0,17-17-3169,-54 25 915,0 0-1,0-1 1,14-14 0,-1-6-10346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54.641"/>
    </inkml:context>
    <inkml:brush xml:id="br0">
      <inkml:brushProperty name="width" value="0.025" units="cm"/>
      <inkml:brushProperty name="height" value="0.025" units="cm"/>
      <inkml:brushProperty name="color" value="#E71224"/>
    </inkml:brush>
  </inkml:definitions>
  <inkml:trace contextRef="#ctx0" brushRef="#br0">105 0 12588,'0'0'6950,"2"11"-6149,0 3-631,-1-1 1,0 1-1,-1-1 0,0 1 0,-1-1 1,-1 0-1,0 1 0,-6 18 0,-3 4 39,-1 4 364,-1 0 0,-38 76 0,51-116-565,1 0 1,-1 0-1,0 0 1,0-1-1,0 1 1,0 0-1,0 0 1,0 0-1,0 0 1,0 0-1,0 0 1,0-1 0,0 1-1,0 0 1,0 0-1,0 0 1,0 0-1,0 0 1,0-1-1,0 1 1,0 0-1,0 0 1,-1 0 0,1 0-1,0 0 1,0 0-1,0 0 1,0-1-1,0 1 1,0 0-1,0 0 1,0 0-1,0 0 1,-1 0 0,1 0-1,0 0 1,0 0-1,0 0 1,0 0-1,0 0 1,0-1-1,0 1 1,-1 0-1,1 0 1,0 0-1,0 0 1,0 0 0,0 0-1,0 0 1,-1 0-1,1 0 1,0 0-1,0 0 1,0 0-1,0 1 1,0-1-1,0 0 1,-1 0 0,1 0-1,0 0 1,0 0-1,0 0 1,0 0-1,0 0 1,-1 0-1,-1-23 136,0-29-398,2 17-227,-2 18 125,2-1-1,1 1 1,0 0-1,5-26 1,-5 55 276,0 1 0,0-1 0,6 23-1,-1-5 103,12 48 145,-16-72-130,0 0 0,0-1-1,1 1 1,0 0 0,0-1 0,0 0-1,1 0 1,-1 0 0,1 0-1,7 7 1,-10-12-19,-1 0 0,0 1-1,1-1 1,-1 0 0,0 1-1,1-1 1,-1 0 0,0 1 0,1-1-1,-1 0 1,1 0 0,-1 0-1,0 1 1,1-1 0,-1 0 0,1 0-1,-1 0 1,1 0 0,-1 0 0,0 0-1,1 0 1,-1 0 0,1 0-1,-1 0 1,1 0 0,-1 0 0,1 0-1,-1 0 1,1 0 0,-1 0 0,0 0-1,1-1 1,0 1 0,2-16 226,-10-22-114,-2 17-120,-1 1-1,-1 1 1,0-1-1,-23-28 1,47 70-357,-5-16-14,0 0 0,1 0-1,0-1 1,0 0 0,1-1 0,-1 0-1,1 0 1,14 3 0,21 3-4593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55.218"/>
    </inkml:context>
    <inkml:brush xml:id="br0">
      <inkml:brushProperty name="width" value="0.025" units="cm"/>
      <inkml:brushProperty name="height" value="0.025" units="cm"/>
      <inkml:brushProperty name="color" value="#E71224"/>
    </inkml:brush>
  </inkml:definitions>
  <inkml:trace contextRef="#ctx0" brushRef="#br0">242 0 6342,'0'0'19133,"-72"41"-16544,60-33-2548,0-1-1,-1 0 1,0-1 0,0 0 0,0-1-1,-1 0 1,0-1 0,0-1 0,0 0 0,-24 1-1,38-4-456,10-4-2028,-5 2 1208,-1-1 0,1 1 1,0-1-1,-1 0 1,0 0-1,6-6 1,8-9-5646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6:55.546"/>
    </inkml:context>
    <inkml:brush xml:id="br0">
      <inkml:brushProperty name="width" value="0.025" units="cm"/>
      <inkml:brushProperty name="height" value="0.025" units="cm"/>
      <inkml:brushProperty name="color" value="#E71224"/>
    </inkml:brush>
  </inkml:definitions>
  <inkml:trace contextRef="#ctx0" brushRef="#br0">238 1 11050,'0'0'11622,"-9"10"-11430,-177 235 1004,183-242-1181,-27 42 270,28-43-276,1 0 0,0-1 0,0 1 0,0 0 0,1 0 0,-1 1-1,0-1 1,1 0 0,-1 0 0,1 0 0,0 0 0,0 1 0,0-1 0,0 0 0,0 0 0,0 0 0,1 0 0,-1 1 0,1-1 0,-1 0 0,2 3 0,0-3-26,0-1 1,1 0-1,-1 0 1,0 0-1,0 0 1,1 0-1,-1 0 1,0-1-1,1 1 1,-1-1-1,1 1 1,-1-1-1,1 0 1,-1 0-1,1 0 1,2-1-1,46-3-791,-33 0-679,1 0 1,34-15 0,-50 18 1247,50-19-6135</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9:29.102"/>
    </inkml:context>
    <inkml:brush xml:id="br0">
      <inkml:brushProperty name="width" value="0.025" units="cm"/>
      <inkml:brushProperty name="height" value="0.025" units="cm"/>
      <inkml:brushProperty name="color" value="#E71224"/>
    </inkml:brush>
  </inkml:definitions>
  <inkml:trace contextRef="#ctx0" brushRef="#br0">785 116 3459,'0'0'582,"-3"-10"2018,1 4-2246,0 0 0,-1 0 0,0 0 0,0 0-1,0 0 1,0 1 0,-1 0 0,0 0 0,0 0 0,0 0 0,-1 0 0,0 1 0,1 0-1,-2 0 1,1 0 0,0 1 0,-1-1 0,1 1 0,-1 1 0,0-1 0,0 1 0,0 0-1,-11-2 1,8 4-249,1-1-1,0 1 0,0 1 0,-1 0 1,1 0-1,0 1 0,0 0 0,0 0 1,0 0-1,0 1 0,-8 5 0,2 0-54,1 0-1,0 1 1,1 0-1,0 1 1,-16 17-1,-2 6-22,3 2 0,0 1-1,-24 47 1,6-4-6,5 3 0,2 1 0,-49 169-1,51-111 142,-31 247-1,64-362-148,-12 139 33,14-143-23,2 0 0,0 0 0,1 0 0,1 0 0,7 26 0,-7-40-11,-1-1 0,2 0 0,-1 1-1,0-2 1,1 1 0,1 0 0,-1-1-1,1 0 1,0 0 0,0 0 0,1 0-1,0-1 1,0 0 0,0 0 0,0-1-1,1 0 1,0 0 0,0 0-1,0-1 1,0 0 0,1 0 0,-1-1-1,1 0 1,-1 0 0,10 0 0,0 0 28,1-1 0,-1-1 0,0 0 0,0-1 1,0-1-1,0-1 0,0 0 0,0-1 0,-1-1 1,25-10-1,4-8 32,-1-1 1,-1-2-1,-1-2 0,-1-2 1,-2-1-1,-1-2 1,-2-2-1,-1-2 0,-2 0 1,-1-3-1,-3 0 0,-1-2 1,44-87-1,-42 63 107,-2 0 0,-4-2 0,-2 0 0,-4-2 0,-2 0 0,-4-1 0,-2 0 0,-4-1 0,-3-83-1,-4 138-115,0-1 0,-1 1 0,0 0-1,-2 0 1,0 0 0,-1 0 0,-1 0-1,0 1 1,-1 0 0,-15-25-1,16 32-68,-1 0 0,0 0 0,-1 1 0,0 0 0,0 0 0,-1 1 0,0 0 0,0 0 0,-1 1 0,0 0 0,0 1 0,0 0 0,0 1 0,-1 0 0,0 1 0,0 0 0,-14-2 0,6 2-40,1 1-1,-1 0 0,1 2 0,-1 0 0,1 1 0,0 1 0,-1 1 0,1 1 1,-26 8-1,19-3-447,2 2 1,-1 0-1,1 1 0,1 2 1,0 0-1,-22 20 1,-1 2-3607,7-6-2002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7.482"/>
    </inkml:context>
    <inkml:brush xml:id="br0">
      <inkml:brushProperty name="width" value="0.025" units="cm"/>
      <inkml:brushProperty name="height" value="0.025" units="cm"/>
    </inkml:brush>
  </inkml:definitions>
  <inkml:trace contextRef="#ctx0" brushRef="#br0">0 28 9129,'0'0'7975,"85"22"-7783,-28-22-96,13 0-31,9-9-258,8-1-2273,6-3-1378,6-5 481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0:05.096"/>
    </inkml:context>
    <inkml:brush xml:id="br0">
      <inkml:brushProperty name="width" value="0.025" units="cm"/>
      <inkml:brushProperty name="height" value="0.025" units="cm"/>
    </inkml:brush>
  </inkml:definitions>
  <inkml:trace contextRef="#ctx0" brushRef="#br0">86 228 8200,'0'0'7938,"2"11"-6118,0 1-1441,0 3 238,1 1 0,0 0 0,1-1 1,8 21-1,-12-36-571,0 1 0,0 0 0,0-1 0,0 1 1,1 0-1,-1-1 0,0 1 0,0-1 0,1 1 0,-1 0 0,0-1 0,1 1 1,-1-1-1,1 1 0,-1-1 0,1 1 0,-1-1 0,1 1 0,-1-1 0,1 1 0,-1-1 1,1 0-1,-1 1 0,1-1 0,0 0 0,-1 0 0,1 1 0,0-1 0,-1 0 1,1 0-1,0 0 0,-1 0 0,1 0 0,0 0 0,-1 0 0,1 0 0,0 0 1,-1 0-1,1 0 0,0 0 0,-1-1 0,1 1 0,1-1 0,-1 0 68,0 0 0,1-1 0,-1 1 0,0-1-1,0 0 1,0 1 0,0-1 0,-1 0 0,1 1 0,0-1-1,-1 0 1,1 0 0,-1 0 0,1-3 0,0-5 20,-1-1 1,1 1-1,-2 0 0,0-1 1,0 1-1,-1 0 0,0 0 1,-1 0-1,-4-12 0,6 18-120,-1 0-1,0 0 1,0 0-1,0 0 1,-1 0-1,1 0 0,-1 1 1,0-1-1,0 1 1,0 0-1,-1 0 0,1 0 1,-1 0-1,1 0 1,-1 1-1,0 0 0,0 0 1,0 0-1,0 0 1,-1 0-1,1 1 1,0 0-1,-7-1 0,10 2-6,-1-1-1,1 1 0,-1 0 0,1 0 0,-1 1 1,1-1-1,-1 0 0,1 0 0,0 1 0,-1-1 1,1 1-1,-1-1 0,1 1 0,0 0 1,-1-1-1,1 1 0,0 0 0,0 0 0,0 0 1,0 0-1,-1 0 0,1 0 0,-1 3 0,0-1-4,0 1 0,0 0-1,0 0 1,0 0-1,1 0 1,0 0 0,0 0-1,-1 7 1,1 2-6,0 1 0,1 0 0,0 0 0,3 20 1,-3-33 5,0 1 0,0-1 0,0 1 0,1-1 0,-1 0 0,0 1 0,1-1 0,-1 0 0,0 1 0,1-1 0,0 0 0,-1 0 0,1 1 0,0-1 0,0 0 0,-1 0 0,1 0 0,0 0 0,0 0 0,0 0 0,0 0 0,0 0 0,1 0 0,-1-1 0,0 1 0,0 0 0,0-1 0,1 1 0,-1-1 0,0 1 0,1-1 0,-1 0 0,0 1 0,1-1 0,-1 0 0,1 0 0,-1 0 0,0 0 0,1 0 0,-1 0 0,1-1 0,-1 1 0,0 0 0,1-1 0,-1 1 0,2-2 0,2 0 53,1-1 0,-1 0 0,-1 0 0,1 0 0,0 0 0,-1-1 0,1 0 0,-1 0 0,0 0 0,4-6 0,2-5 82,0 0 1,-1-1 0,-1 1-1,0-2 1,-2 1-1,1-1 1,-2 0-1,0-1 1,-1 1 0,-1-1-1,-1 0 1,0-26-1,-1 42-124,-1 1-1,0-1 0,0 1 1,0-1-1,0 1 0,0-1 1,0 1-1,-1-1 1,1 1-1,-1-1 0,1 1 1,-1 0-1,1-1 0,-1 1 1,0-1-1,1 1 0,-1 0 1,0 0-1,0 0 1,0-1-1,0 1 0,0 0 1,0 0-1,0 0 0,-1 0 1,1 1-1,0-1 0,-1 0 1,1 0-1,0 1 1,-1-1-1,-1 0 0,1 1 1,0 1 0,0-1-1,0 0 1,-1 1 0,1 0-1,0-1 1,0 1 0,0 0-1,0 0 1,0 0 0,1 0-1,-1 0 1,0 1 0,0-1-1,1 1 1,-1-1 0,1 1-1,-1-1 1,1 1 0,0 0-1,0 0 1,-2 3 0,-7 12-1,1 1 0,1 0 0,1 1 1,0-1-1,1 2 0,-3 22 0,3-6 27,1 1 0,1 53 0,3-89-38,1 0-1,0 0 0,0 0 0,0 0 1,0 0-1,0 0 0,0 0 0,0-1 1,0 1-1,0 0 0,0 0 0,0 0 0,0 0 1,1 0-1,-1 0 0,0 0 0,1-1 1,-1 1-1,1 0 0,-1 0 0,1 0 1,-1-1-1,1 1 0,0 0 0,-1-1 1,1 1-1,0 0 0,-1-1 0,1 1 1,0-1-1,0 1 0,0-1 0,0 0 0,-1 1 1,1-1-1,0 0 0,1 1 0,0-2 8,-1 1-1,1-1 0,0 1 1,-1-1-1,1 1 0,-1-1 0,1 0 1,-1 0-1,1 0 0,-1 0 1,1 0-1,-1 0 0,0 0 0,0-1 1,0 1-1,0 0 0,0-1 1,0 1-1,1-3 0,5-9 51,-1-1 1,0 0-1,-1 0 0,-1 0 0,0-1 1,-1 1-1,-1-1 0,0 0 0,-1 0 1,-1-22-1,-3 20-49,-4 22-99,-5 30-59,5 14 81,3 1 0,1-1 0,7 81 0,-4-128-84,0 1 0,1-1 0,-1 0 0,1 1 0,-1-1 0,1 0 0,0 0 0,0 0 0,0 1 0,0-1 0,1 0 0,-1 0 0,0 0 0,1-1 1,-1 1-1,1 0 0,0 0 0,0-1 0,-1 1 0,1-1 0,0 0 0,4 3 0,-4-4-149,-1 0 1,0 0-1,1 1 1,-1-1-1,0 0 1,1 0-1,-1 0 0,0 0 1,1-1-1,-1 1 1,0 0-1,0-1 1,1 1-1,-1 0 1,0-1-1,0 0 0,0 1 1,1-1-1,-1 0 1,0 1-1,0-1 1,0 0-1,0 0 1,0 0-1,0 0 1,-1 0-1,1 0 0,0 0 1,0 0-1,-1 0 1,1 0-1,-1-1 1,1 1-1,-1 0 1,1 0-1,-1-1 1,0 1-1,1 0 0,-1-1 1,0 0-1,7-36-14086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17.539"/>
    </inkml:context>
    <inkml:brush xml:id="br0">
      <inkml:brushProperty name="width" value="0.025" units="cm"/>
      <inkml:brushProperty name="height" value="0.025" units="cm"/>
    </inkml:brush>
  </inkml:definitions>
  <inkml:trace contextRef="#ctx0" brushRef="#br0">4 252 9513,'0'-11'3657,"-1"4"-3256,0 0 42,0-1-1,0 0 0,1 0 1,0 0-1,1 0 0,0 0 1,0 0-1,0 0 0,1 0 1,0 1-1,1-1 0,0 1 1,0-1-1,1 1 1,4-7-1,1 4-375,0 1 1,1 0-1,0 0 1,1 1-1,-1 1 1,2 0-1,-1 0 1,1 1-1,0 0 0,0 1 1,1 1-1,-1 0 1,1 0-1,0 1 1,0 1-1,0 0 1,1 1-1,-1 1 1,0 0-1,0 0 0,27 5 1,-38-4-63,1 0-1,-1-1 1,1 1-1,-1 0 1,1 0-1,-1 0 1,0 1 0,0-1-1,1 0 1,-1 1-1,0 0 1,0-1 0,-1 1-1,1 0 1,0 0-1,0 0 1,-1 0 0,1 0-1,-1 1 1,0-1-1,0 0 1,0 1-1,0-1 1,0 0 0,0 1-1,-1-1 1,1 1-1,-1 0 1,0-1 0,1 1-1,-1-1 1,-1 1-1,1 4 1,-1-1 132,-1 1 0,1-1 0,-1 0 0,0 0 0,-1 0 0,1 0 0,-1 0 0,0-1 1,-1 1-1,1-1 0,-1 0 0,-7 8 0,0-1 72,-1-1 1,-1 0-1,1-1 0,-2 0 1,1-1-1,-1 0 1,-1-1-1,0-1 1,0 0-1,0-1 0,-1-1 1,-17 4-1,33-9-237,-1 0-1,1 0 1,-1 0-1,1 0 1,-1 0-1,1 0 0,-1 0 1,1 0-1,0 0 1,-1 0-1,1 0 1,-1 0-1,1 0 1,-1 0-1,1 0 0,-1 0 1,1-1-1,-1 1 1,1 0-1,-1 0 1,1-1-1,0 1 1,-1 0-1,1-1 1,-1 1-1,1 0 0,0-1 1,-1 1-1,1 0 1,0-1-1,0 1 1,-1-1-1,3-18-1344,16-18-1378,6 1-724,4-6-2093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7.856"/>
    </inkml:context>
    <inkml:brush xml:id="br0">
      <inkml:brushProperty name="width" value="0.025" units="cm"/>
      <inkml:brushProperty name="height" value="0.025" units="cm"/>
    </inkml:brush>
  </inkml:definitions>
  <inkml:trace contextRef="#ctx0" brushRef="#br0">47 71 3651,'0'0'7789,"-4"-10"-5114,-1-1-1521,-3-13 218,5-2 3426,6 28-1558,6 20-2503,-3 16-175,-2 0-1,-2 0 1,-6 76-1,2-73-527,1 0 0,2 0-1,7 48 1,-8-86-34,7 27 20,-7-30-18,0 1 0,1 0 0,-1 0 0,0 0 0,0 0 1,1-1-1,-1 1 0,1 0 0,-1 0 0,0-1 0,1 1 1,-1 0-1,1-1 0,0 1 0,-1-1 0,1 1 0,-1-1 0,1 1 1,0-1-1,0 1 0,-1-1 0,1 1 0,0-1 0,0 0 1,-1 1-1,1-1 0,1 0 0,-1-4-186,0 0 0,0 0 0,0 0-1,-1 0 1,0 0 0,0 0 0,0-1 0,0 1-1,-2-7 1,-2-6-921,0-1 0,-1 1-1,-1 0 1,-1 1 0,-11-21 0,-15-42 268,32 78 906,1 1 0,0-1 1,0 1-1,0-1 0,0 1 0,1-1 1,-1 1-1,0-1 0,0 1 0,0-1 1,0 1-1,0-1 0,1 1 0,-1-1 1,0 1-1,0-1 0,1 1 0,-1 0 1,0-1-1,1 1 0,-1-1 0,1 1 1,-1 0-1,0-1 0,1 1 0,-1 0 1,1 0-1,-1-1 0,1 1 1,-1 0-1,1 0 0,-1 0 0,1 0 1,-1-1-1,1 1 0,-1 0 0,1 0 1,-1 0-1,1 0 0,-1 0 0,1 0 1,-1 0-1,1 1 0,-1-1 0,1 0 1,-1 0-1,1 0 0,38 5 75,-25-3 39,85 1-2689,-80-4-77,0-1 0,-1 0 0,23-6 0,-3-3-4875</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8.200"/>
    </inkml:context>
    <inkml:brush xml:id="br0">
      <inkml:brushProperty name="width" value="0.025" units="cm"/>
      <inkml:brushProperty name="height" value="0.025" units="cm"/>
    </inkml:brush>
  </inkml:definitions>
  <inkml:trace contextRef="#ctx0" brushRef="#br0">144 9 5189,'0'0'13266,"-11"1"-11126,5-1-1971,0 1-1,0 0 0,1 1 0,-1-1 0,0 1 0,1 0 1,-1 0-1,1 1 0,-1 0 0,1 0 0,0 0 0,0 0 1,1 1-1,-1 0 0,1 0 0,-1 0 0,1 1 0,1-1 1,-1 1-1,1 0 0,-1 0 0,1 0 0,-4 10 0,4-8 13,1-1-1,0 0 0,0 1 1,0 0-1,1-1 1,0 1-1,-1 10 0,2-15-149,0 0 0,0 0 0,0-1 0,1 1 0,-1 0 0,0-1 0,1 1 0,-1 0 0,1-1-1,-1 1 1,1-1 0,0 1 0,0-1 0,0 1 0,0-1 0,0 1 0,0-1 0,0 0 0,0 1 0,0-1 0,1 0-1,-1 0 1,0 0 0,1 0 0,-1 0 0,1-1 0,-1 1 0,1 0 0,-1-1 0,1 1 0,0-1 0,-1 1 0,1-1-1,3 1 1,2-1 51,1 0-1,-1 0 0,0-1 0,0 1 1,0-1-1,0-1 0,0 0 0,0 0 0,0 0 1,-1-1-1,1 0 0,-1 0 0,1 0 1,-1-1-1,0 0 0,-1 0 0,1-1 1,-1 0-1,1 0 0,-1 0 0,-1 0 0,1-1 1,-1 0-1,0 0 0,0 0 0,-1 0 1,0-1-1,0 1 0,0-1 0,-1 0 0,0 0 1,-1 0-1,1 0 0,-1 0 0,0 0 1,-1-11-1,0 16-53,-1 1 1,0-1-1,1 0 1,-1 0-1,0 1 0,0-1 1,0 1-1,0-1 1,0 1-1,-1-1 0,1 1 1,0-1-1,-1 1 1,1 0-1,-1 0 1,1 0-1,-1 0 0,1 0 1,-1 0-1,0 0 1,0 0-1,1 1 0,-1-1 1,0 1-1,0-1 1,0 1-1,0 0 0,0 0 1,1 0-1,-1 0 1,0 0-1,0 0 1,-3 1-1,2-1-229,0 0-1,0 1 1,0-1 0,0 1-1,0 0 1,0 0 0,0 0-1,0 0 1,-4 3 0,6-3-251,0-1 1,0 1 0,0 0-1,0 0 1,0 0 0,0 0-1,0 0 1,0 0 0,0 0 0,1 0-1,-1 0 1,0 0 0,1 0-1,-1 0 1,1 0 0,-1 1 0,1-1-1,0 0 1,-1 1 0,1-1-1,0 2 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8.843"/>
    </inkml:context>
    <inkml:brush xml:id="br0">
      <inkml:brushProperty name="width" value="0.025" units="cm"/>
      <inkml:brushProperty name="height" value="0.025" units="cm"/>
    </inkml:brush>
  </inkml:definitions>
  <inkml:trace contextRef="#ctx0" brushRef="#br0">9 1 4356,'0'0'20628,"1"12"-19689,4 77-166,2 36 116,-5-111-804,0 0 0,0-1 1,2 1-1,-1-1 0,2 0 0,9 19 0,-13-30-76,0 0 0,0 0 0,0 0 0,0-1-1,0 1 1,1 0 0,-1-1 0,1 1 0,-1-1-1,1 0 1,2 2 0,-3-2 0,-1-1-1,1 0 1,0 0 0,-1 0-1,1 1 1,0-1 0,-1 0-1,1 0 1,0 0 0,-1 0-1,1 0 1,0 0-1,-1 0 1,1 0 0,0 0-1,-1 0 1,1-1 0,-1 1-1,1 0 1,0 0 0,-1-1-1,1 1 1,0-1 0,1-1 3,0 1 1,-1-1 0,1 0 0,-1 0 0,0 0 0,1 0-1,-1 0 1,0 0 0,0 0 0,-1 0 0,1-1 0,0 1 0,-1 0-1,1 0 1,-1-1 0,0 1 0,0-3 0,1-3-62,-2-1 0,1 0 1,-1 1-1,-1-1 0,1 1 0,-2 0 1,1 0-1,-1-1 0,0 1 0,0 1 1,-1-1-1,-1 0 0,1 1 0,-1 0 1,0 0-1,0 1 0,-1-1 0,0 1 1,0 0-1,-1 0 0,0 1 1,-8-5-1,4 8-237,25 10 134,3-4-413,0-2 1,1 0-1,34 0 0,-29-3-2292,0-1-1,35-8 0,-18 0-4444</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9.187"/>
    </inkml:context>
    <inkml:brush xml:id="br0">
      <inkml:brushProperty name="width" value="0.025" units="cm"/>
      <inkml:brushProperty name="height" value="0.025" units="cm"/>
    </inkml:brush>
  </inkml:definitions>
  <inkml:trace contextRef="#ctx0" brushRef="#br0">135 17 4420,'0'0'14328,"-8"0"-12400,0 0-1515,0 0 0,0 1 0,0 0 0,0 1 0,0-1 1,1 1-1,-1 1 0,-8 3 0,13-4-299,0 0 1,0-1-1,0 1 0,0 0 1,0 0-1,0 1 0,1-1 1,-1 1-1,1-1 0,0 1 1,0 0-1,0 0 0,0 0 1,0 0-1,0 0 0,1 0 1,0 1-1,0-1 0,-1 0 1,2 1-1,-1-1 0,0 1 1,1-1-1,-1 6 0,1-8-92,0 0 0,0 1-1,0-1 1,0 0-1,0 1 1,0-1 0,1 0-1,-1 0 1,0 1-1,0-1 1,1 0 0,-1 1-1,1-1 1,0 0-1,-1 0 1,1 0 0,0 0-1,-1 0 1,1 0-1,0 0 1,0 0 0,0 0-1,0 0 1,0 0-1,0 0 1,0 0 0,0-1-1,1 1 1,-1-1-1,0 1 1,0-1-1,0 1 1,1-1 0,-1 1-1,0-1 1,1 0-1,-1 0 1,0 0 0,1 0-1,-1 0 1,0 0-1,1 0 1,-1 0 0,0 0-1,0-1 1,1 1-1,-1-1 1,0 1 0,0-1-1,2 0 1,5-2 24,-1 1 1,0-1-1,0-1 1,0 1-1,0-1 1,-1 0-1,12-10 1,-7 2-18,0-1 1,-1 0-1,0-1 0,-2 0 1,12-21-1,-26 52-97,2-8 57,0 0-1,1 1 1,0-1 0,0 1 0,1 0 0,1-1-1,0 1 1,0 0 0,1 0 0,0 0-1,2 14 1,-1-22-81,0 0-1,1 0 0,-1-1 1,1 1-1,-1 0 1,1-1-1,0 1 0,0-1 1,0 1-1,0-1 1,0 0-1,0 0 0,0 0 1,0 0-1,0 0 1,0-1-1,0 1 0,1 0 1,-1-1-1,0 0 1,0 0-1,1 1 0,-1-1 1,0 0-1,1-1 0,-1 1 1,0 0-1,0-1 1,3 0-1,4 0-1314,1-1 0,0 0-1,-1-1 1,0 1 0,15-8 0,4-7-5149</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9.518"/>
    </inkml:context>
    <inkml:brush xml:id="br0">
      <inkml:brushProperty name="width" value="0.025" units="cm"/>
      <inkml:brushProperty name="height" value="0.025" units="cm"/>
    </inkml:brush>
  </inkml:definitions>
  <inkml:trace contextRef="#ctx0" brushRef="#br0">39 1 11339,'0'0'11056,"-4"12"-9375,-5 19-696,1 0 1,2 1-1,1 0 0,1 0 1,2 0-1,2 39 0,0-69-999,0-1 1,1 1-1,-1 0 0,1-1 0,0 1 0,-1-1 1,1 1-1,0-1 0,0 1 0,0-1 0,0 0 0,0 1 1,0-1-1,0 0 0,0 0 0,1 0 0,-1 0 0,0 0 1,1 0-1,-1 0 0,1 0 0,-1-1 0,1 1 0,-1 0 1,1-1-1,0 0 0,-1 1 0,1-1 0,2 1 1,23-4-2749,-7-13-4429,-9-3-3710</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1.073"/>
    </inkml:context>
    <inkml:brush xml:id="br0">
      <inkml:brushProperty name="width" value="0.025" units="cm"/>
      <inkml:brushProperty name="height" value="0.025" units="cm"/>
    </inkml:brush>
  </inkml:definitions>
  <inkml:trace contextRef="#ctx0" brushRef="#br0">16 1 3331,'0'0'20056,"5"12"-18662,3 21-818,-1 1 1,-2 0-1,-1 0 1,-1 56 0,-3-73-491,0-6 12,1 0 0,-2 0 0,1 0 0,-1 0 0,-1 0 0,0 0 0,-7 20 0,9-31-80,0 0 1,0-1 0,0 1-1,0 0 1,0 0-1,0-1 1,0 1 0,0 0-1,0 0 1,0 0 0,0-1-1,0 1 1,0 0 0,0 0-1,-1 0 1,1 0-1,0-1 1,0 1 0,0 0-1,0 0 1,0 0 0,0 0-1,0-1 1,-1 1 0,1 0-1,0 0 1,0 0-1,0 0 1,0 0 0,-1 0-1,1-1 1,0 1 0,0 0-1,0 0 1,-1 0 0,1 0-1,0 0 1,0 0-1,0 0 1,-1 0 0,1 0-1,0 0 1,0 0 0,0 0-1,-1 0 1,1 0 0,0 0-1,0 0 1,0 0-1,-1 0 1,1 0 0,0 0-1,0 1 1,0-1 0,0 0-1,-1 0 1,1 0 0,0 0-1,0 0 1,0 0-1,0 1 1,0-1 0,-1 0-1,-3-21 328,4 19-320,-5-22 56,-1-10-72,-3-65-1,9 98-100,14 27-421,-11-22 522,0 1 1,1-1-1,-1 0 0,1 0 1,0 0-1,0-1 0,1 0 0,-1 1 1,1-1-1,-1-1 0,1 1 1,0-1-1,0 1 0,0-2 1,1 1-1,-1 0 0,0-1 1,1 0-1,-1 0 0,1-1 0,-1 0 1,0 0-1,1 0 0,-1 0 1,1-1-1,-1 0 0,1 0 1,-1 0-1,0-1 0,0 0 1,1 0-1,-1 0 0,-1 0 0,1-1 1,0 0-1,-1 0 0,1-1 1,-1 1-1,0-1 0,0 0 1,0 0-1,-1 0 0,1 0 1,-1-1-1,0 1 0,0-1 0,-1 0 1,1 0-1,-1 0 0,0 0 1,-1 0-1,1 0 0,-1-1 1,0 1-1,0-1 0,-1 1 1,1-6-1,-11 94-506,7-68 516,1 0 1,0 1-1,1-1 0,0 1 1,3 24-1,-2-39-11,0 0-1,0 0 0,1-1 0,-1 1 1,0 0-1,0 0 0,0 0 1,1 0-1,-1-1 0,1 1 0,-1 0 1,1 0-1,-1 0 0,1-1 1,-1 1-1,1 0 0,-1-1 1,1 1-1,0-1 0,-1 1 0,1-1 1,0 1-1,0-1 0,-1 1 1,1-1-1,0 1 0,0-1 1,0 0-1,1 1 0,0-1 14,1 0 0,-1 0-1,1-1 1,-1 1 0,0 0-1,1-1 1,-1 0 0,0 1-1,1-1 1,3-2 0,46-32 248,9-22-169,-47 41-102,1 2 0,1 0 0,1 0 0,19-12 0,-36 26-7,1 0-1,-1-1 1,1 1-1,-1 0 1,0 0-1,1 0 1,-1-1-1,1 1 0,-1 0 1,1 0-1,-1 0 1,1 0-1,0 0 1,-1 0-1,1 0 1,-1 0-1,1 0 1,-1 0-1,1 0 1,-1 0-1,1 0 0,-1 0 1,1 0-1,-1 1 1,1-1-1,-1 0 1,1 0-1,-1 1 1,0-1-1,1 0 1,-1 1-1,1-1 0,-1 0 1,0 1-1,1-1 1,-1 1-1,0-1 1,1 0-1,-1 1 1,0-1-1,0 1 1,1-1-1,-1 1 0,0-1 1,0 1-1,0-1 1,0 1-1,0-1 1,0 1-1,0 0 1,4 38-16,-2-13 24,-2-26 6,0 1-1,1-1 1,-1 1-1,1-1 1,-1 1-1,0-1 1,1 0-1,-1 1 1,1-1-1,-1 1 1,1-1-1,-1 0 1,1 0-1,0 1 1,-1-1-1,1 0 1,-1 0-1,1 0 1,0 1-1,-1-1 1,1 0-1,-1 0 1,1 0-1,0 0 1,-1 0-1,1 0 1,-1 0-1,1 0 1,0-1-1,-1 1 1,1 0-1,-1 0 1,1 0-1,-1-1 1,1 1-1,0 0 1,-1-1-1,1 1 1,-1 0-1,1-1 1,21-15 217,-8 5-167,52-41 55,-63 50-120,0 0 0,0 0 0,1 0 0,-1 0 0,1 1-1,-1 0 1,1-1 0,0 1 0,-1 1 0,1-1 0,0 0 0,0 1 0,0 0 0,0 0 0,-1 0 0,1 0 0,0 1-1,4 0 1,-6 0 0,-1-1-1,0 1 0,0 0 1,1 0-1,-1-1 1,0 1-1,0 0 0,0 0 1,0 0-1,0 0 0,0 0 1,0 1-1,0-1 0,0 0 1,-1 0-1,1 1 1,0-1-1,-1 0 0,1 1 1,-1-1-1,1 3 0,2 36-19,-4-37 32,1 0 0,0 1 0,0-1 0,0 0 0,0 0 0,0 0 0,0 0 0,1 0 0,0 0 0,-1 0 0,1 0 0,0 0 0,1 0 0,-1 0 0,0-1 0,1 1 0,3 4 0,-4-6 10,1 0 0,-1-1 0,1 1 0,-1-1 0,1 0-1,-1 1 1,1-1 0,-1 0 0,1 0 0,0 0-1,-1 0 1,1 0 0,-1 0 0,1 0 0,-1-1 0,1 1-1,-1 0 1,1-1 0,-1 1 0,1-1 0,-1 0-1,0 0 1,1 1 0,-1-1 0,0 0 0,2-2-1,37-32 176,-31 25-161,5-3-25,-11 8-17,1 1 0,1-1 0,-1 1 1,0 0-1,1 0 0,0 1 1,0-1-1,0 1 0,0 0 1,1 1-1,-1-1 0,1 1 1,0 0-1,6-1 0,-12 3-3,1 1-1,0-1 1,0 1-1,0 0 1,0-1-1,-1 1 1,1 0-1,0 0 1,-1 0-1,1 0 1,-1-1-1,1 1 1,-1 0-1,1 0 1,-1 0-1,1 0 1,-1 0-1,0 0 1,0 0-1,1 0 1,-1 0-1,0 0 1,0 0-1,0 1 1,0-1-1,0 0 1,-1 0-1,1 0 1,0 1-1,-4 35-179,3-35-6,0 1 0,1 0-1,-1-1 1,-1 1 0,1-1-1,0 1 1,-1-1-1,1 0 1,-1 1 0,1-1-1,-4 3 1,4-4-188,0 0-1,0-1 1,0 1 0,0 0 0,0-1-1,0 1 1,0-1 0,-1 1 0,1-1-1,0 0 1,0 1 0,0-1 0,0 0-1,-1 0 1,1 0 0,0 0-1,0 0 1,0 0 0,-2 0 0,-10-4-5694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1.402"/>
    </inkml:context>
    <inkml:brush xml:id="br0">
      <inkml:brushProperty name="width" value="0.025" units="cm"/>
      <inkml:brushProperty name="height" value="0.025" units="cm"/>
    </inkml:brush>
  </inkml:definitions>
  <inkml:trace contextRef="#ctx0" brushRef="#br0">0 1 5381,'0'0'18994,"55"15"-21813,-31-10-2273,2 1-4197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1.759"/>
    </inkml:context>
    <inkml:brush xml:id="br0">
      <inkml:brushProperty name="width" value="0.025" units="cm"/>
      <inkml:brushProperty name="height" value="0.025" units="cm"/>
    </inkml:brush>
  </inkml:definitions>
  <inkml:trace contextRef="#ctx0" brushRef="#br0">40 151 2819,'0'0'24167,"11"-2"-22587,3 0-1442,0-2 1,0 0 0,-1 0 0,1-1 0,-1-1-1,0 0 1,0-1 0,-1 0 0,0-1 0,-1 0-1,1-1 1,-1-1 0,13-14 0,-23 23-134,0 0 0,0 0 1,0 0-1,-1 0 0,1 0 0,0-1 1,0 1-1,-1 0 0,1-1 0,0 1 1,-1 0-1,0-1 0,1 1 0,-1-1 0,0 1 1,0-1-1,1 1 0,-1-1 0,0 1 1,-1 0-1,1-1 0,0 1 0,-1-3 1,0 3 3,0 0 1,0 0 0,0 0-1,0 1 1,0-1 0,0 0 0,0 1-1,0-1 1,0 0 0,-1 1-1,1-1 1,0 1 0,0 0 0,-1-1-1,1 1 1,0 0 0,-1 0-1,1 0 1,0 0 0,-2 0 0,-4 0 20,0 1 0,0 0 1,-1 0-1,1 0 0,0 1 1,1 0-1,-1 1 1,-8 3-1,0 4 49,1 0 0,0 1-1,0 0 1,2 1 0,-21 24 0,27-29-40,1 0 0,-1 0 1,2 1-1,-1-1 1,1 1-1,0 0 1,1 0-1,0 1 1,0-1-1,1 1 1,0 0-1,0 0 1,0 10-1,2-17-31,0-1 0,0 1-1,1-1 1,-1 1 0,0-1 0,1 1 0,-1-1-1,1 0 1,-1 1 0,1-1 0,0 0-1,-1 1 1,1-1 0,0 0 0,0 0 0,0 0-1,0 0 1,0 0 0,0 0 0,0 0-1,0 0 1,1 0 0,-1 0 0,0-1 0,2 2-1,2 0 18,0 0-1,1-1 0,-1 1 0,0-1 0,1 0 0,-1-1 0,7 1 1,10-1-27,-1-1 0,36-6 0,-35 2-863,0 0 1,28-11-1,11-11-6668,-10-2-5546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4.691"/>
    </inkml:context>
    <inkml:brush xml:id="br0">
      <inkml:brushProperty name="width" value="0.025" units="cm"/>
      <inkml:brushProperty name="height" value="0.025" units="cm"/>
    </inkml:brush>
  </inkml:definitions>
  <inkml:trace contextRef="#ctx0" brushRef="#br0">10649 1060 5029,'0'0'8216,"-15"-18"-1848,12 18-6255,1 1-1,-1-1 1,1 1-1,0 0 1,-1-1-1,1 1 1,0 0-1,0 0 1,0 1-1,0-1 1,0 0-1,-3 3 1,3-2 167,0-1 0,0 0 0,1 1 0,-1-1 0,0 0 0,-1 0 0,1 0 0,0 0 0,0-1 1,0 1-1,-1 0 0,-2-1 0,5-1-194,-1 0 1,1 0 0,0 1 0,-1-1-1,1 0 1,0 0 0,-1 0 0,1 0-1,-1 0 1,0 0 0,1 1 0,-1-1-1,0 0 1,1 0 0,-1 1 0,0-1-1,0 1 1,0-1 0,-1 0 0,-21-10-83,0 1 0,-1 2 0,0 0 0,-46-8 0,-105-5-614,122 16 490,-166-9-545,-23-2-738,193 10 1146,0-3-1,-93-28 1,-34-20 266,57 20 16,-192-88-1,81-3 97,137 73-83,-2 4 0,-120-45 0,86 49 83,-184-63-77,225 84-30,-148-23-1,-632-40-157,289 73 60,179 11-157,-1285 13 192,1319 2 50,-249 9 21,-789 2 46,1057-25 632,-1 16-1,-392 63 0,718-71-730,16-2-193,-1 0 1,0-1-1,1 0 0,-1 0 0,0-1 1,0 0-1,1 0 0,-1-1 0,-7-1 1,13 2-4,1 0 1,-1 0 0,1-1-1,-1 1 1,0 0 0,1-1-1,-1 1 1,1-1 0,-1 1 0,1-1-1,-1 1 1,1-1 0,-1 1-1,1-1 1,0 1 0,-1-1-1,1 1 1,0-1 0,-1 0 0,1 1-1,0-1 1,0 0 0,-2-23-9928</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6.281"/>
    </inkml:context>
    <inkml:brush xml:id="br0">
      <inkml:brushProperty name="width" value="0.025" units="cm"/>
      <inkml:brushProperty name="height" value="0.025" units="cm"/>
    </inkml:brush>
  </inkml:definitions>
  <inkml:trace contextRef="#ctx0" brushRef="#br0">325 79 4068,'0'0'5787,"6"-8"-5232,-2 1-293,25-34 644,-2 19 4759,-27 22-5603,1 0 0,-1 0 0,0-1 0,0 1 0,0 0 0,1 0 0,-1 0 0,0 0 0,0 0 0,0 0-1,0 0 1,1 0 0,-1 0 0,0 1 0,0-1 0,0 0 0,1 0 0,-1 0 0,0 0 0,0 0 0,0 0 0,0 0 0,0 0 0,1 0 0,-1 0 0,0 1 0,0-1 0,0 0 0,0 0 0,0 0 0,0 0 0,1 0-1,-1 1 1,0-1 0,0 0 0,0 0 0,0 0 0,0 0 0,0 1 0,0-1 0,0 0 0,0 0 0,0 0 0,0 0 0,0 1 0,0-1 0,0 0 0,0 0 0,0 0 0,0 1 0,0-1 0,0 0 0,0 0 0,0 0 0,-1 1-1,-1 11 292,-5-3-203,-1 0-1,0 0 0,0-1 1,-1-1-1,0 1 1,0-1-1,-1-1 0,-14 9 1,5-4 0,-94 55 766,68-42-442,-65 47-1,109-71-467,0 1-1,0-1 0,0 1 1,0 0-1,0-1 0,0 1 1,1 0-1,-1 0 1,0-1-1,0 1 0,1 0 1,-1 0-1,1 0 1,-1 0-1,1 0 0,-1 0 1,1 0-1,-1 0 1,1 2-1,0-3 0,0 1 0,1 0 0,-1-1 0,1 1 0,-1-1 0,0 0 0,1 1 1,-1-1-1,1 1 0,-1-1 0,1 0 0,-1 1 0,1-1 0,0 0 0,-1 1 0,1-1 0,-1 0 0,1 0 0,0 0 0,-1 0 0,1 1 0,0-1 1,-1 0-1,2 0 0,56-1 260,-43 0-183,122-8-119,74 0-41,-181 10-1558,0 1 0,0 1 0,0 2-1,56 16 1,-52-9-5336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17.867"/>
    </inkml:context>
    <inkml:brush xml:id="br0">
      <inkml:brushProperty name="width" value="0.025" units="cm"/>
      <inkml:brushProperty name="height" value="0.025" units="cm"/>
    </inkml:brush>
  </inkml:definitions>
  <inkml:trace contextRef="#ctx0" brushRef="#br0">1 127 15887,'0'0'7079,"61"-21"-5318,-21 0-704,4-1-768,1 0-193,-3 3-96,-7 6-128,-4 5-1154,-13 8-1184,-12 0-1089,-6 9-1602,-10 5-3363</inkml:trace>
  <inkml:trace contextRef="#ctx0" brushRef="#br0" timeOffset="1">77 234 2723,'0'0'15694,"59"8"-13580,-27-11 64,10-9-352,9-9-1185,-4-1-449,2 1-352,-8 3-2114,-8 1-3556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10.571"/>
    </inkml:context>
    <inkml:brush xml:id="br0">
      <inkml:brushProperty name="width" value="0.025" units="cm"/>
      <inkml:brushProperty name="height" value="0.025" units="cm"/>
    </inkml:brush>
  </inkml:definitions>
  <inkml:trace contextRef="#ctx0" brushRef="#br0">125 1 3011,'0'0'23553,"2"9"-23057,-1-2-398,0-1 1,0 1-1,0-1 0,-1 0 0,0 1 1,0-1-1,-1 1 0,0-1 0,0 1 1,-1-1-1,1 0 0,-1 0 0,-1 0 0,-5 12 1,-30 49 663,-12 24-387,45-82-331,2 1-1,-1-1 0,1 0 1,1 1-1,-1 0 0,2 0 0,-2 16 1,3-24-32,0-1 1,0 1 0,1-1-1,-1 1 1,0-1-1,1 1 1,-1-1 0,1 1-1,-1-1 1,1 0-1,0 1 1,0-1 0,-1 0-1,1 0 1,0 0-1,0 1 1,0-1 0,0 0-1,1 0 1,-1 0-1,0 0 1,0-1 0,0 1-1,1 0 1,-1 0-1,1-1 1,-1 1 0,0-1-1,1 1 1,-1-1-1,1 0 1,2 1 0,6 0 103,0 0 0,0-1 0,20-1 0,-11 1 93,15-2 100,-1-1 0,46-11-1,-47 7-294,2 2-1,47-2 0,-88 9-4315,6-2 3888,0 1-1,0-1 1,-1 0 0,1 1 0,0-1 0,0 0-1,0 0 1,0 0 0,0 0 0,-1 0-1,1 0 1,0 0 0,0 0 0,0 0-1,0-1 1,-2 0 0,-15-12-8464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11.165"/>
    </inkml:context>
    <inkml:brush xml:id="br0">
      <inkml:brushProperty name="width" value="0.025" units="cm"/>
      <inkml:brushProperty name="height" value="0.025" units="cm"/>
    </inkml:brush>
  </inkml:definitions>
  <inkml:trace contextRef="#ctx0" brushRef="#br0">0 39 5125,'0'0'18887,"15"-1"-17830,405-29 1112,-327 25-2021,-75 4-127,17-1 112,-34 4-51,-22 2-8,-90 10 1170,-141-1 0,155-10-487,300-29-1467,-189 25 521,79 0-2579,-77 7 565,-19 4-737,1-9 2556,0 1 1,0 0 0,0-1 0,0 1 0,0-1 0,0 0-1,0 0 1,-1 0 0,1 0 0,-5 1 0,-30 3-5997,-9-4-5156</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19.496"/>
    </inkml:context>
    <inkml:brush xml:id="br0">
      <inkml:brushProperty name="width" value="0.025" units="cm"/>
      <inkml:brushProperty name="height" value="0.025" units="cm"/>
    </inkml:brush>
  </inkml:definitions>
  <inkml:trace contextRef="#ctx0" brushRef="#br0">1 372 3972,'0'0'14862,"11"-6"-14190,234-129 1836,164-82-1839,-403 215-942,3-2 1559,-11 0-7232,-5 1-1875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20.293"/>
    </inkml:context>
    <inkml:brush xml:id="br0">
      <inkml:brushProperty name="width" value="0.025" units="cm"/>
      <inkml:brushProperty name="height" value="0.025" units="cm"/>
    </inkml:brush>
  </inkml:definitions>
  <inkml:trace contextRef="#ctx0" brushRef="#br0">50 39 1986,'0'0'8653,"-8"2"-6325,1-1-2758,-17 5 4399,13-4 355,30-4-2194,52-11-792,-8 0-1490,0 3-1,83-2 1,-145 12 142,-1 1-1,1-1 0,0 0 0,0 1 1,0-1-1,0 1 0,-1-1 1,1 1-1,0-1 0,0 1 1,-1 0-1,1-1 0,0 1 1,-1 0-1,1 0 0,-1-1 1,1 1-1,-1 0 0,1 0 0,-1 0 1,0 0-1,1 0 0,-1 0 1,0 0-1,0-1 0,1 1 1,-1 0-1,0 0 0,0 0 1,0 0-1,0 0 0,-1 0 1,1 0-1,0 0 0,0 0 0,0 0 1,-1 0-1,1 1 0,-12 42 97,-36 51 149,36-76-174,1 0 1,1 0-1,1 1 1,1 1-1,-9 34 0,16-30-653,6-19-3492,4-6-1612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20.779"/>
    </inkml:context>
    <inkml:brush xml:id="br0">
      <inkml:brushProperty name="width" value="0.025" units="cm"/>
      <inkml:brushProperty name="height" value="0.025" units="cm"/>
    </inkml:brush>
  </inkml:definitions>
  <inkml:trace contextRef="#ctx0" brushRef="#br0">79 1 8200,'0'0'14643,"3"7"-14189,0-1-394,0-1 1,-1 1-1,0 0 1,-1-1 0,1 1-1,-1 0 1,0 0-1,0 0 1,-1 0 0,0 0-1,0 0 1,0 0-1,-1 0 1,0 0 0,0 0-1,0 0 1,-1 0-1,0-1 1,-5 12 0,-22 29 759,23-38-677,-1 0 0,2 1 0,-1-1-1,1 1 1,1 0 0,-1 1 0,2-1 0,-1 1-1,1 0 1,-2 17 0,5-27-142,0 1-1,1 0 1,-1-1 0,0 1 0,1 0-1,-1-1 1,1 1 0,-1-1-1,1 1 1,-1-1 0,1 1-1,0-1 1,-1 0 0,1 1-1,0-1 1,-1 1 0,1-1-1,0 0 1,-1 0 0,1 0-1,0 1 1,-1-1 0,1 0 0,0 0-1,0 0 1,-1 0 0,1 0-1,0 0 1,0 0 0,-1 0-1,2-1 1,29-1 95,-29 2-86,35-7 195,-1-2 1,0-2-1,50-20 0,53-16-193,-76 33-1130,-20 10-5377,-30 4-2606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22.561"/>
    </inkml:context>
    <inkml:brush xml:id="br0">
      <inkml:brushProperty name="width" value="0.025" units="cm"/>
      <inkml:brushProperty name="height" value="0.025" units="cm"/>
    </inkml:brush>
  </inkml:definitions>
  <inkml:trace contextRef="#ctx0" brushRef="#br0">1 1 3683,'0'0'21092,"12"10"-20616,12 9-321,1-1 1,0-1 0,1-1 0,42 18 0,95 18 30,-119-41-71,-1 2 0,-1 2 0,44 22 0,-36-2 682,-26-8-2663,-18-9-4384,-6-33 57,0-4-4825</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22.902"/>
    </inkml:context>
    <inkml:brush xml:id="br0">
      <inkml:brushProperty name="width" value="0.025" units="cm"/>
      <inkml:brushProperty name="height" value="0.025" units="cm"/>
    </inkml:brush>
  </inkml:definitions>
  <inkml:trace contextRef="#ctx0" brushRef="#br0">96 0 12524,'0'0'8942,"9"5"-7656,-2-1-1165,0-1 0,-1 1 0,1 0 0,-1 1 0,0-1 0,0 1 0,-1 0 0,1 1-1,-1-1 1,-1 1 0,1 0 0,-1 1 0,0-1 0,0 1 0,0-1 0,-1 1 0,0 0 0,-1 0 0,4 14-1,-5-9-8,-1 0-1,0 0 0,-1-1 0,0 1 1,-1 0-1,0-1 0,0 1 0,-2-1 0,1 0 1,-1 0-1,-11 21 0,-4-2 194,0-1-1,-40 45 1,43-55-343,0 2-38,-5 6-828,6-13-2862,9-12-2566</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24.721"/>
    </inkml:context>
    <inkml:brush xml:id="br0">
      <inkml:brushProperty name="width" value="0.025" units="cm"/>
      <inkml:brushProperty name="height" value="0.025" units="cm"/>
    </inkml:brush>
  </inkml:definitions>
  <inkml:trace contextRef="#ctx0" brushRef="#br0">187 229 5061,'15'-11'1608,"0"-1"0,-1-1 0,0 0 0,20-26 0,-29 32-848,-1 0 1,1 0-1,-1-1 1,0 0-1,-1 1 1,0-1-1,0 0 1,-1-1-1,0 1 1,0 0-1,-1-1 1,1-14-1,-2 22-707,0 0 0,0 0-1,0 0 1,0 0 0,-1 0 0,1 0 0,0 0-1,0 0 1,-1 0 0,1 0 0,-1 0-1,1 0 1,-1 1 0,1-1 0,-1 0 0,0 0-1,1 0 1,-1 1 0,0-1 0,0 0-1,0 1 1,1-1 0,-1 1 0,0-1 0,0 1-1,0-1 1,0 1 0,0-1 0,0 1-1,0 0 1,0 0 0,0-1 0,0 1 0,0 0-1,0 0 1,0 0 0,0 0 0,0 0-1,0 0 1,-1 1 0,-1-1-24,-1 1 0,1-1-1,-1 1 1,1 0 0,0 0 0,0 0-1,0 0 1,-1 1 0,1-1 0,1 1-1,-7 4 1,-2 5 38,1 1 1,0 0-1,1 0 0,0 1 1,1 1-1,0-1 0,1 1 0,1 0 1,0 1-1,1 0 0,1 0 1,0 0-1,1 0 0,0 1 0,1-1 1,1 22-1,1-1-25,1 0 0,2 0-1,1-1 1,3 1 0,0-1-1,14 37 1,-11-39-36,-2-9 79,17 41 0,-24-64 33,-3-5-128,0 1 0,0 0 1,0 0-1,0 0 0,0 0 0,-1 0 1,1 0-1,-1 1 0,1-1 0,-7-3 1,0-2-397,-9-9-1864,-1 1-1,-38-25 1,-21-17-2065,77 58 4468,0-1 0,0 0 0,0 0 0,0 0 0,0 0 0,0 0 0,0 0 0,0 0 0,1 0 0,-1 0 0,0 0 0,1 0 0,-1-1 0,0 1 0,1 0 0,0 0 0,-1-1 0,1 1 0,0 0 0,-1-1 0,1 1 0,0 0 0,0-1 0,0 1 0,0 0 0,1-3 0,0 2-11,0 0 1,1 0 0,-1 1-1,0-1 1,1 0 0,-1 1-1,1-1 1,0 1-1,0 0 1,-1-1 0,1 1-1,0 0 1,0 0 0,4-1-1,9-4 206,1 1 0,0 1-1,22-3 1,-33 6-204,38-5-141,54 1 0,-25 2-5346,-25-1-5330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2.121"/>
    </inkml:context>
    <inkml:brush xml:id="br0">
      <inkml:brushProperty name="width" value="0.025" units="cm"/>
      <inkml:brushProperty name="height" value="0.025" units="cm"/>
    </inkml:brush>
  </inkml:definitions>
  <inkml:trace contextRef="#ctx0" brushRef="#br0">1 1 4324,'0'0'17120,"12"2"-15945,80 7 330,115-2 0,-125-6-2252,-60 5-1045,-16-1-1209,-16 1-2941,-8-3 187</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2.466"/>
    </inkml:context>
    <inkml:brush xml:id="br0">
      <inkml:brushProperty name="width" value="0.025" units="cm"/>
      <inkml:brushProperty name="height" value="0.025" units="cm"/>
    </inkml:brush>
  </inkml:definitions>
  <inkml:trace contextRef="#ctx0" brushRef="#br0">373 60 10474,'0'0'7420,"-5"-8"-5866,0-2-1155,4 7-282,-1 0 0,1 0 0,-1 0 0,0 0 0,0 0 0,0 0 0,0 0 0,-1 1 0,1-1 1,-6-4-1,6 6-70,0 1 1,0-1-1,0 0 1,0 0-1,0 1 1,0-1-1,0 1 0,-1 0 1,1 0-1,0-1 1,0 1-1,0 1 1,0-1-1,-1 0 1,1 0-1,0 1 1,0-1-1,0 1 1,0 0-1,0 0 1,-4 2-1,-45 27 234,38-21-144,-34 19 18,16-9-80,0 0-1,2 2 1,-41 36 0,69-57-70,0 1 0,0 0-1,0 0 1,0 0 0,0 0-1,0 0 1,0 0 0,1 0 0,-1 0-1,0 1 1,1-1 0,-1 0-1,0 0 1,1 1 0,0-1-1,-1 0 1,1 1 0,0-1 0,0 0-1,-1 1 1,1-1 0,1 3-1,-1-3 4,1 0 0,0 0-1,-1 0 1,1 0 0,0 0-1,0 0 1,0-1-1,0 1 1,0 0 0,0-1-1,0 1 1,0 0 0,0-1-1,1 1 1,-1-1 0,0 0-1,0 1 1,0-1-1,3 1 1,11 0 64,0 1 1,0-2-1,20-1 0,-20 1-24,80-2 55,48 1-368,-49 8-2974,-47 3-2248,-11 5-3989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18.594"/>
    </inkml:context>
    <inkml:brush xml:id="br0">
      <inkml:brushProperty name="width" value="0.025" units="cm"/>
      <inkml:brushProperty name="height" value="0.025" units="cm"/>
    </inkml:brush>
  </inkml:definitions>
  <inkml:trace contextRef="#ctx0" brushRef="#br0">0 1 8936,'0'0'10282,"1"12"-9524,45 389 2194,-46-399-2855,0 0 0,0 1-1,0-1 1,0 0-1,1 0 1,-1 1-1,1-1 1,0 0 0,-1 0-1,1 0 1,0 0-1,0 0 1,1 0 0,2 4-1,-3-6-15,0 0 0,0 1 1,1-1-1,-1 0 0,0 0 0,1 0 0,-1 0 0,0 0 0,0 0 1,1 0-1,-1 0 0,0-1 0,1 1 0,-1 0 0,0-1 0,0 1 1,0-1-1,1 1 0,-1-1 0,0 0 0,0 1 0,0-1 1,0 0-1,0 0 0,0 0 0,0 0 0,1-1 0,30-25 222,1 2 1,1 1-1,1 2 0,67-31 0,-101 53-328,24-12-2349,-11 0-2038,-5-1-2753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3.559"/>
    </inkml:context>
    <inkml:brush xml:id="br0">
      <inkml:brushProperty name="width" value="0.025" units="cm"/>
      <inkml:brushProperty name="height" value="0.025" units="cm"/>
    </inkml:brush>
  </inkml:definitions>
  <inkml:trace contextRef="#ctx0" brushRef="#br0">176 62 3523,'0'0'14019,"7"-8"-11921,22-27 117,-29 35-2158,0-1 0,1 1 1,-1 0-1,0 0 0,1-1 0,-1 1 0,0 0 0,1 0 0,-1-1 0,0 1 0,0 0 0,1-1 0,-1 1 0,0-1 0,0 1 0,0 0 0,1-1 1,-1 1-1,0-1 0,0 1 0,0 0 0,0-1 0,0 1 0,0-1 0,0 1 0,0 0 0,0-1 0,0 1 0,0-1 0,0 1 0,0-1 0,-1 1 1,1 0-1,0-1 0,0 1 0,0 0 0,0-1 0,-1 1 0,1 0 0,0-1 0,0 1 0,-1 0 0,1-1 0,0 1 0,-1 0 0,1-1 0,0 1 1,-1 0-1,1 0 0,0 0 0,-1-1 0,1 1 0,-1 0 0,1 0 0,0 0 0,-1 0 0,0 0 0,-23-1-69,22 1 227,-11 1-89,0 0-1,1 1 1,-1 0-1,1 1 1,0 0-1,-15 7 1,21-8-79,1 0 1,-1 1-1,0-1 1,1 1-1,0 1 1,-1-1-1,1 1 1,1 0-1,-1 0 0,0 0 1,1 1-1,0 0 1,0-1-1,-5 9 1,9-12-47,0 0 0,0 0-1,0 0 1,0 0 0,0 0 0,0 0 0,0 0 0,0 0 0,0 0 0,0 0-1,0 0 1,1 0 0,-1-1 0,0 1 0,0 0 0,1 0 0,-1 0 0,1 0-1,-1-1 1,1 1 0,-1 0 0,1 0 0,0-1 0,-1 1 0,1 0 0,0-1-1,-1 1 1,1-1 0,0 1 0,0-1 0,0 1 0,0-1 0,-1 1 0,1-1-1,0 0 1,0 0 0,0 1 0,0-1 0,0 0 0,1 0 0,49 10 117,-40-8-139,0-1-1,-1 2 0,0 0-1,0 0 1,0 0 0,0 2-1,0-1 1,-1 1-1,9 6 1,-15-9 14,-1 0 0,1-1 0,-1 1 0,0 0 1,0 1-1,0-1 0,0 0 0,0 1 0,0-1 0,-1 1 0,1-1 0,-1 1 0,0 0 1,0-1-1,0 1 0,0 0 0,0 0 0,-1 0 0,1 0 0,-1 0 0,1 0 0,-1 0 0,0 0 1,-1 0-1,1 0 0,0 0 0,-1 0 0,1-1 0,-1 1 0,0 0 0,0 0 0,0 0 0,-3 4 1,1-3 71,1-1 1,-1 0 0,0 1 0,0-1 0,0 0-1,0 0 1,-1-1 0,1 1 0,-1-1 0,0 0-1,1 0 1,-1 0 0,0 0 0,0 0 0,-1-1-1,1 0 1,0 0 0,0 0 0,-6 0 0,-13 2 223,-1-1 0,-30-2 0,32-1-660,27-2-4241,11-10 1485,10-3-2285,6-4-1580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4.010"/>
    </inkml:context>
    <inkml:brush xml:id="br0">
      <inkml:brushProperty name="width" value="0.025" units="cm"/>
      <inkml:brushProperty name="height" value="0.025" units="cm"/>
    </inkml:brush>
  </inkml:definitions>
  <inkml:trace contextRef="#ctx0" brushRef="#br0">84 0 5285,'0'0'16848,"-1"9"-15460,-6 61 141,-22 87 1,-1 9-1407,14-14 1585,116-593-667,-99 434-1097,1 0 0,0 0 1,1 0-1,0 0 0,0 1 0,0-1 0,1 1 1,-1 0-1,7-7 0,-9 11 35,1 1 1,-1-1-1,1 1 0,0 0 0,0-1 0,0 1 1,0 0-1,0 0 0,0 0 0,0 0 0,0 1 0,0-1 1,0 0-1,0 1 0,1 0 0,-1-1 0,0 1 1,0 0-1,1 0 0,-1 0 0,0 1 0,0-1 1,0 0-1,1 1 0,-1-1 0,0 1 0,0 0 1,0 0-1,0 0 0,0 0 0,0 0 0,0 0 0,3 3 1,-2-2 2,0 0 0,-1 0 0,1 0 0,-1 0 1,1 0-1,-1 0 0,0 1 0,0-1 0,0 1 0,0-1 1,0 1-1,0 0 0,-1 0 0,1 0 0,-1 0 1,0 0-1,0 0 0,0 0 0,-1 0 0,1 1 0,-1-1 1,1 0-1,-1 0 0,0 1 0,0-1 0,-1 0 1,0 6-1,-1-4 41,1 0 1,-1-1-1,0 1 1,0 0 0,-1-1-1,0 0 1,1 0-1,-1 0 1,-1 0-1,1 0 1,-1 0 0,1-1-1,-1 0 1,0 0-1,0 0 1,0 0-1,-7 3 1,-1-1 449,-1-1 0,1 0 0,-26 4 0,10-4-2470,13-1-8842,31-9 3216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5.257"/>
    </inkml:context>
    <inkml:brush xml:id="br0">
      <inkml:brushProperty name="width" value="0.025" units="cm"/>
      <inkml:brushProperty name="height" value="0.025" units="cm"/>
    </inkml:brush>
  </inkml:definitions>
  <inkml:trace contextRef="#ctx0" brushRef="#br0">155 104 15278,'0'0'8045,"-8"0"-7628,1 2-164,0 0 0,1 0 1,-1 0-1,1 1 0,0 0 0,-1 0 0,2 1 1,-1-1-1,0 1 0,1 1 0,-1-1 1,1 1-1,1 0 0,-1 0 0,-7 10 1,3-6 178,6-6-368,-1 0-1,1 0 0,0 1 1,0-1-1,1 1 1,-1 0-1,0 0 1,-2 5-1,34-26 161,-13 2-310,-1-1-1,-1 0 0,15-21 0,-28 36 71,-1 0-106,-42 19 346,41-18-197,1 0-54,3 0-190,0-1 91,-1 1 0,1-1 0,0 0 0,-1 0 0,1 0 0,0 0 0,-1 0 0,1 0 0,2-3 0,-3 3 51,0-1 1,1 1-1,-1 0 1,1 0 0,-1 0-1,1 0 1,-1 0 0,1 0-1,-1 1 1,4-1-1,-19-1 1420,12 2-1317,-1-1 0,0 1-1,1 0 1,-1 0 0,0 0-1,1 0 1,-1 0 0,0 0-1,1 0 1,-1 0 0,0 0-1,1 1 1,-1-1 0,0 1 0,1-1-1,-1 1 1,1 0 0,-1 0-1,1-1 1,-1 1 0,-1 2-1,-8 6 83,1 1-1,0 0 0,-13 17 0,20-23-94,0 0 0,0 1 0,0 0 0,0-1 0,1 1-1,0 0 1,0 0 0,0 0 0,1 0 0,0 1 0,0-1-1,-1 6 1,3-10-9,-1 0-1,0 0 1,0 0 0,1-1-1,-1 1 1,1 0-1,-1 0 1,1-1 0,-1 1-1,1 0 1,-1-1-1,1 1 1,0 0 0,-1-1-1,1 1 1,0-1-1,-1 1 1,1-1 0,0 1-1,0-1 1,0 0 0,-1 1-1,1-1 1,0 0-1,0 0 1,0 0 0,0 1-1,0-1 1,-1 0-1,1 0 1,0 0 0,0 0-1,0-1 1,0 1-1,0 0 1,0 0 0,-1 0-1,3-1 1,35-10 186,-24 3-183,0 0 0,0-1 0,19-17-1,-28 22-17,0-1-1,-1 1 1,1-1-1,-1 0 0,0 0 1,0-1-1,0 1 1,-1-1-1,0 1 0,0-1 1,3-11-1,-6 17 6,0 0 0,0 0 0,0 0 1,0 0-1,0 0 0,0 0 0,0 0 0,0 0 0,-1 0 0,1 0 0,0 0 1,0 0-1,0 0 0,0 0 0,0 0 0,0 0 0,0 0 0,0 0 0,0 0 1,-1 0-1,1 0 0,0 0 0,0 0 0,0 0 0,0 0 0,0 0 0,0 0 1,0 0-1,0 0 0,0 0 0,0 0 0,0 0 0,0 0 0,-1-1 0,1 1 0,0 0 1,0 0-1,0 0 0,0 0 0,0 0 0,0 0 0,0 0 0,0 0 0,0 0 1,0 0-1,0 0 0,0-1 0,0 1 0,-11 14-97,-9 20 40,18-31 61,1-1 1,0 0-1,0 1 1,0 0-1,0-1 1,0 1-1,1 0 0,-1-1 1,1 1-1,0 0 1,0-1-1,0 1 1,0 0-1,1 4 1,-1-6 3,1 0-1,-1 0 1,1-1 0,-1 1 0,1 0 0,0 0 0,-1-1-1,1 1 1,0-1 0,0 1 0,-1 0 0,1-1 0,0 0 0,0 1-1,0-1 1,0 1 0,0-1 0,-1 0 0,1 1 0,0-1 0,0 0-1,0 0 1,0 0 0,0 0 0,0 0 0,0 0 0,1 0 0,10-2 24,0 0 1,0-1 0,-1-1 0,1 0-1,11-5 1,-2 1-71,-12 4-7,0 1 0,1 1-1,0 0 1,-1 0-1,1 1 1,0 0 0,19 1-1,-29 0 55,0 1-1,1-1 1,-1 1-1,0-1 1,1 0-1,-1 1 0,0-1 1,1 1-1,-1-1 1,0 1-1,0-1 1,0 1-1,1 0 1,-1-1-1,0 1 1,0-1-1,0 1 0,0-1 1,0 1-1,0-1 1,0 1-1,0 0 1,0-1-1,-1 1 1,1-1-1,0 1 0,0-1 1,0 1-1,-1-1 1,1 1-1,-1 0 1,1 0 10,0-1 1,0 0 0,0 1 0,-1-1 0,1 0-1,0 1 1,0-1 0,-1 0 0,1 0 0,0 1-1,-1-1 1,1 0 0,0 1 0,0-1 0,-1 0-1,1 0 1,-1 0 0,1 0 0,0 1-1,-1-1 1,1 0 0,0 0 0,-1 0 0,1 0-1,-1 0 1,1 0 0,0 0 0,-1 0 0,1 0-1,-1 0 1,1 0 0,0 0 0,-1 0 0,1 0-1,-1 0 1,1-1 0,0 1 0,-1 0-1,1 0 1,0 0 0,-1-1 0,1 1 0,0 0-1,-1 0 1,1-1 0,0 1 0,0 0 0,-1 0-1,1-1 1,0 1 0,0 0 0,-1-1-1,1 1 1,0-1 0,0 1 0,0 0 0,0-1-1,0 1 1,0 0 0,-1-1 0,1 1 0,0-1-1,-2-7 26,-1 1-1,1-1 0,0 0 0,1 0 1,0 0-1,0 0 0,1 0 0,0-13 1,0 14-46,0 7-3,1 0 0,-1 0-1,0 0 1,1-1 0,-1 1 0,0 0 0,0 0 0,1 0-1,-1 0 1,0-1 0,1 1 0,-1 0 0,1 0-1,-1 0 1,0 0 0,1 0 0,-1 0 0,0 0 0,1 0-1,-1 0 1,0 0 0,1 0 0,-1 0 0,0 0-1,1 0 1,-1 1 0,0-1 0,1 0 0,-1 0-1,0 0 1,1 0 0,-1 1 0,0-1 0,0 0 0,1 0-1,-1 1 1,0-1 0,0 0 0,1 0 0,-1 1-1,0-1 1,15 10-38,-8-4 33,0-1 0,1-1 0,-1 1 0,1-1-1,0-1 1,1 1 0,-1-2 0,0 1 0,1-1-1,0 0 1,-1-1 0,1 1 0,0-2 0,0 0-1,0 0 1,0 0 0,16-4 0,-20 4 11,0-1 1,0-1-1,0 1 1,0 0 0,0-1-1,0 0 1,-1 0-1,1-1 1,-1 1 0,1-1-1,-1 0 1,0 0-1,0-1 1,0 1 0,-1-1-1,1 0 1,-1 0-1,0 0 1,0 0-1,0 0 1,-1-1 0,0 1-1,1-1 1,-2 0-1,1 1 1,0-1 0,-1 0-1,0 0 1,0 0-1,0 0 1,-1-8-1,0 12 5,0 0-1,0-1 1,0 1-1,0 0 1,0 0-1,0 0 1,0 0-1,-1-1 1,1 1-1,0 0 1,-1 0-1,1 0 1,-1 0-1,1 0 0,-1 0 1,0 0-1,1 0 1,-1 0-1,0 0 1,0 0-1,1 1 1,-1-1-1,0 0 1,0 0-1,0 1 1,0-1-1,0 1 1,0-1-1,0 1 1,0-1-1,0 1 0,-1-1 1,1 1-1,0 0 1,0 0-1,0 0 1,0 0-1,-1 0 1,1 0-1,0 0 1,0 0-1,0 0 1,0 0-1,-3 1 1,0 0 2,0 0 0,0 0-1,0 1 1,0-1 0,0 1 0,0 0 0,1 0 0,-1 0 0,0 1 0,1-1 0,-5 5 0,3-2 16,1 1 0,0-1 0,0 1 0,0 0 0,1 0 0,0 1-1,0-1 1,0 0 0,1 1 0,0 0 0,-1 10 0,2-15-41,1 1 0,0-1 0,0 0 0,0 1 0,0-1 0,0 0 1,1 1-1,-1-1 0,1 0 0,-1 0 0,1 0 0,0 1 0,0-1 0,0 0 0,0 0 0,0 0 1,1 0-1,-1 0 0,1-1 0,-1 1 0,1 0 0,0-1 0,-1 1 0,1-1 0,0 1 0,0-1 1,0 0-1,0 0 0,0 0 0,0 0 0,0 0 0,1 0 0,-1-1 0,0 1 0,0-1 0,5 1 0,3 1-1236,-1-1 0,1-1 0,0 1-1,-1-1 1,18-3 0,15-9-8065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6.579"/>
    </inkml:context>
    <inkml:brush xml:id="br0">
      <inkml:brushProperty name="width" value="0.025" units="cm"/>
      <inkml:brushProperty name="height" value="0.025" units="cm"/>
    </inkml:brush>
  </inkml:definitions>
  <inkml:trace contextRef="#ctx0" brushRef="#br0">79 39 4132,'3'-24'10509,"-1"9"-4331,-1 26-2190,-1 37-3470,-3-1 0,-1 0 0,-2 0 0,-2 0 0,-18 55-1,15-65-371,-7 21-196,12-42 390,6-16-315,0 0-1,0 0 0,0 0 0,0 0 0,0 0 1,-1 0-1,1 0 0,0 0 0,0 0 1,0 0-1,0 0 0,0 0 0,0 0 0,0 0 1,0 0-1,0 0 0,0 0 0,0 0 1,0 0-1,0 0 0,-1 0 0,1 0 0,0 0 1,0 0-1,0 0 0,0 0 0,0 0 1,0 0-1,0 0 0,0 0 0,0 0 0,0 0 1,0 0-1,0 0 0,0 0 0,1-26 94,1-1-1,1 0 1,2 1-1,15-52 1,-20 78-126,0-1 1,0 1 0,0-1 0,0 0 0,0 1 0,1-1-1,-1 1 1,0-1 0,0 1 0,0-1 0,1 1 0,-1-1-1,0 1 1,1-1 0,-1 1 0,1-1 0,-1 1 0,0 0-1,1-1 1,-1 1 0,1 0 0,-1-1 0,1 1 0,-1 0-1,1-1 1,0 1 0,-1 0 0,1 0 0,-1 0 0,1 0-1,0-1 1,13 16-221,4 32 7,-16-43 238,2 9-18,-2-5 1,0-1 0,1 0 0,-1 0 0,1 0 0,1-1 0,6 10 0,-9-15 9,0 1 1,0-1 0,0 0-1,0 0 1,1 0 0,-1 0-1,0-1 1,1 1 0,-1 0-1,1 0 1,-1-1 0,1 1 0,-1-1-1,1 1 1,0-1 0,-1 0-1,1 0 1,-1 0 0,1 0-1,0 0 1,-1 0 0,1 0 0,-1 0-1,1 0 1,0-1 0,-1 1-1,1-1 1,-1 1 0,1-1-1,-1 0 1,0 0 0,1 1-1,-1-1 1,1 0 0,-1 0 0,2-2-1,7-5 40,0-1-1,-1 0 1,0 0-1,-1-1 1,1 0-1,-2-1 0,0 0 1,0 0-1,-1 0 1,0-1-1,-1 0 1,6-18-1,-25 84-438,7-30 431,1 0 1,1 1-1,-3 44 1,8-68-35,0-1-1,0 1 1,0 0 0,0 0 0,0 0 0,0 0-1,0 0 1,0 0 0,0 0 0,1 0-1,-1 0 1,0 0 0,1-1 0,-1 1-1,1 0 1,-1 0 0,1 0 0,-1-1-1,1 1 1,0 0 0,-1 0 0,1-1-1,0 1 1,-1-1 0,1 1 0,2 0-1,-2 0 15,1-1 0,0 1 0,0-1 0,0 0 0,0 0 0,0 0 0,0 0 0,0 0 0,0 0-1,-1-1 1,1 1 0,3-2 0,5-1 90,0-1-1,0-1 1,17-10 0,37-31 8,-45 31-96,1 1-1,36-20 1,-56 34-25,0-1 0,1 1 0,-1 0 0,1 0 0,-1-1 0,1 1 1,-1 0-1,1 0 0,-1 0 0,1 0 0,-1 0 0,1 0 0,-1 0 1,1 0-1,-1 0 0,1 0 0,-1 0 0,1 0 0,-1 0 0,1 0 1,-1 0-1,1 0 0,-1 1 0,1-1 0,-1 0 0,0 0 0,1 1 0,-1-1 1,1 0-1,-1 0 0,0 1 0,1-1 0,-1 1 0,0-1 0,1 0 1,-1 1-1,0-1 0,0 1 0,1-1 0,-1 1 0,4 28-164,-11 34-61,2-41 252,-5 39 179,24-64 304,6-10-320,-1-1 0,-1-2 0,0 1 0,16-20 1,41-36-234,-75 71 37,1 0-1,-1-1 0,0 1 0,1 0 1,-1-1-1,0 1 0,1 0 0,-1-1 1,0 1-1,1 0 0,-1 0 0,1 0 0,-1-1 1,1 1-1,-1 0 0,1 0 0,-1 0 1,0 0-1,1 0 0,-1 0 0,1 0 1,-1 0-1,1 0 0,-1 0 0,1 0 1,-1 0-1,1 0 0,-1 0 0,1 0 0,-1 1 1,0-1-1,1 0 0,-1 0 0,1 0 1,-1 1-1,0-1 0,1 0 0,-1 1 1,0-1-1,1 0 0,-1 1 0,0-1 1,1 0-1,-1 2 0,7 29-139,-10 47 154,2-74-9,1-3 10,0 0-1,0-1 0,0 1 0,0 0 1,-1 0-1,1 0 0,0-1 1,0 1-1,0 0 0,1 0 1,-1 0-1,0-1 0,0 1 0,0 0 1,1 0-1,-1-1 0,0 1 1,1 0-1,-1 0 0,0-1 1,1 1-1,-1 0 0,1-1 0,-1 1 1,1-1-1,0 1 0,-1-1 1,2 2-1,20-2 27,-4-2-1066,-17 2 785,-1 0-1,0 1 0,1-1 1,-1 1-1,0-1 0,0 0 0,0 1 1,1-1-1,-1 0 0,0 1 0,0-1 1,0 1-1,0-1 0,0 1 0,1-1 1,-1 1-1,0-1 0,0 0 1,0 1-1,0-1 0,-1 1 0,1-1 1,0 1-1,0-1 0,0 0 0,0 1 1,0-1-1,0 1 0,-1-1 0,1 1 1,0-1-1,0 0 0,-1 1 1,1-1-1,0 0 0,-1 1 0,1-1 1,0 0-1,-1 0 0,1 1 0,0-1 1,-1 0-1,1 0 0,0 1 1,-1-1-1,1 0 0,-1 0 0,1 0 1,-1 0-1,1 0 0,0 0 0,-1 0 1,1 0-1,-1 1 0,1-2 0,-1 1 1,1 0-1,-1 0 0,-13 0-7742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6.937"/>
    </inkml:context>
    <inkml:brush xml:id="br0">
      <inkml:brushProperty name="width" value="0.025" units="cm"/>
      <inkml:brushProperty name="height" value="0.025" units="cm"/>
    </inkml:brush>
  </inkml:definitions>
  <inkml:trace contextRef="#ctx0" brushRef="#br0">0 1 12620,'0'0'9513</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7.358"/>
    </inkml:context>
    <inkml:brush xml:id="br0">
      <inkml:brushProperty name="width" value="0.025" units="cm"/>
      <inkml:brushProperty name="height" value="0.025" units="cm"/>
    </inkml:brush>
  </inkml:definitions>
  <inkml:trace contextRef="#ctx0" brushRef="#br0">0 144 11115,'0'0'12342,"3"-9"-11349,1 0-817,0 1 0,0-1 1,1 1-1,0 0 0,0 0 1,1 0-1,0 1 0,13-13 1,-14 15-152,1 0 0,-1 1 0,1-1 0,0 1 0,0 0 1,0 1-1,0-1 0,1 1 0,0 1 0,-1-1 1,1 1-1,0 0 0,0 1 0,9-2 0,-16 3-26,1 0 0,0 0-1,0 0 1,-1 0-1,1 1 1,0-1 0,-1 0-1,1 0 1,0 0 0,-1 1-1,1-1 1,0 0 0,-1 1-1,1-1 1,0 1-1,-1-1 1,1 1 0,-1-1-1,1 1 1,-1-1 0,1 1-1,-1-1 1,0 1-1,1-1 1,-1 1 0,1 0-1,-1-1 1,0 1 0,0 0-1,1 0 1,1 30 131,-16 26 135,-27 33 146,41-90-412,0 0 1,0 1 0,0-1 0,0 0-1,0 0 1,0 0 0,0 1-1,0-1 1,0 0 0,0 0 0,0 1-1,0-1 1,0 0 0,0 0-1,0 0 1,1 0 0,-1 1 0,0-1-1,0 0 1,0 0 0,0 0-1,1 0 1,-1 0 0,0 1 0,0-1-1,0 0 1,0 0 0,1 0-1,-1 0 1,0 0 0,0 0 0,1 0-1,-1 0 1,0 0 0,0 0-1,0 0 1,1 0 0,-1 0 0,0 0-1,0 0 1,0 0 0,1 0-1,-1 0 1,0 0 0,0 0 0,0 0-1,1 0 1,-1 0 0,0 0-1,1-1 1,9-1-540,-6-1-295,0 1 0,0 0 0,-1-1 0,1 0 1,0 0-1,-1 0 0,4-5 0,9-12-6617</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37.702"/>
    </inkml:context>
    <inkml:brush xml:id="br0">
      <inkml:brushProperty name="width" value="0.025" units="cm"/>
      <inkml:brushProperty name="height" value="0.025" units="cm"/>
    </inkml:brush>
  </inkml:definitions>
  <inkml:trace contextRef="#ctx0" brushRef="#br0">1 73 14029,'0'0'10955,"1"8"-10171,-1-6-749,0 0-1,0-1 0,0 1 0,1 0 0,-1 0 0,1 0 1,-1-1-1,1 1 0,0 0 0,0-1 0,0 1 0,0 0 0,0-1 1,0 1-1,0-1 0,0 0 0,0 1 0,1-1 0,-1 0 1,1 0-1,-1 1 0,3 0 0,0-1 45,-1 0 0,1 0 0,0 0 0,0 0-1,-1-1 1,1 0 0,0 1 0,0-1 0,0-1 0,0 1 0,0-1-1,-1 1 1,7-3 0,-6 2-17,0 0-1,1-1 1,-1 0-1,0 1 1,0-2-1,-1 1 1,1 0-1,0-1 0,-1 0 1,1 1-1,-1-1 1,0-1-1,0 1 1,0 0-1,0-1 1,-1 0-1,1 1 1,-1-1-1,0 0 1,0 0-1,-1 0 1,1-1-1,-1 1 1,0 0-1,0 0 1,0-1-1,0 1 1,-1-1-1,0 1 0,0-6 1,0 9-60,-1 1 1,1-1-1,0 0 1,0 1-1,-1-1 1,1 1 0,-1-1-1,1 0 1,0 1-1,-1-1 1,1 1-1,-1 0 1,1-1-1,-1 1 1,1-1-1,-1 1 1,0 0-1,1-1 1,-1 1-1,1 0 1,-1-1-1,0 1 1,1 0-1,-1 0 1,0 0-1,1 0 1,-1 0-1,0 0 1,1 0-1,-1 0 1,0 0-1,1 0 1,-1 0-1,0 0 1,1 0-1,-1 0 1,0 1-1,1-1 1,-1 0-1,0 0 1,1 1-1,-1-1 1,1 1-1,-1-1 1,0 1-1,-28 19-90,19-8 65,1 0 0,0 1 0,1 0 1,-11 24-1,16-30 15,0-1 1,0 1-1,1 1 1,0-1 0,0 0-1,1 1 1,0-1-1,0 0 1,1 1 0,0-1-1,2 14 1,-2-19-12,1 1-1,1 0 1,-1-1 0,0 0 0,0 1 0,1-1-1,0 0 1,-1 0 0,1 0 0,0 0-1,0 0 1,0 0 0,0 0 0,0-1 0,0 1-1,1-1 1,-1 1 0,1-1 0,-1 0 0,1 0-1,-1 0 1,1 0 0,0-1 0,3 2 0,33 4-2213,-5-5-3640,-5-1-3785</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9.874"/>
    </inkml:context>
    <inkml:brush xml:id="br0">
      <inkml:brushProperty name="width" value="0.025" units="cm"/>
      <inkml:brushProperty name="height" value="0.025" units="cm"/>
    </inkml:brush>
  </inkml:definitions>
  <inkml:trace contextRef="#ctx0" brushRef="#br0">2380 1838 3683,'0'0'14649,"4"6"-13795,11 14-160,-11-15 1105,-7-4-1726,1-1 1,-1 0-1,1 1 0,0-1 0,-1 1 0,1 0 0,-1 0 1,1 0-1,0 0 0,0 0 0,-3 2 0,0-1 10,-10 3 32,-1 0 0,-1-1 0,1-1 0,-1 0 0,1-1 0,-1-1 0,1-1 0,-33-3 0,-10-5 212,-67-19 0,54 11-89,0-2-127,1-3 0,0-3 0,2-3 0,-110-60 0,-244-176 381,368 226-482,9 6-141,2-3-1,2-1 1,-59-63-1,80 75 73,0-1-1,3-1 0,0-1 1,1 0-1,1-1 0,2-1 0,-19-52 1,27 60 146,2 0 1,0 0-1,2 0 1,0 0-1,1-33 0,16-105-20,-8 104 6,0-64-1,-7 112-67,-1 1 0,1-1 0,-2 1 0,1-1 0,0 1 0,-1 0 0,0-1-1,0 1 1,-1 0 0,1 0 0,-1 0 0,0 1 0,-5-6 0,-6-6 13,0 1 0,-23-18 0,22 21-4,1-2 1,-18-20-1,12 7-8,9 12-4,0 0 1,-27-27-1,33 38-11,1 1 0,0-1 0,-1 1 0,0 0 0,1 0 0,-1 1 0,0 0 0,-1-1 0,1 2-1,0-1 1,0 0 0,-1 1 0,1 0 0,-10 0 0,-63 9-242,61-4 331,-2-1 0,1-1 0,0-1 0,0-1 0,-22-2 0,36 1-179,0 1 0,0-1 0,0 0 0,1 0 0,-1-1 0,0 1 0,1-1 0,-1 0 0,1 0 0,-1 0 0,1-1 0,0 1 0,0-1 0,0 1 0,0-1 0,0 0 0,1 0 0,0 0 0,-1-1 0,1 1 0,0-1 0,0 1 0,1-1 0,-1 1 0,1-1 0,0 0 0,0 0 0,-1-6 0,0-3-383,4 0-4624,-2 13 4724,1-1 0,0 0 0,-1 1 0,1-1-1,0 1 1,0-1 0,0 1 0,-1-1 0,1 1 0,0-1 0,0 1 0,0 0 0,0-1-1,0 1 1,0 0 0,0 0 0,0 0 0,0 0 0,0 0 0,-1 0 0,1 0-1,2 0 1,10 0-2330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20.359"/>
    </inkml:context>
    <inkml:brush xml:id="br0">
      <inkml:brushProperty name="width" value="0.025" units="cm"/>
      <inkml:brushProperty name="height" value="0.025" units="cm"/>
    </inkml:brush>
  </inkml:definitions>
  <inkml:trace contextRef="#ctx0" brushRef="#br0">358 18 10826,'0'0'5702,"-9"-5"-5313,6 4-375,1-1 6,1 1 0,-1 0 0,0 0 0,1 0 0,-1 0 0,0 0 0,0 0 0,0 1 0,0-1 0,0 0 0,0 1 0,0 0 0,0-1 0,0 1 0,0 0 0,0 0 0,0 0 0,0 1 0,0-1 0,0 0 0,0 1 0,0-1 0,0 1 0,0 0 0,0-1 0,0 1 0,1 0 0,-1 0 0,0 0 0,0 0 0,1 1 0,-1-1 0,1 0 0,-1 1 0,1-1 0,0 1 0,-2 2 0,-38 39 703,3-5-460,1 1 1,3 2-1,1 1 0,-39 66 1,69-102-251,0 0 1,0 1-1,1-1 1,-1 1-1,1 0 1,1 0 0,-1-1-1,1 1 1,1 0-1,-1 10 1,1-15-15,1 1 0,-1-1 0,1 0 0,-1 1 0,1-1 0,0 0 0,0 0 0,0 1 0,0-1 0,0 0 0,0 0 0,1 0 0,-1 0 0,1-1 0,-1 1 0,1 0 0,0-1 0,0 1 1,-1-1-1,1 1 0,0-1 0,1 0 0,-1 0 0,0 0 0,0 0 0,0 0 0,1 0 0,-1-1 0,0 1 0,0-1 0,1 1 0,3-1 0,21 2-47,-1-1 0,0-2-1,0 0 1,33-6 0,101-29-3247,-140 32 2496,65-18-3696</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16.420"/>
    </inkml:context>
    <inkml:brush xml:id="br0">
      <inkml:brushProperty name="width" value="0.025" units="cm"/>
      <inkml:brushProperty name="height" value="0.025" units="cm"/>
    </inkml:brush>
  </inkml:definitions>
  <inkml:trace contextRef="#ctx0" brushRef="#br0">14 6 737,'-6'-1'192,"1"-3"-384,2 4-545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18.923"/>
    </inkml:context>
    <inkml:brush xml:id="br0">
      <inkml:brushProperty name="width" value="0.025" units="cm"/>
      <inkml:brushProperty name="height" value="0.025" units="cm"/>
    </inkml:brush>
  </inkml:definitions>
  <inkml:trace contextRef="#ctx0" brushRef="#br0">1 0 15375,'0'0'9513,"36"68"-9385,-26-35-64,1 1-160,-2-2-801,2-3-705,-1-3-416,-2-6-864,-3-2-2019,-5-6-1953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17.398"/>
    </inkml:context>
    <inkml:brush xml:id="br0">
      <inkml:brushProperty name="width" value="0.025" units="cm"/>
      <inkml:brushProperty name="height" value="0.025" units="cm"/>
    </inkml:brush>
  </inkml:definitions>
  <inkml:trace contextRef="#ctx0" brushRef="#br0">0 1 4260,'0'0'-352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0:19.592"/>
    </inkml:context>
    <inkml:brush xml:id="br0">
      <inkml:brushProperty name="width" value="0.025" units="cm"/>
      <inkml:brushProperty name="height" value="0.025" units="cm"/>
    </inkml:brush>
  </inkml:definitions>
  <inkml:trace contextRef="#ctx0" brushRef="#br0">240 104 8200,'0'0'2269,"-3"11"1152,-3 24-2593,1 1-1,2-1 0,2 1 0,3 51 0,0-9-361,-2-6-424,2 11 723,-5-1 1,-16 113-1,-7-20-2030,27-186 686,0 5 211,-1 0-1,1 0 0,0 0 1,0 0-1,1 0 1,0 0-1,0 0 0,0 1 1,1-1-1,6-10 0,-8 16 356,0 0-1,0-1 0,-1 1 0,1 0 0,0 0 0,0 0 0,0 0 0,0 0 0,0 0 0,0 0 0,0 0 0,0 0 0,0 1 0,0-1 0,-1 0 0,1 1 0,0-1 0,0 0 0,0 1 0,0-1 0,-1 1 0,1-1 0,0 1 0,0 0 0,-1-1 0,1 1 1,0 1-1,26 25 105,-17-16-42,3 0 55,1-1 1,0-1-1,1 0 1,0-1 0,1 0-1,0-1 1,0-1 0,0-1-1,1 0 1,0-1 0,-1-1-1,2 0 1,-1-1 0,0-1-1,0-1 1,34-4 0,17-5 288,0-3 1,127-41 0,-115 29-536,2 2 65,161-24-1,-202 42 88,1 2 0,-1 2 0,0 2 0,0 1 0,0 2 0,42 11 0,-45-7 22,1-2 0,0-2 0,0-1 0,0-3 0,58-3 0,-70-1 97,0 0 0,0-2 1,-1-1-1,1-1 0,-1-1 1,-1-2-1,0 0 0,41-24 1,-65 34-61,-1-1 1,1 1 0,0-1 0,0 0-1,0 1 1,0-1 0,-1 0-1,1 0 1,0 0 0,-1 1-1,1-1 1,-1 0 0,1 0 0,-1 0-1,1 0 1,-1 0 0,0 0-1,1 0 1,-1 0 0,0 0-1,0 0 1,0 0 0,0 0-1,0 0 1,0-2 0,-10-28 1557,-1-7-1457,11 5-77,1 1 0,8-43 0,-3 38 106,0-50 0,-8 49-177,-1 1 0,-2-1 0,-2 2 0,-1-1 0,-2 1 0,-2 0 0,-1 1 0,-19-38 0,27 65-6,0 1-1,0-1 1,-1 1-1,1 0 1,-10-8 0,-13-17 39,23 28-85,0-1-1,1 1 0,-2-1 0,1 1 0,0 1 0,-1-1 0,0 1 0,0 0 0,0 0 1,0 1-1,0 0 0,-13-3 0,-4 0-124,1 1 1,-33-1 0,-27 6-18,0 3 1,0 4-1,-117 27 1,-53 5 301,230-37-102,-138 13 161,-242 58 0,165-22-129,200-47-37,-1-2 1,1-1-1,-1-3 0,-54-6 0,53 4 64,-24-5-713,62 8 435,1 0 0,-1 0 0,1 0 0,0-1-1,-1 1 1,1 0 0,-1-1 0,1 1 0,-1 0 0,1-1 0,0 1 0,-1 0-1,1-1 1,0 1 0,-1-1 0,1 1 0,0-1 0,0 1 0,-1 0-1,1-1 1,0 1 0,0-1 0,0 1 0,0-1 0,0 0 0,0 1-1,0-1 1,-1 1 0,1-1 0,1 1 0,-1-1 0,0 1 0,0-1 0,0 1-1,0-1 1,0 0 0,0 0-280,2-19-10361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1.597"/>
    </inkml:context>
    <inkml:brush xml:id="br0">
      <inkml:brushProperty name="width" value="0.025" units="cm"/>
      <inkml:brushProperty name="height" value="0.025" units="cm"/>
    </inkml:brush>
  </inkml:definitions>
  <inkml:trace contextRef="#ctx0" brushRef="#br0">1108 246 4708,'0'0'12482,"-10"-8"-10400,-13-7-1289,0 2 0,-1 0 0,0 1 1,-29-9-1,-95-40 1136,-20-7-1393,142 60-518,-1 1 1,0 1-1,0 1 1,-45-2-1,39 5-5,0 2-1,-1 2 0,1 1 1,0 1-1,1 2 1,-1 2-1,1 0 1,0 2-1,1 2 1,0 1-1,-47 27 1,77-40-19,-1 1 0,1-1 0,0 1 0,0 0 1,0 0-1,0-1 0,-1 1 0,1 0 1,0 0-1,0 0 0,1 0 0,-1 0 1,0 0-1,0 0 0,0 1 0,1-1 1,-1 0-1,0 0 0,1 1 0,-1 1 0,1-3-44,1 1-1,-1 0 1,1-1-1,0 1 1,-1 0-1,1-1 1,-1 1-1,1-1 1,0 1-1,0-1 1,-1 1-1,1-1 1,0 0-1,0 1 1,-1-1-1,1 0 1,0 0-1,0 1 1,0-1-1,0 0 1,-1 0-1,1 0 1,1 0-1,63-1-4242,-5-8-2647,9-4-5093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2.139"/>
    </inkml:context>
    <inkml:brush xml:id="br0">
      <inkml:brushProperty name="width" value="0.025" units="cm"/>
      <inkml:brushProperty name="height" value="0.025" units="cm"/>
    </inkml:brush>
  </inkml:definitions>
  <inkml:trace contextRef="#ctx0" brushRef="#br0">1 0 10698,'0'0'9497,"14"2"-8707,113 25 52,-101-21-753,-1 1-1,-1 1 1,41 20-1,-63-27-82,0 0-1,0 0 1,0 0-1,0 0 1,0 0 0,0 1-1,-1-1 1,1 1-1,0-1 1,-1 1 0,1 0-1,-1-1 1,0 1-1,1 0 1,-1 0 0,0 0-1,0 0 1,0 0-1,-1 0 1,1 1 0,0-1-1,-1 0 1,1 4-1,-1-3 73,-1 0 0,0 0 0,0 0 0,0 0 0,0 0 0,0 0 0,0 0-1,-1-1 1,0 1 0,1 0 0,-1-1 0,0 1 0,0-1 0,-5 5 0,-9 6 527,-1 0 1,0-1 0,-37 20 0,48-29-542,-4 3-121,-73 35 1478,76-38-1986,1-1-1,-1 0 1,1 0-1,-1-1 1,0 0-1,-8 1 1,10-2-5355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2.952"/>
    </inkml:context>
    <inkml:brush xml:id="br0">
      <inkml:brushProperty name="width" value="0.025" units="cm"/>
      <inkml:brushProperty name="height" value="0.025" units="cm"/>
    </inkml:brush>
  </inkml:definitions>
  <inkml:trace contextRef="#ctx0" brushRef="#br0">297 8 8616,'0'0'14964,"-12"-2"-14521,3 0-410,0 0 0,0 1 0,-1 1 0,1-1 1,0 2-1,0-1 0,0 1 0,-1 1 0,1-1 0,0 1 1,1 1-1,-1 0 0,-15 7 0,8-2 45,1 1 1,0 1-1,0 0 0,-18 17 1,29-24-38,0 1 1,0 0 0,0 0 0,1 0 0,-1 0-1,1 1 1,0-1 0,0 1 0,1 0-1,-1 0 1,1 0 0,0 0 0,0 0-1,1 0 1,0 1 0,0-1 0,0 1 0,0 5-1,1-10-34,1 1 1,-1-1-1,1 0 0,-1 1 0,1-1 0,0 1 0,0-1 0,0 0 0,0 0 0,0 0 1,0 1-1,0-1 0,0 0 0,0 0 0,0 0 0,0 0 0,1-1 0,-1 1 0,0 0 1,1 0-1,-1-1 0,1 1 0,-1-1 0,1 1 0,-1-1 0,1 0 0,-1 0 0,1 0 1,2 1-1,56 0-17,-44-1-172,2-1-678,0 0 0,-1-1 1,24-6-1,21-11-4643,-14-2-2633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3.635"/>
    </inkml:context>
    <inkml:brush xml:id="br0">
      <inkml:brushProperty name="width" value="0.025" units="cm"/>
      <inkml:brushProperty name="height" value="0.025" units="cm"/>
    </inkml:brush>
  </inkml:definitions>
  <inkml:trace contextRef="#ctx0" brushRef="#br0">144 9 10698,'0'0'3646,"-9"0"-2114,1 0-1342,3-1 110,0 1 0,0 0 0,0 0 0,0 0 1,0 1-1,-1-1 0,1 1 0,0 0 0,0 1 0,0-1 0,1 1 1,-1 0-1,0 1 0,1-1 0,-1 1 0,1-1 0,0 1 1,0 1-1,-7 6 0,11-10-288,-4 4 277,1-1-1,0 1 1,0 0 0,0 1-1,1-1 1,-4 8 0,6-11-266,-1 1 1,1-1-1,0 0 1,0 0-1,0 1 0,0-1 1,0 0-1,0 0 1,1 1-1,-1-1 1,0 0-1,0 0 1,1 1-1,-1-1 1,1 0-1,-1 0 0,1 0 1,0 0-1,-1 0 1,1 0-1,0 0 1,0 0-1,0 0 1,0 0-1,0 0 1,0 0-1,0-1 0,0 1 1,0 0-1,1 0 1,4 3-199,-4-2 269,1 0-1,-1 0 1,1 0 0,0-1 0,-1 1 0,1-1 0,0 1 0,0-1 0,0 0 0,0 0 0,5 1 0,-6-3-31,-1 0 0,1 0 1,-1 0-1,1 0 1,-1 0-1,0 0 0,1-1 1,-1 1-1,0 0 0,0-1 1,0 1-1,0-1 0,0 1 1,0-1-1,-1 1 0,1-1 1,0 1-1,-1-1 0,1 0 1,-1 0-1,1 1 1,-1-1-1,0 0 0,0-1 1,2-7-47,1 1 1,0 0-1,0 0 1,1 0-1,6-12 1,-8 19-27,-1 0 1,1-1 0,0 1 0,0 0-1,0 0 1,0 0 0,0 0-1,1 1 1,-1-1 0,0 1 0,1-1-1,0 1 1,-1 0 0,1 0-1,0 0 1,-1 0 0,1 0 0,0 1-1,0-1 1,0 1 0,-1 0-1,5 0 1,26-2-23,-21 1 24,-1 0 0,1 1 0,0 0-1,-1 1 1,1 0 0,-1 1 0,0 0-1,16 6 1,-27-8 9,1 1 0,0 0 0,0 0 0,-1 0 0,1 0 0,0 0 0,-1 0 0,1 0-1,-1 0 1,1 0 0,-1 0 0,0 0 0,1 0 0,-1 0 0,0 1 0,0-1 0,0 0 0,0 0 0,0 0 0,0 0 0,0 0 0,0 1-1,0-1 1,-1 0 0,1 0 0,0 0 0,-1 0 0,1 0 0,-1 0 0,1 0 0,-1 0 0,0 1 0,-19 35 140,19-36-134,1-1 5,-1 0 0,1 0 1,-1 1-1,1-1 0,0 1 0,-1-1 1,1 0-1,0 1 0,-1-1 1,1 1-1,0-1 0,0 0 1,0 1-1,-1-1 0,1 1 1,0-1-1,0 1 0,0-1 0,0 1 1,0-1-1,0 1 0,0-1 1,0 1-1,0-1 0,0 1 1,0-1-1,0 1 0,0-1 1,0 1-1,1 0 0,16-5 220,41-30-97,-32 19-127,-21 11-25,1 1 1,0 0-1,0 1 1,0 0-1,0 0 1,0 0-1,1 0 1,-1 1-1,9-1 1,-15 3 8,1-1 1,0 1-1,0-1 1,0 1-1,-1-1 1,1 1-1,0 0 0,-1-1 1,1 1-1,0 0 1,-1 0-1,1-1 1,-1 1-1,1 0 1,-1 0-1,0 0 1,1 0-1,-1 0 1,0-1-1,0 1 0,1 0 1,-1 0-1,0 0 1,0 0-1,0 0 1,0 0-1,0 0 1,0 0-1,-1 1 1,0 34 28,1-33-19,-7 44 13,7-47-213,2 0-332,-1-1 1,1-1 0,0 1 0,-1 0-1,0 0 1,1-1 0,-1 1 0,0 0 0,1-1-1,-1 1 1,2-4 0,4-5-2396,9-10-4346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3.981"/>
    </inkml:context>
    <inkml:brush xml:id="br0">
      <inkml:brushProperty name="width" value="0.025" units="cm"/>
      <inkml:brushProperty name="height" value="0.025" units="cm"/>
    </inkml:brush>
  </inkml:definitions>
  <inkml:trace contextRef="#ctx0" brushRef="#br0">104 0 15919,'0'0'2312,"-10"4"325,-84 31 3011,172-14-6049,-74-20 376,0 1 0,0 0 0,0-1-1,0 2 1,0-1 0,0 0 0,0 1-1,-1 0 1,0 0 0,1 0 0,2 3-1,-5-5 30,-1 0 0,0 0 0,1 0 0,-1 0 0,0-1 0,1 1 0,-1 0-1,0 0 1,0 0 0,1 0 0,-1 0 0,0 0 0,0 0 0,0 0 0,0-1 0,-1 1-1,1 0 1,0 0 0,0 0 0,0 0 0,-1 1 0,-1 0 11,1 1 0,0-1 0,-1 0 0,0 0 0,1-1 0,-1 1 0,0 0 0,0-1 0,0 1 0,0-1 0,-4 3 0,-6 3 288,0 0 1,0-1-1,-1 0 1,0-1-1,-21 5 0,52-28-4328,38-13-5322,-24 13 1067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4.399"/>
    </inkml:context>
    <inkml:brush xml:id="br0">
      <inkml:brushProperty name="width" value="0.025" units="cm"/>
      <inkml:brushProperty name="height" value="0.025" units="cm"/>
    </inkml:brush>
  </inkml:definitions>
  <inkml:trace contextRef="#ctx0" brushRef="#br0">31 0 13869,'0'0'9743,"-5"9"-8169,0-1-1227,2-6-276,1 1 0,0 0 0,0-1 0,1 1 0,-1 0 0,1 0 0,-1 0 0,1 0 0,0 0 0,0 0 0,0 1 0,0-1 0,0 6-1,4-8-43,-1 0-1,0 0 0,1 0 0,0 0 0,-1 0 0,1-1 0,0 1 0,-1-1 1,1 0-1,0 0 0,-1 0 0,1 0 0,0 0 0,3-1 0,0 0 20,44-11 59,-46 10-116,0 0 0,1 0-1,-1 1 1,1 0 0,0-1-1,-1 2 1,1-1 0,0 0-1,0 1 1,-1 0 0,1 0-1,0 0 1,9 2 0,-13-1 23,0 0 0,0-1-1,-1 1 1,1-1 0,0 1 0,0 0 0,-1 0 0,1-1 0,0 1 0,-1 0 0,1 0 0,-1 0-1,1 0 1,-1 0 0,1 0 0,-1 0 0,0 0 0,1 0 0,-1 0 0,0 0 0,0 0 0,0 0-1,0 0 1,0 2 0,0-3 20,0 1 0,0 0-1,0 0 1,0 0 0,0 0-1,0 0 1,0 0 0,1 0-1,-1 0 1,0 0 0,1 0-1,-1 0 1,0 0 0,1 0-1,-1-1 1,1 1 0,-1 0-1,1 0 1,0-1 0,-1 1-1,1 0 1,0-1 0,-1 1-1,1 0 1,0-1 0,0 1-1,0-1 1,0 1 0,-1-1-1,1 0 1,0 1 0,0-1-1,0 0 1,0 0 0,0 0-1,0 1 1,0-1 0,0 0-1,1 0 1,13-1 101,0 0-1,0 0 1,0-1 0,-1-1 0,25-8 0,-23 6-547,0 1 1,0 1-1,1 0 1,21 0-1,-38 3 411,0 0 1,1 0-1,-1 0 0,0 0 0,1 1 0,-1-1 0,0 0 0,0 0 0,1 0 0,-1 1 0,0-1 1,0 0-1,0 0 0,1 1 0,-1-1 0,0 0 0,0 1 0,0-1 0,0 0 0,0 1 0,0-1 1,1 0-1,-1 1 0,0-1 0,0 0 0,0 1 0,0-1 0,0 0 0,0 1 0,0-1 0,0 0 0,-1 1 1,1-1-1,0 0 0,0 1 0,0-1 0,0 0 0,-1 1 0,1-1-1,0 1 1,0-1-1,0 1 0,-1-1 0,1 1 1,0-1-1,0 0 0,0 1 1,0-1-1,0 1 0,0-1 0,0 1 1,0-1-1,0 1 0,0-1 0,0 1 1,0-1-1,0 1 0,0-1 0,0 0 1,1 1-1,-1-1 0,0 1 0,0-1 1,1 1-1,-1-1 0,0 0 1,0 1-1,1-1 0,-1 0 0,0 1 1,1-1-1,-1 0 0,1 1 0,-1-1 1,0 0-1,1 0 0,-1 1 0,1-1 1,-1 0-1,0 0 0,1 0 0,-1 0 1,1 0-1,-1 0 0,1 0 1,-1 1-1,1-1 0,-1 0 0,1-1 1,-1 1-1,1 0 0,0 0 0,3-1-535,0 0-1,0 0 1,0-1-1,0 0 1,0 0-1,0 0 1,4-3-1,25-20-8381,-32 24 8482,16-14-8162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4.850"/>
    </inkml:context>
    <inkml:brush xml:id="br0">
      <inkml:brushProperty name="width" value="0.025" units="cm"/>
      <inkml:brushProperty name="height" value="0.025" units="cm"/>
    </inkml:brush>
  </inkml:definitions>
  <inkml:trace contextRef="#ctx0" brushRef="#br0">59 1 10570,'0'0'12401,"0"11"-11606,-3 27-101,-2 0-1,-18 72 0,-5 31 628,36-171-908,20-51-1,-7 25-1386,-15 36 377,-1 5-168,0 1 1,0-1 0,2 1 0,10-19-1,-15 30 708,1-1 0,-1 1 0,1 0 0,0 0 0,-1 0 0,1 1 0,1-1-1,-1 1 1,0-1 0,0 1 0,1 0 0,0 0 0,-1 1 0,1-1 0,0 1 0,0 0-1,0 0 1,0 0 0,0 0 0,0 1 0,7-1 0,-6 1 50,0 0 1,0 1-1,1 0 1,-1 0-1,0 0 1,0 0 0,10 5-1,-14-6 27,0 1 0,0-1 0,0 1 0,0-1-1,0 1 1,0 0 0,0 0 0,0-1 0,0 1 0,-1 0 0,1 0-1,0 0 1,-1 0 0,1 0 0,0 0 0,-1 0 0,1 0 0,-1 0-1,0 0 1,1 1 0,-1-1 0,0 0 0,0 0 0,1 0 0,-1 0-1,0 1 1,0-1 0,0 0 0,-1 0 0,1 0 0,0 0 0,0 1-1,-1-1 1,1 0 0,0 0 0,-1 0 0,1 0 0,-1 0 0,0 0-1,1 0 1,-1 0 0,0 0 0,-1 1 0,-1 2 154,0 0 0,-1-1 0,1 1 0,-1-1 0,0 0 0,0 0 0,0 0-1,-1 0 1,1-1 0,-1 0 0,1 0 0,-1 0 0,-5 1 0,-1 0 188,0 0 0,0-1-1,-1 0 1,-19 0 0,27-7-1216,9-6-570,12-7-1551,33-14-5171,-21 13 3208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5.330"/>
    </inkml:context>
    <inkml:brush xml:id="br0">
      <inkml:brushProperty name="width" value="0.025" units="cm"/>
      <inkml:brushProperty name="height" value="0.025" units="cm"/>
    </inkml:brush>
  </inkml:definitions>
  <inkml:trace contextRef="#ctx0" brushRef="#br0">80 0 14061,'0'0'4997,"-3"9"-3230,-21 49 1058,15-39-2326,0 1-1,1 0 1,1 0-1,1 1 1,1 0 0,-4 29-1,10-50-483,-1 1-1,0-1 0,0 0 1,1 0-1,-1 1 0,0-1 1,0 0-1,1 0 0,-1 0 1,0 0-1,1 1 0,-1-1 1,0 0-1,1 0 0,-1 0 1,0 0-1,1 0 0,-1 0 1,0 0-1,1 0 0,-1 0 1,0 0-1,1 0 0,-1 0 1,0 0-1,1 0 1,-1 0-1,0 0 0,0-1 1,1 1-1,-1 0 0,0 0 1,1 0-1,-1 0 0,0-1 1,0 1-1,1 0 0,-1 0 1,0-1-1,0 1 0,1 0 1,-1 0-1,0-1 0,15-10 135,-10 4-139,1-1 0,-2 0 0,1 0 0,6-15 0,-3 6-137,-4 15-223,-2 5 358,0 0 0,0 0 0,0 0 0,0 0 0,1-1 0,-1 1 0,1-1 0,0 0 0,0 0 0,-1 1 0,1-2 0,0 1 0,1 0 0,-1-1 0,0 1 0,0-1 1,1 0-1,-1 0 0,1 0 0,-1-1 0,1 1 0,-1-1 0,1 0 0,-1 0 0,1 0 0,-1 0 0,4-1 0,4 0 19,-1 0-1,0 0 1,0-1-1,0 0 1,0-1-1,0 0 1,-1-1 0,12-5-1,-16 6-14,0 0 0,-1 0 1,1 0-1,-1-1 0,0 1 0,0-1 0,0 0 0,0 0 0,0 0 0,3-8 1,-31 28-61,19-10 151,0-1 1,0 1-1,1 1 1,0-1-1,0 1 1,0-1-1,1 1 1,0 0 0,0 1-1,0-1 1,1 0-1,0 1 1,1-1-1,-1 9 1,2-15-101,0 0 1,1-1-1,-1 1 0,0-1 0,1 1 1,-1 0-1,0-1 0,1 1 1,-1-1-1,0 1 0,1-1 1,-1 1-1,1-1 0,-1 0 0,1 1 1,-1-1-1,1 1 0,0-1 1,-1 0-1,1 0 0,-1 1 1,1-1-1,0 0 0,-1 0 0,1 0 1,-1 0-1,1 0 0,0 0 1,-1 1-1,1-2 0,0 1 0,-1 0 1,1 0-1,0 0 0,-1 0 1,1 0-1,0 0 0,-1-1 1,1 1-1,0-1 0,27-10-2193,-23 6 842,-1 0 0,-1-1 0,1 1 0,-1-1 0,5-11 0,6-13-6190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5.893"/>
    </inkml:context>
    <inkml:brush xml:id="br0">
      <inkml:brushProperty name="width" value="0.025" units="cm"/>
      <inkml:brushProperty name="height" value="0.025" units="cm"/>
    </inkml:brush>
  </inkml:definitions>
  <inkml:trace contextRef="#ctx0" brushRef="#br0">237 1 18514,'-6'8'1564,"-91"141"4854,-34 104-5202,131-253-1215,-1 1 1,1 0 0,0-1 0,-1 1-1,1 0 1,0-1 0,0 1 0,-1 0-1,1 0 1,0-1 0,0 1 0,0 0-1,0-1 1,0 1 0,0 0 0,0 0-1,1-1 1,-1 1 0,0 0 0,0 0 0,0-1-1,1 1 1,-1 0 0,0-1 0,1 1-1,-1-1 1,1 1 0,-1 0 0,1-1-1,-1 1 1,1-1 0,-1 1 0,1-1-1,-1 1 1,1-1 0,0 1 0,3 0 13,-1 1 0,1-1 0,-1 0 0,1 0 0,-1-1 0,1 1 0,-1-1 0,6 1 0,76-8 195,-81 7-209,32-5-2223,0-1-1,-1-2 1,42-14 0,-51 10-5129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19.313"/>
    </inkml:context>
    <inkml:brush xml:id="br0">
      <inkml:brushProperty name="width" value="0.025" units="cm"/>
      <inkml:brushProperty name="height" value="0.025" units="cm"/>
    </inkml:brush>
  </inkml:definitions>
  <inkml:trace contextRef="#ctx0" brushRef="#br0">1 118 13741,'0'0'5968,"7"-9"-4863,-1 1-984,1 0-1,1 1 1,-1 0-1,1 1 1,0-1-1,1 2 1,-1-1-1,1 1 1,0 0-1,1 1 1,-1 0-1,1 1 1,11-3-1,87-18 134,-98 23-249,-1-1 0,1 2 0,-1-1 0,1 2 0,0-1 0,-1 1 0,1 0 0,0 1 1,11 4-1,-18-4 41,0 0 1,0 0 0,0 0-1,-1 0 1,1 0 0,0 1-1,-1-1 1,0 1-1,0-1 1,0 1 0,0 0-1,0 0 1,-1 0 0,1 0-1,-1 0 1,0 1 0,0-1-1,0 0 1,0 1 0,0-1-1,-1 0 1,1 1 0,-1-1-1,0 1 1,0-1 0,-1 6-1,0-1 150,0-1-1,0 1 0,0-1 1,-1 0-1,0 0 0,0 0 0,-1 0 1,0 0-1,0 0 0,-1-1 1,-6 10-1,3-8-81,-1 0 0,-1-1-1,0 1 1,0-2 0,0 1 0,-1-1 0,1-1-1,-2 1 1,1-2 0,-13 5 0,5-4-598,1 0 1,-1-1-1,0-1 1,0 0-1,-27-1 0,45-2 295,0-1-1,0 1 0,0-1 1,0 1-1,0 0 0,0-1 1,0 1-1,0-1 0,0 1 1,0-1-1,0 1 0,0 0 1,1-1-1,-1 1 0,0-1 1,0 1-1,0 0 0,1-1 1,-1 1-1,0 0 0,1-1 0,-1 1 1,0 0-1,1-1 0,-1 1 1,0 0-1,1 0 0,-1-1 1,0 1-1,1 0 0,0 0 1,25-14-4728,8-4-464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5.663"/>
    </inkml:context>
    <inkml:brush xml:id="br0">
      <inkml:brushProperty name="width" value="0.025" units="cm"/>
      <inkml:brushProperty name="height" value="0.025" units="cm"/>
    </inkml:brush>
  </inkml:definitions>
  <inkml:trace contextRef="#ctx0" brushRef="#br0">2 0 17777,'0'0'11531,"-2"33"-20500,13-24 705</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6.003"/>
    </inkml:context>
    <inkml:brush xml:id="br0">
      <inkml:brushProperty name="width" value="0.025" units="cm"/>
      <inkml:brushProperty name="height" value="0.025" units="cm"/>
    </inkml:brush>
  </inkml:definitions>
  <inkml:trace contextRef="#ctx0" brushRef="#br0">123 10 11082,'0'0'13298,"-8"-2"-10815,0 0-2052,-1 0-1,0 1 1,1-1 0,-1 2 0,-12-1 0,19 1-390,0 0 0,0 1-1,-1-1 1,1 0 0,0 0 0,0 1 0,0-1 0,0 1 0,0 0 0,0 0 0,1 0 0,-1 0 0,0 0 0,0 0 0,1 0 0,-1 0 0,0 1 0,1-1 0,-1 1 0,1-1 0,0 1-1,-1-1 1,1 1 0,0 0 0,0 0 0,0 0 0,0 0 0,1-1 0,-1 1 0,0 0 0,1 0 0,-1 1 0,1 3 0,0-5-39,0-1 1,0 1 0,0 0-1,0 0 1,1 0 0,-1 0-1,0 0 1,1 0 0,-1-1-1,1 1 1,-1 0-1,1 0 1,-1 0 0,1-1-1,0 1 1,-1 0 0,1-1-1,0 1 1,0-1-1,-1 1 1,1-1 0,0 1-1,0-1 1,0 1 0,-1-1-1,1 0 1,0 0-1,0 1 1,0-1 0,0 0-1,0 0 1,0 0 0,0 0-1,1 0 1,43 1 22,-33-2-78,0 0-205,1 0-1,0-1 1,0-1-1,-1 0 1,14-6 0,-14 5 186,1 0 0,-1 1 0,1 0 1,0 1-1,14 0 0,-24 54 2085,0-51-1988,0 0 0,0 0 1,0 0-1,0 0 0,0-1 0,0 1 0,0-1 1,0 0-1,0 0 0,0 0 0,0 0 1,0 0-1,4-2 0,-1 2-4,111-18-2445,-115 33 953,-2-13-432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04.430"/>
    </inkml:context>
    <inkml:brush xml:id="br0">
      <inkml:brushProperty name="width" value="0.025" units="cm"/>
      <inkml:brushProperty name="height" value="0.025" units="cm"/>
    </inkml:brush>
  </inkml:definitions>
  <inkml:trace contextRef="#ctx0" brushRef="#br0">1 125 3267,'0'0'-43,"5"-10"81,2-5-735,18-38 3927,-22 47-1679,1 0 1,-1 1-1,1-1 1,0 1 0,0 0-1,9-8 1,-13 13-1445,1 0 0,-1 0 0,1 0 0,-1 0 0,0-1-1,1 1 1,-1 0 0,0 0 0,1 0 0,-1 0 0,0 1 0,1-1 0,-1 0 0,0 0 0,1 0 0,-1 0 0,0 0 0,1 0 0,-1 0 0,0 1 0,1-1 0,-1 0 0,0 0 0,0 0-1,1 1 1,-1-1 0,0 0 0,0 0 0,1 1 0,-1-1 0,0 0 0,0 1 0,0-1 0,0 0 0,1 1 0,-1-1 0,0 0 0,0 1 0,0-1 0,0 0 0,0 1 0,0-1 0,0 0 0,0 1-1,0-1 1,0 0 0,0 1 0,0-1 0,0 0 0,0 1 0,0-1 0,0 0 0,-1 1 0,1 0 0,1 29 858,-2-24-371,-1 28-60,-1 1-1,-15 62 1,10-64-536,2 1 1,-4 64 0,10-97-213,-1-47-5913,2 26 1930,-1-1-2087</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04.772"/>
    </inkml:context>
    <inkml:brush xml:id="br0">
      <inkml:brushProperty name="width" value="0.025" units="cm"/>
      <inkml:brushProperty name="height" value="0.025" units="cm"/>
    </inkml:brush>
  </inkml:definitions>
  <inkml:trace contextRef="#ctx0" brushRef="#br0">1 28 6406,'0'0'20275,"75"-4"-20051,-39-4-127,2 1-97,-3 0 0,-4 5-577,-7 2-1089,-7 0-1216,-4 1-1699,-6 4-4131</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05.102"/>
    </inkml:context>
    <inkml:brush xml:id="br0">
      <inkml:brushProperty name="width" value="0.025" units="cm"/>
      <inkml:brushProperty name="height" value="0.025" units="cm"/>
    </inkml:brush>
  </inkml:definitions>
  <inkml:trace contextRef="#ctx0" brushRef="#br0">33 0 15599,'0'0'6667,"0"10"-6464,2 211-910,-2-193-839,0-33-6376,-18-16 2776,2 12 528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05.432"/>
    </inkml:context>
    <inkml:brush xml:id="br0">
      <inkml:brushProperty name="width" value="0.025" units="cm"/>
      <inkml:brushProperty name="height" value="0.025" units="cm"/>
    </inkml:brush>
  </inkml:definitions>
  <inkml:trace contextRef="#ctx0" brushRef="#br0">1 101 6182,'0'0'16527,"47"-33"-15181,-21 23-193,4-2-513,2-1-415,-3-1-161,1 6-96,-5 2-1506,-5 2-1569,-5 3-3779</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5.391"/>
    </inkml:context>
    <inkml:brush xml:id="br0">
      <inkml:brushProperty name="width" value="0.025" units="cm"/>
      <inkml:brushProperty name="height" value="0.025" units="cm"/>
    </inkml:brush>
  </inkml:definitions>
  <inkml:trace contextRef="#ctx0" brushRef="#br0">0 466 14798,'0'0'6673,"10"-8"-5771,226-178 429,-200 154-1423,-1-3 0,-1-1 0,-2-1-1,37-56 1,-53 60-902,-17 27-7893,-11 9 2315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5.735"/>
    </inkml:context>
    <inkml:brush xml:id="br0">
      <inkml:brushProperty name="width" value="0.025" units="cm"/>
      <inkml:brushProperty name="height" value="0.025" units="cm"/>
    </inkml:brush>
  </inkml:definitions>
  <inkml:trace contextRef="#ctx0" brushRef="#br0">271 1 11050,'0'0'5205,"-9"2"-3384,-1 0-1343,6-2-286,0 1-1,0 0 0,0 0 0,0 0 0,0 0 1,1 1-1,-1-1 0,-6 4 0,5 1-118,-1 0-1,1 1 1,0-1-1,0 1 1,1 0-1,0 0 0,0 0 1,1 1-1,-6 14 1,-1 3-29,-127 256 15,123-238 229,14-42-279,0-1-1,0 1 1,0-1-1,0 1 1,0-1-1,0 1 1,0-1-1,0 1 1,1-1-1,-1 0 0,0 1 1,0-1-1,0 1 1,0-1-1,1 1 1,-1-1-1,0 0 1,0 1-1,1-1 1,-1 0-1,0 1 0,0-1 1,1 0-1,-1 1 1,1-1-1,-1 0 1,0 1-1,1-1 1,0 0-1,22-5 261,0-7 259,-1-1 0,35-28 1,13-7-16,-46 34-626,1 1 0,0 1 1,1 1-1,39-11 0,12 6-8083,-45 12-3116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6.951"/>
    </inkml:context>
    <inkml:brush xml:id="br0">
      <inkml:brushProperty name="width" value="0.025" units="cm"/>
      <inkml:brushProperty name="height" value="0.025" units="cm"/>
    </inkml:brush>
  </inkml:definitions>
  <inkml:trace contextRef="#ctx0" brushRef="#br0">19 239 12332,'0'0'7190,"12"1"-5615,-11 0-1539,5 0 47,0 0-1,1-1 1,-1 0-1,0 1 1,0-2-1,0 1 1,0-1-1,0 0 1,0 0-1,0-1 1,0 1-1,-1-1 1,1-1-1,-1 1 1,7-5-1,12-9 46,0-1 1,31-32-1,-48 43 42,-1 0 0,0 0 0,-1 0 0,0-1 0,0 0 0,0-1 0,-1 1 0,0-1 0,0 1 0,-1-1 0,0 0 0,0 0 0,1-12 1,-4 19-121,0 0 1,0 0-1,0 0 1,0 0 0,0 0-1,0 1 1,0-1 0,0 0-1,0 0 1,-1 0 0,1 0-1,0 0 1,-1 0 0,1 0-1,-1 0 1,1 0 0,-1 0-1,1 1 1,-1-1 0,1 0-1,-1 0 1,0 1 0,0-1-1,1 0 1,-1 1 0,0-1-1,0 1 1,0-1-1,0 1 1,-1-1 0,-2 0-1,1 0-1,-1 0 1,1 1 0,-1-1-1,0 1 1,1 0 0,-1 0-1,-7 1 1,0 1-47,-1 1 0,1 0-1,0 0 1,0 1 0,-11 5-1,7-1-8,1 2 0,0-1 0,0 2 0,1 0-1,0 0 1,-17 21 0,24-25 11,0 1 1,1-1-1,0 1 1,0 0-1,1 0 0,0 0 1,0 1-1,1 0 0,0-1 1,1 1-1,0 0 1,0 0-1,0 17 0,2-23-18,0-1-1,1 1 1,-1-1-1,1 1 1,-1-1-1,1 1 1,0-1-1,0 0 1,0 1-1,1-1 1,-1 0-1,0 0 1,1 0-1,-1 0 1,1 0-1,0 0 0,0 0 1,0 0-1,0-1 1,0 1-1,0-1 1,0 1-1,0-1 1,1 0-1,-1 0 1,0 0-1,1 0 1,-1 0-1,1-1 1,4 1-1,8 2-632,1 0 0,0-2 0,29 0 0,-34-1-71,48-2-3768,3-5-3287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7.353"/>
    </inkml:context>
    <inkml:brush xml:id="br0">
      <inkml:brushProperty name="width" value="0.025" units="cm"/>
      <inkml:brushProperty name="height" value="0.025" units="cm"/>
    </inkml:brush>
  </inkml:definitions>
  <inkml:trace contextRef="#ctx0" brushRef="#br0">219 2 16271,'-9'0'2429,"-4"1"-1860,0-1 0,-1 2 0,1 0 0,0 1 0,0 0 0,1 1-1,-1 0 1,-14 7 0,22-8-473,0-1 0,0 1 0,0 0 0,0 0-1,1 1 1,0-1 0,-1 1 0,1 0 0,0 0 0,1 0 0,-1 1-1,1-1 1,0 1 0,0 0 0,0 0 0,1 0 0,0 0 0,0 0-1,0 1 1,0-1 0,1 1 0,0-1 0,-1 10 0,2-14-85,0 0 1,0 0 0,0-1 0,0 1-1,0 0 1,0 0 0,1 0 0,-1-1-1,0 1 1,0 0 0,1 0 0,-1 0-1,0-1 1,1 1 0,-1 0 0,1-1-1,-1 1 1,1 0 0,-1-1 0,1 1-1,-1-1 1,1 1 0,0-1 0,-1 1-1,1-1 1,0 1 0,-1-1-1,1 0 1,0 1 0,0-1 0,0 0-1,32 0 306,-24-2-260,-1 0 0,0 0 0,0-1 1,0-1-1,13-7 0,-13 6-24,-1-1-1,0 0 0,0 0 1,0-1-1,-1 0 1,0 0-1,0 0 0,-1-1 1,0 0-1,0 0 0,-1 0 1,0-1-1,-1 1 0,0-1 1,4-18-1,-10 23 318,-6 10-233,-6 13-87,8-9 38,0 1 0,1 0-1,0 0 1,1 1 0,1 0 0,-1 0 0,2 0 0,0 0 0,0 0 0,-1 24 0,5-35-65,-1 1 1,1 0-1,0-1 1,-1 1-1,1-1 1,0 1-1,0-1 1,0 1-1,0-1 1,0 1-1,0-1 0,1 0 1,-1 0-1,0 1 1,1-1-1,-1 0 1,1 0-1,-1 0 1,1-1-1,-1 1 1,1 0-1,0-1 0,-1 1 1,1-1-1,0 1 1,0-1-1,-1 0 1,1 1-1,0-1 1,3-1-1,68 3-4029,-58-2 450,5 0-2793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19.655"/>
    </inkml:context>
    <inkml:brush xml:id="br0">
      <inkml:brushProperty name="width" value="0.025" units="cm"/>
      <inkml:brushProperty name="height" value="0.025" units="cm"/>
    </inkml:brush>
  </inkml:definitions>
  <inkml:trace contextRef="#ctx0" brushRef="#br0">71 1 15599,'0'0'4062,"-7"11"-2818,2-2-1104,-1 0 0,2 1 0,-1 0 0,1 0 0,1 0 0,-1 0 0,2 1 0,-3 18 0,-20 433 474,25-452-607,0 0 1,1 1 0,0-1-1,0 0 1,6 19 0,-6-26-4,0 0 0,0-1 0,1 1 0,-1-1 0,1 1 0,-1-1 1,1 1-1,0-1 0,0 0 0,0 0 0,0 0 0,0 0 1,1 0-1,-1 0 0,0-1 0,1 1 0,-1-1 0,1 0 0,0 1 1,0-1-1,-1 0 0,1-1 0,0 1 0,4 0 0,2 0-59,-1 0 0,1-1 0,-1 0-1,1-1 1,-1 0 0,0 0 0,1-1 0,-1 0-1,0 0 1,0-1 0,0 0 0,12-6-1,-7 1-1043,-1 1 0,0-1 0,19-18 0,-1-5-3807</inkml:trace>
  <inkml:trace contextRef="#ctx0" brushRef="#br0" timeOffset="1">346 203 5445,'0'0'14638,"17"58"-13036,-9-27-225,6 3-448,2 1-417,0-3-480,-3-8-544,3-6-1058,-4-9-1280,-8-9-2403</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8.431"/>
    </inkml:context>
    <inkml:brush xml:id="br0">
      <inkml:brushProperty name="width" value="0.025" units="cm"/>
      <inkml:brushProperty name="height" value="0.025" units="cm"/>
    </inkml:brush>
  </inkml:definitions>
  <inkml:trace contextRef="#ctx0" brushRef="#br0">1 1 15182,'0'0'7923,"4"10"-6450,2 15-526,-1 1 0,-1 0 0,-1 1 0,-1 28 0,3-162-242,-3 111-729,-1 1-1,1-1 1,-1 0 0,1 0 0,0 0 0,1-1-1,-1 1 1,1 0 0,-1-1 0,1 1 0,0-1 0,1 0-1,-1 0 1,0 0 0,1-1 0,4 4 0,-4-4 27,0-1 0,0 1 0,1-1 0,-1 0 0,0 0 0,0-1 0,1 1 0,-1-1 0,0 0 0,1 0 0,-1 0 0,0 0 0,0-1 0,1 0 0,-1 0 0,0 0 0,0 0 0,7-4 0,1-1 33,-1-1 0,1-1 0,-1 0 0,14-14-1,1 0 33,-26 22-69,1-1 0,-1 0-1,0 1 1,1-1 0,-1 1 0,1-1 0,-1 1-1,0-1 1,1 1 0,0 0 0,-1-1 0,1 1-1,-1-1 1,1 1 0,-1 0 0,1 0-1,0-1 1,-1 1 0,1 0 0,-1 0 0,1 0-1,0 0 1,-1 0 0,1 0 0,0 0 0,-1 0-1,1 0 1,0 0 0,-1 0 0,1 0 0,0 0-1,-1 0 1,1 0 0,-1 1 0,1-1 0,0 0-1,-1 1 1,1-1 0,-1 0 0,1 1 0,-1-1-1,1 1 1,-1-1 0,1 0 0,-1 1 0,1-1-1,-1 1 1,0 0 0,1-1 0,-1 1 0,0-1-1,1 1 1,-1 0 0,0 0 0,4 48-114,-4-45 108,0 0 0,0 0 0,0 0 0,0-1 0,1 1 0,-1 0 0,1 0 0,0 0 0,2 5 0,-2-8 13,0 0 1,1 0-1,-1-1 0,0 1 1,1-1-1,-1 1 0,0-1 1,1 1-1,-1-1 1,1 1-1,-1-1 0,0 0 1,1 0-1,-1 0 0,1 0 1,-1 0-1,1 0 0,-1 0 1,1-1-1,-1 1 0,0 0 1,1-1-1,-1 1 0,1-1 1,-1 0-1,0 1 0,0-1 1,2-1-1,39-29 264,-32 22-233,-8 8-30,41-29 4,-41 29-26,1-1 0,0 1 0,-1-1 0,1 1 0,0 0-1,0 0 1,0 1 0,-1-1 0,1 1 0,0-1 0,0 1 0,0 0 0,0 0 0,6 1 0,-8-1 7,0 1 1,1 0-1,-1 0 0,0 0 1,1 0-1,-1 0 0,0 0 1,0 0-1,0 0 0,0 0 1,0 1-1,0-1 0,-1 0 1,1 1-1,1 1 1,-1-1 9,-1 0 0,1-1 0,0 1 1,0-1-1,0 1 0,1-1 0,-1 1 1,0-1-1,0 0 0,1 1 0,-1-1 1,1 0-1,2 1 0,0 0 16,1-1 0,-1 0 1,1 0-1,0-1 0,-1 1 0,1-1 0,-1 0 0,1 0 0,0-1 0,-1 1 0,1-1 0,-1 0 0,1 0 1,-1 0-1,1-1 0,-1 0 0,0 0 0,0 0 0,0 0 0,0-1 0,4-3 0,0 0 9,0-1-1,-1 0 0,1 0 1,-2-1-1,1 0 0,-1 0 1,0 0-1,7-15 1,-13 22-97,0 45 390,0-40-251,0 0-1,0 0 0,0 0 1,0 0-1,1 0 0,-1 0 0,1 0 1,0 0-1,1-1 0,-1 1 1,1 0-1,-1-1 0,1 1 1,3 4-1,-2-6-216,-1 0-1,1 0 1,0 0 0,0 0 0,0 0-1,0-1 1,0 0 0,0 1 0,0-1-1,0 0 1,0-1 0,1 1-1,-1 0 1,0-1 0,1 0 0,-1 0-1,6 0 1,4-1-6706</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8.788"/>
    </inkml:context>
    <inkml:brush xml:id="br0">
      <inkml:brushProperty name="width" value="0.025" units="cm"/>
      <inkml:brushProperty name="height" value="0.025" units="cm"/>
    </inkml:brush>
  </inkml:definitions>
  <inkml:trace contextRef="#ctx0" brushRef="#br0">0 1 15246,'0'0'3203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9.130"/>
    </inkml:context>
    <inkml:brush xml:id="br0">
      <inkml:brushProperty name="width" value="0.025" units="cm"/>
      <inkml:brushProperty name="height" value="0.025" units="cm"/>
    </inkml:brush>
  </inkml:definitions>
  <inkml:trace contextRef="#ctx0" brushRef="#br0">30 1 12716,'0'0'17601,"-3"3"-17377,-1 2-193,1 0 1,0 0-1,0 1 1,1-1-1,0 0 0,0 1 1,0 0-1,0-1 1,1 1-1,0 0 0,0 0 1,1 0-1,0 0 1,0 0-1,0-1 0,2 10 1,-2-13-29,1-1 1,0 1 0,-1-1 0,1 0 0,0 1-1,0-1 1,0 0 0,0 1 0,0-1-1,0 0 1,1 0 0,-1 0 0,0 0-1,0 0 1,1 0 0,-1 0 0,1-1-1,-1 1 1,1-1 0,-1 1 0,1-1-1,-1 1 1,1-1 0,0 0 0,-1 1 0,1-1-1,-1 0 1,1 0 0,0 0 0,-1-1-1,1 1 1,1 0 0,4-1 12,0 0 1,-1 0 0,1 0-1,-1 0 1,1-1-1,9-4 1,8-9-31,19-10-36,-41 23 47,0 1 0,0 0 0,1 0-1,-1 0 1,0 1 0,1-1 0,-1 1 0,1-1-1,-1 1 1,1 0 0,-1 0 0,1 0-1,-1 0 1,4 1 0,-4 0 5,0 1 0,0-1 1,0 1-1,-1 0 0,1 0 0,-1-1 1,1 1-1,-1 0 0,0 0 0,0 1 0,1-1 1,0 4-1,12 18 92,-11-22-105,0-1-1,-1 1 1,1 0 0,0-1 0,0 1 0,-1-1 0,1 0 0,0 0 0,1 0 0,-1 0-1,0-1 1,0 1 0,0-1 0,0 0 0,0 0 0,1 0 0,-1 0 0,0 0 0,0-1-1,0 1 1,0-1 0,0 0 0,0 0 0,0 0 0,0 0 0,0-1 0,0 1 0,3-3-1,35-27-3658,-7-1-5798,-32 30 8680,15-16-9338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39.489"/>
    </inkml:context>
    <inkml:brush xml:id="br0">
      <inkml:brushProperty name="width" value="0.025" units="cm"/>
      <inkml:brushProperty name="height" value="0.025" units="cm"/>
    </inkml:brush>
  </inkml:definitions>
  <inkml:trace contextRef="#ctx0" brushRef="#br0">0 9 13613,'0'0'12396,"4"-9"-12370,4 9-679,17 0 3611,-16 0-8533,-1 0-7618,-6 0 10347</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0.332"/>
    </inkml:context>
    <inkml:brush xml:id="br0">
      <inkml:brushProperty name="width" value="0.025" units="cm"/>
      <inkml:brushProperty name="height" value="0.025" units="cm"/>
    </inkml:brush>
  </inkml:definitions>
  <inkml:trace contextRef="#ctx0" brushRef="#br0">312 48 3395,'0'0'19912,"7"-8"-17440,23-24-507,-32 27 43,-11 3-1333,-13 2-300,15 3-359,0 1 1,0-1-1,0 2 0,0 0 0,1 0 0,0 1 0,0 0 0,-17 14 0,48-14 152,-20-6-193,-1 0 1,1 1-1,0-1 0,-1 0 1,1 0-1,0 0 0,-1 0 1,1 0-1,0 0 0,-1 0 1,1 0-1,0 0 0,0 0 1,-1 0-1,1 0 0,0 0 1,-1 0-1,1-1 0,0 1 1,-1 0-1,1-1 1,-1 1-1,1 0 0,0-1 1,-1 1-1,1-1 0,-1 1 1,1-1-1,-1 1 0,1-1 1,-1 1-1,0-1 0,1 1 1,-1-1-1,0 0 0,1 1 1,-1-2-1,-2 2 33,0 0-1,-1 0 1,1 1 0,0-1 0,-1 0-1,1 1 1,0-1 0,-1 1 0,1 0 0,-3 1-1,-9 7 132,1 1 0,0 0-1,-13 14 1,22-20-79,0-1-1,1 1 1,-1 0 0,1 0 0,0 0 0,0 0 0,1 1-1,-1-1 1,1 1 0,0 0 0,0-1 0,0 1 0,1 0-1,-2 6 1,3-10-56,1-1-1,-1 1 0,0-1 1,0 1-1,0 0 0,0-1 1,1 1-1,-1-1 0,0 1 1,0-1-1,1 1 0,-1-1 1,1 1-1,-1-1 1,0 0-1,1 1 0,-1-1 1,1 1-1,-1-1 0,1 0 1,-1 1-1,1-1 0,-1 0 1,1 0-1,-1 0 0,1 1 1,-1-1-1,1 0 0,0 0 1,26 2 90,24-12-305,-10-20-457,-20 13 488,-19 65-365,-10 39 945,-23 102 1,28-174-276,0-1-1,-2 1 1,1-1 0,-2 0 0,0 0 0,-1-1 0,0 1-1,-1-1 1,0-1 0,-1 0 0,0 0 0,-22 20 0,29-30-124,1-1 1,-1 0-1,0 1 1,0-1-1,0 0 1,0 0 0,1 0-1,-1 0 1,0 0-1,-1-1 1,1 1-1,0-1 1,0 1-1,0-1 1,0 0 0,0 0-1,0 0 1,-1 0-1,1 0 1,0 0-1,0-1 1,0 1-1,-3-1 1,3-1-1,-1 0-1,0 1 1,1-1 0,-1 0-1,1 0 1,-1-1 0,1 1-1,0-1 1,0 1 0,0-1-1,1 1 1,-1-1 0,-2-6-1,-2-4-1,2-1-1,-1 0 1,2 0-1,-1 0 1,-1-25-1,4 27-22,0 1 1,1-1-1,1 0 0,-1 1 0,2-1 1,0 0-1,0 1 0,6-18 0,-5 22-45,1 1-1,-1-1 0,1 1 0,1 0 1,-1 0-1,1 0 0,0 0 0,0 1 1,0 0-1,1 0 0,0 0 0,0 1 1,0 0-1,12-6 0,55-25-5564,-23 12-2286,-4 0-4652</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1:40.692"/>
    </inkml:context>
    <inkml:brush xml:id="br0">
      <inkml:brushProperty name="width" value="0.025" units="cm"/>
      <inkml:brushProperty name="height" value="0.025" units="cm"/>
    </inkml:brush>
  </inkml:definitions>
  <inkml:trace contextRef="#ctx0" brushRef="#br0">195 1 18674,'0'0'8440,"-10"0"-6876,3 0-1375,-1 1-1,0-1 1,1 2 0,-1-1-1,1 1 1,-10 4 0,14-5-205,1 0 1,-1 0-1,1 0 1,0 0-1,-1 1 1,1-1-1,0 1 1,0 0-1,0-1 1,0 1-1,0 0 1,1 0-1,-1 0 1,0 0-1,1 1 1,0-1-1,-1 0 1,1 1-1,0-1 1,0 1-1,1-1 1,-1 1-1,0-1 1,1 1-1,-1 0 1,1 3-1,0-5-16,1 0 0,-1 0 0,0 0 1,1 0-1,-1 0 0,1 0 0,0 0 0,-1 0 0,1 0 0,0 0 0,-1-1 1,1 1-1,0 0 0,0-1 0,-1 1 0,1 0 0,0-1 0,0 1 0,0-1 1,0 1-1,0-1 0,0 0 0,0 1 0,2-1 0,30 8-453,-28-7 331,115 7-1896,-114-4 2902,-13 3-171,-15 4 82,-16 6-479,-60 23 784,64-30-4107,1-2-3383,0-4-10944</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47.941"/>
    </inkml:context>
    <inkml:brush xml:id="br0">
      <inkml:brushProperty name="width" value="0.025" units="cm"/>
      <inkml:brushProperty name="height" value="0.025" units="cm"/>
    </inkml:brush>
  </inkml:definitions>
  <inkml:trace contextRef="#ctx0" brushRef="#br0">5 0 4324,'0'0'13154,"0"12"-11296,-2 81 539,-1-19-459,10 106-1,-7-177-1722,1 1 0,-1-1-1,1 1 1,0-1 0,0 0 0,0 1-1,0-1 1,1 0 0,-1 0-1,3 3 1,-4-5-177,0-1 0,0 0 0,1 0 0,-1 0 0,0 1 0,0-1 0,1 0 0,-1 0 0,0 0 0,0 0 0,1 0 0,-1 1 0,0-1 0,0 0 0,1 0 0,-1 0 0,0 0 0,1 0 0,-1 0 0,0 0 0,1 0 0,-1 0 0,0 0 0,0 0 0,1 0 0,-1 0 0,0-1 0,1 1 0,-1 0 0,0 0 0,0 0 0,1 0 0,-1 0 0,0-1 0,0 1 0,1 0 0,12-22 598,17-65-77,-19 53-404,1 0 0,1 1 1,22-39-1,-34 71-149,0-1 0,0 0 0,-1 1 0,2-1 0,-1 1 0,0-1 0,0 1-1,0 0 1,0 0 0,1-1 0,-1 1 0,1 0 0,-1 0 0,1 0 0,-1 0 0,1 1 0,0-1-1,-1 0 1,4 0 0,-4 1-9,0 1 0,0-1 0,0 0 0,0 1 0,0-1 0,0 1 0,-1 0 0,1-1-1,0 1 1,0 0 0,-1 0 0,1-1 0,0 1 0,-1 0 0,1 0 0,-1 0 0,1 0 0,-1 0-1,1 0 1,-1-1 0,1 1 0,-1 0 0,0 0 0,0 1 0,0-1 0,1 0 0,-1 0 0,0 0 0,0 0-1,-1 0 1,1 0 0,0 1 0,0 27 7,-1 0 1,-1-1-1,-2 1 0,-8 33 1,11-60-2,1 0 0,-1-1 0,1 1 0,0 0 1,-1 0-1,1 0 0,0 0 0,0 0 0,0 0 1,1 0-1,-1 0 0,1 4 0,0-6 4,-1 0 1,0 1-1,1-1 0,-1 0 1,0 0-1,1 1 0,-1-1 0,0 0 1,1 0-1,-1 0 0,1 1 1,-1-1-1,0 0 0,1 0 1,-1 0-1,1 0 0,-1 0 0,0 0 1,1 0-1,-1 0 0,1 0 1,-1 0-1,1 0 0,-1 0 0,0 0 1,1 0-1,-1 0 0,1-1 1,-1 1-1,0 0 0,1 0 1,-1 0-1,0-1 0,1 1 0,6-5 72,-1 1-1,0-1 0,0 0 1,9-11-1,105-125 98,-120 141-176,1-1 0,-1 0 0,1 1 0,-1-1 0,1 1 0,-1-1 0,1 0 0,-1 1-1,1-1 1,0 1 0,-1 0 0,1-1 0,0 1 0,0-1 0,-1 1 0,1 0 0,0 0 0,0-1 0,-1 1-1,1 0 1,0 0 0,0 0 0,0 0 0,-1 0 0,1 0 0,0 0 0,0 0 0,1 0 0,-1 1-2,-1 0 0,1 0 1,0 0-1,0 0 1,-1 0-1,1 0 1,0 0-1,-1 0 1,1 1-1,-1-1 1,1 0-1,-1 0 1,0 0-1,0 1 1,1-1-1,-1 2 1,0 64-60,0-53 54,-4 20 33,3-28-75,0 1 1,0-1-1,1 0 1,0 1-1,0-1 0,0 0 1,2 9-1,19-16-9571,-9-10 1218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48.269"/>
    </inkml:context>
    <inkml:brush xml:id="br0">
      <inkml:brushProperty name="width" value="0.025" units="cm"/>
      <inkml:brushProperty name="height" value="0.025" units="cm"/>
    </inkml:brush>
  </inkml:definitions>
  <inkml:trace contextRef="#ctx0" brushRef="#br0">146 78 3683,'0'0'10416,"5"-8"-5841,0 1-3650,-3 3-495,1 1 0,-1 0 0,0-1-1,0 1 1,0-1 0,-1 0 0,1 1 0,-1-1-1,0 0 1,0 0 0,0 0 0,0-6-1,-1 9-357,0 0 0,-1 1-1,1-1 1,-1 1-1,1 0 1,0-1-1,-1 1 1,1-1-1,-1 1 1,1-1-1,-1 1 1,1 0-1,-1 0 1,1-1-1,-1 1 1,0 0-1,1 0 1,-1-1 0,1 1-1,-1 0 1,0 0-1,1 0 1,-1 0-1,0 0 1,1 0-1,-1 0 1,1 0-1,-1 0 1,0 0-1,1 0 1,-1 1-1,1-1 1,-1 0-1,0 0 1,1 1-1,-1-1 1,1 0 0,-1 1-1,0-1 1,-27 13 205,16-3-177,1 0-1,1 1 0,0 0 0,0 1 0,1 0 0,0 0 0,1 1 0,1 0 0,0 0 0,0 1 1,2 0-1,0 0 0,0 1 0,1-1 0,-3 23 0,7-36-92,0 0 0,0 0-1,0 1 1,0-1 0,0 0 0,0 0 0,0 0-1,0 0 1,0 0 0,1 0 0,-1 0 0,0 0 0,1 0-1,-1 0 1,1 0 0,-1 0 0,1 0 0,-1 0-1,1 0 1,0 0 0,-1 0 0,1 0 0,0-1-1,0 1 1,0 0 0,0-1 0,-1 1 0,1 0 0,2 0-1,0 0 16,-1-1 0,1 0-1,-1 0 1,1 0 0,0 0-1,-1 0 1,1 0 0,-1 0-1,1-1 1,0 0 0,-1 1-1,4-2 1,4-2 31,0-1 1,-1 1-1,1-2 0,-1 1 1,12-10-1,-11 5-31,0 0-1,0 0 1,-1-1 0,-1 0-1,0 0 1,0-1 0,-1-1 0,-1 1-1,0-1 1,-1 0 0,0 0-1,-1 0 1,0-1 0,-1 0-1,1-16 1,-4 30-24,0 0 0,0 0-1,0 0 1,0 0 0,0 0 0,0 0-1,0 0 1,0 0 0,0 0 0,-1 1-1,1-1 1,0 0 0,0 0 0,0 0-1,0 0 1,0 0 0,0 0 0,0 0-1,0 0 1,0 0 0,0 0 0,0 0-1,-1 0 1,1 0 0,0 0 0,0 0-1,0 0 1,0 0 0,0 0 0,0 0-1,0 0 1,0 0 0,0 0-1,0 0 1,-1 0 0,1-1 0,0 1-1,0 0 1,0 0 0,0 0 0,0 0-1,0 0 1,0 0 0,0 0 0,0 0-1,0 0 1,0 0 0,0 0 0,0 0-1,0 0 1,0 0 0,0-1 0,0 1-1,0 0 1,0 0 0,0 0 0,0 0-1,0 0 1,0 0 0,0 0 0,0 0-1,0 0 1,0-1 0,-9 12-110,-8 13 32,-21 63 146,35-79-75,0 0 0,1 1 0,0 0-1,1 0 1,0-1 0,0 1 0,1 0 0,0 14 0,1-23-89,-1 1 0,0 0 0,0 0 0,1-1 0,-1 1 0,1 0 1,-1 0-1,1-1 0,-1 1 0,1 0 0,-1-1 0,1 1 0,-1-1 0,1 1 0,0-1 1,-1 1-1,1-1 0,0 1 0,0-1 0,-1 0 0,1 1 0,0-1 0,0 0 0,0 0 1,-1 1-1,1-1 0,0 0 0,0 0 0,0 0 0,0 0 0,-1 0 0,1 0 0,0 0 1,1-1-1,30-8-7916,-12-8-2482</inkml:trace>
  <inkml:trace contextRef="#ctx0" brushRef="#br0" timeOffset="1">506 19 7399,'0'0'17665,"4"10"-16987,-1-5-593,-1 0 1,-1 0 0,1 0-1,-1 0 1,0 0 0,0 0-1,0 0 1,-1 1 0,1-1-1,-1 0 1,-1 0 0,1 1 0,-1-1-1,0 0 1,0 0 0,0 0-1,-1 0 1,0 0 0,-3 8-1,-6 8 166,5-8-229,0 0 1,-1 0 0,-1-1 0,0 0-1,0 0 1,-1-1 0,-17 17 0,18-25-2134,2-9-3930,4-9-1011</inkml:trace>
  <inkml:trace contextRef="#ctx0" brushRef="#br0" timeOffset="2">369 30 4708,'0'0'20308,"60"47"-18579,-36-32-608,3 4-544,2-3-481,3 5-256,-2 2-1121,1-2-1666,-2-1-3171,4-5-11114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58.278"/>
    </inkml:context>
    <inkml:brush xml:id="br0">
      <inkml:brushProperty name="width" value="0.025" units="cm"/>
      <inkml:brushProperty name="height" value="0.025" units="cm"/>
    </inkml:brush>
  </inkml:definitions>
  <inkml:trace contextRef="#ctx0" brushRef="#br0">22 11 8648,'0'0'15097,"-2"11"-14798,-5 19 66,-3 44 0,9-66-174,0 0 1,1 1-1,0-1 1,0 0-1,1 0 1,0 0-1,0 0 1,1 0-1,0-1 1,0 1-1,1 0 1,6 12-1,-8-18-110,1 0 0,0 0 0,-1 0-1,1-1 1,0 1 0,0-1 0,0 1 0,0-1 0,0 0 0,1 0-1,-1 0 1,0 0 0,0 0 0,1 0 0,-1-1 0,0 1-1,1-1 1,-1 0 0,1 1 0,-1-1 0,1 0 0,-1-1-1,0 1 1,1 0 0,-1-1 0,1 1 0,-1-1 0,0 0-1,1 1 1,-1-1 0,0-1 0,0 1 0,0 0 0,4-3 0,2-1 27,0-1 1,-1 0 0,1 0 0,-1-1-1,0 0 1,-1 0 0,8-11 0,-6 7-67,-2-1 0,1 1 1,-2-1-1,1-1 0,-2 1 0,0-1 1,0 1-1,-1-1 0,-1 0 1,0-1-1,0 1 0,-2-20 0,-2 26 134,-4 15-162,-3 17-81,4-6 92,1 0 0,2 0-1,0 1 1,0-1 0,2 1-1,1-1 1,2 21 0,-2-37-34,0-1 0,0 1 0,0-1 0,0 0 0,0 1 1,0-1-1,1 0 0,-1 0 0,1 0 0,-1 0 0,1 0 0,0 0 1,0-1-1,0 1 0,0 0 0,0-1 0,0 0 0,4 2 0,0 0 100,0-1 0,0 0 0,0 0 0,0 0 0,1-1 0,-1 0 0,9 0 0,50-5-1076,-15-9-4323,-34 4-809,-2-1-3968</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58.839"/>
    </inkml:context>
    <inkml:brush xml:id="br0">
      <inkml:brushProperty name="width" value="0.025" units="cm"/>
      <inkml:brushProperty name="height" value="0.025" units="cm"/>
    </inkml:brush>
  </inkml:definitions>
  <inkml:trace contextRef="#ctx0" brushRef="#br0">17 1 12844,'0'0'14013,"-1"13"-13094,-4 58 243,-5 184 831,10-247-1976,1-1 1,0 0 0,0 0-1,0 0 1,1 0 0,0 0-1,1 0 1,0-1 0,0 1 0,0-1-1,5 8 1,-5-10-64,0-1 0,0 1 0,1-1 0,-1 0 0,1 0 0,-1 0 0,1-1 0,0 1 0,0-1 0,0 0 0,1 0 0,-1 0 0,0-1 0,1 1 0,-1-1 0,1 0 0,-1 0 0,8 0 0,1-1-870,0 1 0,0-2 0,0 0 0,-1 0-1,16-4 1,30-17-7974,-23 2-1771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20.027"/>
    </inkml:context>
    <inkml:brush xml:id="br0">
      <inkml:brushProperty name="width" value="0.025" units="cm"/>
      <inkml:brushProperty name="height" value="0.025" units="cm"/>
    </inkml:brush>
  </inkml:definitions>
  <inkml:trace contextRef="#ctx0" brushRef="#br0">0 0 5189,'0'0'13164,"32"24"-19730</inkml:trace>
  <inkml:trace contextRef="#ctx0" brushRef="#br0" timeOffset="1">321 300 16464,'0'0'4099,"20"75"-2849,-11-43-706,4-1-352,1-2-352,-7-5-1601,-3-5-1827,-3-10-4772</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59.318"/>
    </inkml:context>
    <inkml:brush xml:id="br0">
      <inkml:brushProperty name="width" value="0.025" units="cm"/>
      <inkml:brushProperty name="height" value="0.025" units="cm"/>
    </inkml:brush>
  </inkml:definitions>
  <inkml:trace contextRef="#ctx0" brushRef="#br0">194 0 10314,'0'0'14248,"0"9"-13202,-2-1-878,1 0 0,-1 0 0,-1 0 0,0 0 0,0-1 0,0 1 0,-1-1 0,0 1 0,0-1 0,-1-1 0,0 1 0,-8 8 0,0 1 52,-107 142 270,120-158-565,0-1 1,0 1-1,0 0 1,0 0-1,0 0 1,0 0-1,0 0 1,0-1-1,0 1 1,0 0-1,0 0 1,0 0-1,0 0 1,0 0-1,-1 0 1,1-1-1,0 1 1,0 0-1,0 0 1,0 0-1,0 0 1,0 0-1,0 0 1,0 0-1,0-1 1,0 1-1,-1 0 1,1 0-1,0 0 1,0 0-1,0 0 1,0 0-1,0 0 1,0 0-1,-1 0 1,1 0-1,0 0 1,0 0-1,0 0 1,0 0-1,0 0 1,0 0-1,-1 0 1,1 0-1,0 0 1,0 0-1,0 0 1,0 0-1,0 0 1,-1 0-1,1 0 1,0 0-1,0 0 1,0 0-1,0 0 1,0 0-1,0 0 1,0 0-1,-1 1 1,1-1-1,0 0 1,0 0-1,0 0 1,0 0-1,0 0 0,-2-22-3540,3-27-5512,1 17-81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59.672"/>
    </inkml:context>
    <inkml:brush xml:id="br0">
      <inkml:brushProperty name="width" value="0.025" units="cm"/>
      <inkml:brushProperty name="height" value="0.025" units="cm"/>
    </inkml:brush>
  </inkml:definitions>
  <inkml:trace contextRef="#ctx0" brushRef="#br0">0 0 8840,'0'0'16208,"36"51"-14671,-14-34 97,4-4-609,1 1-577,4-5-352,1 3-64,-1-2-768,-4-2-1378,-6 1-2211,-2 0-3042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0.003"/>
    </inkml:context>
    <inkml:brush xml:id="br0">
      <inkml:brushProperty name="width" value="0.025" units="cm"/>
      <inkml:brushProperty name="height" value="0.025" units="cm"/>
    </inkml:brush>
  </inkml:definitions>
  <inkml:trace contextRef="#ctx0" brushRef="#br0">0 174 13613,'0'0'16287,"11"-9"-15721,9-9-479,-1-1-1,-1-1 1,-1 0-1,19-30 1,-30 41-82,-5 6-8,0 1-1,1-1 0,-1 1 1,1 0-1,-1-1 1,1 1-1,0 0 1,0 0-1,0 0 0,0 0 1,4-1-1,-3 35-453,-3-30 444,-1 24 80,-9 48-1,5-49-597,-2 49 1,8-74-81,0 0 1,-1 0-1,1 0 1,0 0 0,0 0-1,-1 0 1,1 0 0,0 0-1,-1 0 1,1-1 0,0 1-1,-1 0 1,1 0 0,0-1-1,-1 1 1,1 0 0,0-1-1,-1 1 1,1-1-1,0 0 1,9-12-15555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0.343"/>
    </inkml:context>
    <inkml:brush xml:id="br0">
      <inkml:brushProperty name="width" value="0.025" units="cm"/>
      <inkml:brushProperty name="height" value="0.025" units="cm"/>
    </inkml:brush>
  </inkml:definitions>
  <inkml:trace contextRef="#ctx0" brushRef="#br0">3 1 9129,'0'0'17061,"0"9"-15785,-2 27-371,1 71 1074,2-96-1982,0 1 0,0-1 1,1 0-1,1 0 0,0 0 0,0 0 0,7 13 0,-10-23-188,1 0 0,0 0 0,0 1-1,0-1 1,0 0 0,0 0 0,0-1-1,0 1 1,0 0 0,1 0-1,-1 0 1,0-1 0,0 1 0,3 0-1,-3-1-166,-1 1-1,1-1 0,0 0 1,-1 0-1,1 0 0,0 0 1,-1 0-1,1 0 0,-1 0 0,1 0 1,0 0-1,-1 0 0,1-1 1,0 1-1,-1 0 0,1 0 1,-1 0-1,1-1 0,0 1 1,-1 0-1,1-1 0,-1 1 1,1-1-1,8-14-10195</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0.687"/>
    </inkml:context>
    <inkml:brush xml:id="br0">
      <inkml:brushProperty name="width" value="0.025" units="cm"/>
      <inkml:brushProperty name="height" value="0.025" units="cm"/>
    </inkml:brush>
  </inkml:definitions>
  <inkml:trace contextRef="#ctx0" brushRef="#br0">169 0 20692,'0'0'7649,"-2"9"-7456,-7 18-131,-2 0 0,0 0 0,-2-1 0,-30 45 0,-19 39 39,53-97-4145,5-27-4048,3 10 7021,-3-19-8805</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1.043"/>
    </inkml:context>
    <inkml:brush xml:id="br0">
      <inkml:brushProperty name="width" value="0.025" units="cm"/>
      <inkml:brushProperty name="height" value="0.025" units="cm"/>
    </inkml:brush>
  </inkml:definitions>
  <inkml:trace contextRef="#ctx0" brushRef="#br0">0 1 15695,'0'0'13613,"70"49"-12428,-43-35-513,3-2-447,3 0-193,-3-2-160,-1-2-769,-6 1-1185,-1-3-1345,-6 1-1474,-3 0-1793</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1.386"/>
    </inkml:context>
    <inkml:brush xml:id="br0">
      <inkml:brushProperty name="width" value="0.025" units="cm"/>
      <inkml:brushProperty name="height" value="0.025" units="cm"/>
    </inkml:brush>
  </inkml:definitions>
  <inkml:trace contextRef="#ctx0" brushRef="#br0">17 7 17617,'0'0'6641,"9"-2"-4271,-2 1-1960,0-1 0,1 1 0,-1 1 0,0-1 0,1 1 0,12 2 0,-17-2-381,-1 1 0,0-1 0,0 1 0,1 0 1,-1 0-1,0 0 0,0 0 0,0 0 0,0 1 0,0-1 1,0 1-1,-1-1 0,1 1 0,0-1 0,-1 1 0,1 0 1,-1 0-1,1 0 0,-1 0 0,0 0 0,0 0 1,0 0-1,0 1 0,0-1 0,-1 0 0,1 0 0,-1 1 1,1-1-1,-1 0 0,0 4 0,1 1 40,-1 0 1,0 0-1,-1 0 0,1 0 0,-1 0 1,-1 0-1,1 0 0,-1 0 1,-1-1-1,1 1 0,-1-1 0,0 1 1,0-1-1,-1 0 0,-4 6 1,-6 5 240,-1 0 1,-1-1 0,-23 19 0,30-27-298,9-8-13,-1 0 1,0 1-1,1-1 1,-1 0-1,1 1 1,-1-1-1,1 1 1,-1-1-1,1 1 1,-1-1-1,1 1 1,0-1-1,-1 1 1,1 0-1,-1-1 1,1 1-1,0 0 1,0-1-1,-1 1 0,1 0 1,0-1-1,0 1 1,0 1-1,13 0 12,25-11-126,9-15-2430,-3-7-5898,-21 13-308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1.728"/>
    </inkml:context>
    <inkml:brush xml:id="br0">
      <inkml:brushProperty name="width" value="0.025" units="cm"/>
      <inkml:brushProperty name="height" value="0.025" units="cm"/>
    </inkml:brush>
  </inkml:definitions>
  <inkml:trace contextRef="#ctx0" brushRef="#br0">131 1 17617,'0'0'4783,"5"10"-2354,18 35-392,-12-26-1545,-1 0-1,-1 1 1,0 0-1,8 33 1,-14-34-492,-1-1 0,-1 1 0,-1 1 0,0-1 0,-2 0 0,0-1 0,-1 1 0,-1 0 0,-1-1 0,0 0 0,-2 0 0,0 0 0,-1-1 0,0 0 0,-2 0 0,0-1 0,0 0 0,-2-1 0,0 0 0,-14 13 0,-10-1-3051,9-17-2760,1-7-7252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2.332"/>
    </inkml:context>
    <inkml:brush xml:id="br0">
      <inkml:brushProperty name="width" value="0.025" units="cm"/>
      <inkml:brushProperty name="height" value="0.025" units="cm"/>
    </inkml:brush>
  </inkml:definitions>
  <inkml:trace contextRef="#ctx0" brushRef="#br0">134 95 4004,'0'0'7842,"8"-7"-3539,-3 2-3743,-1 2-79,0 0-1,-1-1 1,1 1-1,-1-1 1,1 0-1,-1 0 0,0 0 1,-1 0-1,1-1 1,-1 1-1,0-1 1,0 1-1,0-1 1,-1 0-1,2-7 0,-3 12-382,-1-1-1,1 0 0,-1 1 0,1-1 1,-1 0-1,1 1 0,-1-1 1,0 1-1,1-1 0,-1 1 0,0-1 1,1 1-1,-1-1 0,0 1 0,0 0 1,1-1-1,-1 1 0,0 0 1,0 0-1,0 0 0,1-1 0,-1 1 1,0 0-1,0 0 0,0 0 0,1 0 1,-1 0-1,0 1 0,0-1 1,0 0-1,1 0 0,-1 0 0,0 1 1,0-1-1,0 0 0,-1 2 0,-32 11 265,22-5-248,-47 37 78,54-42-195,1 1-1,0 0 1,0 0-1,0 1 0,1-1 1,0 1-1,0 0 1,0 0-1,0 0 1,-2 6-1,5-10-9,0-1-1,-1 1 1,1 0-1,0 0 1,0 0-1,0 0 1,0 0-1,0-1 1,1 1-1,-1 0 0,0 0 1,0 0-1,0 0 1,1-1-1,-1 1 1,0 0-1,1 0 1,-1-1-1,1 1 1,-1 0-1,1-1 1,-1 1-1,1 0 0,0-1 1,-1 1-1,1-1 1,0 1-1,-1-1 1,1 1-1,0-1 1,-1 1-1,1-1 1,0 0-1,0 1 0,0-1 1,1 0-1,39 8-178,-25-6 106,-4 0-2,0 1-1,-1 1 1,1 0-1,21 11 1,-31-15 99,-1 1 0,1 0 0,0 0 0,0 0 0,-1 0 1,1 0-1,0 0 0,-1 1 0,1-1 0,-1 1 1,1-1-1,-1 1 0,0-1 0,0 1 0,0 0 0,0-1 1,0 1-1,0 0 0,0 0 0,0 0 0,-1 0 1,1 0-1,-1-1 0,0 1 0,1 0 0,-1 0 0,0 0 1,0 0-1,0 1 0,0-1 0,-1 0 0,1-1 1,0 1-1,-1 0 0,1 0 0,-1 0 0,0 0 1,0 0-1,0 0 0,-1 1 0,-1 1 105,-1-1-1,1 1 0,-1-1 1,0 0-1,0 0 1,0-1-1,0 1 1,0-1-1,0 0 1,-1 0-1,1 0 1,-1 0-1,0-1 1,1 0-1,-1 0 1,-7 0-1,-1 1 106,0-1 0,0 0 0,0-1 0,0-1 0,-13-1-1,25 2-232,0 0 0,0 0 0,0 0 0,0 0 0,0 0-1,0-1 1,0 1 0,0 0 0,1 0 0,-1-1 0,0 1-1,0 0 1,0-1 0,0 1 0,1-1 0,-1 1 0,0-1-1,0 1 1,1-1 0,-1 0 0,0 1 0,1-1 0,-1 0-1,1 1 1,-1-1 0,1 0 0,-1 0 0,1 0 0,-1 1-1,1-1 1,0 0 0,-1 0 0,1 0 0,0 0 0,0 0 0,0 0-1,0 0 1,0 0 0,0 0 0,0 1 0,0-1 0,0 0-1,0 0 1,1-1 0,0 0-196,0 0-1,0 0 1,0 1 0,0-1-1,0 0 1,0 1 0,1-1-1,-1 0 1,1 1 0,-1 0-1,1-1 1,0 1 0,-1 0-1,1 0 1,0 0 0,0 0 0,0 0-1,2 0 1,54-11-8136,-24 5 294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2.707"/>
    </inkml:context>
    <inkml:brush xml:id="br0">
      <inkml:brushProperty name="width" value="0.025" units="cm"/>
      <inkml:brushProperty name="height" value="0.025" units="cm"/>
    </inkml:brush>
  </inkml:definitions>
  <inkml:trace contextRef="#ctx0" brushRef="#br0">38 1 19859,'0'0'8808,"-27"55"-7655,19-37-576,6-4-481,2-2-96,0-6-320,10-6-2307,0-2 705,-1-10-640,2-5-994,-2 0-3714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20.435"/>
    </inkml:context>
    <inkml:brush xml:id="br0">
      <inkml:brushProperty name="width" value="0.025" units="cm"/>
      <inkml:brushProperty name="height" value="0.025" units="cm"/>
    </inkml:brush>
  </inkml:definitions>
  <inkml:trace contextRef="#ctx0" brushRef="#br0">0 166 9705,'0'0'9337,"2"10"-8526,2 4-612,0 0 0,1 0-1,1-1 1,0 1 0,0-1-1,2 0 1,-1-1 0,2 0-1,-1 0 1,2-1 0,0 0-1,0 0 1,12 8 0,-20-18-160,0 1 0,-1-1 0,1-1-1,0 1 1,0 0 0,0 0 0,0-1 0,0 1 0,0-1 0,0 1 0,0-1 0,0 0 0,1 0 0,-1 0 0,0 0 0,0 0 0,0-1 0,0 1 0,0-1-1,0 1 1,0-1 0,0 0 0,0 0 0,0 1 0,0-1 0,-1-1 0,1 1 0,0 0 0,-1 0 0,1-1 0,-1 1 0,1-1 0,-1 1 0,1-1 0,-1 1-1,0-1 1,0 0 0,0 0 0,1-3 0,5-9 405,0 1 0,-1-1 0,-1 0 1,4-19-1,-7 28-448,51-226 1088,-47 219-1041,-2 26 80,1 31 364,-5-43-441,2 28 137,2 1 1,0-1-1,13 43 0,-14-64-379,0 0 1,1 0-1,0 0 0,1 0 0,0-1 0,0 1 0,0-1 0,1-1 0,1 1 1,-1-1-1,1 0 0,0 0 0,1-1 0,16 10 0,-4 0-6140,-12-10 298</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3.035"/>
    </inkml:context>
    <inkml:brush xml:id="br0">
      <inkml:brushProperty name="width" value="0.025" units="cm"/>
      <inkml:brushProperty name="height" value="0.025" units="cm"/>
    </inkml:brush>
  </inkml:definitions>
  <inkml:trace contextRef="#ctx0" brushRef="#br0">113 0 16560,'0'0'5728,"2"13"-3604,7 185 3540,-7-108-5114,-2-78-757,1 0 0,1-1-1,0 1 1,0 0 0,1-1-1,0 0 1,1 0 0,1 0 0,0 0-1,0-1 1,11 17 0,-11-23-738,-5-4 708,1 0-1,-1 0 0,0 0 1,0 0-1,0 0 0,1 0 1,-1 0-1,0 0 0,0 0 1,1 0-1,-1 0 0,0 0 1,0 0-1,0 0 0,0 0 1,1-1-1,-1 1 0,0 0 1,0 0-1,0 0 0,0 0 1,1-1-1,-1 1 0,0 0 1,0 0-1,0 0 0,0 0 1,0-1-1,0 1 0,0 0 1,0 0-1,1-1 0,-1 1 1,0 0-1,0 0 0,0 0 1,0-1-1,0 1 0,0 0 1,0 0-1,0-1 0,-1 1 1,1 0-1,0 0 0,0 0 1,0-1-1,0 1 0,0 0 1,0 0-1,0 0 0,0-1 1,0 1-1,-1 0 0,0-15-8260</inkml:trace>
  <inkml:trace contextRef="#ctx0" brushRef="#br0" timeOffset="1">0 277 13869,'0'0'12140,"49"-13"-10667,-12 9-544,5 0-481,6 1-384,-1 1-320,0 0-1890,-6 0-3235,-6 2-4965</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3.380"/>
    </inkml:context>
    <inkml:brush xml:id="br0">
      <inkml:brushProperty name="width" value="0.025" units="cm"/>
      <inkml:brushProperty name="height" value="0.025" units="cm"/>
    </inkml:brush>
  </inkml:definitions>
  <inkml:trace contextRef="#ctx0" brushRef="#br0">1 22 21941,'0'0'9897,"51"-2"-11082,-36-9-2627,0 2-5156</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5.417"/>
    </inkml:context>
    <inkml:brush xml:id="br0">
      <inkml:brushProperty name="width" value="0.025" units="cm"/>
      <inkml:brushProperty name="height" value="0.025" units="cm"/>
    </inkml:brush>
  </inkml:definitions>
  <inkml:trace contextRef="#ctx0" brushRef="#br0">0 1 12556,'0'0'9257,"1"9"-7645,3 42-364,3-1 0,2-1-1,18 56 1,-27-104-1208,0 1 0,1-1-1,-1 1 1,1-1-1,-1 0 1,1 1 0,-1-1-1,1 0 1,0 0 0,0 1-1,0-1 1,0 0 0,0 0-1,0 0 1,0 0 0,0 0-1,1 1 1,-1-2 4,0 0-1,0 0 1,-1 0-1,1 0 1,0 0-1,0 0 1,-1 0 0,1 0-1,0 0 1,-1 0-1,1 0 1,0 0 0,0-1-1,-1 1 1,1 0-1,0 0 1,-1-1-1,1 1 1,0-1 0,-1 1-1,1 0 1,-1-1-1,2 0 1,3-6 245,1 1 0,-1-1 0,0 0 0,6-12 0,-4 7-403,5-8 163,6-9 28,30-37 0,-48 66-79,0 1 0,0-1 0,0 1 0,0-1 1,0 1-1,0-1 0,0 1 0,0-1 0,0 1 0,0 0 0,0-1 0,0 1 1,1-1-1,-1 1 0,0-1 0,0 0 0,1 1 0,-1-1 0,0 1 0,0-1 1,1 1-1,-1-1 0,1 0 0,-1 1 0,0-1 0,1 0 0,-1 1 0,1-1 1,-1 0-1,1 0 0,-1 1 0,1-1 0,-1 0 0,1 0 0,-1 0 0,1 0 1,-1 0-1,1 0 0,-1 1 0,1-1 0,0 0 0,-1-1 0,1 1 0,-1 0 1,1 0-1,-1 0 0,1 0 0,-1 0 0,1 0 0,-1-1 0,1 1 0,-1 0 1,1 0-1,-1-1 0,0 1 0,1 0 0,-1-1 0,1 1 0,-1-1 0,0 1 1,1 0-1,-1-1 0,0 1 0,1-1 0,-1 1 0,0-1 0,0 1 0,0-1 1,1 0-1,2 55 143,-3-38-146,0-10 8,4 28 67,4-29 124,4-18 201,4-11-294,39-54 108,-52 74-204,0 0 0,0 1 0,1-1 0,-1 1 0,1 0 0,0 0 0,0 0 0,0 1 0,0-1 0,1 1 0,-1 0 0,0 0 0,1 0 0,0 1 0,7-2 0,-11 3-9,0 0 1,0 0-1,0 0 1,0 1-1,0-1 1,0 0-1,0 1 0,0-1 1,0 0-1,0 1 1,0-1-1,0 1 1,0-1-1,0 1 0,-1 0 1,1 0-1,0-1 1,0 1-1,-1 0 1,1 0-1,0 0 0,-1-1 1,1 1-1,-1 0 1,1 0-1,-1 0 1,1 0-1,-1 0 0,0 0 1,0 0-1,1 0 1,-1 2-1,3 39-151,-3-35 145,-1 43-129,0 10 566,2-45-1881,3-19-2174,6-18-1102,2-4-2279</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5.787"/>
    </inkml:context>
    <inkml:brush xml:id="br0">
      <inkml:brushProperty name="width" value="0.025" units="cm"/>
      <inkml:brushProperty name="height" value="0.025" units="cm"/>
    </inkml:brush>
  </inkml:definitions>
  <inkml:trace contextRef="#ctx0" brushRef="#br0">0 1 16303,'0'0'15151,"71"11"-14543,-40-11-383,1 0-129,-1-5-96,-3 4-161,-5 0-607,-6 1-930,-6 0-992,-7 0-1122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6.116"/>
    </inkml:context>
    <inkml:brush xml:id="br0">
      <inkml:brushProperty name="width" value="0.025" units="cm"/>
      <inkml:brushProperty name="height" value="0.025" units="cm"/>
    </inkml:brush>
  </inkml:definitions>
  <inkml:trace contextRef="#ctx0" brushRef="#br0">0 45 2434,'0'0'21621,"57"9"-19315,-21-14-512,6-4-865,0-1-577,-2 1-288,-2 2-480,-7 2-1987,-10 0-2690,-3 1-5893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7.096"/>
    </inkml:context>
    <inkml:brush xml:id="br0">
      <inkml:brushProperty name="width" value="0.025" units="cm"/>
      <inkml:brushProperty name="height" value="0.025" units="cm"/>
    </inkml:brush>
  </inkml:definitions>
  <inkml:trace contextRef="#ctx0" brushRef="#br0">1 101 3075,'0'0'694,"7"-9"1681,0-3-630,19-27 1996,-4 17 5027,-21 38-4082,0 3-3756,-2 184 2401,0 2-2947,2-213-265,0 0 0,0 0 0,1 0 0,0 0 0,4-9-1,5-22-19,2-69 24,-11 77-107,2 0 0,0 1 0,3-1 0,17-55 0,-22 83-26,1-1 0,-1 1 0,0 0 0,1 0 1,0 0-1,0 0 0,-1 0 0,2 0 0,-1 1 0,0 0 0,1-1 1,-1 1-1,1 0 0,-1 1 0,1-1 0,0 1 0,0-1 1,0 1-1,0 0 0,0 1 0,0-1 0,0 1 0,0 0 1,0 0-1,0 0 0,0 0 0,4 1 0,-1 0-20,-1 0 0,0 0-1,1 0 1,-1 0 0,0 1 0,1 0-1,-1 1 1,0-1 0,0 1 0,-1 1-1,1-1 1,-1 1 0,0 0-1,1 0 1,-2 0 0,7 7 0,-9-9 29,-1 0 0,0 0-1,0 0 1,1 0 0,-1 0 0,-1 0 0,1 0 0,0 0 0,0 0 0,-1 1 0,1-1 0,-1 0 0,0 0-1,0 1 1,0-1 0,0 0 0,0 0 0,0 1 0,-1-1 0,1 0 0,-2 4 0,0-2 31,0 0 0,0 0 1,0-1-1,-1 1 0,1-1 1,-1 0-1,0 0 0,0 1 1,0-2-1,-7 6 0,-1-1 114,0 0 1,0-1-1,-1 0 0,0-1 0,0 0 0,-22 5 0,-26-5 295,32-13-549,27 8 71,1-1 1,-1 1 0,0-1-1,1 1 1,-1-1-1,1 0 1,-1 1 0,1-1-1,-1 0 1,1 1-1,-1-1 1,1 0 0,0 0-1,0 1 1,-1-1 0,1 0-1,0 0 1,0 0-1,0 1 1,0-1 0,0 0-1,0 0 1,0 0-1,0 0 1,0 1 0,0-1-1,0 0 1,1-1 0,1 0-348,0 0 1,0 0 0,0 0 0,0 0 0,0 0 0,1 0 0,-1 1 0,1-1 0,-1 1 0,1 0-1,-1-1 1,1 1 0,0 0 0,0 1 0,0-1 0,-1 1 0,6-1 0,2-2-1470,23-6-4151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7.718"/>
    </inkml:context>
    <inkml:brush xml:id="br0">
      <inkml:brushProperty name="width" value="0.025" units="cm"/>
      <inkml:brushProperty name="height" value="0.025" units="cm"/>
    </inkml:brush>
  </inkml:definitions>
  <inkml:trace contextRef="#ctx0" brushRef="#br0">0 220 13741,'0'0'13586,"9"-7"-12283,10-12-812,-1 0 1,-1-1-1,-1-1 1,-1-1 0,17-30-1,6-8 83,-36 107-755,-3-24 195,-1-1 1,-6 26-1,3-26-121,2 0 0,-1 27 0,33-77-8728,-14 8 929,0-2-6342</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8.079"/>
    </inkml:context>
    <inkml:brush xml:id="br0">
      <inkml:brushProperty name="width" value="0.025" units="cm"/>
      <inkml:brushProperty name="height" value="0.025" units="cm"/>
    </inkml:brush>
  </inkml:definitions>
  <inkml:trace contextRef="#ctx0" brushRef="#br0">129 0 14862,'0'0'13517,"2"10"-13346,-1-3-91,0 0 0,0 0 0,-1 0 0,0 0 0,0 0 0,-1 0 0,0 0 0,0 0 0,0 0 0,-1 0 1,0 0-1,0-1 0,-4 7 0,-36 66 1494,38-71-1569,-1-1 1,0 0-1,-1 0 1,0 0-1,0 0 0,0-1 1,-14 10-1,20-15-109,0-1 0,-1 0 0,1 0 0,0 1 0,0-1 0,-1 0 0,1 0 0,0 0 0,-1 0 1,1 1-1,0-1 0,0 0 0,-1 0 0,1 0 0,0 0 0,-1 0 0,1 0 0,0 0 0,-1 0 0,1 0 0,0 0 0,-1 0 0,1 0 0,0 0 0,-1 0 0,1 0 0,0 0 0,-1 0 0,1 0 0,0 0 0,-1 0 0,1 0 0,0-1 0,-1 1 0,1 0 0,0 0 0,0 0 0,-1-1 0,1 1 0,0 0 0,0 0 0,-1-1 0,1 1 0,0-1 0,-2-16-7251,2 9 4602,-3-12-6477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8.421"/>
    </inkml:context>
    <inkml:brush xml:id="br0">
      <inkml:brushProperty name="width" value="0.025" units="cm"/>
      <inkml:brushProperty name="height" value="0.025" units="cm"/>
    </inkml:brush>
  </inkml:definitions>
  <inkml:trace contextRef="#ctx0" brushRef="#br0">0 1 7847,'0'0'22005,"66"16"-21396,-43-2-225,3 0-288,1-1-96,-1 1-929,2-2-1024,-4-5-2179,-2-2-2723,-3-4-8071</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8.777"/>
    </inkml:context>
    <inkml:brush xml:id="br0">
      <inkml:brushProperty name="width" value="0.025" units="cm"/>
      <inkml:brushProperty name="height" value="0.025" units="cm"/>
    </inkml:brush>
  </inkml:definitions>
  <inkml:trace contextRef="#ctx0" brushRef="#br0">0 114 19603,'0'0'11087,"12"1"-10601,-7 0-450,1-1 0,0 0 0,0-1 0,0 1 0,0-1 0,-1 0 0,1 0 0,0-1 0,-1 0 1,1 0-1,-1 0 0,0 0 0,0-1 0,0 0 0,0 0 0,0-1 0,0 1 0,-1-1 0,5-4 0,59-64 562,-68 72-599,0 0 1,0 0-1,0-1 1,0 1-1,1 0 1,-1 0-1,0 0 1,0 0-1,0 0 1,0 0-1,0 0 1,1 0-1,-1 0 1,0 0-1,0 0 1,0 0-1,0 0 1,1 0-1,-1 0 1,0 0-1,0 0 1,0 0-1,0 0 1,1 0-1,-1 0 1,0 0-1,0 0 1,0 0-1,0 0 1,1 0-1,-1 0 1,0 1-1,0-1 1,0 0-1,0 0 1,0 0-1,0 0 1,0 0-1,1 0 1,-1 1-1,0-1 1,0 0-1,0 0 1,0 0-1,0 0 1,0 0-1,0 1 1,0-1-1,0 0 1,0 0-1,0 0 1,0 0-1,0 1 1,0-1-1,0 0 1,0 0-1,3 20-14,-3 20 5,-4 15 68,0-14-1788,3-14-3602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20.756"/>
    </inkml:context>
    <inkml:brush xml:id="br0">
      <inkml:brushProperty name="width" value="0.025" units="cm"/>
      <inkml:brushProperty name="height" value="0.025" units="cm"/>
    </inkml:brush>
  </inkml:definitions>
  <inkml:trace contextRef="#ctx0" brushRef="#br0">0 1 14157,'0'0'3716,"49"72"-161,-25-28-992,8 9-545,1 0-353,-8 5-512,1 6-544,-9 5-353,-5 6-192,-9 8 0,-3 11-64,-24 11-576,-16 4-1282,-9 0-1794,-6-10-2593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9.231"/>
    </inkml:context>
    <inkml:brush xml:id="br0">
      <inkml:brushProperty name="width" value="0.025" units="cm"/>
      <inkml:brushProperty name="height" value="0.025" units="cm"/>
    </inkml:brush>
  </inkml:definitions>
  <inkml:trace contextRef="#ctx0" brushRef="#br0">19 1 15663,'0'0'9417,"-7"53"-7816,2-23-576,1 4-384,2 2-417,2-3-128,0-5-64,0-6-96,9-9-480,3-5-129,2-8-192,-4 0-672,-4-8-1762,-6-6-2403,-2-4-8199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9.606"/>
    </inkml:context>
    <inkml:brush xml:id="br0">
      <inkml:brushProperty name="width" value="0.025" units="cm"/>
      <inkml:brushProperty name="height" value="0.025" units="cm"/>
    </inkml:brush>
  </inkml:definitions>
  <inkml:trace contextRef="#ctx0" brushRef="#br0">0 38 13965,'0'0'12524,"70"-4"-10890,-31-1-738,8 1-511,2 2-289,8-3-256,-6-1-1666,-5 0-2786,-9 1-4709</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09.945"/>
    </inkml:context>
    <inkml:brush xml:id="br0">
      <inkml:brushProperty name="width" value="0.025" units="cm"/>
      <inkml:brushProperty name="height" value="0.025" units="cm"/>
    </inkml:brush>
  </inkml:definitions>
  <inkml:trace contextRef="#ctx0" brushRef="#br0">73 26 20211,'0'0'6006,"-3"12"-4821,-40 268 361,29-172-1031,11-89-336,-7 54 997,11-63-617,8-45-306,13-73-88,-4 20-162,37-113 0,-52 194-9,0 0 0,0 0 0,0 1 0,1-1 0,0 1 0,0 0 0,1 0 0,0 1 0,0-1 0,0 1 0,1 0 0,9-7 1,-13 11-3,0-1 0,1 1 1,0 0-1,-1 0 1,1 0-1,0 0 1,-1 0-1,1 0 1,0 1-1,0 0 0,0-1 1,0 1-1,0 0 1,-1 0-1,1 0 1,0 1-1,0-1 1,0 1-1,0 0 0,-1 0 1,1 0-1,0 0 1,-1 0-1,1 0 1,-1 1-1,1-1 1,-1 1-1,1-1 0,-1 1 1,0 0-1,0 0 1,0 0-1,0 1 1,2 3-1,-1-3-26,-1 0 0,0 0-1,1 0 1,-1 0 0,-1 0-1,1 0 1,0 1 0,-1-1-1,0 1 1,0-1 0,0 1 0,0 0-1,0-1 1,-1 1 0,1 0-1,-1 0 1,0-1 0,-1 1 0,0 6-1,0-5 56,-1 0-1,0 0 1,-1 0 0,1 0-1,-1 0 1,0-1-1,0 1 1,0-1 0,0 0-1,-1 0 1,0 0-1,-5 4 1,-2 1-2,1-2 0,-1 1 0,-1-1 0,1-1 0,-1 0 0,0-1 1,-1 0-1,1-1 0,-1 0 0,-17 2 0,30-6-189,0 0 0,0 0 0,0 0 0,0 0 0,1-1 0,-1 1 0,0 0 0,0 0 0,0 0-1,0 0 1,0 0 0,0 0 0,0 0 0,1-1 0,-1 1 0,0 0 0,0 0 0,0 0 0,0 0 0,0 0 0,0 0 0,0-1 0,0 1 0,0 0 0,0 0 0,0 0 0,0 0 0,0-1 0,0 1 0,0 0 0,0 0 0,0 0 0,0 0-1,0 0 1,0-1 0,0 1 0,0 0 0,0 0 0,0 0 0,0 0 0,0 0 0,0-1 0,0 1 0,-1 0 0,1 0 0,0 0 0,0 0 0,0 0 0,0 0 0,0-1 0,0 1 0,0 0 0,-1 0 0,1 0 0,0 0 0,0 0 0,0 0-1,0 0 1,0 0 0,-1 0 0,14-11-8857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10.350"/>
    </inkml:context>
    <inkml:brush xml:id="br0">
      <inkml:brushProperty name="width" value="0.025" units="cm"/>
      <inkml:brushProperty name="height" value="0.025" units="cm"/>
    </inkml:brush>
  </inkml:definitions>
  <inkml:trace contextRef="#ctx0" brushRef="#br0">0 10 20307,'0'0'5755,"8"-2"-3785,15-1-1144,1 0-1,27 2 1,-51 1-826,0 0-1,1-1 1,-1 1 0,1 0-1,-1 0 1,0 1 0,1-1-1,-1 0 1,1 0 0,-1 0-1,0 0 1,1 0 0,-1 0-1,1 0 1,-1 1 0,0-1 0,1 0-1,-1 0 1,0 0 0,1 1-1,-1-1 1,0 0 0,1 1-1,-1-1 1,0 0 0,0 1-1,1-1 1,-1 0 0,0 1-1,0-1 1,0 0 0,0 1-1,1-1 1,-1 0 0,0 1 0,-6 15 21,-19 14 134,11-18 36,10-10-76,-1 1 1,1 0-1,1 0 1,-1 0 0,0 1-1,1-1 1,0 1-1,0 0 1,0 0-1,0 0 1,0 0-1,1 1 1,0-1 0,0 0-1,-3 10 1,6-13-113,1 0 0,-1-1 0,0 1 0,0 0 0,1 0 0,-1-1 0,0 1 0,1-1 0,-1 1 0,1-1 1,-1 0-1,1 0 0,-1 1 0,1-1 0,-1 0 0,1 0 0,-1 0 0,1-1 0,1 1 0,36-3-54,22-15-2584,-20 2-4798,-17 5-1674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11.048"/>
    </inkml:context>
    <inkml:brush xml:id="br0">
      <inkml:brushProperty name="width" value="0.025" units="cm"/>
      <inkml:brushProperty name="height" value="0.025" units="cm"/>
    </inkml:brush>
  </inkml:definitions>
  <inkml:trace contextRef="#ctx0" brushRef="#br0">258 0 17489,'0'0'12582,"-10"12"-12390,-210 225-352,217-235-50,-10 10-2048,7-11-1815,3-9-3597,1-12-2360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11.388"/>
    </inkml:context>
    <inkml:brush xml:id="br0">
      <inkml:brushProperty name="width" value="0.025" units="cm"/>
      <inkml:brushProperty name="height" value="0.025" units="cm"/>
    </inkml:brush>
  </inkml:definitions>
  <inkml:trace contextRef="#ctx0" brushRef="#br0">1 1 12556,'0'0'16816,"63"49"-15983,-36-29-321,3 1-224,3-3-192,-1 1-64,-4-2-288,-1 0-1217,-7-2-1506,-2-4-2018,-7-5-2690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8:11.730"/>
    </inkml:context>
    <inkml:brush xml:id="br0">
      <inkml:brushProperty name="width" value="0.025" units="cm"/>
      <inkml:brushProperty name="height" value="0.025" units="cm"/>
    </inkml:brush>
  </inkml:definitions>
  <inkml:trace contextRef="#ctx0" brushRef="#br0">47 4 21396,'0'0'3080,"9"-1"230,-2 0-2918,0 0 0,0 1-1,0 0 1,0 0 0,0 0-1,0 1 1,9 1-1,-14-1-369,0 0 0,0 0-1,0 0 1,0 0-1,0 0 1,0 0-1,0 0 1,0 1-1,0-1 1,0 1-1,-1-1 1,1 1-1,-1 0 1,1-1 0,-1 1-1,0 0 1,0 0-1,1 0 1,-1 0-1,-1 0 1,1 0-1,0 0 1,0 1-1,-1-1 1,1 0-1,-1 0 1,0 1-1,0-1 1,0 0 0,0 1-1,0 3 1,-1-1-3,1 0 0,-1 1 1,0-1-1,-1 0 1,1 0-1,-1 0 0,0 0 1,0 0-1,0-1 1,-1 1-1,0-1 0,0 1 1,-4 4-1,-5 4 154,-1 0 1,-22 17-1,24-21-112,1 0 0,0 0 0,0 1 1,1 0-1,-9 12 0,18-22-61,0 1 0,0-1 0,0 0 0,-1 0 0,1 0 0,0 1 0,0-1 0,0 0 0,0 0 0,0 1 0,0-1 0,0 0 0,0 0 0,0 1 0,0-1 0,0 0 0,0 0 0,0 0 0,0 1 0,0-1 0,0 0 0,0 0 0,1 1 0,-1-1 0,0 0 0,0 0 0,0 0 0,0 1 0,0-1 0,0 0 0,1 0 0,-1 0 0,0 0 0,0 1 0,0-1 0,0 0 0,1 0 0,-1 0 0,0 0 0,0 0 0,0 0 0,1 0 0,-1 0 0,0 1 0,0-1 0,1 0 0,18 3 0,23-5 0,44-13-1779,51-6-6788,-102 18-3124</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2.162"/>
    </inkml:context>
    <inkml:brush xml:id="br0">
      <inkml:brushProperty name="width" value="0.025" units="cm"/>
      <inkml:brushProperty name="height" value="0.025" units="cm"/>
    </inkml:brush>
  </inkml:definitions>
  <inkml:trace contextRef="#ctx0" brushRef="#br0">38 44 4132,'0'0'10410,"0"-9"-7656,-3-24-378,3 33-2322,-1 0 0,1 0 0,0 1 0,0-1 0,0 0 0,0 0 0,0 0 0,0 0 0,0 0 0,-1 0 0,1 1 0,0-1 0,0 0 0,0 0 0,0 0 0,-1 0 0,1 0 0,0 0 0,0 0 0,0 0 0,0 0 0,-1 0 0,1 0 0,0 0 0,0 0 0,0 0 0,0 0 0,-1 0 0,1 0 0,0 0 0,0 0 0,0 0 0,0 0 0,-1 0 0,1 0 0,0 0 0,0-1 0,0 1 0,0 0 0,0 0 0,-1 0 0,1 0 0,0 0 0,0 0 0,0 0 1,0-1-1,0 1 0,0 0 0,0 0 0,0 0 0,0 0 0,-1-1 0,1 1 0,0 0 0,0 0 0,0 0 0,-6 13-170,0 7 172,2 0 0,0 0 0,1 1 0,1 0 0,0-1 0,2 1 0,1-1 0,0 1 0,5 20 0,-5-39-42,-1 1-1,1-1 0,0 0 0,0 0 1,0 0-1,0 0 0,0 0 1,0 0-1,0 0 0,1 0 1,-1 0-1,1-1 0,0 1 1,-1 0-1,1-1 0,0 1 0,0-1 1,0 0-1,0 0 0,0 0 1,0 0-1,0 0 0,0 0 1,0 0-1,1-1 0,-1 1 0,0-1 1,1 1-1,-1-1 0,0 0 1,1 0-1,-1 0 0,0 0 1,1-1-1,-1 1 0,0-1 1,0 1-1,1-1 0,-1 0 0,0 0 1,4-2-1,3-1 73,0 0-1,0-1 1,0 0 0,0-1-1,-1 0 1,0 0-1,0-1 1,8-9 0,-10 9-30,0 0 0,0-1 1,-1 1-1,0-1 0,-1 0 1,1 0-1,-1 0 1,-1-1-1,0 0 0,0 1 1,-1-1-1,0 0 1,0 0-1,-1-1 0,0-9 1,-1 19-49,0 0 0,0-1 0,0 1 0,0 0 1,0 0-1,0-1 0,0 1 0,0 0 0,0-1 0,0 1 1,0 0-1,0 0 0,0-1 0,-1 1 0,1 0 0,0 0 1,0-1-1,0 1 0,-1 0 0,1 0 0,0 0 0,0-1 1,0 1-1,-1 0 0,1 0 0,0 0 0,0 0 0,-1 0 1,1-1-1,0 1 0,0 0 0,-1 0 0,1 0 0,0 0 1,-1 0-1,1 0 0,0 0 0,0 0 0,-1 0 1,1 0-1,0 0 0,-1 0 0,1 0 0,0 0 0,0 0 1,-1 0-1,1 1 0,0-1 0,-1 0 0,1 0 0,0 0 1,0 0-1,-1 0 0,1 1 0,0-1 0,0 0 0,0 0 1,-1 0-1,1 1 0,-14 12-61,10-4 62,-1 1 0,1-1-1,1 1 1,0 0 0,0 0-1,1 0 1,0 0-1,1 1 1,0-1 0,0 0-1,1 0 1,2 16 0,-1-25 2,-1 1 0,1 0 1,0 0-1,-1 0 1,1-1-1,0 1 0,0 0 1,1-1-1,-1 1 1,0-1-1,0 0 0,1 1 1,-1-1-1,1 0 1,-1 0-1,1 1 0,-1-1 1,1-1-1,0 1 1,0 0-1,-1 0 0,1-1 1,0 1-1,0 0 1,0-1-1,0 0 0,0 0 1,0 1-1,0-1 1,0 0-1,-1-1 0,1 1 1,0 0-1,0 0 1,0-1-1,0 1 0,3-2 1,3 0 59,0 0 0,0-1 1,0 0-1,-1 0 0,0-1 1,1 1-1,10-9 0,-10 5-31,-1 0 0,0 0-1,0-1 1,-1 0-1,0 0 1,9-16 0,-16 28-49,0-1 1,1 1 0,-1 0-1,1-1 1,0 1-1,0 0 1,1 0-1,-1 0 1,1-1-1,0 1 1,0 0 0,0-1-1,0 1 1,0-1-1,1 1 1,0-1-1,-1 0 1,4 5 0,-1-7 59,0 1 1,0-1 0,0 1-1,0-1 1,0 0 0,0-1-1,0 1 1,0-1-1,0 1 1,0-1 0,1-1-1,-1 1 1,0 0 0,0-1-1,0 0 1,0 0 0,0 0-1,0-1 1,0 1 0,-1-1-1,1 0 1,0 0 0,4-4-1,5-2 32,-1 0-1,0-1 1,0-1-1,-1 0 1,11-13 0,-18 18-62,0 1 1,0-1 0,0 0-1,-1 0 1,0 0 0,0-1-1,-1 1 1,0-1 0,1 1-1,-2-1 1,1 0 0,-1 0 0,0 0-1,0 0 1,0-11 0,-1 17-26,0-1 1,0 1 0,0 0-1,0-1 1,0 1 0,0 0 0,0-1-1,0 1 1,0 0 0,0 0-1,0-1 1,0 1 0,0 0 0,0-1-1,0 1 1,0 0 0,-1 0-1,1-1 1,0 1 0,0 0 0,0 0-1,0-1 1,-1 1 0,1 0-1,0 0 1,0-1 0,-1 1 0,1 0-1,0 0 1,0 0 0,-1 0-1,1-1 1,0 1 0,-1 0 0,1 0-1,0 0 1,0 0 0,-1 0-1,1 0 1,0 0 0,-1 0 0,1 0-1,-1 0 1,-16 8-82,-13 17 96,21-16 27,1 1 1,0 0 0,0 0-1,1 1 1,-9 19 0,14-25-40,0 0 0,0 0 0,0 0 0,0 1 1,1-1-1,0 1 0,0-1 0,1 1 0,0 0 0,0-1 1,0 1-1,0 0 0,1-1 0,0 1 0,2 7 1,-1-11-68,-1 0 0,0 0 0,1 0 0,-1 0 0,1 0 0,-1 0 0,1 0 1,0-1-1,0 1 0,0 0 0,0-1 0,0 0 0,0 1 0,0-1 0,0 0 1,0 0-1,1-1 0,-1 1 0,0 0 0,1-1 0,-1 1 0,1-1 0,2 0 1,2 1-786,1 0 1,0-1-1,-1 0 1,1-1-1,-1 0 1,13-2-1,23-16-5932</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2.935"/>
    </inkml:context>
    <inkml:brush xml:id="br0">
      <inkml:brushProperty name="width" value="0.025" units="cm"/>
      <inkml:brushProperty name="height" value="0.025" units="cm"/>
    </inkml:brush>
  </inkml:definitions>
  <inkml:trace contextRef="#ctx0" brushRef="#br0">40 1 11883,'0'0'10234,"0"10"-9722,-16 172 1597,-6 136 453,22-318-2546,0 1-1,-1-1 1,1 0-1,0 1 0,0-1 1,0 1-1,0-1 0,0 0 1,0 1-1,0-1 0,0 1 1,0-1-1,0 0 0,0 1 1,0-1-1,0 1 0,0-1 1,0 0-1,0 1 0,0-1 1,0 1-1,1-1 0,-1 0 1,0 1-1,0-1 0,1 0 1,-1 1-1,0-1 0,0 0 1,1 0-1,-1 1 0,0-1 1,1 0-1,-1 0 1,0 1-1,1-1 0,-1 0 1,0 0-1,1 0 0,-1 0 1,0 1-1,1-1 0,-1 0 1,1 0-1,-1 0 0,0 0 1,2 0-1,-1-1 29,0 1 0,0-1 0,-1 0 0,1 0 0,0 0 0,0 0 0,0 0 0,-1 0 0,1 0 0,0 0 0,-1 0 0,1 0 0,-1 0 0,1 0 0,-1 0 0,1-2 0,7-53 27,-3 1 0,-3-81 1,-2 135-276,0 5 203,0 0-1,0 0 0,1 0 1,-1 0-1,1 0 1,0-1-1,0 1 0,1 0 1,-1 0-1,1-1 1,-1 1-1,1-1 0,0 1 1,1-1-1,-1 0 1,0 0-1,1 0 0,0 0 1,0-1-1,0 1 1,0 0-1,0-1 0,0 0 1,1 0-1,-1 0 1,6 2-1,-4-3 18,1 1 1,-1-1-1,0-1 0,0 1 1,1-1-1,-1 0 0,0 0 1,0-1-1,1 1 0,-1-1 0,0 0 1,0-1-1,0 1 0,0-1 1,0 0-1,0 0 0,0-1 1,-1 1-1,9-7 0,-5 3 2,0-1 0,0 1 0,0-1 0,-1-1 0,0 1-1,-1-1 1,0-1 0,0 1 0,0-1 0,-1 0 0,-1 0 0,1-1 0,-2 1 0,1-1-1,-1 0 1,-1 0 0,0 0 0,0 0 0,0-18 0,-2 28-23,0 0 1,0 0 0,0 0-1,0 1 1,0-1 0,0 0-1,0 0 1,-1 0 0,1 0-1,0 1 1,0-1 0,0 0-1,0 0 1,0 0 0,-1 0-1,1 0 1,0 0-1,0 1 1,0-1 0,0 0-1,-1 0 1,1 0 0,0 0-1,0 0 1,0 0 0,-1 0-1,1 0 1,0 0 0,0 0-1,0 0 1,-1 0 0,1 0-1,0 0 1,0 0-1,0 0 1,-1 0 0,1 0-1,0 0 1,0 0 0,0 0-1,0 0 1,-1 0 0,1-1-1,0 1 1,0 0 0,0 0-1,0 0 1,-1 0 0,1 0-1,0-1 1,0 1-1,0 0 1,0 0 0,0 0-1,0 0 1,0-1 0,-1 1-1,1 0 1,0 0 0,0 0-1,0 0 1,0-1 0,-11 17-245,5-5 261,0 1 1,1 0 0,0 0-1,1 0 1,1 0-1,0 1 1,0-1 0,1 1-1,1 0 1,0 15-1,1-27 7,1 1 0,-1-1 0,1 1 0,-1-1-1,1 0 1,-1 1 0,1-1 0,0 0-1,0 0 1,0 0 0,0 1 0,0-1 0,0 0-1,0 0 1,0 0 0,0 0 0,0-1-1,0 1 1,1 0 0,-1 0 0,0-1 0,1 1-1,-1-1 1,0 1 0,1-1 0,-1 1-1,1-1 1,-1 0 0,1 0 0,-1 0 0,1 0-1,-1 0 1,1 0 0,-1 0 0,0 0-1,1-1 1,-1 1 0,3-1 0,3 0 68,1-1 1,-1 0-1,0 0 1,0 0 0,-1-1-1,13-5 1,-9 1-66,1 0-1,-1 0 1,-1-1 0,1 0 0,-1 0 0,0-1-1,-1-1 1,0 1 0,-1-1 0,0-1 0,8-15-1,-22 46-167,2 0-1,0 0 0,1 1 0,1-1 0,0 40 1,3-59-32,0 1 1,0-1-1,1 1 1,-1-1 0,1 1-1,-1-1 1,1 0 0,-1 1-1,1-1 1,0 0-1,0 0 1,-1 1 0,1-1-1,0 0 1,0 0 0,0 0-1,0 0 1,1 0 0,-1 0-1,0 0 1,0-1-1,1 1 1,-1 0 0,0-1-1,1 1 1,-1-1 0,0 1-1,1-1 1,-1 0-1,1 1 1,-1-1 0,0 0-1,1 0 1,-1 0 0,1 0-1,-1 0 1,1-1 0,-1 1-1,3-1 1,20-3-5498</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5.051"/>
    </inkml:context>
    <inkml:brush xml:id="br0">
      <inkml:brushProperty name="width" value="0.025" units="cm"/>
      <inkml:brushProperty name="height" value="0.025" units="cm"/>
    </inkml:brush>
  </inkml:definitions>
  <inkml:trace contextRef="#ctx0" brushRef="#br0">2 1 5317,'0'0'16133,"8"9"-15060,-6-6-1004,1 1 4,1 0 0,-1 1 0,0-1 0,0 1 0,0 0 0,-1 0 0,1 0 0,-1 0 0,0 0 1,-1 0-1,1 1 0,-1-1 0,0 0 0,0 1 0,-1 9 0,-3 10 12,0 0 0,-14 44 0,11-48-78,1 1 0,0 0 0,-2 41 0,19-68-1326,3-14-430,-1 0-1,-1-1 1,-1-1-1,16-35 0,-17 34-824,16-33-4409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22.799"/>
    </inkml:context>
    <inkml:brush xml:id="br0">
      <inkml:brushProperty name="width" value="0.025" units="cm"/>
      <inkml:brushProperty name="height" value="0.025" units="cm"/>
    </inkml:brush>
  </inkml:definitions>
  <inkml:trace contextRef="#ctx0" brushRef="#br0">677 115 9001,'-8'-8'3448,"-6"-4"-3053,-1 1 0,0 0-1,-1 1 1,0 1 0,-1 0 0,0 1 0,0 1-1,-1 1 1,-35-9 0,41 13-250,0-1 1,0 2-1,0-1 1,0 2-1,0-1 1,-1 2-1,1 0 1,0 0-1,0 1 1,0 1-1,0 0 0,0 0 1,1 1-1,-1 1 1,1 0-1,0 0 1,-12 9-1,4 2-128,0 1-1,2 0 1,0 2-1,1 0 1,1 0-1,1 2 1,1-1-1,0 2 1,2 0-1,-9 24 1,5-9 13,2 1 0,2 0 1,1 1-1,2 0 0,-4 59 0,10-81-33,2 0 0,0 0-1,1 0 1,1 0 0,0 0-1,1 0 1,1-1 0,1 1-1,10 25 1,-8-30 1,0 0 0,0 0 0,1-1 0,0 1 0,1-2 0,0 1 0,1-2 0,0 1 0,1-1 0,0-1 1,0 0-1,16 9 0,-2-4-6,0 0 0,0-2 0,1-1 1,0-2-1,1 0 0,-1-2 0,2 0 0,-1-2 1,0-1-1,1-2 0,0 0 0,33-4 0,-40 0 11,0 0-1,0-1 0,0-1 0,-1-1 0,1-1 1,-2-1-1,1 0 0,-1-2 0,0 0 0,-1-1 0,0-1 1,-1 0-1,0-2 0,-1 0 0,-1-1 0,18-21 1,-15 12 320,-2 0-1,-1 0 1,-1-2 0,-1 0 0,-1 0 0,-2-1 0,0-1 0,-2 0 0,-1 0 0,-1 0 0,-2-1 0,2-49 0,-6 58-96,0-1 0,-2 1 0,-1 0 0,0 0 0,-2 0 0,0 0 1,-1 1-1,-11-24 0,10 29-185,-1 0 0,0 0 0,-1 1 0,-1 0 0,0 0 0,0 1 1,-1 1-1,-1 0 0,0 0 0,0 1 0,-19-11 0,16 13-38,1 0 0,-1 1 0,-1 1 0,1 0 0,-1 1 0,0 1 0,-1 1 0,1 0 0,0 1 0,-1 0 0,-27 2 0,-9 4-333,1 3 1,-68 17 0,35-7-1244,84-16 1515,-44 5-2392,18-11-1985,6-13-5778</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5.381"/>
    </inkml:context>
    <inkml:brush xml:id="br0">
      <inkml:brushProperty name="width" value="0.025" units="cm"/>
      <inkml:brushProperty name="height" value="0.025" units="cm"/>
    </inkml:brush>
  </inkml:definitions>
  <inkml:trace contextRef="#ctx0" brushRef="#br0">68 1 384,'0'0'18738,"-12"66"-17329,-4-20-448,1 4-160,1 1-96,6-5 256,6-7-417,2-12-416,0-10-64,12-9-128,9-8-672,2-3-257,0-15-1025,0-1-1634,-3-3-3843</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5.738"/>
    </inkml:context>
    <inkml:brush xml:id="br0">
      <inkml:brushProperty name="width" value="0.025" units="cm"/>
      <inkml:brushProperty name="height" value="0.025" units="cm"/>
    </inkml:brush>
  </inkml:definitions>
  <inkml:trace contextRef="#ctx0" brushRef="#br0">70 26 5029,'0'0'7313,"-3"7"-4590,2-3-2581,-10 31 2821,10-34-2888,1 0 0,0 0 0,0 0 0,0-1 1,0 1-1,0 0 0,0 0 0,0 0 0,0 0 0,0 0 1,0-1-1,0 1 0,1 0 0,-1 0 0,0 0 0,1 0 0,-1-1 1,0 1-1,1 0 0,-1 0 0,1-1 0,-1 1 0,1 0 1,0-1-1,-1 1 0,1 0 0,-1-1 0,1 1 0,0-1 1,0 1-1,-1-1 0,1 0 0,0 1 0,0-1 0,0 0 0,-1 1 1,1-1-1,0 0 0,0 0 0,0 0 0,0 0 0,1 0 1,7 0-82,-1 0 0,1-1 0,0-1 0,-1 1 0,0-1 0,1-1 1,-1 1-1,0-1 0,12-7 0,-15 7-13,1 0 0,-1 0 0,-1 0 0,1-1 0,0 0 0,-1 0 0,0 0 0,0 0 0,0-1 0,0 1 0,-1-1 0,0 0 0,0 0 0,0-1 0,2-5 0,-21 57 2185,-25 86 408,36-114-2396,2 0 0,1 0 0,0 0 0,1 0 0,2 32 0,5-28-71,-5-21-106,-1 0 0,1 0 0,-1 0 0,1 0-1,-1 0 1,0 0 0,0 0 0,1 0 0,-1 0-1,0 0 1,0 0 0,0 0 0,0 1 0,0-1-1,0 0 1,0 0 0,0 0 0,-1 0 0,1 0-1,0 0 1,-1 0 0,1 0 0,-1 0 0,1 0-1,-1 0 1,1 0 0,-1 0 0,0 0 0,1 0-1,-1-1 1,0 1 0,0 0 0,0 0 0,0-1-1,0 1 1,1-1 0,-1 1 0,-2 0 0,-4 5 17,-1-1 1,0 0-1,0 0 1,0-1-1,-1 0 1,1-1-1,-1 0 1,0 0-1,0-1 1,0 0-1,-1 0 1,1-1-1,0 0 1,-14-1-1,22 0-7,1 0 1,-1-1-1,0 1 0,0 0 1,0 0-1,0-1 0,0 1 1,0 0-1,0-1 0,1 1 1,-1-1-1,0 1 0,0-1 1,1 0-1,-1 1 0,0-1 1,1 0-1,-1 1 0,1-1 1,-1 0-1,1 0 0,-1 1 1,1-1-1,-1 0 0,1 0 1,0 0-1,-1-2 0,3-31 200,1 26-200,-1 0 1,2-1 0,-1 1 0,1 0-1,8-12 1,-1 6 29,1 1-1,1 0 0,0 1 1,1 1-1,0 0 1,0 0-1,21-10 1,12-3-1400,57-20-1,-67 30-991,11-7-4044</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6.725"/>
    </inkml:context>
    <inkml:brush xml:id="br0">
      <inkml:brushProperty name="width" value="0.025" units="cm"/>
      <inkml:brushProperty name="height" value="0.025" units="cm"/>
    </inkml:brush>
  </inkml:definitions>
  <inkml:trace contextRef="#ctx0" brushRef="#br0">109 5 12139,'0'0'12941,"-9"-1"-12829,6 0-115,-1 0 0,1 0 0,0 1 0,-1 0 0,1 0 0,0 0 0,-1 0 0,1 0 0,0 0 0,0 1 0,-1 0 0,1 0 0,0 0 0,0 0 0,0 0 0,0 0 0,0 1 0,0 0 0,0-1 0,0 1 0,1 0 0,-1 1 0,1-1 0,-1 0 0,1 1 0,0-1 0,0 1 0,0 0 0,0-1-1,0 1 1,1 0 0,-1 0 0,1 0 0,0 1 0,0-1 0,0 0 0,1 0 0,-2 6 0,2-7-39,-1 0-1,1 0 0,0 0 1,0 0-1,0 0 0,0 1 1,0-1-1,0 0 0,1 0 1,-1 0-1,1 0 0,-1 0 1,1 0-1,0 0 0,0 0 1,0 0-1,0 0 0,0 0 1,0-1-1,0 1 0,1 0 1,-1-1-1,4 4 0,0-2-36,0 0-1,1-1 0,-1 0 0,1 0 0,0 0 1,0 0-1,6 0 0,10 3 178,-13-2-116,0 0-1,0 0 0,-1 1 0,1 0 1,-1 0-1,0 1 0,0 0 1,0 1-1,12 11 0,-17-14 32,0 0 0,-1 0 0,1 0 0,-1 0-1,1 1 1,-1-1 0,0 1 0,0 0 0,-1 0-1,1 0 1,-1 0 0,0 0 0,0 0 0,0 0 0,0 0-1,-1 0 1,1 0 0,-1 0 0,0 0 0,-1 1-1,1-1 1,-1 0 0,0 0 0,-1 6 0,0-6 95,-1 0 1,1 0 0,0 0 0,-1 0-1,0 0 1,0 0 0,0-1 0,-1 0-1,1 1 1,-1-1 0,1 0 0,-1-1-1,0 1 1,0-1 0,-1 0 0,1 0-1,0 0 1,-7 2 0,3-1 1,0-1 1,0 0-1,0 0 1,-1-1-1,1 0 1,0-1-1,0 1 1,-1-2-1,-13-1 1,21 2-190,-1 0 1,1-1-1,-1 1 1,1-1-1,0 1 1,-1-1-1,1 1 1,0-1-1,-1 0 1,1 0-1,0 0 1,0 0-1,0 0 1,0 0 0,0 0-1,0 0 1,0 0-1,0 0 1,0 0-1,1-1 1,-1 1-1,0 0 1,1-1-1,-1 1 1,1 0-1,-1-1 1,1 1-1,0-1 1,0 1-1,0 0 1,-1-1-1,1 1 1,1-1-1,-1 1 1,0-1-1,0 1 1,0 0 0,1-1-1,0-2 1,1-2-841,0 0 1,0 0 0,1 1 0,-1-1 0,1 0-1,1 1 1,6-10 0,18-15-5162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7.131"/>
    </inkml:context>
    <inkml:brush xml:id="br0">
      <inkml:brushProperty name="width" value="0.025" units="cm"/>
      <inkml:brushProperty name="height" value="0.025" units="cm"/>
    </inkml:brush>
  </inkml:definitions>
  <inkml:trace contextRef="#ctx0" brushRef="#br0">101 0 6758,'0'0'6625,"1"10"-3416,-1 8-2130,0 0 0,-1 0 1,-1 0-1,-7 30 1,-27 80 767,-1 5-1335,22-51 630,14-73-451,2-10-43,10-43 106,2-16-584,27-99-78,-33 138-96,0 1 1,1 1-1,1 0 1,1 0-1,18-27 1,-23 41-34,-1 1 0,1-1-1,0 1 1,0 0 0,1 0 0,-1 1 0,1-1 0,0 1 0,0 0 0,0 1 0,10-4 0,-14 6 16,0-1 1,0 0 0,0 1 0,-1-1-1,1 1 1,0-1 0,0 1-1,0 0 1,0 0 0,0 0-1,0 0 1,-1 0 0,1 0-1,0 1 1,0-1 0,0 1-1,0-1 1,0 1 0,-1 0-1,1-1 1,0 1 0,-1 0-1,1 0 1,0 0 0,-1 1 0,1-1-1,-1 0 1,0 0 0,1 1-1,-1-1 1,0 1 0,0-1-1,0 1 1,0 0 0,0-1-1,0 1 1,-1 0 0,1-1-1,0 1 1,-1 0 0,1 0-1,-1 2 1,0 2 30,0 0 0,0 0 0,0 0 0,-1 0-1,0-1 1,0 1 0,-1 0 0,0 0 0,0-1 0,0 1 0,-1-1 0,1 0-1,-1 0 1,0 0 0,-1 0 0,1 0 0,-1-1 0,0 1 0,-1-1 0,-6 6-1,5-5 68,-1 1-1,0-1 0,0 0 1,0-1-1,-1 0 0,0 0 1,1 0-1,-1-1 0,-1 0 1,1-1-1,0 0 0,-1 0 1,-15 1-1,24-3-109,0 0-1,-1 0 1,1 0 0,0 0 0,-1 0 0,1-1-1,0 1 1,-1 0 0,1 0 0,0 0-1,0 0 1,-1-1 0,1 1 0,0 0-1,0 0 1,-1 0 0,1-1 0,0 1 0,0 0-1,-1 0 1,1-1 0,0 1 0,0 0-1,0-1 1,0 1 0,-1 0 0,1-1-1,0 1 1,0 0 0,0-1 0,0 1-1,0 0 1,0-1 0,0 1 0,0 0 0,0-1-1,0 1 1,0 0 0,0-1 0,0 1-1,0 0 1,0-1 0,1 1 0,-1 0-1,0 0 1,0-1 0,0 1 0,0 0 0,1-1-1,10-18-2543,3 8-192,1 0 0,-1 1-1,31-16 1,-40 24 2022,33-19-5686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7.553"/>
    </inkml:context>
    <inkml:brush xml:id="br0">
      <inkml:brushProperty name="width" value="0.025" units="cm"/>
      <inkml:brushProperty name="height" value="0.025" units="cm"/>
    </inkml:brush>
  </inkml:definitions>
  <inkml:trace contextRef="#ctx0" brushRef="#br0">1 115 7687,'0'0'10592,"10"5"-8484,36 15-437,-43-19-1584,0 0 0,0-1 0,1 1 0,-1-1-1,0 0 1,1 0 0,-1 0 0,0 0 0,1-1 0,-1 1-1,0-1 1,0 0 0,1 0 0,-1 0 0,0 0 0,0-1-1,0 1 1,0-1 0,-1 0 0,1 0 0,0 0 0,-1 0-1,1 0 1,-1-1 0,0 1 0,0-1 0,0 1 0,2-4-1,-1 3-25,-1-1 1,1 1-1,-1-1 0,0 1 0,0-1 0,0 0 0,-1 1 0,1-1 0,-1 0 0,0 0 0,0 0 0,-1 0 0,1 0 1,-1-1-1,1 1 0,-2 0 0,1 0 0,0 0 0,-1 0 0,-1-6 0,2 9-40,-1-1-1,0 1 1,0 0 0,0 0-1,1 0 1,-1 0 0,0 0-1,-1 0 1,1 0 0,0 0-1,0 0 1,0 0-1,0 1 1,-1-1 0,1 0-1,0 1 1,-1-1 0,1 1-1,0 0 1,-1-1 0,1 1-1,-1 0 1,1 0-1,-1 0 1,1 0 0,0 0-1,-1 0 1,1 0 0,-1 0-1,1 1 1,-1-1 0,1 1-1,0-1 1,-1 1-1,1-1 1,0 1 0,-2 1-1,-2 0-27,1 1 0,-1-1-1,1 1 1,0 0-1,0 0 1,0 0-1,1 1 1,-1-1 0,-4 8-1,2-2 11,2-1 0,-1 2 0,1-1 0,0 0 0,1 1 0,0 0 1,0-1-1,1 1 0,1 1 0,0-1 0,0 0 0,0 0 0,3 17 0,-2-26 2,0 0 0,1 0 0,-1 0 1,0 0-1,1 0 0,-1-1 0,1 1 0,-1 0 1,1 0-1,-1 0 0,1-1 0,-1 1 0,1 0 1,0 0-1,0-1 0,-1 1 0,1-1 0,0 1 0,0-1 1,0 1-1,-1-1 0,1 1 0,0-1 0,0 0 1,2 1-1,28-2 156,-23-2-125,0 1 0,0-1 0,0 0 0,-1-1 0,11-6 0,121-104-148,-116 104-111,-22 10 218,-1 0 0,1 0 0,-1 0 1,1 0-1,-1 0 0,1 1 0,-1-1 0,1 0 0,-1 0 0,1 0 1,-1 0-1,1 1 0,-1-1 0,1 0 0,-1 1 0,1-1 0,-1 0 0,0 1 1,1-1-1,-1 0 0,0 1 0,1-1 0,-1 1 0,0-1 0,1 1 1,0 4 1,1 0 0,-1 0 0,-1-1 0,1 1 0,-1 0 0,0 0 0,0 6 0,3 31 141,-3-41-130,0 0-1,0 0 1,0 0-1,0 0 0,1 0 1,-1 0-1,0 0 1,1 0-1,-1 0 1,1 0-1,-1-1 1,1 1-1,0 0 0,-1 0 1,1 0-1,0-1 1,-1 1-1,1 0 1,0-1-1,0 1 0,0 0 1,0-1-1,0 1 1,0-1-1,0 0 1,-1 1-1,3 0 1,1-1 24,0 0 0,0 0 0,1-1-1,-1 1 1,0-1 0,0 0 0,-1 0 0,1 0 0,0 0 0,0-1 0,0 0 0,-1 1 0,5-4 0,49-37-1129,-15 10-3421,-19 19-153,-2 4-2354</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7.911"/>
    </inkml:context>
    <inkml:brush xml:id="br0">
      <inkml:brushProperty name="width" value="0.025" units="cm"/>
      <inkml:brushProperty name="height" value="0.025" units="cm"/>
    </inkml:brush>
  </inkml:definitions>
  <inkml:trace contextRef="#ctx0" brushRef="#br0">78 212 3716,'0'0'11402,"2"-8"-9715,6-24-608,-8 32-1055,0 0 0,-1 0 0,1 0 0,0 0 0,0 0 0,0 0 0,0 0 0,-1 0 0,1 1 0,0-1 0,0 0 0,0 0 0,-1 0 0,1 0 0,0 0 0,0 0 1,0 0-1,-1 0 0,1-1 0,0 1 0,0 0 0,0 0 0,0 0 0,-1 0 0,1 0 0,0 0 0,0 0 0,0 0 0,0 0 0,-1-1 0,1 1 0,0 0 0,0 0 0,0 0 0,0 0 1,0 0-1,0-1 0,0 1 0,-1 0 0,1 0 0,0 0 0,0 0 0,0-1 0,0 1 0,0 0 0,0 0 0,0 0 0,0-1 0,0 1 0,0 0 0,0 0 0,0 0 0,0 0 1,0-1-1,0 1 0,0 0 0,0 0 0,0 0 0,0-1 0,0 1 0,1 0 0,-1 0 0,0 0 0,0 0 0,0-1 0,0 1 0,0 0 0,1 0 0,-11 6 52,2 5 404,0-1 0,0 1 1,1 0-1,1 1 1,0 0-1,0 0 1,1 0-1,1 1 1,0-1-1,0 1 1,-2 25-1,6-38-451,0 0 0,0 1 0,0-1 0,0 0 0,0 1 1,0-1-1,0 0 0,0 1 0,0-1 0,0 0 0,0 1 0,0-1 0,0 1 0,1-1 0,-1 0 0,0 1 0,0-1 1,0 0-1,1 0 0,-1 1 0,0-1 0,0 0 0,1 0 0,-1 1 0,0-1 0,0 0 0,1 0 0,-1 1 0,0-1 1,1 0-1,-1 0 0,0 0 0,1 0 0,-1 0 0,0 0 0,1 1 0,0-1 0,17-6 473,13-15-54,-3-8-379,-2 0 0,-1-1-1,-1-2 1,-2 0 0,-1-2 0,-1 0-1,26-66 1,-89 260-485,41-152 476,0 0 0,1 0 1,0 0-1,0 0 1,1 0-1,0 0 0,1 0 1,2 15-1,-3-22-67,1 1 1,-1 0-1,1-1 0,0 1 1,0 0-1,0-1 1,0 1-1,0-1 0,0 1 1,0-1-1,1 0 0,-1 1 1,0-1-1,1 0 1,-1 0-1,1 0 0,1 1 1,0-1-112,0 0 0,1 0 0,-1 0 0,0-1 0,0 1 0,1-1 0,-1 0-1,0 0 1,0 0 0,1 0 0,-1-1 0,6 0 0,22-12-3416,0-12-1937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9.142"/>
    </inkml:context>
    <inkml:brush xml:id="br0">
      <inkml:brushProperty name="width" value="0.025" units="cm"/>
      <inkml:brushProperty name="height" value="0.025" units="cm"/>
    </inkml:brush>
  </inkml:definitions>
  <inkml:trace contextRef="#ctx0" brushRef="#br0">81 192 4004,'0'0'21076,"-8"-2"-20270,6 1-789,0 0 0,0 0 0,0 0 0,0 0 0,0 1 0,0-1 0,0 1 0,0 0 1,0 0-1,0-1 0,-1 1 0,1 0 0,0 1 0,0-1 0,0 0 0,0 1 0,0-1 0,0 1 0,0 0 0,0-1 1,0 1-1,0 0 0,0 0 0,0 1 0,0-1 0,1 0 0,-1 0 0,1 1 0,-1-1 0,1 1 0,-1 0 0,1-1 1,0 1-1,0 0 0,-1 0 0,1-1 0,1 1 0,-1 0 0,0 0 0,0 0 0,1 0 0,-1 1 0,1-1 0,0 0 1,-1 0-1,1 0 0,0 0 0,0 0 0,1 4 0,-1-5-15,1 0-1,-1 0 1,0 0 0,1 0 0,-1-1-1,0 1 1,1 0 0,-1 0 0,1 0-1,0 0 1,-1-1 0,1 1 0,0 0-1,-1-1 1,1 1 0,0 0 0,0-1-1,-1 1 1,1-1 0,0 1 0,0-1-1,0 0 1,0 1 0,0-1 0,0 0-1,0 0 1,0 1 0,-1-1 0,1 0-1,0 0 1,0 0 0,0 0 0,0 0-1,0 0 1,0-1 0,0 1-1,0 0 1,0 0 0,0-1 0,0 1-1,0-1 1,1 0 0,2 0 21,1 0 1,0 0-1,0-1 0,0 0 1,-1 0-1,1 0 0,5-5 1,-2 0 2,-1 0 0,1 0 1,-2-1-1,1 0 0,-1 0 1,0-1-1,-1 0 0,0 0 1,0 0-1,-1-1 0,0 1 1,-1-1-1,0 0 0,2-12 1,-8 35-79,0-1 0,1 1 0,0 0 0,1 0 0,0 0 0,2 16 1,0-27 57,-1-1 0,0 0 0,1 0 0,-1 0 1,1 1-1,-1-1 0,1 0 0,-1 0 0,1 0 1,0 0-1,-1 0 0,1 0 0,0 0 0,0 0 1,0-1-1,0 1 0,0 0 0,0 0 0,0-1 1,0 1-1,0 0 0,0-1 0,0 1 0,0-1 1,1 0-1,-1 1 0,0-1 0,0 0 0,0 0 1,1 0-1,-1 1 0,0-1 0,0-1 0,1 1 1,-1 0-1,0 0 0,0 0 0,1-1 0,-1 1 1,1-1-1,3 0 56,0-1 1,0 1-1,0-1 1,0 0-1,0 0 1,-1-1-1,1 1 1,5-6-1,0-1 33,-1 0 0,-1-1 0,0 0-1,0-1 1,-1 0 0,0 0 0,-1-1-1,0 1 1,0-1 0,-2-1 0,7-23-1,-23 89-493,9-42 402,0-1-1,0 0 0,1 1 0,1 0 0,0-1 1,0 1-1,1 0 0,3 21 0,-3-31 7,0-1 0,1 1-1,-1 0 1,0-1 0,1 1-1,-1 0 1,1-1 0,-1 1-1,1-1 1,0 1 0,-1-1-1,1 1 1,-1-1 0,1 1-1,0-1 1,-1 1 0,1-1-1,0 0 1,0 0 0,-1 1-1,1-1 1,0 0 0,0 0-1,0 0 1,-1 0 0,1 0-1,0 0 1,0 0 0,-1 0-1,1 0 1,0 0 0,0 0-1,-1-1 1,1 1 0,0 0-1,0 0 1,-1-1-1,1 1 1,0-1 0,-1 1-1,1 0 1,1-2 0,29-18 323,-19 7-312,1 0 0,-2 0 0,0-1-1,0 0 1,-2-1 0,15-29 0,-37 114-1131,11-63 1101,0-1 7,0-1 0,0 1 0,1-1 0,0 1 0,1-1 1,-1 1-1,1 0 0,0-1 0,0 1 0,2 9 0,-1-14 10,-1-1 0,1 1 1,0-1-1,-1 1 0,1 0 1,0-1-1,0 0 0,-1 1 0,1-1 1,0 1-1,0-1 0,0 0 1,0 0-1,0 1 0,-1-1 0,1 0 1,0 0-1,0 0 0,0 0 1,0 0-1,0 0 0,0 0 0,0 0 1,0 0-1,-1-1 0,1 1 1,0 0-1,0-1 0,0 1 0,0 0 1,-1-1-1,1 1 0,0-1 1,0 0-1,27-17 127,-7-8-49,-18 22-100,-1-1 1,2 1 0,-1 0 0,0 0-1,1 0 1,0 0 0,0 0-1,0 1 1,1 0 0,-1 0 0,1 0-1,8-4 1,-12 7-6,0 0 1,0 0-1,0 1 0,0-1 0,0 0 1,-1 0-1,1 1 0,0-1 1,0 0-1,0 1 0,-1-1 0,1 1 1,0-1-1,-1 1 0,1 0 1,0-1-1,-1 1 0,1 0 0,-1-1 1,1 1-1,-1 0 0,1 0 1,-1-1-1,0 1 0,1 0 0,-1 1 1,13 31-104,-4-9 84,-8-22 42,-1-1-1,1 1 0,0-1 1,0 1-1,0-1 1,0 0-1,0 0 1,0 1-1,0-1 1,0 0-1,0 0 1,0 0-1,1 0 1,-1 0-1,0 0 1,1-1-1,-1 1 1,1 0-1,-1-1 1,1 1-1,-1-1 1,1 1-1,-1-1 0,1 0 1,-1 0-1,1 0 1,0 0-1,-1 0 1,1 0-1,-1 0 1,1 0-1,0 0 1,-1-1-1,1 1 1,-1-1-1,1 1 1,-1-1-1,0 0 1,2-1-1,1 0 12,-1 0 0,-1-1 0,1 0-1,0 0 1,-1 0 0,1 0 0,-1 0 0,0 0 0,0 0-1,0-1 1,-1 1 0,1-1 0,-1 0 0,0 1 0,1-6-1,0 3 4,-1 0-1,1-1 0,-2 0 1,1 1-1,-1-1 0,0 1 0,0-1 1,-1 0-1,0 1 0,0-1 1,-1 1-1,1-1 0,-1 1 1,-1 0-1,1 0 0,-1 0 0,0 0 1,-5-7-1,11 12-141,0 0 0,1 0 0,-1 0 0,0 0 0,1 0 0,-1 1 0,1-1 0,-1 1 0,0 0 0,1 0 0,4 1 0,0-1-329,6-1-1103,0-1-1,-1 0 1,23-6-1,10-8-5745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0.106"/>
    </inkml:context>
    <inkml:brush xml:id="br0">
      <inkml:brushProperty name="width" value="0.025" units="cm"/>
      <inkml:brushProperty name="height" value="0.025" units="cm"/>
    </inkml:brush>
  </inkml:definitions>
  <inkml:trace contextRef="#ctx0" brushRef="#br0">25 3 3876,'1'-2'15451,"1"15"-12255,-1 26-3020,-12 50 2002,-6 109-1175,17-196-1000,0-1-1,0 0 0,0 1 0,0-1 0,0 0 0,0 1 0,0-1 0,1 0 0,-1 1 0,0-1 1,1 0-1,-1 0 0,1 1 0,-1-1 0,1 0 0,0 0 0,0 0 0,-1 0 0,1 0 0,1 1 1,-1-1 3,0-1 1,0 1-1,0-1 1,0 0-1,0 0 1,0 1-1,0-1 1,0 0 0,0 0-1,0 0 1,0 0-1,0 0 1,0 0-1,0 0 1,0-1 0,0 1-1,0 0 1,0 0-1,0-1 1,1 0-1,3-2 35,1 0-1,-1 0 0,0 0 1,0-1-1,0 0 1,8-9-1,7-10-45,28-30-476,-45 50 460,-1 1 1,1 0 0,-1 0-1,1 0 1,0 0-1,-1 1 1,1-1-1,0 1 1,0-1-1,0 1 1,1 0-1,-1 0 1,0 1 0,0-1-1,1 1 1,-1-1-1,3 1 1,-4 1 8,0 0 1,0 0-1,0 0 0,0 0 1,0 0-1,-1 0 0,1 0 1,0 1-1,-1-1 0,0 1 1,1-1-1,-1 1 0,0 0 1,1-1-1,-1 1 1,0 0-1,0 0 0,0 0 1,-1 0-1,1 0 0,0 0 1,-1 0-1,1 0 0,-1 0 1,0 0-1,0 3 1,5 61 19,-5-62-12,0 4 92,-1 0-1,0 0 1,0 0-1,0 0 1,-1-1 0,0 1-1,0 0 1,-1-1-1,0 1 1,-1-1 0,1 0-1,-9 11 1,9-15 22,1 1 0,-1-1 0,0 0 0,-1 0 1,1-1-1,0 1 0,-1-1 0,1 1 0,-1-1 1,0 0-1,0 0 0,0-1 0,0 1 1,0-1-1,0 0 0,-1 0 0,1 0 0,0-1 1,0 1-1,-1-1 0,1 0 0,0 0 0,-1-1 1,1 1-1,-5-2 0,4 0-103,0 0 1,1 0-1,-1 0 0,1-1 0,-1 0 1,1 0-1,0 0 0,0 0 1,0 0-1,0-1 0,1 0 0,-1 0 1,1 0-1,-4-7 0,4 7-358,1 0 0,0 0 0,0 0 0,0 0 0,1 0 0,-1 0 0,1 0-1,0-1 1,0 1 0,0-6 0,1 9 202,0 1 0,0 0 0,0-1 1,0 1-1,0 0 0,0 0 0,1-1 0,-1 1 0,0 0 0,0 0 1,0-1-1,1 1 0,-1 0 0,0 0 0,0 0 0,0-1 0,1 1 1,-1 0-1,0 0 0,0 0 0,1 0 0,-1-1 0,0 1 0,1 0 1,-1 0-1,0 0 0,0 0 0,1 0 0,-1 0 0,0 0 0,1 0 1,-1 0-1,0 0 0,1 0 0,-1 0 0,0 0 0,0 0 0,1 0 1,-1 0-1,0 0 0,1 1 0,-1-1 0,0 0 0,16 5-4058,5 6-1371</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0.438"/>
    </inkml:context>
    <inkml:brush xml:id="br0">
      <inkml:brushProperty name="width" value="0.025" units="cm"/>
      <inkml:brushProperty name="height" value="0.025" units="cm"/>
    </inkml:brush>
  </inkml:definitions>
  <inkml:trace contextRef="#ctx0" brushRef="#br0">83 36 14189,'0'0'8360,"-9"-7"-8157,-27-21-128,35 28-47,-1 0 0,1-1 0,0 1 0,0 0 1,-1 0-1,1 0 0,0 0 0,0 0 0,-1 1 0,1-1 0,0 0 1,0 0-1,-1 1 0,1-1 0,0 1 0,0-1 0,0 1 0,0 0 0,0-1 1,0 1-1,0 0 0,0 0 0,-1 1 0,-6 9 18,8-10-124,0-1 0,0 0 0,0 0 0,0 1 0,0-1 0,0 0 0,0 0-1,0 1 1,0-1 0,1 0 0,-1 0 0,0 1 0,0-1 0,0 0 0,0 0 0,0 1 0,1-1 0,-1 0-1,0 0 1,0 0 0,0 1 0,1-1 0,-1 0 0,0 0 0,0 0 0,1 0 0,-1 0 0,0 1 0,0-1 0,1 0-1,-1 0 1,0 0 0,0 0 0,1 0 0,-1 0 0,0 0 0,1 0 0,-1 0 0,0 0 0,4 0-3595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1.076"/>
    </inkml:context>
    <inkml:brush xml:id="br0">
      <inkml:brushProperty name="width" value="0.025" units="cm"/>
      <inkml:brushProperty name="height" value="0.025" units="cm"/>
    </inkml:brush>
  </inkml:definitions>
  <inkml:trace contextRef="#ctx0" brushRef="#br0">67 1 10826,'0'0'12006,"2"13"-11237,0 12-530,0 1 0,-2 0 0,-1 0 1,-6 36-1,-18 45 326,14-66-68,1 0-1,3 0 1,-5 67 0,12-107-491,0-1 0,0 1 0,1-1 0,-1 1 1,0-1-1,0 1 0,0-1 0,0 1 0,1-1 0,-1 1 1,0-1-1,0 1 0,1-1 0,-1 1 0,0-1 1,1 0-1,-1 1 0,1-1 0,-1 1 0,1-1 1,-1 0-1,0 0 0,1 1 0,-1-1 0,1 0 1,-1 0-1,1 1 0,-1-1 0,2 0 0,23 2 220,29-11 306,-49 8-434,87-15 825,-11 3-4169,-84 7-3662,-9-1-176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39:54.657"/>
    </inkml:context>
    <inkml:brush xml:id="br0">
      <inkml:brushProperty name="width" value="0.025" units="cm"/>
      <inkml:brushProperty name="height" value="0.025" units="cm"/>
    </inkml:brush>
  </inkml:definitions>
  <inkml:trace contextRef="#ctx0" brushRef="#br0">153 58 3075,'0'0'8344,"1"-8"-6396,-1-3-1191,1-7 29,-1-2 2545,0 20-3265,-1 0 0,1-1 0,0 1 0,-1 0-1,1 0 1,-1 0 0,1 0 0,-1 0 0,1 0 0,0 0-1,-1 0 1,1 1 0,-1-1 0,1 0 0,-1 0 0,1 0 0,0 0-1,-1 0 1,1 1 0,0-1 0,-1 0 0,1 0 0,0 1-1,-1-1 1,1 0 0,0 1 0,-1-1 0,1 0 0,0 1-1,0-1 1,-1 0 0,1 1 0,0-1 0,0 1 0,-1 0 0,-11 194 2774,10-83-2451,-14 215 401,5-29 1223,5-186-1496,8 117 0,1-66 50,15 52-268,-12 589-48,-16-637-221,-1 2-54,11 975 61,-11-874-48,0 1 1,17 782 20,-16-485-189,3-338 129,3 224-45,-2 59-227,5-481 309,-37 923-427,37-883 109,1-72 299,0 0-250,0 0 0,0 0 0,-1 1 0,1-1 0,0 0 0,-1 0 0,1 0 0,0 0 0,-1 0 1,1 0-1,0 0 0,-1 0 0,1 0 0,0 0 0,-1 0 0,1 0 0,0 0 0,-1 0 0,1 0 1,0 0-1,-1 0 0,1 0 0,0 0 0,-1 0 0,1-1 0,0 1 0,-1 0 0,1 0 0,0 0 1,-1-1-1,-2-11-3413,-4-4-1211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1.499"/>
    </inkml:context>
    <inkml:brush xml:id="br0">
      <inkml:brushProperty name="width" value="0.025" units="cm"/>
      <inkml:brushProperty name="height" value="0.025" units="cm"/>
    </inkml:brush>
  </inkml:definitions>
  <inkml:trace contextRef="#ctx0" brushRef="#br0">141 0 10410,'0'0'9123,"-9"2"-8263,3-2-820,1 1 1,-1 1-1,1-1 1,0 1-1,0 0 1,0 0-1,0 0 0,0 1 1,0-1-1,1 1 1,-1 1-1,1-1 1,0 0-1,0 1 1,0 0-1,0 0 1,1 0-1,-1 1 1,1-1-1,0 1 1,1 0-1,-1-1 1,-2 9-1,0-3 76,1 1 0,0 0 0,0 0-1,1 0 1,1 1 0,0-1 0,0 1 0,1-1-1,1 1 1,0 0 0,0-1 0,3 13 0,-3-23-102,1 0 1,0 0 0,-1 0 0,1 0-1,-1 0 1,1 0 0,0 0-1,0 0 1,0 0 0,0 0 0,0-1-1,-1 1 1,1 0 0,0-1-1,1 1 1,-1 0 0,0-1 0,0 1-1,0-1 1,0 0 0,0 1 0,0-1-1,1 0 1,-1 0 0,0 0-1,0 0 1,0 0 0,1 0 0,-1 0-1,0 0 1,0 0 0,0-1 0,2 0-1,1 1 51,0-2 1,0 1-1,-1 0 0,1-1 0,0 1 1,-1-1-1,1 0 0,-1-1 0,4-2 1,4-7 64,0 0 0,0-1 0,-1 0 1,15-28-1,-19 32-81,-2 0 1,1 0-1,-1 0 0,-1-1 1,1 1-1,-2-1 1,4-18-1,-8 76-190,0-33-174,1 0 1,0 0-1,2 0 0,-1 0 0,2 0 1,0 0-1,1 0 0,5 18 1,5-16-3028,4-9-2344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2.221"/>
    </inkml:context>
    <inkml:brush xml:id="br0">
      <inkml:brushProperty name="width" value="0.025" units="cm"/>
      <inkml:brushProperty name="height" value="0.025" units="cm"/>
    </inkml:brush>
  </inkml:definitions>
  <inkml:trace contextRef="#ctx0" brushRef="#br0">87 141 3587,'0'0'8590,"2"-8"-4992,7-27-155,-9 35-3340,0-1 0,0 0 0,0 0 0,0 1 0,0-1 1,0 0-1,0 0 0,0 1 0,0-1 0,-1 0 0,1 0 0,0 1 0,0-1 0,-1 0 0,1 1 0,0-1 0,-1 0 0,1 1 0,-1-1 0,1 0 1,0 1-1,-1-1 0,0 1 0,1-1 0,-1 1 0,1-1 0,-1 1 0,0 0 0,1-1 0,-1 1 0,0 0 0,1-1 0,-1 1 0,0 0 0,1 0 0,-1 0 1,0-1-1,0 1 0,1 0 0,-1 0 0,0 0 0,0 0 0,1 0 0,-1 1 0,0-1 0,0 0 0,0 0 0,-2 1-37,-1-1 0,1 0 0,0 1 0,0 0 0,0 0 0,0 0 0,0 0 0,-5 3 0,4 0-67,1 0-1,-1 0 0,1 0 0,0 0 1,0 1-1,1-1 0,-1 1 0,1-1 1,0 1-1,1 0 0,-1 0 1,1 0-1,-1 6 0,-1 7 87,1-1-1,0 28 1,2-45-73,0 0-1,0 0 1,0 1 0,0-1-1,0 0 1,0 0 0,0 0-1,0 0 1,0 0 0,0 0-1,0 1 1,0-1 0,0 0 0,0 0-1,1 0 1,-1 0 0,0 0-1,0 0 1,0 1 0,0-1-1,0 0 1,0 0 0,0 0-1,0 0 1,0 0 0,1 0-1,-1 0 1,0 0 0,0 0-1,0 0 1,0 0 0,0 0-1,0 1 1,1-1 0,-1 0 0,0 0-1,0 0 1,0 0 0,0 0-1,0 0 1,1 0 0,-1 0-1,0 0 1,0 0 0,0-1-1,0 1 1,0 0 0,0 0-1,1 0 1,-1 0 0,0 0-1,0 0 1,0 0 0,0 0-1,12-8 403,6-9 19,-9 6-361,2-4-25,1 1 0,1 0 0,16-13 0,-26 24-55,1 0-1,0 0 1,0 0-1,0 1 1,0 0-1,0 0 1,0 0-1,1 0 1,-1 1-1,1-1 1,-1 1-1,1 0 1,0 1-1,-1-1 1,1 1-1,0 0 1,8 1-1,-12-1 4,0 0 0,0 1-1,0-1 1,0 1 0,1-1-1,-1 1 1,0-1 0,0 1-1,-1 0 1,1-1 0,0 1 0,0 0-1,0 0 1,0 0 0,-1 0-1,1 0 1,0 0 0,-1 0-1,1 0 1,0 0 0,-1 0 0,0 0-1,1 0 1,-1 0 0,0 0-1,1 1 1,-1 0 0,2 40 87,-1-18 187,13-67 1589,-10 8-1266,-2-56-1,-2 64-509,0 26-173,18 24-560,-12-18 246,0-1 0,0 0 1,1 0-1,0-1 0,0 0 0,0 0 1,0 0-1,0-1 0,0 0 0,16 2 0,-3-2-2353,0-1 0,39-3 0,-23-2-4619</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2.673"/>
    </inkml:context>
    <inkml:brush xml:id="br0">
      <inkml:brushProperty name="width" value="0.025" units="cm"/>
      <inkml:brushProperty name="height" value="0.025" units="cm"/>
    </inkml:brush>
  </inkml:definitions>
  <inkml:trace contextRef="#ctx0" brushRef="#br0">28 1 4228,'0'0'17515,"-5"10"-16709,1 1-420,-1 1 1,2 0-1,-1 0 0,2 0 0,0 0 0,0 1 0,1-1 0,1 25 1,0-35-357,0-1 1,0 0-1,1 0 1,-1 1-1,0-1 1,0 0-1,1 0 1,-1 1 0,1-1-1,-1 0 1,1 0-1,0 0 1,-1 0-1,1 0 1,0 0-1,0 0 1,0 0 0,0 0-1,0 0 1,0 0-1,0 0 1,0-1-1,0 1 1,0 0-1,1 0 1,0-1 7,1 1 1,-1-1-1,0 0 1,0 0-1,1 0 0,-1 0 1,0 0-1,0-1 0,0 1 1,1-1-1,-1 1 1,0-1-1,2-1 0,7-2 61,-2-1 0,1-1 0,-1 0 0,14-11-1,-4 1-58,38-29-66,-53 42 11,0 1-1,1-1 1,-1 1 0,1 0-1,0 0 1,0 0 0,0 0-1,0 1 1,0 0 0,10-1 0,-14 2 9,0 1 1,0 0-1,0-1 1,1 1 0,-1-1-1,0 1 1,0 0 0,0 0-1,0 0 1,-1 0 0,1 0-1,0 0 1,0 0 0,0 0-1,-1 0 1,1 0-1,0 0 1,-1 0 0,1 0-1,-1 1 1,0-1 0,1 0-1,-1 0 1,0 1 0,0-1-1,0 0 1,0 0-1,0 1 1,0 1 0,0-2 12,0 1 1,0 0-1,0 0 1,0 0-1,1-1 1,-1 1-1,0 0 1,1 0 0,-1-1-1,1 1 1,0 0-1,0-1 1,-1 1-1,1-1 1,0 1-1,0-1 1,1 1-1,-1-1 1,0 0-1,0 1 1,1-1-1,-1 0 1,0 0-1,1 0 1,-1 0-1,1 0 1,0-1-1,-1 1 1,1 0 0,0-1-1,2 1 1,0-1 26,0-1 1,1 0-1,-1 0 1,0 0 0,1-1-1,-1 0 1,0 0-1,0 0 1,0 0-1,-1 0 1,1-1 0,0 0-1,-1 0 1,3-3-1,-3 3-181,-1 1-1,1-1 1,0 1-1,0 0 0,0 0 1,0 0-1,0 0 1,0 0-1,0 0 1,0 1-1,1 0 0,-1-1 1,1 1-1,-1 1 1,1-1-1,0 0 1,-1 1-1,1 0 0,-1 0 1,1 0-1,4 0 1,-8 1-190,1-1 0,0 1 1,-1-1-1,1 1 0,-1-1 0,1 1 1,-1 0-1,1-1 0,-1 1 0,1-1 1,-1 1-1,1 0 0,-1 0 0,0-1 1,1 1-1,-1 0 0,0 0 1,0-1-1,0 1 0,1 0 0,-1 0 1,0 0-1,0-1 0,0 1 0,-1 2 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3.016"/>
    </inkml:context>
    <inkml:brush xml:id="br0">
      <inkml:brushProperty name="width" value="0.025" units="cm"/>
      <inkml:brushProperty name="height" value="0.025" units="cm"/>
    </inkml:brush>
  </inkml:definitions>
  <inkml:trace contextRef="#ctx0" brushRef="#br0">0 0 4260,'0'0'15663,"54"10"-17361,-31-7-3138</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3.360"/>
    </inkml:context>
    <inkml:brush xml:id="br0">
      <inkml:brushProperty name="width" value="0.025" units="cm"/>
      <inkml:brushProperty name="height" value="0.025" units="cm"/>
    </inkml:brush>
  </inkml:definitions>
  <inkml:trace contextRef="#ctx0" brushRef="#br0">111 1 4516,'0'0'12871,"-9"3"-10522,-2 2-1608,1-1 0,0 1 0,0 1 0,-15 10 0,22-14-632,1 0-1,-1 0 0,0 0 0,1 1 0,0-1 0,-1 1 0,1-1 0,0 1 0,0 0 0,0 0 0,1 0 0,-1 0 0,1 0 1,0 0-1,0 1 0,0-1 0,0 0 0,0 1 0,1-1 0,-1 0 0,1 1 0,0-1 0,1 5 0,-1-7-103,1 1-1,0-1 1,0 0-1,0 0 1,0 0-1,1 0 1,-1 0-1,0 0 1,0 0-1,1 0 1,-1 0-1,0 0 1,1-1-1,-1 1 1,1-1-1,-1 1 1,1-1 0,-1 1-1,1-1 1,-1 0-1,1 0 1,-1 0-1,1 0 1,-1 0-1,1 0 1,-1 0-1,1 0 1,2-1-1,45-8-12,-44 6-57,1 0 0,-1 0 1,0 0-1,-1-1 0,1 1 0,0-1 0,-1 0 1,0-1-1,0 1 0,0-1 0,-1 0 0,1 0 0,-1 0 1,0 0-1,0 0 0,-1-1 0,0 1 0,0-1 0,0 0 1,1-6-1,-3 11 262,-3 5-189,0-1-1,1 0 1,-1 1 0,1 0-1,0 0 1,0 0-1,0 0 1,1 0-1,-1 0 1,1 0 0,-1 6-1,2-10-85,0 0 0,0 1 0,0-1 0,0 1 0,0-1 0,0 1 1,0-1-1,0 1 0,0-1 0,0 1 0,0-1 0,0 1 0,0-1 0,0 1 0,0-1 0,1 1 0,-1-1 0,0 0 0,0 1 0,1-1 0,-1 1 0,0-1 1,1 0-1,-1 1 0,0-1 0,1 0 0,-1 1 0,0-1 0,1 0 0,-1 0 0,1 1 0,-1-1 0,0 0 0,1 0 0,19-2-8752,-2-6-2167</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3.779"/>
    </inkml:context>
    <inkml:brush xml:id="br0">
      <inkml:brushProperty name="width" value="0.025" units="cm"/>
      <inkml:brushProperty name="height" value="0.025" units="cm"/>
    </inkml:brush>
  </inkml:definitions>
  <inkml:trace contextRef="#ctx0" brushRef="#br0">113 14 5830,'0'0'14365,"-8"-2"-13372,-26-2-192,31 4-694,0 0 0,1 1 0,-1-1 0,1 1 0,-1 0 1,1 0-1,-1 0 0,1 0 0,-1 0 0,1 1 0,0-1 0,0 1 1,0-1-1,-1 1 0,2 0 0,-1 0 0,0 0 0,0 0 0,-2 3 1,2-2 116,-1 1 0,1-1 0,-1 1 0,1-1 0,0 1 0,0 0 0,1 0 0,-1 0 0,1 0 0,-2 6 0,7-10-153,0 0-1,-1 0 1,1 0 0,0-1-1,-1 0 1,1 0 0,6-2 0,47-26 36,-47 22-97,1 1-1,-1 0 1,1 1-1,1 0 1,-1 1-1,0 0 1,1 1 0,0 0-1,16-1 1,-28 4-8,0 0 0,1 0 0,-1 0 1,0 1-1,1-1 0,-1 0 0,1 0 1,-1 0-1,0 1 0,1-1 0,-1 0 1,0 1-1,0-1 0,1 0 0,-1 1 1,0-1-1,0 0 0,1 1 0,-1-1 1,0 0-1,0 1 0,0-1 0,0 0 1,0 1-1,1-1 0,-1 1 0,0-1 1,0 0-1,0 1 0,0-1 0,0 1 1,0-1-1,-1 1 0,0 24 161,1-23-149,-1 1 0,1-1-1,-1 0 1,1 0 0,0 0 0,0 1 0,0-1-1,1 0 1,-1 0 0,0 1 0,1-1-1,-1 0 1,2 3 0,0-4-4,0 0 0,-1-1 1,1 1-1,0-1 0,0 1 1,-1-1-1,1 0 0,0 1 0,0-1 1,0 0-1,0 0 0,-1-1 0,1 1 1,0 0-1,0 0 0,0-1 1,-1 1-1,1-1 0,0 0 0,-1 0 1,3 0-1,41-25-272,-26 14-316,-11 8 317,0 0 0,0 0 0,0 1 0,0 0 0,1 0-1,-1 1 1,1 0 0,0 1 0,-1 0 0,13 0 0,-20 1 263,0 1 1,0-1-1,-1 0 1,1 1-1,0-1 1,0 1-1,-1 0 1,1-1-1,0 1 1,-1 0-1,1-1 1,0 1-1,-1 0 0,1 0 1,-1-1-1,0 1 1,1 0-1,-1 0 1,0 0-1,1 0 1,-1 0-1,0-1 1,0 1-1,0 0 1,0 0-1,0 0 0,0 0 1,0 0-1,0 0 1,0 0-1,0 0 1,-1 1-1,-3 40 1049,2-32-363,2-9-647,1-1 0,-1 0 0,0 1-1,1-1 1,-1 0 0,0 0 0,1 0-1,-1 1 1,1-1 0,-1 0 0,0 0-1,1 0 1,-1 0 0,1 0 0,-1 0-1,0 0 1,1 1 0,-1-1 0,1 0-1,-1-1 1,1 1 0,-1 0 0,0 0-1,1 0 1,-1 0 0,1 0 0,-1 0-1,0 0 1,1-1 0,-1 1 0,0 0-1,1 0 1,-1 0 0,0-1 0,1 0-1,16-6 100,11-12-24,-20 12-221,1 0 0,0 1 0,0 1 0,0-1 0,1 2 0,0-1 0,0 1 0,0 1 0,19-5 0,-29 8 109,1 1 0,0-1-1,0 0 1,-1 1 0,1-1 0,0 1-1,-1-1 1,1 1 0,0-1 0,-1 1-1,1 0 1,-1-1 0,1 1 0,-1 0-1,1-1 1,-1 1 0,0 0 0,1-1 0,-1 1-1,0 0 1,1 0 0,-1 0 0,0-1-1,0 1 1,0 0 0,0 0 0,0 0-1,0-1 1,0 1 0,0 0 0,0 0-1,0 0 1,-1 1 0,-2 41 118,1-27-137,2-16 2,0 1 0,0-1 1,0 1-1,0-1 0,0 1 0,0-1 1,0 0-1,0 1 0,0-1 1,0 1-1,0-1 0,0 1 0,0-1 1,0 1-1,0-1 0,1 0 0,-1 1 1,0-1-1,0 1 0,1-1 0,-1 0 1,0 1-1,1-1 0,-1 0 1,0 1-1,1-1 0,-1 0 0,0 1 1,1-1-1,-1 0 0,1 0 0,-1 0 1,0 1-1,1-1 0,-1 0 0,2 0 1,18-7-2425,14-20-7360,-13 9-2199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4.137"/>
    </inkml:context>
    <inkml:brush xml:id="br0">
      <inkml:brushProperty name="width" value="0.025" units="cm"/>
      <inkml:brushProperty name="height" value="0.025" units="cm"/>
    </inkml:brush>
  </inkml:definitions>
  <inkml:trace contextRef="#ctx0" brushRef="#br0">4 74 10186,'0'0'14883,"8"4"-13650,-4-2-1153,-1-1 0,0 1 0,1-1 0,-1 0 0,1 0 0,-1 0 0,1-1 0,0 1 0,-1-1 0,1 0 0,0 0 0,0 0 0,5-1 0,-1-1-16,-1 0 1,0-1-1,0 1 0,0-2 0,0 1 0,-1-1 1,10-6-1,-9 5-24,-2 3 14,-1-1 0,1 0-1,-1 0 1,0 0-1,0-1 1,0 0-1,0 1 1,-1-1 0,0 0-1,4-6 1,-7 9-45,0 0-1,-1 1 1,1-1 0,0 1 0,-1-1 0,1 1-1,-1 0 1,1-1 0,0 1 0,-1-1 0,1 1 0,-1 0-1,0-1 1,1 1 0,-1 0 0,1-1 0,-1 1-1,1 0 1,-1 0 0,0 0 0,1 0 0,-1 0 0,0-1-1,1 1 1,-1 0 0,1 0 0,-1 0 0,0 1 0,1-1-1,-1 0 1,0 0 0,1 0 0,-2 1 0,-26 2-21,18 0-6,0 1-1,1 1 1,0 0 0,0 0-1,0 1 1,1 0 0,-1 0 0,-9 11-1,13-13 16,1 0 0,0 0 0,0 1 0,0 0 0,0 0 0,1 0 0,0 0 0,0 1 0,0-1 0,1 1 0,0 0 0,0-1 0,0 1 0,1 0-1,-2 10 1,4-15 13,-1 1-1,1-1 0,-1 1 0,1-1 1,-1 0-1,1 1 0,0-1 1,0 1-1,0-1 0,0 0 0,0 0 1,0 0-1,0 0 0,0 0 0,0 0 1,0 0-1,1 0 0,-1 0 0,0 0 1,1 0-1,-1-1 0,1 1 0,-1-1 1,1 1-1,-1-1 0,1 1 0,-1-1 1,1 0-1,-1 0 0,1 0 1,2 0-1,63 0-99,-52 0-143,-5-1-462,1 0 0,-1 0 0,0-1 1,1 0-1,-1-1 0,10-4 0,21-10-5278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4.946"/>
    </inkml:context>
    <inkml:brush xml:id="br0">
      <inkml:brushProperty name="width" value="0.025" units="cm"/>
      <inkml:brushProperty name="height" value="0.025" units="cm"/>
    </inkml:brush>
  </inkml:definitions>
  <inkml:trace contextRef="#ctx0" brushRef="#br0">77 25 9065,'0'0'15961,"-9"6"-14936,6-4-946,-2 0-25,1 0 1,0 1-1,0 0 0,0 0 0,0 0 0,0 0 0,1 1 1,-1-1-1,1 1 0,0 0 0,0 0 0,0 0 0,1 1 1,-1-1-1,1 0 0,0 1 0,0 0 0,1-1 0,0 1 1,-1 0-1,1 6 0,1-11-51,0 1-1,0-1 1,1 1 0,-1 0 0,0-1 0,1 1 0,-1-1-1,1 1 1,-1-1 0,0 1 0,1-1 0,-1 1-1,1-1 1,0 0 0,-1 1 0,1-1 0,-1 0 0,1 1-1,-1-1 1,1 0 0,0 0 0,-1 1 0,1-1-1,0 0 1,-1 0 0,1 0 0,0 0 0,-1 0 0,1 0-1,0 0 1,-1 0 0,1 0 0,0 0 0,-1-1-1,1 1 1,-1 0 0,1 0 0,0-1 0,-1 1 0,1 0-1,-1-1 1,1 1 0,0 0 0,0-1 0,30-16 163,-10-10-68,-16 19-111,1 1 0,-1 0 0,1 0 0,0 0 0,1 1 0,0 0 0,0 0 0,0 1 0,16-9 0,-23 13 8,1 1-1,0 0 0,0 0 0,-1 0 0,1 0 1,0 0-1,0 0 0,-1 1 0,1-1 0,0 0 1,0 0-1,-1 0 0,1 1 0,0-1 0,-1 0 1,1 1-1,0-1 0,-1 1 0,1-1 0,0 1 0,-1-1 1,1 1-1,-1-1 0,1 1 0,-1-1 0,1 1 1,-1 0-1,0-1 0,1 1 0,-1 0 0,0-1 1,0 1-1,1 0 0,-1 0 0,0-1 0,0 1 1,0 0-1,0 1 0,6 41-56,-4-19 169,-2-22-88,0 0 0,1-1 0,-1 1 1,1 0-1,-1 0 0,1 0 0,0-1 0,0 1 1,0 0-1,0-1 0,0 1 0,0 0 0,0-1 0,1 0 1,-1 1-1,0-1 0,1 0 0,-1 1 0,1-1 0,0 0 1,-1 0-1,1 0 0,0-1 0,-1 1 0,1 0 0,0-1 1,0 1-1,0-1 0,0 1 0,0-1 0,0 0 0,-1 0 1,1 0-1,0 0 0,0 0 0,0 0 0,0-1 1,0 1-1,0-1 0,0 1 0,-1-1 0,1 0 0,0 1 1,2-3-1,11-3 89,-1-2 0,0 0 0,0 0-1,15-13 1,-18 13-127,7-6 26,-9 7-7,1 0-1,-1 0 1,1 1 0,0 0 0,1 1-1,-1 0 1,21-6 0,-30 10-7,0 1-1,-1 0 1,1 0-1,0 0 1,0 0-1,0 0 1,-1 0 0,1 0-1,0 0 1,0 1-1,0-1 1,-1 0 0,1 0-1,0 1 1,0-1-1,-1 0 1,1 1 0,0-1-1,-1 1 1,1-1-1,0 1 1,-1-1 0,1 1-1,-1-1 1,1 1-1,-1-1 1,1 1 0,0 1-1,6 27 0,-13 40 189,5-59-171,1 8-454,4-14-1876,5-11-2598,3-13-5204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5.817"/>
    </inkml:context>
    <inkml:brush xml:id="br0">
      <inkml:brushProperty name="width" value="0.025" units="cm"/>
      <inkml:brushProperty name="height" value="0.025" units="cm"/>
    </inkml:brush>
  </inkml:definitions>
  <inkml:trace contextRef="#ctx0" brushRef="#br0">110 121 5894,'0'0'14296,"3"-6"-12860,-2 5-1329,0 0 0,0 0 0,0 0-1,-1 0 1,1 0 0,0 0 0,-1 0 0,1-1 0,-1 1 0,0 0 0,1 0 0,-1-1 0,0 1 0,0 0-1,0-1 1,1 1 0,-1 0 0,-1 0 0,1-2 0,-2 2 188,0-1 0,0 1 0,0 0-1,0 0 1,0 1 0,0-1 0,0 0 0,0 1 0,0-1-1,-1 1 1,1 0 0,0 0 0,0-1 0,-3 2 0,1-1-256,1-1 0,-1 2 0,1-1 0,-1 0 1,1 1-1,-1-1 0,1 1 0,0 0 0,0 0 1,-1 1-1,1-1 0,0 1 0,0-1 0,0 1 0,0 0 1,0 0-1,1 0 0,-1 1 0,1-1 0,-1 1 1,1-1-1,0 1 0,0 0 0,0 0 0,0 0 1,0 0-1,1 0 0,0 0 0,-1 0 0,1 0 1,0 1-1,1-1 0,-1 1 0,0-1 0,1 0 0,0 1 1,0-1-1,0 1 0,0-1 0,0 1 0,1-1 1,0 0-1,1 5 0,-1-7-40,-1 0 0,1 0 0,0 0 0,0 0 0,0 0 0,0 0 0,0 0-1,0-1 1,0 1 0,0 0 0,0-1 0,0 1 0,1 0 0,-1-1 0,0 0 0,0 1 0,0-1 0,1 0 0,-1 1 0,0-1 0,1 0 0,-1 0-1,0 0 1,1 0 0,-1 0 0,0-1 0,0 1 0,1 0 0,-1 0 0,0-1 0,3 0 0,41-15 110,-29 6-84,-1 0 0,0-1 0,-1-1 0,20-21 0,-27 25-43,0 1 1,-1-1-1,0 0 0,0 0 1,-1-1-1,0 0 0,0 0 0,-1 0 1,-1 0-1,4-10 0,-23 79-398,-6 27 416,20-79 5,1 1 0,0-1-1,1 1 1,0-1 0,0 0-1,1 1 1,0-1 0,3 10 0,-4-17-29,1 0 1,-1 0 0,1 0-1,-1 0 1,1 0-1,0-1 1,-1 1 0,1 0-1,0 0 1,0-1 0,-1 1-1,1 0 1,0-1 0,0 1-1,0-1 1,0 1-1,0-1 1,0 0 0,0 1-1,0-1 1,0 0 0,0 0-1,0 1 1,0-1 0,0 0-1,0 0 1,0 0-1,0 0 1,0 0 0,0-1-1,0 1 1,0 0 0,0 0-1,0-1 1,2 0 0,1 0-540,-1 0 0,0 0 0,0-1 0,1 1 0,-1-1 0,0 1 0,0-1 0,0 0 0,3-4 0,9-12-5448,0-1-3939</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6.217"/>
    </inkml:context>
    <inkml:brush xml:id="br0">
      <inkml:brushProperty name="width" value="0.025" units="cm"/>
      <inkml:brushProperty name="height" value="0.025" units="cm"/>
    </inkml:brush>
  </inkml:definitions>
  <inkml:trace contextRef="#ctx0" brushRef="#br0">158 64 6534,'0'0'10346,"0"-8"-5851,0 4-4226,-3-34 3037,2 38-3251,1-1 1,0 0 0,-1 0 0,1 0 0,-1 1 0,1-1 0,-1 0-1,1 0 1,-1 1 0,0-1 0,1 0 0,-1 1 0,0-1 0,0 1 0,1-1-1,-1 1 1,0-1 0,0 1 0,0 0 0,0-1 0,1 1 0,-1 0-1,0 0 1,0-1 0,0 1 0,0 0 0,0 0 0,0 0 0,0 0 0,0 0-1,1 1 1,-1-1 0,0 0 0,0 0 0,0 0 0,0 1 0,0-1-1,0 0 1,1 1 0,-1-1 0,0 1 0,0-1 0,1 1 0,-1 0 0,0 0-1,-11 7 26,0 0 0,1 1-1,0 0 1,1 1-1,0 0 1,1 0-1,0 1 1,0 1-1,1-1 1,-10 22 0,19-33-75,0 1 0,-1 0 0,1-1 1,0 1-1,0 0 0,0-1 0,0 0 1,1 1-1,-1-1 0,0 0 0,0 1 1,0-1-1,0 0 0,0 0 0,0 0 1,0 0-1,1 0 0,-1 0 0,0 0 1,1-1-1,31 1-111,24-6-530,-29 3 176,0 0 0,0 2 0,44 4 0,-71-3 459,0 0 0,0-1 1,0 1-1,0 1 1,0-1-1,0 0 1,0 0-1,0 0 1,0 0-1,0 1 0,0-1 1,0 1-1,0-1 1,0 0-1,0 1 1,0 0-1,0-1 1,-1 1-1,1-1 0,0 1 1,0 0-1,-1 0 1,1-1-1,0 1 1,-1 0-1,1 0 1,-1 0-1,1 0 0,-1 0 1,1 0-1,-1 0 1,0 0-1,0 0 1,1 0-1,-1 0 1,0 0-1,0 0 0,0 0 1,0 0-1,0 0 1,0 0-1,0 0 1,0 0-1,-1 2 1,0 0 72,-1 0 0,1-1 0,-1 1 0,1 0 1,-1-1-1,0 1 0,0-1 0,0 1 0,0-1 1,0 0-1,-1 0 0,-4 4 0,-6 1-29,0 0 0,0-1-1,-1 0 1,1-1 0,-1 0-1,-1-1 1,1-1 0,0 0-1,-1-1 1,-19 0 0,33-2-95,1 0 0,0 0 0,-1 0 1,1 0-1,0 0 0,-1 0 0,1 0 1,0 0-1,-1 0 0,1 0 1,-1 0-1,1 0 0,0 0 0,0 0 1,-1-1-1,1 1 0,0 0 0,-1 0 1,1 0-1,0 0 0,-1-1 1,1 1-1,0 0 0,0 0 0,-1-1 1,1 1-1,0 0 0,0 0 0,0-1 1,-1 1-1,1 0 0,0-1 0,0 1 1,0 0-1,0-1 0,0 1 1,0 0-1,0-1 0,0 1 0,7-16-2582,18-11-3653,4 7-1081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0:22.258"/>
    </inkml:context>
    <inkml:brush xml:id="br0">
      <inkml:brushProperty name="width" value="0.025" units="cm"/>
      <inkml:brushProperty name="height" value="0.025" units="cm"/>
    </inkml:brush>
  </inkml:definitions>
  <inkml:trace contextRef="#ctx0" brushRef="#br0">1308 130 3651,'0'0'10090,"0"-9"-9070,0 5-937,0-4 93,0-1 1,-1 1-1,0-1 0,0 1 1,-4-14-1,4 20-125,0-1-1,0 1 0,0-1 1,0 1-1,-1-1 0,1 1 1,-1 0-1,1 0 0,-1 0 1,0 0-1,0 0 0,0 0 1,0 0-1,0 0 0,-1 1 1,1-1-1,0 1 0,-1 0 1,1 0-1,-1 0 0,1 0 1,-1 0-1,0 0 0,1 1 1,-4-1-1,-41-4 205,0 2-1,0 3 1,-1 1-1,1 3 1,-76 15-1,38 1 26,1 3-1,-92 39 0,108-36-110,1 3 1,-121 74 0,166-88-85,1 1-1,0 1 1,2 1 0,-32 36-1,41-41-3,0 0-1,1 1 0,1 0 0,0 0 1,1 1-1,0 0 0,2 0 0,-8 29 1,10-29-75,1 1 1,0-1 0,2 0 0,-1 1-1,2-1 1,0 1 0,1-1-1,0 0 1,1 0 0,1 0 0,1 0-1,0-1 1,0 1 0,2-1-1,0-1 1,0 1 0,1-1 0,1 0-1,0-1 1,15 16 0,-8-12-1,1 0 0,0-2 0,1 1-1,1-2 1,0-1 0,1 0 0,0-2 0,0 0 0,1-1 0,1-1 0,0-1 0,0-1 0,28 4 0,83 3 49,0-6 0,160-12 0,-286 4-55,166-4 16,264-43 0,-397 39 134,0-3-1,-1-1 0,0-2 1,-1-2-1,-1-1 0,-1-2 1,0-1-1,-1-2 0,-2-1 1,33-31-1,-7-1 86,-2-2 0,-3-3 1,-3-2-1,51-81 0,-94 133-158,-1 0-1,0 0 1,-1-1-1,0 0 1,-1 0-1,0-1 1,4-19-1,-9 26-53,1 1-1,-1 0 0,0-1 1,0 1-1,-1 0 1,1-1-1,-1 1 0,0 0 1,-1 0-1,1 0 1,-1 0-1,0 0 0,-1 0 1,1 0-1,-1 1 1,0-1-1,0 1 1,0-1-1,-1 1 0,1 0 1,-7-5-1,-10-8-21,-2 0-1,1 2 0,-2 0 1,0 2-1,-1 0 1,0 1-1,-1 2 1,0 1-1,0 0 0,-1 2 1,-41-6-1,-6 3 0,0 4 0,-145 6 1,150 6 45,-79 17 1,-44 6-1694,152-29-3932,21 0-570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6.576"/>
    </inkml:context>
    <inkml:brush xml:id="br0">
      <inkml:brushProperty name="width" value="0.025" units="cm"/>
      <inkml:brushProperty name="height" value="0.025" units="cm"/>
    </inkml:brush>
  </inkml:definitions>
  <inkml:trace contextRef="#ctx0" brushRef="#br0">72 0 4228,'0'0'18786,"-9"5"-18082,4-3-624,2-1-27,0 0 0,0 0 0,-1 0 0,1 0 0,0 1 0,1 0 0,-1-1 0,0 1 0,0 0 0,1 0 0,-1 1 0,1-1 0,0 1 0,0-1 0,0 1 0,0-1 0,0 1 0,0 0 0,1 0 0,-1 0 0,1 0 0,0 0-1,0 0 1,-1 5 0,4-6-22,1 0-1,-1-1 0,1 0 0,0 0 0,0 0 1,-1 0-1,1 0 0,0 0 0,0-1 0,0 1 1,5-1-1,2 2-19,3 1-26,-1 1-1,1 0 1,-1 0 0,0 1-1,-1 1 1,1 0 0,17 13-1,-28-19 33,0 1 1,-1 0-1,1-1 0,0 1 0,0 0 0,-1-1 0,1 1 0,-1 0 0,1 0 0,-1 0 0,1 0 0,-1 0 0,1 0 1,-1 0-1,0-1 0,1 1 0,-1 0 0,0 0 0,0 0 0,0 0 0,0 0 0,0 0 0,0 0 0,0 0 0,0 0 1,0 0-1,0 0 0,-1 0 0,1 0 0,-1 2 0,-1-1 57,1 0 0,-1 0 0,0 0 0,0 0-1,0-1 1,0 1 0,0-1 0,0 1 0,-1-1 0,1 0 0,-5 2 0,-4 1 231,0-1 0,0 0 0,-1 0 0,-15 1 0,-21-7 53,47 3-424,1 0 1,-1-1-1,0 1 1,0 0-1,1 0 1,-1 0-1,0-1 1,1 1-1,-1 0 1,0 0-1,1-1 1,-1 1-1,1-1 1,-1 1-1,1-1 1,-1 1-1,1-1 1,-1 1-1,1-1 1,-1 1-1,1-1 1,-1 0-1,1-1-131,0 1 0,1 0-1,-1 0 1,1 0 0,-1 1 0,1-1-1,-1 0 1,1 0 0,-1 0 0,1 0-1,0 0 1,0 0 0,-1 1 0,1-1 0,0 0-1,0 1 1,0-1 0,0 1 0,0-1-1,0 1 1,1-1 0,51-24-9167,-21 13 2595</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6.919"/>
    </inkml:context>
    <inkml:brush xml:id="br0">
      <inkml:brushProperty name="width" value="0.025" units="cm"/>
      <inkml:brushProperty name="height" value="0.025" units="cm"/>
    </inkml:brush>
  </inkml:definitions>
  <inkml:trace contextRef="#ctx0" brushRef="#br0">16 39 4837,'0'0'18497,"-2"10"-17557,-1-1-840,1-2 118,0 0 0,0 1 0,0-1 0,1 1 0,0 8 0,1-14-184,0-1 0,0 1 0,0-1 0,0 1 0,0-1 0,1 1 0,-1-1 0,0 1 0,1-1 0,-1 0 0,1 1 0,0-1 0,-1 1 0,1-1 0,0 0 0,0 0 0,0 0 0,0 1 0,0-1 0,0 0 0,0 0 0,0 0 0,0-1 0,1 1 0,-1 0 0,0 0 0,1-1 0,-1 1 0,0 0 0,1-1 0,-1 1 0,1-1 0,-1 0 0,1 0 0,2 1-1,2-1 1,1 0 0,-1 0 0,1-1-1,0 1 1,-1-1 0,1-1-1,-1 0 1,0 1 0,1-2 0,-1 1-1,0-1 1,8-5 0,6-5-92,0 0 1,20-21 0,4-2-300,-43 36 352,-1 0 1,0 0 0,1 0 0,-1 0-1,1 0 1,-1 0 0,0 0-1,1 0 1,-1 0 0,0 0-1,1 1 1,-1-1 0,0 0 0,1 0-1,-1 0 1,0 0 0,1 0-1,-1 1 1,0-1 0,1 0-1,-1 0 1,0 1 0,0-1 0,1 0-1,-1 0 1,0 1 0,0-1-1,1 0 1,-1 1 0,0-1 0,0 0-1,0 1 1,0-1 0,0 0-1,1 1 1,-1-1 0,0 0-1,0 1 1,0-1 0,0 0 0,0 1-1,0-1 1,0 1 0,0-1-1,0 0 1,0 1 0,-1-1-1,1 0 1,0 1 0,0 0 0,1 34 155,0-12-19,0-22-120,-1 0 0,0 0 0,0 0 0,1 1-1,-1-1 1,1 0 0,-1 0 0,1 0 0,-1 0 0,1 0 0,0 0 0,-1 0 0,1 0 0,0 0 0,0 0 0,0 0 0,0 0 0,0-1 0,0 1 0,0 0 0,0-1 0,0 1 0,0 0-1,0-1 1,0 0 0,2 1 0,0 0-40,0-1 0,-1 0-1,1-1 1,0 1 0,-1 0 0,1-1-1,-1 0 1,1 1 0,-1-1 0,1 0-1,4-2 1,5-4-1094,0-1 0,0 0-1,16-15 1,21-26-8973,-26 26-293</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7.324"/>
    </inkml:context>
    <inkml:brush xml:id="br0">
      <inkml:brushProperty name="width" value="0.025" units="cm"/>
      <inkml:brushProperty name="height" value="0.025" units="cm"/>
    </inkml:brush>
  </inkml:definitions>
  <inkml:trace contextRef="#ctx0" brushRef="#br0">102 0 4548,'0'0'8488,"-6"11"-5050,-4 7-2780,1 0-1,1 1 0,1 0 1,0 0-1,2 1 1,-6 35-1,11 58 7,2-89-592,-1 0 0,-1 0 1,-1 0-1,-1 0 0,-1 0 0,-8 29 0,11-52-3,0-1 0,0 1-1,0-1 1,0 1 0,0-1 0,0 1 0,0-1-1,0 1 1,0-1 0,0 1 0,0-1-1,0 1 1,-1-1 0,1 1 0,0-1 0,0 1-1,-1-1 1,1 1 0,0-1 0,-1 1-1,1-1 1,0 0 0,-1 1 0,1-1 0,-1 1-1,1-1 1,0 0 0,-1 0 0,1 1 0,-1-1-1,1 0 1,-1 0 0,1 1 0,-1-1-1,1 0 1,-1 0 0,0 0 0,-6-21 756,2-39-698,5 29-64,-1-15-198,9-89-1,-6 123 121,0 0 0,0 0 0,1 1-1,1-1 1,0 1 0,0 0 0,1 0-1,1 1 1,0-1 0,0 1 0,1 0 0,14-15-1,-15 21 14,-1 0 0,1 1 0,0-1 0,0 1 0,1 1 0,-1-1-1,1 1 1,-1 0 0,1 1 0,0 0 0,-1 0 0,1 0 0,0 1-1,0 0 1,0 0 0,-1 0 0,9 3 0,-11-3-5,0 1-1,0 0 1,1 0-1,-1 1 1,0-1-1,0 1 1,0 0 0,0 0-1,0 0 1,-1 1-1,1-1 1,4 5 0,-7-5 3,1 0 1,0 0 0,-1 0-1,1 0 1,-1 1 0,0-1-1,1 1 1,-1-1 0,0 1-1,-1-1 1,1 1 0,0 0-1,-1-1 1,0 1 0,1 0-1,-1-1 1,0 1 0,0 0-1,-1-1 1,1 1 0,-1 3-1,-1-2 116,0 1 0,0-1 0,0 0 0,0 0 0,-1 0 1,0 0-1,1 0 0,-1 0 0,-1-1 0,1 1 0,-1-1 0,1 0 0,-1 0 0,0 0 0,0-1 0,0 0 0,0 1 0,-6 1 0,0 0 159,1 0-1,-1 0 0,0-1 1,1 0-1,-2-1 1,1 0-1,-16 1 0,26-3-285,-1 0 0,1 0 0,0 0 0,-1 0-1,1 0 1,-1 0 0,1 0 0,-1 0 0,1 0 0,0 0-1,-1 0 1,1 0 0,-1-1 0,1 1 0,0 0 0,-1 0-1,1 0 1,-1-1 0,1 1 0,0 0 0,-1 0 0,1-1-1,0 1 1,-1 0 0,1-1 0,0 1 0,0 0-1,-1-1 1,1 1 0,0 0 0,0-1 0,0 1 0,-1-1-1,1 1 1,0 0 0,0-1 0,0 1 0,0-1 0,0 1-1,0-1 1,8-21-1652,22-18-2786,21-28-6672,-24 29 1617</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7.792"/>
    </inkml:context>
    <inkml:brush xml:id="br0">
      <inkml:brushProperty name="width" value="0.025" units="cm"/>
      <inkml:brushProperty name="height" value="0.025" units="cm"/>
    </inkml:brush>
  </inkml:definitions>
  <inkml:trace contextRef="#ctx0" brushRef="#br0">51 0 7719,'0'0'10207,"0"9"-7986,-1 18-1135,-2-1 0,-1 1 0,-12 41 1,-5 26 686,19-75-1633,0 0 1,1 30 0,1-49-134,0 0-1,-1 1 1,1-1 0,0 1 0,0-1 0,0 0 0,0 1 0,0-1 0,0 1 0,1-1 0,-1 0 0,0 1 0,0-1 0,0 1 0,0-1-1,0 0 1,0 1 0,1-1 0,-1 0 0,0 1 0,0-1 0,1 0 0,-1 1 0,0-1 0,0 0 0,1 0 0,-1 1 0,0-1 0,1 0-1,-1 0 1,1 1 0,-1-1 0,0 0 0,1 0 0,-1 0 0,0 0 0,1 0 0,-1 0 0,1 0 0,-1 1 0,0-1 0,1 0 0,-1 0-1,1-1 1,-1 1 0,0 0 0,1 0 0,-1 0 0,1 0 0,-1 0 0,0 0 0,1 0 0,-1-1 0,0 1 0,1 0 0,-1 0 0,0 0-1,1-1 1,-1 1 0,0 0 0,1-1 0,-1 1 0,1-1 0,18-19 302,-9-1-398,-2-1-1,0 0 0,7-43 0,-12 54-143,-3 14 247,0 1 0,0 0 0,0 0 0,1 0 0,-1 0 0,1 0 0,0 0 0,0-1 0,0 1 1,1 0-1,-1-1 0,1 1 0,0-1 0,4 7 0,-4-8 0,1-1 0,-1 1 0,0-1 0,1 1 0,-1-1 0,1 0 0,-1 0 0,1 0 0,-1 0 0,1 0 0,0-1 0,-1 1 0,1-1 0,0 0 0,0 0 0,-1 0 0,1 0 0,0 0 0,0 0 0,-1-1 1,1 1-1,4-2 0,-1-1-8,0 0 0,1 0 0,-2 0 0,1-1-1,0 0 1,-1 0 0,0 0 0,0-1 0,0 0 0,0 0 0,-1 0 0,0 0 0,0-1 0,0 1 0,-1-1 0,4-8 0,16-21-38,-26 71-368,-3-3 406,2-19 56,1 0 0,1 0 0,0 1 0,1-1 0,1 1 0,0-1 0,3 22-1,-3-35-69,0 0-1,0-1 1,0 1-1,0-1 1,0 1-1,0 0 1,0-1-1,0 1 1,0 0-1,1-1 1,-1 1-1,0 0 1,0-1-1,1 1 0,-1-1 1,1 1-1,-1-1 1,0 1-1,1-1 1,-1 1-1,1-1 1,-1 1-1,1-1 1,-1 0-1,1 1 1,-1-1-1,1 0 1,0 1-1,-1-1 1,1 0-1,-1 0 1,1 1-1,0-1 0,-1 0 1,1 0-1,0 0 1,-1 0-1,1 0 1,0 0-1,-1 0 1,1 0-1,-1 0 1,1 0-1,0 0 1,-1-1-1,1 1 1,0 0-1,-1 0 1,1-1-1,-1 1 1,1 0-1,-1-1 0,2 0 1,0-1-441,1 0 0,-1 0 0,0 0 1,1 0-1,-1-1 0,0 1 0,-1-1 0,1 0 1,2-4-1,6-20-5413,-3-8-4089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8.118"/>
    </inkml:context>
    <inkml:brush xml:id="br0">
      <inkml:brushProperty name="width" value="0.025" units="cm"/>
      <inkml:brushProperty name="height" value="0.025" units="cm"/>
    </inkml:brush>
  </inkml:definitions>
  <inkml:trace contextRef="#ctx0" brushRef="#br0">11 1 17104,'0'0'5285,"-10"54"-5125,15-39-96,8-2-1505,4-3-1730,1-1-3972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8.446"/>
    </inkml:context>
    <inkml:brush xml:id="br0">
      <inkml:brushProperty name="width" value="0.025" units="cm"/>
      <inkml:brushProperty name="height" value="0.025" units="cm"/>
    </inkml:brush>
  </inkml:definitions>
  <inkml:trace contextRef="#ctx0" brushRef="#br0">43 360 13965,'0'0'8979,"-6"10"-7826,2-3-1003,-1 0 149,1 1-1,0 0 0,0 0 1,1 0-1,0 0 1,0 0-1,1 1 0,0-1 1,-1 11-1,4-18-287,-1 0-1,0-1 1,1 1 0,-1 0-1,0-1 1,1 1-1,-1 0 1,1-1 0,-1 1-1,1-1 1,0 1-1,-1-1 1,1 1 0,-1-1-1,1 1 1,0-1-1,0 0 1,-1 1 0,1-1-1,0 0 1,-1 0-1,1 1 1,0-1 0,0 0-1,-1 0 1,1 0-1,0 0 1,0 0 0,0 0-1,-1 0 1,1 0 0,0 0-1,0-1 1,-1 1-1,1 0 1,0 0 0,0-1-1,-1 1 1,2-1-1,33-12-348,-29 9 103,52-27-1210,-55 30 1408,0-1 0,0 1 0,0 0 0,0 0 0,0 0 0,0 0 1,0 1-1,1-1 0,-1 1 0,0 0 0,0 0 0,1 0 1,-1 0-1,0 1 0,0-1 0,5 2 0,-7-1 110,0 0-1,1 0 1,-1 0-1,0 0 1,0 1-1,0-1 1,0 0-1,0 1 1,0-1-1,0 1 1,0-1-1,-1 1 1,1-1-1,-1 1 1,1-1-1,-1 1 1,1 0 0,-1-1-1,0 1 1,0-1-1,0 4 1,0-3-39,0-1 1,0 0 0,0 0-1,0 1 1,0-1 0,0 0 0,0 0-1,0 1 1,1-1 0,-1 0-1,0 0 1,1 1 0,-1-1 0,1 0-1,-1 0 1,1 0 0,0 0 0,-1 0-1,1 0 1,0 0 0,0 0-1,0 0 1,0 0 0,0 0 0,0-1-1,0 1 1,0 0 0,0-1 0,0 1-1,0-1 1,0 1 0,0-1-1,1 1 1,-1-1 0,0 0 0,0 1-1,1-1 1,-1 0 0,2 0-1,1 0-182,1-1 0,-1 0 0,0 1 0,1-2 0,-1 1 0,0 0 0,0-1 0,0 0-1,0 0 1,0 0 0,0 0 0,0 0 0,-1-1 0,5-4 0,1-1-2237,1-2 0,-2 1 1,14-20-1,-4 3-4464</inkml:trace>
  <inkml:trace contextRef="#ctx0" brushRef="#br0" timeOffset="1">525 1 19250,'0'0'7752,"-17"51"-6087,15-32-544,2 5-416,0 1-545,0 0-128,0 1-160,0 3-1249,0-1-1378,0-6-2306,0-1-4676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8.771"/>
    </inkml:context>
    <inkml:brush xml:id="br0">
      <inkml:brushProperty name="width" value="0.025" units="cm"/>
      <inkml:brushProperty name="height" value="0.025" units="cm"/>
    </inkml:brush>
  </inkml:definitions>
  <inkml:trace contextRef="#ctx0" brushRef="#br0">1 0 14830,'0'0'10826,"45"44"-10666,-45-43-160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19.737"/>
    </inkml:context>
    <inkml:brush xml:id="br0">
      <inkml:brushProperty name="width" value="0.025" units="cm"/>
      <inkml:brushProperty name="height" value="0.025" units="cm"/>
    </inkml:brush>
  </inkml:definitions>
  <inkml:trace contextRef="#ctx0" brushRef="#br0">145 13 5765,'0'0'12001,"-8"-3"-9460,4 2-2375,1 0-37,0-1 0,0 1 1,0 0-1,-1 0 0,1 0 0,0 1 1,0-1-1,0 1 0,-1 0 0,1-1 1,0 2-1,-1-1 0,1 0 0,0 1 1,0-1-1,0 1 0,-1 0 1,1 0-1,0 0 0,0 0 0,0 1 1,1-1-1,-1 1 0,0 0 0,0 0 1,1 0-1,-5 5 0,2-1-59,0 1 0,0 0-1,1 0 1,0 1 0,1-1 0,0 1-1,0 0 1,0 0 0,1 0 0,0 0-1,1 1 1,-1-1 0,2 0 0,-1 1-1,2 7 1,-1-12-44,0 0 0,1 0 0,-1 0 0,1 0 0,0-1 0,0 1 0,0 0 1,1-1-1,0 1 0,-1-1 0,1 1 0,0-1 0,0 0 0,1 0 0,-1 0 0,1 0 0,0 0 0,-1 0 0,1-1 0,0 1 0,1-1 0,-1 0 0,0 0 0,1 0 0,-1 0 1,1-1-1,-1 0 0,1 1 0,0-1 0,0 0 0,0-1 0,-1 1 0,6-1 0,-1 1-410,-1 0 1,1-1-1,-1-1 1,0 1-1,1-1 1,7-2-1,-12 2-220,0 0 1,0 0-1,0 0 0,0-1 0,0 1 0,0-1 1,0 0-1,-1 0 0,5-4 0,10-13-6838</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20.175"/>
    </inkml:context>
    <inkml:brush xml:id="br0">
      <inkml:brushProperty name="width" value="0.025" units="cm"/>
      <inkml:brushProperty name="height" value="0.025" units="cm"/>
    </inkml:brush>
  </inkml:definitions>
  <inkml:trace contextRef="#ctx0" brushRef="#br0">175 0 3459,'0'0'8680,"-9"3"-5978,-1 0-2177,0 1 1,0 1-1,1 0 1,-1 0-1,1 0 0,0 2 1,1-1-1,-1 1 1,1 0-1,1 1 1,-1-1-1,1 2 1,-9 13-1,11-14-263,0 0 1,1 0-1,0 1 1,0 0-1,0 0 1,2 0-1,-4 14 1,5-21-226,1 0 0,0 0 0,-1 0 0,1 0 0,0 0 0,0 0 0,0 0 0,0 0 0,1 0 0,-1 0 0,1 0 0,-1 0 0,1 0 1,-1 0-1,1 0 0,0-1 0,0 1 0,0 0 0,0 0 0,0-1 0,1 1 0,-1 0 0,0-1 0,1 1 0,-1-1 0,1 0 0,-1 0 0,1 1 1,0-1-1,0 0 0,-1 0 0,1-1 0,0 1 0,0 0 0,0 0 0,0-1 0,0 0 0,0 1 0,0-1 0,3 0 0,-1 1-19,1 0 0,-1-1 0,1 0-1,0 0 1,-1 0 0,1 0-1,0-1 1,-1 1 0,1-1-1,-1-1 1,1 1 0,-1-1-1,0 1 1,1-1 0,-1 0 0,0-1-1,0 1 1,0-1 0,-1 0-1,1 0 1,3-4 0,-3 2-5,-1 0 0,0 0 0,0 0 1,0 0-1,-1-1 0,0 1 0,0-1 0,0 0 1,-1 0-1,0 0 0,0 0 0,0 0 0,-1 0 1,0 0-1,0 0 0,-1-7 0,0 9-97,1 0-1,-1 1 1,0-1-1,0 1 1,0-1-1,-1 1 1,1 0-1,-1-1 1,0 1-1,0 0 1,0 0-1,0 0 1,0 0-1,-1 1 1,0-1-1,1 1 1,-1-1-1,0 1 1,0 0-1,-3-2 1,1 1-864,0 1-1,1 0 1,-1 0 0,0 0 0,0 1 0,0-1-1,0 1 1,-8 0 0,1 0-5084</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20.931"/>
    </inkml:context>
    <inkml:brush xml:id="br0">
      <inkml:brushProperty name="width" value="0.025" units="cm"/>
      <inkml:brushProperty name="height" value="0.025" units="cm"/>
    </inkml:brush>
  </inkml:definitions>
  <inkml:trace contextRef="#ctx0" brushRef="#br0">0 68 3331,'0'0'12444,"3"-9"-8681,10-23-800,-13 31-2819,0 1-1,0-1 1,0 1 0,0 0-1,0-1 1,0 1-1,0 0 1,0-1 0,0 1-1,0-1 1,0 1-1,1 0 1,-1-1 0,0 1-1,0 0 1,0 0-1,1-1 1,-1 1 0,0 0-1,0-1 1,1 1-1,-1 0 1,0 0 0,1 0-1,-1-1 1,0 1-1,1 0 1,-1 0 0,0 0-1,1 0 1,-1-1-1,0 1 1,1 0 0,-1 0-1,1 0 1,4 13 1171,-2 22-935,-2-4-245,-2-1-1,0 1 0,-2-1 1,-2 1-1,-9 35 1,11-44 217,16-32-93,20-34-20,-32 42-235,57-88 101,31-45-18,-88 133-70,1 0-1,-1 0 1,1 0 0,0 0 0,-1 0-1,1 0 1,0 1 0,0-1 0,0 1-1,1-1 1,-1 1 0,0 0 0,3-1-1,-4 2-14,0 0-1,0 0 0,0 0 1,0 1-1,0-1 1,0 0-1,0 0 0,0 1 1,0-1-1,0 1 1,-1-1-1,1 1 0,0 0 1,0-1-1,0 1 0,-1-1 1,1 1-1,0 0 1,-1 0-1,1 0 0,-1-1 1,1 1-1,-1 0 1,1 0-1,-1 0 0,0 0 1,1 0-1,-1 0 0,0 0 1,0 0-1,1 0 1,-1 0-1,0 0 0,0 1 1,5 32 19,0 1 1,-3-1-1,-1 1 1,-3 37-1,0-1-192,17-93-11179,-6-5-3453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0:47.703"/>
    </inkml:context>
    <inkml:brush xml:id="br0">
      <inkml:brushProperty name="width" value="0.025" units="cm"/>
      <inkml:brushProperty name="height" value="0.025" units="cm"/>
    </inkml:brush>
  </inkml:definitions>
  <inkml:trace contextRef="#ctx0" brushRef="#br0">4973 198 3748,'0'0'651,"-9"0"881,-2-1-1429,0-1 0,0 0 1,0-1-1,1 0 0,-1 0 0,1-1 0,-1-1 1,-17-10-1,2 1 198,0 1 0,-1 1 1,0 2-1,-1 1 0,0 1 1,-1 1-1,-43-4 0,-212-2 1373,150 12-1247,-342-28 1,-157-3-205,-212 57 809,430-7-825,229-8 156,1 9 0,0 7 0,2 9 0,2 7 0,-254 95 0,393-122-294,1 2 1,1 2-1,1 1 1,0 3-1,2 0 1,-37 32-1,62-45-83,1 0 0,0 1 0,0 0 0,1 1 0,1 0 0,0 0 0,1 1-1,0 0 1,1 1 0,1 0 0,0 0 0,1 0 0,0 1 0,1 0 0,1-1 0,0 1-1,1 1 1,1-1 0,0 0 0,1 0 0,2 17 0,0-19-32,1 0 1,1-1 0,0 1 0,1-1-1,0 1 1,1-1 0,0-1 0,1 1-1,0-1 1,0 0 0,2-1-1,-1 0 1,1 0 0,1-1 0,13 11-1,9 5 9,1-2-1,0-1 0,66 32 0,-13-17 65,2-3-1,1-4 0,2-4 1,0-3-1,2-5 1,94 6-1,571 0-455,-605-24 294,1868-19-826,-1572 9 976,653-25 112,-6-73 30,-60-101 996,-1018 204-1147,130-42 20,-127 39 2,0-1 0,0 0-1,-2-2 1,33-22 0,-48 30-12,0-1 0,0 1 1,0-1-1,0 0 0,0 0 0,-1 0 0,0 0 0,1 0 0,-2-1 0,1 0 1,0 1-1,-1-1 0,0 0 0,0 0 0,-1-1 0,1 1 0,-1 0 0,0 0 1,0-1-1,-1 1 0,0-1 0,0 1 0,0 0 0,-1-1 0,1 1 0,-1 0 1,0-1-1,-1 1 0,1 0 0,-1 0 0,0 0 0,-1 0 0,1 0 0,-7-8 1,-3-5 68,-1 0-1,-1 1 1,0 0 0,-2 1 0,0 0 0,-1 2 0,-23-17 0,-19-8-38,-1 3 0,-2 2 0,-2 3-1,-96-32 1,-283-61-147,-145 19-2192,192 61-2121,115 21-1566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0.399"/>
    </inkml:context>
    <inkml:brush xml:id="br0">
      <inkml:brushProperty name="width" value="0.025" units="cm"/>
      <inkml:brushProperty name="height" value="0.025" units="cm"/>
    </inkml:brush>
  </inkml:definitions>
  <inkml:trace contextRef="#ctx0" brushRef="#br0">3099 1 9577,'0'0'7666,"-10"0"-6737,5 0-815,-1 0 0,0 0 0,1 1 0,-1 0 0,1 0 1,-1 0-1,1 0 0,0 1 0,-1 0 0,1 0 0,0 1 0,0-1 0,0 1 0,1 0 0,-9 7 1,-14 11 228,-1-1 1,-1-1 0,-1-2 0,0-1-1,-1-2 1,-1 0 0,-44 11-1,-242 46 490,231-56-620,-1646 238 2841,1422-233-2997,67-6-40,223-11-359,23-2-1473,37-3-1094,68-22-3661,-84 17 4695,68-17-6730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2:00.804"/>
    </inkml:context>
    <inkml:brush xml:id="br0">
      <inkml:brushProperty name="width" value="0.025" units="cm"/>
      <inkml:brushProperty name="height" value="0.025" units="cm"/>
    </inkml:brush>
  </inkml:definitions>
  <inkml:trace contextRef="#ctx0" brushRef="#br0">63 46 3235,'0'0'7853,"-9"-6"-5990,0-2-1187,-12-9-76,-2 8 4936,144 6-967,-2 1-4723,-118 2 152,-1 0 0,1 0 0,0 0 0,-1 0 0,1 0 0,-1 0 0,1 0 0,0 0 0,-1 0 0,1 0 0,-1 0 0,1 0 0,-1 0 0,1 0 0,0 1 0,-1-1 0,1 0 0,-1 0 0,1 1 0,-1-1 0,1 0 0,-1 1 0,1-1 0,-1 1 0,0-1 0,1 1 0,-1-1 0,1 0 0,-1 1 0,0-1 0,1 2 0,-9 16 115,-33 22 473,35-35-426,-22 19 169,-52 51 577,75-68-1055,-1-1-1,1 1 1,0-1 0,1 1 0,0 1 0,0-1 0,0 0 0,1 1 0,0 0-1,-2 11 1,5-10-4933</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26.773"/>
    </inkml:context>
    <inkml:brush xml:id="br0">
      <inkml:brushProperty name="width" value="0.025" units="cm"/>
      <inkml:brushProperty name="height" value="0.025" units="cm"/>
    </inkml:brush>
  </inkml:definitions>
  <inkml:trace contextRef="#ctx0" brushRef="#br0">59 1 3716,'0'0'19890,"0"12"-19350,-2 50 643,-19 109 1,-2 13-204,22-130-509,1-33 77,0 0 0,-2 0 0,-6 31 1,10-64-86,-1 0 1,-1-1-1,0 1 1,-2-19-1,0-11-400,2 3-61,1 0-1,3 0 0,1 0 1,1 0-1,3 1 0,1 0 1,15-37-1,-22 68-9,0 0 1,1 0-1,0 0 0,1 0 0,-1 1 0,1 0 0,1 0 1,-1 0-1,1 1 0,0-1 0,0 2 0,0-1 1,1 0-1,0 1 0,0 1 0,9-5 0,-3 4-24,0 0 0,1 1 0,0 0 0,-1 1 0,1 0 0,0 1 0,0 1 0,19 2-1,-29-2 16,0 1-1,0 0 0,0 0 1,0 0-1,0 0 1,0 0-1,0 1 0,0 0 1,-1 0-1,1 0 0,-1 0 1,1 1-1,-1-1 0,0 1 1,0 0-1,0 0 0,0 0 1,-1 0-1,1 0 1,1 4-1,-2-4 16,-1 0 1,1-1-1,-1 1 1,0 0-1,-1 0 0,1 0 1,0 0-1,-1 0 1,1-1-1,-1 1 0,0 0 1,0 0-1,0 0 1,0 0-1,-1 0 1,1 0-1,-1 0 0,0 0 1,0 0-1,0 0 1,0-1-1,0 1 0,-1 0 1,1-1-1,-1 1 1,0-1-1,1 0 1,-4 3-1,-1 1 47,0 0 1,0-1-1,-1 0 1,0 0-1,0 0 0,-1-1 1,1 0-1,-1-1 0,1 1 1,-1-1-1,-14 2 1,4-1 56,0-1 1,0-1-1,0-1 1,-24-1-1,41 0-173,0 0 0,0 0 0,-1 0 0,1 0 0,0 0 0,0 0 0,-1 0 0,1 0 0,0 0 0,0-1 0,-1 1 0,1 0 0,0-1 0,0 1 0,0-1 0,0 0 0,0 1 0,0-1 0,0 0 0,0 0 0,0 1 0,0-1 0,0 0 0,0 0 0,0 0 0,1 0 0,-1 0 0,0 0 0,1-1 0,-1 1 0,1 0 0,-1 0 0,1 0 0,-1-1 0,1-1 0,0 1-175,0 0 0,1 0 0,-1 0 0,1 0 0,0 0 0,0 0-1,-1 0 1,1 0 0,1 0 0,-1 0 0,0 1 0,0-1 0,0 0 0,1 1 0,-1-1-1,1 1 1,0 0 0,-1-1 0,1 1 0,0 0 0,2-1 0,17-9-6358</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28.203"/>
    </inkml:context>
    <inkml:brush xml:id="br0">
      <inkml:brushProperty name="width" value="0.025" units="cm"/>
      <inkml:brushProperty name="height" value="0.025" units="cm"/>
    </inkml:brush>
  </inkml:definitions>
  <inkml:trace contextRef="#ctx0" brushRef="#br0">187 50 4100,'0'0'5936,"9"-3"-2375,-9 3-3344,37-14 2223,-34 14-1977,-1-1-1,0 0 1,0 1 0,0-1-1,-1 0 1,1 0 0,0 0-1,0-1 1,0 1 0,-1 0-1,1-1 1,-1 1-1,1-1 1,-1 0 0,0 1-1,1-1 1,-1 0 0,0 0-1,1-3 1,-5 4-271,0 1 1,0-1 0,0 0-1,-1 1 1,1-1 0,0 1-1,-1 0 1,1 0 0,0 1-1,-5 0 1,-5 1-145,0 1 1,0 1-1,0 0 0,1 1 1,0 0-1,-1 1 0,2 1 1,-1 0-1,1 0 0,0 1 1,1 0-1,0 1 0,0 0 1,1 1-1,0 0 0,0 0 1,1 1-1,-12 21 0,19-29-25,-1 0-1,1 0 0,0 0 1,1-1-1,-1 1 0,0 0 1,1 0-1,-1 1 0,1-1 1,0 0-1,0 0 0,0 0 1,1 0-1,-1 0 0,1 0 1,0 3-1,0-4-6,0 0 0,1-1-1,-1 1 1,0 0 0,0-1 0,1 1 0,-1-1 0,1 1-1,0-1 1,-1 1 0,1-1 0,0 0 0,0 0 0,0 0-1,0 0 1,0 0 0,3 1 0,9 0 16,0 1-1,1-2 1,-1 0 0,0 0-1,24-4 1,-5 2-113,67-3-2901,-34-6-5561,-40 5-634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28.593"/>
    </inkml:context>
    <inkml:brush xml:id="br0">
      <inkml:brushProperty name="width" value="0.025" units="cm"/>
      <inkml:brushProperty name="height" value="0.025" units="cm"/>
    </inkml:brush>
  </inkml:definitions>
  <inkml:trace contextRef="#ctx0" brushRef="#br0">1 0 17136,'0'0'8520,"88"27"-7591,-33-27-512,6 0-257,0-8-96,-3 2-64,-12 0-865,-8 3-865,-12 0-544,-13 3 0,-27 1-16688</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28.920"/>
    </inkml:context>
    <inkml:brush xml:id="br0">
      <inkml:brushProperty name="width" value="0.025" units="cm"/>
      <inkml:brushProperty name="height" value="0.025" units="cm"/>
    </inkml:brush>
  </inkml:definitions>
  <inkml:trace contextRef="#ctx0" brushRef="#br0">1 1 10762,'0'0'11819,"75"9"-9961,-29-9-833,0-1-544,1-3-321,-4 4-160,-5 0-160,-7 0-1570,-6 0-1217,-5 0-4484</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0.511"/>
    </inkml:context>
    <inkml:brush xml:id="br0">
      <inkml:brushProperty name="width" value="0.025" units="cm"/>
      <inkml:brushProperty name="height" value="0.025" units="cm"/>
    </inkml:brush>
  </inkml:definitions>
  <inkml:trace contextRef="#ctx0" brushRef="#br0">3 1 9129,'0'0'14835,"0"11"-13570,-1 10-899,0 64 368,1-80-687,0 0 0,0 1 0,1-1 0,0 0-1,0 0 1,1 0 0,-1 0 0,1 0 0,0 0 0,0 0 0,1 0 0,-1-1 0,4 5 0,-4-7-3,-1-1 1,1 0 0,-1 0-1,1 0 1,-1 0 0,1-1 0,0 1-1,-1 0 1,1-1 0,0 1 0,0-1-1,-1 1 1,1-1 0,0 0 0,0 0-1,0 0 1,0 0 0,-1 0-1,1 0 1,0 0 0,0-1 0,0 1-1,-1-1 1,1 1 0,0-1 0,-1 0-1,1 0 1,0 1 0,-1-1 0,1 0-1,-1-1 1,1 1 0,-1 0 0,0 0-1,2-3 1,7-5 94,-1 0 0,-1-1 0,13-18 0,-17 23-143,17-33 118,-16 29-87,-1 0 1,2 0-1,-1 1 0,10-12 0,-12 77-112,-4-6 156,0-17-58,4 45-1,-3-78-4,0 0 0,0 0-1,0 0 1,0 0 0,0 0 0,1 0 0,-1 0-1,0 0 1,1 0 0,-1-1 0,0 1-1,1 0 1,-1 0 0,1 0 0,-1 0-1,1-1 1,0 1 0,-1 0 0,1 0 0,0-1-1,-1 1 1,1 0 0,0-1 0,0 1-1,0-1 1,0 1 0,1 0 0,0-1 35,0 0 0,-1 0 0,1 0 0,0 0 0,0-1 0,0 1 0,-1 0 0,1-1 0,0 1 1,0-1-1,-1 0 0,1 1 0,2-3 0,4-2 178,0 0 0,0 0 1,-1-1-1,11-10 0,21-30 297,65-100 0,-81 112-449</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2.225"/>
    </inkml:context>
    <inkml:brush xml:id="br0">
      <inkml:brushProperty name="width" value="0.025" units="cm"/>
      <inkml:brushProperty name="height" value="0.025" units="cm"/>
    </inkml:brush>
  </inkml:definitions>
  <inkml:trace contextRef="#ctx0" brushRef="#br0">195 78 1153,'0'0'3353,"7"-10"1622,20-29-2322,-17 16 1761,-10 23-4337,0 0 1,0-1 0,0 1 0,0 0 0,0 0 0,0 0 0,0-1-1,0 1 1,-1 0 0,1 0 0,0 0 0,0-1 0,0 1 0,0 0-1,0 0 1,0 0 0,0 0 0,0-1 0,-1 1 0,1 0-1,0 0 1,0 0 0,0 0 0,0 0 0,-1 0 0,1 0 0,0-1-1,0 1 1,0 0 0,-1 0 0,1 0 0,0 0 0,0 0 0,0 0-1,-1 0 1,1 0 0,0 0 0,0 0 0,0 0 0,-1 0-1,1 0 1,0 0 0,0 0 0,0 0 0,0 0 0,-1 0 0,-25 15 1779,1 9-1404,2 1 1,2 0 0,0 2-1,1 0 1,-22 43 0,33-54-301,1 0 1,1 1-1,1 0 1,0 0-1,1 0 1,1 1-1,1 0 1,0 0-1,1 0 1,1 0-1,3 32 1,-1-45-139,0 0 0,0 0 0,1-1 1,0 1-1,0 0 0,0-1 0,1 1 0,-1-1 0,1 0 1,0 0-1,0 0 0,1 0 0,-1 0 0,1-1 0,0 1 0,0-1 1,0 0-1,0 0 0,1-1 0,-1 1 0,1-1 0,-1 0 1,1 0-1,0-1 0,0 1 0,0-1 0,6 1 0,3 1-413,0-1 0,1 0-1,23-1 1,34-8-5779,-34-5-3176</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3.406"/>
    </inkml:context>
    <inkml:brush xml:id="br0">
      <inkml:brushProperty name="width" value="0.025" units="cm"/>
      <inkml:brushProperty name="height" value="0.025" units="cm"/>
    </inkml:brush>
  </inkml:definitions>
  <inkml:trace contextRef="#ctx0" brushRef="#br0">125 0 4388,'0'0'21119,"4"8"-20169,-1-4-864,-2-1 0,1 1 0,0-1 1,-1 1-1,1-1 0,-1 1 0,0 0 0,0 0 0,0 0 0,-1 0 1,0-1-1,1 1 0,-1 0 0,-1 0 0,1 0 0,0 0 0,-1 0 1,0 0-1,0-1 0,0 1 0,-3 5 0,-47 93 1007,35-74-999,1 0 1,2 2-1,1-1 0,-15 56 0,26-84-88,1-1 0,0 1 0,0-1 0,0 1 1,0 0-1,-1-1 0,1 1 0,0-1 0,0 1 0,0 0 0,0-1 0,1 1 0,-1-1 0,0 1 0,0 0 0,0-1 0,0 1 0,1-1 0,-1 1 0,0-1 0,0 1 0,1-1 0,-1 1 0,1-1 0,-1 1 0,0-1 0,1 1 0,-1-1 0,1 0 1,-1 1-1,1-1 0,-1 1 0,1-1 0,-1 0 0,1 0 0,0 1 0,27-4 259,31-21 217,-58 23-476,46-22-134,1 1 0,1 3 0,0 2 0,76-16 0,-114 28-3116,-9-7-7478,-2 2-1305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4.012"/>
    </inkml:context>
    <inkml:brush xml:id="br0">
      <inkml:brushProperty name="width" value="0.025" units="cm"/>
      <inkml:brushProperty name="height" value="0.025" units="cm"/>
    </inkml:brush>
  </inkml:definitions>
  <inkml:trace contextRef="#ctx0" brushRef="#br0">1 30 11115,'0'0'14691,"12"-1"-13180,109-10 601,-56 3-2215,1 4 1,113 5-1,-174-1-604,-16-6-10026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0:33.772"/>
    </inkml:context>
    <inkml:brush xml:id="br0">
      <inkml:brushProperty name="width" value="0.025" units="cm"/>
      <inkml:brushProperty name="height" value="0.025" units="cm"/>
    </inkml:brush>
  </inkml:definitions>
  <inkml:trace contextRef="#ctx0" brushRef="#br0">162 26 3459,'-80'-13'0,"-1"0"-3459</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5.350"/>
    </inkml:context>
    <inkml:brush xml:id="br0">
      <inkml:brushProperty name="width" value="0.025" units="cm"/>
      <inkml:brushProperty name="height" value="0.025" units="cm"/>
    </inkml:brush>
  </inkml:definitions>
  <inkml:trace contextRef="#ctx0" brushRef="#br0">1 19 4965,'-1'4'14189,"4"-4"-11947,12 0-384,2-4 64,3-1-513,2-1-480,6 4-288,1-1-257,-2 3-256,-1 0-96,2 0-32,-4 0-160,-1 0-1217,-3 0-1538,-5 0-2594,-3-2-8264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6.041"/>
    </inkml:context>
    <inkml:brush xml:id="br0">
      <inkml:brushProperty name="width" value="0.025" units="cm"/>
      <inkml:brushProperty name="height" value="0.025" units="cm"/>
    </inkml:brush>
  </inkml:definitions>
  <inkml:trace contextRef="#ctx0" brushRef="#br0">237 157 11179,'0'0'2172,"8"-11"642,29-36-321,-35 44-2275,1 1 0,-2-1 1,1 0-1,0 0 0,0 0 1,-1 0-1,0-1 0,0 1 1,0 0-1,0 0 0,0-1 1,0 1-1,-1 0 0,0-1 1,0 1-1,0-1 0,0 1 1,0 0-1,-1-1 1,1 1-1,-3-6 0,2 7-164,0 1-1,0-1 0,0 0 1,0 1-1,-1 0 1,1-1-1,-1 1 1,1 0-1,-1-1 0,0 1 1,1 0-1,-1 0 1,0 0-1,0 1 0,0-1 1,0 0-1,1 1 1,-1-1-1,0 1 1,0-1-1,0 1 0,0 0 1,0 0-1,0 0 1,0 0-1,0 0 0,0 1 1,0-1-1,0 1 1,0-1-1,-3 2 0,-2 1-52,1 0 0,1 0 0,-1 0 0,0 1 0,1-1 0,0 1 0,-1 1 0,2-1 0,-1 1 0,0 0 0,1 0 0,0 0 0,0 1 0,1-1 0,-6 12 0,2-3 95,0 1 1,2-1-1,0 1 0,0 0 0,-4 27 0,7-18 138,1-1 0,0 1 0,2 0 0,1-1 0,1 1 0,1-1 0,0 0 0,2 0 0,1-1 0,1 1 0,15 29 0,-17-40-189,-4-8 26,0 0 0,0 1 0,0-1 0,-1 0 0,0 0 1,1 1-1,0 7 0,-34-43 548,-12-17-2878,8 8-3941,-43-37 0,92 77 12392,19-6-5139,-24 5-258,31-6 217,77-14 812,-44-2-5071,-54 13-3192,-2-2-7013</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36.370"/>
    </inkml:context>
    <inkml:brush xml:id="br0">
      <inkml:brushProperty name="width" value="0.025" units="cm"/>
      <inkml:brushProperty name="height" value="0.025" units="cm"/>
    </inkml:brush>
  </inkml:definitions>
  <inkml:trace contextRef="#ctx0" brushRef="#br0">62 0 16047,'0'0'5093,"61"54"-2595,-32-28-288,-1 3-448,-1 3-481,-4 3-576,-6 2-481,-9 4-96,-8 4-64,-5 3 0,-18 5 1,-9 2-33,-8 3-545,-8-3-960,-4-11-1506,-2-5-3876</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45.819"/>
    </inkml:context>
    <inkml:brush xml:id="br0">
      <inkml:brushProperty name="width" value="0.025" units="cm"/>
      <inkml:brushProperty name="height" value="0.025" units="cm"/>
    </inkml:brush>
  </inkml:definitions>
  <inkml:trace contextRef="#ctx0" brushRef="#br0">1 0 6342,'0'0'15951,"0"49"-14894,0-18-608,0 8-1,0 3-128,3 0-224,1 0-32,2-1-32,-2-4-32,5-3 32,-5-5-480,1-6-865,0-6-1154,3-13-1664,-1-4-3781</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46.190"/>
    </inkml:context>
    <inkml:brush xml:id="br0">
      <inkml:brushProperty name="width" value="0.025" units="cm"/>
      <inkml:brushProperty name="height" value="0.025" units="cm"/>
    </inkml:brush>
  </inkml:definitions>
  <inkml:trace contextRef="#ctx0" brushRef="#br0">0 1 8872,'0'0'19283,"37"12"-22390,-31-7-1249,-1 2-3620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46.532"/>
    </inkml:context>
    <inkml:brush xml:id="br0">
      <inkml:brushProperty name="width" value="0.025" units="cm"/>
      <inkml:brushProperty name="height" value="0.025" units="cm"/>
    </inkml:brush>
  </inkml:definitions>
  <inkml:trace contextRef="#ctx0" brushRef="#br0">0 21 15855,'0'0'13261,"9"13"-13838,0-28-2562,-5-3-3908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47.472"/>
    </inkml:context>
    <inkml:brush xml:id="br0">
      <inkml:brushProperty name="width" value="0.025" units="cm"/>
      <inkml:brushProperty name="height" value="0.025" units="cm"/>
    </inkml:brush>
  </inkml:definitions>
  <inkml:trace contextRef="#ctx0" brushRef="#br0">0 21 8488,'0'0'14745,"1"11"-14009,-1 16-398,0-4-241,0 1-1,2-1 1,1 0 0,0 0 0,9 28 0,-12-50-60,1 0 0,-1 0 0,1 0 1,-1 0-1,1-1 0,0 1 0,0 0 1,-1 0-1,1 0 0,0 0 1,0-1-1,0 1 0,0 0 0,0-1 1,-1 1-1,1-1 0,0 1 0,1-1 1,-1 0-1,0 1 0,0-1 0,0 0 1,0 0-1,0 1 0,0-1 1,0 0-1,0 0 0,0 0 0,1 0 1,-1-1-1,0 1 0,0 0 0,0 0 1,0-1-1,0 1 0,0-1 1,0 1-1,0-1 0,0 1 0,0-1 1,0 1-1,1-2 0,38-31 1014,-39 32-1051,47-53 437,-34 36-274,35-33 0,-49 51-162,0 0 0,1-1 1,-1 1-1,0 0 0,0 0 0,1-1 0,-1 1 0,0 0 1,1 0-1,-1-1 0,0 1 0,1 0 0,-1 0 0,0 0 1,1 0-1,-1-1 0,1 1 0,-1 0 0,0 0 0,1 0 1,-1 0-1,1 0 0,-1 0 0,0 0 0,1 0 0,-1 0 1,1 0-1,-1 0 0,0 0 0,1 1 0,-1-1 0,1 0 1,-1 0-1,0 0 0,1 0 0,-1 1 0,0-1 1,1 0-1,-1 0 0,1 1 0,5 21 11,-6 40 1,0-48 16,-1-8-33,1-1 0,1 1 1,-1 0-1,1 0 1,0 0-1,0-1 1,4 12-1,-4-16 15,0 0 0,0 1 0,0-1-1,0 0 1,0 0 0,0 0 0,0 0 0,0 0 0,0 0 0,0-1 0,1 1-1,-1 0 1,0-1 0,0 1 0,1 0 0,-1-1 0,1 0 0,-1 1-1,0-1 1,1 0 0,-1 0 0,1 0 0,-1 0 0,1 0 0,-1 0 0,1 0-1,-1 0 1,1 0 0,-1-1 0,0 1 0,1-1 0,-1 1 0,0-1-1,1 1 1,-1-1 0,0 0 0,2-1 0,10-5 198,0-1 0,-1 0-1,0 0 1,0-2 0,-1 1 0,18-21 0,54-72 176,-70 80-359,-11 18-122,0 0 0,1 0 0,-1 0 0,1 0 0,0 1 0,-1-1 0,8-5 0,-9 9 33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3.061"/>
    </inkml:context>
    <inkml:brush xml:id="br0">
      <inkml:brushProperty name="width" value="0.025" units="cm"/>
      <inkml:brushProperty name="height" value="0.025" units="cm"/>
    </inkml:brush>
  </inkml:definitions>
  <inkml:trace contextRef="#ctx0" brushRef="#br0">0 15 4260,'0'0'16731,"3"12"-15584,10 56-336,-3 0-1,-4 1 0,-2 0 1,-7 88-1,4-247 1982,-2 41-2560,8-69-1,-5 104-242,0 0 0,1 0 0,1 0 0,0 1 0,1-1 0,0 1 0,1 0 0,1 0-1,12-18 1,-14 26 1,0 1-1,0 0 1,0 0-1,0 0 1,1 1-1,-1 0 0,1 0 1,0 0-1,0 1 1,0-1-1,1 2 1,-1-1-1,0 1 1,1 0-1,7-1 0,-10 1-8,0 1-1,0-1 0,0 1 0,0 0 1,0 0-1,0 0 0,0 0 0,-1 1 0,1 0 1,0 0-1,0 0 0,0 0 0,0 0 0,-1 1 1,1 0-1,-1-1 0,1 1 0,-1 1 1,0-1-1,0 0 0,0 1 0,0 0 0,0-1 1,0 1-1,3 5 0,-5-5 11,0 0 0,0-1-1,0 1 1,0 0 0,0 0 0,-1 0-1,0 0 1,1 0 0,-1 0 0,0 0-1,0 0 1,0 0 0,-1 0 0,1 0-1,-1 0 1,0 0 0,0 0 0,-2 5-1,1-3 50,-1 0-1,0 0 1,-1-1-1,1 1 1,-1-1-1,0 0 1,0 0-1,0 0 1,-8 5-1,4-3 85,-1 0 0,0-1-1,0-1 1,0 1 0,-1-1 0,0-1-1,0 0 1,1 0 0,-2-1 0,-17 2-1,27-4-180,0 0-1,0 0 0,0 0 1,0 0-1,-1 0 1,1-1-1,0 1 0,0 0 1,0 0-1,0-1 1,0 1-1,0-1 0,0 1 1,0-1-1,0 0 1,0 1-1,0-1 0,-1-1 1,2 2-202,0-1 0,-1 0 1,1 0-1,0 1 0,0-1 0,0 0 1,-1 0-1,1 1 0,0-1 1,0 0-1,0 0 0,0 1 0,0-1 1,0 0-1,1 0 0,-1 1 0,0-1 1,0 0-1,1 0 0,-1 1 0,0-1 1,1 0-1,-1 1 0,0-1 1,1 0-1,-1 1 0,1-1 0,-1 1 1,2-2-1,9-8-7631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3.573"/>
    </inkml:context>
    <inkml:brush xml:id="br0">
      <inkml:brushProperty name="width" value="0.025" units="cm"/>
      <inkml:brushProperty name="height" value="0.025" units="cm"/>
    </inkml:brush>
  </inkml:definitions>
  <inkml:trace contextRef="#ctx0" brushRef="#br0">1 71 7399,'0'0'15444,"10"1"-13832,123-2 2366,83-18-2322,-69 4-1653,-2-2-1257,-51 1-5220,-75 13 3857,-17 2-1227</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4.216"/>
    </inkml:context>
    <inkml:brush xml:id="br0">
      <inkml:brushProperty name="width" value="0.025" units="cm"/>
      <inkml:brushProperty name="height" value="0.025" units="cm"/>
    </inkml:brush>
  </inkml:definitions>
  <inkml:trace contextRef="#ctx0" brushRef="#br0">0 56 5541,'0'0'19971,"5"10"-18626,4 14-855,-1 1 0,-2 0 0,5 30 0,0-15 177,-11-39-637,0 0 0,1-1 0,-1 1 1,1 0-1,-1-1 0,0 1 0,1 0 0,-1-1 1,1 1-1,-1-1 0,1 1 0,0-1 1,-1 1-1,1-1 0,-1 0 0,1 1 0,0-1 1,0 1-1,-1-1 0,1 0 0,0 0 1,-1 0-1,1 1 0,0-1 0,0 0 0,-1 0 1,1 0-1,0 0 0,0 0 0,-1 0 1,1 0-1,0-1 0,0 1 0,-1 0 0,1 0 1,0 0-1,0-1 0,-1 1 0,1 0 1,0-1-1,-1 1 0,1-1 0,-1 1 0,1-1 1,0 1-1,-1-1 0,1 1 0,-1-1 1,1 0-1,-1 1 0,0-1 0,1-1 0,11-11 132,-1-2-1,-1 0 1,0 0-1,10-23 0,12-19-87,-32 57-74,0-1-1,0 1 1,0 0-1,0 0 1,0-1 0,0 1-1,0 0 1,1-1-1,-1 1 1,0 0-1,0 0 1,0-1 0,0 1-1,1 0 1,-1 0-1,0 0 1,0-1-1,1 1 1,-1 0 0,0 0-1,0 0 1,1-1-1,-1 1 1,0 0-1,0 0 1,1 0 0,-1 0-1,0 0 1,1 0-1,-1 0 1,0 0-1,1 0 1,-1 0-1,0 0 1,1 0 0,-1 0-1,0 0 1,0 0-1,1 0 1,-1 0-1,5 15-15,-4 29 11,-1-38 12,0 4-7,0-1-1,1 1 0,0-1 0,0 1 1,7 17-1,-8-25 3,0-1 0,1 0 0,0 0 0,-1 1 0,1-1 0,0 0 0,-1 0 0,1 0 0,0 0 0,0 0 0,0 0 0,0 0 0,0 0 0,0 0 0,0 0 0,0-1 0,1 1 0,-1 0 0,0-1 0,2 1 0,-1-1 5,0 0 1,0 0 0,0 0 0,0 0 0,0-1 0,0 1 0,0-1 0,0 1-1,0-1 1,0 0 0,0 0 0,-1 0 0,1 0 0,0 0 0,-1 0-1,1 0 1,0 0 0,1-3 0,18-18 31,0 0 0,-2-1 0,-1-1 0,-1-1 0,-1-1-1,25-53 1,-40 78 10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6.313"/>
    </inkml:context>
    <inkml:brush xml:id="br0">
      <inkml:brushProperty name="width" value="0.025" units="cm"/>
      <inkml:brushProperty name="height" value="0.025" units="cm"/>
    </inkml:brush>
  </inkml:definitions>
  <inkml:trace contextRef="#ctx0" brushRef="#br0">131 106 7079,'0'0'14840,"-6"12"-13494,-118 234 399,147-289-1918,-2-1-1,-2-1 1,-2 0-1,-2-1 1,18-95-1,-39 155 333,-3 31 333,8-38-399,0 0-1,1 0 0,0 0 1,0 0-1,3 11 0,-3-16-75,0 0 1,1 0-1,0 0 0,-1 0 0,1 0 0,0 0 0,0 0 1,0 0-1,0 0 0,0 0 0,1-1 0,-1 1 0,0-1 0,1 1 1,-1-1-1,1 1 0,0-1 0,-1 0 0,4 2 0,3 0 73,-1 0 0,1-1 0,0 0-1,-1-1 1,1 0 0,0 0 0,0 0-1,0-1 1,0 0 0,0-1 0,0 0-1,0 0 1,-1 0 0,1-1 0,8-3-1,-4 0 80,1 0 0,-1-1 0,1 0 0,-1-1 0,-1 0-1,0 0 1,20-18 0,27-44 659,-81 129-727,12-39 4,0-3-56,1-1 1,1 1-1,1 0 0,1 1 0,0 0 1,1 0-1,1 1 0,1-1 1,-2 27-1,6-44-126,0 0 1,0 0-1,0 0 1,0 1-1,0-1 1,1 0-1,-1 0 1,1 0-1,-1 0 1,1 0-1,0 0 1,0 0-1,0 0 1,0 0-1,0-1 0,1 1 1,-1 0-1,2 1 1,-1-1-322,0-1-1,0 0 1,0 1 0,0-1 0,0 0-1,1 0 1,-1-1 0,0 1 0,0 0-1,5 0 1,23 0-7038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0:34.690"/>
    </inkml:context>
    <inkml:brush xml:id="br0">
      <inkml:brushProperty name="width" value="0.025" units="cm"/>
      <inkml:brushProperty name="height" value="0.025" units="cm"/>
    </inkml:brush>
  </inkml:definitions>
  <inkml:trace contextRef="#ctx0" brushRef="#br0">346 1402 3812,'-272'-4'10036,"578"33"-9603,-107-6-7,736 13 2403,2-58-2694,-363 5 8,1785-121 1,-1789 76-123,-433 40 31,-2-6 0,149-52-1,-232 62 7,0-2-1,-2-3 0,48-30 0,-79 43-28,-1-2-1,-1-1 0,0 0 0,-1-1 0,0 0 1,-2-2-1,1 1 0,-2-2 0,0 0 0,19-35 1,-27 44-7,-2 1 0,1-2 0,-1 1 0,-1 0 0,1-1 1,-1 1-1,-1-1 0,0 0 0,0 1 0,-1-1 0,1 0 0,-2 0 0,0 1 1,0-1-1,0 0 0,-4-11 0,1 10-7,-1-1 0,0 1 0,-1 0 0,0 0-1,-1 1 1,1 0 0,-2 0 0,1 0 0,-1 1 0,-1 0 0,-9-7 0,-17-9 4,-2 1 1,0 2-1,-1 2 1,-1 1 0,-63-19-1,-92-23 48,-374-64 0,-215 26-409,678 87 273,-1319-90-43,213 165-7,12 109-654,1198-173 772,-490 109-1467,438-93 1368,1 2 0,1 2 0,1 3 0,1 2 0,1 2 0,1 2 0,-46 37 0,75-50 97,0 1 0,1 0 0,0 2 0,2 0 0,0 0 0,1 1 0,1 1 0,-11 23 0,20-34-26,0-1 0,1 1-1,0 0 1,1 0 0,0 0 0,0 0 0,1 0 0,0 1 0,1 14-1,1-18-60,0 1 0,1-1 0,0 0 0,0 0 0,0 0 0,1 0-1,0 0 1,0-1 0,1 1 0,0-1 0,0 0 0,0 0 0,1 0-1,8 7 1,-3-4-349,0-1-1,0 0 1,1 0-1,0-1 1,12 5-1,75 30-3265</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6.786"/>
    </inkml:context>
    <inkml:brush xml:id="br0">
      <inkml:brushProperty name="width" value="0.025" units="cm"/>
      <inkml:brushProperty name="height" value="0.025" units="cm"/>
    </inkml:brush>
  </inkml:definitions>
  <inkml:trace contextRef="#ctx0" brushRef="#br0">153 73 3972,'42'-22'4102,"-37"20"-3027,0-1-1,-1 0 0,1 0 0,-1 0 0,0-1 0,0 1 0,0-1 0,0 0 0,-1 0 1,1-1-1,3-5 0,-14 8 1994,-28 5-2469,20 3-432,1 0 0,1 1 0,-1 1 1,1 0-1,1 1 0,-1 1 0,2 0 0,-1 0 0,1 1 0,1 1 0,0-1 0,0 2 0,2-1 0,-1 1 0,2 1 0,-10 20 0,16-32-145,0 1 0,0-1 0,0 0 0,0 1 1,1-1-1,-1 1 0,1-1 0,-1 1 0,1-1 0,0 1 0,0-1 0,0 1 0,0-1 0,1 1 0,-1-1 0,1 1 0,-1-1 0,1 1 0,0-1 0,0 0 0,0 1 0,0-1 0,1 0 0,-1 0 0,0 0 0,4 4 0,-1-4-13,0 1-1,1-1 0,-1 0 0,1 0 0,0-1 0,0 0 0,-1 1 0,1-1 0,0-1 0,0 1 0,0-1 0,9 0 0,10 0-368,0-1 1,0-2-1,27-5 1,29-17-5159,-36 5-1860</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8.229"/>
    </inkml:context>
    <inkml:brush xml:id="br0">
      <inkml:brushProperty name="width" value="0.025" units="cm"/>
      <inkml:brushProperty name="height" value="0.025" units="cm"/>
    </inkml:brush>
  </inkml:definitions>
  <inkml:trace contextRef="#ctx0" brushRef="#br0">1 32 3523,'0'0'17105,"10"1"-15509,29 1 124,46-4-1,109-19-780,-117 11-1239,-38 8-405,-25 3-1621,-19 4-5597,-22 4 2280</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8.565"/>
    </inkml:context>
    <inkml:brush xml:id="br0">
      <inkml:brushProperty name="width" value="0.025" units="cm"/>
      <inkml:brushProperty name="height" value="0.025" units="cm"/>
    </inkml:brush>
  </inkml:definitions>
  <inkml:trace contextRef="#ctx0" brushRef="#br0">0 47 12844,'0'0'8841,"74"14"-7208,-23-22-192,6-2-704,1-2-577,-1 0-160,-4 3-1505,-8 4-1954,-11 0-3268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8.896"/>
    </inkml:context>
    <inkml:brush xml:id="br0">
      <inkml:brushProperty name="width" value="0.025" units="cm"/>
      <inkml:brushProperty name="height" value="0.025" units="cm"/>
    </inkml:brush>
  </inkml:definitions>
  <inkml:trace contextRef="#ctx0" brushRef="#br0">43 0 15503,'0'0'10057,"3"10"-8685,0 3-1201,-1-1 1,0 1-1,-1-1 0,0 1 1,0 0-1,-2 0 0,0-1 0,0 1 1,-1 0-1,-1-1 0,-7 25 0,-3-9-104,9-21 0,0 1 0,1-1 0,0 1 0,1-1 1,-1 1-1,1 0 0,-1 15 0,3-22-32,1 0 0,0-1 0,-1 1 1,1 0-1,0 0 0,-1-1 0,1 1 1,0 0-1,0-1 0,0 1 1,0-1-1,-1 1 0,1-1 0,0 1 1,0-1-1,0 0 0,0 1 0,0-1 1,0 0-1,0 0 0,0 0 0,0 0 1,0 0-1,0 0 0,0 0 0,0 0 1,2 0-1,37-2 304,-36 2-256,50-7-60,0-3 0,53-16-1,-54 12-736,-41 12-19,33-11-1759,-43 12 1960,-1 1 1,0-1-1,1 0 1,-1 1-1,0-1 1,0 0 0,1 0-1,-1 0 1,0 0-1,0 0 1,0 0-1,0 0 1,0 0 0,0 0-1,0-2 1,1-7-7909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9.238"/>
    </inkml:context>
    <inkml:brush xml:id="br0">
      <inkml:brushProperty name="width" value="0.025" units="cm"/>
      <inkml:brushProperty name="height" value="0.025" units="cm"/>
    </inkml:brush>
  </inkml:definitions>
  <inkml:trace contextRef="#ctx0" brushRef="#br0">1 108 15278,'0'0'4485,"-1"-52"-2467,21 42-225,8 6-191,9 1-353,5 3-288,10 0-256,3 0-417,6 0-224,-1 0-64,2 0-1057,-6-4-1441,-5-10-3140,-6-7-8647</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59.725"/>
    </inkml:context>
    <inkml:brush xml:id="br0">
      <inkml:brushProperty name="width" value="0.025" units="cm"/>
      <inkml:brushProperty name="height" value="0.025" units="cm"/>
    </inkml:brush>
  </inkml:definitions>
  <inkml:trace contextRef="#ctx0" brushRef="#br0">1 106 10890,'0'0'11467,"59"-1"-9385,-23-5-833,11-2-96,7-3-128,5-1-864,3-2-129,-5 0-961,0 0-1378,-11 0-1664,-4 2-2916</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0.271"/>
    </inkml:context>
    <inkml:brush xml:id="br0">
      <inkml:brushProperty name="width" value="0.025" units="cm"/>
      <inkml:brushProperty name="height" value="0.025" units="cm"/>
    </inkml:brush>
  </inkml:definitions>
  <inkml:trace contextRef="#ctx0" brushRef="#br0">283 64 5701,'0'0'11740,"2"-9"-8884,4-30-246,-6 38-2521,0 1 1,0-1-1,0 1 1,0-1-1,0 0 1,0 1-1,0-1 1,0 1-1,0-1 1,-1 0-1,1 1 1,0-1-1,0 1 0,-1-1 1,1 1-1,0-1 1,-1 1-1,1-1 1,0 1-1,-1-1 1,1 1-1,-1-1 1,1 1-1,-1 0 0,1-1 1,-1 1-1,1 0 1,-1-1-1,1 1 1,-1 0-1,1 0 1,-1 0-1,1-1 1,-1 1-1,0 0 1,1 0-1,-1 0 0,1 0 1,-1 0-1,0 0 1,1 0-1,-1 0 1,1 0-1,-1 0 1,0 1-1,1-1 1,-1 0-1,0 1 1,-28 8 144,18-3-209,1 2 0,0-1 1,0 1-1,1 1 1,0 0-1,0 0 0,1 0 1,1 1-1,-1 1 0,1-1 1,1 1-1,0 0 1,1 0-1,0 1 0,-6 21 1,8-23-1,1 0 0,0 1 0,0-1 0,1 1 0,0-1 0,1 0 0,0 1 0,1-1 0,0 1 0,0-1 1,1 0-1,1 1 0,0-1 0,0 0 0,1-1 0,0 1 0,1 0 0,0-1 0,7 10 0,9 5-13,-15-17-5,0 0 0,0 0 0,-1 0 0,0 0 0,6 13 0,-10-19 5,-1-1 0,0 0 0,0 1 0,0-1 0,1 1 0,-1-1 0,0 1 0,0-1 0,0 1 0,0-1 0,0 1 0,0-1 0,0 0 0,0 1 0,0-1 0,0 1 0,0-1 0,-1 1 0,1-1 0,0 1 0,0-1 0,0 0 0,0 1 0,-1-1 0,1 1 0,0-1 0,0 0 0,-1 1 0,1-1 0,0 0 0,-1 1 0,1-1 0,-1 0 0,1 1 0,-1-1 0,-22 4 175,-24-10-54,36 1-140,1 0 0,0 0-1,0-1 1,0 0 0,-15-13-1,20 14-33,-1 1-1,1-1 1,0 0-1,0-1 0,1 1 1,-1-1-1,1 0 0,0 0 1,1 0-1,-4-9 1,7 14 49,0 1 1,0-1 0,0 0-1,0 0 1,1 1 0,-1-1-1,0 0 1,0 1 0,1-1-1,-1 0 1,0 1 0,1-1-1,-1 0 1,1 1 0,-1-1 0,1 1-1,-1-1 1,1 1 0,-1-1-1,1 1 1,-1-1 0,1 1-1,0 0 1,-1-1 0,1 1-1,0 0 1,-1-1 0,1 1 0,0 0-1,-1 0 1,1 0 0,0-1-1,0 1 1,-1 0 0,1 0-1,0 0 1,0 0 0,1 1-1,43-3 516,-30 2-356,19-2-282,-1-1-1,1-1 1,60-17 0,-54 6-3694,0-5-3474,-6 0-9593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4.134"/>
    </inkml:context>
    <inkml:brush xml:id="br0">
      <inkml:brushProperty name="width" value="0.025" units="cm"/>
      <inkml:brushProperty name="height" value="0.025" units="cm"/>
    </inkml:brush>
  </inkml:definitions>
  <inkml:trace contextRef="#ctx0" brushRef="#br0">40 15 3075,'0'0'6668,"-8"0"-3444,-24 1-651,57-3 6161,64-4-6353,92 2-813,-90 2-2432,-2 0-3406,-86 5-207,-9 3 2734,-11 4-365,-18 1-2419,-8 2-1095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4.495"/>
    </inkml:context>
    <inkml:brush xml:id="br0">
      <inkml:brushProperty name="width" value="0.025" units="cm"/>
      <inkml:brushProperty name="height" value="0.025" units="cm"/>
    </inkml:brush>
  </inkml:definitions>
  <inkml:trace contextRef="#ctx0" brushRef="#br0">0 0 9737,'0'0'14574,"63"35"-13997,-16-35-385,4 0-128,2 0-385,2 0-1376,-4-2-1410,-7-6-1986,-1-4-3715</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4.855"/>
    </inkml:context>
    <inkml:brush xml:id="br0">
      <inkml:brushProperty name="width" value="0.025" units="cm"/>
      <inkml:brushProperty name="height" value="0.025" units="cm"/>
    </inkml:brush>
  </inkml:definitions>
  <inkml:trace contextRef="#ctx0" brushRef="#br0">92 1 15983,'0'0'4239,"10"3"-3081,5 1-755,7 1 102,0 1 0,0 1 0,-1 2 0,0 0 0,33 19 0,-52-26-505,0-1 1,-1 1-1,1-1 0,0 1 1,-1 0-1,1 0 0,-1 0 1,0 0-1,1 0 0,-1 0 1,0 0-1,0 0 0,0 0 1,-1 0-1,1 1 0,0-1 1,-1 0-1,0 1 0,1-1 1,-1 0-1,0 1 0,0-1 1,0 0-1,-1 1 0,1-1 1,0 0-1,-1 1 0,0-1 1,1 0-1,-1 0 1,0 1-1,0-1 0,0 0 1,0 0-1,-1 0 0,1 0 1,-4 3-1,-4 6 30,-1 1 1,-1-2 0,0 1-1,-18 12 1,27-21-26,-111 83-248,73-60-2488,1-3-3846,17-11-8600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7:49:44.980"/>
    </inkml:context>
    <inkml:brush xml:id="br0">
      <inkml:brushProperty name="width" value="0.025" units="cm"/>
      <inkml:brushProperty name="height" value="0.025" units="cm"/>
    </inkml:brush>
  </inkml:definitions>
  <inkml:trace contextRef="#ctx0" brushRef="#br0">6208 235 8008,'-698'-151'3952,"403"111"-3921,-2 12 1,-1 13-1,-470 36 1,480 2 255,-832 83 702,16 88-941,963-158-52,2 6 1,-221 99-1,295-110 28,2 3 0,2 3 0,1 2 0,2 3 0,1 2 0,3 3 0,-68 75 1,103-99 26,1 0 0,1 1 1,1 1-1,1 0 0,1 1 1,1 1-1,-15 49 0,23-59-26,0 1 0,2 0 0,0 0 0,1-1-1,1 1 1,1 1 0,0-1 0,1 0 0,1-1-1,1 1 1,1 0 0,0 0 0,12 29 0,-5-23-28,1-1 0,0 0 1,2-1-1,1-1 0,0 0 0,32 32 1,-18-25-2,1-2 1,1-2-1,63 39 0,-19-22 75,1-4 0,3-4 0,118 35 0,-15-18 27,363 52 0,200-60-34,-266-61-188,529-89-1,2014-440-67,-2946 532 202,390-89 232,-360 76-1,-1-5 1,125-59 0,-202 80-81,-1-1 1,0-1-1,-1-1 0,-1-2 1,-1-1-1,0 0 1,30-34-1,-48 46-105,0 0-1,0 0 1,-1-1-1,-1 1 1,1-1 0,-1 0-1,0-1 1,-1 1 0,0-1-1,0 0 1,-1 0-1,0 0 1,0 0 0,-1 0-1,-1 0 1,1 0 0,-1 0-1,-1 0 1,0 0-1,0 0 1,-1 0 0,0 0-1,0 0 1,-1 0 0,-1 1-1,1-1 1,-1 1-1,-10-15 1,0 3-49,0 0 0,-2 1 0,0 1-1,-1 0 1,-1 2 0,-1 0 0,0 1 0,-1 0 0,0 2 0,-23-11-1,-5-1-58,-2 3 0,0 2 0,-85-21 0,17 15-199,-2 6 1,-1 4-1,-239 2 1,-368 66-3532,376-11 19,0 0-2590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7.302"/>
    </inkml:context>
    <inkml:brush xml:id="br0">
      <inkml:brushProperty name="width" value="0.025" units="cm"/>
      <inkml:brushProperty name="height" value="0.025" units="cm"/>
    </inkml:brush>
  </inkml:definitions>
  <inkml:trace contextRef="#ctx0" brushRef="#br0">46 0 1057,'0'0'24551,"5"10"-23697,-1-4-739,-2-4-61,0 2 0,0-1 0,0 0-1,0 0 1,-1 1 0,1-1 0,-1 1-1,0-1 1,0 1 0,0-1 0,-1 1 0,1 0-1,-1-1 1,0 1 0,0 0 0,0 0-1,0-1 1,-1 1 0,-1 7 0,-24 54 557,17-48-436,2 1 0,0 0 0,1 0 0,1 1-1,-5 31 1,10-49-158,0-1 1,0 1-1,0 0 1,0-1-1,1 1 0,-1 0 1,0-1-1,0 1 0,0 0 1,1-1-1,-1 1 1,0 0-1,1-1 0,-1 1 1,0-1-1,1 1 1,-1-1-1,1 1 0,-1-1 1,1 1-1,-1-1 0,1 1 1,0-1-1,-1 0 1,1 1-1,-1-1 0,1 0 1,0 1-1,27 4 357,28-8 216,-16-5-882,0-1 0,-1-2-1,50-21 1,-61 15-3217,-19-3-3563,-8 2-2094</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7.707"/>
    </inkml:context>
    <inkml:brush xml:id="br0">
      <inkml:brushProperty name="width" value="0.025" units="cm"/>
      <inkml:brushProperty name="height" value="0.025" units="cm"/>
    </inkml:brush>
  </inkml:definitions>
  <inkml:trace contextRef="#ctx0" brushRef="#br0">0 37 4965,'0'0'24572,"11"1"-23504,40-1-494,0-2 0,84-14 1,-80 7-683,-1 3 0,103 1 0,-127 12-1281,-24-3-7600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8.904"/>
    </inkml:context>
    <inkml:brush xml:id="br0">
      <inkml:brushProperty name="width" value="0.025" units="cm"/>
      <inkml:brushProperty name="height" value="0.025" units="cm"/>
    </inkml:brush>
  </inkml:definitions>
  <inkml:trace contextRef="#ctx0" brushRef="#br0">1 20 3587,'0'0'20633,"12"1"-19186,14 1-1034,151 4 2087,-150-6-3510,1-1 0,0-2 1,-1-1-1,42-11 1,-61 11 280,-6 3-966</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09.249"/>
    </inkml:context>
    <inkml:brush xml:id="br0">
      <inkml:brushProperty name="width" value="0.025" units="cm"/>
      <inkml:brushProperty name="height" value="0.025" units="cm"/>
    </inkml:brush>
  </inkml:definitions>
  <inkml:trace contextRef="#ctx0" brushRef="#br0">0 40 14189,'0'0'12652,"75"17"-11274,-35-17-642,-1-3-575,1-6-97,3 2-64,-6 0-577,-1-1-1281,-1-1-2145,-1-4-4902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4.322"/>
    </inkml:context>
    <inkml:brush xml:id="br0">
      <inkml:brushProperty name="width" value="0.025" units="cm"/>
      <inkml:brushProperty name="height" value="0.025" units="cm"/>
    </inkml:brush>
  </inkml:definitions>
  <inkml:trace contextRef="#ctx0" brushRef="#br0">1 3 384,'0'-2'96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4.666"/>
    </inkml:context>
    <inkml:brush xml:id="br0">
      <inkml:brushProperty name="width" value="0.025" units="cm"/>
      <inkml:brushProperty name="height" value="0.025" units="cm"/>
    </inkml:brush>
  </inkml:definitions>
  <inkml:trace contextRef="#ctx0" brushRef="#br0">3 0 0,'0'0'2941,"-1"24"-3101,0-21-2493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5.132"/>
    </inkml:context>
    <inkml:brush xml:id="br0">
      <inkml:brushProperty name="width" value="0.025" units="cm"/>
      <inkml:brushProperty name="height" value="0.025" units="cm"/>
    </inkml:brush>
  </inkml:definitions>
  <inkml:trace contextRef="#ctx0" brushRef="#br0">22 285 1313,'0'0'15722,"-3"4"-14436,1 0-2473,-4 6 3573,5-7-967,-1 0 0,1 0 0,0 0 0,-1 0 0,2 0 0,-1 0 1,0 1-1,0 5 0,30-38-944,92-116-475,-102 119 0,0-1 0,-2-1 0,24-54 0,-42 177 0,-3-4-3758,4-68 824,-1-19 1229,1-7-137,-2-11-9315</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6.314"/>
    </inkml:context>
    <inkml:brush xml:id="br0">
      <inkml:brushProperty name="width" value="0.025" units="cm"/>
      <inkml:brushProperty name="height" value="0.025" units="cm"/>
    </inkml:brush>
  </inkml:definitions>
  <inkml:trace contextRef="#ctx0" brushRef="#br0">34 200 3267,'-2'1'1325,"1"1"1,-1-1-1,0 1 0,0-1 1,0 0-1,0 0 0,0 0 1,0 0-1,0 0 0,0-1 1,-1 1-1,-2 0 0,0 1 3996,27-2-3272,139-19-293,-72 6-1515,207-31 830,-209 30-1042,-11 2-3,21-5 83,182-7 1,-262 23 41,-1-1 0,1 0 0,-1-1 0,30-10 1,21-4 304,-52 12-2295,-19-6-7549,2 6 6137,-4-9-12801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8.478"/>
    </inkml:context>
    <inkml:brush xml:id="br0">
      <inkml:brushProperty name="width" value="0.025" units="cm"/>
      <inkml:brushProperty name="height" value="0.025" units="cm"/>
    </inkml:brush>
  </inkml:definitions>
  <inkml:trace contextRef="#ctx0" brushRef="#br0">0 1 2370,'0'0'1025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9.100"/>
    </inkml:context>
    <inkml:brush xml:id="br0">
      <inkml:brushProperty name="width" value="0.025" units="cm"/>
      <inkml:brushProperty name="height" value="0.025" units="cm"/>
    </inkml:brush>
  </inkml:definitions>
  <inkml:trace contextRef="#ctx0" brushRef="#br0">2 69 3395,'1'-40'3803,"-1"21"3526,0 10 4788,-1 70-10633,-1-24-619,6 54 0,-4-91-846,0 1 0,0-1-1,0 1 1,0-1 0,0 0 0,0 1 0,0-1 0,0 1 0,1-1 0,-1 0 0,0 1 0,0-1 0,0 1 0,1-1 0,-1 0 0,0 1 0,0-1 0,1 0 0,-1 0 0,0 1 0,1-1 0,-1 0 0,0 0-1,1 1 1,-1-1 0,1 0 0,-1 0 0,0 0 0,1 0 0,-1 1 0,1-1 0,-1 0 0,0 0 0,1 0 0,-1 0 0,1 0 0,-1 0 0,0 0 0,1 0 0,-1 0 0,1 0 0,-1-1 0,1 1 0,-1 0 0,0 0-1,1 0 1,-1 0 0,0-1 0,1 1 0,-1 0 0,1 0 0,-1-1 0,0 1 0,0 0 0,1 0 0,-1-1 0,0 1 0,0 0 0,1-1 0,-1 0 0,20-18 736,-3-9-472,-1 0 1,14-33 0,-7 13-137,-23 48-147,0 0 0,0 0 0,0 0 0,0 0 0,0 0 0,0 1 0,0-1 0,0 0 0,0 0 0,1 0 0,-1 0 0,0 0 0,0 0 0,0 0 0,0 0 0,0 0 0,0 1 0,0-1 0,0 0 0,0 0 0,1 0 0,-1 0 0,0 0 0,0 0 0,0 0 0,0 0 0,0 0 0,0 0 0,0 0 0,1 0 0,-1 0 0,0 0 0,0 0 0,0 0 0,0 0 0,0 0 0,0 0 0,0 0 0,1 0 0,-1 0 0,0 0 0,0 0 0,0 0 0,0 0 0,0 0 0,0 0 0,0-1 0,0 1 0,1 0 0,-1 0 0,0 0 0,0 0 0,0 0 0,0 0 0,0 0 0,0 0 0,0 0 0,0-1 0,0 1 0,0 0 0,0 0 0,0 0 0,0 0 0,3 18 0,-1 21 0,-3-23 0,0-11 0,1 0 0,-1 0 0,1-1 0,0 1 0,1 0 0,-1 0 0,3 9 0,-3-14 0,1 0 0,-1 0 0,1 1 0,-1-1 0,1 0 0,-1 0 0,1 0 0,-1 0 0,1 0 0,-1 0 0,1 0 0,-1 0 0,1 0 0,-1 0 0,1 0 0,-1 0 0,1 0 0,-1 0 0,1 0 0,-1 0 0,1-1 0,-1 1 0,1 0 0,-1 0 0,1-1 0,-1 1 0,1 0 0,-1-1 0,0 1 0,1 0 0,-1-1 0,0 1 0,1-1 0,-1 1 0,0 0 0,1-2 0,13-14 0,5-10 0,32-39 0,-50 65-27,-1 7-7197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0.352"/>
    </inkml:context>
    <inkml:brush xml:id="br0">
      <inkml:brushProperty name="width" value="0.025" units="cm"/>
      <inkml:brushProperty name="height" value="0.025" units="cm"/>
    </inkml:brush>
  </inkml:definitions>
  <inkml:trace contextRef="#ctx0" brushRef="#br0">0 742 9577,'0'0'11728,"11"-9"-10537,189-172 2735,89-129-3288,-272 289-625,61-76 64,-71 87-58,-1 1 0,0-1 0,0-1 0,-2 1 0,1-1 1,-1 0-1,-1 0 0,3-14 0,-6 24-47,1 1 1,-1-1-1,0 1 1,0 0-1,0-1 1,0 1-1,0-1 0,0 1 1,0-1-1,0 1 1,0-1-1,0 1 1,0-1-1,0 1 1,-1-1-1,1 1 1,0-1-1,0 1 0,0-1 1,-1 1-1,1-1 1,0 1-1,-1 0 1,1-1-1,0 1 1,-1 0-1,1-1 1,0 1-1,-1 0 0,1-1 1,-1 1-1,1 0 1,-1 0-1,1-1 1,0 1-1,-1 0 1,-22 3-2145,-22 17-2784,8 1 18,-4 2-1003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19.475"/>
    </inkml:context>
    <inkml:brush xml:id="br0">
      <inkml:brushProperty name="width" value="0.025" units="cm"/>
      <inkml:brushProperty name="height" value="0.025" units="cm"/>
    </inkml:brush>
  </inkml:definitions>
  <inkml:trace contextRef="#ctx0" brushRef="#br0">1 1 3651,'0'0'-192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20.036"/>
    </inkml:context>
    <inkml:brush xml:id="br0">
      <inkml:brushProperty name="width" value="0.025" units="cm"/>
      <inkml:brushProperty name="height" value="0.025" units="cm"/>
    </inkml:brush>
  </inkml:definitions>
  <inkml:trace contextRef="#ctx0" brushRef="#br0">53 130 3619,'0'0'12028,"-8"5"-10304,-2 1-1106,-8 4-61,2 4 3238,22-13 1651,23 1-4539,-9-5-731,1 0 0,-1-2-1,0 0 1,0-1 0,-1-2 0,1 1 0,34-22 0,-2 4-19,-14 10-165,80-20 0,-117 34 8,21-8-160,-21 2-3628,-9-2-6416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21.015"/>
    </inkml:context>
    <inkml:brush xml:id="br0">
      <inkml:brushProperty name="width" value="0.025" units="cm"/>
      <inkml:brushProperty name="height" value="0.025" units="cm"/>
    </inkml:brush>
  </inkml:definitions>
  <inkml:trace contextRef="#ctx0" brushRef="#br0">1 37 5830,'0'0'19997,"0"9"-19436,4 227 3026,-4-256-3297,1-1-1,1 1 1,1 0 0,0 0 0,2 0-1,0 1 1,9-22 0,-12 35-310,0 0 1,1 0 0,0 1 0,1-1 0,-1 1-1,1-1 1,0 1 0,0 0 0,0 1 0,1-1-1,0 1 1,0 0 0,0 0 0,0 0 0,1 1-1,-1 0 1,1 0 0,0 0 0,0 1 0,0-1-1,0 2 1,1-1 0,-1 1 0,0 0-1,1 0 1,8 0 0,-13 1 19,0-1 1,0 1-1,0 0 0,-1 0 0,1 0 0,0 0 1,0 0-1,0 1 0,0-1 0,0 0 0,0 1 1,0 0-1,0-1 0,0 1 0,-1 0 0,1 0 1,0 0-1,0 0 0,-1 0 0,1 0 1,-1 1-1,1-1 0,-1 0 0,0 1 0,1-1 1,-1 1-1,0 0 0,0-1 0,0 1 0,0 0 1,0 0-1,-1-1 0,1 1 0,0 0 1,-1 0-1,0 0 0,1 0 0,-1 0 0,0 0 1,0 0-1,0 0 0,0 0 0,0 0 0,0 0 1,-1 0-1,1 0 0,-1 0 0,1-1 1,-2 4-1,0-2 26,1 0-1,-1 0 1,1 0 0,-1 0 0,0 0-1,0 0 1,-1-1 0,1 1 0,0-1-1,-1 1 1,0-1 0,1 0 0,-1 0-1,0 0 1,0-1 0,0 1 0,0-1-1,0 1 1,-7 1 0,7-2 1,-1 0 1,0 0-1,0 0 1,0 0-1,0 0 1,0-1-1,0 0 1,0 0-1,0 0 1,0 0-1,0-1 1,0 1-1,0-1 1,0 0-1,0 0 1,-7-3-1,10 3-225,1 1 0,-1-1 0,0 0 0,0 1 0,0-1 0,1 0 0,-1 1 1,0-1-1,1 0 0,-1 0 0,0 0 0,1 0 0,-1 1 0,1-1 0,-1 0 0,1 0 0,0 0 0,0 0 0,-1-1 0,1 1-243,0 0 0,0 0 0,0 0 0,1 0-1,-1 0 1,0 0 0,0 0 0,1 0-1,-1 0 1,1 0 0,-1 0 0,1 0 0,-1 1-1,1-1 1,-1 0 0,1 0 0,0 1 0,-1-1-1,1 0 1,0 1 0,0-1 0,0 0 0,-1 1-1,1-1 1,0 1 0,0 0 0,0-1-1,0 1 1,1-1 0,12-2-13209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23.504"/>
    </inkml:context>
    <inkml:brush xml:id="br0">
      <inkml:brushProperty name="width" value="0.025" units="cm"/>
      <inkml:brushProperty name="height" value="0.025" units="cm"/>
    </inkml:brush>
  </inkml:definitions>
  <inkml:trace contextRef="#ctx0" brushRef="#br0">708 85 3587,'-14'0'8440,"-27"-2"-6842,-35-1 577,-97 7-1,161-1-2057,0 0 0,0 0-1,1 1 1,-1 1 0,1 0 0,0 0-1,1 1 1,-1 0 0,1 1-1,0 1 1,1-1 0,0 1-1,-16 18 1,2 1 346,1 1 0,2 1 0,-27 46 0,27-37-292,1 1-1,3 1 1,0 0-1,3 1 1,1 1-1,3 0 1,1 0-1,-3 45 1,9-57-158,2 0 0,1-1 0,1 1 0,1 0 0,1-1 0,2 0-1,2 0 1,0-1 0,2 0 0,0 0 0,2-1 0,24 39 0,-22-43-37,2-1 0,0 0 0,2-2 0,0 0 0,1 0 0,1-2 0,27 20-1,-37-31-11,-1-1 0,1 0 0,1-1 0,-1 0 0,1-1 0,-1 0 0,1 0 0,0-1 0,0-1 0,1 0 0,-1 0 0,1-1 0,-1-1 0,1 0 0,-1 0 0,0-1 0,1 0 0,-1-1 0,19-6 0,-14 1 41,0 0 0,0-1-1,-1-1 1,0 0 0,0-1 0,-1 0-1,-1-2 1,0 1 0,0-2-1,-1 1 1,10-16 0,5-9 63,-1 0 1,-3-2 0,22-46-1,-16 20 71,-3 0 0,-3-2 0,-3-1 0,-3 0-1,-3-2 1,-3 1 0,-3-2 0,-3 1 0,-3-1-1,-10-99 1,6 154-130,0-1 0,-1 1 0,-1 0 0,-1 0 0,0 1 0,-13-28 0,16 39-102,0 0 1,-1 0-1,1 1 0,0-1 0,-1 1 0,0 0 0,0 0 0,0 0 0,0 0 0,-1 0 0,1 1 0,-1-1 0,1 1 0,-1 0 0,0 0 0,0 0 0,0 1 0,0-1 0,0 1 0,0 0 0,0 0 0,-1 0 0,1 1 0,0 0 0,0 0 0,-1 0 0,1 0 0,0 0 0,0 1 0,-7 1 0,-26 14-3526,2 5-2776</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1.141"/>
    </inkml:context>
    <inkml:brush xml:id="br0">
      <inkml:brushProperty name="width" value="0.025" units="cm"/>
      <inkml:brushProperty name="height" value="0.025" units="cm"/>
    </inkml:brush>
  </inkml:definitions>
  <inkml:trace contextRef="#ctx0" brushRef="#br0">0 0 3171,'0'0'23574,"3"9"-23093,3 12-1,-2 0 1,-1 1-1,2 31 0,-4-28 70,1 1 0,2-1 0,10 40 0,-9-55 26,-4-12-3522,-8-15-7752,-3 8 2893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1.466"/>
    </inkml:context>
    <inkml:brush xml:id="br0">
      <inkml:brushProperty name="width" value="0.025" units="cm"/>
      <inkml:brushProperty name="height" value="0.025" units="cm"/>
    </inkml:brush>
  </inkml:definitions>
  <inkml:trace contextRef="#ctx0" brushRef="#br0">0 34 11115,'0'0'14835,"12"-1"-13559,141-9 1943,63-3-3086,-215 13-816,-11-9-14286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3.975"/>
    </inkml:context>
    <inkml:brush xml:id="br0">
      <inkml:brushProperty name="width" value="0.025" units="cm"/>
      <inkml:brushProperty name="height" value="0.025" units="cm"/>
    </inkml:brush>
  </inkml:definitions>
  <inkml:trace contextRef="#ctx0" brushRef="#br0">25 298 5509,'0'0'3342,"-2"8"-299,-4 7-642,2 1 0,0 0 1,1 0-1,-2 31 0,5-47-2340,0 1-1,0-1 1,0 1 0,0-1-1,0 0 1,0 1 0,0-1-1,0 0 1,0 1 0,0-1-1,0 1 1,0-1 0,1 0-1,-1 1 1,0-1-1,0 0 1,0 1 0,1-1-1,-1 0 1,0 1 0,0-1-1,1 0 1,-1 0 0,0 1-1,1-1 1,-1 0 0,0 0-1,1 0 1,-1 1 0,0-1-1,1 0 1,-1 0 0,1 0-1,-1 0 1,0 0 0,1 0-1,19-4 1297,15-16 28,-12-4-1038,-1 0 0,-1-1 0,-2-1-1,26-43 1,52-121-270,-83 161 12,-14 28-88,0 1-1,0-1 0,0 0 1,0 1-1,0-1 0,0 0 0,1 1 1,-1-1-1,0 1 0,0-1 1,1 1-1,-1-1 0,0 1 0,1-1 1,-1 1-1,1-1 0,-1 1 0,0-1 1,1 1-1,-1-1 0,1 1 1,-1 0-1,1-1 0,-1 1 0,1 0 1,0-1-1,-1 1 0,1 0 1,-1 0-1,1 0 0,0-1 0,3 21-16,-7 39 34,-23 72 153,18-103 36,2-1 1,0 1-1,2 0 1,1 0-1,2 1 1,2 39-1,0-66-827,0-14-1726,3-23-9892,5 16-1166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4.584"/>
    </inkml:context>
    <inkml:brush xml:id="br0">
      <inkml:brushProperty name="width" value="0.025" units="cm"/>
      <inkml:brushProperty name="height" value="0.025" units="cm"/>
    </inkml:brush>
  </inkml:definitions>
  <inkml:trace contextRef="#ctx0" brushRef="#br0">46 26 4452,'0'0'24252,"-20"22"-23574,19 2 52,1-23-714,0-1 0,0 0 0,1 0 0,-1 0 0,0 1 0,0-1 1,0 0-1,1 0 0,-1 0 0,0 1 0,0-1 0,1 0 0,-1 0 1,0 0-1,0 0 0,1 0 0,-1 0 0,0 0 0,0 1 0,1-1 0,-1 0 1,0 0-1,0 0 0,1 0 0,-1 0 0,0 0 0,1 0 0,-1 0 1,0-1-1,0 1 0,1 0 0,-1 0 0,0 0 0,0 0 0,1 0 1,-1 0-1,0 0 0,0-1 0,1 1 0,-1 0 0,3-2 36,-1 0 0,0 0-1,0 0 1,0 0 0,0-1-1,0 1 1,0 0 0,-1-1-1,1 1 1,-1-1-1,0 0 1,1 0 0,0-2-1,-2 2-14,1 1 0,0 0 0,-1 0 0,1-1 0,-1 1 0,0 0 0,0-1 0,0 1 0,0 0 0,-1-5 0,1 6-29,0 1-1,0 0 1,0-1-1,-1 1 1,1-1-1,0 1 1,0 0-1,0-1 0,-1 1 1,1 0-1,0-1 1,-1 1-1,1 0 1,0-1-1,-1 1 0,1 0 1,0 0-1,-1-1 1,1 1-1,-1 0 1,1 0-1,0 0 1,-1-1-1,1 1 0,-1 0 1,1 0-1,-1 0 1,1 0-1,0 0 1,-1 0-1,1 0 1,-2 0-1,0 1-5,0 0 0,-1 0 0,1 0 0,0 0-1,0 1 1,0-1 0,0 1 0,0-1 0,0 1 0,0 0 0,1 0 0,-1-1 0,1 1 0,-1 0 0,1 1-1,0-1 1,-1 0 0,0 3 0,-1 1-8,1 1 0,-1-1 0,1 0 0,1 1 0,-1-1 0,1 1 0,0 10 0,23-56 636,-14 18-5061,-4 17 304,-1 14-20,-3-4-4993</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5.321"/>
    </inkml:context>
    <inkml:brush xml:id="br0">
      <inkml:brushProperty name="width" value="0.025" units="cm"/>
      <inkml:brushProperty name="height" value="0.025" units="cm"/>
    </inkml:brush>
  </inkml:definitions>
  <inkml:trace contextRef="#ctx0" brushRef="#br0">150 161 4516,'0'0'5798,"10"-11"-2996,-4 3-2394,5-4 468,-1-1 0,-1 0-1,8-15 1,-14 24-247,-1-1 0,1-1 0,-1 1 0,-1 0 0,1-1 0,-1 1 0,0 0 0,1-12 0,-2 16-514,-1 0-1,1 0 1,0 0-1,-1 0 1,0 0-1,1 0 1,-1 0-1,1 0 1,-1 1-1,0-1 0,0 0 1,0 0-1,1 1 1,-1-1-1,0 0 1,0 1-1,0-1 1,0 1-1,0-1 1,0 1-1,0-1 1,0 1-1,0 0 1,0 0-1,0-1 1,0 1-1,-1 0 1,1 0-1,0 0 1,0 0-1,0 0 1,0 1-1,0-1 1,0 0-1,0 0 1,-2 1-1,-2 0 27,-1 0 0,0 0-1,1 0 1,-1 0 0,1 1-1,-8 3 1,3 2-32,0 0 0,1 1 0,0 0 0,0 1-1,1 0 1,0 0 0,0 0 0,1 1 0,0 1 0,1-1 0,0 1 0,1 0-1,0 0 1,1 0 0,-6 23 0,4-6 237,0 1 0,2-1-1,1 1 1,2 0 0,2 45 0,2-57-315,0 1 0,1 0-1,1-1 1,10 27 0,-9-29 82,0 0 0,-1 0 0,-1 0 0,-1 1 0,0-1 0,1 19 0,-30-56-1560,13 4-2957,-4-5-5120,3 5-1238</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5:45.692"/>
    </inkml:context>
    <inkml:brush xml:id="br0">
      <inkml:brushProperty name="width" value="0.025" units="cm"/>
      <inkml:brushProperty name="height" value="0.025" units="cm"/>
    </inkml:brush>
  </inkml:definitions>
  <inkml:trace contextRef="#ctx0" brushRef="#br0">1 97 6182,'0'0'22902,"61"-4"-21525,-19-5-544,6-1-481,1-2-288,-3 0-32,-2 2-352,-3-2-1410,-2 1-1761,-3-6-4164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0.681"/>
    </inkml:context>
    <inkml:brush xml:id="br0">
      <inkml:brushProperty name="width" value="0.025" units="cm"/>
      <inkml:brushProperty name="height" value="0.025" units="cm"/>
    </inkml:brush>
  </inkml:definitions>
  <inkml:trace contextRef="#ctx0" brushRef="#br0">333 1 9929,'0'0'9567,"-10"9"-8067,-15 20-790,1 2 0,1 1 0,-27 50 0,-4 10-362,-82 162 542,135-250-864,-1 0 0,0 0 0,1 1-1,0-1 1,0 0 0,0 1-1,0-1 1,0 8 0,2-11-27,-1 0 1,0 1-1,0-1 1,1 0-1,-1 0 1,1 0-1,-1 0 1,1 1-1,-1-1 1,1 0-1,0 0 1,0 0-1,-1 0 0,1 0 1,0 0-1,0-1 1,0 1-1,0 0 1,0 0-1,0-1 1,0 1-1,0 0 1,0-1-1,1 1 1,-1-1-1,0 0 1,0 1-1,0-1 1,1 0-1,-1 0 0,0 0 1,0 1-1,3-2 1,17 2 91,0-1-1,1-1 1,-1-1 0,0-1 0,0-1-1,-1 0 1,30-12 0,6-5-870,73-40-1,-78 33-2834,-4-1-2813</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3.042"/>
    </inkml:context>
    <inkml:brush xml:id="br0">
      <inkml:brushProperty name="width" value="0.025" units="cm"/>
      <inkml:brushProperty name="height" value="0.025" units="cm"/>
    </inkml:brush>
  </inkml:definitions>
  <inkml:trace contextRef="#ctx0" brushRef="#br0">1 53 11115,'0'0'8418,"9"-1"-6640,173-22 2838,-117 12-4893,112-5 0,-177 16 188,1 0 1,-1-1-1,0 1 0,0 0 0,0 0 0,0 0 0,1 0 0,-1 0 0,0 0 0,0 0 0,1 0 0,-1 0 1,0 0-1,0 0 0,0 0 0,1 0 0,-1 0 0,0 0 0,0 0 0,0 0 0,1 0 0,-1 0 0,0 0 1,0 0-1,0 0 0,1 0 0,-1 0 0,0 0 0,0 0 0,0 0 0,1 1 0,-1-1 0,0 0 0,0 0 1,0 0-1,0 0 0,1 0 0,-1 1 0,0-1 0,0 0 0,0 0 0,0 0 0,0 1 0,0-1 0,0 0 1,0 0-1,0 0 0,1 1 0,-1-1 0,0 0 0,0 0 0,0 0 0,0 1 0,0-1 0,0 0 0,0 0 1,0 0-1,-1 1 0,-12 4-8818,-2-5 2010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3.384"/>
    </inkml:context>
    <inkml:brush xml:id="br0">
      <inkml:brushProperty name="width" value="0.025" units="cm"/>
      <inkml:brushProperty name="height" value="0.025" units="cm"/>
    </inkml:brush>
  </inkml:definitions>
  <inkml:trace contextRef="#ctx0" brushRef="#br0">392 61 12396,'0'0'4233,"-1"-9"-1996,1 8-2172,1-32 2152,-1 32-2128,1 0 0,-1 0-1,0 1 1,1-1 0,-1 0 0,1 0 0,-1 0 0,1 0 0,-1 0-1,1 1 1,0-1 0,-1 0 0,1 1 0,0-1 0,0 0 0,-1 1 0,1-1-1,0 1 1,0-1 0,0 1 0,0-1 0,0 1 0,0 0 0,0 0 0,0-1-1,0 1 1,0 0 0,0 0 0,0 0 0,0 0 0,0 0 0,0 0-1,0 0 1,-1 0 0,1 0 0,0 1 0,0-1 0,0 0 0,0 1 0,1 0-1,-1-1-75,-1 0-1,1 0 0,-1 0 0,0 0 0,1 0 0,-1 1 0,0-1 0,1 0 1,-1 0-1,0 0 0,1 1 0,-1-1 0,0 0 0,0 0 0,1 1 0,-1-1 1,0 0-1,0 1 0,0-1 0,1 0 0,-1 0 0,0 1 0,0-1 0,0 1 1,0-1-1,0 0 0,1 1 0,-1-1 0,0 0 0,0 1 0,0-1 0,0 0 1,0 1-1,0-1 0,0 1 0,-9 15 294,-15 9 227,-17 1 148,0-1 1,-50 22-1,51-29-389,0 3 0,-66 47 0,102-65-261,0 1 0,0-1-1,1 1 1,0-1-1,-1 1 1,1 0-1,0 1 1,1-1 0,-1 0-1,-3 9 1,6-12-28,0 0 1,-1 1 0,1-1 0,0 1-1,0-1 1,0 0 0,0 1-1,0-1 1,0 0 0,0 1-1,0-1 1,1 1 0,-1-1-1,0 0 1,1 1 0,-1-1-1,1 0 1,0 0 0,-1 1 0,1-1-1,0 0 1,0 0 0,0 0-1,-1 0 1,1 0 0,0 0-1,1 0 1,-1 0 0,0 0-1,0-1 1,0 1 0,0 0-1,1-1 1,-1 1 0,0-1-1,1 1 1,-1-1 0,0 0 0,1 1-1,-1-1 1,3 0 0,27 6 89,0-2 0,57 0 0,18 2-250,-75-2-450,26 4-2586,-20-5-2941,0-2-7031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4.566"/>
    </inkml:context>
    <inkml:brush xml:id="br0">
      <inkml:brushProperty name="width" value="0.025" units="cm"/>
      <inkml:brushProperty name="height" value="0.025" units="cm"/>
    </inkml:brush>
  </inkml:definitions>
  <inkml:trace contextRef="#ctx0" brushRef="#br0">0 79 2370,'0'0'20521,"7"10"-19010,-4-6-1339,1 1-41,-1 0-1,0 0 1,0 0 0,0 0 0,-1 0 0,1 1 0,-1-1 0,-1 1 0,1-1 0,-1 1 0,0 0 0,1 11 0,-1 19 337,0-21-209,-1 1 0,0-1-1,-1 0 1,0 0 0,-1 1-1,-8 26 1,10-42-217,0 0 0,0 0 0,0-1 0,-1 1 0,1 0 0,0 0 1,0 0-1,0 0 0,0-1 0,-1 1 0,1 0 0,0 0 0,0 0 0,0 0 0,0 0 0,-1 0 0,1 0 0,0-1 0,0 1 0,-1 0 1,1 0-1,0 0 0,0 0 0,0 0 0,-1 0 0,1 0 0,0 0 0,0 0 0,-1 0 0,1 0 0,0 0 0,0 0 0,0 1 0,-1-1 1,1 0-1,0 0 0,0 0 0,0 0 0,-1 0 0,1 0 0,0 0 0,0 1 0,0-1 0,-1 0 0,1 0 0,0 0 0,0 0 0,0 1 1,0-1-1,0 0 0,-1 1 0,-2-23 465,3 21-511,-5-123 272,6 71-287,1 41-50,2 14-47,-2 3 115,0 0 1,1 0 0,0 0 0,0 0 0,0-1-1,0 1 1,1-1 0,0 0 0,0 0 0,0 0-1,0-1 1,0 1 0,1-1 0,0 0 0,5 3-1,-7-5 7,1 0 0,0 0 0,-1 0 0,1 0 0,0 0 0,-1-1 0,1 0 0,0 1 0,0-2 0,-1 1 0,1 0-1,0-1 1,0 1 0,-1-1 0,1 0 0,-1 0 0,1-1 0,-1 1 0,1-1 0,-1 0 0,0 1 0,1-2 0,3-3-1,7-5 14,-1-1-1,0 0 1,-1-1-1,0 0 1,-2-1-1,1 0 1,-2-1-1,1 0 0,-2-1 1,11-28-1,-16 34 36,-7 24-41,0-1 1,-1 0 0,-1 0 0,0-1-1,0 1 1,-16 21 0,15-25-2,0 1 0,1-1 0,0 2 0,1-1 0,0 0 1,1 1-1,0 0 0,0 0 0,1 0 0,-2 22 0,5-32-56,0 1 0,0-1 0,1 1 0,-1 0 0,1-1 0,-1 1 0,1-1 0,0 1 0,-1-1 0,1 0 0,0 1 0,0-1 0,0 0 0,0 1 0,0-1-1,0 0 1,1 0 0,-1 0 0,0 0 0,0 0 0,1 0 0,-1 0 0,1-1 0,-1 1 0,1 0 0,-1-1 0,1 1 0,-1-1 0,3 1 0,24 4-3217,-3-5-3389,-5-3-2713</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5.034"/>
    </inkml:context>
    <inkml:brush xml:id="br0">
      <inkml:brushProperty name="width" value="0.025" units="cm"/>
      <inkml:brushProperty name="height" value="0.025" units="cm"/>
    </inkml:brush>
  </inkml:definitions>
  <inkml:trace contextRef="#ctx0" brushRef="#br0">188 18 11563,'0'0'12972,"-9"-4"-12043,3 1-782,4 2-102,0 0 0,0-1 0,1 1 0,-1 0 0,0 0-1,-1 1 1,1-1 0,0 0 0,0 1 0,0-1 0,0 1-1,0 0 1,-1 0 0,1 0 0,0 0 0,0 0 0,-1 0 0,1 0-1,0 1 1,0-1 0,0 1 0,0 0 0,0-1 0,0 1-1,0 0 1,0 0 0,0 1 0,0-1 0,0 0 0,-2 2 0,-8 10 237,-37 39 1042,45-47-1186,0 0 1,1-1-1,0 1 0,0 0 1,0 1-1,1-1 0,-1 1 0,1-1 1,-2 8-1,5-12-132,-1 0-1,1-1 1,-1 1 0,1-1 0,-1 1-1,1-1 1,-1 1 0,1-1 0,0 1-1,-1-1 1,1 0 0,0 1-1,-1-1 1,1 0 0,0 0 0,-1 1-1,1-1 1,0 0 0,0 0 0,-1 0-1,1 0 1,0 0 0,0 0-1,-1 0 1,1 0 0,0 0 0,0 0-1,-1 0 1,2-1 0,26-1 62,14-10-29,-34 9-152,-1 1 0,0-1 0,1 1 0,-1 1 0,1-1 0,0 1 0,0 1 0,-1-1 0,1 1 0,0 1 0,0-1 0,8 3 0,-14-2 107,-1 0 0,0 1-1,1-1 1,-1 1 0,0-1 0,0 1 0,0-1 0,0 1 0,0 0 0,0-1 0,0 1 0,-1 0 0,1 0 0,0-1 0,-1 1 0,0 0 0,1 0 0,-1 0 0,0 0 0,0 0 0,0 0 0,0 0 0,-1-1 0,1 1 0,0 0 0,-1 2 0,0 2 53,0 0 0,0 0 0,-1-1 0,1 1 0,-1-1 0,0 1 0,-5 8 0,1-7 76,0 1 1,0-2-1,-1 1 0,0-1 0,0 0 1,0 0-1,-1-1 0,0 0 1,0-1-1,0 1 0,-1-1 0,1-1 1,-1 0-1,0 0 0,0-1 0,0 0 1,0 0-1,0-1 0,0 0 0,-1-1 1,-13-1-1,22 1-193,0 0 0,0 0-1,0-1 1,0 1 0,0 0 0,0-1 0,0 1-1,0-1 1,0 1 0,0-1 0,1 1 0,-1-1-1,0 0 1,0 1 0,1-1 0,-1 0 0,0 0-1,1 1 1,-1-1 0,1 0 0,-1 0 0,1 0-1,-1 0 1,1 0 0,0 0 0,-1 0 0,1 0-1,0 0 1,0 1 0,0-1 0,-1 0 0,1-1-1,0 1 1,0 0 0,1 0 0,-1 0 0,0 0-1,0 1 1,0-1 0,1-2 0,0 0-430,0-1 1,0 0-1,1 1 0,-1-1 1,1 1-1,0-1 1,0 1-1,0 0 0,4-5 1,45-45-8934,-19 19 1388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5.677"/>
    </inkml:context>
    <inkml:brush xml:id="br0">
      <inkml:brushProperty name="width" value="0.025" units="cm"/>
      <inkml:brushProperty name="height" value="0.025" units="cm"/>
    </inkml:brush>
  </inkml:definitions>
  <inkml:trace contextRef="#ctx0" brushRef="#br0">74 0 15727,'0'0'10105,"0"11"-8786,-6 21-467,-1 0 0,-19 56 0,-6 18 190,31-104-1017,1 0-1,0 0 1,-1-1-1,1 1 1,0 0-1,0 0 1,0 0-1,0-1 1,0 1-1,0 0 1,1 0-1,0 3 1,-1-5-14,1 1 0,-1 0 0,0-1 1,1 1-1,-1-1 0,1 1 0,-1-1 1,1 1-1,-1-1 0,1 1 0,-1-1 1,1 0-1,0 1 0,-1-1 0,1 0 1,-1 1-1,1-1 0,0 0 0,-1 0 1,1 0-1,0 0 0,1 1 0,2-2 9,1 1-1,-1-1 1,0 1-1,1-1 1,-1-1-1,0 1 1,0 0-1,7-5 1,-3 2-42,-2 1-98,-1 1 1,0-1-1,1 1 1,-1 0-1,1 1 1,0-1-1,-1 1 1,1 0-1,9 0 1,-14 2 103,0 0 1,0-1-1,0 1 1,0 0-1,0 0 1,0 0-1,0 0 1,0 1-1,0-1 1,-1 0-1,1 0 1,0 0-1,-1 1 1,1-1-1,-1 0 1,1 1 0,-1-1-1,0 0 1,1 1-1,-1-1 1,0 1-1,0-1 1,0 1-1,0-1 1,0 0-1,0 1 1,-1-1-1,1 1 1,-1 1-1,-7 47 59,-4-21-77,-3 8 475,16-37-431,-1 0 1,0 0-1,0 0 1,0 0 0,0 0-1,0 0 1,0 0 0,0 0-1,0 0 1,0 0-1,0 0 1,0 0 0,0 0-1,0 0 1,0 0 0,1 0-1,-1 0 1,0 0-1,0 0 1,0 0 0,0 0-1,0 0 1,0 0-1,0 0 1,0 0 0,0 0-1,0 0 1,0 0 0,0 0-1,0 0 1,0 1-1,0-1 1,0 0 0,0 0-1,0 0 1,0 0 0,14-20 481,9-20-313,34-81-1,-58 122-180,0 1-1,1 0 0,-1-1 0,0 1 0,1-1 1,-1 1-1,1 0 0,0-1 0,0 1 0,0 0 1,-1 0-1,1-1 0,1 1 0,-1 0 0,0-1 0,0 1 1,1 0-1,-1-1 0,1 3 0,0-4 5,0 1 1,-1 0-1,1 0 0,0-1 0,0 1 0,0-1 0,0 1 1,-1-1-1,1 1 0,0-1 0,0 1 0,0-1 1,0 0-1,0 1 0,0-1 0,0 0 0,0 0 0,0 0 1,0 0-1,0 0 0,0 0 0,2 0 0,2-1 8,0 0-1,0 0 1,0 0-1,0-1 0,-1 1 1,1-1-1,-1 0 1,1-1-1,-1 1 0,0-1 1,6-4-1,41-56 23,-54 74-8,0 0-1,0-1 0,-1 1 0,-1-1 1,-8 14-1,9-17 33,0-1-1,0 1 1,1 0-1,0 0 1,0 1 0,1-1-1,0 0 1,0 1-1,0 0 1,1-1 0,0 1-1,1 0 1,0 13-1,2-21-239,0 1-1,-1 0 0,1-1 0,0 1 0,0-1 1,0 1-1,0-1 0,-1 0 0,1 0 0,0 0 1,0 0-1,0 0 0,0 0 0,-1-1 0,1 1 1,0-1-1,0 1 0,0-1 0,-1 0 0,3 0 0,-2-2-695,0 1 0,0 0 0,0-1 0,-1 1 0,1-1 0,-1 0 0,1 0 0,-1 1 0,0-1 0,0 0 0,0 0 0,0-5 0,7-23-11756</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6.034"/>
    </inkml:context>
    <inkml:brush xml:id="br0">
      <inkml:brushProperty name="width" value="0.025" units="cm"/>
      <inkml:brushProperty name="height" value="0.025" units="cm"/>
    </inkml:brush>
  </inkml:definitions>
  <inkml:trace contextRef="#ctx0" brushRef="#br0">1 1 12780,'0'0'16271</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6.363"/>
    </inkml:context>
    <inkml:brush xml:id="br0">
      <inkml:brushProperty name="width" value="0.025" units="cm"/>
      <inkml:brushProperty name="height" value="0.025" units="cm"/>
    </inkml:brush>
  </inkml:definitions>
  <inkml:trace contextRef="#ctx0" brushRef="#br0">154 26 12556,'0'0'13869,"-9"-5"-12620,-31-14-517,37 18-673,1 1 1,0 0-1,-1-1 1,1 1-1,-1 0 1,1 0-1,-1 1 1,1-1-1,0 0 1,-1 1-1,1 0 1,-1-1 0,1 1-1,0 0 1,0 0-1,0 0 1,-1 1-1,1-1 1,0 0-1,0 1 1,1-1-1,-1 1 1,0 0-1,-2 3 1,-2 2 215,0-1-1,1 1 1,0 1-1,-8 14 1,11-20-249,1 1 0,0-1 0,-1 0 0,1 0 0,0 1 0,0-1 0,1 1 0,-1-1 0,0 1 1,1-1-1,0 1 0,-1-1 0,1 1 0,0-1 0,0 1 0,0 0 0,1-1 0,-1 1 0,1-1 0,-1 1 0,1-1 0,0 1 0,0-1 0,0 0 1,0 1-1,0-1 0,1 0 0,-1 0 0,1 0 0,-1 0 0,1 0 0,0 0 0,0 0 0,0-1 0,0 1 0,0 0 0,0-1 0,0 0 0,1 0 1,-1 1-1,0-1 0,1-1 0,-1 1 0,1 0 0,4 0 0,6 2-568,1-1 1,0 0-1,0-1 1,0 0-1,0-1 0,0-1 1,18-3-1,-7-4-3910,-4-4-2093</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6.943"/>
    </inkml:context>
    <inkml:brush xml:id="br0">
      <inkml:brushProperty name="width" value="0.025" units="cm"/>
      <inkml:brushProperty name="height" value="0.025" units="cm"/>
    </inkml:brush>
  </inkml:definitions>
  <inkml:trace contextRef="#ctx0" brushRef="#br0">33 0 13933,'0'0'13069,"3"14"-12183,-1 3-637,0 1 0,-1 0 1,-1 0-1,-1 1 1,0-1-1,-7 31 0,-2-3 169,2 0 0,2 0 0,0 51-1,6-97-405,0 0-1,0 1 0,0-1 1,0 0-1,0 1 0,0-1 1,0 0-1,0 1 0,0-1 1,0 0-1,0 1 0,0-1 0,0 0 1,0 1-1,0-1 0,0 0 1,0 1-1,1-1 0,-1 0 1,0 1-1,0-1 0,0 0 1,1 1-1,-1-1 0,0 0 1,0 0-1,1 1 0,-1-1 1,0 0-1,0 0 0,1 0 1,-1 1-1,0-1 0,1 0 1,11-7 418,8-19 126,-12 6-546,-1-1 0,0 0 0,-2 0 0,0 0 0,-1-1 0,-2 0 0,1-30 0,-18 150-10,14-95 0,1-1 0,0 1 0,1-1 0,-1 1 0,0 0 0,1-1 0,-1 1 0,1-1 0,0 0 0,0 1 0,0-1 0,0 0 0,0 1 0,0-1 0,1 0 0,-1 0 0,3 3 0,-2-4 0,0 0 0,-1 0 0,1 0 0,0-1 0,0 1 0,0 0 0,0-1 0,-1 1 0,1-1 0,0 0 0,0 0 0,0 0 0,0 0 0,0 0 0,0 0 0,0 0 0,0 0 0,0-1 0,0 1 0,-1-1 0,1 0 0,0 1 0,0-1 0,-1 0 0,3-1 0,1-1 0,0-1 0,0 1 0,0-1 0,0 0 0,-1-1 0,1 1 0,-1-1 0,0 1 0,0-1 0,-1-1 0,0 1 0,4-8 0,27-35 0,-34 75 0,-2-12 0,0-1 0,-1 0 0,-7 17 0,6-19 0,0 0 0,1 1 0,0-1 0,1 1 0,-1 13 0,3-26-57,1 1 0,-1-1 0,0 1 1,0-1-1,0 0 0,0 1 0,1-1 0,-1 1 0,0-1 1,0 0-1,1 1 0,-1-1 0,0 0 0,0 0 0,1 1 1,-1-1-1,1 0 0,-1 0 0,0 1 0,1-1 0,-1 0 1,0 0-1,1 0 0,-1 0 0,1 1 0,-1-1 0,0 0 1,1 0-1,-1 0 0,1 0 0,-1 0 0,0 0 0,1 0 1,-1 0-1,1 0 0,-1 0 0,1-1 0,-1 1 0,0 0 1,1 0-1,-1 0 0,1 0 0,-1-1 0,0 1 0,1 0 1,-1 0-1,0-1 0,1 1 0,-1 0 0,0 0 0,0-1 1,1 0-1,21-15-5798,-12-7-2099,-3-6-5750</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7.287"/>
    </inkml:context>
    <inkml:brush xml:id="br0">
      <inkml:brushProperty name="width" value="0.025" units="cm"/>
      <inkml:brushProperty name="height" value="0.025" units="cm"/>
    </inkml:brush>
  </inkml:definitions>
  <inkml:trace contextRef="#ctx0" brushRef="#br0">18 0 19154,'0'0'11403,"-17"50"-13485,25-40-961,-1 3-1697,3 0-3172</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37.614"/>
    </inkml:context>
    <inkml:brush xml:id="br0">
      <inkml:brushProperty name="width" value="0.025" units="cm"/>
      <inkml:brushProperty name="height" value="0.025" units="cm"/>
    </inkml:brush>
  </inkml:definitions>
  <inkml:trace contextRef="#ctx0" brushRef="#br0">48 1 17617,'0'0'9694,"-7"10"-8290,3-4-1249,0-1-102,-1 1-1,1 0 1,1 0-1,-1 0 1,1 0-1,0 1 1,1 0-1,0-1 1,0 1-1,0 0 0,-1 10 1,28-19 422,16-21-341,-36 20-154,0-1 0,0 1 0,0 0-1,0 0 1,0 1 0,1 0-1,-1 0 1,1 0 0,-1 0 0,1 1-1,0 0 1,0 0 0,7 0 0,-12 4 91,0 0 1,-1 0-1,1 0 1,0 0 0,-1 0-1,1 0 1,-1 0 0,0 0-1,0-1 1,0 1-1,-1 4 1,0-1 168,1-4-211,0-1 0,0 1 0,0-1 0,0 1 0,0 0 0,1-1 0,-1 1 0,0-1 0,1 1 0,-1-1 0,1 1 0,-1-1 0,1 1 0,0-1 0,0 0 0,0 1 0,0-1 0,0 0 0,0 0 0,2 3 0,-2-4 1,1 1 0,0 0 0,0-1 0,0 1 0,-1-1 0,1 0 0,0 1 0,0-1 0,0 0 0,0 0 1,0 0-1,0-1 0,-1 1 0,1 0 0,0-1 0,0 1 0,0-1 0,2-1 0,52-26 307,-49 24-350,-1 0 0,1 0 0,-1 0-1,1 1 1,0 0 0,0 0 0,0 0-1,1 1 1,-1 1 0,1-1 0,-1 1 0,1 0-1,-1 1 1,9 0 0,-15 0-1,0 1-1,-1 0 1,1-1-1,0 1 1,-1 0 0,1 0-1,-1-1 1,1 1 0,-1 0-1,1 0 1,-1 0 0,1 0-1,-1 0 1,0-1 0,0 1-1,1 0 1,-1 0 0,0 0-1,0 0 1,0 0 0,0 0-1,0 0 1,0 0 0,0 0-1,-1 0 1,1 0 0,0 0-1,0 0 1,-1 0 0,1-1-1,-1 1 1,0 1 0,-10 30-191,-9 1-1765,2-14-5600,9-13-4046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1.661"/>
    </inkml:context>
    <inkml:brush xml:id="br0">
      <inkml:brushProperty name="width" value="0.025" units="cm"/>
      <inkml:brushProperty name="height" value="0.025" units="cm"/>
    </inkml:brush>
  </inkml:definitions>
  <inkml:trace contextRef="#ctx0" brushRef="#br0">33 157 4068,'-3'-9'4121,"-1"-7"-2213,-9-31 3101,1 14 2610,12 32-6396,0 4-369,3 40-425,3 0-1,1-1 0,19 63 1,-25-102-428,0 1 1,0-1 0,0 0-1,0 0 1,0 0 0,1 0-1,0 0 1,-1 0-1,1 0 1,0-1 0,4 4-1,-5-5 7,0-1 0,0 1-1,0-1 1,0 0 0,0 1 0,0-1-1,0 0 1,0 0 0,0 0-1,0 0 1,0 0 0,0 0 0,0 0-1,0 0 1,0 0 0,0 0-1,0 0 1,1-1 0,-1 1 0,0 0-1,-1-1 1,1 1 0,0-1-1,0 1 1,0-1 0,0 0-1,0 1 1,0-1 0,-1 0 0,1 0-1,0 1 1,0-1 0,-1 0-1,1 0 1,-1 0 0,1 0 0,-1 0-1,1-2 1,14-20 362,-1-1 1,-1-1-1,16-43 0,1-3 1181,-25 89-1190,-2 16-385,-3-26 32,1 1 0,0 0 1,0 0-1,1-1 0,5 14 1,-7-21-9,0 0 0,1 0 1,-1 0-1,1 0 1,-1 0-1,1 0 0,-1 0 1,1-1-1,0 1 1,0 0-1,-1 0 0,1-1 1,0 1-1,0 0 1,0-1-1,-1 1 0,1-1 1,0 1-1,0-1 1,0 1-1,0-1 0,2 0 1,-2 0 3,1 0 1,0 0-1,0-1 1,0 1-1,-1-1 0,1 0 1,0 1-1,-1-1 1,1 0-1,0 0 0,-1 0 1,1 0-1,-1 0 1,0-1-1,1 1 1,-1 0-1,2-3 0,15-18 57,0-1-1,-2-1 1,22-43-1,10-14 643,-48 81-699,0 1-1,0-1 1,0 0-1,0 1 0,0-1 1,0 0-1,0 1 1,0-1-1,0 0 1,0 0-1,0 1 0,0-1 1,0 0-1,0 1 1,0-1-1,0 0 1,1 1-1,-1-1 1,0 0-1,0 0 0,0 1 1,0-1-1,1 0 1,-1 0-1,0 1 1,0-1-1,0 0 0,1 0 1,-1 1-1,0-1 1,0 0-1,1 0 1,-1 0-1,0 0 0,1 1 1,-1-1-1,0 0 1,0 0-1,1 0 1,-1 0-1,0 0 0,1 0 1,-1 0-1,0 0 1,1 0-1,-1 0 1,0 0-1,1 0 1,-1 0-1,0 0 0,1 0 1,-1 0-1,0-1 1,0 1-1,1 0 1,-1 0-1,0 0 0,1 0 1,-1-1-1,0 1 1,0 0-1,1 0 1,-1 0-1,0-1 0,0 1 1,0 0-1,0 0 1,1-1-1,-1 1 1,5 34-50,-4-26 86,1 2-162,-1 0 95,0 0 1,1 0-1,1-1 0,4 14 1,-7-22-100,1 0 1,-1 0 0,1 0 0,-1 0-1,1 0 1,-1-1 0,1 1 0,-1 0-1,1 0 1,0-1 0,0 1 0,-1 0 0,1-1-1,0 1 1,0-1 0,0 1 0,-1-1-1,1 1 1,0-1 0,0 0 0,2 1-1,-2-1-213,0 0 0,1-1 0,-1 1-1,1 0 1,-1-1 0,1 1 0,-1-1-1,0 0 1,1 1 0,-1-1 0,0 0-1,0 0 1,0 0 0,1 0 0,-1 0-1,0 0 1,0 0 0,0 0-1,0-2 1,17-22-6334</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9.447"/>
    </inkml:context>
    <inkml:brush xml:id="br0">
      <inkml:brushProperty name="width" value="0.025" units="cm"/>
      <inkml:brushProperty name="height" value="0.025" units="cm"/>
    </inkml:brush>
  </inkml:definitions>
  <inkml:trace contextRef="#ctx0" brushRef="#br0">101 1 3203,'0'0'22245,"-10"2"-21770,5-1-439,0 0-1,1 1 1,-1-1 0,1 1-1,-1 0 1,1 0 0,0 1-1,0-1 1,0 1 0,0 0-1,0 0 1,1 0 0,-1 0-1,1 1 1,0-1 0,0 1-1,0 0 1,0 0-1,1 0 1,0 0 0,-1 1-1,2-1 1,-1 1 0,0-1-1,1 1 1,0 0 0,0-1-1,0 1 1,1 0 0,0 5-1,0-9-71,0 0-1,0 0 1,1 0-1,-1-1 1,0 1-1,1 0 1,-1-1 0,1 1-1,-1 0 1,1-1-1,-1 1 1,1-1-1,-1 1 1,1-1-1,0 1 1,-1-1-1,1 1 1,0-1-1,0 0 1,-1 1 0,1-1-1,0 0 1,0 1-1,-1-1 1,1 0-1,0 0 1,0 0-1,0 0 1,-1 0-1,1 0 1,1 0 0,35 0-738,-25-1 595,-5 1 140,1 0-1,-1 0 1,1 1 0,-1 0-1,1 0 1,-1 1 0,0 0 0,11 4-1,-16-5 68,0 1 0,0-1 0,0 1 0,0-1 0,0 1 0,-1-1 0,1 1-1,-1 0 1,1 0 0,-1 0 0,1 0 0,-1 0 0,0 0 0,0 0 0,0 0 0,0 1 0,-1-1-1,1 0 1,0 1 0,-1-1 0,0 0 0,1 1 0,-1-1 0,0 1 0,0-1 0,-1 0 0,1 1-1,0-1 1,-1 1 0,1-1 0,-2 3 0,1-4 54,0 1-1,0 0 1,0-1-1,0 1 1,0-1 0,0 1-1,0-1 1,-1 0-1,1 1 1,0-1 0,-1 0-1,1 0 1,-1 0-1,1 0 1,-1 0 0,0 0-1,1-1 1,-1 1-1,0-1 1,0 1 0,0-1-1,1 1 1,-1-1-1,-4 0 1,-52 3 1297,48-3-1221,8 0-208,0 0-1,1 0 1,-1 0 0,0 0 0,1 0 0,-1 0-1,0-1 1,0 1 0,1 0 0,-1-1 0,0 1-1,1-1 1,-1 0 0,1 0 0,-1 1 0,1-1-1,-1 0 1,1 0 0,0 0 0,-1-1 0,1 1-1,0 0 1,-2-2 0,3 2-127,0 1 0,0-1 0,0 1-1,0-1 1,0 1 0,0-1 0,0 1 0,0-1 0,0 1-1,0-1 1,0 1 0,0-1 0,1 1 0,-1-1 0,0 1 0,0-1-1,0 1 1,1-1 0,-1 1 0,0 0 0,1-1 0,-1 1-1,0-1 1,1 1 0,-1 0 0,0-1 0,1 1 0,26-10-7858,-1 6-2146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9.817"/>
    </inkml:context>
    <inkml:brush xml:id="br0">
      <inkml:brushProperty name="width" value="0.025" units="cm"/>
      <inkml:brushProperty name="height" value="0.025" units="cm"/>
    </inkml:brush>
  </inkml:definitions>
  <inkml:trace contextRef="#ctx0" brushRef="#br0">1 1 19090,'0'0'8296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0.147"/>
    </inkml:context>
    <inkml:brush xml:id="br0">
      <inkml:brushProperty name="width" value="0.025" units="cm"/>
      <inkml:brushProperty name="height" value="0.025" units="cm"/>
    </inkml:brush>
  </inkml:definitions>
  <inkml:trace contextRef="#ctx0" brushRef="#br0">138 1 14061,'0'0'10560,"-2"11"-9824,-3 39-202,2 0 0,2 1 0,2-1 0,15 97 0,-16-147-571,12 35-92,-1-27-2892,-10-13-5142,-6-7 294</inkml:trace>
  <inkml:trace contextRef="#ctx0" brushRef="#br0" timeOffset="1">0 237 9769,'0'0'16111,"67"-39"-15086,-34 36-544,5 1-385,-1 2-64,5 0-448,-6 0-2147,-6 1-2754,-4 6-7143</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0.505"/>
    </inkml:context>
    <inkml:brush xml:id="br0">
      <inkml:brushProperty name="width" value="0.025" units="cm"/>
      <inkml:brushProperty name="height" value="0.025" units="cm"/>
    </inkml:brush>
  </inkml:definitions>
  <inkml:trace contextRef="#ctx0" brushRef="#br0">0 1 865,'0'0'29083,"26"32"-32830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09.098"/>
    </inkml:context>
    <inkml:brush xml:id="br0">
      <inkml:brushProperty name="width" value="0.025" units="cm"/>
      <inkml:brushProperty name="height" value="0.025" units="cm"/>
    </inkml:brush>
  </inkml:definitions>
  <inkml:trace contextRef="#ctx0" brushRef="#br0">315 22 5061,'0'0'19399,"-9"-4"-18790,3 1-485,0 0 1,0 1-1,0-1 0,0 2 0,-1-1 1,1 1-1,0 0 0,-1 0 0,1 1 1,-1-1-1,1 1 0,-1 1 1,1 0-1,-1-1 0,1 2 0,0-1 1,-8 4-1,-2 2 163,1 0-1,0 2 1,0 0 0,1 1-1,0 0 1,1 1 0,-14 14-1,22-19-251,-1-1 0,1 1 1,1 0-1,-1 1 0,1-1 0,0 1 0,0 0 0,1 0 0,0 0 0,0 1 0,1-1 1,0 1-1,0-1 0,1 1 0,0 0 0,0 0 0,1 14 0,0-19-29,1-1 1,0 1-1,0 0 0,0-1 0,0 1 0,0-1 1,0 0-1,1 1 0,-1-1 0,1 0 0,-1 0 1,1 0-1,0 0 0,0 0 0,0-1 0,0 1 1,0 0-1,1-1 0,-1 1 0,0-1 0,1 0 1,-1 0-1,1 0 0,-1 0 0,1 0 0,-1-1 1,1 1-1,3-1 0,10 3 24,1-1 1,0-1-1,22-1 0,-24 0-16,22 0-288,45-7 0,-23-6-2710,-7-11-5810,-27 4-5807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1.113"/>
    </inkml:context>
    <inkml:brush xml:id="br0">
      <inkml:brushProperty name="width" value="0.025" units="cm"/>
      <inkml:brushProperty name="height" value="0.025" units="cm"/>
    </inkml:brush>
  </inkml:definitions>
  <inkml:trace contextRef="#ctx0" brushRef="#br0">48 0 7847,'0'0'16277,"3"9"-14825,-1 0-1181,0 0 0,0 0 1,-1 0-1,0 0 0,-1 1 0,0-1 0,-1 0 0,0 0 0,0 1 0,-1-1 0,0 0 1,0 0-1,-8 16 0,0-6-33,-13 24 208,22-41-383,0 0-1,0 0 1,0-1-1,1 1 1,-1 0-1,1 0 1,-1 0-1,1 0 1,0 0-1,0 0 1,0 0-1,0 0 1,0-1-1,0 1 1,0 0-1,1 0 1,0 3 0,2-4-31,0 0 1,0 0 0,0 0 0,0-1 0,1 1-1,-1-1 1,0 1 0,0-1 0,1 0 0,-1-1-1,0 1 1,4-1 0,3 0 58,25-1-154,-1-2 0,1-2 0,-1-1-1,45-15 1,-53 14-544,-10 0-2685,-16-4-8139,-6 2-4013</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1.474"/>
    </inkml:context>
    <inkml:brush xml:id="br0">
      <inkml:brushProperty name="width" value="0.025" units="cm"/>
      <inkml:brushProperty name="height" value="0.025" units="cm"/>
    </inkml:brush>
  </inkml:definitions>
  <inkml:trace contextRef="#ctx0" brushRef="#br0">0 89 10634,'0'0'13805,"54"-15"-11723,-9 7-673,10 0-127,9-1-418,0 0-607,2 1-193,-9 0-96,-1 3-1089,-9 0-1314,-5 0-3202,-4-3-6022</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2.219"/>
    </inkml:context>
    <inkml:brush xml:id="br0">
      <inkml:brushProperty name="width" value="0.025" units="cm"/>
      <inkml:brushProperty name="height" value="0.025" units="cm"/>
    </inkml:brush>
  </inkml:definitions>
  <inkml:trace contextRef="#ctx0" brushRef="#br0">1 19 8872,'0'0'17617,"60"14"-17104,-16-14-257,3-6-160,0-2-32,-7 2-64,-9-2-416,-11 5-1763,-13 1-1824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2.548"/>
    </inkml:context>
    <inkml:brush xml:id="br0">
      <inkml:brushProperty name="width" value="0.025" units="cm"/>
      <inkml:brushProperty name="height" value="0.025" units="cm"/>
    </inkml:brush>
  </inkml:definitions>
  <inkml:trace contextRef="#ctx0" brushRef="#br0">1 40 17104,'0'0'8744,"74"4"-7783,-41-8-768,2-2-193,0-1-737,3 1-2146,-4-3-1921,-1-2-9322</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3.062"/>
    </inkml:context>
    <inkml:brush xml:id="br0">
      <inkml:brushProperty name="width" value="0.025" units="cm"/>
      <inkml:brushProperty name="height" value="0.025" units="cm"/>
    </inkml:brush>
  </inkml:definitions>
  <inkml:trace contextRef="#ctx0" brushRef="#br0">0 1 9769,'0'0'14702,"31"70"-14189,-31-39-225,3-3-128,1-3-64,1-4-64,-1-4 0,1-5-256,1-6-1313,-4-4-1506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2.065"/>
    </inkml:context>
    <inkml:brush xml:id="br0">
      <inkml:brushProperty name="width" value="0.025" units="cm"/>
      <inkml:brushProperty name="height" value="0.025" units="cm"/>
    </inkml:brush>
  </inkml:definitions>
  <inkml:trace contextRef="#ctx0" brushRef="#br0">62 88 19314,'0'0'2568,"-9"9"-171,3-3-2031,1-2-231,1 0 0,0 0 0,1 0 0,-1 0 0,1 0 0,-1 1 0,1 0 0,1-1 0,-1 1-1,1 0 1,-1 1 0,2-1 0,-1 0 0,0 1 0,0 5 0,2-10-139,0-1 0,0 0 0,0 1 1,0-1-1,0 0 0,0 0 0,0 1 0,1-1 0,-1 0 0,0 1 0,0-1 0,0 0 1,0 0-1,0 1 0,1-1 0,-1 0 0,0 0 0,0 0 0,0 1 0,1-1 1,-1 0-1,0 0 0,0 0 0,1 1 0,-1-1 0,0 0 0,0 0 0,1 0 1,-1 0-1,0 0 0,0 0 0,1 0 0,-1 0 0,0 0 0,1 0 0,-1 0 1,0 0-1,1 0 0,-1 0 0,18-4-15,14-12 134,12-29 40,-34 35-108,-1 0 0,1 0 0,0 1 0,22-15 0,-32 24-35,0-1 0,1 1 0,-1 0-1,0-1 1,1 1 0,-1 0 0,0 0 0,1 0 0,-1-1-1,1 1 1,-1 0 0,0 0 0,1 0 0,-1 0 0,1 0-1,-1 0 1,1 0 0,-1 0 0,0 0 0,1 0 0,-1 0-1,1 0 1,-1 0 0,1 0 0,-1 0 0,0 0 0,1 0-1,-1 1 1,1-1 0,-1 0 0,0 0 0,1 0 0,-1 1-1,0-1 1,1 0 0,-1 0 0,0 1 0,1-1 0,-1 0 0,0 1-1,0-1 1,1 0 0,-1 1 0,0-1 0,0 1 0,0-1-1,1 0 1,-1 1 0,0 0 0,2 30 464,-2-29-460,0-1-1,-1 1 0,1 0 0,0-1 0,0 1 0,0 0 0,0-1 0,0 1 0,0 0 0,0 0 0,1-1 1,-1 1-1,1-1 0,-1 1 0,1 0 0,-1-1 0,1 1 0,0-1 0,0 1 0,0-1 0,0 0 1,0 1-1,2 1 0,-1-3-4,-1 0 0,1-1 1,-1 1-1,1-1 0,-1 1 1,1-1-1,-1 1 1,1-1-1,-1 0 0,0 0 1,1 0-1,-1 0 0,0 0 1,0 0-1,1 0 0,-1 0 1,1-2-1,23-30 272,-16 20-210,-1 3-84,30-35 118,-36 43-144,1 0 1,-1-1-1,1 1 0,0 1 1,-1-1-1,1 0 0,0 1 1,0-1-1,0 1 1,0 0-1,0 0 0,1 0 1,-1 0-1,7 0 0,-9 1-64,0 1-1,0-1 0,-1 0 0,1 1 1,0-1-1,0 1 0,0-1 0,0 1 0,0 0 1,0-1-1,-1 1 0,1 0 0,0-1 1,-1 1-1,1 0 0,0 0 0,-1 0 0,1 0 1,-1-1-1,1 1 0,-1 0 0,0 0 1,1 0-1,-1 0 0,0 0 0,0 0 0,1 0 1,-1 0-1,0 0 0,0 2 0,2 40-4849,-2-28 646,2 2-2923</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3.716"/>
    </inkml:context>
    <inkml:brush xml:id="br0">
      <inkml:brushProperty name="width" value="0.025" units="cm"/>
      <inkml:brushProperty name="height" value="0.025" units="cm"/>
    </inkml:brush>
  </inkml:definitions>
  <inkml:trace contextRef="#ctx0" brushRef="#br0">17 95 9289,'0'0'14531,"-5"3"-13693,-6 9-88,16-5 1018,39-4 636,62-8-1485,204-39 0,-27 2-1033,66 14 168,-365 27-2864,-16 7-1881,21-2-354,2-2-3293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4.538"/>
    </inkml:context>
    <inkml:brush xml:id="br0">
      <inkml:brushProperty name="width" value="0.025" units="cm"/>
      <inkml:brushProperty name="height" value="0.025" units="cm"/>
    </inkml:brush>
  </inkml:definitions>
  <inkml:trace contextRef="#ctx0" brushRef="#br0">1 44 11755,'0'0'15332,"3"11"-14494,15 82 513,-18-91-1326,0-1 0,0 1 0,0-1 0,0 0 0,0 1 0,1-1 0,-1 1 0,1-1 0,-1 0 0,1 1 1,-1-1-1,1 0 0,0 0 0,0 1 0,-1-1 0,1 0 0,0 0 0,0 0 0,0 0 0,0 0 0,0 0 0,1 0 1,-1-1-1,0 1 0,0 0 0,0 0 0,3 0 0,-2-1 37,1 0 0,-1 0 0,1 0 0,-1-1 0,1 1 0,-1-1 0,0 0 0,1 1 0,-1-1 0,0 0-1,1 0 1,-1 0 0,0-1 0,3-1 0,7-6 136,0-1 0,0-1 0,18-20 0,41-62 443,-68 139-630,-3 19 15,0-65-24,0 0-1,0 0 1,0 1-1,0-1 0,0 0 1,0 0-1,0 0 1,0 1-1,0-1 1,0 0-1,0 0 0,0 0 1,0 1-1,0-1 1,0 0-1,0 0 0,1 0 1,-1 1-1,0-1 1,0 0-1,0 0 1,0 0-1,0 0 0,1 0 1,-1 1-1,0-1 1,0 0-1,0 0 1,0 0-1,1 0 0,-1 0 1,0 0-1,0 0 1,0 0-1,1 0 0,-1 0 1,0 1-1,0-1 1,0 0-1,1 0 1,-1 0-1,0 0 0,0-1 1,0 1-1,1 0 1,12-5 131,10-13 58,-8 3-191,-4 4 0,0-1 0,-1 0 0,0 0 0,-1-1 0,11-19 0,-28 44-3879,-15 18-9079,9-15-570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4.930"/>
    </inkml:context>
    <inkml:brush xml:id="br0">
      <inkml:brushProperty name="width" value="0.025" units="cm"/>
      <inkml:brushProperty name="height" value="0.025" units="cm"/>
    </inkml:brush>
  </inkml:definitions>
  <inkml:trace contextRef="#ctx0" brushRef="#br0">1 97 4708,'0'0'22560,"11"1"-21043,14-1-972,1-2 0,-1-1 1,0 0-1,0-2 1,48-17-1,-45 13-933,115-33 1253,-123 38-3387,1 1 0,36-1 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55.865"/>
    </inkml:context>
    <inkml:brush xml:id="br0">
      <inkml:brushProperty name="width" value="0.025" units="cm"/>
      <inkml:brushProperty name="height" value="0.025" units="cm"/>
    </inkml:brush>
  </inkml:definitions>
  <inkml:trace contextRef="#ctx0" brushRef="#br0">27 28 3331,'0'0'23137,"3"11"-22390,-1-3-688,0 0 0,0 0-1,-1 0 1,-1 1 0,1-1-1,-1 0 1,0 1 0,-1-1 0,0 0-1,0 1 1,-5 11 0,-16 47 519,16-51 775,14-46-321,24-67-838,-28 86-173,1 0-1,0 1 0,1-1 0,0 1 0,0 1 1,14-17-1,-16 24-22,-1 0 0,1 0 0,0 0-1,0 0 1,0 0 0,0 1 0,0 0 0,0 0 0,1 0 0,-1 1 0,0-1-1,1 1 1,-1 0 0,7 0 0,-9 0-11,1 0-1,0 0 1,-1 0-1,1 1 1,0-1-1,-1 1 1,1-1-1,-1 1 1,1 0-1,0 0 1,-1 0 0,0 0-1,1 0 1,-1 0-1,0 1 1,0-1-1,0 1 1,1 0-1,-2 0 1,1 0-1,0 0 1,0 0-1,-1 0 1,3 3 0,-4-5 21,0 1 0,0 0 0,0-1 1,0 1-1,0 0 0,0-1 1,0 1-1,0 0 0,0-1 1,0 1-1,0 0 0,0-1 1,0 1-1,0 0 0,-1-1 0,1 1 1,0-1-1,0 1 0,-1-1 1,1 1-1,0 0 0,-1-1 1,1 1-1,-1-1 0,1 1 1,-1-1-1,1 0 0,-2 1 0,-22 9 325,-34-4 96,52-6-449,4 0-87,-51-1 447,52 1-410,0 0-1,0 0 0,1 0 0,-1 0 0,0 0 1,0 0-1,1 0 0,-1 0 0,0 0 0,0 0 1,1-1-1,-1 1 0,0 0 0,1 0 0,-1-1 1,0 1-1,1 0 0,-1-1 0,0 1 1,1-1-1,-1 1 0,1-1 0,-1 1 0,1-1 1,-1 1-1,1-1 0,-1 0 0,1 1 0,0-1 1,-1 0-1,1 1 0,0-1 0,-1 0 0,1 1 1,0-1-1,0 0 0,0 0 0,0 1 0,0-1 1,0 0-1,0 0 0,0 1 0,0-1 0,0 0 1,0 0-1,0 1 0,0-1 0,0 0 0,1 1 1,-1-1-1,0 0 0,1 1 0,-1-1 0,1 0 1,-1 1-1,0-1 0,1 0 0,-1 1 0,1-1 1,0 1-1,-1-1 0,1 1 0,0-1 0,18-12-5224,6 1-4197</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0.086"/>
    </inkml:context>
    <inkml:brush xml:id="br0">
      <inkml:brushProperty name="width" value="0.025" units="cm"/>
      <inkml:brushProperty name="height" value="0.025" units="cm"/>
    </inkml:brush>
  </inkml:definitions>
  <inkml:trace contextRef="#ctx0" brushRef="#br0">232 53 4708,'0'0'12375,"9"-2"-10176,-9 2-2116,39-11 2245,-37 10-2033,0 1-1,0-1 1,0 1 0,-1-1-1,1 0 1,0 0 0,0 0-1,-1 0 1,1 0 0,0 0 0,-1 0-1,1 0 1,-1-1 0,0 1-1,1-1 1,-1 1 0,0-1-1,0 1 1,0-1 0,0 0-1,1-3 1,-2 5-236,0-1 0,-1 0 1,1 1-1,-1-1 0,1 0 0,-1 1 1,1-1-1,-1 1 0,1-1 0,-1 1 0,0-1 1,1 1-1,-1-1 0,0 1 0,1 0 1,-1-1-1,0 1 0,0 0 0,1 0 0,-1-1 1,0 1-1,0 0 0,0 0 0,1 0 1,-1 0-1,0 0 0,-1 0 0,-31-1 209,27 2-144,-8-1-69,-1 2 0,1 0 0,0 0 0,0 1 0,0 1 0,1 0 0,-1 1 1,1 1-1,-18 10 0,23-12-25,1 0 0,0 0 0,1 1 0,-1 0 0,1 0 0,0 1 0,1 0 0,-1 0 0,1 0 0,0 1 0,0-1 0,1 1 0,0 0 0,0 1 0,1-1 0,0 1 0,0-1 0,-2 11 0,5-16-20,0 0-1,-1 0 1,1 1-1,0-1 1,0 0-1,1 0 1,-1 1 0,0-1-1,1 0 1,0 0-1,-1 0 1,1 1 0,0-1-1,0 0 1,0 0-1,0 0 1,0 0-1,1-1 1,-1 1 0,1 0-1,-1 0 1,1-1-1,-1 1 1,1-1 0,0 0-1,0 1 1,0-1-1,0 0 1,0 0-1,0 0 1,0 0 0,0 0-1,0-1 1,0 1-1,4 0 1,8 2 8,1-1-1,0 0 1,0-1 0,19 0 0,-20-1-30,10 0-281,90 1-1944,-39-3-6353,-32-2-5397</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0.939"/>
    </inkml:context>
    <inkml:brush xml:id="br0">
      <inkml:brushProperty name="width" value="0.025" units="cm"/>
      <inkml:brushProperty name="height" value="0.025" units="cm"/>
    </inkml:brush>
  </inkml:definitions>
  <inkml:trace contextRef="#ctx0" brushRef="#br0">1 0 3459,'0'0'21631,"2"8"-20365,8 38-371,-2 0 1,-2 1-1,0 65 1,-20-123-15694,-1 1 4943</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1.266"/>
    </inkml:context>
    <inkml:brush xml:id="br0">
      <inkml:brushProperty name="width" value="0.025" units="cm"/>
      <inkml:brushProperty name="height" value="0.025" units="cm"/>
    </inkml:brush>
  </inkml:definitions>
  <inkml:trace contextRef="#ctx0" brushRef="#br0">1 7 12844,'0'0'11563,"47"-2"-9737,-17 2-673,2 0-352,4 0-577,0 0-192,-1 0-320,-2 0-1410,-9 0-2338,-3-5-5092</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1.999"/>
    </inkml:context>
    <inkml:brush xml:id="br0">
      <inkml:brushProperty name="width" value="0.025" units="cm"/>
      <inkml:brushProperty name="height" value="0.025" units="cm"/>
    </inkml:brush>
  </inkml:definitions>
  <inkml:trace contextRef="#ctx0" brushRef="#br0">14 308 3395,'0'0'8099,"-2"10"-5900,0-3-1543,-7 35 1432,10-12 3058,-1-29-5005,1-1-1,-1 1 1,1-1-1,-1 1 1,1-1-1,-1 1 1,1-1-1,-1 1 1,1-1 0,0 0-1,-1 1 1,1-1-1,0 0 1,-1 1-1,1-1 1,0 0-1,-1 0 1,1 0 0,0 0-1,0 0 1,-1 0-1,1 1 1,0-2-1,0 1 1,-1 0-1,1 0 1,0 0-1,-1 0 1,1 0 0,0-1-1,-1 1 1,1 0-1,0 0 1,-1-1-1,2 0 1,24-12 1728,-8-2-1489,0 0 0,-2-2 0,0 0 0,-1 0 0,0-2-1,15-26 1,61-127 208,-57 101-2,-30 141-564,-24 204 378,22-278-3275,2-14-7003,-2 2-207</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2.373"/>
    </inkml:context>
    <inkml:brush xml:id="br0">
      <inkml:brushProperty name="width" value="0.025" units="cm"/>
      <inkml:brushProperty name="height" value="0.025" units="cm"/>
    </inkml:brush>
  </inkml:definitions>
  <inkml:trace contextRef="#ctx0" brushRef="#br0">1 39 22101,'0'0'10314,"38"-26"-12044,-35 18-736,-3 4-2147</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2.841"/>
    </inkml:context>
    <inkml:brush xml:id="br0">
      <inkml:brushProperty name="width" value="0.025" units="cm"/>
      <inkml:brushProperty name="height" value="0.025" units="cm"/>
    </inkml:brush>
  </inkml:definitions>
  <inkml:trace contextRef="#ctx0" brushRef="#br0">65 289 8904,'9'-8'4389,"16"-16"-1424,-1 0 1,30-40-1,-42 49-1849,-1 0 0,-1-2 1,-1 1-1,0-1 0,-1 0 0,11-34 0,-19 50-1099,0 1 1,1-1 0,-1 1-1,0-1 1,0 0 0,0 1 0,1-1-1,-1 1 1,0-1 0,0 0-1,0 1 1,0-1 0,0 0-1,0 1 1,0-1 0,0 0-1,0 1 1,0-1 0,-1 1-1,1-1 1,0 0 0,0 1-1,-1-1 1,1 1 0,0-1-1,-1 1 1,1-1 0,0 1 0,-1-1-1,1 1 1,-1-1 0,1 1-1,-1-1 1,-21 6 659,-23 28 105,27-15-758,1 0 0,1 2 0,1 0 0,1 1 0,1 0 0,-11 25 0,17-32-5,1 0-1,1 0 0,0 1 0,1 0 0,0 0 0,2 0 0,0 0 0,0 0 0,1 0 0,1 1 0,2 18 0,1-23 0,0-1 1,0 0-1,1-1 0,0 1 1,0-1-1,1 1 1,1-1-1,7 10 1,-7-12-8,-1 0 1,0 1 0,-1 0 0,1 0 0,-1 0 0,-1 0 0,0 1 0,0 0 0,-1-1-1,0 1 1,0 0 0,0 10 0,-1-17-112,-1-1 1,0 1-1,0-1 1,0 1-1,0 0 0,-1-1 1,1 1-1,0-1 0,0 1 1,-1-1-1,1 1 0,-1-1 1,0 1-1,1-1 1,-1 0-1,0 1 0,0-1 1,0 0-1,-2 3 0,2-4-23,0 0 0,-1 0-1,1 0 1,0 0 0,0 0-1,-1 0 1,1 0 0,0 0 0,0 0-1,0-1 1,-1 1 0,1 0-1,0-1 1,0 1 0,0-1-1,0 1 1,0-1 0,0 0-1,0 1 1,0-1 0,0 0-1,0 0 1,0 0 0,0 0-1,0 0 1,-1-1 0,-57-64-12455,37 43 5398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2.394"/>
    </inkml:context>
    <inkml:brush xml:id="br0">
      <inkml:brushProperty name="width" value="0.025" units="cm"/>
      <inkml:brushProperty name="height" value="0.025" units="cm"/>
    </inkml:brush>
  </inkml:definitions>
  <inkml:trace contextRef="#ctx0" brushRef="#br0">0 46 13741,'0'0'7928,"4"2"-7977,-3-2 55,0 1 0,0-1 0,-1 0 0,1 1 0,0-1-1,0 0 1,0 1 0,0-1 0,0 0 0,0 0-1,-1 0 1,1 0 0,0 0 0,0 0 0,0 0-1,0 0 1,0 0 0,0-1 0,0 1 0,-1 0 0,1-1-1,0 1 1,0 0 0,0-1 0,-1 1 0,1-1-1,0 1 1,0-1 0,-1 1 0,1-1 0,0 0 0,-1 1-1,1-1 1,-1 0 0,2-1 0,-1-1 132,1 0 1,-1 0 0,0 0 0,0 0-1,0 0 1,0 0 0,0 0-1,-1 0 1,1-1 0,-1-5-1,-4 56-238,2-36-132,0-1-1,1 0 1,1 1 0,-1-1-1,2 0 1,-1 1 0,4 15-1,-3-25 125,-1 0 0,1-1-1,-1 1 1,1 0 0,-1 0-1,1-1 1,0 1 0,-1 0-1,1-1 1,0 1 0,-1-1-1,1 1 1,0-1 0,0 1-1,0-1 1,0 1 0,-1-1-1,1 0 1,0 0 0,0 1-1,0-1 1,0 0 0,0 0-1,0 0 1,0 0 0,0 0-1,0 0 1,-1 0 0,1 0-1,0 0 1,0-1 0,0 1-1,0 0 1,0-1 0,0 1-1,-1 0 1,1-1 0,0 1 0,0-1-1,0 1 1,-1-1 0,1 0-1,0 1 1,0-2 0,34-30-4050,-13-4-487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3.179"/>
    </inkml:context>
    <inkml:brush xml:id="br0">
      <inkml:brushProperty name="width" value="0.025" units="cm"/>
      <inkml:brushProperty name="height" value="0.025" units="cm"/>
    </inkml:brush>
  </inkml:definitions>
  <inkml:trace contextRef="#ctx0" brushRef="#br0">1 71 7944,'0'0'16944,"63"-27"-15695,-20 23-481,1 0-351,5 0-225,4-4-224,-2-1-1922,1-5-4196</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19.597"/>
    </inkml:context>
    <inkml:brush xml:id="br0">
      <inkml:brushProperty name="width" value="0.025" units="cm"/>
      <inkml:brushProperty name="height" value="0.025" units="cm"/>
    </inkml:brush>
  </inkml:definitions>
  <inkml:trace contextRef="#ctx0" brushRef="#br0">1 49 1666,'0'0'448,"53"-30"193,-37 22-609,2-3-609</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0.190"/>
    </inkml:context>
    <inkml:brush xml:id="br0">
      <inkml:brushProperty name="width" value="0.025" units="cm"/>
      <inkml:brushProperty name="height" value="0.025" units="cm"/>
    </inkml:brush>
  </inkml:definitions>
  <inkml:trace contextRef="#ctx0" brushRef="#br0">771 23 3299,'0'0'5242,"-10"-2"-3629,-53-7 19,-1 2 0,0 3 0,-66 4 0,114 2-1408,1 1 0,0 1 0,0 0 0,0 1 0,0 1 0,1 0 0,0 1 0,0 0 0,0 1 0,1 1 0,0 0 0,1 1 0,0 0 0,-14 16 0,3 0-116,0 0 0,2 2 1,2 0-1,0 1 0,-21 47 1,26-45-61,2 1 1,1 0-1,2 1 1,1 0-1,1 0 1,2 1 0,1 0-1,2 0 1,4 54-1,-2-79-52,1 0 0,0 0 0,0 0 0,1-1 0,0 1 0,1 0 0,0-1 0,0 1 0,1-1 0,0 0-1,1 0 1,9 13 0,-9-16 29,-1 0 1,1-1-1,0 1 0,1-1 0,-1 0 0,1 0 1,0-1-1,0 0 0,0 0 0,0 0 0,1-1 1,-1 0-1,1 0 0,-1 0 0,1-1 0,0 0 1,10 0-1,12-1 54,0-2-1,0 0 1,0-2 0,-1-2 0,0 0-1,0-2 1,53-22 0,181-105-49,-226 114-2,6-2-128,-5 4 332,-2-2-1,62-47 1,-88 60-128,-1 1 1,0-1-1,0 0 0,-1-1 1,0 0-1,-1 0 0,0 0 1,0-1-1,-1 0 0,0 0 0,-1-1 1,0 1-1,0-1 0,-1 0 1,2-15-1,-4 15-56,0-1 0,-1 1 0,0 0 0,-1-1 0,0 1 0,0 0 0,-2-1 0,1 1 0,-1 0 1,-1 0-1,0 1 0,-1-1 0,0 1 0,0 0 0,-11-14 0,8 13-19,-1 1 0,0 1 0,0 0 0,-1 0 0,-1 1 0,1 0 0,-1 1 0,0 0 0,-1 0 0,0 1-1,0 1 1,0 0 0,-16-3 0,13 4-90,-1 0 0,1 2-1,-1 0 1,-29 0 0,2 8-4763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1.371"/>
    </inkml:context>
    <inkml:brush xml:id="br0">
      <inkml:brushProperty name="width" value="0.025" units="cm"/>
      <inkml:brushProperty name="height" value="0.025" units="cm"/>
    </inkml:brush>
  </inkml:definitions>
  <inkml:trace contextRef="#ctx0" brushRef="#br0">2 1622 10250,'0'0'7756,"-1"-8"-7099,1 1-597,0 0 0,0 0 1,1 0-1,0 1 0,0-1 0,1 0 1,0 0-1,0 1 0,0-1 0,1 1 1,0 0-1,0 0 0,8-10 0,54-94 277,120-154 0,-155 228-331,2 1-1,1 1 0,1 2 0,2 1 0,1 2 0,1 1 1,65-34-1,-15 24-107,1 4 0,1 4 0,134-26 0,-125 34 320,0-5-1,164-68 1,168-124 2444,-21-30-4838,-355 209-1470,-11 0-3828</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2.598"/>
    </inkml:context>
    <inkml:brush xml:id="br0">
      <inkml:brushProperty name="width" value="0.025" units="cm"/>
      <inkml:brushProperty name="height" value="0.025" units="cm"/>
    </inkml:brush>
  </inkml:definitions>
  <inkml:trace contextRef="#ctx0" brushRef="#br0">1 116 4260,'0'0'10362,"9"-7"-7661,30-22-582,-38 28-2046,0 1-1,0-1 0,1 1 1,-1-1-1,0 1 0,0 0 1,0-1-1,0 1 1,1 0-1,-1 0 0,0 0 1,0 0-1,1 0 0,-1 0 1,0 1-1,0-1 0,0 0 1,0 1-1,1-1 0,-1 0 1,0 1-1,0-1 0,0 1 1,0 0-1,0-1 0,0 1 1,0 0-1,0 0 1,0 0-1,-1-1 0,1 1 1,0 0-1,0 0 0,-1 0 1,1 0-1,-1 0 0,1 1 1,-1-1-1,1 1 0,18 47 762,-18-46-734,5 23 14,-1 1 1,-1-1-1,0 32 1,-3-12 3564,-1-72-3571,-1 0-1,-1 0 1,-2 0-1,-1 0 1,0 1-1,-18-48 1,24 76-192,1 1 67,-1 0 0,1 1 1,1-1-1,-1 0 1,1 0-1,-1-1 0,1 1 1,0 0-1,0-1 1,6 5-1,1-1 25,0-1 0,0-1 0,1 0 0,-1 0 0,1-1 0,0 0 0,0-1 0,1-1 0,-1 1 0,0-2 1,1 1-1,-1-2 0,1 0 0,0 0 0,-1-1 0,1 0 0,-1-1 0,18-5 0,-21 5 3,1 0 0,-1 0 0,0-1 0,0-1 0,-1 1 0,1-1-1,-1 0 1,0-1 0,0 0 0,0 0 0,0 0 0,-1-1 0,0 0 0,0-1 0,-1 1 0,0-1 0,0 0 0,0 0 0,-1 0 0,0-1 0,-1 0 0,1 1 0,-1-1 0,-1-1 0,0 1 0,2-9-1,-4 16-10,0 0 0,0 0-1,1 1 1,-1-1 0,0 0-1,0 0 1,0 0 0,0 0-1,0 0 1,0 0 0,-1 0-1,1 0 1,0 0-1,0 0 1,-1 0 0,1 1-1,0-1 1,-1 0 0,1 0-1,-1 0 1,1 1 0,-1-1-1,0 0 1,1 0-1,-1 1 1,0-1 0,0 0-1,-25-2-35,15 3 29,3 0-1,1 1-1,-1-1 1,0 1-1,1 0 1,0 1 0,-1 0-1,1 0 1,0 1-1,0 0 1,0 0-1,0 0 1,0 1 0,1 0-1,0 0 1,0 1-1,0 0 1,0 0-1,1 0 1,0 1 0,0 0-1,0 0 1,1 0-1,-1 0 1,2 1-1,-1 0 1,1 0 0,0 0-1,0 0 1,1 0-1,0 0 1,0 1-1,1-1 1,0 1 0,0-1-1,1 1 1,0 0-1,1 10 1,-1-15 8,1 0 1,0 0-1,0 0 1,0 0-1,0-1 1,0 1-1,1 0 1,-1-1-1,1 1 1,-1-1-1,1 1 1,0-1-1,0 0 1,0 0-1,0 0 0,1 0 1,2 2-1,0-1-160,0 0-1,1 0 1,0 0-1,0-1 1,0 0-1,0 0 0,11 2 1,-3-2-1131,0-1 1,0 0 0,-1-1-1,1 0 1,0-1 0,27-6-1,6-10-6631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2.959"/>
    </inkml:context>
    <inkml:brush xml:id="br0">
      <inkml:brushProperty name="width" value="0.025" units="cm"/>
      <inkml:brushProperty name="height" value="0.025" units="cm"/>
    </inkml:brush>
  </inkml:definitions>
  <inkml:trace contextRef="#ctx0" brushRef="#br0">98 67 12620,'0'0'9550,"-8"0"-9224,5 0-289,0 0 0,1 1-1,-1-1 1,0 1 0,1 0 0,-1-1 0,0 1-1,1 0 1,-1 1 0,1-1 0,-1 0 0,1 1-1,0-1 1,-4 4 0,2-1 86,1 0 0,-1 1 0,1-1 1,0 1-1,1 0 0,-1-1 0,1 1 0,-3 8 0,1-3 109,1 1 1,0-1-1,0 1 0,-1 11 0,4-21-213,0 0 0,-1 1-1,1 0 1,0-1 0,0 1-1,0-1 1,0 1 0,0-1-1,0 1 1,1-1 0,-1 1-1,0-1 1,1 1 0,-1-1-1,1 1 1,0-1 0,-1 0 0,1 1-1,0-1 1,0 0 0,0 0-1,0 1 1,0-1 0,0 0-1,0 0 1,0 0 0,0 0-1,1 0 1,-1 0 0,0-1-1,1 1 1,-1 0 0,0-1 0,1 1-1,-1-1 1,1 1 0,-1-1-1,3 1 1,4-1 38,-1 0 0,1 0 0,0-1 0,0 0 0,0 0 0,-1-1 0,1 0 0,-1 0 0,1 0 1,-1-1-1,0-1 0,0 1 0,0-1 0,0 0 0,-1-1 0,0 1 0,0-1 0,0 0 0,0-1 0,-1 0 0,5-6 0,-2 3-35,-2-1 0,1 0-1,-1 0 1,0-1 0,-1 0-1,-1 0 1,1 0 0,-2 0-1,1-1 1,-2 1 0,0-1-1,0 0 1,0-16 0,-2 28-22,0 0 0,0 0 0,0 0 1,0 0-1,0 1 0,0-1 0,0 0 1,-1 0-1,1 0 0,0 0 0,0 0 0,0 0 1,0 0-1,0 0 0,0 0 0,0 0 1,0 0-1,0 0 0,0 0 0,0 0 0,0 0 1,0 0-1,-1 0 0,1 0 0,0 0 1,0 0-1,0 0 0,0 0 0,0 0 0,0 0 1,0 0-1,0 0 0,0 0 0,0 0 1,0 0-1,0 0 0,0-1 0,-1 1 0,1 0 1,0 0-1,0 0 0,0 0 0,0 0 1,0 0-1,0 0 0,0 0 0,0 0 0,0 0 1,0 0-1,0 0 0,-7 13-25,-5 19-15,9-20 66,1 1 0,-1-1 0,2 1 0,0 0-1,1 0 1,2 23 0,-2-33-122,0 1 0,1-1 0,0 1 0,0-1 0,0 0 0,0 1 0,0-1 0,1 0-1,-1 0 1,1 0 0,0 0 0,0 0 0,0 0 0,1-1 0,-1 1 0,0-1 0,1 1 0,0-1 0,-1 0 0,1 0 0,0 0 0,0 0 0,0-1 0,1 1-1,-1-1 1,0 0 0,1 0 0,-1 0 0,6 1 0,-5-1-328,1-1-1,-1 1 1,1-1-1,-1 0 1,1 0-1,0 0 1,-1-1-1,1 0 1,-1 0-1,1 0 0,-1 0 1,0-1-1,8-3 1,-9 3-365,1-1 0,-1 1 0,1-1 1,-1 0-1,0 0 0,0 0 0,0-1 0,-1 1 0,4-6 0,14-29-7346</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3.304"/>
    </inkml:context>
    <inkml:brush xml:id="br0">
      <inkml:brushProperty name="width" value="0.025" units="cm"/>
      <inkml:brushProperty name="height" value="0.025" units="cm"/>
    </inkml:brush>
  </inkml:definitions>
  <inkml:trace contextRef="#ctx0" brushRef="#br0">40 1 11082,'0'0'7298,"-6"12"-5462,0 1-1178,0 0 0,1 1 0,1 0-1,-5 22 1,8-28-404,0 0 0,0 0 0,0 0 0,1 1 0,1-1 0,-1 0 0,1 0 0,1 0 0,0 0 0,0 0 0,5 14 0,8 7-228,2-1-1,1 0 1,0-1 0,37 39-1,-55-66-146,5 4-1636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4.017"/>
    </inkml:context>
    <inkml:brush xml:id="br0">
      <inkml:brushProperty name="width" value="0.025" units="cm"/>
      <inkml:brushProperty name="height" value="0.025" units="cm"/>
    </inkml:brush>
  </inkml:definitions>
  <inkml:trace contextRef="#ctx0" brushRef="#br0">0 123 4869,'0'0'16287,"3"10"-15225,1 8-477,-1-4-392,1-1 0,-1 0 0,2 0 1,0 0-1,1 0 0,7 11 0,-12-22-163,1 1 1,0-1 0,-1 0-1,1 0 1,0 0-1,0 0 1,1 0-1,-1 0 1,0 0-1,1-1 1,-1 1 0,1-1-1,-1 0 1,1 0-1,0 0 1,-1 0-1,1 0 1,0-1-1,0 1 1,0-1 0,-1 1-1,1-1 1,0 0-1,0 0 1,0-1-1,0 1 1,0 0 0,-1-1-1,1 0 1,0 0-1,0 0 1,-1 0-1,1 0 1,-1 0-1,1-1 1,-1 1 0,1-1-1,1-1 1,9-7 96,0 0 1,-1 0 0,0-1 0,-1-1-1,0 0 1,-1-1 0,0 0 0,-1 0-1,0-1 1,-1 0 0,-1 0 0,0-1-1,9-30 1,-18 67-72,1-1-1,1 1 1,1-1-1,6 39 1,-7-57-29,1 1 1,0-1-1,-1 0 0,1-1 1,0 1-1,1 0 1,-1 0-1,0 0 1,1 0-1,0-1 1,-1 1-1,1-1 1,0 1-1,0-1 1,0 0-1,1 0 1,-1 0-1,1 0 1,-1 0-1,1-1 1,-1 1-1,1-1 0,0 1 1,0-1-1,0 0 1,0 0-1,0 0 1,0-1-1,0 1 1,0-1-1,0 1 1,0-1-1,5 0 1,-3-1 110,1-1 1,-1 1-1,0-1 1,1 0-1,-1 0 1,0 0-1,0-1 1,0 1-1,-1-1 1,1-1-1,-1 1 1,1-1-1,-1 1 1,0-1-1,0-1 1,-1 1-1,6-9 1,-3 4-37,-2-1 1,1 0-1,-2-1 0,1 1 1,-1 0-1,-1-1 1,0 0-1,0 0 1,-1 0-1,0-12 0,-1 18-82,-1 0-1,1 0 0,-1 0 0,0 1 1,0-1-1,0 0 0,-1 1 0,1-1 1,-1 1-1,0 0 0,-4-6 0,5 8-24,-1 0 0,0-1 0,0 2 0,0-1-1,0 0 1,0 0 0,-1 1 0,1-1 0,0 1 0,-1-1 0,1 1-1,-1 0 1,0 0 0,1 0 0,-1 1 0,0-1 0,1 1-1,-1-1 1,0 1 0,-5 0 0,7 0-83,-1 0 1,1 0-1,-1 0 0,1 0 0,-1 1 1,1-1-1,0 0 0,-1 1 0,1-1 1,-1 1-1,1 0 0,0-1 1,0 1-1,-1 0 0,1 0 0,0 0 1,0 0-1,0 0 0,0 0 0,0 0 1,0 0-1,0 0 0,0 0 1,0 1-1,0-1 0,1 0 0,-1 1 1,1-1-1,-1 0 0,1 1 0,-1-1 1,1 1-1,0-1 0,0 1 1,-1-1-1,1 0 0,0 1 0,1-1 1,-1 1-1,0-1 0,0 1 0,0-1 1,1 1-1,-1-1 0,2 2 0,13 34-4915,-14-34 4175,1-1 0,0 1-1,0-1 1,0 0-1,0 0 1,0 1-1,0-1 1,1-1-1,3 4 1,16 4-8813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4.372"/>
    </inkml:context>
    <inkml:brush xml:id="br0">
      <inkml:brushProperty name="width" value="0.025" units="cm"/>
      <inkml:brushProperty name="height" value="0.025" units="cm"/>
    </inkml:brush>
  </inkml:definitions>
  <inkml:trace contextRef="#ctx0" brushRef="#br0">174 120 7559,'-2'-8'7890,"0"1"-6998,-1 0-1,1-1 0,-1 1 0,-1 0 1,1 1-1,-1-1 0,-8-9 0,11 14-763,0 0 0,-1 0 0,0 0 0,1 0 0,-1 0-1,0 1 1,0-1 0,0 0 0,0 1 0,0 0 0,-1-1 0,1 1-1,0 0 1,0 0 0,-1 0 0,1 1 0,-1-1 0,1 0 0,-1 1-1,1 0 1,-1-1 0,1 1 0,-1 0 0,1 0 0,-1 1-1,1-1 1,-1 1 0,1-1 0,-1 1 0,1 0 0,-5 1 0,3 1-116,0 0 0,0 1 1,1-1-1,-1 1 1,1 0-1,0 0 1,0 0-1,0 0 1,1 0-1,-1 0 0,1 1 1,0 0-1,0-1 1,-1 6-1,-1 4 86,0 0-1,1 0 1,-3 25-1,5-36-45,1 1 0,0 0 0,0 0 0,0 0 0,0-1 0,0 1 0,1 0 0,0 0 0,0-1 0,0 1 0,0-1 0,0 1 0,4 5 0,-4-7-18,1-1 0,0 0 0,0 1 0,-1-1 0,1 0 1,0 0-1,0 0 0,0 0 0,0 0 0,1 0 0,-1-1 0,0 1 0,0-1 0,0 1 0,1-1 0,-1 0 1,0 0-1,0 0 0,1 0 0,-1 0 0,0 0 0,0-1 0,0 1 0,4-2 0,2-1 28,-1 0-1,1 0 0,-1 0 1,0-1-1,0 0 1,0 0-1,0-1 1,-1 0-1,0 0 0,0-1 1,0 0-1,-1 0 1,1 0-1,7-12 0,-6 6-32,1 0 0,-1 0 0,-1 0 0,0-1 0,-1 0 0,0 0 0,5-25 0,-8 16 30,-4 12-94,-1 9-5,-2 8-46,5-7 82,-5 10 25,0 1 0,1-1 0,1 1 0,0 0 1,0 0-1,1 0 0,1 0 0,0 0 0,0 0 1,2 17-1,-1-23-199,1 1 0,0 0 0,0-1 0,0 1 0,1-1 0,0 0 0,0 1 0,0-1 0,1 0 0,3 5 0,-4-7-274,0-1 1,0 1-1,0-1 0,1 1 1,-1-1-1,1 0 0,0 0 1,-1 0-1,1 0 0,0-1 1,0 1-1,0-1 0,1 0 1,-1 0-1,0 0 0,0 0 1,7 0-1,22 1-8324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5.419"/>
    </inkml:context>
    <inkml:brush xml:id="br0">
      <inkml:brushProperty name="width" value="0.025" units="cm"/>
      <inkml:brushProperty name="height" value="0.025" units="cm"/>
    </inkml:brush>
  </inkml:definitions>
  <inkml:trace contextRef="#ctx0" brushRef="#br0">143 77 4548,'0'0'8019,"2"-9"-3957,5-27-1147,-7 35-2784,0 0-1,0-1 1,0 1 0,-1 0 0,1-1-1,0 1 1,0 0 0,-1 0 0,1-1-1,-1 1 1,1 0 0,-1 0 0,1 0-1,-1 0 1,0 0 0,0 0 0,1 0-1,-1 0 1,0 0 0,0 0 0,0 0-1,0 0 1,0 0 0,0 1 0,0-1 0,-1 0-1,1 1 1,0-1 0,0 1 0,0 0-1,-1-1 1,1 1 0,0 0 0,0 0-1,-1-1 1,1 1 0,0 0 0,-1 0-1,-1 1 1,-1-1-46,0 0-1,-1 0 1,1 0-1,0 1 1,-1 0-1,1 0 0,0 0 1,0 0-1,-8 4 1,6 0-88,0 1 0,1 0 0,0 0 0,0 0 0,0 1 0,0 0 0,1 0 0,0 0 0,1 0 0,-1 0 0,1 1 0,1 0 0,0 0 0,0-1 0,0 1 0,1 0 0,0 11 1,0-18 1,1 0 1,0 0 0,0 0 0,0 0 0,0 0 0,0 0 0,0 0 0,0 0-1,0 0 1,0 0 0,0 0 0,1 0 0,-1 0 0,0 0 0,1 0-1,-1 0 1,1 0 0,-1 0 0,1 0 0,-1-1 0,1 1 0,0 0 0,-1 0-1,1-1 1,0 1 0,0 0 0,-1-1 0,1 1 0,0-1 0,0 1 0,0-1-1,0 1 1,0-1 0,0 1 0,0-1 0,0 0 0,0 0 0,0 0 0,0 1-1,0-1 1,0 0 0,0 0 0,0 0 0,0 0 0,0-1 0,0 1 0,0 0-1,0 0 1,0-1 0,-1 1 0,1 0 0,0-1 0,1 0 0,5-1 29,-1-1 0,0 0 0,0 0 0,0-1 1,0 0-1,8-7 0,0-2 66,-1-1-1,-1 0 1,-1-1-1,0 0 1,0-1-1,13-29 1,-24 45-92,1 0 0,-1 0 0,0 0 0,0 0 0,0 0 0,0 1 0,0-1 1,0 0-1,0 0 0,0 0 0,0 0 0,0 0 0,1 0 0,-1 0 0,0 0 0,0 0 0,0 0 0,0 1 0,0-1 0,0 0 0,1 0 1,-1 0-1,0 0 0,0 0 0,0 0 0,0 0 0,0 0 0,1 0 0,-1 0 0,0 0 0,0 0 0,0 0 0,0 0 0,0 0 0,0 0 1,1-1-1,-1 1 0,0 0 0,0 0 0,0 0 0,0 0 0,0 0 0,0 0 0,0 0 0,1 0 0,-1 0 0,0 0 0,0-1 0,0 1 1,0 0-1,0 0 0,0 0 0,0 0 0,0 0 0,0 0 0,0-1 0,0 1 0,0 0 0,0 0 0,0 0 0,0 0 0,0 0 0,0-1 0,3 21 18,-1 29 10,-2-47-17,0 47-34,-2 2 427,2-1-1,2 0 0,3 0 0,2 0 1,19 70-1,-23-110-282,-1-1-1,1 1 1,-2 0 0,1 0-1,-1 14 1,-1-23-89,-1 0-1,1-1 1,-1 1 0,1 0-1,-1 0 1,0-1 0,1 1-1,-1 0 1,0-1 0,0 1-1,1-1 1,-1 1 0,0-1-1,0 1 1,0-1 0,0 0-1,0 1 1,1-1 0,-1 0 0,0 0-1,0 0 1,0 1 0,0-1-1,0 0 1,0 0 0,0 0-1,0-1 1,0 1 0,-1 0-1,-30-2 228,26 0-262,0 1-1,0-1 0,1 0 0,-1 0 0,1-1 0,0 0 0,-1 0 0,1 0 0,1 0 0,-1-1 1,0 0-1,1 0 0,0 0 0,0-1 0,0 1 0,0-1 0,1 0 0,0 0 0,0 0 0,-3-6 1,4 6-209,0 0 1,0 1-1,1-1 0,0 0 1,-1 0-1,2 0 1,-1 0-1,0 0 1,1 0-1,0 0 1,0 0-1,1 0 1,-1 0-1,1 0 1,0 0-1,0 0 1,1 1-1,-1-1 1,1 0-1,0 1 1,1-1-1,-1 1 1,6-8-1,50-46-7708,-22 30 374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2.768"/>
    </inkml:context>
    <inkml:brush xml:id="br0">
      <inkml:brushProperty name="width" value="0.025" units="cm"/>
      <inkml:brushProperty name="height" value="0.025" units="cm"/>
    </inkml:brush>
  </inkml:definitions>
  <inkml:trace contextRef="#ctx0" brushRef="#br0">42 1 10890,'0'0'6476,"-5"11"-5147,-3 7-1088,2 0 0,0 1 1,1 0-1,1 0 0,1 0 0,0 0 1,2 1-1,0-1 0,1 1 0,1-1 0,4 24 1,-2-26-105,0-1 1,1 1-1,1 0 1,0-1-1,1 0 1,1 0 0,1-1-1,0 0 1,1 0-1,0-1 1,1 0-1,1-1 1,23 24 0,-37-87 3476,-1 37-3470,0 0 1,-1-1 0,0 1 0,-1 1 0,0-1-1,-1 1 1,-9-13 0,58 35-4453,-31-8 2091,0 0 0,0-1-1,0-1 1,0 0 0,19-2 0,2-4-6346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5.967"/>
    </inkml:context>
    <inkml:brush xml:id="br0">
      <inkml:brushProperty name="width" value="0.025" units="cm"/>
      <inkml:brushProperty name="height" value="0.025" units="cm"/>
    </inkml:brush>
  </inkml:definitions>
  <inkml:trace contextRef="#ctx0" brushRef="#br0">63 167 7271,'0'0'16202,"0"0"-16166,0 0 0,0 0 1,0 0-1,0 0 0,-1 0 0,1 0 1,0-1-1,0 1 0,0 0 0,0 0 1,0 0-1,0 0 0,0 0 1,-1 0-1,1 0 0,0-1 0,0 1 1,0 0-1,0 0 0,0 0 0,0 0 1,0 0-1,0-1 0,0 1 0,0 0 1,0 0-1,0 0 0,0 0 0,0 0 1,0-1-1,0 1 0,0 0 0,0 0 1,0 0-1,0 0 0,0 0 1,0-1-1,0 1 0,0 0 0,0 0 1,0 0-1,0 0 0,0 0 0,0-1 1,1 1-1,-1 0 0,0 0 0,0 0 1,0 0-1,0 0 0,0 0 0,1 0 1,38 3 3358,-35-2-3322,-1 0 1,1-1 0,0 1 0,0-1 0,-1 1 0,1-1 0,0 0 0,0-1 0,0 1 0,-1-1-1,1 0 1,0 1 0,-1-2 0,1 1 0,-1 0 0,1-1 0,-1 1 0,0-1 0,1 0-1,-1 0 1,0-1 0,0 1 0,0-1 0,4-4 0,0-1-61,0-1 1,0 0-1,-1 0 0,6-12 1,-10 17-6,0 0 1,0 0-1,-1 0 1,1 0 0,-1 0-1,0 0 1,0-1-1,-1 1 1,1 0-1,-1-1 1,0 1 0,0 0-1,-1-7 1,0 10-6,0 0 0,1-1 0,-1 1 1,0 0-1,0 0 0,0 0 0,0 1 1,0-1-1,-1 0 0,1 0 0,0 0 0,0 1 1,0-1-1,-1 1 0,1-1 0,0 1 1,-1-1-1,1 1 0,0 0 0,-1 0 0,1-1 1,0 1-1,-1 0 0,1 0 0,0 1 1,-2-1-1,-38 5-10,28 0-2,1 2 0,0 0-1,1 0 1,0 1 0,0 0 0,0 1 0,1 1 0,1-1 0,-1 1-1,2 1 1,-1 0 0,1 0 0,-11 22 0,17-28 7,-1 0-1,1 1 1,0-1 0,0 1 0,0-1 0,1 1-1,0 0 1,0 0 0,1-1 0,-1 1 0,1 0-1,1 8 1,0-11 2,-1-1 0,1 1 0,0-1 1,0 1-1,0-1 0,1 0 0,-1 0 0,0 0 0,1 1 0,0-1 0,-1 0 0,1-1 0,0 1 0,0 0 0,0-1 0,0 1 0,0-1 0,0 1 0,1-1 0,-1 0 1,0 0-1,1 0 0,-1 0 0,1 0 0,-1-1 0,1 1 0,-1-1 0,1 0 0,4 1 0,12 0-304,0-1 0,-1 0 0,1-1 0,0-1-1,31-7 1,-30 3-2798,1 0 0,29-14 1,-10 0-7517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6.962"/>
    </inkml:context>
    <inkml:brush xml:id="br0">
      <inkml:brushProperty name="width" value="0.025" units="cm"/>
      <inkml:brushProperty name="height" value="0.025" units="cm"/>
    </inkml:brush>
  </inkml:definitions>
  <inkml:trace contextRef="#ctx0" brushRef="#br0">677 393 3043,'0'0'3011,"-10"-7"-2013,-46-39-102,35 27-610,0 0 0,-1 2-1,-1 1 1,-1 0 0,-30-14-1,-37 5-607,74 22 322,1-1-1,-1 0 1,1-1 0,0-1-1,1 0 1,-1-1 0,1-1-1,-25-17 1,37 22-70,0-1 0,0 1-1,0 0 1,1-1 0,0 1 0,-1-1 0,1 0 0,1 0-1,-1 0 1,1 0 0,-1 0 0,1 0 0,0 0 0,0-6 0,0 5 40,0 0 0,-1-1 0,1 1 0,-1 0 0,0 0 0,0 0 0,-4-6 0,5 10 103,0-1-1,1 1 1,-1 0 0,0 0 0,0-1 0,0 1-1,0 0 1,-1 0 0,1 0 0,0 0-1,0 0 1,-1 0 0,1 0 0,-1 1-1,1-1 1,0 0 0,-1 1 0,1-1 0,-1 1-1,0 0 1,1-1 0,-1 1 0,1 0-1,-1 0 1,1 0 0,-1 0 0,0 0-1,1 0 1,-1 1 0,1-1 0,-2 1 0,0 0 97,0 0 0,1 1 0,-1-1 0,1 1 0,0 0 0,0 0 0,0 0 1,0 0-1,0 0 0,0 0 0,0 0 0,0 0 0,1 1 0,-1-1 1,1 1-1,-2 3 0,-9 28 878,2 0 1,0 1-1,3 0 1,-7 67-1,7 148-95,7-217-881,0-30-80,4 89 113,-3-84-156,1 1 0,-1-1 0,1 0 0,1 0-1,0-1 1,0 1 0,0-1 0,8 14 0,7-4-1400,-17-17 1290,-1 0 1,1 1 0,-1-1-1,0 0 1,1 1 0,-1-1-1,1 0 1,0 1 0,-1-1 0,1 0-1,-1 0 1,1 0 0,-1 0-1,1 1 1,-1-1 0,1 0 0,0 0-1,-1 0 1,1 0 0,-1 0-1,1 0 1,0-1 0,-1 1-1,1 0 1,-1 0 0,1 0 0,-1 0-1,1-1 1,-1 1 0,1 0-1,-1 0 1,1-1 0,-1 1-1,1-1 1,-1 1 0,1 0 0,-1-1-1,0 1 1,1-1 0,5-21-4196</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7.428"/>
    </inkml:context>
    <inkml:brush xml:id="br0">
      <inkml:brushProperty name="width" value="0.025" units="cm"/>
      <inkml:brushProperty name="height" value="0.025" units="cm"/>
    </inkml:brush>
  </inkml:definitions>
  <inkml:trace contextRef="#ctx0" brushRef="#br0">0 864 6919,'0'0'3608,"6"-11"-1510,1 1-1771,0 0 0,0 0-1,1 0 1,1 1-1,-1 1 1,2-1 0,-1 1-1,1 1 1,0 0-1,16-9 1,486-215 1552,-384 181-2095,1 6 1,2 5-1,2 6 0,147-17 1,336-72 3383,-23 4-848,339 57-2582,-926 61 233,0 0-1,1 0 1,-1 0-1,0 1 1,1 0-1,-1 1 1,0-1-1,0 1 1,0 0-1,0 1 1,7 3-1,-10-4 24,0 1 0,-1-1-1,1 1 1,-1-1 0,1 1 0,-1 0-1,0 0 1,0 0 0,0 1-1,-1-1 1,1 0 0,-1 0 0,0 1-1,1-1 1,-2 1 0,1 0-1,0-1 1,-1 1 0,1-1 0,-2 7-1,1 40 273,-3 0 0,-12 61 0,-1 17-140,10-52-280,6 119 0,4-163-2762,10 49 1,-8-50-2867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7:27.926"/>
    </inkml:context>
    <inkml:brush xml:id="br0">
      <inkml:brushProperty name="width" value="0.025" units="cm"/>
      <inkml:brushProperty name="height" value="0.025" units="cm"/>
    </inkml:brush>
  </inkml:definitions>
  <inkml:trace contextRef="#ctx0" brushRef="#br0">1 722 11627,'0'0'5066,"7"0"-4270,76 3-312,-1-3 1,0-4 0,0-4 0,103-22 0,327-101-733,-347 84 468,934-229-35,21 105 869,-1039 166-1067,-46 4-537,1-2-1,0-1 1,0-2-1,38-11 1,-28-4-6534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0.682"/>
    </inkml:context>
    <inkml:brush xml:id="br0">
      <inkml:brushProperty name="width" value="0.025" units="cm"/>
      <inkml:brushProperty name="height" value="0.025" units="cm"/>
    </inkml:brush>
  </inkml:definitions>
  <inkml:trace contextRef="#ctx0" brushRef="#br0">1 0 9289,'0'0'16591,"79"30"-15598,-23-30-544,6 0-257,0-1-160,-4-2 0,-9 2-416,-14 1-801,-9 0-833,-17 0-929,-26 5-9064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1.057"/>
    </inkml:context>
    <inkml:brush xml:id="br0">
      <inkml:brushProperty name="width" value="0.025" units="cm"/>
      <inkml:brushProperty name="height" value="0.025" units="cm"/>
    </inkml:brush>
  </inkml:definitions>
  <inkml:trace contextRef="#ctx0" brushRef="#br0">0 10 14798,'0'0'11339,"85"39"-10378,-30-39-449,10 0-416,-6-4-96,4-5-833,-13 0-1857,-5-4-1218,-13-1-3875</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1.384"/>
    </inkml:context>
    <inkml:brush xml:id="br0">
      <inkml:brushProperty name="width" value="0.025" units="cm"/>
      <inkml:brushProperty name="height" value="0.025" units="cm"/>
    </inkml:brush>
  </inkml:definitions>
  <inkml:trace contextRef="#ctx0" brushRef="#br0">3 1 16688,'0'0'1382,"9"3"81,203 65 3112,-210-68-4575,0 1 0,0 0 0,-1-1 0,1 1 0,0 0 0,0 0 0,-1 0 0,1 0 0,-1 1 0,1-1 0,-1 0 1,0 1-1,1-1 0,-1 1 0,0-1 0,0 1 0,0 0 0,0-1 0,0 1 0,0 0 0,-1 0 0,1 0 0,-1 0 0,1-1 0,-1 1 0,1 0 0,-1 0 0,0 0 0,0 0 0,0 0 0,0 0 0,-1 0 0,1 0 0,0 0 0,-1 0 0,1 0 0,-1-1 0,0 1 0,1 0 0,-3 2 0,-2 7 34,-1 0-1,-1 0 0,0 0 0,-15 16 1,18-22-15,-52 64-73,-18 23-506,21-35-6689,38-44-4571</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2.165"/>
    </inkml:context>
    <inkml:brush xml:id="br0">
      <inkml:brushProperty name="width" value="0.025" units="cm"/>
      <inkml:brushProperty name="height" value="0.025" units="cm"/>
    </inkml:brush>
  </inkml:definitions>
  <inkml:trace contextRef="#ctx0" brushRef="#br0">0 2 2947,'0'0'21556,"8"0"-20040,-7-1-1455,0 1 0,0 0-1,1 0 1,-1 0 0,0 0 0,1 0-1,-1 0 1,0 0 0,0 0-1,1 1 1,-1-1 0,0 0 0,0 1-1,0-1 1,1 1 0,-1-1-1,0 1 1,0 0 0,0-1-1,0 1 1,0 0 0,0 0 0,0 0-1,0 0 1,0 0 0,-1 0-1,1 0 1,0 0 0,-1 0 0,1 0-1,0 0 1,0 3 0,0 4 173,0 0 0,0 0-1,-1 1 1,0-1 0,-1 10 0,1-13-224,-6 42 294,4-34-227,0 0 1,1 0-1,1 25 1,0-38-66,0 1 0,0-1-1,1 1 1,-1-1 0,0 1 0,1-1 0,-1 1 0,0-1 0,1 0 0,-1 1-1,1-1 1,-1 1 0,1-1 0,-1 0 0,1 0 0,-1 1 0,1-1 0,-1 0 0,1 0-1,-1 1 1,1-1 0,-1 0 0,1 0 0,-1 0 0,1 0 0,0 0 0,-1 0 0,1 0-1,-1 0 1,1 0 0,-1 0 0,1 0 0,0 0 0,-1-1 0,1 1 0,-1 0-1,1 0 1,-1-1 0,1 1 0,-1 0 0,1 0 0,-1-1 0,1 1 0,-1-1 0,0 1-1,1 0 1,-1-1 0,1 0 0,25-18 191,87-114-27,-112 133-178,-1 0-1,0-1 1,0 1 0,0 0 0,0-1 0,1 1 0,-1-1 0,0 1 0,0 0 0,1 0-1,-1-1 1,0 1 0,1 0 0,-1-1 0,0 1 0,1 0 0,-1 0 0,0 0 0,1-1-1,-1 1 1,1 0 0,-1 0 0,0 0 0,1 0 0,-1 0 0,1 0 0,-1 0 0,0 0 0,1 0-1,-1 0 1,1 0 0,-1 0 0,1 0 0,-1 0 0,0 0 0,1 0 0,-1 0 0,1 0-1,-1 1 1,0-1 0,1 0 0,-1 0 0,0 1 0,1-1 0,-1 0 0,0 0 0,1 1-1,-1-1 1,0 0 0,0 1 0,1-1 0,-1 0 0,0 1 0,0-1 0,0 0 0,1 1-1,-1-1 1,0 1 0,0-1 0,0 0 0,0 1 0,0-1 0,0 1 0,0 0 0,3 41 143,-1-9 303,-1-32-423,-1-1-1,1 1 1,-1-1-1,1 1 1,0-1-1,-1 1 1,1-1 0,0 0-1,0 1 1,0-1-1,-1 0 1,1 0-1,0 1 1,0-1-1,0 0 1,-1 0-1,1 0 1,0 0 0,0 0-1,0 0 1,-1 0-1,1 0 1,0-1-1,0 1 1,0 0-1,-1 0 1,1-1 0,0 1-1,0 0 1,-1-1-1,1 1 1,0-1-1,0 0 1,25-16 227,-25 16-239,25-21 26,33-26-2,-55 45-42,1 1 0,-1-1 0,1 0-1,-1 1 1,1 0 0,0 0-1,0 1 1,0-1 0,0 1 0,0 0-1,5 0 1,-9 1 3,0 1 1,0-1-1,-1 1 0,1 0 1,0-1-1,-1 1 0,1 0 1,-1-1-1,1 1 0,-1 0 1,1 0-1,-1 0 0,1 0 1,-1-1-1,0 1 0,1 0 0,-1 0 1,0 0-1,0 0 0,0 0 1,0 0-1,1 0 0,-2 0 1,1 0-1,0 0 0,0 1 1,0 37 51,-1-30-46,-9 56-85,12-65-872,0-1 1,-1 1 0,1-1-1,-1 0 1,1 1-1,0-1 1,-1 0 0,0 0-1,1 0 1,-1 0-1,0-1 1,3-1 0,11-11-10111</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2.569"/>
    </inkml:context>
    <inkml:brush xml:id="br0">
      <inkml:brushProperty name="width" value="0.025" units="cm"/>
      <inkml:brushProperty name="height" value="0.025" units="cm"/>
    </inkml:brush>
  </inkml:definitions>
  <inkml:trace contextRef="#ctx0" brushRef="#br0">185 69 18225,'0'0'6246,"-2"-10"-4223,-7-28-827,8 36-1150,0 1-1,0 0 1,1 0-1,-1-1 1,0 1-1,0 0 1,0 0-1,0 0 1,0 0-1,-1 0 1,1 0-1,0 0 1,0 1-1,-1-1 0,1 0 1,0 1-1,-1-1 1,1 0-1,-1 1 1,1 0-1,-1-1 1,1 1-1,-1 0 1,1 0-1,-1 0 1,1 0-1,0 0 1,-4 1-1,1-1-24,-1 1-1,1 0 1,0 0 0,-1 0-1,1 1 1,0-1 0,-7 5-1,1 0 84,1 1-1,1 0 1,-1 1-1,1 0 1,-13 16 0,18-20-20,0 0 0,0 0 1,0 0-1,1 0 0,0 0 1,-1 1-1,2-1 0,-1 1 1,0-1-1,1 1 0,0 0 1,0-1-1,0 1 0,1 0 1,0 0-1,0 6 1,1-10-76,-1 1 0,1-1 0,0 0 0,0 0 0,0 0 0,0 0 0,0 0 0,0 0 0,0 0 0,1 0 0,-1 0 0,0 0 0,0-1 0,1 1 0,-1 0 0,0-1 0,1 1 0,-1-1 0,1 0 0,-1 1 0,1-1 0,-1 0 0,1 0 0,-1 0 0,1 0 0,1 0 0,43-4 121,-37 0-141,0 0-1,0 0 0,0-1 1,-1 0-1,0-1 0,0 1 0,0-2 1,-1 1-1,0-1 0,0 0 1,-1 0-1,1-1 0,-2 0 1,1 0-1,7-17 0,-24 104-212,10-75 228,0-1-1,0 1 1,1 0-1,0-1 0,-1 1 1,1 0-1,1 0 1,-1 0-1,1-1 1,-1 1-1,1 0 1,0-1-1,3 8 1,-2-10-242,0 1 1,0 0-1,0 0 1,0-1-1,0 1 1,0-1-1,0 0 1,1 0 0,-1 0-1,1 0 1,-1 0-1,1 0 1,-1-1-1,1 1 1,-1-1-1,1 0 1,-1 0-1,1 1 1,0-2 0,4 1-1,17-3-4102,3-7-2039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2.896"/>
    </inkml:context>
    <inkml:brush xml:id="br0">
      <inkml:brushProperty name="width" value="0.025" units="cm"/>
      <inkml:brushProperty name="height" value="0.025" units="cm"/>
    </inkml:brush>
  </inkml:definitions>
  <inkml:trace contextRef="#ctx0" brushRef="#br0">243 0 16367,'0'0'8083,"-9"11"-6455,-150 196 3684,139-191-4679,2-16-3589,16-1 2087,0 0 1,0-1-1,0 1 1,0-1-1,0 1 1,1-1 0,-1 1-1,0-1 1,1 0-1,0 0 1,-1 0-1,1 0 1,0 0 0,0 0-1,-2-5 1,-7-15-12446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3.284"/>
    </inkml:context>
    <inkml:brush xml:id="br0">
      <inkml:brushProperty name="width" value="0.025" units="cm"/>
      <inkml:brushProperty name="height" value="0.025" units="cm"/>
    </inkml:brush>
  </inkml:definitions>
  <inkml:trace contextRef="#ctx0" brushRef="#br0">80 180 1313,'0'0'18343,"-10"7"-15984,3-2-2030,1 0 0,-1 1 0,1-1 0,0 1-1,0 1 1,-8 10 0,12-14-251,0 1-1,0-1 1,0 1-1,0-1 1,1 1-1,-1 0 1,1 0-1,0 0 1,0 0-1,0 0 1,1 0-1,0 0 1,-1 0-1,1 0 1,0 0-1,1 0 1,-1 0-1,1 0 1,0 0-1,1 3 1,-1-5-70,0-1 0,-1 0 1,1 0-1,0 0 1,0 0-1,0 0 1,0 0-1,0 0 0,0 0 1,1-1-1,-1 1 1,0 0-1,0-1 0,1 1 1,-1-1-1,0 1 1,1-1-1,-1 0 1,0 1-1,1-1 0,-1 0 1,0 0-1,1 0 1,-1 0-1,1 0 1,-1 0-1,0 0 0,3-1 1,0 0 34,1 1 1,0-1-1,0-1 1,-1 1 0,1-1-1,0 1 1,4-4-1,6-6 137,-1-1 0,0 0 0,0-1 0,-1-1 0,-1 0 0,14-21 0,-1 2-84,-24 38-318,-1-4 222,0 1 1,0 0-1,0 0 1,1 0-1,-1-1 1,1 1 0,-1 0-1,1 0 1,-1-1-1,1 1 1,0 0-1,0-1 1,0 1-1,0-1 1,0 1-1,0-1 1,0 0 0,1 1-1,-1-1 1,0 0-1,1 0 1,-1 0-1,1 0 1,-1 0-1,3 1 1,1-3 8,0 1 1,0-1 0,0-1-1,-1 1 1,1-1-1,0 0 1,-1 0 0,1 0-1,-1 0 1,0-1-1,1 0 1,-1 0 0,0 0-1,-1 0 1,1-1-1,3-4 1,10-10 31,25-38-1,-41 55-39,63-106 277,-70 122-231,1-1 1,0 1-1,1 0 0,0 0 0,2 0 0,0 1 1,0-1-1,1 19 0,2-23-51,1 0-1,-1 0 1,2-1 0,-1 1-1,2-1 1,-1 1 0,1-1-1,1 0 1,0 0-1,0-1 1,1 0 0,11 14-1,-4-6-124,3 1-157,-2 1 1,24 40 0,-35-54 280,-1 0 0,1 0 1,-1 0-1,0 0 1,-1 0-1,1 1 0,-1-1 1,0 1-1,0-1 1,-1 0-1,0 1 1,0 0-1,0-1 0,0 0 1,-1 1-1,0-1 1,0 1-1,-4 8 0,4-12 54,0 0 0,0 0 0,0 1 0,-1-1 0,1 0 0,-1 0 0,1 0 0,-1 0 0,0 0 0,0-1 0,0 1 0,0-1 0,0 1 0,0-1 0,0 0 0,-1 1 0,1-1 0,0 0 0,-1 0 0,1-1 0,-1 1 0,1-1 0,-1 1 0,1-1 0,-1 0 0,1 0 0,-1 0-1,0 0 1,1 0 0,-1 0 0,1-1 0,-1 1 0,1-1 0,-1 0 0,1 0 0,0 0 0,-1 0 0,1 0 0,0 0 0,0-1 0,0 1 0,0-1 0,0 1 0,0-1 0,0 0 0,0 0 0,1 0 0,-1 0 0,1 0 0,-1 0 0,0-3 0,-5-8 9,0 0 1,1 0 0,1 0-1,0-1 1,1 0-1,1 0 1,0 0 0,1 0-1,0-1 1,1-26-1,1 31-64,1 0-1,0 0 1,1 1-1,0-1 1,0 1-1,1-1 1,0 1-1,1 0 1,0 0-1,1 0 1,-1 1-1,2-1 1,-1 1-1,1 1 1,0-1-1,13-11 1,39-26-1383,5-3-4723,-24 10-2910</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3.236"/>
    </inkml:context>
    <inkml:brush xml:id="br0">
      <inkml:brushProperty name="width" value="0.025" units="cm"/>
      <inkml:brushProperty name="height" value="0.025" units="cm"/>
    </inkml:brush>
  </inkml:definitions>
  <inkml:trace contextRef="#ctx0" brushRef="#br0">1 0 16944,'0'0'6534,"52"26"-3843,-16-16-513,2 0-737,3-2-576,5 2-705,-4 2-64,-6-2-640,-6 2-1698,-5 0-2147,-6-2-3778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5.808"/>
    </inkml:context>
    <inkml:brush xml:id="br0">
      <inkml:brushProperty name="width" value="0.025" units="cm"/>
      <inkml:brushProperty name="height" value="0.025" units="cm"/>
    </inkml:brush>
  </inkml:definitions>
  <inkml:trace contextRef="#ctx0" brushRef="#br0">1 48 2787,'3'-10'2845,"7"-15"5447,-10 24-7948,1 0 0,-1 1 0,0-1 0,1 0 0,-1 1 0,1-1 0,-1 0 0,0 1 0,1-1 0,-1 1 0,1-1 0,0 1 0,-1-1 0,1 1 0,-1-1 0,1 1 0,0 0 0,-1-1 0,1 1 0,0 0 0,0-1 0,-1 1-1,1 0 1,0 0 0,0 0 0,0 0 0,0 2-113,0 1-1,0-1 0,-1 1 1,1-1-1,-1 1 1,1 0-1,-1-1 0,0 1 1,0 0-1,0-1 0,-1 5 1,1-2 122,-4 177 1756,3-181-2096,1 0 1,0 0-1,1 0 1,-1 0-1,0 0 1,0 0-1,0 0 1,0 0-1,1 0 1,-1 0 0,1 0-1,-1-1 1,0 1-1,1 0 1,-1 0-1,1 0 1,0-1-1,-1 1 1,1 0-1,0-1 1,-1 1 0,1 0-1,0-1 1,0 1-1,-1-1 1,1 1-1,2 0 1,-1-1 28,1 1 1,0-1-1,-1 1 0,1-1 1,-1 0-1,1 0 1,0 0-1,-1-1 1,1 1-1,3-1 0,3-2 54,-1 1 0,1-1-1,-1-1 1,1 1 0,9-7 0,-6 1-55,1 0 1,-1-1 0,-1-1 0,0 1-1,0-2 1,8-12 0,-14 17-26,0 0-1,0 0 1,-1-1 0,0 0-1,-1 1 1,1-1 0,-2 0 0,1-1-1,-1 1 1,0 0 0,-1-1-1,1-11 1,-23 61-310,17-30 376,0 0-1,1 0 0,0 0 0,1 0 0,0 1 0,0-1 0,1 1 1,1-1-1,1 18 0,0-27-63,0-1 1,-1 1-1,1-1 1,0 1-1,0 0 1,0-1-1,0 0 1,0 1-1,0-1 1,1 0-1,-1 1 1,0-1-1,1 0 1,-1 0-1,1 0 1,-1 0-1,1 0 1,0-1-1,-1 1 1,1 0-1,0-1 1,-1 1-1,1-1 1,0 1-1,0-1 1,0 0-1,2 0 1,58 2-284,-49-2-202,11 0-2041,-8 0-2052,-1 0-3720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6.321"/>
    </inkml:context>
    <inkml:brush xml:id="br0">
      <inkml:brushProperty name="width" value="0.025" units="cm"/>
      <inkml:brushProperty name="height" value="0.025" units="cm"/>
    </inkml:brush>
  </inkml:definitions>
  <inkml:trace contextRef="#ctx0" brushRef="#br0">132 0 6278,'0'0'18631,"-4"9"-17878,-20 38-28,-48 110 1576,65-138-1962,1 1 0,0-1-1,2 1 1,1 1-1,0-1 1,0 35 0,3-51-320,1 0 0,-1 0 0,1 0 0,0 0 0,0 0 0,0 0 1,0 0-1,1 0 0,0-1 0,-1 1 0,1 0 0,1-1 0,-1 1 0,0-1 0,1 0 1,0 0-1,0 0 0,0 0 0,0-1 0,0 1 0,0-1 0,1 1 0,-1-1 1,1 0-1,0-1 0,7 4 0,49 9-1786,-1-11-4979,-36-3-621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6.834"/>
    </inkml:context>
    <inkml:brush xml:id="br0">
      <inkml:brushProperty name="width" value="0.025" units="cm"/>
      <inkml:brushProperty name="height" value="0.025" units="cm"/>
    </inkml:brush>
  </inkml:definitions>
  <inkml:trace contextRef="#ctx0" brushRef="#br0">123 44 10090,'0'0'2690,"9"-3"252,-4 1-2231,42-11 1844,-44 12-1992,0 0 1,0 0-1,1 0 1,-2 0-1,1-1 1,0 0-1,0 1 1,0-1-1,-1 0 0,1 0 1,-1-1-1,4-3 1,-28 7 2356,3 7-2767,1 0 0,0 1 1,0 1-1,1 1 0,1 0 0,-1 1 0,2 1 1,0 0-1,-14 17 0,27-28-122,0 1 1,0-1-1,0 1 0,1-1 1,-1 1-1,1-1 0,0 1 1,-1 0-1,1 0 0,0 0 0,1-1 1,-1 1-1,1 0 0,-1 6 1,1-8-24,0 0 0,1 0 0,-1 0-1,0 1 1,1-1 0,-1 0 0,1 0 0,0 0 0,-1 0 0,1 0 0,0 0 0,-1 0 0,1 0 0,0 0 0,0 0 0,0 0 0,0 0 0,0-1 0,0 1-1,0 0 1,0-1 0,1 1 0,-1-1 0,0 1 0,0-1 0,0 1 0,1-1 0,-1 0 0,0 0 0,0 1 0,1-1 0,-1 0 0,0 0 0,2-1-1,15 2-323,-1-1 0,1-1 0,31-6 0,17-13-7132,-36 8-1323</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7.194"/>
    </inkml:context>
    <inkml:brush xml:id="br0">
      <inkml:brushProperty name="width" value="0.025" units="cm"/>
      <inkml:brushProperty name="height" value="0.025" units="cm"/>
    </inkml:brush>
  </inkml:definitions>
  <inkml:trace contextRef="#ctx0" brushRef="#br0">1 1 5029,'0'0'20787,"0"63"-19505,0-40-802,0 2-192,0-1-192,0-2-64,0 0-32,1-4 0,3-5-864,0-5-1026,1-7-1633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7.616"/>
    </inkml:context>
    <inkml:brush xml:id="br0">
      <inkml:brushProperty name="width" value="0.025" units="cm"/>
      <inkml:brushProperty name="height" value="0.025" units="cm"/>
    </inkml:brush>
  </inkml:definitions>
  <inkml:trace contextRef="#ctx0" brushRef="#br0">206 63 5926,'0'0'16442,"-3"-9"-14825,-13-28-832,15 36-777,0 0-1,0 0 0,0-1 1,0 1-1,0 0 1,0 0-1,-1 0 1,1 0-1,0 1 1,0-1-1,-1 0 0,1 0 1,0 1-1,-1-1 1,1 1-1,-1-1 1,1 1-1,-1 0 1,1-1-1,-1 1 1,1 0-1,-1 0 0,1 0 1,-1 0-1,1 0 1,-1 0-1,1 1 1,-1-1-1,1 1 1,0-1-1,-1 1 0,1-1 1,-1 1-1,-1 1 1,-2 0 29,0 1-1,0 0 1,0 0 0,1 0-1,-1 1 1,-7 7 0,1 5 222,0 0 0,0 0 1,2 1-1,0 1 0,0-1 0,2 1 1,1 1-1,0-1 0,1 1 0,1 0 1,0 0-1,2 0 0,0 1 0,2-1 1,1 29-1,1-41-249,-1-1 0,1 1 0,1-1 0,-1 0-1,1 1 1,0-1 0,0-1 0,1 1 0,0 0 0,0-1 0,0 0 0,1 0 0,-1 0 0,1 0 0,1-1-1,-1 0 1,0 0 0,1 0 0,0-1 0,7 4 0,1-6-1757,-12-11-1783,-15-14-3263,-4 6 77</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7.954"/>
    </inkml:context>
    <inkml:brush xml:id="br0">
      <inkml:brushProperty name="width" value="0.025" units="cm"/>
      <inkml:brushProperty name="height" value="0.025" units="cm"/>
    </inkml:brush>
  </inkml:definitions>
  <inkml:trace contextRef="#ctx0" brushRef="#br0">0 104 15022,'0'0'7111,"65"-16"-4741,-25 7-512,5 0-641,0-2-192,-1 2-448,2-2-481,-3 2-833,-3-4-3203,-1-4-8103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6:48.494"/>
    </inkml:context>
    <inkml:brush xml:id="br0">
      <inkml:brushProperty name="width" value="0.025" units="cm"/>
      <inkml:brushProperty name="height" value="0.025" units="cm"/>
    </inkml:brush>
  </inkml:definitions>
  <inkml:trace contextRef="#ctx0" brushRef="#br0">1 1 9385,'0'0'12903,"8"9"-11649,16 24-687,-1 0-1,-1 1 1,-2 2 0,21 50-1,-28-55-483,-2 0-1,0 1 1,-3 0 0,0 1-1,-2-1 1,2 38-1,-8-61-46,0 1 0,0-1-1,-1 1 1,0-1 0,-1 0-1,0 1 1,0-1 0,-1 0-1,0 0 1,-1 0 0,0-1-1,-6 10 1,6-13-187,1 0 0,-1 0 1,-1 0-1,1-1 0,-1 1 0,1-1 0,-1-1 0,-6 5 0,5-5-574,0 0-1,-1 0 0,1 0 1,-1-1-1,0 0 0,1 0 1,-15 1-1,-12-1-8830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56.990"/>
    </inkml:context>
    <inkml:brush xml:id="br0">
      <inkml:brushProperty name="width" value="0.025" units="cm"/>
      <inkml:brushProperty name="height" value="0.025" units="cm"/>
    </inkml:brush>
  </inkml:definitions>
  <inkml:trace contextRef="#ctx0" brushRef="#br0">110 1 4676,'0'0'15685,"-3"13"-14879,-42 163 1323,30-131-1129,2 2-1,2 0 1,2 0-1,-5 73 0,14-118-964,0-1 1,0 1-1,0 0 0,0 0 0,1 0 0,-1 0 0,0 0 0,1-1 0,-1 1 0,1 0 0,0 0 0,-1-1 0,1 1 0,0 0 0,0-1 0,0 1 0,0-1 1,1 1-1,-1-1 0,0 0 0,1 1 0,1 1 0,0-2 7,0 0 0,0 0 0,-1 0 0,1 0 0,0-1 0,0 1 0,0-1 0,0 1 0,0-1 0,0 0 0,0 0 0,0-1 0,3 0 0,12-3-156,0 0 0,-1-2 0,32-13 0,-33 12-504,30-9-4696,-28 10-647,-6 2-2922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57.459"/>
    </inkml:context>
    <inkml:brush xml:id="br0">
      <inkml:brushProperty name="width" value="0.025" units="cm"/>
      <inkml:brushProperty name="height" value="0.025" units="cm"/>
    </inkml:brush>
  </inkml:definitions>
  <inkml:trace contextRef="#ctx0" brushRef="#br0">1 4 4004,'0'0'15390,"8"0"-13970,56-1 856,-27-1-2051,0 2 0,-1 1-1,1 1 1,0 3 0,39 9 0,-75-14-215,1 0 1,0 1-1,-1-1 1,1 0-1,-1 1 0,1-1 1,0 1-1,-1 0 1,1 0-1,-1-1 0,0 1 1,1 0-1,-1 0 0,0 0 1,1 0-1,-1 1 1,0-1-1,0 0 0,0 0 1,0 1-1,0-1 0,0 1 1,-1-1-1,1 1 1,0-1-1,-1 1 0,1-1 1,-1 1-1,1 0 0,-1-1 1,0 1-1,0 0 1,0-1-1,0 1 0,0 0 1,0-1-1,0 1 1,0-1-1,-1 1 0,1 0 1,-1-1-1,1 1 0,-1-1 1,0 1-1,1-1 1,-1 1-1,0-1 0,0 1 1,-2 1-1,-5 9 400,-1-1 0,-1-1-1,1 1 1,-17 12 0,-31 22 1058,40-33-1224,0 0 0,1 1 1,1 1-1,0 1 0,1 0 0,0 1 1,-20 30-1,33-42-326,-1 0 0,1 0-1,-1 0 1,1 0 0,0 0 0,0 0 0,0 7 0,5 5-3642,-3-15 3249,-1-1 0,1 1-1,0 0 1,-1-1 0,1 1 0,-1-1-1,1 0 1,0 1 0,-1-1 0,1 1 0,0-1-1,0 0 1,-1 0 0,1 1 0,0-1 0,0 0-1,-1 0 1,1 0 0,0 0 0,1 0 0,17 0-14665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3.995"/>
    </inkml:context>
    <inkml:brush xml:id="br0">
      <inkml:brushProperty name="width" value="0.025" units="cm"/>
      <inkml:brushProperty name="height" value="0.025" units="cm"/>
    </inkml:brush>
  </inkml:definitions>
  <inkml:trace contextRef="#ctx0" brushRef="#br0">1 52 5189,'0'0'11323,"8"8"-9487,4 2-1340,-2 1 0,0 1-1,0 0 1,-1 0 0,-1 0 0,0 1 0,0 1-1,5 14 1,-2 0-35,-1 0 0,-1 1 0,7 45 0,-5 10 1295,-1 163-1,-24-427-1093,-1-7-192,15 186-470,-1-28-50,1 0-1,2 0 1,1 0-1,13-50 1,-15 73 39,1 0 1,0 0-1,0 1 1,0-1-1,1 1 1,0-1-1,0 1 1,0 0 0,1 0-1,-1 0 1,1 1-1,1-1 1,-1 1-1,0 0 1,1 0-1,0 1 1,0-1 0,0 1-1,1 0 1,-1 1-1,0-1 1,1 1-1,0 0 1,0 0-1,-1 1 1,1-1 0,0 2-1,0-1 1,12 0-1,-17 1 0,0 0 1,0 0-1,0 0 0,1 0 0,-1 0 1,0 0-1,0 0 0,0 1 0,1-1 1,-1 0-1,0 1 0,0-1 0,0 1 0,0-1 1,0 1-1,0 0 0,0-1 0,0 1 1,0 0-1,0 0 0,0-1 0,0 1 1,0 0-1,-1 0 0,1 0 0,0 0 1,-1 0-1,1 0 0,-1 0 0,1 1 0,-1-1 1,1 0-1,-1 0 0,0 0 0,1 0 1,-1 1-1,0-1 0,0 0 0,0 0 1,0 0-1,0 1 0,0-1 0,-1 0 1,1 0-1,0 0 0,-1 1 0,1-1 0,0 0 1,-2 1-1,0 5 21,0 0 1,-1 0 0,-1 0-1,1 0 1,-1-1-1,-9 12 1,-6 6-40,-1-2 1,0 0-1,-2-1 1,-1-1-1,-39 26 1,69-55-5063,40-43 1037,40-37-3921,-40 44 2700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59.288"/>
    </inkml:context>
    <inkml:brush xml:id="br0">
      <inkml:brushProperty name="width" value="0.025" units="cm"/>
      <inkml:brushProperty name="height" value="0.025" units="cm"/>
    </inkml:brush>
  </inkml:definitions>
  <inkml:trace contextRef="#ctx0" brushRef="#br0">85 92 7335,'0'0'3769,"5"-10"-475,-3 5-2654,21-46 2276,-22 49-2371,0-1 0,1 1 0,-1 0 0,1-1 0,0 1-1,-1 0 1,1 0 0,0 0 0,0 0 0,4-2 0,-5 4-475,-1 0 1,1 0-1,-1 0 1,1 0-1,-1 0 1,1 0-1,-1 1 1,1-1-1,-1 0 0,1 0 1,-1 0-1,0 0 1,1 1-1,-1-1 1,1 0-1,-1 1 1,0-1-1,1 0 0,-1 1 1,0-1-1,1 0 1,-1 1-1,0-1 1,1 1-1,-1-1 1,0 0-1,0 1 0,0-1 1,1 1-1,-1-1 1,0 1-1,0-1 1,0 1-1,0-1 0,0 1 1,0-1-1,0 1 1,0-1-1,0 1 1,0-1-1,0 1 1,0-1-1,-1 2 0,2 32 463,-2-26-140,1 4-233,-1-1-1,-1 0 0,0 0 1,0 0-1,-1 0 1,0 0-1,-1-1 1,-6 12-1,-8 13 127,-24 33 0,-13 24 707,54-90-972,1-1 0,-1 1 0,0-1 0,1 1 0,-1 0-1,1-1 1,-1 1 0,1 0 0,0 0 0,-1-1 0,1 1-1,0 0 1,0 0 0,0-1 0,1 3 0,-1-3-13,1 0-1,-1-1 1,1 1 0,-1 0 0,1 0-1,-1 0 1,1-1 0,-1 1 0,1 0-1,0-1 1,-1 1 0,1-1 0,0 1 0,0-1-1,0 1 1,-1-1 0,1 1 0,0-1-1,0 0 1,1 1 0,6 0 31,-1 0 0,1 0 0,0-1 0,-1 0 0,14-2 0,-8 0 68,36-4 346,47-12-1,14-2-1232,-35 14-3690,-75 6 4196,0 0-1,0 0 1,1 1 0,-1-1 0,0 0-1,0 0 1,1-1 0,-1 1 0,0 0-1,0 0 1,0 0 0,1 0 0,-1 0-1,0 0 1,0 0 0,1 0 0,-1 0-1,0 0 1,0-1 0,0 1 0,1 0-1,-1 0 1,0 0 0,0 0 0,0-1-1,0 1 1,0 0 0,1 0-1,-1 0 1,0 0 0,0-1 0,0 1-1,0 0 1,0 0 0,0-1 0,0 1-1,0 0 1,0 0 0,0-1 0,3-10-12667</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3:59.926"/>
    </inkml:context>
    <inkml:brush xml:id="br0">
      <inkml:brushProperty name="width" value="0.025" units="cm"/>
      <inkml:brushProperty name="height" value="0.025" units="cm"/>
    </inkml:brush>
  </inkml:definitions>
  <inkml:trace contextRef="#ctx0" brushRef="#br0">1 32 4516,'0'0'19763,"10"-4"-18375,16-3-808,-1 2-1,2 0 1,-1 2-1,0 1 1,1 1-1,35 3 1,-20 0-1333,84-10 1,-119 8-4429,-10 1 1681,-15 5-1106,11-4 2059,-21 6-6411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0.285"/>
    </inkml:context>
    <inkml:brush xml:id="br0">
      <inkml:brushProperty name="width" value="0.025" units="cm"/>
      <inkml:brushProperty name="height" value="0.025" units="cm"/>
    </inkml:brush>
  </inkml:definitions>
  <inkml:trace contextRef="#ctx0" brushRef="#br0">0 10 6662,'0'0'20884,"55"14"-18770,-7-14-865,5-7-512,1 0-417,-2 2-224,-4 1-96,-8 3-256,-5 1-833,-6 0-1441,-8 2-2403,-4 1-3683</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1.324"/>
    </inkml:context>
    <inkml:brush xml:id="br0">
      <inkml:brushProperty name="width" value="0.025" units="cm"/>
      <inkml:brushProperty name="height" value="0.025" units="cm"/>
    </inkml:brush>
  </inkml:definitions>
  <inkml:trace contextRef="#ctx0" brushRef="#br0">6 1 14189,'0'0'9935,"9"8"-8397,-7-6-1479,3 2 48,-1-1 0,0 1-1,0 0 1,-1 0 0,1 0 0,-1 1-1,0-1 1,0 1 0,-1 0-1,1 0 1,-1 0 0,0 0 0,0 0-1,-1 0 1,1 0 0,-1 1-1,0-1 1,0 8 0,-1-1 155,-1 0-1,0 0 1,-1 0-1,0 0 1,-1 0-1,0 0 1,-1-1 0,0 0-1,-1 1 1,0-1-1,-13 18 1,16-25-124,-1 0 1,1 0-1,0 0 1,0 1-1,0-1 1,1 1-1,0-1 1,-2 10-1,3-12-126,0-1 0,0 0 0,1 0 0,-1 0 0,0 1-1,1-1 1,-1 0 0,1 0 0,-1 0 0,1 0 0,-1 0 0,1 0 0,0 0-1,0 0 1,-1 0 0,1 0 0,0 0 0,0 0 0,0 0 0,0-1 0,0 1-1,0 0 1,0-1 0,0 1 0,0-1 0,1 1 0,-1-1 0,0 1 0,0-1-1,0 0 1,0 0 0,1 0 0,-1 1 0,0-1 0,0 0 0,1 0 0,1-1-1,27 1 124,1-1-1,0-1 0,-1-2 0,37-9 0,12-1-1129,2 8-3405</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01.667"/>
    </inkml:context>
    <inkml:brush xml:id="br0">
      <inkml:brushProperty name="width" value="0.025" units="cm"/>
      <inkml:brushProperty name="height" value="0.025" units="cm"/>
    </inkml:brush>
  </inkml:definitions>
  <inkml:trace contextRef="#ctx0" brushRef="#br0">37 20 9225,'0'0'9550,"-8"0"-6987,-17 0-131,22 0-31,22 0-711,261-10 3942,-140 4-7536,2 3-8727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5.497"/>
    </inkml:context>
    <inkml:brush xml:id="br0">
      <inkml:brushProperty name="width" value="0.025" units="cm"/>
      <inkml:brushProperty name="height" value="0.025" units="cm"/>
    </inkml:brush>
  </inkml:definitions>
  <inkml:trace contextRef="#ctx0" brushRef="#br0">1 33 18225,'0'0'10794,"75"-2"-10217,-36-2-161,2 1-287,2-2-97,-4 1 0,-4 0-96,-4 1-737,-8 1-1249,-8-1-1858,-3 0-2114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24:16.367"/>
    </inkml:context>
    <inkml:brush xml:id="br0">
      <inkml:brushProperty name="width" value="0.025" units="cm"/>
      <inkml:brushProperty name="height" value="0.025" units="cm"/>
    </inkml:brush>
  </inkml:definitions>
  <inkml:trace contextRef="#ctx0" brushRef="#br0">326 73 9577,'0'0'3988,"-1"-10"-748,-6-31-384,6 40-2724,1 0 0,0 0-1,-1 0 1,1 0 0,0 0 0,-1 0-1,0 0 1,1 0 0,-1 0 0,1 0-1,-1 0 1,0 0 0,0 0-1,0 0 1,0 0 0,1 1 0,-1-1-1,0 0 1,0 1 0,0-1 0,0 1-1,-1-1 1,1 1 0,0-1 0,0 1-1,0 0 1,0 0 0,0-1-1,-1 1 1,1 0 0,0 0 0,0 0-1,0 0 1,0 0 0,-1 1 0,-1-1-1,1 1-29,-1 0 1,1-1-1,-1 1 0,1 0 0,0 0 0,0 1 1,-1-1-1,1 0 0,0 1 0,0-1 0,0 1 1,0 0-1,-2 2 0,-3 9 209,1-1 1,0 1-1,1 0 1,0 1 0,1-1-1,-5 28 1,-5 90 1148,11-93-1167,2-26-185,-6 51 187,4 0-1,1 0 1,13 109 0,-6-152 752,-22-47-1075,1 11-1856,0 1 0,-1 1 0,0 1-1,-27-15 1,-11-9 901,54 36 1058,1 1-1,-1 0 1,0 0-1,1-1 1,-1 1 0,1 0-1,-1-1 1,1 1-1,-1 0 1,1-1 0,-1 1-1,1-1 1,-1 1 0,1-1-1,0 1 1,-1-1-1,1 1 1,0-1 0,-1 0-1,1 1 1,0-1-1,0 1 1,-1-1 0,1 0-1,0 1 1,0-1 0,0 0-1,0 1 1,0-1-1,0 0 1,0 1 0,0-1-1,0 1 1,0-1-1,1 0 1,-1 1 0,0-1-1,0 0 1,0 1 0,1-1-1,-1 1 1,0-1-1,1 1 1,-1-1 0,1 1-1,-1-1 1,0 1-1,1-1 1,-1 1 0,1-1-1,0 1 1,-1 0 0,1-1-1,-1 1 1,1 0-1,-1-1 1,1 1 0,0 0-1,-1 0 1,1 0-1,0 0 1,0-1 0,49-11 852,-43 11-704,112-13 1432,-6 1-2639,-39-5-6392,-31 1-6333</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01.006"/>
    </inkml:context>
    <inkml:brush xml:id="br0">
      <inkml:brushProperty name="width" value="0.025" units="cm"/>
      <inkml:brushProperty name="height" value="0.025" units="cm"/>
    </inkml:brush>
  </inkml:definitions>
  <inkml:trace contextRef="#ctx0" brushRef="#br0">127 249 2242,'0'0'2402,"-3"-9"1138,-13-24-1682,16 33-1811,-1-1 0,1 0 0,0 1 1,-1-1-1,1 0 0,-1 1 1,1-1-1,0 1 0,-1-1 1,1 0-1,-1 1 0,0-1 1,1 1-1,-1 0 0,1-1 0,-1 1 1,0-1-1,1 1 0,-1 0 1,0 0-1,1-1 0,-1 1 1,0 0-1,1 0 0,-1 0 1,0 0-1,0 0 0,1 0 1,-1 0-1,0 0 0,0 0 0,1 0 1,-1 0-1,0 0 0,1 0 1,-1 1-1,0-1 0,0 0 1,1 1-1,-1-1 0,1 0 1,-1 1-1,0-1 0,1 1 1,-1-1-1,1 1 0,-1-1 0,1 1 1,-1-1-1,1 1 0,-1 0 1,1-1-1,0 1 0,-1-1 1,1 2-1,-18 35 661,6 1-30,1 2 0,3 0 0,-7 73-1,6 129 266,8-176-769,-1-2-58,2 114 30,2-151-108,1-1-1,1 0 0,1 0 0,14 42 0,-17-63-12,1 1-1,-1-1 0,1 0 0,0 0 1,1 0-1,-1 0 0,1-1 0,0 1 0,0-1 1,1 0-1,-1 0 0,1-1 0,-1 1 1,1-1-1,1 0 0,-1 0 0,0-1 1,1 1-1,-1-1 0,1-1 0,-1 1 0,11 1 1,9 0 72,1 0 0,-1-2 0,51-5 0,-51 3-114,-17 0 19,428-14 76,-336 17-53,-1 5 0,136 25 0,-86 1-252,-65-13-80,1-3 0,165 11 0,117-41 1675,-223 4-1053,0 6-1,147 16 1,-211-3-288,1-3 1,1-4 0,-1-4-1,0-2 1,109-21-1,-88 5 286,1 4 0,0 4 0,0 5 0,191 13-1,-220-1-279,0-4-1,-1-2 0,1-4 0,120-22 0,-106 14 161,0 4 0,128 5 0,-148 3-100,-52-1-74,1-1-1,0 0 1,-1-2-1,1 0 0,-1 0 1,0-2-1,-1 0 1,22-11-1,-17 7 23,-1-1 0,0-2 0,-1 0 0,0 0-1,29-30 1,-38 32 6,0-1-1,-1 0 0,0 0 1,-1 0-1,0-1 0,7-20 0,24-89 5,-26 81-73,1-1-62,30-119-122,-39 141 203,-2 0-1,1 0 0,-2 0 1,-1-1-1,0 1 0,-4-22 1,0 28 24,-1 1 1,1-1 0,-2 1-1,0 0 1,-1 1 0,0-1-1,-1 1 1,0 1 0,-16-19-1,11 14-166,0-1 0,1 0 1,-15-31-1,21 38 57,1 0 1,-1 1 0,-1-1-1,0 1 1,0 1 0,-1 0-1,0 0 1,0 0-1,-1 1 1,0 0 0,-1 1-1,1 0 1,-1 1 0,0-1-1,0 2 1,-22-7 0,-13-3-300,-1 3-1,-81-9 1,92 15 295,-570-49-4071,-2 38 1548,70 3 3665,241 4-1005,-366 37 1,-103 31 854,619-50-914,-397 47 761,-160 7 337,701-63-1539,-4 0 104,9-4-4064,17-10-2343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01.858"/>
    </inkml:context>
    <inkml:brush xml:id="br0">
      <inkml:brushProperty name="width" value="0.025" units="cm"/>
      <inkml:brushProperty name="height" value="0.025" units="cm"/>
    </inkml:brush>
  </inkml:definitions>
  <inkml:trace contextRef="#ctx0" brushRef="#br0">554 86 6983,'0'0'2754,"-8"-6"-2161,-5-2-251,1 0 1,-1 1-1,0 0 1,-1 1 0,1 1-1,-1 0 1,0 0-1,-1 2 1,1 0-1,-23-2 1,26 4-143,-1 1 0,1 0 0,-1 0 0,1 1 0,-1 1 0,1 0 0,-1 0 0,1 1 0,0 1 1,0 0-1,1 0 0,-1 1 0,1 1 0,-19 12 0,13-4-146,1 0-1,0 1 1,1 0 0,1 1-1,0 1 1,2 0 0,-1 0 0,2 1-1,1 1 1,-11 27 0,11-20 51,1 0 1,1 1 0,1-1-1,2 1 1,0 0 0,2 1-1,2 38 1,0-55-84,1-1 0,1 1 0,0-1 0,0 0 0,1 0 0,0 0 0,1 0 0,9 16 0,-10-21-14,0 0 1,0 0-1,0-1 1,1 1 0,0-1-1,0 0 1,0 0-1,1-1 1,-1 1 0,1-1-1,0 0 1,0 0-1,0-1 1,0 1-1,0-1 1,1 0 0,9 2-1,1-2 176,0 0-1,0-2 0,1 0 1,-1 0-1,0-2 0,1 0 1,-1 0-1,0-2 0,-1 0 1,1-1-1,-1 0 0,1-2 1,16-9-1,6-4 254,-1-3-1,-2-1 1,61-52 0,-70 53-328,-1-2 0,-2 0 1,0-2-1,-2 0 0,26-43 0,-38 55-115,0-1-1,-2-1 1,0 0-1,0 0 0,-2 0 1,0-1-1,-1 0 1,0 1-1,-2-2 0,0 1 1,-2-35-1,0 49-81,0 1 0,-1 0-1,0-1 1,1 1 0,-1 0 0,0-1 0,0 1-1,-1 0 1,1 0 0,-1 0 0,0 0-1,1 0 1,-1 0 0,0 1 0,-1-1 0,1 1-1,0-1 1,-1 1 0,0 0 0,1 0-1,-1 0 1,0 0 0,0 0 0,0 1-1,0-1 1,0 1 0,0 0 0,-5-1 0,2 1-357,1 0 0,0 1 0,-1-1 0,1 1 1,-1 0-1,1 1 0,0-1 0,-1 1 1,1 0-1,0 1 0,-1-1 0,1 1 0,0 0 1,0 0-1,0 1 0,1-1 0,-7 5 1,-22 21-5915</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02.509"/>
    </inkml:context>
    <inkml:brush xml:id="br0">
      <inkml:brushProperty name="width" value="0.025" units="cm"/>
      <inkml:brushProperty name="height" value="0.025" units="cm"/>
    </inkml:brush>
  </inkml:definitions>
  <inkml:trace contextRef="#ctx0" brushRef="#br0">655 36 11883,'0'0'2354,"-15"-7"-613,4 3-1505,2 0-117,1 0 0,-1 0 0,0 1 1,0 1-1,-1 0 0,1 0 0,0 0 0,-1 1 0,1 1 0,-1 0 0,-16 1 0,4 5 2,0 1 0,1 1 0,0 0 0,1 2 0,0 0 0,0 1 0,1 1 0,0 1 0,1 1 0,-18 18 0,7-4 113,1 1 1,2 1 0,0 2-1,-38 64 1,51-74-59,0 1 0,2 0-1,1 1 1,0 1 0,2-1-1,1 1 1,1 1 0,1-1 0,2 1-1,0 0 1,1 38 0,3-56-86,0 0 0,0 0 0,0 0 1,1 0-1,0-1 0,1 1 0,0 0 1,0-1-1,0 0 0,1 0 0,0 0 1,0 0-1,1-1 0,0 1 0,7 5 1,-3-4 41,0 0 0,1-1 0,-1 0 0,2 0 0,-1-1-1,1-1 1,0 0 0,0 0 0,15 3 0,6 0 81,1-2 0,0-1 0,0-2 0,0-1 0,0-1 0,49-6 0,-52 1-170,-1-2 0,0 0 0,0-2 0,-1-1 0,0-1 0,-1-2 0,0 0 0,-1-2 0,0-1 0,-1-1 0,-1-1 0,27-24 0,-34 25-119,0 0-1,-1-1 1,-1 0 0,0-2-1,-1 1 1,-2-2 0,0 0 0,0 0-1,-2-1 1,-1 0 0,0-1 0,-2 0-1,-1-1 1,0 1 0,4-45-1,-9 57-57,-1 0 0,0 0 0,0 0 0,-1 1 0,-1-1 0,0 0 0,0 0 0,-1 1 0,0-1 0,0 1-1,-8-15 1,7 19 32,1 0 0,-1 0-1,0 0 1,0 1-1,0 0 1,-1-1 0,0 1-1,0 1 1,0-1 0,0 1-1,0 0 1,-1 0-1,1 0 1,-1 1 0,0 0-1,1 0 1,-1 1-1,0-1 1,-12 0 0,2 1-761,0 0 1,0 2-1,0 0 1,0 0-1,0 2 0,-29 7 1,-28 15-5170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6.794"/>
    </inkml:context>
    <inkml:brush xml:id="br0">
      <inkml:brushProperty name="width" value="0.025" units="cm"/>
      <inkml:brushProperty name="height" value="0.025" units="cm"/>
    </inkml:brush>
  </inkml:definitions>
  <inkml:trace contextRef="#ctx0" brushRef="#br0">0 100 13837,'0'0'9929,"49"-1"-8263,-17-8-545,4-3-512,7 2-545,4-1-128,6 0-1089,-4-2-1730,3-3-2594,-4-1-6022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4.618"/>
    </inkml:context>
    <inkml:brush xml:id="br0">
      <inkml:brushProperty name="width" value="0.025" units="cm"/>
      <inkml:brushProperty name="height" value="0.025" units="cm"/>
    </inkml:brush>
  </inkml:definitions>
  <inkml:trace contextRef="#ctx0" brushRef="#br0">4 386 5445,'0'0'13186,"2"8"-11777,0 3-907,0 0 0,-1 0-1,-1 1 1,0-1 0,0 0-1,-5 22 1,0 33 1207,5-65-1693,0 0-1,0 0 1,0 0 0,0 0-1,0 0 1,0 0-1,0 0 1,0 0 0,0 0-1,1 0 1,-1 0 0,0 0-1,1 0 1,-1 0-1,1 0 1,-1 0 0,1 0-1,-1-1 1,1 1-1,1 1 1,-2-2 12,1 1 1,0-1-1,-1 0 0,1 0 1,0 0-1,-1 0 0,1 0 1,0 0-1,-1 0 0,1 0 1,0 0-1,-1 0 0,1 0 0,0 0 1,-1-1-1,1 1 0,0 0 1,-1 0-1,1-1 0,0 1 1,-1-1-1,2 0 0,2-2 148,-1 0 0,1 0 0,0 0 0,-1-1 0,0 0-1,6-7 1,-1-4-6,-2 1-1,1-1 1,-2 0-1,0-1 1,-1 1-1,0-1 1,-1 0-1,1-22 1,-3 27-154,-1 1 1,0-1-1,0 0 1,-1 0-1,0 0 1,-1 0-1,0 1 1,-1-1-1,0 1 1,0 0-1,-1 0 1,-1 0-1,-5-10 1,10 19-27,0 1 0,0 0 0,-1-1 1,1 1-1,0-1 0,0 1 0,0 0 1,-1-1-1,1 1 0,0-1 0,0 1 1,-1 0-1,1-1 0,0 1 0,-1 0 0,1 0 1,0-1-1,-1 1 0,1 0 0,0 0 1,-1-1-1,1 1 0,-1 0 0,1 0 1,-1 0-1,1 0 0,0 0 0,-1 0 1,1 0-1,-1-1 0,1 1 0,-1 0 1,1 1-1,-1-1 0,1 0 0,0 0 0,-1 0 1,1 0-1,-1 0 0,0 0 0,-5 21-300,6 29 108,0-47 197,0 0 0,1 0 0,-1 0 0,1 0 0,0 0 0,-1 0 0,1 0 0,1 0 0,-1 0-1,0 0 1,1-1 0,-1 1 0,1-1 0,0 1 0,0-1 0,0 1 0,0-1 0,0 0 0,1 0 0,-1 0 0,1 0 0,-1-1 0,1 1 0,0-1 0,3 2 0,-2-2 4,0 0-1,0 0 1,0-1-1,0 1 1,0-1-1,0 0 1,0 0-1,0-1 1,-1 1-1,1-1 1,0 0-1,0 0 1,0 0-1,0-1 1,-1 1 0,1-1-1,-1 0 1,1 0-1,4-3 1,4-5 47,-1 1 0,1-2 0,-2 0 0,1 0 0,-2-1 0,0 0 0,0-1 0,-1 0 1,0 0-1,-1-1 0,-1 0 0,0 0 0,-1 0 0,-1-1 0,0 0 0,-1 0 0,0 0 1,-2 0-1,1 0 0,-2 0 0,-2-24 0,3 38-44,-1-1 0,0 1 0,0 0 1,0 0-1,0 0 0,-1 0 0,1 0 0,0 0 0,0 0 0,-1-1 1,1 1-1,-1 0 0,1 0 0,-1 0 0,1 0 0,-1 0 0,1 0 1,-1 1-1,0-1 0,0 0 0,1 0 0,-1 0 0,0 1 1,0-1-1,0 0 0,0 1 0,-1-1 0,1 1-11,-1 0-1,1 0 0,0 0 1,0 0-1,0 1 1,0-1-1,0 0 0,0 1 1,0-1-1,0 1 1,0 0-1,0-1 1,0 1-1,0 0 0,0-1 1,0 1-1,0 0 1,1 0-1,-1 0 0,0 0 1,0 0-1,1 0 1,-1 0-1,1 0 1,-1 0-1,1 0 0,-1 2 1,-10 22-17,1 1 0,2 0-1,0 0 1,2 1 0,1 0 0,1 0 0,1 0 0,1 42 0,2-66 27,0-1 0,0 1 0,0-1-1,1 0 1,-1 1 0,0-1 0,1 0 0,0 1 0,-1-1 0,1 0 0,0 0 0,0 1 0,1-1 0,-1 0-1,0 0 1,1 0 0,-1-1 0,1 1 0,-1 0 0,1 0 0,0-1 0,0 1 0,0-1 0,0 0 0,0 1-1,0-1 1,0 0 0,0 0 0,1 0 0,-1 0 0,0-1 0,0 1 0,1-1 0,-1 1 0,1-1 0,-1 0-1,0 0 1,1 0 0,-1 0 0,1-1 0,-1 1 0,0 0 0,1-1 0,-1 0 0,0 1 0,4-3 0,3-1 22,0 0 0,0-1 1,0 0-1,-1 0 1,1-1-1,-1 0 1,-1-1-1,1 0 1,-1 0-1,10-13 0,-4 3 27,0 0 0,-1-1 0,-2-1 0,10-20 0,-18 33-29,1 0 0,-1 0 1,0-1-1,-1 1 0,0-1 1,0 1-1,0-1 1,-1 1-1,1-1 0,-2-7 1,-9 24-135,5 1 113,0 1 0,1 0 0,0 0 0,1 0 0,1 0 0,0 0 0,0 1 0,1-1 0,1 0 0,1 23 0,0-34 7,-1 1 0,0 0 0,1-1 0,0 1-1,-1 0 1,1-1 0,0 1 0,0-1-1,0 1 1,0-1 0,0 1 0,0-1 0,0 1-1,0-1 1,1 0 0,-1 0 0,0 0-1,1 0 1,-1 0 0,1 0 0,-1 0-1,1 0 1,0-1 0,-1 1 0,1-1 0,0 1-1,-1-1 1,1 1 0,0-1 0,0 0-1,-1 0 1,1 0 0,0 0 0,0 0-1,2-1 1,2 1-7,1-1-1,-1 0 1,0 0 0,0-1-1,1 1 1,-1-1 0,0-1-1,9-4 1,-7 2-334,-1-1 1,1 1-1,-1-1 1,10-12-1,-12 12-472,0 1-1,-1-2 0,0 1 1,0-1-1,0 1 1,3-9-1,4-25-5215</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08.968"/>
    </inkml:context>
    <inkml:brush xml:id="br0">
      <inkml:brushProperty name="width" value="0.025" units="cm"/>
      <inkml:brushProperty name="height" value="0.025" units="cm"/>
    </inkml:brush>
  </inkml:definitions>
  <inkml:trace contextRef="#ctx0" brushRef="#br0">1 32 3395,'0'0'2114,"56"-23"-4356,-27 15-961</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09.450"/>
    </inkml:context>
    <inkml:brush xml:id="br0">
      <inkml:brushProperty name="width" value="0.025" units="cm"/>
      <inkml:brushProperty name="height" value="0.025" units="cm"/>
    </inkml:brush>
  </inkml:definitions>
  <inkml:trace contextRef="#ctx0" brushRef="#br0">0 233 480,'10'-1'2963,"13"-1"-1428,0 1-1,1 1 0,-1 1 0,38 7 1,-3 2-985,0-4 1,0-1-1,107-7 1,-87 1-453,948-92 1720,-632 45-1164,800-38 1038,-992 87-1617,699-17 902,-860 14-913,234-9 658,-206 11 238,133 19 1,-191-18-842,81 19 628,-85-18-653,0 0 1,0 1 0,0 0 0,0 0 0,-1 0 0,1 1 0,-1 0 0,0 1 0,11 9 0,-10-3 305,-10-6-630,2-6 112,-1 1 1,1 0 0,0-1 0,0 1 0,0-1 0,0 1-1,0-1 1,0 0 0,1 1 0,-1-1 0,0 0 0,0 0-1,0 1 1,0-1 0,1 0 0,-1 0 0,1 0 0,-1 0-1,0 0 1,1 0 0,-1-2 0,-12-27-6060,0-6-6725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49.754"/>
    </inkml:context>
    <inkml:brush xml:id="br0">
      <inkml:brushProperty name="width" value="0.025" units="cm"/>
      <inkml:brushProperty name="height" value="0.025" units="cm"/>
    </inkml:brush>
  </inkml:definitions>
  <inkml:trace contextRef="#ctx0" brushRef="#br0">17 1 5317,'-2'9'6230,"-5"27"133,3 18-2539,2-44-3687,1 0 0,0 1 0,1-1 0,0 0-1,1 0 1,0 1 0,1-1 0,2 12 0,40 157 2730,-2-3-1704,7 23-906,-42-164-226,-1-14 14,1 0-1,1 0 1,18 34 0,-16-35 104,0 1 0,-1-1 0,10 40 0,-11-28-70,2-1 0,14 31 0,-11-32 143,-2 0-1,10 41 1,64 225 128,-26-112-225,-35-114-23,3-2 1,70 128 0,-30-67 0,5 51-24,-4-7-105,62 155 71,6 14 12,-23-76-50,-11-23-9,63 160 40,-6-10-44,-71-183 4,8 19 9,-90-216-7,59 121-2,104 163-1,-64-127-15,-55-85 0,77 97 1,-97-144 4,2-1 1,69 61-1,-58-58 25,-2 1-1,61 80 1,20 21 7,347 283-38,-349-324 22,-54-45 27,3-3 0,2-3 0,2-3 1,2-3-1,112 47 0,-14-17 0,211 78 4,196-9 45,11-54 104,-49-9-152,57 8-30,6-49-6,999-18-17,-1358-16 33,378 15 10,-505-13-128,155-10 1,-191-11-2017,-33-5-4808,-40 11-25</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1.285"/>
    </inkml:context>
    <inkml:brush xml:id="br0">
      <inkml:brushProperty name="width" value="0.025" units="cm"/>
      <inkml:brushProperty name="height" value="0.025" units="cm"/>
    </inkml:brush>
  </inkml:definitions>
  <inkml:trace contextRef="#ctx0" brushRef="#br0">118 215 3331,'0'0'11504,"0"-8"-9128,0-20-944,0 27-1219,0 0-1,0 0 1,1 0-1,-1 0 1,0 0-1,0 0 1,0 0 0,0 0-1,0 0 1,-1 0-1,1 0 1,0 0-1,0 0 1,-1 1-1,1-1 1,0 0-1,-1 0 1,1 0 0,-1 0-1,1 1 1,-1-1-1,0 0 1,1 0-1,-1 1 1,0-1-1,1 0 1,-1 1 0,0-1-1,0 1 1,1-1-1,-1 1 1,0-1-1,-2 0 1,2 4-70,1 0 1,-1 1-1,0-1 1,1 0-1,-1 0 1,1 0-1,0 0 1,0 0-1,0 1 0,1 2 1,0 0-9,-1 4-85,2-1 0,-1 1-1,1-1 1,1 0 0,0 1-1,0-2 1,8 15 0,-9-19-36,-1-1 1,1 0 0,1 0-1,-1 1 1,0-1 0,1-1-1,0 1 1,0 0 0,-1-1-1,5 3 1,-6-4-8,1 0 0,-1-1 0,1 1 0,0 0 0,-1-1 0,1 0 0,-1 1 0,1-1 0,0 0 0,-1 0 0,1 0 0,0 0 0,0 0 0,-1 0 0,1 0 0,0 0 0,-1-1 0,1 1 0,-1-1 0,1 1 0,-1-1 0,1 0-1,2-1 1,-1 0 53,-1-1 0,1 0-1,0-1 1,-1 1 0,0 0-1,0-1 1,0 1-1,0-1 1,0 0 0,-1 1-1,1-1 1,-1 0 0,0 0-1,0 0 1,-1 0 0,1 0-1,-1-7 1,1 0 92,0-1 0,-1 1 0,-1 0 0,0-1 0,-3-13 0,2 20-119,0-1-1,-1 1 1,1 0 0,-1 0-1,-1 0 1,1 1-1,0-1 1,-1 1 0,0 0-1,0 0 1,0 0-1,-1 1 1,1-1-1,-1 1 1,0 0 0,0 0-1,0 1 1,0-1-1,-1 1 1,1 0-1,-1 1 1,-6-2 0,9 2-34,-1 0 1,0 0 0,0 1-1,0-1 1,1 1-1,-1 0 1,0 0 0,0 0-1,0 1 1,0-1 0,1 1-1,-1 0 1,0 0-1,0 0 1,1 1 0,-1-1-1,1 1 1,-1 0 0,1 0-1,0 0 1,0 0-1,0 0 1,0 1 0,0 0-1,0-1 1,1 1 0,-1 0-1,1 0 1,0 1 0,0-1-1,0 0 1,0 1-1,-1 3 1,0 4-28,0 1-1,1-1 1,1 1-1,-1 0 1,2 0 0,0-1-1,1 16 1,-1-23 25,0 0 0,1-1-1,-1 1 1,1 0 0,-1 0 0,1-1 0,0 1-1,1 0 1,-1-1 0,1 1 0,-1-1 0,1 0 0,0 1-1,0-1 1,1 0 0,-1 0 0,1 0 0,-1-1 0,1 1-1,0 0 1,0-1 0,0 0 0,0 0 0,1 0 0,5 3-1,-6-5 8,0 1-1,0-1 0,0 0 1,0 0-1,0-1 0,0 1 1,0 0-1,0-1 0,0 0 1,0 0-1,0 0 0,0 0 1,-1 0-1,1-1 0,0 1 1,-1-1-1,1 1 0,-1-1 1,1 0-1,-1 0 0,0 0 1,0-1-1,0 1 0,0 0 1,0-1-1,-1 1 0,3-6 1,6-8 64,-2 0 0,0-1 0,7-22 1,-11 28-35,3-9 28,-1 0 1,0-1-1,-2 0 1,0 0-1,-1 0 1,0-28 0,-5 47 128,-2 7-137,-3 11-38,2 13-35,2 1 1,1 0-1,1 0 0,2 0 1,7 49-1,0-53 20,-1-42 46,-3-44 54,-3 27-85,1 23-9,-2 0 1,1 1-1,-1-1 1,-1 0 0,1 0-1,-2 0 1,0 1 0,0-1-1,0 0 1,-1 1 0,-5-10-1,8 18-3,-1 0 0,1 0 0,-1 0 0,1 0 0,-1-1 0,0 1 0,0 0 0,0 1 0,1-1-1,-1 0 1,0 0 0,0 0 0,0 0 0,0 1 0,-1-1 0,1 0 0,0 1 0,0-1 0,0 1 0,0 0 0,-1-1-1,1 1 1,0 0 0,0-1 0,-1 1 0,-1 0 0,2 1-10,-1 0 1,1-1-1,-1 1 0,1 0 0,-1 0 1,1 0-1,0 0 0,-1 1 0,1-1 1,0 0-1,0 1 0,0-1 0,0 0 0,0 1 1,0-1-1,-1 3 0,-2 6-49,-1 1 0,1 0 0,1-1 0,-4 18 0,4-11 17,1 1-1,0-1 0,1 1 1,1 0-1,0-1 0,2 1 0,4 26 1,-6-43 35,1 1 0,-1-1 1,0 0-1,1 0 0,-1 0 1,0 0-1,1 0 0,-1 0 1,1 0-1,0 0 0,-1 0 1,1 0-1,0 0 0,0 0 1,-1 0-1,1 0 0,0-1 1,0 1-1,0 0 0,0-1 1,0 1-1,0 0 0,0-1 1,0 0-1,0 1 0,0-1 1,1 1-1,-1-1 0,0 0 1,0 0-1,0 0 1,0 0-1,1 0 0,0 0 1,0 0-2,0-1 1,0 0-1,0 0 1,0 0-1,0 0 1,0 0 0,0-1-1,0 1 1,-1 0-1,1-1 1,-1 1-1,1-1 1,-1 0 0,1 0-1,-1 1 1,0-1-1,2-3 1,3-10 11,0-1 0,0 1 1,-2-1-1,0 0 0,0-1 0,-2 1 1,0-1-1,-1 1 0,0-1 0,-3-23 1,1 36-5,1 1 1,-1 0-1,0-1 0,0 1 1,0 0-1,0 0 1,0 0-1,-1 0 1,0 0-1,1 0 1,-1 0-1,0 0 1,0 1-1,-1-1 1,1 1-1,0 0 1,-1-1-1,0 1 0,1 0 1,-1 1-1,-4-3 1,6 3-7,-1 0 0,0 1 0,0-1 1,0 0-1,0 1 0,0 0 0,0-1 1,0 1-1,0 0 0,0 0 0,0 0 0,0 0 1,0 0-1,0 1 0,0-1 0,0 0 0,0 1 1,1 0-1,-1-1 0,0 1 0,0 0 0,0 0 1,1 0-1,-1 0 0,0 0 0,1 1 1,-1-1-1,1 0 0,0 1 0,-1-1 0,1 1 1,0-1-1,0 1 0,0 0 0,0 0 0,-1 1 1,-4 12-25,1 1 0,0-1 1,1 1-1,0 0 0,2 0 1,0 0-1,1 0 0,0 0 0,1 0 1,1 0-1,1 0 0,0 0 1,1 0-1,1 0 0,6 19 1,-9-33 23,0 0 0,-1 0 0,1 0 1,0 0-1,0-1 0,0 1 0,0 0 1,0-1-1,0 1 0,1-1 0,-1 1 0,0-1 1,1 0-1,-1 1 0,1-1 0,0 0 1,-1 0-1,1 0 0,0 0 0,0-1 1,-1 1-1,1 0 0,3 0 0,-4-1 4,1-1 1,0 1-1,0-1 0,-1 0 0,1 0 0,0 0 0,-1 1 0,1-1 1,-1-1-1,1 1 0,-1 0 0,0 0 0,1 0 0,-1-1 1,0 1-1,0-1 0,0 1 0,0-1 0,1-2 0,5-8 52,-1-1-1,-1 0 0,0 0 0,6-27 1,-6 15 0,-1 1 1,-1-1 0,-1-40 0,-2 59-42,-1-1 0,0 1 0,0 0 0,0 0 0,-1-1 0,0 1 1,0 0-1,-5-10 0,5 14-2,1-1 0,-1 1-1,0 0 1,0-1 0,0 1 0,0 0 0,0 0 0,0 1 0,-1-1 0,1 0 0,-1 1 0,1-1-1,-1 1 1,0 0 0,1 0 0,-1 0 0,0 0 0,0 0 0,-4 0 0,4 1-12,1-1 1,0 1-1,0 0 1,0 0-1,0 0 1,0 0-1,0 1 1,0-1-1,0 1 1,0-1-1,0 1 0,0-1 1,1 1-1,-1 0 1,0 0-1,0 0 1,0 0-1,1 0 1,-1 1-1,1-1 1,-3 3-1,1-1-9,1 1-1,0-1 1,0 1-1,0 0 1,0-1 0,0 1-1,1 0 1,0 0-1,-2 9 1,1 4-28,0 0 0,1 0 1,1 0-1,3 19 0,-2-26 85,0 0 0,1 0 0,1-1 0,6 18 0,9 3-1337,-16-28 795,-1 0-1,1 0 1,0 0 0,0-1 0,0 1 0,0-1 0,1 1 0,-1-1 0,0 0-1,4 1 1,11 0-7971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2.142"/>
    </inkml:context>
    <inkml:brush xml:id="br0">
      <inkml:brushProperty name="width" value="0.025" units="cm"/>
      <inkml:brushProperty name="height" value="0.025" units="cm"/>
    </inkml:brush>
  </inkml:definitions>
  <inkml:trace contextRef="#ctx0" brushRef="#br0">1 0 3683,'0'0'17617,"54"57"-15919,-48-19-161,-4 8-448,-2 6-608,0 3-353,0 0-96,0-1-32,0-7 0,0-8-449,6-8-800,3-7-737,-2-10-384,-1-5-1986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2.470"/>
    </inkml:context>
    <inkml:brush xml:id="br0">
      <inkml:brushProperty name="width" value="0.025" units="cm"/>
      <inkml:brushProperty name="height" value="0.025" units="cm"/>
    </inkml:brush>
  </inkml:definitions>
  <inkml:trace contextRef="#ctx0" brushRef="#br0">1 47 13933,'0'0'6150,"56"12"-4581,-12-12-383,18-4 287,10-6-384,8-4-544,6 2-417,-4 2-96,-8 4-545,-10 3-960,-16 3-737,-10 0-1730,-15 0-3139</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2.826"/>
    </inkml:context>
    <inkml:brush xml:id="br0">
      <inkml:brushProperty name="width" value="0.025" units="cm"/>
      <inkml:brushProperty name="height" value="0.025" units="cm"/>
    </inkml:brush>
  </inkml:definitions>
  <inkml:trace contextRef="#ctx0" brushRef="#br0">0 156 7015,'0'0'14317,"20"-52"-13228,16 41 256,13 1 1,14-3-321,9 0-609,8 2-256,4 0-128,0 2-448,-8-2-2499,-6-3-3203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3.327"/>
    </inkml:context>
    <inkml:brush xml:id="br0">
      <inkml:brushProperty name="width" value="0.025" units="cm"/>
      <inkml:brushProperty name="height" value="0.025" units="cm"/>
    </inkml:brush>
  </inkml:definitions>
  <inkml:trace contextRef="#ctx0" brushRef="#br0">297 0 11627,'0'0'5077,"5"8"-2760,-2-4-2131,-1-1 0,0 0 0,0 1 1,0-1-1,0 1 0,-1 0 0,1-1 0,-1 1 1,0 0-1,0 0 0,-1 0 0,1 5 1,-1-4-17,-1 1 0,1-1 0,-1 1 0,-1-1 0,1 0 1,-1 0-1,0 0 0,0 0 0,0 0 0,-1 0 0,-3 5 1,-157 218 2293,141-200-1992,9-14-262,7-15 29,4-28-107,2 24-180,7-82-1609,23-106-1,-30 191 1653,0 0-1,0 0 1,1 0-1,-1 0 1,1 0 0,-1 0-1,1 0 1,0 0-1,0 0 1,0 0-1,0 0 1,0 0-1,3-3 1,-4 5 7,1 0 1,-1 1-1,1-1 0,0 0 1,-1 0-1,1 0 1,-1 0-1,1 1 1,-1-1-1,1 0 1,-1 0-1,1 1 1,-1-1-1,0 0 0,1 1 1,-1-1-1,1 1 1,-1-1-1,0 1 1,1-1-1,-1 0 1,0 1-1,1-1 1,-1 1-1,0-1 0,0 1 1,0 0-1,1-1 1,-1 1-1,0-1 1,0 1-1,19 69 447,-16-58-302,2 10-14,5 20 331,27 75 0,-33-107-372,1-1-1,-1 1 0,1-1 0,1 1 1,0-1-1,0-1 0,1 1 0,0-1 0,0-1 1,1 1-1,0-1 0,0 0 0,10 5 0,-15-10-50,0 0 0,0-1-1,1 0 1,-1 0-1,0 0 1,0 0-1,1 0 1,-1 0 0,7-1-1,-11-1 16,1-1 0,0 0 0,0 0 0,-1 1 0,0-1-1,1 0 1,-1 1 0,0-1 0,1 1 0,-1-1 0,0 1 0,0-1 0,0 1-1,-3-3 1,-61-64 14,-2 3-1,-135-99 1,183 146-182,45 27-72,-3-1 133,17 5-97,0-3 0,1-1 0,62 5 0,50-8-5042,-59-6-2070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6.471"/>
    </inkml:context>
    <inkml:brush xml:id="br0">
      <inkml:brushProperty name="width" value="0.025" units="cm"/>
      <inkml:brushProperty name="height" value="0.025" units="cm"/>
    </inkml:brush>
  </inkml:definitions>
  <inkml:trace contextRef="#ctx0" brushRef="#br0">0 0 5093,'0'0'9449,"0"69"-8264,0-29 288,3 8-960,0 9-161,3 7-64,2 4-192,0 5-31,2-1-386,0 0-640,0-4-512,-3 0 128,1-1-1,-6 3-1120,-2 1-2371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31:57.901"/>
    </inkml:context>
    <inkml:brush xml:id="br0">
      <inkml:brushProperty name="width" value="0.025" units="cm"/>
      <inkml:brushProperty name="height" value="0.025" units="cm"/>
    </inkml:brush>
  </inkml:definitions>
  <inkml:trace contextRef="#ctx0" brushRef="#br0">1 38 15182,'19'10'207,"1"-2"0,0 0 0,1-1 0,0-1 0,0-1 0,0-1-1,0-1 1,1 0 0,-1-2 0,1 0 0,0-2 0,-1 0 0,1-2-1,-1 0 1,31-9 0,28-10-338,2 5 1,-1 3-1,152-6 0,-134 24-1187,142 26 1,13 1-2892,-12-27 14220,-4-16-4603,-196 10-5009,-11-1-283,50-1 27,-74 4-181,-1 1 0,1-1-1,-1 1 1,1 0 0,-1 0 0,0 1 0,1 0-1,-1 0 1,6 4 0,10 13-1193,-12-9-6570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4.979"/>
    </inkml:context>
    <inkml:brush xml:id="br0">
      <inkml:brushProperty name="width" value="0.025" units="cm"/>
      <inkml:brushProperty name="height" value="0.025" units="cm"/>
    </inkml:brush>
  </inkml:definitions>
  <inkml:trace contextRef="#ctx0" brushRef="#br0">1 1 16111,'0'0'5317,"58"55"-5349,-28-46-2594,-1-3-3556</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6.398"/>
    </inkml:context>
    <inkml:brush xml:id="br0">
      <inkml:brushProperty name="width" value="0.025" units="cm"/>
      <inkml:brushProperty name="height" value="0.025" units="cm"/>
    </inkml:brush>
  </inkml:definitions>
  <inkml:trace contextRef="#ctx0" brushRef="#br0">55 1997 3555,'0'0'6198,"-8"11"-4345,-26 33-188,32-41-1421,1 0-1,-1 0 0,1 1 1,-1-1-1,1 0 0,0 1 1,0-1-1,1 1 0,-1-1 1,1 1-1,0 5 0,0-8-125,-1 0 1,1 0-1,0 0 0,0 0 0,0 0 0,0 0 0,0 0 1,1 0-1,-1 0 0,0 0 0,0 0 0,1 0 1,-1 0-1,1 0 0,-1 0 0,1 0 0,-1-1 1,1 1-1,-1 0 0,1 0 0,0 0 0,-1-1 0,1 1 1,0 0-1,0-1 0,-1 1 0,1-1 0,2 2 1,-2-3-54,0 1 0,0 0 1,0-1-1,0 1 0,0 0 1,0-1-1,0 1 0,0-1 1,0 0-1,0 1 0,0-1 1,0 0-1,-1 0 0,1 1 1,0-1-1,0 0 0,-1 0 1,1 0-1,-1 0 0,1 0 1,-1 0-1,1 0 0,-1 0 1,1 0-1,-1-1 0,12-36 372,-10 28-256,42-190 536,24-258 0,-42 254-560,60-365-122,44 6 288,-127 554-311,-1 5-1,0 1 0,-1-1 0,0 0 0,0 0 0,0 0 0,0 0 0,-1 0 0,1 0 0,-1 0 0,0 1 0,-1-6 0,1 9-43,-1 0-1,0-1 1,1 1 0,-1 0 0,0 0-1,0 0 1,1 0 0,-1 0-1,0-1 1,1 1 0,-1 0-1,0 1 1,1-1 0,-1 0-1,0 0 1,0 0 0,1 0 0,-1 0-1,0 1 1,1-1 0,-1 0-1,1 1 1,-1-1 0,0 0-1,1 1 1,-1-1 0,1 1-1,-1-1 1,0 2 0,-18 14-1230,-33 52-5956,20-22 422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6.760"/>
    </inkml:context>
    <inkml:brush xml:id="br0">
      <inkml:brushProperty name="width" value="0.025" units="cm"/>
      <inkml:brushProperty name="height" value="0.025" units="cm"/>
    </inkml:brush>
  </inkml:definitions>
  <inkml:trace contextRef="#ctx0" brushRef="#br0">53 0 10314,'-13'41'1155,"2"0"0,2 0-1,1 1 1,2 0 0,3 0 0,1 1 0,4 58 0,5-26-825,4 0 0,2-1 0,29 91 0,-33-133-193,2-1 0,1 0 0,1 0 0,17 28 1,-24-51-66,-1 0 0,1 0 0,0-1 0,0 0 0,1 0 0,0 0 0,1-1 0,7 6 0,-10-9-57,0-1 0,0 1 0,0-1 0,0 0 0,1 0 0,-1 0 0,1-1 0,-1 0 0,1 0 0,-1 0 0,1-1 0,0 0 0,-1 0 0,11-1 0,-7-1 14,0-1 0,0 0-1,-1 0 1,1-1 0,-1 0 0,0-1 0,0 0 0,0 0-1,-1 0 1,0-1 0,0 0 0,0-1 0,7-8 0,13-18 128,37-57 0,-46 64-133,49-77-1297,92-193 0,-86 135-4813</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7.622"/>
    </inkml:context>
    <inkml:brush xml:id="br0">
      <inkml:brushProperty name="width" value="0.025" units="cm"/>
      <inkml:brushProperty name="height" value="0.025" units="cm"/>
    </inkml:brush>
  </inkml:definitions>
  <inkml:trace contextRef="#ctx0" brushRef="#br0">173 119 4004,'1'-10'8135,"3"-82"503,-4 92-8538,0-1-1,0 0 1,0 1-1,0-1 1,0 1 0,0-1-1,0 0 1,0 1 0,0-1-1,0 1 1,0-1-1,0 0 1,-1 1 0,1-1-1,0 1 1,0-1-1,-1 1 1,1-1 0,-1 1-1,1-1 1,0 1 0,-1-1-1,1 1 1,-1-1-1,1 1 1,-1 0 0,1-1-1,-1 1 1,1 0-1,-1-1 1,0 1 0,-20 5 1575,-18 24-692,25-12-716,0 1 1,2 0-1,0 0 1,-14 34 0,20-41-247,1 1 0,1 0 0,0 0 0,1 0 0,0 1 0,1-1 0,0 1 0,1-1 0,1 19 0,0-29-32,1 0 1,0 0-1,0 0 1,0-1-1,0 1 1,0 0-1,1-1 1,-1 1-1,0-1 1,1 1-1,-1-1 1,1 0-1,0 1 1,-1-1-1,1 0 1,0 0-1,0 0 1,0 0-1,0-1 1,-1 1 0,1-1-1,0 1 1,0-1-1,0 1 1,0-1-1,0 0 1,0 0-1,1 0 1,2 0-1,72-3-330,-69 2 308,55-6-134,46-4 104,-109 11 68,1 0 0,-1 1 0,1-1 0,-1 0 0,0 0-1,1 0 1,-1 0 0,1 0 0,-1 1 0,0-1 0,1 0-1,-1 0 1,0 1 0,1-1 0,-1 0 0,0 0 0,0 1-1,1-1 1,-1 0 0,0 1 0,0-1 0,0 0 0,1 1-1,-1-1 1,0 1 0,0-1 0,0 0 0,0 1-1,0-1 1,0 1 0,0-1 0,0 0 0,0 1 0,0-1-1,0 1 1,0-1 0,0 0 0,0 1 0,0-1 0,0 1-1,0-1 1,0 0 0,-1 1 0,-7 19 476,-1-10-301,-1 0-1,0 0 0,0-1 1,-1-1-1,0 0 0,-20 11 0,-4 0 61,-39 15 0,44-27-508,30-8 206,0 1 0,-1 0 0,1 0 0,0 0 0,0 0 0,-1-1-1,1 1 1,0 0 0,0 0 0,-1-1 0,1 1 0,0 0 0,0-1 0,0 1 0,-1 0-1,1 0 1,0-1 0,0 1 0,0 0 0,0-1 0,0 1 0,0 0 0,0-1 0,0 1-1,0-1 1,0 1 0,0 0 0,0-1 0,0 1 0,0 0 0,0-1 0,0 1 0,0 0-1,0-1 1,0 1 0,0 0 0,1-1 0,-1 1 0,0-1 0,30-44-5808,-26 40 5535,25-34-5580,4-8-3257</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7.994"/>
    </inkml:context>
    <inkml:brush xml:id="br0">
      <inkml:brushProperty name="width" value="0.025" units="cm"/>
      <inkml:brushProperty name="height" value="0.025" units="cm"/>
    </inkml:brush>
  </inkml:definitions>
  <inkml:trace contextRef="#ctx0" brushRef="#br0">1 142 17168,'0'0'7020,"3"12"-6059,-3-11-911,5 16 265,0-1 0,0 0 0,2-1 0,14 27 0,-18-38-291,-1-1 0,1 1 0,-1-1 0,1 0 0,0 0 0,0 0 0,0 0 1,1 0-1,-1-1 0,1 1 0,-1-1 0,6 2 0,-6-3-32,0 0-1,0 0 1,0-1 0,0 0-1,0 0 1,0 1-1,0-2 1,0 1 0,0 0-1,-1 0 1,1-1-1,0 0 1,0 0 0,0 0-1,0 0 1,-1 0-1,1 0 1,0-1 0,-1 1-1,4-4 1,2-1 17,-2 0 0,1-1 1,-1 0-1,1 0 0,-2 0 1,1-1-1,-1 0 0,-1 0 0,1 0 1,-1-1-1,-1 1 0,1-1 1,2-15-1,4-16 78,6-70 1,-15 102-78,1-1-47,0 10 38,3 20 85,6 58 187,-7-49-217,-2-16 6,0 0 1,1 0 0,1 0-1,6 14 1,-9-25-48,1 0 1,-1 0-1,1-1 1,-1 1-1,1-1 1,0 1-1,0-1 0,0 0 1,0 0-1,0 0 1,5 4-1,-5-6-13,-1 1 1,1 0-1,-1-1 0,1 1 0,0-1 1,-1 0-1,1 1 0,-1-1 0,1 0 1,0 0-1,0 0 0,-1 0 0,1 0 0,0-1 1,-1 1-1,1 0 0,-1-1 0,1 1 1,0-1-1,-1 0 0,1 0 0,2-1 1,0-1-116,1-1 0,-1 0 1,0 0-1,0 0 0,0 0 1,-1 0-1,0-1 1,1 0-1,-1 1 0,-1-1 1,5-10-1,18-63-5022,-15 26-998</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8.334"/>
    </inkml:context>
    <inkml:brush xml:id="br0">
      <inkml:brushProperty name="width" value="0.025" units="cm"/>
      <inkml:brushProperty name="height" value="0.025" units="cm"/>
    </inkml:brush>
  </inkml:definitions>
  <inkml:trace contextRef="#ctx0" brushRef="#br0">22 1 1313,'0'0'15834,"-4"9"-10586,0 3-4781,0 0 1,2 0-1,-1 1 1,1-1 0,1 1-1,0-1 1,1 1 0,0-1-1,1 1 1,1-1 0,0 1-1,0-1 1,1 0 0,5 13-1,-5-18-454,0 1-1,0-1 0,1 0 1,0-1-1,1 1 1,-1-1-1,1 1 1,0-1-1,1-1 1,-1 1-1,11 7 0,-13-11-30,0 0 0,1 0 0,-1-1 0,1 0 0,-1 1-1,1-1 1,0 0 0,-1 0 0,1-1 0,0 1-1,-1-1 1,1 0 0,0 0 0,0 0 0,-1 0 0,1-1-1,0 0 1,-1 0 0,1 0 0,0 0 0,-1 0-1,1 0 1,-1-1 0,0 0 0,1 0 0,4-4-1,41-35-472,-43 34 437,0 0 1,1 0-1,0 1 0,1 0 0,-1 1 0,1 0 0,0 0 1,0 0-1,1 1 0,-1 1 0,12-4 0,-20 6 62,1 1 0,-1 0 0,1 0 0,-1 0 0,1 0 0,-1 0 0,1 0 0,-1 1 0,1-1-1,-1 0 1,1 0 0,-1 0 0,1 0 0,-1 1 0,1-1 0,-1 0 0,1 0 0,-1 1 0,1-1-1,-1 0 1,0 1 0,1-1 0,-1 1 0,1-1 0,-1 0 0,0 1 0,0-1 0,1 1 0,-1-1-1,0 1 1,0-1 0,1 2 0,1 23 450,-11 25 398,6-44-775,0 0 1,0 0-1,0 0 0,-1 0 0,0-1 0,0 0 0,0 0 0,-1 0 1,0 0-1,0-1 0,0 1 0,0-1 0,-1 0 0,1-1 0,-1 0 1,0 0-1,0 0 0,0 0 0,-1-1 0,1 0 0,-1 0 0,1-1 1,-1 0-1,0 0 0,1-1 0,-1 1 0,0-1 0,1-1 0,-9 0 1,14 0-217,-1 1 0,1-1 0,-1 1 0,1-1 0,-1 1 0,1-1 0,-1 0 0,1 0 0,0 0 0,-1 0 0,1 0 0,0 0 0,0 0 0,0 0 0,0 0 0,0 0 0,0-1 0,0 1 0,0 0 0,0-1 0,0 1 0,1-1 0,-1 1 0,1-1 0,-1 1 0,0-3 0,1-28-8712,5 11-1536</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8.970"/>
    </inkml:context>
    <inkml:brush xml:id="br0">
      <inkml:brushProperty name="width" value="0.025" units="cm"/>
      <inkml:brushProperty name="height" value="0.025" units="cm"/>
    </inkml:brush>
  </inkml:definitions>
  <inkml:trace contextRef="#ctx0" brushRef="#br0">34 0 10282,'0'0'14921,"-5"10"-14857,2-6-65,-16 32 5,18-34-8,0 0 0,0 1-1,0-1 1,1 0 0,-1 1 0,1-1-1,-1 0 1,1 1 0,0-1-1,0 0 1,0 1 0,0-1-1,0 1 1,0-1 0,1 0-1,1 5 1,-1-6-51,1 0-1,0 1 1,0-1-1,0 0 0,0 0 1,0-1-1,0 1 1,0 0-1,0-1 1,0 1-1,0-1 1,0 1-1,0-1 0,1 0 1,-1 0-1,0 0 1,0 0-1,3-1 1,43-3-603,7-9 349,-44 9 283,1 1-1,-1 1 1,1 0 0,-1 0 0,1 1 0,0 1-1,-1-1 1,15 3 0,-24-1 49,-1-1 0,1 1 1,0 0-1,-1 0 0,1 0 0,-1 0 1,1 0-1,-1 0 0,1 0 0,-1 0 1,0 1-1,0-1 0,0 0 0,1 1 0,-1-1 1,0 1-1,-1-1 0,1 1 0,0 0 1,0-1-1,-1 1 0,1 0 0,-1 0 1,1-1-1,-1 1 0,0 0 0,0 0 0,0 0 1,0-1-1,0 1 0,0 0 0,0 0 1,-1 0-1,1-1 0,0 1 0,-2 3 0,0 3 226,0 0 0,0 1-1,-1-1 1,0 0 0,-1 0-1,-6 10 1,1-5 188,0 0 0,-2-1 0,1 0-1,-1-1 1,-17 14 0,21-20-307,1 0-1,-1-1 0,0 0 1,0 0-1,0-1 0,-1 0 1,1 0-1,-1 0 0,1-1 1,-1 0-1,0-1 0,-12 1 1,19-2-166,-1 0 1,1 0 0,-1 0-1,1-1 1,0 1 0,-1-1 0,1 1-1,-1-1 1,1 1 0,0-1-1,-1 0 1,1 0 0,0 1 0,0-1-1,0 0 1,0 0 0,0 0-1,0-1 1,0 1 0,0 0 0,0 0-1,0 0 1,0-1 0,1 1 0,-1 0-1,1-1 1,-1 1 0,1-1-1,-1 1 1,1 0 0,0-1 0,0 1-1,0-1 1,0-2 0,2-58-3361,-2 62 3377,4-25-3730,14-45 0,-12 50 1771,14-50-5602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9.439"/>
    </inkml:context>
    <inkml:brush xml:id="br0">
      <inkml:brushProperty name="width" value="0.025" units="cm"/>
      <inkml:brushProperty name="height" value="0.025" units="cm"/>
    </inkml:brush>
  </inkml:definitions>
  <inkml:trace contextRef="#ctx0" brushRef="#br0">1 0 13997,'0'0'5728,"2"13"-3448,8 63-32,-5-26-1556,2-2 0,3 1-1,1-1 1,26 67 0,-35-112-686,-2-1-1,1 0 0,-1 0 0,1 0 0,0 0 0,0 0 0,0 0 0,0 0 0,0-1 0,0 1 0,1 0 0,-1-1 0,1 1 0,-1-1 0,1 0 0,-1 1 0,1-1 0,0 0 0,2 2 0,-2-8 37,0 1 1,-1-1-1,0 1 0,0-1 1,0 0-1,-1 1 0,0-1 0,0 0 1,0 0-1,-1-7 0,1 4-11,-2-29 63,-11-59 0,7 60-105,-2-58 0,8 94 8,0 0 0,0-1 1,0 1-1,1 0 0,-1 0 0,0 0 0,0 0 1,0 0-1,0 0 0,0-1 0,0 1 0,1 0 1,-1 0-1,0 0 0,0 0 0,0 0 1,0 0-1,0 0 0,1 0 0,-1 0 0,0 0 1,0 0-1,0 0 0,0 0 0,1 0 0,-1 0 1,0 0-1,0 0 0,0 0 0,0 0 0,0 0 1,1 0-1,-1 0 0,0 0 0,0 0 1,0 0-1,0 0 0,1 0 0,-1 0 0,0 1 1,0-1-1,0 0 0,0 0 0,0 0 0,0 0 1,0 0-1,1 0 0,-1 1 0,0-1 0,0 0 1,0 0-1,0 0 0,0 0 0,0 0 1,0 1-1,0-1 0,0 0 0,0 0 0,0 0 1,0 0-1,0 1 0,0-1 0,0 0 0,0 0 1,0 0-1,0 1 0,31 52-89,14 23 111,-43-73-15,1 1-1,0 0 0,1 0 0,-1-1 0,1 0 0,-1 0 0,1 0 0,0 0 0,0 0 0,0-1 0,0 1 0,1-1 0,-1 0 0,6 1 0,-8-3 21,0 1 0,0-1 0,0 0 0,0 0 0,1 0 0,-1 0 0,0 0 0,0 0 0,0-1 0,0 1 0,0-1 0,0 1 0,0-1 0,0 0 0,0 0 0,-1 0 0,1 0 0,0 0 0,0 0 0,-1 0 0,3-3 0,0 0 39,-1 0 1,1 0-1,-1 0 0,0-1 0,-1 0 0,1 1 1,-1-1-1,2-6 0,3-10 76,-2 0 1,0-1-1,2-22 0,-7 43-143,1-9 52,4-24-73,-2 31-54,1 21-20,1 47 193,-4-35-59,1 0 0,2-1 1,13 51-1,-16-79-77,-1 1-1,0-1 1,1 1 0,-1-1 0,1 1-1,0-1 1,0 0 0,-1 1-1,1-1 1,0 0 0,0 1-1,0-1 1,0 0 0,0 0-1,1 0 1,-1 0 0,0 0 0,0 0-1,1 0 1,-1 0 0,1 0-1,-1-1 1,0 1 0,3 0-1,-3-1-127,0-1-1,0 1 0,0 0 1,0-1-1,0 1 0,0-1 1,0 0-1,0 1 0,0-1 1,0 0-1,0 1 1,0-1-1,-1 0 0,1 0 1,0 0-1,0 0 0,-1 0 1,1 0-1,-1 0 0,1 0 1,-1 0-1,1 0 0,-1 0 1,0 0-1,0 0 0,1 0 1,-1 0-1,0 0 0,0-1 1,0 1-1,0 0 1,0 0-1,-1-2 0,2-24-4948,-1-9-3796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09.768"/>
    </inkml:context>
    <inkml:brush xml:id="br0">
      <inkml:brushProperty name="width" value="0.025" units="cm"/>
      <inkml:brushProperty name="height" value="0.025" units="cm"/>
    </inkml:brush>
  </inkml:definitions>
  <inkml:trace contextRef="#ctx0" brushRef="#br0">30 126 8104,'0'0'4772,"-26"-52"-3074,24 32-833,0 1-289,2 5 481,0 3 0,0 5-128,0 3-609,0 11-928,0 6-1506,2 1-2691,6-3-5733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0.297"/>
    </inkml:context>
    <inkml:brush xml:id="br0">
      <inkml:brushProperty name="width" value="0.025" units="cm"/>
      <inkml:brushProperty name="height" value="0.025" units="cm"/>
    </inkml:brush>
  </inkml:definitions>
  <inkml:trace contextRef="#ctx0" brushRef="#br0">1 1 15086,'0'0'8376,"7"13"-7757,41 90 465,-4 2 0,36 132 0,-74-220-1100,-1 1 28,13 38 57,-17-54-36,0 1 0,0-1 0,0 1 0,1-1 0,-1 1 0,1-1 0,-1 0 0,1 1 0,0-1-1,0 0 1,0 0 0,0 0 0,0-1 0,0 1 0,4 2 0,-5-4-4,0 0 0,0 0-1,0 0 1,0 0 0,0 0 0,0 0 0,1 0-1,-1 0 1,0 0 0,0 0 0,0 0 0,0-1-1,0 1 1,0-1 0,-1 1 0,1 0-1,0-1 1,0 0 0,0 1 0,0-1 0,0 1-1,-1-1 1,1 0 0,0 0 0,-1 1 0,1-1-1,0 0 1,-1 0 0,1 0 0,-1 0 0,1 0-1,-1 0 1,0 0 0,1 0 0,-1 0-1,0 0 1,0 0 0,1 0 0,-1 0 0,0-2-1,5-47 628,-5 48-639,1-18 50,-1 0 0,0 0 1,-2 0-1,0 0 1,-2 0-1,0 1 1,-1-1-1,0 1 1,-2 0-1,-14-28 1,15 42-263,4 15 30,6 17 7,-1-20 153,0 1 0,1 0 1,0-1-1,0 1 0,0-1 0,1 0 1,0-1-1,1 1 0,0-1 0,0 0 1,0 0-1,10 6 0,-14-10 12,0 0 1,1-1-1,-1 1 0,1-1 0,0 1 1,-1-1-1,1 0 0,0 0 0,0 0 1,0 0-1,0-1 0,0 1 0,-1-1 0,1 1 1,0-1-1,0 0 0,0 0 0,0-1 1,0 1-1,0-1 0,0 1 0,0-1 1,0 0-1,0 0 0,0 0 0,-1 0 1,1-1-1,0 1 0,-1-1 0,1 0 1,-1 0-1,0 1 0,1-2 0,-1 1 1,0 0-1,0 0 0,2-4 0,0-1 33,0 1 0,0-1 0,0 0 0,-1 1 0,0-2 0,-1 1 0,1 0 0,-1 0 0,1-11 0,1-76 121,-4 80-183,-2 64-226,0-33 304,1 1 0,1-1 0,0 1 0,1-1 1,1 1-1,7 28 0,-8-44-43,-1 0 1,1-1-1,-1 1 1,1 0-1,0-1 1,0 1-1,0-1 1,0 1 0,0-1-1,0 0 1,0 1-1,0-1 1,1 0-1,-1 0 1,0 0 0,1 0-1,-1 0 1,3 1-1,-3-1 6,0-1 0,0 0 0,0 0 0,0 0 0,1 0 0,-1 0 1,0 0-1,0-1 0,0 1 0,0 0 0,0 0 0,0-1 0,0 1 0,0-1 0,0 1 0,0-1 0,0 1 0,0-1 0,0 0 0,2-1 0,1-2 45,0-1 0,0 1 0,0-1 0,0 0 0,-1 0 0,0 0 0,0-1 0,3-8 0,2-11-3,-1-1 0,6-49-1,-2 12-23,-5 50-107,-1 26-89,1 34-140,-5-40 282,1 7 8,11 67-281,-12-75 231,1 0 0,-1 0 1,2 0-1,-1 0 0,1-1 1,0 1-1,0-1 0,0 0 1,1 0-1,6 7 0,-9-10-104,0-1 0,0 0-1,0 0 1,1 0 0,-1 0-1,0 0 1,1 0 0,-1 0-1,1 0 1,-1-1 0,1 1-1,-1-1 1,1 1 0,-1-1-1,1 1 1,0-1 0,-1 0-1,1 0 1,-1 0 0,1 0-1,0 0 1,-1 0 0,1 0-1,0-1 1,-1 1 0,1 0-1,-1-1 1,1 1 0,2-2-1,-2 0-358,1 0-1,-1 1 1,0-1-1,0 0 1,0-1-1,0 1 1,0 0-1,0 0 1,-1-1-1,1 1 0,-1-1 1,1 0-1,-1 1 1,0-1-1,1-4 1,5-28-7118</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0.809"/>
    </inkml:context>
    <inkml:brush xml:id="br0">
      <inkml:brushProperty name="width" value="0.025" units="cm"/>
      <inkml:brushProperty name="height" value="0.025" units="cm"/>
    </inkml:brush>
  </inkml:definitions>
  <inkml:trace contextRef="#ctx0" brushRef="#br0">0 0 18033,'0'0'7778,"4"15"-6988,70 213 991,-19-70-1907,-46-135 89,-9-23 38,0 0 1,0 0-1,0-1 1,0 1-1,0 0 1,0 0-1,0 0 1,0-1-1,1 1 1,-1 0-1,0 0 1,0 0-1,0-1 1,0 1-1,1 0 1,-1 0-1,0 0 1,0 0-1,1 0 1,-1-1-1,0 1 1,0 0-1,0 0 1,1 0-1,-1 0 1,0 0 0,0 0-1,1 0 1,-1 0-1,0 0 1,0 0-1,1 0 1,-1 0-1,0 0 1,0 0-1,1 0 1,-1 0-1,0 0 1,0 0-1,1 0 1,-1 1-1,0-1 1,0 0-1,0 0 1,1 0-1,-1 0 1,0 0-1,0 1 1,0-1-1,1 0 1,-1 0-1,0 1 1,5-38-181,-2-1 0,-2 1 0,-6-67 0,4 101 317,2 16-45,8 28 82,-5-34-147,1 0 1,0 1-1,0-2 0,0 1 0,1 0 1,0-1-1,0 0 0,1-1 1,-1 1-1,1-1 0,0-1 0,10 6 1,-13-8-8,-1-1 1,0 1-1,1-1 1,-1 0-1,1 0 1,-1 0-1,1 0 1,-1-1 0,1 1-1,-1-1 1,1 0-1,0 0 1,-1 0-1,1-1 1,0 1-1,-1-1 1,1 0-1,-1 0 1,1 0 0,-1-1-1,0 1 1,0-1-1,1 1 1,-1-1-1,0 0 1,0 0-1,-1-1 1,1 1 0,0-1-1,-1 1 1,4-5-1,1-5 7,-1 1-1,-1-1 1,1 0-1,-2-1 1,0 1 0,0-1-1,-1 0 1,-1 0-1,0 0 1,-1 0 0,-1-21-1,1 56 93,0-1 0,7 35 0,-7-51-120,0 1-1,0 0 1,1 0-1,0 0 1,0-1-1,0 1 1,1-1-1,-1 1 1,2-1-1,-1 0 1,0 0-1,1-1 0,0 1 1,7 6-1,-10-10-89,-1-1-1,1 1 0,-1-1 0,1 1 0,-1-1 0,1 1 0,-1-1 0,1 0 1,-1 1-1,1-1 0,-1 0 0,1 1 0,0-1 0,-1 0 0,1 0 0,0 1 0,-1-1 1,1 0-1,0 0 0,-1 0 0,1 0 0,0 0 0,-1 0 0,1 0 0,-1 0 1,1 0-1,0-1 0,-1 1 0,1 0 0,0 0 0,-1-1 0,1 1 0,-1 0 0,1 0 1,0-1-1,-1 1 0,1-1 0,-1 1 0,1-1 0,-1 1 0,1-1 0,-1 1 1,0-1-1,1 1 0,-1-1 0,0 1 0,1-1 0,-1 1 0,0-1 0,0 0 0,1 0 1,2-39-8128,-3 32 6652,0-31-8785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5.352"/>
    </inkml:context>
    <inkml:brush xml:id="br0">
      <inkml:brushProperty name="width" value="0.025" units="cm"/>
      <inkml:brushProperty name="height" value="0.025" units="cm"/>
    </inkml:brush>
  </inkml:definitions>
  <inkml:trace contextRef="#ctx0" brushRef="#br0">74 85 16207,'-8'6'2264,"5"-4"-1983,-42 38 2960,44-38-3165,-1-1 0,1 0 0,-1 1 0,1-1 0,0 1 0,0-1 0,0 1 0,0 0 0,0-1 0,0 1 0,0 0 0,0 0 0,1 0 0,-1 0 0,1 0 0,-1 0 0,1 0 0,0 0 0,0 0 0,0 0 0,0-1-1,0 1 1,0 0 0,1 0 0,-1 0 0,0 0 0,1 0 0,0 0 0,-1 0 0,3 3 0,-1-3-72,0-1-1,0 1 0,0-1 0,0 0 0,1 0 1,-1 0-1,0 0 0,1 0 0,-1 0 0,1-1 0,-1 1 1,1-1-1,-1 1 0,1-1 0,-1 0 0,1 0 1,-1 0-1,1 0 0,-1-1 0,1 1 0,-1-1 1,0 0-1,4 0 0,1-1 37,0-1 0,0 1 0,0-1 1,0 0-1,0-1 0,10-7 0,3-7-137,0-1 0,-2-1-1,0-1 1,24-37 0,-16 20-1520,-43 93 1414,11-41 477,1 0 1,0 0-1,1 0 1,1 0 0,0 1-1,-1 27 1,4-41-261,0 0 1,0 0-1,0 0 1,0 1-1,0-1 1,0 0-1,0 0 1,1 0 0,-1 0-1,0 0 1,1 0-1,-1 0 1,1 0-1,-1 0 1,1 0-1,-1 0 1,1 0-1,0 0 1,0 0-1,-1 0 1,1-1 0,0 1-1,0 0 1,0-1-1,0 1 1,2 0-1,-1 0 7,1 0-1,0 0 1,-1-1-1,1 0 1,0 1-1,0-1 0,-1 0 1,1 0-1,0-1 1,5 0-1,7-3 49,-1 0-1,1-1 1,15-8-1,-26 12-36,7-4 45,-1 0-439,0 0 0,0 1-1,0 0 1,1 0 0,0 1 0,-1 1-1,1 0 1,0 0 0,0 1 0,13 1 0,-22 0 357,0 1 1,0 0 0,-1 0-1,1 0 1,0 0 0,-1 0 0,1 0-1,0 0 1,-1 1 0,0-1-1,1 1 1,-1-1 0,0 1 0,0-1-1,0 1 1,0 0 0,0-1-1,0 1 1,0 0 0,0 0 0,-1 0-1,1 0 1,-1 0 0,1 0-1,-1 0 1,0 0 0,0-1 0,0 5-1,-2 66 867,1-64-713,-29 184 1565,7-55 218,18-110-1452,4-25-157,0-5 28,2-43 910,-1 22-1007,-1-24-381,0 22-183,1 1 0,0-1 0,2 1 0,6-27 0,-7 45 199,1 0 0,0 1 1,1-1-1,-1 1 0,1-1 0,0 1 1,1 0-1,0 0 0,0 0 1,0 1-1,0 0 0,1-1 0,0 2 1,0-1-1,0 0 0,1 1 0,0 0 1,0 0-1,10-4 0,23-9-3054,4-3-1982</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1.163"/>
    </inkml:context>
    <inkml:brush xml:id="br0">
      <inkml:brushProperty name="width" value="0.025" units="cm"/>
      <inkml:brushProperty name="height" value="0.025" units="cm"/>
    </inkml:brush>
  </inkml:definitions>
  <inkml:trace contextRef="#ctx0" brushRef="#br0">0 1 15695,'0'0'7559,"47"55"-7463,-20-35-32,7-2-128,3-4-1473,0-2-1346,-3-2 417,-1-2-2851,-6-3-2403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1.519"/>
    </inkml:context>
    <inkml:brush xml:id="br0">
      <inkml:brushProperty name="width" value="0.025" units="cm"/>
      <inkml:brushProperty name="height" value="0.025" units="cm"/>
    </inkml:brush>
  </inkml:definitions>
  <inkml:trace contextRef="#ctx0" brushRef="#br0">1 76 8232,'0'0'15123,"3"9"-13243,0-1-1643,-1-1 109,0-1 0,1 1 0,0 0 0,1-1 0,-1 0 1,7 8-1,-9-12-307,1-1 1,0 1-1,-1 0 1,1-1 0,0 1-1,0-1 1,0 0-1,0 0 1,0 0 0,0 0-1,0 0 1,1 0-1,-1 0 1,0-1 0,0 1-1,1-1 1,-1 0-1,0 1 1,1-1 0,-1 0-1,1 0 1,-1-1-1,0 1 1,1 0 0,-1-1-1,0 0 1,3 0-1,6-5-2,0 1 1,-1-1-1,0-1 0,0 0 0,0 0 0,-1-1 0,0 0 0,0-1 0,9-13 0,-7 10-31,1 0 0,0 1 0,0 0 0,18-12 0,-29 23-11,-1-1 1,1 0-1,0 0 1,0 1-1,0-1 1,0 1 0,0-1-1,0 1 1,0-1-1,0 1 1,0 0-1,0-1 1,0 1-1,0 0 1,0 0-1,0 0 1,0 0-1,0 0 1,0 0-1,0 0 1,1 0-1,-1 0 1,0 0-1,0 1 1,0-1-1,0 0 1,0 1 0,1 0-1,9 25 897,-11-25-1036,0 1 1,0-1-1,0 1 0,0-1 0,0 1 0,1-1 0,-1 1 0,1-1 0,-1 1 0,1-1 0,-1 1 0,1-1 0,0 0 0,0 0 1,0 1-1,0-1 0,0 0 0,0 0 0,0 0 0,0 0 0,0 0 0,0 0 0,1 0 0,-1 0 0,0-1 0,1 1 0,-1 0 1,3 0-1,4-3-6423,2-8-5972</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1.907"/>
    </inkml:context>
    <inkml:brush xml:id="br0">
      <inkml:brushProperty name="width" value="0.025" units="cm"/>
      <inkml:brushProperty name="height" value="0.025" units="cm"/>
    </inkml:brush>
  </inkml:definitions>
  <inkml:trace contextRef="#ctx0" brushRef="#br0">0 479 14830,'0'0'6112,"10"-3"-4120,0 1-1803,-1-2 0,0 1 1,-1-1-1,1 0 0,0-1 1,-1 0-1,0-1 0,-1 1 0,1-1 1,-1-1-1,0 1 0,7-10 1,-2 1 2,0-1 0,-1 0 0,9-19 0,-17 30-75,0-1 0,0 0 0,-1 0 0,1 0 0,-2 0 0,1 0 0,-1 0 1,1 0-1,-2-1 0,1 1 0,-1 0 0,0-1 0,-1-8 0,1 14-87,-1 0 0,1-1 0,0 1 0,0 0 0,-1 0 0,1 0 0,-1 0 0,1 0 0,-1 0 0,0 0 0,1 0 0,-1 0 0,0 0 0,0 1 0,1-1 0,-1 0 0,0 0 0,0 1 0,0-1 0,0 0 0,0 1 0,0-1 0,0 1 0,0-1 0,0 1 0,0 0 0,-1-1 0,1 1 0,0 0 0,0 0 0,0 0 0,0 0 0,0 0-1,-1 0 1,1 0 0,0 0 0,0 0 0,0 1 0,0-1 0,0 0 0,0 1 0,-2 0 0,0 0-30,-1 1 1,1-1-1,-1 1 0,1 0 0,0 0 1,0 0-1,0 1 0,0-1 0,0 1 1,1-1-1,-5 6 0,1 4-12,0 0-1,0 0 1,1 0 0,1 0-1,0 1 1,1 0 0,0 0-1,0 15 1,1-5 37,0 0 0,2-1 0,6 45 1,-6-63-23,1 0 1,0 0 0,0 0-1,0 0 1,0 0 0,1 0-1,-1 0 1,1-1 0,0 1-1,0 0 1,1-1 0,-1 0-1,6 6 1,-6-7-10,1 0 0,-1 0-1,0-1 1,1 0 0,-1 1 0,1-1 0,0 0 0,-1 0-1,1 0 1,0 0 0,-1-1 0,1 1 0,0-1 0,0 0-1,0 0 1,3 0 0,0-1-47,0 0-1,1 0 1,-1-1 0,0 0-1,0 0 1,0-1-1,-1 1 1,1-1 0,0-1-1,-1 1 1,0-1 0,0 0-1,0 0 1,0 0-1,-1-1 1,7-8 0,1-4-597,-1 1 0,0-2 1,-2 0-1,0 0 0,-1 0 0,0-1 1,-2 0-1,0-1 0,3-24 1,-2-11-3161,-2-1 0,-3-60 0,-2 36-1774</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2.486"/>
    </inkml:context>
    <inkml:brush xml:id="br0">
      <inkml:brushProperty name="width" value="0.025" units="cm"/>
      <inkml:brushProperty name="height" value="0.025" units="cm"/>
    </inkml:brush>
  </inkml:definitions>
  <inkml:trace contextRef="#ctx0" brushRef="#br0">1 108 6822,'0'0'7250,"0"10"-4250,0 53-929,7 204 3566,-3-228-5422,1 0-1,3-1 1,1 0-1,1 0 1,16 36-1,-12-41-300,2 0-1,1-1 0,41 59 0,-58-91 86,0 0 0,0 0-1,0 1 1,0-1 0,0 0 0,0 0-1,0 0 1,0 0 0,0 0-1,0 0 1,0 0 0,0 0-1,1 0 1,-1 1 0,0-1 0,0 0-1,0 0 1,0 0 0,0 0-1,0 0 1,0 0 0,1 0-1,-1 0 1,0 0 0,0 0 0,0 0-1,0 0 1,0 0 0,1 0-1,-1 0 1,0 0 0,0 0-1,0 0 1,0 0 0,0 0 0,0 0-1,1 0 1,-1 0 0,0 0-1,0 0 1,0 0 0,0 0-1,0-1 1,0 1 0,0 0 0,0 0-1,1 0 1,-1 0 0,0 0-1,0 0 1,0 0 0,0 0 0,0-1-1,0 1 1,0 0 0,0 0-1,0 0 1,0 0 0,0 0-1,0 0 1,0-1 0,3-14 37,-2-25 96,-1 36-134,2-195 55,29-209 1,1 173 602,-36 309-417,-3 55 1339,15 222 0,-4-319-1183,14 60 0,-16-84-382,0 0 0,1-1 1,0 0-1,0 0 1,0 0-1,1 0 0,0 0 1,1-1-1,-1 1 1,1-1-1,0 0 0,1-1 1,10 10-1,-15-14-5,0 0 0,0 0 0,1 0-1,-1 0 1,0-1 0,0 1 0,0 0-1,0-1 1,1 1 0,-1 0 0,0-1-1,1 0 1,-1 1 0,0-1 0,1 0-1,-1 0 1,1 1 0,-1-1 0,0 0 0,1-1-1,-1 1 1,1 0 0,-1 0 0,0 0-1,1-1 1,-1 1 0,0-1 0,2 0-1,-2-1-4,0 0-1,1 1 1,-1-1-1,0 0 0,-1 0 1,1 0-1,0 0 1,-1 0-1,1 0 1,-1 0-1,1 0 0,-1 0 1,0 0-1,0 0 1,0 0-1,0-3 1,-1-9-112,-1 0 0,0 0 0,-1 0 0,-6-17 1,-29-57-2163,22 53-3336,-20-61 0,70 112 4854,-30-14 887,1 0-1,-1 0 0,1 0 1,-1 0-1,1-1 1,-1 0-1,1 0 0,0 0 1,0 0-1,0-1 1,-1 0-1,1 0 0,0 0 1,0-1-1,0 1 1,-1-1-1,8-2 1,-5 0 81,0 0 0,-1-1 0,0 1 0,1-1 0,-1 0 0,-1-1 1,1 1-1,-1-1 0,1-1 0,6-8 0,0-2 298,-1-1-1,-1 0 0,0 0 1,-2-1-1,0 0 1,0-1-1,7-31 0,-11 34-334,-1-1-1,0 0 1,0-21-1,-7 32 235,-5 12-244,-7 14 21,2 7 241,2 1 0,-16 47 0,24-61-206,1 0 0,0 1-1,1-1 1,0 0 0,1 1 0,1-1-1,2 26 1,-2-39-225,1 0 0,-1 0 0,0 0 0,0 0 0,1 0 0,-1 0 0,1 0 0,-1 0 0,1 0 0,-1-1 0,1 1 0,0 0 0,-1 0 0,1 0 0,0-1 0,0 1-1,-1 0 1,1-1 0,0 1 0,0 0 0,0-1 0,0 1 0,0-1 0,0 0 0,0 1 0,0-1 0,0 0 0,0 0 0,0 1 0,0-1 0,0 0 0,0 0 0,0 0 0,0 0 0,0 0 0,0-1 0,2 1 0,1-1-124,0 0 0,0 0 0,0 0 1,-1 0-1,1-1 0,0 1 1,-1-1-1,1 0 0,3-3 1,2-2-664,-1 0 1,-1-1 0,1 0 0,9-14-1,22-40-6726,-11 11-1561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2.953"/>
    </inkml:context>
    <inkml:brush xml:id="br0">
      <inkml:brushProperty name="width" value="0.025" units="cm"/>
      <inkml:brushProperty name="height" value="0.025" units="cm"/>
    </inkml:brush>
  </inkml:definitions>
  <inkml:trace contextRef="#ctx0" brushRef="#br0">55 425 18321,'0'0'1762,"-7"12"-134,3-4-1521,-29 63 1380,31-65-1433,0 0 1,0 0-1,0 0 1,1 0-1,0 0 0,1 1 1,-1-1-1,1 0 0,0 1 1,1-1-1,-1 1 1,3 6-1,-2-11-144,-1 0 0,2 0 0,-1 0 0,0 0 0,0 0 0,0-1 0,1 1 0,-1 0 0,1-1 0,-1 1 0,1-1 0,0 1 0,0-1 0,0 0 0,0 0 0,0 1 0,0-1 0,0-1 0,0 1 0,0 0 0,0 0 0,0-1 0,0 0 0,1 1 0,-1-1 0,0 0 0,0 0 0,1 0 0,-1 0 0,0 0 0,0-1 0,0 1 0,3-1 0,1 0 6,0-1-1,0 1 1,0-1 0,0 0-1,0-1 1,0 1 0,-1-1-1,1 0 1,-1-1 0,8-6-1,1-5 36,-1-1-1,-1 0 0,0-1 1,-1-1-1,-1 0 0,-1 0 1,0-1-1,-2 0 1,0-1-1,-1 1 0,7-41 1,-4-6 1012,-2 0 1,-3-86 0,-4 152-958,-3-47 1506,-4 32-41,7 15-1401,-1 0 0,0 0 0,1 0 0,-1 1 0,0-1 0,1 0 0,-1 1 0,1-1 0,-1 0 0,0 1 0,1-1 0,-1 1 0,1-1 0,-1 1 0,1-1 0,0 1 0,-1-1 0,1 1-1,-1-1 1,1 1 0,0 0 0,-1-1 0,1 1 0,0-1 0,0 1 0,0 0 0,-1 0 0,-5 16-3,0 0-1,0 1 0,2-1 0,0 1 0,1 0 0,1-1 0,0 20 0,2 4 87,1 0 0,7 43 0,-2-49-204,2-1 1,2 0-1,1-1 0,1 0 0,28 51 1,-20-58-1503,-20-26 1506,1 0-1,-1 0 1,0 0 0,1 1-1,-1-1 1,0 0 0,1 0 0,-1 0-1,0 0 1,1 0 0,-1 0-1,0 0 1,0 0 0,1 0-1,-1 0 1,0-1 0,1 1 0,-1 0-1,0 0 1,1 0 0,-1 0-1,0 0 1,0 0 0,1-1-1,-1 1 1,0 0 0,0 0-1,1 0 1,-1-1 0,0 1 0,0 0-1,1 0 1,-1-1 0,0 1-1,0 0 1,0-1 0,0 1-1,0 0 1,1 0 0,-1-1-1,0 1 1,0 0 0,0-1 0,1-4-123,0 0 1,-1 0 0,0 0-1,0 0 1,0 0-1,0 0 1,-1 0 0,1 0-1,-3-6 1,-2-6 89,-2 0-1,0 1 1,-1 0 0,-1 0-1,-12-18 1,12 21 479,0 0 0,1 0-1,1 0 1,1-1 0,0-1 0,0 1-1,1-1 1,-2-16 0,7 29-330,0 0 0,0 0-1,0-1 1,1 1 0,-1 0 0,1 0 0,0 0-1,-1 0 1,1 0 0,0 0 0,0 0 0,0 0-1,1 0 1,-1 0 0,0 0 0,1 1-1,-1-1 1,1 0 0,-1 1 0,1 0 0,0-1-1,0 1 1,0 0 0,0 0 0,0 0 0,0 0-1,0 0 1,0 0 0,4-1 0,11-3-364,0 1 1,33-5-1,-24 5-559,23-8-2435,0-5-2503</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3.386"/>
    </inkml:context>
    <inkml:brush xml:id="br0">
      <inkml:brushProperty name="width" value="0.025" units="cm"/>
      <inkml:brushProperty name="height" value="0.025" units="cm"/>
    </inkml:brush>
  </inkml:definitions>
  <inkml:trace contextRef="#ctx0" brushRef="#br0">1 0 17905,'0'0'3876,"61"47"-3140,-39-16-319,1 2-193,-1 0-128,-3-7-96,-1-6-192,-3-8-673,-8-10-1089,-7-9-7046</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3.729"/>
    </inkml:context>
    <inkml:brush xml:id="br0">
      <inkml:brushProperty name="width" value="0.025" units="cm"/>
      <inkml:brushProperty name="height" value="0.025" units="cm"/>
    </inkml:brush>
  </inkml:definitions>
  <inkml:trace contextRef="#ctx0" brushRef="#br0">0 1 4324,'0'0'14958,"28"57"-17744,-10-52-2211,2-5-3171</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4.088"/>
    </inkml:context>
    <inkml:brush xml:id="br0">
      <inkml:brushProperty name="width" value="0.025" units="cm"/>
      <inkml:brushProperty name="height" value="0.025" units="cm"/>
    </inkml:brush>
  </inkml:definitions>
  <inkml:trace contextRef="#ctx0" brushRef="#br0">32 0 12684,'0'0'2274,"-1"12"-587,1-4-1336,-6 50 523,5-53-769,1 0 0,-2 0 1,1 0-1,0 0 0,-1-1 0,0 1 1,0-1-1,-1 1 0,1-1 0,-1 0 1,-3 5-1,11-37-244,0 23 9,-1 0 1,1 0-1,0 1 0,0-1 1,1 1-1,-1 1 0,1-1 1,0 1-1,0 0 0,0 0 1,0 1-1,1 0 0,-1 0 1,1 0-1,-1 1 0,1 0 1,12-1-1,-14 2 139,-1 0 0,0 0 0,1 1 1,-1-1-1,0 1 0,0 0 0,1 0 1,-1 0-1,0 0 0,0 1 0,0 0 0,6 3 1,-8-3 73,0 0 1,0 0-1,1 0 1,-1 0 0,-1 0-1,1 1 1,0-1-1,-1 0 1,1 1-1,-1-1 1,0 1 0,1 0-1,-1-1 1,-1 1-1,1 0 1,0 0 0,-1 0-1,1 0 1,-1-1-1,0 5 1,0-1 207,-1 0 0,0 0 0,0 0 0,0 0 0,0-1 0,-1 1 0,0 0 0,-1-1 0,1 0 1,-1 1-1,0-1 0,0 0 0,0-1 0,-1 1 0,0 0 0,0-1 0,0 0 0,-8 6 0,5-4-211,0-1-1,-1 0 1,0 0 0,0-1-1,0 0 1,0 0 0,0-1-1,-1 0 1,0 0 0,0-1-1,-14 2 1,22-4-150,1 0-1,-1 0 1,1 1-1,-1-1 1,1 0 0,-1 0-1,0 0 1,1 0-1,-1 0 1,1 0 0,-1 0-1,1 0 1,-1 0 0,1 0-1,-1 0 1,1-1-1,-1 1 1,1 0 0,-1 0-1,1 0 1,-1-1-1,1 1 1,-1 0 0,1 0-1,-1-1 1,1 1-1,-1-1 1,1 1 0,0 0-1,-1-1 1,1 1-1,0-1 1,-1 1 0,1-1-1,0 1 1,0-1-1,-1 1 1,1-1 0,0 1-1,0-1 1,0 1 0,0-1-1,0 1 1,0-1-1,0 1 1,0-1 0,0 1-1,0-1 1,0 1-1,0-1 1,0 0 0,17-28-4940,6 5-867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4.619"/>
    </inkml:context>
    <inkml:brush xml:id="br0">
      <inkml:brushProperty name="width" value="0.025" units="cm"/>
      <inkml:brushProperty name="height" value="0.025" units="cm"/>
    </inkml:brush>
  </inkml:definitions>
  <inkml:trace contextRef="#ctx0" brushRef="#br0">1 0 17521,'0'0'6790,"4"13"-6459,12 40 882,13 92 0,-18-82-67,28 95 1,-15-115-883,-24-42-245,0-1-1,1 1 1,-1 0-1,0-1 1,1 1 0,-1 0-1,1-1 1,-1 1-1,1-1 1,-1 1 0,1 0-1,-1-1 1,1 1-1,0-1 1,-1 0 0,1 1-1,0-1 1,-1 0-1,1 1 1,0-1 0,-1 0-1,1 0 1,0 1-1,0-1 1,-1 0 0,1 0-1,0 0 1,0 0-1,-1 0 1,1 0 0,0 0-1,0 0 1,0-1-1,-1 1 1,1 0 0,0 0-1,-1 0 1,1-1-1,0 1 1,0-1 0,-1 1-1,1 0 1,-1-1-1,1 1 1,0-1 0,-1 1-1,1-1 1,-1 0-1,1 1 1,-1-1 0,0 1-1,1-1 1,-1 0-1,1 0 1,-1 1 0,0-1-1,0 0 1,1 0-1,3-11 160,-1 0 0,0 0 0,0-1 1,-1 1-1,-1 0 0,0-26 0,-1 28-176,-1-1 0,2 1 0,0-1 0,0 1 1,1-1-1,0 1 0,1 0 0,0 0 1,0 0-1,10-17 0,-13 26-7,1 0 0,-1 0 0,1 0 0,-1 0-1,1 0 1,-1 0 0,1 0 0,0 0 0,0 0 0,-1 1 0,1-1 0,0 0 0,0 1 0,0-1 0,0 0-1,0 1 1,0-1 0,0 1 0,0-1 0,0 1 0,0 0 0,0 0 0,0-1 0,0 1 0,0 0-1,0 0 1,0 0 0,0 0 0,0 0 0,0 0 0,0 0 0,0 0 0,1 1 0,-1-1 0,0 0-1,0 1 1,0-1 0,0 1 0,0-1 0,-1 1 0,1-1 0,0 1 0,0 0 0,0-1 0,0 1 0,0 0-1,-1 0 1,1-1 0,1 3 0,4 6 0,0-1 0,0 2 0,-1-1 0,5 14 0,0-3 34,-9-18-27,0-1-1,1 1 1,-1 0-1,0-1 1,0 1-1,1-1 1,-1 0-1,1 0 1,-1 1-1,1-1 1,-1 0-1,1 0 1,0 0 0,0-1-1,-1 1 1,1 0-1,0-1 1,0 1-1,0-1 1,0 1-1,0-1 1,0 0-1,0 0 1,0 0-1,0 0 1,0 0-1,-1 0 1,1-1 0,0 1-1,0-1 1,0 1-1,0-1 1,0 0-1,-1 0 1,1 0-1,0 0 1,-1 0-1,1 0 1,0 0-1,-1 0 1,0-1 0,1 1-1,0-2 1,5-3-42,-1 0 1,0 0-1,-1-1 0,0 1 1,0-2-1,0 1 1,-1 0-1,6-13 1,-7 8-105,0 1-1,-1-1 1,0 0 0,-1 1 0,0-1 0,-2-15 0,1 18-96,-7 148-833,7-138 1009,0-1 0,0 0 0,0 1 0,0-1 1,0 0-1,0 1 0,0-1 0,0 1 1,0-1-1,0 0 0,0 1 0,0-1 0,0 0 1,0 1-1,0-1 0,0 0 0,0 1 1,0-1-1,1 0 0,-1 0 0,0 1 1,0-1-1,0 0 0,1 1 0,-1-1 0,0 0 1,0 0-1,1 0 0,-1 1 0,0-1 1,0 0-1,1 0 0,-1 0 0,0 1 0,1-1 1,-1 0-1,0 0 0,1 0 0,-1 0 1,0 0-1,1 0 0,0 0 0,-1 0-143,1 0 0,-1-1-1,1 1 1,0-1 0,-1 1-1,1-1 1,-1 1 0,1-1-1,-1 1 1,1-1 0,-1 1-1,1-1 1,-1 1 0,0-1-1,1 0 1,-1 1-1,0-1 1,0 0 0,1 1-1,-1-1 1,0 0 0,0-1-1,3-21-6352,-2-8-5809</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4.992"/>
    </inkml:context>
    <inkml:brush xml:id="br0">
      <inkml:brushProperty name="width" value="0.025" units="cm"/>
      <inkml:brushProperty name="height" value="0.025" units="cm"/>
    </inkml:brush>
  </inkml:definitions>
  <inkml:trace contextRef="#ctx0" brushRef="#br0">1 1 16752,'0'0'10410,"30"54"-19058,-7-36 3074,4 2-1857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28.005"/>
    </inkml:context>
    <inkml:brush xml:id="br0">
      <inkml:brushProperty name="width" value="0.025" units="cm"/>
      <inkml:brushProperty name="height" value="0.025" units="cm"/>
    </inkml:brush>
  </inkml:definitions>
  <inkml:trace contextRef="#ctx0" brushRef="#br0">0 98 4740,'42'-4'5323,"19"-12"-4312,2 0-853,72 1 131,0 5 1,178 10-1,-128 3 188,94-3 111,800-11 1424,1177-18-1761,-1013 70 39,-131-1-36,1931 44-19,-1328-16-26,-60-3 132,-1471-56-318,545 11-3,-715-20-431,0 0 0,-1-1 0,1-1 0,0 0 0,-1-1 0,16-6 0,12-10-3358</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5.631"/>
    </inkml:context>
    <inkml:brush xml:id="br0">
      <inkml:brushProperty name="width" value="0.025" units="cm"/>
      <inkml:brushProperty name="height" value="0.025" units="cm"/>
    </inkml:brush>
  </inkml:definitions>
  <inkml:trace contextRef="#ctx0" brushRef="#br0">21 476 12588,'0'0'10207,"-4"7"-9849,1-1-299,1 0 0,0 0 0,-1 0 1,2 0-1,-1 1 0,1-1 0,0 0 1,0 1-1,1-1 0,0 1 0,0 0 1,0-1-1,1 1 0,0-1 0,0 0 1,1 1-1,0-1 0,0 0 0,3 7 1,5 6 4,1 0-1,1 0 1,1-1 0,0 0 0,21 20 0,-13-15-86,25 38 1,-40-51 19,0-1 1,-1 1-1,-1 0 0,1 0 1,-2 0-1,1 1 1,-1 0-1,1 10 0,-2-10 138,-1 0-1,0 0 1,-1 0-1,0 0 0,0 0 1,-3 12-1,3-21-80,-1 1-1,0-1 0,1 0 1,-1 0-1,0 1 1,0-1-1,0 0 0,0 0 1,-1 0-1,1 0 1,0 0-1,-1 0 0,1-1 1,-1 1-1,0 0 1,0-1-1,0 1 0,0-1 1,0 0-1,0 0 1,0 1-1,0-1 0,0-1 1,0 1-1,0 0 0,-1 0 1,1-1-1,0 1 1,-1-1-1,1 0 0,-1 0 1,1 0-1,-4 0 1,3-1-55,0 1 0,1 0 0,-1-1 0,0 0 0,1 1 0,-1-1 0,1 0 0,-1 0 0,1-1 0,0 1 0,-1 0 1,1-1-1,0 0 0,0 1 0,0-1 0,0 0 0,-2-2 0,0-2-86,0 1 0,0-1 0,0 0 0,1 0 0,0-1 0,-3-9 0,0-6-402,0 0 0,2-1 1,-3-24-1,4-1-286,2-1 1,1 1 0,9-56-1,33-142-936,-15 100 1880,-29 161 1023,1 1-1,0 29 1,3-25-830,0 1 1,1 0 0,2-1-1,0 1 1,1-1 0,15 36-1,-18-51-316,0 1 0,0-1 0,1 0 0,-1 0-1,1 0 1,0 0 0,0-1 0,1 0 0,-1 0-1,11 7 1,-13-10-40,-1 0 1,1 0-1,0 0 0,0-1 0,0 1 1,0-1-1,0 1 0,-1-1 0,1 0 1,0 0-1,0 0 0,0 0 0,0 0 1,0 0-1,0 0 0,0-1 0,0 1 1,0-1-1,0 1 0,0-1 0,-1 0 1,1 0-1,0 1 0,0-1 0,-1-1 1,1 1-1,-1 0 0,1 0 0,-1-1 0,1 1 1,-1 0-1,0-1 0,0 0 0,0 1 1,0-1-1,0 0 0,1-1 0,11-20-17,-2-1-1,-1 0 0,0-1 1,-2 1-1,-1-2 0,-1 1 1,5-48-1,-11 74 10,-1 12 63,0 1 1,0 0-1,3 20 1,-2-30-30,1-1 1,0 1 0,0-1 0,0 1-1,0 0 1,0-1 0,1 0 0,0 1-1,1 2 1,-2-4-28,0-1 1,0 0-1,0 0 0,0 0 1,1 0-1,-1 0 0,0 0 0,0-1 1,0 1-1,1 0 0,-1 0 0,0-1 1,1 1-1,-1-1 0,1 1 0,-1-1 1,1 0-1,-1 0 0,1 1 1,-1-1-1,1 0 0,-1 0 0,2-1 1,0 1 1,0-1 1,0 0 0,0 0 0,0-1 0,-1 1 0,1-1 0,-1 1-1,1-1 1,-1 0 0,1 0 0,-1 0 0,0 0 0,0 0-1,0-1 1,3-3 0,29-47-412,-21 31 51,-10 19 272,24-34-107,-27 37 184,0-1 1,1 0-1,-1 1 1,1-1-1,-1 1 0,0-1 1,1 0-1,-1 1 0,1-1 1,-1 1-1,1 0 1,-1-1-1,1 1 0,-1-1 1,1 1-1,0 0 0,-1-1 1,1 1-1,0 0 1,-1 0-1,1-1 0,0 1 1,-1 0-1,1 0 0,0 0 1,-1 0-1,1 0 1,0 0-1,-1 0 0,1 0 1,0 0-1,0 0 1,-1 1-1,1-1 0,0 0 1,-1 0-1,1 1 0,-1-1 1,1 0-1,0 1 1,-1-1-1,1 0 0,-1 1 1,1-1-1,-1 1 0,1-1 1,-1 1-1,1-1 1,-1 1-1,0 0 0,1-1 1,0 2-1,14 53 371,-14-47-324,1 0 0,0 0-1,0 0 1,1 0 0,0 0-1,0-1 1,1 1 0,0-1-1,0 0 1,7 9 0,-10-15-27,-1-1 1,1 1-1,-1 0 0,1-1 1,0 1-1,-1 0 0,1-1 1,0 1-1,-1-1 0,1 1 1,0-1-1,0 0 1,0 1-1,-1-1 0,1 0 1,0 0-1,0 1 0,0-1 1,0 0-1,0 0 0,-1 0 1,1 0-1,0 0 1,0 0-1,0 0 0,0 0 1,0-1-1,0 1 0,-1 0 1,1 0-1,0-1 0,0 1 1,0 0-1,-1-1 0,1 1 1,0-1-1,-1 1 1,1-1-1,0 0 0,-1 1 1,1-1-1,0 0 0,-1 1 1,1-1-1,-1 0 0,1 1 1,-1-1-1,0 0 1,1 0-1,-1 0 0,0 0 1,0 1-1,1-1 0,-1-1 1,13-49 826,-10 21-727,-1-1 0,-1 1-1,-2-1 1,-1 1 0,-2-1 0,-1 1 0,-1 0 0,-11-32 0,17 61-136,-1 1 0,1-1 0,-1 0 0,1 0 0,-1 0 0,1-1 1,0 1-1,0 0 0,-1 0 0,1 0 0,0 0 0,0 0 0,0 0 0,0 0 1,0 0-1,0 0 0,1 0 0,-1 0 0,0-1 0,1 1 0,-1 0 1,0 0-1,1 0 0,-1 0 0,1 1 0,-1-1 0,1 0 0,0 0 1,-1 0-1,1 0 0,1-1 0,1 1-252,0 1 1,0-1 0,0 0-1,0 1 1,0-1-1,1 1 1,-1 0-1,0 0 1,3 1-1,21-1-1700,10-6-2327,3-5-3480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6.052"/>
    </inkml:context>
    <inkml:brush xml:id="br0">
      <inkml:brushProperty name="width" value="0.025" units="cm"/>
      <inkml:brushProperty name="height" value="0.025" units="cm"/>
    </inkml:brush>
  </inkml:definitions>
  <inkml:trace contextRef="#ctx0" brushRef="#br0">115 1111 15086,'-21'15'1074,"6"-5"-176,1 1-1,0 0 1,1 1 0,-19 22 0,32-34-859,-1 0 1,1 0 0,0 1-1,-1-1 1,1 0-1,0 0 1,0 0 0,-1 1-1,1-1 1,0 0-1,-1 0 1,1 1 0,0-1-1,0 0 1,0 1-1,-1-1 1,1 0 0,0 1-1,0-1 1,0 0-1,0 1 1,-1-1 0,1 0-1,0 1 1,0-1-1,0 0 1,0 1 0,0-1-1,0 1 1,0-1-1,0 0 1,0 1 0,0-1-1,0 0 1,1 1-1,-1-1 1,0 0 0,0 1-1,0-1 1,0 0-1,1 1 1,-1-1 0,0 0-1,0 1 1,0-1-1,1 0 1,-1 1 0,0-1-1,1 0 1,-1 0-1,0 0 1,1 1 0,-1-1-1,0 0 1,1 0-1,-1 0 1,0 0 0,1 0-1,-1 1 1,0-1-1,1 0 1,-1 0 0,1 0-1,-1 0 1,0 0-1,1 0 1,-1 0 0,30-6 1249,8-8-388,-1-2-1,0-2 1,42-27-1,-24 13-311,305-180 457,508-393 1,-824 571-1346,75-63-225,-102 82-503,-1-1 0,-1 0 0,0-2 0,16-24 0,-22 21-4103,-8 7-3390</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7.774"/>
    </inkml:context>
    <inkml:brush xml:id="br0">
      <inkml:brushProperty name="width" value="0.025" units="cm"/>
      <inkml:brushProperty name="height" value="0.025" units="cm"/>
    </inkml:brush>
  </inkml:definitions>
  <inkml:trace contextRef="#ctx0" brushRef="#br0">0 179 14926,'0'0'4757,"11"10"-2606,2 5-1660,0 0 0,-1 0 0,0 2 1,-1-1-1,-1 2 0,12 27 0,6 22 151,-3 2 0,-3 0 0,17 98 0,-56-189 106,-9-22-760,15 24-84,1 0 0,1 0 0,0-1 0,2 0 0,0-1 0,2 0 0,0 0 0,-3-40 0,8 61 91,0-1 0,0 0 0,1 1 0,-1-1 0,0 1 0,0-1 0,1 1 0,-1-1 0,1 1 0,0-1 0,-1 1 0,1-1 0,0 1 0,0 0 0,0 0 0,0-1 0,0 1 0,0 0 0,0 0 0,0 0 0,0 0 0,1 0 0,-1 0 0,0 0 1,1 0-1,-1 1 0,0-1 0,1 1 0,-1-1 0,1 1 0,-1-1 0,1 1 0,2-1 0,8 0 5,1 0 0,-1 1 1,24 2-1,-29-1 12,1 0-1,-1 0 1,1-1-1,0 0 1,-1-1-1,1 0 0,-1 0 1,14-4-1,-16 2 1,0-1 0,0 0 0,-1 0 0,1-1 0,-1 1-1,0-1 1,0 0 0,-1 0 0,1 0 0,-1-1 0,0 1-1,-1-1 1,1 0 0,-1 1 0,0-1 0,2-10 0,0-5 16,0 0 1,-2 0-1,1-34 0,-3 44-11,-1 1 0,0-1-1,0 1 1,-1-1 0,-1 1 0,-6-18-1,8 24 1,-1 0 0,1 1 0,-1-1-1,0 1 1,0 0 0,-1-1 0,1 1-1,-1 0 1,1 0 0,-1 0 0,0 1 0,0-1-1,0 1 1,-1-1 0,1 1 0,0 0-1,-1 1 1,0-1 0,1 0 0,-1 1-1,-4-1 1,7 2-21,0 0-1,0 0 0,0 0 0,-1 0 0,1 0 1,0 0-1,0 1 0,0-1 0,0 0 1,0 1-1,0-1 0,0 1 0,0 0 1,0-1-1,0 1 0,0-1 0,0 1 1,0 0-1,0 0 0,0 0 0,1 0 1,-1-1-1,0 1 0,0 0 0,1 0 1,-1 0-1,1 0 0,-1 1 0,1-1 1,0 0-1,-1 0 0,1 0 0,0 0 1,0 0-1,0 0 0,-1 1 0,1-1 1,1 2-1,-2 57-43,1-49 78,1 10 27,1 0 0,1 0-1,1-1 1,1 1-1,0-1 1,2 0-1,0-1 1,1 1 0,16 26-1,-23-44-38,0 0 0,1 0 0,-1 0 0,0 0 0,1 0 0,-1-1-1,1 1 1,-1 0 0,1-1 0,0 0 0,0 1 0,0-1 0,0 0 0,0 0-1,0 0 1,0 0 0,4 1 0,-4-2-3,0 0-1,-1 0 1,1 0 0,0 0-1,0-1 1,0 1 0,-1-1-1,1 1 1,0-1 0,0 0-1,-1 1 1,1-1 0,-1 0-1,1 0 1,-1 0-1,1 0 1,1-2 0,6-7 35,0 0 1,-1-1-1,0 1 1,-1-1-1,7-13 1,1-3-32,-11 23-38,-1-1 0,0 1 0,1 0-1,0 0 1,0 0 0,8-5 0,-11 8-18,0 0-1,0 0 1,0 1-1,1-1 1,-1 0-1,0 1 0,1-1 1,-1 1-1,1 0 1,-1-1-1,0 1 1,1 0-1,-1 0 1,1 0-1,-1 0 1,1 0-1,-1 0 1,1 0-1,-1 1 1,0-1-1,1 0 1,-1 1-1,0-1 0,1 1 1,-1 0-1,0-1 1,1 1-1,-1 0 1,0 0-1,0 0 1,1 1-1,3 3-255,0 1 0,0 0-1,-1 1 1,0-1-1,0 1 1,-1 0 0,0 0-1,0 0 1,3 13 0,13 69-8171,-15-65 2271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8.598"/>
    </inkml:context>
    <inkml:brush xml:id="br0">
      <inkml:brushProperty name="width" value="0.025" units="cm"/>
      <inkml:brushProperty name="height" value="0.025" units="cm"/>
    </inkml:brush>
  </inkml:definitions>
  <inkml:trace contextRef="#ctx0" brushRef="#br0">25 317 5733,'1'-9'2445,"3"-29"235,1-37 5856,-5 75-8473,0 1-1,0-1 0,-1 0 0,1 0 0,0 0 0,0 0 1,0 0-1,-1 0 0,1 0 0,0 1 0,0-1 1,-1 0-1,1 0 0,0 0 0,0 0 0,0 0 0,-1 0 1,1 0-1,0 0 0,0 0 0,-1 0 0,1 0 1,0 0-1,0-1 0,-1 1 0,1 0 0,0 0 0,0 0 1,0 0-1,-1 0 0,1 0 0,0 0 0,0-1 1,0 1-1,0 0 0,-1 0 0,1 0 0,0-1 0,0 1 1,0 0-1,0 0 0,0 0 0,0-1 0,-1 1 1,1 0-1,0 0 0,0 0 0,0-1 0,0 1 0,0 0 1,0 0-1,0-1 0,0 1 0,0 0 0,0 0 1,0-1-1,0 1 0,0 0 0,0 0 0,0 0 0,1-1 1,-1 1-1,-11 18 707,6 7-489,1 1-1,1-1 0,1 1 0,1 0 0,1 0 0,5 33 0,-5-58-276,0 1 0,0-1 0,0 0 0,0 1 0,1-1 0,-1 0 0,0 1 0,1-1 0,-1 0 0,1 1 0,-1-1 0,1 0 0,0 0 0,0 0 0,-1 0 0,1 0 0,0 0 0,0 0 0,1 1-1,-1-2 5,0 1 0,0-1 0,-1 0 0,1 0 0,0 0 0,-1 0-1,1 0 1,0-1 0,0 1 0,-1 0 0,1 0 0,0 0-1,-1 0 1,1-1 0,0 1 0,-1 0 0,1-1 0,0 1-1,-1-1 1,1 1 0,-1-1 0,1 1 0,-1-1 0,2 0-1,2-4 47,0 1-1,-1-1 1,1 0 0,-1-1-1,0 1 1,4-10-1,3-14 32,-2 0 0,8-56-1,-5 22-40,-7 59-66,2 14-24,3 14 10,-5-9 125,0 0 0,2 0-1,0-1 1,9 17 0,-14-30-46,0 1 0,0 0 0,0 0 0,0-1 0,0 1 0,1-1 0,-1 1-1,1-1 1,-1 0 0,1 0 0,-1 1 0,1-1 0,0 0 0,-1 0 0,1-1 0,0 1 0,0 0 0,2 0-1,-2-1 14,0-1 0,0 1-1,0 0 1,0-1 0,0 0-1,-1 1 1,1-1-1,0 0 1,0 0 0,-1 0-1,1 0 1,-1 0 0,1-1-1,-1 1 1,1 0-1,-1-1 1,0 1 0,1-1-1,-1 0 1,0 1 0,0-1-1,0 0 1,0-1-1,9-14 127,-2 0-1,9-25 0,-11 25-157,2 0 0,12-23-1,-20 39-23,1 0 1,-1 0-1,0 0 1,1 0-1,-1 0 1,1 1-1,-1-1 1,1 0-1,0 0 0,-1 1 1,1-1-1,0 0 1,-1 1-1,1-1 1,0 1-1,0-1 1,0 1-1,-1-1 0,1 1 1,0-1-1,0 1 1,0 0-1,0 0 1,0-1-1,0 1 1,0 0-1,0 0 0,0 0 1,0 0-1,-1 0 1,1 0-1,0 0 1,0 0-1,0 1 0,0-1 1,0 0-1,0 0 1,0 1-1,0-1 1,0 1-1,-1-1 1,1 1-1,0-1 0,0 1 1,-1-1-1,1 1 1,0 0-1,-1-1 1,1 1-1,0 0 1,-1 0-1,1-1 0,-1 1 1,1 0-1,-1 0 1,0 0-1,1 1 1,5 9-14,0 1 1,-1-1-1,6 19 1,-7-18 8,15 19 283,-8-28-33,2-19-20,15-64 216,-23 62-456,1 0 1,0 0-1,2 0 1,0 1 0,0 0-1,2 1 1,13-19-1,-23 34 9,1 1 0,-1-1-1,1 0 1,-1 1 0,0-1-1,1 1 1,-1-1 0,1 1 0,-1-1-1,1 0 1,-1 1 0,1 0-1,0-1 1,-1 1 0,1-1 0,0 1-1,-1 0 1,1-1 0,0 1-1,-1 0 1,1 0 0,0 0-1,-1-1 1,1 1 0,0 0 0,0 0-1,-1 0 1,1 0 0,0 0-1,0 0 1,-1 1 0,1-1-1,0 0 1,-1 0 0,1 0 0,0 1-1,0-1 1,-1 0 0,1 1-1,-1-1 1,1 0 0,0 1-1,-1-1 1,1 1 0,-1-1 0,1 1-1,-1 0 1,1-1 0,-1 1-1,1-1 1,-1 1 0,0 0-1,1-1 1,-1 1 0,0 0 0,0-1-1,1 1 1,-1 0 0,0 0-1,0-1 1,0 2 0,10 55-183,-9-45-267,0-10-334,1 15 578,-1-12-2685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9.392"/>
    </inkml:context>
    <inkml:brush xml:id="br0">
      <inkml:brushProperty name="width" value="0.025" units="cm"/>
      <inkml:brushProperty name="height" value="0.025" units="cm"/>
    </inkml:brush>
  </inkml:definitions>
  <inkml:trace contextRef="#ctx0" brushRef="#br0">0 193 17457,'0'0'7639,"2"12"-6764,2 15-697,0 0 0,13 38 0,-14-56-145,1 0 0,0 0 0,0 0 0,0 0 0,9 10 0,-11-16-31,0-1 1,0 1 0,1-1 0,-1 1 0,1-1 0,-1 0-1,1 0 1,0 0 0,0 0 0,0 0 0,0-1 0,0 1-1,0-1 1,0 0 0,0 0 0,5 1 0,-5-3 18,1 1 0,-1 0 0,1-1 0,-1 1 0,1-1 0,-1 0 0,1 0 0,-1-1 0,0 1 0,0-1 0,1 0 0,-1 1 0,0-1 0,-1-1 0,1 1 0,0 0 0,-1-1 0,1 1 0,-1-1 0,0 0 0,1 0 0,-1 0 0,-1 0 0,4-6 0,4-8 254,0-2 0,13-36 0,-12 11 63,-8 35-257,0-1 1,0 1-1,1 0 1,0 1-1,0-1 0,5-8 1,-7 16-85,-1 1 0,1-1-1,-1 1 1,0-1 0,1 1 0,-1-1 0,1 1 0,-1-1 0,1 1-1,0 0 1,-1-1 0,1 1 0,-1 0 0,1-1 0,0 1 0,-1 0 0,1 0-1,0 0 1,-1 0 0,1 0 0,0 0 0,-1 0 0,1 0 0,0 0 0,-1 0-1,1 0 1,0 0 0,-1 0 0,1 0 0,0 0 0,-1 1 0,1-1 0,0 0-1,-1 1 1,1-1 0,-1 0 0,1 1 0,-1-1 0,1 1 0,-1-1-1,1 1 1,-1-1 0,1 1 0,0 0 0,21 27-83,-20-24 105,14 22 18,19 28 13,-33-51-50,1 0 1,-1 0 0,1 0 0,0 0-1,0 0 1,0 0 0,0-1 0,1 1-1,-1-1 1,0 0 0,6 2 0,-8-4 9,0 0-1,1 0 1,-1 1 0,0-1 0,1-1 0,-1 1 0,0 0-1,0 0 1,1 0 0,-1-1 0,0 1 0,0-1 0,0 1 0,1-1-1,-1 1 1,0-1 0,0 1 0,0-1 0,0 0 0,0 0 0,0 0-1,0 0 1,0 0 0,-1 0 0,1 0 0,0 0 0,0 0 0,-1 0-1,1 0 1,-1 0 0,1-2 0,16-45 374,-14 37-299,19-78 394,9-28-151,-31 115-335,0 1 0,1 0 0,-1 0 0,0 0 0,1 0 0,-1-1 0,1 1 0,-1 0 0,1 0 0,-1 0 0,1 0 0,0 0 0,0 0 0,-1 0 0,1 0 0,0 0 0,0 1 0,0-1 0,0 0 0,0 0 0,0 1 0,0-1 0,0 1 0,0-1 0,2 0 0,-2 2 5,1-1 1,-1 1 0,0-1-1,0 1 1,0-1 0,1 1-1,-1 0 1,0 0 0,0 0-1,0 0 1,0-1 0,0 1-1,-1 0 1,1 1 0,0-1-1,0 0 1,-1 0 0,2 2-1,5 13-334,0-1 0,8 27-1,-13-35-75,1 4 1198,-2-4-5514,-10-24-6074,-2-13 1460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19.731"/>
    </inkml:context>
    <inkml:brush xml:id="br0">
      <inkml:brushProperty name="width" value="0.025" units="cm"/>
      <inkml:brushProperty name="height" value="0.025" units="cm"/>
    </inkml:brush>
  </inkml:definitions>
  <inkml:trace contextRef="#ctx0" brushRef="#br0">0 0 15791,'0'0'2498,"9"52"-1345,2-28 129,6-1-1186,5-9-641,7-8-1120,4-6-2019,2-3-2241</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0.105"/>
    </inkml:context>
    <inkml:brush xml:id="br0">
      <inkml:brushProperty name="width" value="0.025" units="cm"/>
      <inkml:brushProperty name="height" value="0.025" units="cm"/>
    </inkml:brush>
  </inkml:definitions>
  <inkml:trace contextRef="#ctx0" brushRef="#br0">109 1 10474,'0'0'11360,"-11"11"-10452,3-3-724,2-2-52,0 0 0,0 1-1,0 0 1,1 0 0,0 0 0,0 0-1,0 1 1,1 0 0,1 0-1,-6 15 1,1 8 708,1 0-1,2 0 0,-3 64 1,7-94-833,1 1 1,0-1-1,0 0 1,0 1-1,0-1 0,0 1 1,0-1-1,0 1 1,0-1-1,0 0 0,1 1 1,-1-1-1,1 1 1,-1-1-1,1 0 0,-1 1 1,1-1-1,0 0 1,0 0-1,0 0 1,0 0-1,-1 1 0,1-1 1,1 0-1,-1-1 1,0 1-1,0 0 0,0 0 1,0 0-1,1-1 1,-1 1-1,0 0 0,1-1 1,-1 1-1,0-1 1,1 0-1,-1 1 1,1-1-1,-1 0 0,1 0 1,-1 0-1,0 0 1,1 0-1,1-1 0,2 0-16,0 0-1,0-1 1,0 1-1,-1-1 1,1 0-1,0-1 1,-1 1-1,0-1 0,1 0 1,-1 0-1,5-5 1,13-14-1276,-2-1 1,22-31 0,1-19-6789,-30 43 1400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0.466"/>
    </inkml:context>
    <inkml:brush xml:id="br0">
      <inkml:brushProperty name="width" value="0.025" units="cm"/>
      <inkml:brushProperty name="height" value="0.025" units="cm"/>
    </inkml:brush>
  </inkml:definitions>
  <inkml:trace contextRef="#ctx0" brushRef="#br0">22 268 14253,'0'0'7282,"-3"9"-6732,-2 7-21,1-1 0,1 1 0,0 1 1,1-1-1,1 0 0,1 0 0,2 32 0,-2-48-512,0 0-1,1 1 0,-1-1 0,0 1 1,0-1-1,0 1 0,1-1 1,-1 0-1,0 1 0,1-1 1,-1 0-1,0 1 0,1-1 1,-1 0-1,0 1 0,1-1 1,-1 0-1,1 0 0,-1 1 1,0-1-1,1 0 0,-1 0 0,1 0 1,-1 0-1,1 0 0,-1 1 1,1-1-1,-1 0 0,0 0 1,1 0-1,-1 0 0,1 0 1,-1-1-1,1 1 0,-1 0 1,1 0-1,-1 0 0,1 0 0,-1 0 1,0-1-1,1 1 0,-1 0 1,1 0-1,-1-1 0,0 1 1,1 0-1,-1 0 0,0-1 1,1 1-1,-1 0 0,0-1 1,1 1-1,-1-1 0,0 1 1,0 0-1,1-2 0,19-21 362,19-39-205,-26 40-165,1 0-1,1 0 1,27-28-1,-42 49-9,0 0 1,1 1-1,-1-1 0,0 1 0,1-1 1,-1 1-1,0-1 0,1 1 1,-1-1-1,1 1 0,-1 0 1,1-1-1,-1 1 0,1-1 0,-1 1 1,1 0-1,-1 0 0,1-1 1,-1 1-1,1 0 0,-1 0 0,1 0 1,0-1-1,-1 1 0,1 0 1,-1 0-1,1 0 0,0 0 1,-1 0-1,1 0 0,-1 0 0,1 1 1,0-1-1,-1 0 0,1 0 1,-1 0-1,1 1 0,0-1 0,-1 0 1,1 0-1,-1 1 0,1-1 1,-1 0-1,0 1 0,1-1 1,-1 1-1,1-1 0,-1 1 0,1-1 1,-1 1-1,0-1 0,1 2 1,8 37 49,-6-17-22,-3-21-12,1 1 0,-1-1 0,1 1 0,-1-1 0,1 0 0,-1 1 0,1-1 0,0 1 0,-1-1 0,1 0 0,0 0-1,0 1 1,0-1 0,0 0 0,0 0 0,0 0 0,1 0 0,-1 0 0,0 0 0,1 0 0,-1-1 0,0 1 0,1 0 0,1 0 0,-1-1 5,-1-1 1,1 1-1,0 0 1,0-1 0,-1 1-1,1-1 1,0 0-1,-1 1 1,1-1-1,-1 0 1,1 0-1,-1 0 1,0 0-1,1 0 1,-1-1-1,0 1 1,3-3-1,7-10 76,-1-1-1,0 0 0,11-22 0,-13 22-130,0 1 37,-6 7-3,2 1 0,-1-1 0,1 1-1,0 0 1,0 0 0,0 1 0,1-1 0,0 1 0,0 0 0,0 0 0,1 0-1,7-4 1,-12 9-1,0 0 1,0 0-1,0 0 0,-1 0 0,1 0 0,0 0 0,0 0 0,0 0 0,-1 1 1,1-1-1,0 0 0,0 1 0,-1-1 0,1 0 0,0 1 0,-1-1 0,1 1 1,0-1-1,-1 1 0,1-1 0,-1 1 0,1 0 0,-1-1 0,1 1 1,-1 0-1,1-1 0,-1 1 0,0 0 0,1-1 0,-1 1 0,0 0 0,0 0 1,1-1-1,-1 1 0,0 0 0,0 0 0,0 0 0,0-1 0,0 1 0,0 0 1,-1 1-1,4 42 82,-4-40-59,1 19 13,-1-17 21,0 1 0,1 0 0,0 0-1,0 0 1,1-1 0,-1 1 0,2 0 0,-1-1-1,3 8 1,-4-14-40,0 1 1,1-1-1,-1 0 0,0 1 0,0-1 0,1 0 1,-1 0-1,0 1 0,0-1 0,1 0 0,-1 0 1,0 0-1,1 0 0,-1 1 0,0-1 0,1 0 1,-1 0-1,0 0 0,1 0 0,-1 0 0,0 0 1,1 0-1,-1 0 0,1 0 0,-1 0 0,0 0 1,1 0-1,-1 0 0,0 0 0,1 0 0,-1 0 1,0 0-1,1 0 0,-1-1 0,0 1 0,1 0 0,-1 0 1,0 0-1,0-1 0,1 1 0,-1 0 0,0 0 1,1-1-1,-1 1 0,0-1 0,12-13 235,37-79 47,-35 64-387,1 0 0,2 0-1,35-45 1,-51 72 78,-1 1-1,1 0 1,0 0 0,0-1 0,1 1-1,-1 0 1,0 0 0,0 0 0,0 0 0,1 0-1,-1 0 1,0 1 0,1-1 0,-1 0-1,1 1 1,-1-1 0,1 1 0,-1-1-1,3 1 1,-3 0 11,0 1-1,0-1 1,-1 0-1,1 1 1,0 0-1,0-1 1,-1 1-1,1-1 1,0 1 0,-1 0-1,1-1 1,-1 1-1,1 0 1,-1 0-1,1 0 1,-1-1-1,0 1 1,1 0-1,-1 0 1,0 0 0,0 0-1,1 0 1,-1-1-1,0 2 1,1 13-76,0-1 0,0 0 0,-3 19 0,1-17-298,1-15 134,2 27-702,3-18-1659,4-12-4306,0-11 134</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0.826"/>
    </inkml:context>
    <inkml:brush xml:id="br0">
      <inkml:brushProperty name="width" value="0.025" units="cm"/>
      <inkml:brushProperty name="height" value="0.025" units="cm"/>
    </inkml:brush>
  </inkml:definitions>
  <inkml:trace contextRef="#ctx0" brushRef="#br0">1 82 18353,'0'0'6017,"10"6"-5708,36 18 86,-44-23-372,0 0-1,0-1 0,0 1 0,0 0 0,0-1 0,0 0 0,0 1 0,0-1 0,0 0 1,0 0-1,1 0 0,-1 0 0,0-1 0,0 1 0,0-1 0,0 1 0,0-1 0,0 1 1,0-1-1,0 0 0,0 0 0,0 0 0,-1 0 0,1-1 0,0 1 0,-1 0 0,1-1 1,-1 1-1,1-1 0,-1 1 0,0-1 0,1 0 0,-1 0 0,1-2 0,1-1 27,-1 1 0,0-1 0,0 1 0,0-1 0,0 0 0,-1 0 0,0 0 0,0 0 0,0 0 0,-1 0 0,0-10 0,0 14-35,0 0 1,0 0-1,-1 0 0,1 0 1,0 1-1,-1-1 1,1 0-1,-1 0 1,1 0-1,-1 0 1,1 0-1,-1 0 1,0 1-1,1-1 0,-1 0 1,0 0-1,0 1 1,1-1-1,-1 1 1,0-1-1,0 1 1,0-1-1,0 1 1,0-1-1,0 1 0,0 0 1,0-1-1,0 1 1,0 0-1,0 0 1,0 0-1,0 0 1,0 0-1,0 0 1,0 0-1,0 0 0,0 0 1,0 1-1,0-1 1,0 0-1,0 1 1,-2 0-1,0 0-19,-1 0-1,1 0 1,-1 1-1,1 0 0,-1 0 1,1 0-1,0 0 1,0 0-1,0 0 1,-5 6-1,3-1 14,0 0 1,1 1-1,-1 0 0,1 0 0,1 0 0,0 0 1,0 1-1,0-1 0,1 1 0,0 0 0,1 0 0,0 0 1,0 0-1,2 13 0,-1-20-35,1-1 1,-1 0-1,1 0 1,0 1-1,-1-1 1,1 0-1,0 0 1,0 0-1,0 0 1,0 0-1,0 0 1,0 0-1,0 0 1,0 0-1,0-1 1,0 1-1,1 0 1,-1-1-1,0 1 1,1-1-1,-1 1 1,0-1-1,1 1 1,-1-1-1,0 0 1,1 0-1,-1 0 1,3 0-1,1 0-639,0 0-1,0 0 0,0 0 1,0-1-1,-1 1 1,1-1-1,7-3 0,18-14-6609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1.166"/>
    </inkml:context>
    <inkml:brush xml:id="br0">
      <inkml:brushProperty name="width" value="0.025" units="cm"/>
      <inkml:brushProperty name="height" value="0.025" units="cm"/>
    </inkml:brush>
  </inkml:definitions>
  <inkml:trace contextRef="#ctx0" brushRef="#br0">0 287 12908,'0'0'11109,"12"0"-9774,-9 0-1320,4 1 158,0-1 0,1 0-1,-1-1 1,0 0 0,1 0-1,-1 0 1,0-1 0,0 0-1,0-1 1,0 0 0,-1 0-1,1 0 1,-1-1-1,10-6 1,-7 2-78,1-1 1,-2 0-1,1 0 0,-1-1 0,0 0 0,-1-1 1,-1 1-1,1-2 0,-2 1 0,1 0 0,-2-1 1,0 0-1,0 0 0,-1-1 0,0 1 0,-1-1 1,0-16-1,-1 28-94,-1-1 1,0 1 0,0-1 0,0 1-1,0-1 1,-1 1 0,1-1-1,0 1 1,-1-1 0,1 1 0,-1-1-1,1 1 1,-1-1 0,1 1-1,-1 0 1,0-1 0,0 1 0,0 0-1,0 0 1,0 0 0,0 0-1,0 0 1,0 0 0,0 0 0,-1 0-1,1 0 1,0 0 0,-1 1-1,1-1 1,0 0 0,-1 1 0,1-1-1,-1 1 1,1 0 0,-1-1-1,1 1 1,-1 0 0,1 0 0,-1 0-1,1 0 1,-1 0 0,-1 1-1,-1-1-30,0 1 0,1 0-1,-1 0 1,1 0-1,-1 0 1,1 1-1,-1-1 1,1 1-1,0 0 1,0 0-1,0 0 1,0 0-1,0 1 1,0-1 0,1 1-1,-5 5 1,0 4 15,1 1 0,1 0 0,0 0 1,0 0-1,1 0 0,1 1 0,1-1 0,-2 18 1,2-8 29,1-1 0,1 0 0,1 0 1,5 33-1,-5-51-23,0 0 0,0 1 0,0-1 0,0 0 0,1 0-1,0 1 1,0-1 0,0-1 0,0 1 0,1 0 0,-1 0 0,1-1 0,0 1 0,0-1 0,0 0 0,0 0 0,1 0 0,-1-1-1,1 1 1,0-1 0,0 0 0,0 0 0,0 0 0,0 0 0,0-1 0,0 1 0,1-1 0,-1 0 0,1-1 0,-1 1-1,0-1 1,1 0 0,-1 0 0,1 0 0,-1-1 0,1 1 0,-1-1 0,0 0 0,1 0 0,-1-1 0,0 1 0,0-1 0,0 0-1,0 0 1,6-4 0,3-3-380,-1 0-1,0-1 0,0 0 1,0-1-1,-2 0 0,17-21 1,-13 12-1484,0-1 0,-1 0 1,15-37-1,-3-13-5373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29.094"/>
    </inkml:context>
    <inkml:brush xml:id="br0">
      <inkml:brushProperty name="width" value="0.025" units="cm"/>
      <inkml:brushProperty name="height" value="0.025" units="cm"/>
    </inkml:brush>
  </inkml:definitions>
  <inkml:trace contextRef="#ctx0" brushRef="#br0">40 225 9833,'-30'-1'1662,"21"1"-256,21 0-27,274 1-1038,701-21 263,-587-11 977,1208-54-381,154 98-1048,898-10 764,-2629-4-921,139-1-382,301-44 0,-416 31-2215,-22-2-2030,-5-7-3738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2.103"/>
    </inkml:context>
    <inkml:brush xml:id="br0">
      <inkml:brushProperty name="width" value="0.025" units="cm"/>
      <inkml:brushProperty name="height" value="0.025" units="cm"/>
    </inkml:brush>
  </inkml:definitions>
  <inkml:trace contextRef="#ctx0" brushRef="#br0">15 174 13196,'-2'10'1944,"-4"26"-731,2 0 0,2 1 0,1-1 0,5 39 0,0-43-777,1 0-1,16 56 1,16 54-361,-23-80-32,26 69-1,-40-130-32,1 1 0,-1-1 1,1 1-1,-1-1 0,1 1 0,0-1 0,-1 1 0,1-1 1,0 0-1,0 1 0,0-1 0,0 0 0,0 0 0,0 0 1,0 0-1,0 1 0,1-2 0,-1 1 0,2 1 0,-2-2 11,0 0-1,0 0 1,0-1-1,-1 1 0,1 0 1,0-1-1,0 1 1,-1-1-1,1 1 0,0-1 1,-1 1-1,1-1 0,-1 0 1,1 1-1,-1-1 1,1 0-1,-1 1 0,1-1 1,-1 0-1,0 0 1,1 1-1,-1-1 0,0 0 1,1-1-1,2-9 119,0 0 1,0-1-1,1-19 1,3-102 64,-7 0 1,-29-236 0,25 342-197,-1-15 9,-19-73 0,15 97-43,5 29-33,2 35-28,2-42 88,6 81 708,3 0 0,37 156-1,-33-183 33,-9-39-461,3 21 116,2 0-1,2 0 1,1-1-1,2 0 1,35 66-1,-48-114-516,-1 0 0,0 0 0,0 0 0,-1 0 0,-2-13 0,-2 8-83,0 0 0,-1 1 0,-1 0-1,-9-13 1,9 15 19,1-1 0,-1 1 1,2-1-1,0 0 0,-4-15 0,8 24 50,0 0 1,1 1-1,-1-1 0,1 0 0,0 0 0,0 0 0,0 0 0,0 1 0,1-1 0,-1 0 1,1 0-1,0 0 0,-1 1 0,1-1 0,0 0 0,1 1 0,-1-1 0,0 1 0,1-1 0,-1 1 1,1 0-1,0 0 0,0 0 0,0 0 0,0 0 0,3-2 0,4-2 565,1 0 0,0 0 0,0 1 0,1 1 0,13-5 0,-20 8-249,-3 1-98,1-1 0,0 1 0,0-1 1,0 1-1,-1-1 0,1 0 0,0 0 0,-1 0 0,1 0 0,-1 0 0,1 0 0,-1 0 0,1 0 0,-1-1 0,0 1 0,0-1 0,0 1 0,1-1 0,-1 1 0,-1-1 0,1 0 0,0 1 0,0-1 0,-1 0 0,1 0 0,-1 1 0,1-1 0,-1 0 0,0 0 0,0 0 0,0 0 0,0 0 0,0 0 0,0 1 0,0-1 0,-1 0 0,0-2 0,1-10-296,1-6 243,-3-45-43,2 61 25,-1 0 0,0 1 1,1-1-1,-1 0 0,0 0 0,-1 1 0,1-1 0,-1 1 0,1 0 0,-1-1 0,0 1 1,-1 0-1,-3-5 0,5 7-12,1 1 1,-1-1-1,1 1 1,0 0-1,-1-1 1,1 1-1,-1 0 1,1-1-1,-1 1 1,1 0-1,-1 0 1,0-1-1,1 1 1,-1 0-1,1 0 1,-1 0-1,1 0 1,-1 0-1,0 0 1,1 0-1,-1 0 1,1 0-1,-1 0 1,0 0-1,1 0 1,-1 0-1,1 0 1,-1 0-1,1 1 1,-1-1-1,1 0 1,-1 1-1,1-1 1,-1 0-1,1 1 1,-1-1-1,1 0 1,-1 1-1,1-1 1,0 1-1,-1-1 1,1 1-1,0-1 1,-1 1-1,1-1 0,0 1 1,-1-1-1,1 1 1,0-1-1,0 1 1,0-1-1,0 2 1,-9 35 37,8-32 10,-1 7 11,-3 9 227,2-1 1,1 1-1,0-1 1,1 1-1,3 21 1,-2-40-282,1-1 1,-1 0 0,1 1 0,-1-1 0,1 0 0,-1 0 0,1 1 0,0-1 0,0 0 0,0 0 0,0 0 0,-1 0-1,1 0 1,1 0 0,-1 0 0,0 0 0,0 0 0,0-1 0,0 1 0,0 0 0,1-1 0,-1 1 0,0-1-1,1 0 1,-1 1 0,0-1 0,1 0 0,-1 0 0,1 1 0,-1-1 0,0 0 0,1 0 0,-1-1 0,1 1 0,-1 0-1,2-1 1,3 0 9,-1 0 0,1 0-1,-1-1 1,0 1 0,0-1-1,0-1 1,10-5 0,-1-2-488,0-1 1,22-23 0,-4-12-8297,-24 28-279</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2.943"/>
    </inkml:context>
    <inkml:brush xml:id="br0">
      <inkml:brushProperty name="width" value="0.025" units="cm"/>
      <inkml:brushProperty name="height" value="0.025" units="cm"/>
    </inkml:brush>
  </inkml:definitions>
  <inkml:trace contextRef="#ctx0" brushRef="#br0">52 378 12588,'6'-26'5352,"-5"17"-1243,-6 14 2093,-5 21-6118,0 1-1,2 0 1,0 0 0,2 0 0,2 1 0,0 0-1,2 0 1,1 0 0,3 47 0,-2-73-87,1 1 0,-1-1 1,0 0-1,0 1 0,1-1 1,0 0-1,-1 1 0,1-1 1,0 0-1,0 0 0,0 0 1,0 1-1,1-1 0,-1 0 0,1-1 1,-1 1-1,3 2 0,-3-3 1,0-1-1,1 1 1,-1 0-1,0-1 0,1 1 1,-1-1-1,1 1 1,-1-1-1,1 0 1,-1 0-1,1 0 0,-1 0 1,1 0-1,-1 0 1,1 0-1,-1 0 0,1 0 1,-1-1-1,1 1 1,1-1-1,3-2-14,0 0 0,0 0 1,0-1-1,0 1 0,-1-1 0,1-1 0,-1 1 0,0-1 0,0 0 0,4-6 1,14-20-225,-2-1-1,-1 0 1,-2-2 0,-1 0 0,-1-1 0,-3 0 0,0-1 0,-3-1 0,0 0 0,-3 0 0,-1-1 0,1-74 0,-5 84 8,-2-29-180,0 54 393,0 1 0,0-1 0,0 0 0,-1 0 0,0 0 0,1 0 0,-1 0 0,0 1 1,-1-1-1,1 0 0,0 1 0,-1-1 0,1 1 0,-3-3 0,4 5 23,0-1 1,0 1-1,-1 0 0,1-1 0,0 1 1,-1 0-1,1 0 0,0-1 1,0 1-1,-1 0 0,1 0 0,0-1 1,-1 1-1,1 0 0,0 0 1,-1 0-1,1 0 0,-1 0 0,1 0 1,0 0-1,-1 0 0,1-1 1,-1 1-1,1 0 0,0 1 0,-1-1 1,1 0-1,0 0 0,-1 0 1,1 0-1,-1 0 0,1 0 0,0 0 1,-1 0-1,1 1 0,0-1 0,-1 0 1,1 0-1,0 1 0,-1-1 1,1 0-1,0 0 0,0 1 0,-1-1 1,1 0-1,0 1 0,0-1 1,0 0-1,-1 1 0,1-1 0,0 0 1,0 1-1,0-1 0,0 0 1,0 1-1,0-1 0,0 1 0,0-1 1,0 0-1,0 1 0,0-1 1,0 1-1,0-1 0,-2 30 284,2-27-266,0 54 671,16 112 1,-11-144-495,0 0 1,2 0 0,1-1 0,0 0-1,2 0 1,24 41 0,-1-24-127,-32-40-78,1 1-1,-1-1 0,1 0 0,0 1 1,0-1-1,-1 0 0,1 0 1,0 0-1,0 0 0,0 0 1,0-1-1,0 1 0,0-1 1,1 1-1,-1-1 0,0 0 1,0 0-1,0 0 0,0 0 0,0 0 1,3 0-1,-4-1-3,0 0-1,0 0 1,0 0-1,0 0 1,0 0 0,-1 0-1,1 0 1,0 0-1,0 0 1,-1-1-1,1 1 1,-1 0 0,1 0-1,-1-1 1,0 1-1,1 0 1,-1-1-1,0 1 1,0 0 0,0-1-1,0 1 1,0 0-1,0-1 1,0 1-1,0 0 1,-1 0 0,1-1-1,0 1 1,-1-2-1,-14-41-359,5 29 350,0 1 0,-1 0 0,-1 0 0,-1 2 0,0-1 0,0 2 0,-29-20 0,9 10 883,-2 1 0,-53-23 0,87 43-833,1 0 1,0 0-1,0 0 1,0 0-1,-1 0 1,1 0-1,0 0 1,0 0 0,0 0-1,-1 0 1,1 0-1,0 0 1,0-1-1,0 1 1,0 0-1,-1 0 1,1 0-1,0 0 1,0 0-1,0-1 1,0 1 0,0 0-1,0 0 1,-1 0-1,1-1 1,0 1-1,0 0 1,0 0-1,0 0 1,0-1-1,0 1 1,0 0-1,0 0 1,0 0-1,0-1 1,0 1 0,0 0-1,0 0 1,0-1-1,0 1 1,0 0-1,0 0 1,0 0-1,0-1 1,0 1-1,1 0 1,-1 0-1,0 0 1,0 0-1,0-1 1,0 1 0,0 0-1,0 0 1,1 0-1,-1 0 1,0-1-1,1 1 1,19-11 419,44-11-839,-51 18 537,11-4-253,86-28-2166,-37 6-2410,2-8-4042</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3.941"/>
    </inkml:context>
    <inkml:brush xml:id="br0">
      <inkml:brushProperty name="width" value="0.025" units="cm"/>
      <inkml:brushProperty name="height" value="0.025" units="cm"/>
    </inkml:brush>
  </inkml:definitions>
  <inkml:trace contextRef="#ctx0" brushRef="#br0">89 427 11243,'-12'4'3934,"-38"17"-1414,25-4-262,25-16-2214,0-1 0,-1 0 1,1 1-1,0-1 0,0 0 0,0 1 0,0-1 1,0 0-1,0 1 0,0-1 0,0 0 0,0 1 0,0-1 1,0 1-1,0-1 0,0 0 0,0 1 0,0-1 1,0 0-1,0 1 0,0-1 0,0 0 0,1 1 1,-1-1-1,0 0 0,0 1 0,0-1 0,0 0 1,1 0-1,-1 1 0,0-1 0,1 0 0,-1 0 1,0 1-1,0-1 0,1 0 0,-1 0 0,1 0 1,3 2 109,0 0 0,0-1 0,0 0 1,0 1-1,1-2 0,-1 1 1,1 0-1,5-1 0,115-2 1461,209-28-1,122-52-1400,-404 72-139,703-166-321,0 0 316,-703 168 60,-16 2-957,-73 6-1167,-113 4-6536,48-4-1821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4.298"/>
    </inkml:context>
    <inkml:brush xml:id="br0">
      <inkml:brushProperty name="width" value="0.025" units="cm"/>
      <inkml:brushProperty name="height" value="0.025" units="cm"/>
    </inkml:brush>
  </inkml:definitions>
  <inkml:trace contextRef="#ctx0" brushRef="#br0">765 75 16015,'-7'-1'221,"-24"-3"-544,-44-13 0,25-3 1667,6-12 4837,35 39-5364,-76 89-547,-3-4 1,-101 80-1,148-138-163,-46 42 761,80-69-778,1-1 0,0 1 0,0 0-1,1 1 1,0-1 0,0 1 0,1 0 0,0 0 0,-5 13 0,9-20-89,0 0 0,-1 0 0,1 0 0,0-1 0,0 1 0,0 0 0,0 0 0,0 0 0,0 0 0,0 0 0,0 0 0,0-1 0,0 1 0,0 0 0,0 0 0,1 0 0,-1 0 0,0 0 0,1-1 0,-1 1 0,1 0 0,-1 0 1,1-1-1,-1 1 0,1 0 0,-1 0 0,1-1 0,0 1 0,-1-1 0,1 1 0,0-1 0,1 2 0,31 5-34,-29-7 32,62 5-180,128-8-1,70-24-597,-13 1 69,83 6-4362,-188 11-3218</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5.809"/>
    </inkml:context>
    <inkml:brush xml:id="br0">
      <inkml:brushProperty name="width" value="0.025" units="cm"/>
      <inkml:brushProperty name="height" value="0.025" units="cm"/>
    </inkml:brush>
  </inkml:definitions>
  <inkml:trace contextRef="#ctx0" brushRef="#br0">281 103 6790,'0'0'-1500,"-5"-11"-827,0 0-242,-8-19 2941,-7-1 4757,19 29-4676,-1 0 0,1 1 0,-1-1-1,0 1 1,1-1 0,-1 1 0,0 0-1,0 0 1,0 0 0,0 0 0,0 0-1,0 0 1,0 0 0,0 1 0,0-1-1,-1 1 1,1 0 0,0-1-1,0 1 1,0 0 0,-1 0 0,1 0-1,0 1 1,0-1 0,0 1 0,-1-1-1,1 1 1,0-1 0,0 1 0,0 0-1,0 0 1,-2 2 0,-5 2-89,1 1 1,0 1-1,0 0 1,0 0-1,1 0 1,0 1-1,1 0 1,0 0-1,-6 11 1,-6 11 177,-19 44 1,30-61-457,2 0 1,0 0 0,0 0 0,1 1 0,1-1 0,-3 27 0,6-39-90,0-1 1,0 1-1,0-1 0,1 0 1,-1 1-1,0-1 0,0 1 1,1-1-1,-1 1 0,0-1 1,0 0-1,1 1 0,-1-1 1,1 0-1,-1 1 1,0-1-1,1 0 0,-1 0 1,1 1-1,-1-1 0,0 0 1,1 0-1,-1 0 0,1 0 1,-1 0-1,1 1 0,-1-1 1,1 0-1,-1 0 0,1 0 1,-1 0-1,1 0 0,22-1-108,-17 1 70,20-3-190,46-9 0,-48 7 156,0 1-1,34-2 0,-52 6 98,3-1-34,0 1 0,0 0 0,0 1 0,0 0 1,0 0-1,13 4 0,-20-4 36,0 1 0,1-1 0,-1 0 0,0 0 0,0 1 0,0-1 0,0 1 0,0 0 0,-1 0 0,1-1 0,0 1 0,-1 0 0,0 0 0,1 1 0,-1-1 0,0 0 0,0 0 0,0 1 0,0-1 0,0 0 0,-1 1 0,1-1 0,-1 1 0,0-1 0,1 1 0,-1-1 0,0 1 0,-1 2 0,0-1 64,1-1 0,-1 1 0,0-1-1,0 0 1,-1 1 0,1-1 0,-1 0-1,0 0 1,1 0 0,-1 0-1,-1 0 1,1 0 0,0 0 0,-1-1-1,1 1 1,-1-1 0,0 0 0,0 0-1,0 0 1,0 0 0,0 0-1,0-1 1,-1 1 0,-4 1 0,-10 4 379,-1-1 0,1-1 1,-21 4-1,11-4-298,0-2 0,-40 1 0,68-4-226,0 0 0,-1 0 0,1 0 0,0 0 0,0 0-1,-1 0 1,1 0 0,0 0 0,-1 0 0,1 0 0,0 0 0,-1 0 0,1 0-1,0 0 1,-1 0 0,1-1 0,0 1 0,-1 0 0,1 0 0,0 0 0,0 0-1,-1-1 1,1 1 0,0 0 0,0 0 0,-1 0 0,1-1 0,0 1 0,0 0-1,-1 0 1,1-1 0,0 1 0,0 0 0,0-1 0,0 1 0,0 0 0,0-1-1,-1 1 1,9-14-2079,16-10-1171,45-24-4818,-30 22 2087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6.152"/>
    </inkml:context>
    <inkml:brush xml:id="br0">
      <inkml:brushProperty name="width" value="0.025" units="cm"/>
      <inkml:brushProperty name="height" value="0.025" units="cm"/>
    </inkml:brush>
  </inkml:definitions>
  <inkml:trace contextRef="#ctx0" brushRef="#br0">3 108 12684,'0'0'3342,"0"-10"-139,-2-18-1474,2 15 1707,5 42-1939,-3-17-1394,-1 3-49,1 0-1,1 0 0,1 0 0,0 0 0,1-1 0,0 0 0,8 15 1,-12-28-39,-1 0 0,0 0 0,1 0 0,0-1 0,-1 1 0,1 0 0,-1 0 0,1-1 0,0 1 0,-1 0 0,1-1 0,0 1 0,0-1 0,0 1 0,0-1 0,-1 1 0,1-1 0,0 0-1,0 1 1,0-1 0,0 0 0,0 0 0,0 0 0,0 1 0,0-1 0,0 0 0,0 0 0,0 0 0,0-1 0,0 1 0,0 0 0,-1 0 0,1 0 0,0-1 0,0 1 0,0-1 0,0 1 0,0 0 0,0-1 0,-1 1 0,1-1 0,0 0 0,0 1 0,-1-1 0,1 0 0,0 1 0,-1-1 0,1 0 0,-1 0 0,1 0 0,-1 1 0,1-2 0,3-4 74,0-1 0,0 1 1,-1-1-1,0 0 0,3-10 0,3-20 28,-2 0 1,5-69-1,-4 129-63,4 27 90,-8-27-100,-2-5-31,1 0-1,1 0 1,1 0-1,0-1 1,1 1-1,1-1 0,15 27 1,-21-42-57,-1-1 1,1 0-1,0 0 1,-1 0-1,1 0 0,0 0 1,-1 0-1,1 0 0,0 0 1,0 0-1,0 0 1,0-1-1,0 1 0,0 0 1,0-1-1,0 1 1,0 0-1,0-1 0,1 1 1,-1-1-1,0 0 1,0 1-1,0-1 0,1 0 1,-1 0-1,0 0 1,0 0-1,1 0 0,-1 0 1,0 0-1,0 0 1,1 0-1,-1-1 0,0 1 1,0 0-1,0-1 1,1 1-1,-1-1 0,0 1 1,0-1-1,0 0 1,0 1-1,0-1 0,0 0 1,0 0-1,0 0 1,-1 0-1,1 0 0,0 0 1,0 0-1,-1 0 1,1 0-1,0 0 0,-1 0 1,1-2-1,3-5-1021,0 0 0,0-1 0,-1 1 0,0-1 0,-1 0 0,2-11 0,0-27-6463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6.526"/>
    </inkml:context>
    <inkml:brush xml:id="br0">
      <inkml:brushProperty name="width" value="0.025" units="cm"/>
      <inkml:brushProperty name="height" value="0.025" units="cm"/>
    </inkml:brush>
  </inkml:definitions>
  <inkml:trace contextRef="#ctx0" brushRef="#br0">4 0 18001,'0'12'1521,"-1"53"1558,-2-7 429,9 90 0,-6-147-3503,0 0-1,0 0 1,0 0-1,0 0 1,0 1-1,0-1 1,1 0-1,-1 0 1,0 0-1,1 0 1,-1 0-1,1 0 1,-1 0-1,1 0 0,0 0 1,-1 0-1,1 0 1,0 0-1,0 0 1,0 0-1,-1-1 1,1 1-1,0 0 1,0 0-1,0-1 1,0 1-1,0-1 1,0 1-1,1-1 1,-1 0-1,0 1 0,0-1 1,0 0-1,0 0 1,0 1-1,1-1 1,-1 0-1,0 0 1,0 0-1,0-1 1,0 1-1,1 0 1,-1 0-1,0-1 1,0 1-1,0 0 1,0-1-1,0 1 1,0-1-1,2-1 0,7-3-50,1-1 0,-1-1 0,0 0 0,9-9 0,-5 5-213,-10 8 188,0 1 0,-1-1 0,1 1 0,0 0 0,0 0 0,1 0 0,-1 1 0,0 0 0,1-1 0,-1 2 0,0-1 0,1 0 0,-1 1 1,1 0-1,-1 0 0,9 1 0,-10 0 75,-1 0 1,1 0 0,-1 0-1,0 0 1,0 1-1,1-1 1,-1 0 0,0 1-1,0 0 1,-1 0-1,1-1 1,0 1 0,0 0-1,-1 0 1,1 1 0,-1-1-1,0 0 1,0 0-1,0 1 1,0-1 0,0 0-1,0 1 1,-1-1-1,1 1 1,-1-1 0,1 1-1,-1 0 1,0-1-1,0 6 1,-1-3 68,1 0 0,-1 0 0,1 0 1,-1 0-1,-1 0 0,1 0 0,-1 0 0,1-1 0,-2 1 0,1-1 0,0 1 1,-1-1-1,0 0 0,0 0 0,0 0 0,0 0 0,-1 0 0,1-1 1,-1 1-1,0-1 0,0 0 0,-9 4 0,4-1-120,-1-2 0,1 1 0,-1-1 0,-1-1-1,1 0 1,0 0 0,-1-1 0,1 0 0,-1-1 0,-11 0 0,21-1-65,1 0 0,-1 0-1,0 0 1,1 0 0,-1 0 0,1 0 0,-1 0-1,0 0 1,1 0 0,-1-1 0,1 1 0,-1 0 0,0 0-1,1-1 1,-1 1 0,1 0 0,-1-1 0,1 1-1,-1 0 1,1-1 0,-1 1 0,1-1 0,0 1 0,-1-1-1,1 1 1,0-1 0,-1 1 0,1-1 0,0 0-1,0 1 1,-1-1 0,1 1 0,0-2 0,2-23-6110,6-1-670</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6.869"/>
    </inkml:context>
    <inkml:brush xml:id="br0">
      <inkml:brushProperty name="width" value="0.025" units="cm"/>
      <inkml:brushProperty name="height" value="0.025" units="cm"/>
    </inkml:brush>
  </inkml:definitions>
  <inkml:trace contextRef="#ctx0" brushRef="#br0">121 166 16528,'0'0'8771,"-11"-8"-7522,-37-21-721,46 29-524,1-1 0,0 0 1,-1 0-1,1 1 0,0-1 0,-1 1 0,1-1 0,-1 1 0,1 0 0,-1 0 0,1-1 0,-1 1 0,1 0 0,-1 0 0,1 0 0,-1 1 1,1-1-1,-1 0 0,1 1 0,0-1 0,-1 0 0,1 1 0,-1 0 0,1-1 0,0 1 0,-1 0 0,1 0 0,0 0 0,0 0 1,0 0-1,0 0 0,0 0 0,0 0 0,0 0 0,0 0 0,0 0 0,0 1 0,1-1 0,-1 0 0,0 1 0,1-1 0,-1 1 1,1-1-1,0 1 0,-1 2 0,-1 5-26,0 1 1,0 0-1,1 0 1,0 15-1,1-24 19,0 0 0,1 0 0,-1 0 0,0 0-1,1 0 1,-1 0 0,0 0 0,1 0 0,-1 0-1,1-1 1,0 1 0,-1 0 0,1 0 0,0-1-1,-1 1 1,1 0 0,0-1 0,0 1 0,-1-1-1,1 1 1,0-1 0,0 1 0,0-1 0,0 0-1,0 1 1,0-1 0,0 0 0,0 0 0,0 1-1,-1-1 1,1 0 0,2 0 0,41 0-361,-30-1 75,45 0-829,-26-1-255,66 6-1,-97-4 1422,0 1-1,-1-1 0,1 0 0,-1 1 0,1-1 1,-1 1-1,1-1 0,-1 1 0,1 0 1,-1-1-1,1 1 0,-1 0 0,0 0 1,1 0-1,-1 0 0,0 0 0,0 1 0,0-1 1,0 0-1,0 0 0,0 1 0,0-1 1,0 1-1,0-1 0,-1 1 0,1-1 0,-1 1 1,1-1-1,-1 1 0,0 0 0,1-1 1,-1 1-1,0-1 0,0 1 0,0 0 1,0-1-1,0 1 0,-1 0 0,1-1 0,0 1 1,-1-1-1,1 1 0,-1-1 0,0 1 1,1-1-1,-2 3 0,-2 5 232,0-1 1,-1 1-1,1-1 0,-2 1 0,1-1 1,-9 9-1,13-16-260,0 0 0,0 0 0,0 1 1,0-1-1,0 0 0,0 0 0,0 0 0,-1-1 1,1 1-1,0 0 0,-1 0 0,1-1 0,0 1 0,-1-1 1,1 1-1,-1-1 0,1 1 0,-2-1 0,2 0-44,1-1 0,-1 1 0,0 0 0,1-1 0,-1 1 0,0 0 0,1-1 0,-1 1 0,1-1 0,-1 1-1,1-1 1,-1 0 0,1 1 0,-1-1 0,1 1 0,0-1 0,-1 0 0,1 1 0,0-1 0,-1 0 0,1 1 0,0-1 0,0 0-1,0 0 1,0 0 0,-2-11-704,1 0-1,1 1 1,1-20 0,0 12-433,0-181-13668,-1 120 8024</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7.353"/>
    </inkml:context>
    <inkml:brush xml:id="br0">
      <inkml:brushProperty name="width" value="0.025" units="cm"/>
      <inkml:brushProperty name="height" value="0.025" units="cm"/>
    </inkml:brush>
  </inkml:definitions>
  <inkml:trace contextRef="#ctx0" brushRef="#br0">1 56 6694,'1'-10'4372,"3"-29"-357,-1 32 1391,0 12-4096,1 11-750,5 79 2094,-6-44-1549,3 1 0,1-1 0,19 62 0,-24-108-1044,0 1 0,1-1 0,-1 1 0,1-1 0,0 0 0,0 0 0,6 5 0,-9-9-52,1 0 0,0 0 0,0 0 0,0 0 1,-1-1-1,1 1 0,0 0 0,0-1 0,0 1 1,0 0-1,0-1 0,0 1 0,0-1 0,1 0 1,-1 1-1,0-1 0,0 0 0,0 0 0,0 1 1,1-1-1,-1 0 0,0 0 0,0 0 0,0 0 1,0-1-1,1 1 0,-1 0 0,0 0 0,0-1 1,0 1-1,0-1 0,0 1 0,0-1 0,0 1 1,0-1-1,0 0 0,0 0 0,0 1 0,0-1 1,0 0-1,-1 0 0,1 0 0,0 0 0,0-1 1,3-4-9,0 0 1,0-1-1,-1 0 0,0 1 1,0-1-1,-1 0 1,0-1-1,0 1 1,-1 0-1,0 0 1,0-1-1,0-11 0,-1 13-5,0 0 0,0-1 0,-1 1 0,0 0 0,0 0 0,0-1 0,-1 1 0,1 0 0,-2 0-1,1 0 1,-1 1 0,0-1 0,0 1 0,-7-11 0,10 17 3,0-1 1,0 1-1,0-1 0,0 1 1,0 0-1,0-1 1,0 1-1,0-1 0,0 1 1,0-1-1,0 1 0,-1 0 1,1-1-1,0 1 0,0-1 1,0 1-1,-1-1 0,1 1 1,0-1-1,-1 1 1,1-1-1,0 0 0,-1 1 1,1-1-1,-1 1 0,1-1 1,-1 0-1,1 1 0,0-1 1,-1 0-1,1 0 1,-1 1-1,0-1 0,1 0 1,-1 0-1,1 0 0,-1 0 1,1 0-1,-1 1 0,1-1 1,-1 0-1,0 0 1,1 0-1,-1-1 0,1 1 1,-1 0-1,1 0 0,-1 0 1,1 0-1,-1 0 0,1-1 1,-1 1-1,1 0 0,-1-1 1,1 1-1,-1 0 1,1-1-1,-1 1 0,1 0 1,-1-1-1,1 1 0,0-1 1,-1 1-1,1 0 0,0-1 1,0 1-1,-1-1 1,1 0-1,1 45-3,0-39 16,0 1 0,1-1 1,-1 0-1,1 0 0,0 0 0,0 0 1,1 0-1,0-1 0,-1 1 0,1-1 1,1 1-1,-1-1 0,1 0 0,0 0 1,0-1-1,0 1 0,0-1 0,7 4 1,-8-5 17,0-1 1,0 1-1,0-1 1,0 0 0,0 0-1,0-1 1,0 1-1,0-1 1,0 1 0,1-1-1,-1 0 1,0 0-1,0 0 1,0-1 0,1 1-1,-1-1 1,0 0-1,0 0 1,0 0 0,0 0-1,0 0 1,0-1-1,-1 1 1,1-1 0,0 0-1,-1 0 1,1 0-1,-1 0 1,1 0 0,-1 0-1,3-5 1,5-7-24,-2 0 0,0 0 0,0-1 0,-1 1 0,-1-2 0,-1 1 1,0-1-1,-1 0 0,-1 0 0,0 0 0,1-28 0,-5 80-80,0 49 195,2-80-90,-1 1 1,1-1 0,0 0 0,0 1 0,1-1 0,0 0-1,0 1 1,0-1 0,0 0 0,1 0 0,0-1-1,3 6 1,-5-9-36,-1 0 1,1 0-1,0 0 0,0 0 0,0 0 0,0 0 1,0 0-1,0 0 0,0 0 0,0-1 0,0 1 0,0 0 1,0-1-1,0 1 0,1-1 0,-1 1 0,0-1 0,0 1 1,1-1-1,-1 0 0,0 0 0,1 0 0,-1 1 1,0-1-1,1 0 0,-1-1 0,0 1 0,1 0 0,-1 0 1,0-1-1,0 1 0,1 0 0,-1-1 0,0 1 1,0-1-1,0 0 0,1 1 0,0-2 0,13-19-3959,-8-6-7570,-6 12-2155</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8.100"/>
    </inkml:context>
    <inkml:brush xml:id="br0">
      <inkml:brushProperty name="width" value="0.025" units="cm"/>
      <inkml:brushProperty name="height" value="0.025" units="cm"/>
    </inkml:brush>
  </inkml:definitions>
  <inkml:trace contextRef="#ctx0" brushRef="#br0">0 1 16560,'0'0'6326,"1"10"-4800,1 44-563,3 0-1,2-1 1,2 0-1,3 0 1,2-1-1,38 90 0,-27-106-818,-9-24-53,-16-12-85,1-1 0,-1 1 1,0 0-1,1 0 0,-1 0 0,0 0 0,1 0 0,-1 0 0,1 0 0,-1 0 0,0-1 0,1 1 1,-1 0-1,0 0 0,1-1 0,-1 1 0,0 0 0,0 0 0,1-1 0,-1 1 0,0 0 0,0-1 1,1 1-1,-1 0 0,0-1 0,0 1 0,0 0 0,0-1 0,0 1 0,1 0 0,-1-1 1,0 1-1,0-1 0,0 1 0,0 0 0,0-1 0,0 1 0,0-1 0,0 1 0,0 0 0,-1-1 1,1-18-49,-1 1 1,0 0 0,-2-1 0,0 1 0,-1 0 0,-1 0 0,-1 1-1,0-1 1,-16-29 0,-2-9-418,28 67 301,2 6 133,1 0 1,1 0-1,0-1 0,17 23 1,-23-36 50,0 1 0,1-1 0,-1 0 0,1 0 0,0 0 0,0-1 1,0 1-1,0-1 0,0 1 0,0-1 0,1 0 0,-1 0 0,1 0 0,0-1 1,-1 0-1,1 1 0,0-1 0,0 0 0,0-1 0,0 1 0,0-1 0,0 1 0,0-1 1,0-1-1,-1 1 0,1 0 0,0-1 0,0 0 0,6-2 0,-6 1 7,1-1-1,0 1 1,-1-1 0,0-1-1,0 1 1,0 0-1,0-1 1,-1 0-1,1 0 1,-1 0 0,0 0-1,0-1 1,0 1-1,-1-1 1,0 0-1,0 0 1,0 0 0,1-5-1,2-5 27,-1 0 0,-1-1 0,0 1-1,1-27 1,-4 1-55,-1 40-38,1 23 16,0-7 72,1-1-1,0 1 1,1-1 0,6 24-1,-7-35-34,1 1-1,-1-1 0,0 1 0,1-1 0,0 0 1,0 1-1,0-1 0,0 0 0,1 0 0,4 4 1,-5-5-14,-1-1 0,1 0 1,0 0-1,-1 0 0,1-1 1,0 1-1,0 0 1,0-1-1,0 1 0,0-1 1,0 1-1,0-1 1,0 0-1,0 0 0,0 0 1,0 0-1,-1 0 1,1 0-1,0-1 0,0 1 1,0-1-1,2 0 1,-1-1-4,1 0 1,-1 0 0,0 0 0,0 0-1,0-1 1,0 1 0,-1-1-1,1 1 1,-1-1 0,1 0 0,-1 0-1,0-1 1,0 1 0,-1 0 0,1 0-1,1-6 1,21-64-11,-21 60 7,19-76 1,-23 106-6,1 0 0,1 0 0,0 0 0,1-1 0,1 1 0,0 0 0,9 24 0,-11-39-35,0 0 0,0 0-1,0 0 1,0 0 0,0 0 0,1 0 0,-1-1-1,1 1 1,-1 0 0,1-1 0,-1 1 0,1-1-1,2 2 1,-3-3-66,0 1 0,0-1 0,0 0 0,0 1 1,0-1-1,0 0 0,0 0 0,0 0 0,0 0 0,0 0 0,0 0 0,0 0 0,0 0 0,0 0 0,0 0 1,0 0-1,0-1 0,0 1 0,0 0 0,1-2 0,1 0-325,0 0 1,0 0 0,-1 0-1,1-1 1,-1 1-1,1-1 1,-1 0-1,0 0 1,0 0-1,0 0 1,0 0-1,-1 0 1,0 0-1,2-5 1,2-13-2025,0-1 1,-2 0-1,0 0 0,-2-1 1,0 1-1,-4-32 0,-1-11-3363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5.888"/>
    </inkml:context>
    <inkml:brush xml:id="br0">
      <inkml:brushProperty name="width" value="0.025" units="cm"/>
      <inkml:brushProperty name="height" value="0.025" units="cm"/>
    </inkml:brush>
  </inkml:definitions>
  <inkml:trace contextRef="#ctx0" brushRef="#br0">1 155 5637,'0'0'9481,"63"3"-7559,-14-10-384,18-7-706,17-4-479,11-3-257,8-1 32,-1 2-96,-7 1-448,-11 5-417,-20 5-1153,-17 0-2755,-22 5-640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8.568"/>
    </inkml:context>
    <inkml:brush xml:id="br0">
      <inkml:brushProperty name="width" value="0.025" units="cm"/>
      <inkml:brushProperty name="height" value="0.025" units="cm"/>
    </inkml:brush>
  </inkml:definitions>
  <inkml:trace contextRef="#ctx0" brushRef="#br0">21 104 4388,'-7'-40'1514,"-5"-21"11927,11 59-10187,0 8-784,3 38-1368,2 7 638,20 97-1,-21-133-1636,1 0 0,1 0 0,0 0 0,1-1 0,1 0 0,0 0 0,1-1 0,0 0 0,1 0 0,19 21 0,-26-33-95,-1 1 0,1 0-1,0 0 1,0-1 0,-1 1 0,1-1-1,0 1 1,0-1 0,0 0-1,1 0 1,-1 1 0,0-2 0,0 1-1,1 0 1,-1 0 0,0-1 0,1 1-1,-1-1 1,1 0 0,-1 0-1,0 0 1,4 0 0,-4-1 6,0-1 0,-1 1 1,1-1-1,-1 1 0,1-1 0,-1 1 1,0-1-1,0 0 0,1 1 0,-1-1 1,0 0-1,-1 0 0,1 0 0,0 0 1,0 0-1,-1 0 0,0 0 0,1 0 1,-1 0-1,0 0 0,0 0 0,0-1 0,0 1 1,-1-4-1,1-5-5,0-1-1,-1 1 1,-1-1-1,0 1 1,-1-1 0,0 1-1,0 0 1,-1 0 0,-1 1-1,0-1 1,0 1-1,-12-16 1,17 25-10,-1 0 1,1 1-1,0-1 0,-1 0 1,1 1-1,0-1 0,-1 0 1,1 1-1,-1-1 0,1 1 1,-1-1-1,1 1 0,-1-1 1,0 1-1,1-1 0,-1 1 1,0 0-1,1-1 0,-1 1 1,0 0-1,1-1 0,-1 1 1,0 0-1,0 0 0,1 0 0,-1 0 1,0 0-1,0 0 0,0 0 1,0 0 0,0 1 1,0 0-1,1 0 0,-1 0 1,1 0-1,-1 0 0,1 0 1,-1 0-1,1 0 0,0 0 1,-1 1-1,1-1 0,0 0 1,0 0-1,0 0 0,0 2 1,4 52 40,-3-52-34,1 1 0,-1-1 0,1 0 1,0 0-1,0 1 0,0-1 0,0 0 0,0-1 0,1 1 1,-1 0-1,1-1 0,0 1 0,0-1 0,0 0 1,0 0-1,0 0 0,0 0 0,0-1 0,1 1 1,-1-1-1,1 0 0,-1 0 0,1 0 0,-1-1 1,1 1-1,0-1 0,-1 0 0,1 0 0,0 0 0,-1 0 1,1 0-1,0-1 0,-1 0 0,1 0 0,-1 0 1,1 0-1,-1 0 0,1-1 0,-1 0 0,0 1 1,0-1-1,0 0 0,0-1 0,0 1 0,0 0 1,-1-1-1,1 0 0,2-3 0,5-10 6,-2 0-1,0 0 0,0-1 1,-2 1-1,0-2 1,-1 1-1,0 0 1,3-33-1,-9 89-44,2 60 43,-1-93-8,1 1 1,0 0-1,1-1 0,0 1 0,0-1 0,0 1 0,1-1 0,-1 0 0,2 0 0,-1 0 0,8 9 0,-11-14-4,1 0-1,0 0 1,-1 0-1,1 0 1,0 0-1,0 0 1,0 0-1,0 0 1,0-1-1,0 1 1,0 0-1,0-1 1,0 1-1,1-1 1,-1 1-1,0-1 1,0 1-1,0-1 1,1 0-1,-1 0 1,0 0-1,0 0 1,2 0-1,-2 0-72,1-1 1,-1 1-1,0-1 0,0 0 1,0 1-1,0-1 0,0 0 1,0 0-1,0 0 0,-1 0 1,1 0-1,0 0 0,0 0 1,-1 0-1,1 0 0,0-1 1,-1 1-1,1-1 0,2-7-784,-1 1-1,0-1 1,0 1-1,-1-1 0,1-9 1,-3-65-8687,-6 36 3160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28.973"/>
    </inkml:context>
    <inkml:brush xml:id="br0">
      <inkml:brushProperty name="width" value="0.025" units="cm"/>
      <inkml:brushProperty name="height" value="0.025" units="cm"/>
    </inkml:brush>
  </inkml:definitions>
  <inkml:trace contextRef="#ctx0" brushRef="#br0">1 0 3075,'0'0'18748,"2"13"-18091,-1-4-627,1 0-1,0-1 1,0 1 0,1-1 0,0 1-1,0-1 1,1 0 0,6 9 0,-7-13-320,0 0 0,0 0 0,0 0 0,1 0 0,-1-1 0,1 0 0,0 1 0,0-1 0,0-1 1,1 1-1,-1-1 0,1 1 0,-1-1 0,1 0 0,0-1 0,0 1 0,0-1 0,0 0 0,6 0 0,27-2-3628,-9-10 3775,-12-1 3262,2-5 9082,-19 30-11384,-3 19 609,2-24-1246,0-1 1,1 0 0,0 1-1,0-1 1,0 1 0,3 12-1,-2-19-176,-1 0 0,1 0 0,-1 0 0,1 0 0,0-1 0,0 1 0,-1 0 0,1-1 0,0 1 0,0 0 0,0-1 0,0 1 0,0-1-1,0 0 1,0 1 0,-1-1 0,1 0 0,1 1 0,-1-1 0,0 0 0,0 0 0,0 0 0,0 0 0,0 0 0,0 0 0,0 0 0,0 0 0,0 0 0,0-1-1,0 1 1,0 0 0,0-1 0,0 1 0,0 0 0,1-2 0,35-17 111,31-42-238,-46 40-302,0 0-1,50-33 1,-49 46 18,-22 8 414,0 0 0,-1 1 0,1-1 0,-1 0 0,1 0 0,-1 0 0,1 1 0,-1-1 0,1 0 0,-1 0 0,1 1 0,-1-1 0,0 0 0,1 1 0,-1-1 0,1 1 0,-1-1 0,0 0 0,1 1 0,-1-1 0,0 1 0,0-1 1,1 1-1,-1-1 0,0 1 0,1 5-23,0-1 1,0 0-1,-1 0 1,0 0 0,0 1-1,-1 7 1,0 21-2877</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0.232"/>
    </inkml:context>
    <inkml:brush xml:id="br0">
      <inkml:brushProperty name="width" value="0.025" units="cm"/>
      <inkml:brushProperty name="height" value="0.025" units="cm"/>
    </inkml:brush>
  </inkml:definitions>
  <inkml:trace contextRef="#ctx0" brushRef="#br0">30 802 15599,'0'0'2493,"-5"9"347,-15 28-561,20-36-2207,-1-1 0,1 1-1,0-1 1,-1 1-1,1 0 1,-1-1 0,1 1-1,0 0 1,0-1 0,-1 1-1,1 0 1,0 0-1,0-1 1,0 1 0,0 0-1,0 0 1,0-1 0,0 1-1,0 0 1,0 0 0,0-1-1,0 1 1,0 0-1,0 0 1,1-1 0,-1 1-1,0 0 1,1-1 0,-1 1-1,0 0 1,1-1-1,-1 1 1,1-1 0,-1 1-1,1 0 1,-1-1 0,1 1-1,-1-1 1,1 0 0,0 1-1,-1-1 1,1 1-1,0-1 1,-1 0 0,1 0-1,0 1 1,-1-1 0,1 0-1,0 0 1,0 0-1,-1 0 1,1 0 0,0 0-1,0 0 1,-1 0 0,2 0-1,40-8 1035,-31 1-950,1 1 0,-1-1 0,0-1 0,-1 0 0,0-1 0,0 0 0,11-12 0,0-4-14,33-49 0,-46 62-123,0 0 1,-1 0-1,-1-1 0,0 0 0,0-1 0,-2 1 0,1-1 0,-2 0 0,0 0 1,0 0-1,0-28 0,-3 43-26,0 0 0,-1 0 0,1 0 0,-1 0 1,1 0-1,-1 0 0,1 0 0,-1 0 0,1 0 0,-1 0 0,0 0 1,0-1-1,1 1 0,-1 0 0,0-1 0,0 1 0,0 0 0,0-1 0,0 1 1,0-1-1,0 1 0,0-1 0,0 0 0,0 1 0,0-1 0,0 0 1,0 0-1,0 1 0,0-1 0,0 0 0,0 0 0,0-1 0,0 1 1,0 0-1,0 0 0,-1 0 0,1-1 0,0 1 0,0 0 0,0-1 0,0 1 1,0-1-1,1 1 0,-1-1 0,0 0 0,0 1 0,0-1 0,0 0 1,1 0-1,-1 1 0,0-1 0,1 0 0,-1 0 0,0 0 0,1 0 1,-1 0-1,1 0 0,0 0 0,-1 0 0,1 0 0,0 0 0,-1 0 0,1 0 1,0 0-1,0 0 0,0 0 0,0 0 0,0 0 0,1-2 0,-6 17-16,1 1-1,1 0 0,0-1 1,1 2-1,1-1 0,0 0 0,1 0 1,3 17-1,-2 8 3,-1-24 22,0-1 0,2 0 1,0 0-1,1 0 0,9 28 1,-12-40-7,1 0 1,0 0 0,0-1-1,0 1 1,0 0 0,1-1-1,-1 1 1,1-1 0,-1 1-1,1-1 1,0 0 0,0 0-1,0 0 1,0 0 0,0 0-1,1 0 1,-1-1 0,1 1-1,-1-1 1,1 1-1,-1-1 1,1 0 0,0 0-1,-1 0 1,1 0 0,0-1-1,0 1 1,0-1 0,0 0-1,0 0 1,-1 0 0,1 0-1,0 0 1,0 0 0,0-1-1,0 1 1,0-1 0,-1 0-1,4-1 1,1-2-33,-1 0-1,0 0 1,0 0 0,0 0-1,0-1 1,-1 0 0,0 0 0,0-1-1,0 1 1,-1-1 0,1 0-1,5-13 1,1-2-444,0 0 1,12-41-1,-13 26-48,-2-1 1,-2 1-1,-1-1 1,-1 0-1,-2 0 0,-4-40 1,-4-1-737,-30-140 0,27 191 1719,9 27-438,0 0 1,0-1-1,0 1 1,-1 0-1,1 0 1,0 0-1,0 0 1,0 0-1,0 0 1,0 0-1,-1 0 1,1 0-1,0 0 1,0 0-1,0 0 1,0 0-1,0 0 1,-1 0-1,1 0 1,0 0-1,0 0 0,0 0 1,0 0-1,-1 0 1,1 0-1,0 0 1,0 0-1,0 0 1,0 0-1,0 0 1,-1 0-1,1 0 1,0 0-1,0 1 1,0-1-1,0 0 1,0 0-1,0 0 1,0 0-1,-1 0 1,1 0-1,0 1 1,0-1-1,0 0 1,0 0-1,0 0 0,0 0 1,0 0-1,0 1 1,0-1-1,0 0 1,0 0-1,0 0 1,0 0-1,0 1 1,0-1-1,0 0 1,0 0-1,0 0 1,0 0-1,0 0 1,0 1-1,0-1 1,-5 53 1068,4 57 109,5 1 0,4-1-1,5-1 1,51 197 0,-60-289-1165,20 54 8,-23-67-32,0-1 0,1 1 0,0-1 1,0 1-1,0-1 0,0 0 0,0 0 0,1 0 1,-1 0-1,1 0 0,0-1 0,0 1 0,0-1 1,6 5-1,-8-7 4,-1 0 0,1 0 0,0 0 0,-1 0 0,1 0 0,0 0 0,-1 0 0,1 0 0,0 0 0,-1 0 0,1 0 0,0 0 0,-1 0 0,1 0 0,0-1 0,-1 1 0,1 0 0,-1 0 0,1-1 0,-1 1 0,1-1 1,0 1-1,-1 0 0,1-1 0,-1 1 0,1-1 0,-1 1 0,0-1 0,1 1 0,-1-1 0,0 0 0,1 1 0,-1-1 0,0 1 0,1-1 0,-1 0 0,0 0 0,8-30 202,-8 26-194,11-81 40,-4-1 0,-7-133 0,-2 112-46,2-338-620,-1 543 501,9 218 233,-4-274-26,1 0 1,3 0-1,1-1 1,2 0-1,25 59 1,-31-89-55,0 0 0,1-1 0,0 0 0,14 17-1,-18-24-37,-1 0 0,1 0-1,-1 0 1,1-1-1,-1 1 1,1-1-1,0 1 1,0-1-1,0 0 1,0 1-1,0-1 1,0 0-1,0 0 1,0 0-1,0-1 1,1 1 0,-1 0-1,0-1 1,0 0-1,1 1 1,-1-1-1,0 0 1,1 0-1,-1 0 1,0-1-1,1 1 1,-1-1-1,0 1 1,0-1-1,3 0 1,-4-1 3,1 1 0,-1 0 1,1-1-1,-1 1 0,0-1 0,0 1 0,0-1 0,0 1 1,0-1-1,0 0 0,0 0 0,-1 1 0,1-1 0,0 0 1,-1 0-1,0 0 0,1-2 0,2-39 28,-3 34-45,-2-44-652,-2-1 0,-18-90 0,3 33-1283,17 90 1696,2 16 158,1 13-26,0-2 136,0-1 0,0 1 1,1 0-1,0 0 1,0-1-1,1 1 0,0-1 1,0 0-1,0 0 0,0 0 1,1 0-1,6 7 1,-8-10-8,0 1 1,1-1 0,-1 0 0,1 1 0,-1-1 0,1 0 0,0 0 0,0-1 0,0 1 0,0-1 0,0 1-1,0-1 1,0 0 0,0 0 0,1 0 0,-1-1 0,0 1 0,1-1 0,-1 0 0,0 0 0,1 0 0,-1 0-1,7-2 1,-7 1 27,-1 0 0,0 0 0,0-1 0,0 1 0,0-1 0,0 0 0,0 1 0,0-1 0,0 0-1,0 0 1,-1 0 0,1-1 0,-1 1 0,0 0 0,0 0 0,0-1 0,0 1 0,0-1 0,0 1-1,0-1 1,-1 1 0,1-5 0,3-63 745,-4 60-635,-5-11 91,5 20-243,-1 1-1,1 0 0,0 0 1,-1-1-1,1 1 1,-1 0-1,1 0 0,0 0 1,-1-1-1,1 1 0,0 0 1,-1 0-1,1 0 0,-1 0 1,1 0-1,0 0 0,-1 0 1,1 0-1,-1 0 1,1 0-1,-1 0 0,1 0 1,0 0-1,-1 0 0,1 1 1,0-1-1,-1 0 0,1 0 1,-1 1-1,-1 0-7,0 0-1,1 1 1,-1-1-1,1 1 1,-1-1-1,1 1 1,0 0-1,-1-1 1,1 1-1,0 0 1,0 0-1,0 0 1,0 0-1,1 0 1,-1 0-1,0 3 1,-2 7-175,1 1 1,1-1-1,0 1 1,1-1 0,2 24-1,-2-34-10,0 1 1,1-1-1,-1 0 0,1 0 0,0 0 0,-1 1 1,1-1-1,0 0 0,0 0 0,0 0 0,0 0 1,1-1-1,-1 1 0,0 0 0,1 0 0,-1-1 1,1 1-1,0-1 0,0 1 0,-1-1 0,1 0 1,0 0-1,0 0 0,0 0 0,0 0 1,0 0-1,1 0 0,-1-1 0,0 1 0,0-1 1,0 1-1,1-1 0,-1 0 0,0 0 0,0 0 1,1 0-1,-1 0 0,0-1 0,4 0 0,-1-1-636,1 1 0,-1-1-1,0 0 1,1-1-1,-1 1 1,0-1-1,-1 0 1,1 0 0,0-1-1,5-5 1,23-20-5349</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0.696"/>
    </inkml:context>
    <inkml:brush xml:id="br0">
      <inkml:brushProperty name="width" value="0.025" units="cm"/>
      <inkml:brushProperty name="height" value="0.025" units="cm"/>
    </inkml:brush>
  </inkml:definitions>
  <inkml:trace contextRef="#ctx0" brushRef="#br0">72 334 12075,'0'-1'477,"1"0"0,-1 0-1,0-1 1,0 1 0,0-1-1,0 1 1,0 0 0,0-1 0,-1 1-1,1 0 1,0 0 0,-1-1-1,1 1 1,-1 0 0,1 0-1,-1-1 1,0 1 0,1 0-1,-2-2 1,1 3-321,0 0 0,0 1 0,0-1 0,1 0 0,-1 0 0,0 1 0,0-1 0,1 0 0,-1 1 0,0-1 0,1 1-1,-1-1 1,1 1 0,-1-1 0,0 1 0,1-1 0,-1 1 0,1 0 0,-1-1 0,1 1 0,0 0 0,-1 1 0,-27 54 625,23-37-393,0 0 0,-5 37 0,9-52-358,1 1-1,-1-1 1,1 1-1,0-1 1,0 1-1,0-1 1,1 1-1,0 0 0,-1-1 1,2 0-1,-1 1 1,0-1-1,1 0 1,0 1-1,0-1 1,0 0-1,0 0 0,4 4 1,-4-6-48,1-1 0,-1 1 0,1 0 0,-1-1 0,1 0 0,0 1 0,-1-1 0,1 0 0,0 0 0,0-1 0,0 1 0,0-1 0,0 1 0,-1-1 0,1 0-1,0 0 1,0 0 0,0 0 0,0-1 0,0 1 0,0-1 0,0 0 0,0 0 0,-1 0 0,6-2 0,-1-1-111,0 0 1,0 0-1,-1-1 0,0 0 0,0 0 0,0 0 0,0-1 1,6-8-1,-1-2-97,-1 0-1,0-1 1,-2 0 0,0 0 0,0-1 0,-2 0 0,0 0 0,-1-1 0,-1 0-1,2-24 1,0-23 380,-6-104-1,0 145-252,-3-8 292,2 33-182,1 0 1,0 0-1,0 0 0,0 0 0,-1 0 0,1 0 1,0 0-1,0 0 0,-1 0 0,1 0 1,0 0-1,0 0 0,0 0 0,-1 1 0,1-1 1,0 0-1,0 0 0,0 0 0,0 0 0,-1 0 1,1 0-1,0 0 0,0 1 0,0-1 1,0 0-1,-1 0 0,1 0 0,0 0 0,0 1 1,0-1-1,0 0 0,0 0 0,0 0 1,0 1-1,0-1 0,0 0 0,-1 0 0,1 0 1,0 1-1,0-1 0,0 0 0,0 0 1,0 1-1,0-1 0,0 0 0,1 0 0,-1 0 1,0 1-1,0-1 0,0 0 0,0 0 1,0 0-1,0 1 0,0-1 0,-9 62 370,4 2-66,4 100 0,2-143-320,1 0 1,1 0 0,1 0 0,0-1 0,2 0 0,0 0 0,2 0-1,17 33 1,-6-32-1295,-18-21 1230,-1 1 1,1-1 0,-1 0 0,0 0 0,1 0-1,-1 0 1,0 0 0,1 0 0,-1 0 0,1 0-1,-1 0 1,0 0 0,1 0 0,-1 0-1,1 0 1,-1 0 0,0 0 0,1-1 0,-1 1-1,0 0 1,1 0 0,-1 0 0,0-1 0,1 1-1,-1 0 1,0 0 0,1-1 0,-1 1 0,0 0-1,0 0 1,1-1 0,-1 1 0,0 0 0,0-1-1,0 0 1,1-1-120,0-1-1,0 0 0,0 0 1,-1-1-1,1 1 1,-1 0-1,0 0 0,0 0 1,0 0-1,0 0 1,-1 0-1,0 0 0,-1-5 1,-3-5 311,-1 0 1,0 1-1,-1-1 0,0 2 1,-1-1-1,0 1 0,-1 0 1,-12-11-1,10 10 389,1 0-1,0 0 1,0-1-1,2 0 1,-15-27 0,23 39-466,0 0 1,-1 0-1,1 0 0,0 0 1,-1 0-1,1 0 0,0 0 1,0 1-1,0-1 1,0 0-1,0 0 0,0 0 1,0 0-1,0 0 0,0 0 1,1 0-1,-1 0 1,0 0-1,0 0 0,1 0 1,-1 1-1,1-1 0,-1 0 1,1 0-1,-1 0 1,1 1-1,-1-1 0,1 0 1,0 0-1,0 1 1,-1-1-1,1 1 0,0-1 1,0 1-1,-1-1 0,1 1 1,0-1-1,0 1 1,0 0-1,0-1 0,0 1 1,2 0-1,50-6-442,-32 6 116,63-16-5394,-42 4-2761</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1.168"/>
    </inkml:context>
    <inkml:brush xml:id="br0">
      <inkml:brushProperty name="width" value="0.025" units="cm"/>
      <inkml:brushProperty name="height" value="0.025" units="cm"/>
    </inkml:brush>
  </inkml:definitions>
  <inkml:trace contextRef="#ctx0" brushRef="#br0">0 1 18417,'0'0'5958,"69"21"-4004,-47 14-1410,-6 6-255,-3 0-161,0-1-128,-2-7-545,3-8-384,-6-11-576,-2-14-769,-4 0-833,-2-11-2498</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1.542"/>
    </inkml:context>
    <inkml:brush xml:id="br0">
      <inkml:brushProperty name="width" value="0.025" units="cm"/>
      <inkml:brushProperty name="height" value="0.025" units="cm"/>
    </inkml:brush>
  </inkml:definitions>
  <inkml:trace contextRef="#ctx0" brushRef="#br0">0 1 17040,'0'0'4260,"50"54"-4228,-25-49-224,4-5-1634,6 0-1569,0-6-2499</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1.885"/>
    </inkml:context>
    <inkml:brush xml:id="br0">
      <inkml:brushProperty name="width" value="0.025" units="cm"/>
      <inkml:brushProperty name="height" value="0.025" units="cm"/>
    </inkml:brush>
  </inkml:definitions>
  <inkml:trace contextRef="#ctx0" brushRef="#br0">107 1 12172,'0'0'6598,"-6"10"-4959,-9 16-992,-38 71 1223,47-86-1593,1 1 0,0 0 0,1 0 1,0 0-1,1 1 0,-2 15 0,5-28-276,0 1 0,0-1-1,1 0 1,-1 0 0,0 1-1,1-1 1,-1 0 0,0 0-1,1 1 1,-1-1 0,0 0 0,1 0-1,-1 0 1,1 0 0,-1 1-1,0-1 1,1 0 0,-1 0-1,1 0 1,-1 0 0,1 0-1,-1 0 1,0 0 0,1 0 0,-1 0-1,1 0 1,-1-1 0,0 1-1,1 0 1,-1 0 0,1 0-1,-1 0 1,0-1 0,1 1 0,-1 0-1,0 0 1,1-1 0,-1 1-1,0 0 1,1-1 0,18-9 45,9-6-409,0 2-1,0 1 1,56-17-1,-68 25 310,0 1 0,1 1-1,0 1 1,-1 0-1,1 1 1,0 0 0,0 2-1,31 4 1,-46-5 79,0 1 0,0-1 0,0 0 0,0 1 0,-1-1 0,1 1 0,0-1 0,0 1 0,-1 0 0,1 0 0,0-1 0,-1 1 0,1 1 0,-1-1 0,1 0 0,-1 0 0,1 0 0,-1 1 0,0-1 0,0 1 0,0-1 0,0 1 0,0 0 0,0-1 0,0 1 0,0 0 0,-1-1 0,1 1 0,-1 0 0,1 0 0,-1 0 0,0 0 0,1-1 0,-1 1 0,0 0 0,0 0 0,0 0 0,-1 0 0,1 0 0,0 0 0,-1-1 0,1 1 0,-1 0 0,0 0 1,-1 2-2,-2 4 113,0 0 0,0-1 0,0 1-1,-1-1 1,-1 0 0,1-1-1,-1 1 1,-11 9 0,5-6-15,-1-1 0,-28 16 0,2-12-1931,36-12 1148,0-1-1,0 0 1,-1 0 0,1 0-1,0 0 1,0 0-1,0-1 1,0 1 0,0-1-1,-4-1 1,-7-8-10715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2.228"/>
    </inkml:context>
    <inkml:brush xml:id="br0">
      <inkml:brushProperty name="width" value="0.025" units="cm"/>
      <inkml:brushProperty name="height" value="0.025" units="cm"/>
    </inkml:brush>
  </inkml:definitions>
  <inkml:trace contextRef="#ctx0" brushRef="#br0">1 0 14061,'0'0'7880,"7"11"-6556,11 18-618,-2 2 0,-2 0 1,0 0-1,-2 2 0,13 55 1,-14-45-379,2-1 1,2 0-1,33 63 1,-45-100-349,0 0 1,1 0 0,-1 0-1,1 0 1,0 0 0,1-1-1,-1 0 1,1 0-1,9 6 1,-13-10-66,0 1 1,0 0-1,0-1 0,1 1 1,-1-1-1,0 0 0,0 1 1,1-1-1,-1 0 0,0 0 0,1 0 1,-1 0-1,0 0 0,1 0 1,-1 0-1,0 0 0,1-1 1,-1 1-1,2-1 0,-1 0-157,-1 0 0,1-1-1,0 1 1,-1 0 0,1-1 0,-1 1-1,0-1 1,1 0 0,-1 1 0,0-1-1,0 0 1,0 0 0,0 0 0,0 0-1,-1 0 1,2-2 0,6-28-4675,-2-8-2503</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3.150"/>
    </inkml:context>
    <inkml:brush xml:id="br0">
      <inkml:brushProperty name="width" value="0.025" units="cm"/>
      <inkml:brushProperty name="height" value="0.025" units="cm"/>
    </inkml:brush>
  </inkml:definitions>
  <inkml:trace contextRef="#ctx0" brushRef="#br0">25 492 12236,'0'0'4318,"-1"9"-2017,-4 21-899,-3 15 1351,-2 64 0,13-92-1569,4-25-693,5-26-415,-7 0-373,-2 0 0,-1-57 0,-2 77 329,0 14-33,0-1 1,0 1 0,0-1-1,0 0 1,0 1-1,0-1 1,0 0 0,0 1-1,0-1 1,0 1 0,0-1-1,1 0 1,-1 1 0,0-1-1,0 1 1,1-1 0,-1 1-1,0-1 1,1 1 0,-1-1-1,0 1 1,1-1-1,-1 1 1,1-1 0,-1 1-1,1 0 1,-1-1 0,1 1-1,-1 0 1,1-1 0,-1 1-1,1 0 1,-1 0 0,1-1-1,0 1 1,0 0 0,26 8-40,20 26-20,-35-24 55,-1 1 0,-1 0-1,1 0 1,-2 1 0,0 1-1,0-1 1,-1 1 0,10 24-1,-18-36 2,0-1 0,0 0 0,0 1 0,1-1 0,-1 0 0,0 1 0,0-1 0,0 0 0,0 1 0,0-1 0,0 0 0,1 1 0,-1-1 0,0 0 0,0 0 0,1 1 0,-1-1 0,0 0 0,0 0 0,1 1 0,-1-1 0,0 0 0,1 0 0,-1 0-1,0 0 1,0 0 0,1 1 0,-1-1 0,0 0 0,1 0 0,-1 0 0,1 0 0,-1 0 0,1 0 0,7-10-187,7-26-189,-14 30 308,15-37-190,-2-1 0,11-60 1,8 197 608,-29-81-282,1 0 0,1-1 0,0 0 0,0-1-1,1 1 1,0-1 0,12 12 0,-17-19-28,0-1-1,0 0 1,0 0-1,0 0 0,0 0 1,1 0-1,-1 0 1,1-1-1,-1 1 1,1-1-1,0 1 1,-1-1-1,1 0 1,0 0-1,0-1 1,0 1-1,0 0 0,0-1 1,0 0-1,0 0 1,0 0-1,0 0 1,0 0-1,0 0 1,0-1-1,0 0 1,0 1-1,0-1 1,-1 0-1,1 0 1,0-1-1,0 1 0,-1-1 1,1 1-1,-1-1 1,4-2-1,0-3 50,0 0 0,0-1-1,0 0 1,-1 0-1,0 0 1,-1 0-1,1-1 1,-2 1 0,1-1-1,-1 0 1,-1 0-1,1-1 1,-2 1-1,2-12 1,-2 9 46,1 0 0,-2-1-1,0 1 1,0-1 0,-1 1 0,-1-1-1,0 1 1,-1 0 0,0 0 0,-6-15 0,6 21-127,3 4-13,-1 0-1,0 0 1,0-1 0,0 1 0,0 0-1,-1 0 1,1 0 0,0 0-1,-1 0 1,1 0 0,-1 0 0,0 1-1,0-1 1,0 1 0,0-1 0,0 1-1,0 0 1,0-1 0,-3 0-1,5 2 0,-1 0-1,1 1 0,0-1 0,-1 0 0,1 0 0,-1 0 1,1 1-1,0-1 0,-1 0 0,1 0 0,0 1 0,-1-1 0,1 0 1,0 1-1,0-1 0,-1 0 0,1 1 0,0-1 0,0 0 1,-1 1-1,1-1 0,0 1 0,0-1 0,0 0 0,0 1 0,0-1 1,0 1-1,0-1 0,0 1 0,0-1 0,0 1 0,0-1 1,0 0-1,0 1 0,0 0 0,0 22-23,1-19 20,-1 1 17,0 0-1,0-1 1,1 1-1,-1 0 1,1-1-1,0 1 1,1-1-1,-1 1 1,1-1-1,0 0 1,0 1-1,0-1 1,1 0-1,-1 0 1,1 0-1,0-1 1,0 1-1,0-1 1,1 0-1,-1 1 1,1-1-1,0-1 1,0 1-1,0-1 1,0 1-1,0-1 1,8 2-1,-6-2 8,0-1-1,1 0 0,-1 0 1,0-1-1,1 0 0,-1 0 0,0 0 1,1-1-1,-1 0 0,0 0 1,0-1-1,1 0 0,-1 0 1,-1 0-1,1-1 0,0 0 1,0 0-1,-1 0 0,0-1 1,6-4-1,2-3-8,0-1 1,-1 0-1,-1 0 1,0-1-1,14-22 0,-21 29-9,0 0 0,-1-1 0,0 1-1,0-1 1,0 0 0,-1 0 0,0 1-1,0-1 1,-1-1 0,0 1 0,0 0 0,0 0-1,-1 0 1,0-1 0,-2-10 0,1 17 5,1 0 0,-1 0 0,1 1 0,-1-1 0,1 0 0,-1 0 0,1 0 0,-1 0 1,0 0-1,0 1 0,1-1 0,-1 0 0,0 1 0,0-1 0,0 0 0,0 1 0,0-1 1,0 1-1,0-1 0,0 1 0,0 0 0,0-1 0,0 1 0,0 0 0,0 0 0,0 0 1,0 0-1,0 0 0,0 0 0,-1 0 0,1 0 0,0 0 0,0 1 0,0-1 0,-1 1 1,-2-1-14,0 1 0,0 0 0,0 1 0,0-1 0,1 1 0,-1 0 0,0 0 0,-5 4 0,-1 3 25,1 0 0,0 1-1,0 1 1,1-1 0,0 1 0,1 1 0,0-1 0,1 1 0,1 0 0,0 1 0,0 0 0,1-1 0,-4 22 0,8-33-9,0 0 1,0 0-1,0 1 1,0-1-1,0 0 1,0 0-1,1 0 1,-1 0 0,0 0-1,0 0 1,1 0-1,-1 0 1,1 0-1,-1 0 1,1 0-1,-1-1 1,1 1 0,0 0-1,-1 0 1,1 0-1,0-1 1,0 1-1,-1 0 1,1 0-1,0-1 1,0 1 0,0-1-1,0 1 1,1 0-1,2 0 5,-1 0 0,1 0-1,0-1 1,0 1-1,-1-1 1,1 0 0,0 0-1,6 0 1,6-2 8,1-1 1,-1-1-1,16-5 0,17-9-74,-26 9-13,0 0-1,1 2 0,0 1 0,0 0 0,0 2 1,35-2-1,-56 7 103,0-1 0,0 1 1,0 0-1,0 0 0,0 0 0,0 0 1,0 1-1,0-1 0,-1 1 1,1 0-1,-1 0 0,1 0 0,-1 0 1,0 0-1,0 0 0,0 1 0,0-1 1,0 1-1,0-1 0,-1 1 1,1 0-1,-1 0 0,0 0 0,1 0 1,-1 0-1,-1 0 0,1 0 0,0 0 1,-1 0-1,1 5 0,-1-84 1939,3 29-1864,-9-50-33,3 61-616,1-47-1,2 81 447,0 1 0,0 0 1,0-1-1,0 1 0,1-1 0,-1 1 0,0 0 1,1-1-1,-1 1 0,1 0 0,-1-1 1,1 1-1,0 0 0,0 0 0,-1 0 0,1-1 1,0 1-1,0 0 0,0 0 0,0 0 0,0 1 1,0-1-1,1 0 0,-1 0 0,2 0 1,35-5-5121,-22 5 1881,15-3-5967</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4.007"/>
    </inkml:context>
    <inkml:brush xml:id="br0">
      <inkml:brushProperty name="width" value="0.025" units="cm"/>
      <inkml:brushProperty name="height" value="0.025" units="cm"/>
    </inkml:brush>
  </inkml:definitions>
  <inkml:trace contextRef="#ctx0" brushRef="#br0">1 123 10954,'3'15'8922,"20"66"-4631,126 281 380,-148-361-4656,14 26 291,-6-23 13,-2-17 189,-4-14-473,-1 1 0,-1-1 1,-2 0-1,0 1 0,-2-1 1,-1 1-1,-1 0 0,-1 0 1,-2 0-1,0 1 0,-2 0 0,-18-35 1,18 48-305,9 24 66,7 23 61,-2-26 134,1 1 0,0-1 1,0 0-1,1 0 0,0 0 0,1-1 1,0 0-1,0 0 0,1 0 0,-1-1 0,2 0 1,-1-1-1,11 6 0,-15-9 8,0-1 1,0 1-1,0-1 0,1 0 0,-1 0 1,1-1-1,-1 1 0,1-1 0,0 0 0,-1 0 1,1-1-1,0 1 0,0-1 0,0 0 1,0-1-1,-1 1 0,1-1 0,0 0 1,0 0-1,-1 0 0,1-1 0,-1 1 1,1-1-1,-1 0 0,1-1 0,-1 1 0,0-1 1,0 0-1,-1 0 0,7-5 0,-3-2 29,0 0-1,0 0 0,0 0 1,-2-1-1,1 0 0,-1-1 1,-1 1-1,0-1 0,-1 0 1,0 0-1,0 0 0,-2 0 1,2-23-1,-3 25-1,1 1 0,-1 0 0,-1 0 1,1-1-1,-2 1 0,1 0 0,-1 0 0,-1 0 1,0 0-1,0 1 0,0-1 0,-1 1 0,0 0 0,-1 0 1,0 0-1,0 0 0,-1 1 0,-13-13 0,19 19-32,0 1-1,-1-1 1,1 0 0,-1 0-1,0 1 1,1-1-1,-1 1 1,0-1-1,1 1 1,-1-1 0,0 1-1,1-1 1,-1 1-1,0-1 1,0 1-1,0 0 1,1 0-1,-1-1 1,0 1 0,0 0-1,0 0 1,0 0-1,1 0 1,-1 0-1,0 0 1,0 0 0,0 0-1,0 0 1,0 0-1,1 1 1,-1-1-1,0 0 1,0 1-1,0-1 1,1 0 0,-1 1-1,0-1 1,0 1-1,1-1 1,-1 1-1,0-1 1,1 1 0,-1 0-1,1-1 1,-1 1-1,1 0 1,-1-1-1,1 1 1,-1 0-1,1 0 1,0-1 0,-1 1-1,1 0 1,0 0-1,0 0 1,0 0-1,-1 1 1,0 9-32,0-1 1,0 1-1,2 19 1,0-16 49,-3 49-59,0-38 88,1 0 0,1 0-1,1 1 1,2-1 0,0 0 0,2-1-1,8 31 1,-12-53-38,0 0 0,0-1-1,0 1 1,0 0 0,0 0-1,0 0 1,0-1 0,1 1-1,-1 0 1,1-1 0,-1 0-1,1 1 1,-1-1 0,1 0-1,0 0 1,0 1 0,0-2-1,0 1 1,0 0 0,-1 0-1,1 0 1,1-1-1,-1 1 1,0-1 0,0 0-1,0 0 1,0 1 0,0-1-1,0-1 1,0 1 0,0 0-1,0 0 1,0-1 0,0 1-1,0-1 1,0 0 0,0 1-1,0-1 1,2-1 0,10-5-14,-1 0 0,0-1 0,-1 0 0,16-13 1,-16 11-78,7-5-119,-14 10 30,0 1 0,1-1-1,0 1 1,-1 0-1,1 1 1,1-1 0,-1 1-1,0 0 1,1 0-1,7-1 1,-13 4 115,-1 1 0,1-1-1,-1 0 1,1 1 0,-1-1 0,1 1 0,-1-1 0,1 1-1,-1-1 1,0 1 0,1 0 0,-1-1 0,0 1 0,1-1 0,-1 1-1,0 0 1,0-1 0,1 1 0,-1 0 0,0-1 0,0 1-1,0 0 1,0-1 0,0 1 0,0 0 0,0-1 0,-1 2 0,2 30-1441,-1-15-841,0-16 2156,0 0 0,1-1 1,-1 1-1,0 0 0,0-1 0,0 1 1,0 0-1,1-1 0,-1 1 1,0 0-1,1-1 0,-1 1 1,1-1-1,-1 1 0,0 0 1,1-1-1,-1 1 0,1-1 1,-1 0-1,1 1 0,0-1 1,-1 1-1,1-1 0,-1 0 1,1 1-1,0-1 0,-1 0 0,1 0 1,0 1-1,0-1 0,-1 0 1,2 0-1,9 1-5039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6.226"/>
    </inkml:context>
    <inkml:brush xml:id="br0">
      <inkml:brushProperty name="width" value="0.025" units="cm"/>
      <inkml:brushProperty name="height" value="0.025" units="cm"/>
    </inkml:brush>
  </inkml:definitions>
  <inkml:trace contextRef="#ctx0" brushRef="#br0">667 64 13965,'0'0'2114,"-9"-7"11,0 2-1570,4 2-268,0 0 0,0 0 0,0 0 0,0-1 0,1 0 0,-1 0 0,1 0 0,0 0 0,0-1 0,1 0-1,-4-5 1,4 12-269,0 1 0,1-1 0,-1 1 0,0 0 0,1-1 0,0 1 0,0 0 0,-3 4 0,1-1 13,-38 41 25,-2-3 0,-2-1 0,-75 54 0,-17 14 771,114-90-535,-65 62 635,82-75-821,1-1 0,-1 1 0,1 0 0,1 1 0,-1-1 0,2 1 0,-1 0 1,1 1-1,-3 10 0,6-19-101,1 0 0,-1 0 0,1 0 1,0 1-1,0-1 0,-1 0 0,1 0 0,0 1 1,0-1-1,0 0 0,0 0 0,0 0 0,1 1 1,-1-1-1,0 0 0,1 0 0,-1 0 1,0 1-1,1-1 0,0 0 0,-1 0 0,1 0 1,-1 0-1,1 0 0,0 0 0,0 0 0,0 0 1,0 0-1,0-1 0,0 1 0,0 0 1,0 0-1,0-1 0,0 1 0,0-1 0,0 1 1,2 0-1,4 0-1,-1 0 1,1 0 0,0 0-1,-1-1 1,13-1 0,-13 1 9,58-8 55,-1-2 0,1-3 0,71-25 0,-2 2-425,156-32-4369,-164 40-325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4.415"/>
    </inkml:context>
    <inkml:brush xml:id="br0">
      <inkml:brushProperty name="width" value="0.025" units="cm"/>
      <inkml:brushProperty name="height" value="0.025" units="cm"/>
    </inkml:brush>
  </inkml:definitions>
  <inkml:trace contextRef="#ctx0" brushRef="#br0">95 144 12716,'0'0'8323,"-10"-5"-5622,-34-10-1361,43 15-1310,0 0 1,0 1 0,0-1 0,0 0 0,0 0-1,-1 0 1,1 1 0,0-1 0,0 1-1,0-1 1,0 1 0,0-1 0,0 1-1,0-1 1,0 1 0,0 0 0,1 0-1,-1-1 1,0 1 0,0 0 0,0 0 0,1 0-1,-1 0 1,1 0 0,-1 0 0,1 0-1,-1 0 1,1 0 0,-1 0 0,1 2-1,-9 37 332,8-35-289,-1 4-7,1 1 0,0 0 0,0-1 0,1 1 0,2 19 0,-2-28-52,1 1-1,-1 0 0,1 0 0,0 0 1,0 0-1,-1 0 0,1-1 0,1 1 0,-1 0 1,0-1-1,0 1 0,0-1 0,1 1 1,-1-1-1,1 1 0,-1-1 0,1 0 0,0 0 1,-1 0-1,1 0 0,0 0 0,0 0 1,0-1-1,-1 1 0,1 0 0,0-1 0,0 0 1,0 1-1,0-1 0,0 0 0,0 0 1,0 0-1,0 0 0,3-1 0,1 0 15,1 0 0,-1 0-1,0-1 1,0 0 0,0 0 0,0 0-1,-1-1 1,1 0 0,0 0 0,-1-1-1,0 1 1,9-10 0,8-7-24,28-34 1,-24 24-71,-18 21 65,25-23 9,-32 30-11,1 1 1,-1 0-1,0 0 1,1 0-1,-1 0 0,1 0 1,0 0-1,-1 0 1,1 1-1,-1-1 0,1 1 1,0-1-1,0 1 1,-1 0-1,1-1 0,0 1 1,0 0-1,-1 0 1,1 0-1,2 1 0,-2 1 26,-1 0 0,1 1-1,0-1 1,-1 1-1,0-1 1,1 1-1,-1 0 1,0-1-1,0 1 1,-1 0-1,1 0 1,0 0-1,-1 0 1,0 0 0,0 0-1,0 4 1,1 3 106,0-5-108,0 3 128,0 0 0,1 0-1,0-1 1,0 1-1,5 11 1,-6-18-125,0 1 0,-1-1 0,1 0 1,0 0-1,-1-1 0,1 1 0,0 0 0,0 0 1,0 0-1,0 0 0,0-1 0,0 1 0,0 0 0,0-1 1,0 1-1,0-1 0,0 1 0,0-1 0,1 0 1,-1 1-1,0-1 0,0 0 0,0 0 0,1 0 1,-1 0-1,0 0 0,0 0 0,0 0 0,1 0 1,-1-1-1,0 1 0,0 0 0,0-1 0,0 1 1,1-1-1,-1 1 0,0-1 0,0 1 0,0-1 0,0 0 1,0 0-1,-1 1 0,1-1 0,0 0 0,0 0 1,1-2-1,12-10 36,-1-2-1,0 1 1,-1-2 0,-1 1 0,17-32 0,-16 27-137,0 0 1,2 0 0,21-23-1,-35 42 51,1 1-1,-1-1 1,1 0-1,0 0 1,-1 1-1,1-1 1,0 1-1,-1-1 0,1 1 1,0-1-1,0 1 1,-1-1-1,1 1 1,0 0-1,0-1 1,0 1-1,0 0 1,-1 0-1,1-1 1,0 1-1,0 0 1,0 0-1,1 0 1,-1 1 17,0-1-1,-1 1 1,1-1 0,-1 1 0,1 0 0,0-1 0,-1 1 0,1 0 0,-1-1 0,0 1 0,1 0 0,-1 0 0,0-1 0,1 1 0,-1 0 0,0 0 0,0 0 0,0 0 0,1 1 0,-1 57-423,-1-43-257,1 40-4734,0-39-119</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5.395"/>
    </inkml:context>
    <inkml:brush xml:id="br0">
      <inkml:brushProperty name="width" value="0.025" units="cm"/>
      <inkml:brushProperty name="height" value="0.025" units="cm"/>
    </inkml:brush>
  </inkml:definitions>
  <inkml:trace contextRef="#ctx0" brushRef="#br0">0 139 4004,'0'0'21791,"2"11"-20921,5 28-41,13 41 0,-15-63-620,1-1-1,0 1 1,1-1-1,1 0 1,17 25 0,-24-39-200,0 0 0,0-1 0,0 1 0,0 0 1,0-1-1,1 0 0,-1 1 0,1-1 0,-1 0 1,1 1-1,-1-1 0,1 0 0,0 0 0,-1-1 1,1 1-1,0 0 0,0 0 0,-1-1 0,1 1 1,0-1-1,0 0 0,0 1 0,0-1 0,0 0 1,0 0-1,2 0 0,-2-2 21,1 1 1,-1 0-1,1-1 0,-1 1 1,0-1-1,0 0 0,0 0 0,0 0 1,0 0-1,0 0 0,0 0 1,-1-1-1,1 1 0,-1 0 0,3-5 1,3-10 83,0 0 0,-1-1-1,0 1 1,2-20 0,0-41-22,-6 56-71,0 1 0,6-29 0,-8 50-25,0 0 1,0 0-1,0 0 0,0 0 0,0-1 1,0 1-1,0 0 0,0 0 0,0 0 1,0 0-1,0 0 0,1 0 0,-1 0 1,0-1-1,0 1 0,0 0 0,0 0 1,0 0-1,0 0 0,0 0 0,0 0 1,0 0-1,0 0 0,1 0 1,-1 0-1,0 0 0,0-1 0,0 1 1,0 0-1,0 0 0,0 0 0,1 0 1,-1 0-1,0 0 0,0 0 0,0 0 1,0 0-1,0 0 0,0 0 0,0 0 1,1 0-1,-1 0 0,0 0 0,0 0 1,0 1-1,0-1 0,0 0 0,0 0 1,1 0-1,-1 0 0,0 0 1,0 0-1,0 0 0,0 0 0,0 0 1,0 0-1,0 0 0,0 1 0,0-1 1,0 0-1,0 0 0,1 0 0,-1 0 1,8 13-105,5 15 76,-5-5 32,-4-10 0,0-1 0,1 0 0,0 0 0,1-1 0,0 1 0,1-1 0,0-1 0,14 17 0,-20-26 4,0 0 1,1 0-1,-1 0 0,0 0 0,1 0 1,-1-1-1,1 1 0,-1 0 1,1-1-1,-1 1 0,1-1 1,-1 0-1,1 1 0,0-1 0,-1 0 1,1 0-1,-1 0 0,1 0 1,0 0-1,-1-1 0,1 1 0,-1 0 1,1-1-1,0 1 0,-1-1 1,1 0-1,-1 1 0,0-1 0,1 0 1,-1 0-1,0 0 0,1 0 1,-1 0-1,0 0 0,0 0 1,0 0-1,1-2 0,6-6 57,-1-1 0,0 1 0,0-1-1,5-12 1,-5 10-37,26-54 27,-25 48-62,1 0 1,0 1 0,1 0 0,1 0-1,1 1 1,14-15 0,-25 30 0,0 0 1,0 1-1,0-1 1,0 0-1,0 0 1,0 1-1,0-1 1,0 0-1,0 1 1,0-1-1,0 1 1,1 0-1,-1-1 1,0 1-1,0 0 1,1 0-1,-1 0 0,0 0 1,0 0-1,1 0 1,-1 0-1,0 0 1,0 0-1,1 0 1,-1 1-1,0-1 1,0 1-1,0-1 1,1 1-1,-1-1 1,0 1-1,0 0 1,0-1-1,0 1 1,0 0-1,0 0 1,0 0-1,-1 0 1,1 0-1,0 0 1,0 0-1,-1 0 1,1 0-1,0 0 1,-1 0-1,1 2 0,5 8 7,0 1 0,-1 0-1,6 20 1,-6-18-6,5 17 10,-8-20-10,1-1 1,1 0 0,0-1 0,0 1 0,9 13 0,-12-63-6211,-8 6 266,-5-9-3479</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5.738"/>
    </inkml:context>
    <inkml:brush xml:id="br0">
      <inkml:brushProperty name="width" value="0.025" units="cm"/>
      <inkml:brushProperty name="height" value="0.025" units="cm"/>
    </inkml:brush>
  </inkml:definitions>
  <inkml:trace contextRef="#ctx0" brushRef="#br0">1 0 14286,'0'0'5861,"6"60"-5605,12-47-224,7-2-288,8-3-1345,6-4-2371,5-4-4516</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6.067"/>
    </inkml:context>
    <inkml:brush xml:id="br0">
      <inkml:brushProperty name="width" value="0.025" units="cm"/>
      <inkml:brushProperty name="height" value="0.025" units="cm"/>
    </inkml:brush>
  </inkml:definitions>
  <inkml:trace contextRef="#ctx0" brushRef="#br0">216 1 18866,'0'0'1687,"-13"0"368,-5 0-1613,6 0-220,-1 0 0,0 0 0,0 1 0,-17 4 0,26-4-137,-1 0 0,1 1 0,-1 0 1,1-1-1,-1 2 0,1-1 0,0 0 0,0 1 1,0 0-1,1 0 0,-1 0 0,1 0 1,-1 1-1,1-1 0,0 1 0,0 0 0,-3 5 1,1 2 103,0-1 1,1 1 0,0 0-1,1 0 1,0 0-1,1 0 1,0 1 0,0-1-1,1 17 1,1-24-184,0 0 0,0-1-1,0 1 1,0-1 0,1 1 0,-1 0-1,1-1 1,0 1 0,0-1 0,1 0 0,-1 1-1,1-1 1,-1 0 0,1 0 0,0 0-1,0 0 1,0 0 0,1 0 0,-1-1-1,1 1 1,0-1 0,-1 1 0,1-1 0,0 0-1,0 0 1,0 0 0,1-1 0,-1 1-1,0-1 1,1 0 0,-1 0 0,1 0 0,4 1-1,2-1-246,0-1 0,-1 0-1,1 0 1,0-1 0,-1 0 0,1-1-1,0 0 1,-1-1 0,0 1 0,0-2-1,14-6 1,-7 2-1103,-2-1 0,1-1 0,-1 0 0,-1-1 0,22-21 0,2-11-5329</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6.487"/>
    </inkml:context>
    <inkml:brush xml:id="br0">
      <inkml:brushProperty name="width" value="0.025" units="cm"/>
      <inkml:brushProperty name="height" value="0.025" units="cm"/>
    </inkml:brush>
  </inkml:definitions>
  <inkml:trace contextRef="#ctx0" brushRef="#br0">49 483 10346,'0'0'2733,"-6"11"96,5-11-2792,-31 69 3593,30-64-3338,1-1 0,-1 0-1,1 1 1,0 0 0,0-1 0,1 1 0,-1-1 0,1 1 0,0 0 0,0-1 0,0 1-1,1 0 1,0-1 0,0 1 0,0 0 0,1-1 0,2 6 0,-3-8-257,0-1 1,1 1-1,-1-1 1,1 1-1,-1-1 1,1 0-1,-1 0 1,1 0-1,0 0 1,0 0-1,0 0 1,-1 0-1,1-1 1,0 1-1,0-1 1,0 1-1,0-1 1,0 0-1,0 0 1,0 0-1,0 0 1,0 0-1,0 0 1,0 0-1,0-1 1,0 1-1,0-1 1,0 1-1,0-1 1,0 0-1,-1 0 1,1 0-1,3-2 1,5-2 37,-1-1 1,0 0-1,0 0 1,15-14 0,42-54 33,-53 56-95,1 2 0,0 0 1,2 1-1,-1 0 1,25-17-1,-39 32 0,0-1 0,0 0 0,0 1 0,-1-1 0,1 1 0,0 0 0,0-1 0,0 1-1,0 0 1,0-1 0,0 1 0,0 0 0,0 0 0,0 0 0,0 0 0,0 0 0,0 0 0,0 0 0,0 0 0,0 1-1,0-1 1,0 0 0,0 0 0,0 1 0,0-1 0,0 1 0,-1-1 0,1 1 0,0-1 0,0 1 0,0 0 0,-1-1-1,1 1 1,0 0 0,-1-1 0,1 1 0,0 0 0,-1 0 0,1 0 0,-1 0 0,1-1 0,-1 1 0,0 0 0,1 2 0,14 57 955,-7-24-533,-7-35-407,-1-1 0,0 1 0,1-1 1,-1 1-1,0-1 0,1 1 0,-1-1 0,1 1 0,-1-1 0,1 0 1,-1 1-1,1-1 0,-1 0 0,1 1 0,-1-1 0,1 0 0,0 0 1,-1 1-1,1-1 0,-1 0 0,1 0 0,0 0 0,-1 0 0,1 0 1,-1 0-1,1 0 0,0 0 0,-1 0 0,1 0 0,0 0 1,-1 0-1,1 0 0,-1-1 0,1 1 0,0 0 0,-1 0 0,1-1 1,-1 1-1,1 0 0,-1-1 0,1 1 0,-1 0 0,1-1 0,-1 1 1,1-1-1,-1 1 0,0-1 0,1 1 0,-1-1 0,0 1 0,1-1 1,-1 0-1,25-36 135,-21 31-124,1-2-47,8-14-177,2-1-1,0 2 1,1 0 0,2 1 0,23-22-1,-40 41 176,-1 0 0,1 1-1,0-1 1,0 0 0,0 0 0,0 0-1,-1 1 1,1-1 0,0 0-1,0 1 1,0-1 0,0 1-1,1-1 1,-1 1 0,0-1-1,0 1 1,0 0 0,0 0-1,0-1 1,0 1 0,1 0-1,-1 0 1,0 0 0,0 0-1,0 1 1,0-1 0,1 0-1,-1 0 1,0 1 0,0-1-1,0 0 1,0 1 0,0-1-1,0 1 1,0 0 0,0-1-1,0 1 1,0 0 0,0 0-1,0-1 1,-1 1 0,1 0-1,0 0 1,0 0 0,-1 0-1,1 0 1,-1 0 0,1 0-1,-1 0 1,1 0 0,-1 0-1,1 3 1,2 8 52,0 0 0,-1 1 1,0 0-1,0 14 0,0-3-36,-2-22 2,10 40 220,-9-41-218,-1-1-1,0 1 1,0-1-1,0 1 0,0 0 1,1-1-1,-1 1 0,0-1 1,0 1-1,1-1 1,-1 1-1,0-1 0,1 1 1,-1-1-1,1 1 1,-1-1-1,1 0 0,-1 1 1,0-1-1,1 0 1,0 1-1,-1-1 0,1 0 1,-1 1-1,1-1 1,-1 0-1,1 0 0,-1 0 1,1 0-1,0 0 1,-1 1-1,1-1 0,-1 0 1,1 0-1,0 0 1,-1-1-1,1 1 0,0 0 1,-1 0-1,1 0 1,-1 0-1,1-1 0,-1 1 1,1 0-1,-1 0 0,1-1 1,-1 1-1,1 0 1,-1-1-1,1 1 0,-1-1 1,1 1-1,-1-1 1,0 1-1,1 0 0,-1-1 1,0 0-1,1 1 1,-1-1-1,0 1 0,0-1 1,1 0-1,14-22-52,-2-1 0,0-1-1,-1 0 1,8-28 0,26-53-2105,-40 103 1028,0 14 696,5 29 637,-6-17-127,-5-22-53,1 1 0,-1-1 1,1 1-1,-1-1 0,1 1 1,-1-1-1,1 1 0,0-1 0,0 0 1,-1 1-1,1-1 0,0 0 1,0 0-1,0 0 0,1 1 1,-1-1-1,0 0 0,0 0 1,1-1-1,-1 1 0,0 0 0,1 0 1,-1-1-1,1 1 0,-1 0 1,1-1-1,-1 0 0,1 1 1,-1-1-1,1 0 0,-1 0 0,1 0 1,0 0-1,-1 0 0,1 0 1,-1 0-1,1-1 0,-1 1 1,1 0-1,0-1 0,-1 1 0,0-1 1,1 0-1,-1 0 0,1 1 1,-1-1-1,0 0 0,0 0 1,1 0-1,0-2 0,9-6 98,-1 0-1,0 0 1,-1-1 0,12-16-1,-6 7-103,65-94-20,-74 102 11,0 1 1,0-1 0,-2 1-1,1-2 1,-1 1 0,-1 0-1,0-1 1,0 1 0,0-15-1,-3 26-5,1 0 1,-1-1-1,0 1 0,0 0 0,0-1 0,0 1 0,0 0 0,0-1 0,0 1 0,0 0 0,0-1 0,0 1 0,0 0 0,0-1 0,0 1 0,-1 0 0,1-1 0,0 1 0,0 0 0,0 0 0,0-1 1,0 1-1,-1 0 0,1 0 0,0-1 0,0 1 0,-1 0 0,1 0 0,0-1 0,0 1 0,-1 0 0,1 0 0,0 0 0,0 0 0,-1-1 0,1 1 0,0 0 0,-1 0 0,1 0 0,0 0 0,-1 0 0,-15 8 202,-12 20-117,17-12-2,0 1 1,1 1-1,1 0 0,-9 23 0,14-31 63,1 1-1,0 0 0,0 0 1,1 0-1,1 0 1,0 1-1,0-1 0,1 0 1,1 13-1,0-22-157,-1-1-1,0 1 0,1-1 1,-1 1-1,0 0 1,1-1-1,0 1 1,-1-1-1,1 0 0,0 1 1,0-1-1,0 1 1,0-1-1,0 0 1,0 0-1,0 0 0,0 0 1,1 0-1,-1 0 1,0 0-1,1 0 1,-1 0-1,1 0 0,1 0 1,0 0-59,1 0 0,0 0 0,0-1 1,0 1-1,0-1 0,0 0 0,-1 0 1,1 0-1,0-1 0,4 0 0,42-15-2992,-15-4-4175,-5-9-6622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9.420"/>
    </inkml:context>
    <inkml:brush xml:id="br0">
      <inkml:brushProperty name="width" value="0.025" units="cm"/>
      <inkml:brushProperty name="height" value="0.025" units="cm"/>
    </inkml:brush>
  </inkml:definitions>
  <inkml:trace contextRef="#ctx0" brushRef="#br0">1 831 4773,'4'25'9645,"-4"-24"-9442,0-1 1,0 1-1,1-1 1,-1 0-1,0 1 0,0-1 1,0 0-1,1 0 0,-1 1 1,0-1-1,1 0 0,-1 0 1,0 1-1,1-1 1,-1 0-1,0 0 0,1 0 1,-1 1-1,0-1 0,1 0 1,-1 0-1,0 0 1,1 0-1,-1 0 0,1 0 1,-1 0-1,0 0 0,1 0 1,-1 0-1,0 0 1,2 0-1,0-2 125,1 1 1,0-1-1,0 0 0,-1 0 1,1-1-1,-1 1 0,1 0 1,-1-1-1,0 1 1,0-1-1,3-4 0,7-13 175,1 0 0,-2-1-1,-1-1 1,9-24 0,-15 34-381,0 0 0,-1 0 1,-1-1-1,1 1 0,-2-1 1,0 1-1,0-1 0,-2 0 1,-1-18-1,2 30-105,0 1 1,0-1-1,0 0 0,-1 0 1,1 0-1,0 0 0,0 0 0,-1 0 1,1 0-1,0 0 0,-1 1 1,1-1-1,-1 0 0,1 0 1,-1 0-1,1 1 0,-1-1 0,0 0 1,1 1-1,-1-1 0,0 1 1,0-1-1,1 1 0,-1-1 0,0 1 1,0-1-1,0 1 0,0-1 1,1 1-1,-1 0 0,0 0 1,0 0-1,0-1 0,0 1 0,0 0 1,0 0-1,0 0 0,0 0 1,0 1-1,0-1 0,0 0 1,1 0-1,-1 0 0,-1 1 0,-1 0-8,0 0 0,0 1 0,1-1-1,-1 1 1,1 0 0,-1 0-1,1 0 1,0 0 0,-1 0-1,1 0 1,0 0 0,-3 6 0,-1 4-16,0 0 0,1 0 0,1 1 0,0 0 0,0 0 0,2 0 0,-1 0 0,0 17 0,2 111 152,2-125-126,0-1 1,0 0 0,1-1 0,0 1 0,9 26 0,-10-38-19,0 0 0,0 0-1,1 0 1,-1 0 0,1 0-1,0-1 1,0 1 0,0 0-1,0-1 1,0 1 0,1-1-1,3 3 1,-4-4-6,0 0 1,0 0-1,0 0 1,0-1-1,0 1 1,0-1-1,0 1 1,0-1-1,0 0 1,0 0-1,0 0 1,0 0-1,0 0 1,0 0-1,0-1 1,0 1-1,0-1 1,0 1-1,0-1 1,0 0-1,-1 0 1,4-1-1,0-2-47,1 1 1,-1-1-1,0 0 0,0-1 0,-1 1 0,1-1 0,-1 0 0,0 0 0,0 0 0,3-8 0,31-61-1247,-35 67 1103,10-22-1357,13-47 0,-16 36-1383,-2 1 1,3-43-1,-4-81-3415,-7 53 7610,-1 17 5534,16 303-643,-3-68-3486,-6 12-1047,11 116-2076,-7-235-1303,0-29-218,0-22 106,9-44 1932,-3-2 1,15-116-1,-16 75 504,4-24-172,-6 0-1,-4-204 1,-12 296 339,0 42 507,1 60-372,24 185 70,0-21 460,-21-117-444,-1-50-467,8 64 0,-2-106-490,3-18-704,-7-5 617,-1-1 1,0 1 0,1 0-1,-1-1 1,0 1-1,0-1 1,0 1 0,0-1-1,0 0 1,0 1-1,0-1 1,-1 0 0,1 0-1,-1 1 1,1-1 0,-1-3-1,5-30-822,-2-1 1,-2 1-1,-4-60 0,0 63 203,2 0 0,1-1 0,1 1 0,9-48 0,-9 77 686,-1 1-1,1 0 1,-1-1 0,1 1 0,0 0-1,0-1 1,0 1 0,0 0-1,0 0 1,1 0 0,-1 0 0,0 0-1,1 0 1,0 0 0,-1 1 0,1-1-1,4-2 1,-2 2 267,0 1 0,0 0 1,0 0-1,0 0 0,0 0 0,0 0 0,0 1 1,0 0-1,6 0 0,-8 0-185,0-1 0,0 1 0,0-1 0,-1 0 0,1 1 0,0-1 0,0 0 0,-1 0 0,1-1 0,0 1 0,-1 0 0,1 0 0,-1-1 0,0 1 0,1-1 0,-1 1 0,0-1 0,0 0 0,0 1 0,0-1 0,0 0 0,0 0 0,1-3 1,15-52 118,-15 49-78,3-16 717,-1-1 0,-1 0-1,-1-39 1,-12 100 180,5 27-777,4 109 0,1-168-229,0 1 0,1-1 0,-1 0 0,1 0 0,0 0 0,0 0-1,1 0 1,-1 0 0,1 0 0,0 0 0,4 6 0,-5-9-21,-1-1 1,1 1-1,0 0 1,0-1-1,-1 1 1,1 0-1,0-1 1,0 1 0,0-1-1,-1 1 1,1-1-1,0 0 1,0 1-1,0-1 1,0 0-1,0 0 1,0 1-1,0-1 1,0 0 0,0 0-1,1 0 1,0-1-60,0 1 0,0-1 0,0 0 1,0 1-1,-1-1 0,1 0 0,0 0 1,-1 0-1,1-1 0,0 1 1,-1 0-1,0-1 0,1 1 0,1-3 1,8-11-1554,-1 0 1,-1-1 0,0 0 0,-1 0 0,8-27 0,4-9-4900</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1:39.935"/>
    </inkml:context>
    <inkml:brush xml:id="br0">
      <inkml:brushProperty name="width" value="0.025" units="cm"/>
      <inkml:brushProperty name="height" value="0.025" units="cm"/>
    </inkml:brush>
  </inkml:definitions>
  <inkml:trace contextRef="#ctx0" brushRef="#br0">30 429 2146,'6'-26'9496,"-5"44"-3859,-5 45-3426,-12 26-1068,11-64-278,0 1 0,-2 44-1,7-69-857,1-1-1,-1 0 1,0 1-1,0-1 1,0 0-1,1 1 0,-1-1 1,0 0-1,0 1 1,1-1-1,-1 0 1,0 0-1,0 1 1,1-1-1,-1 0 0,0 0 1,1 0-1,-1 0 1,0 1-1,1-1 1,-1 0-1,1 0 1,-1 0-1,0 0 0,1 0 1,-1 0-1,0 0 1,1 0-1,-1 0 1,1 0-1,-1 0 1,0 0-1,1 0 1,-1 0-1,0 0 0,1 0 1,-1-1-1,0 1 1,1 0-1,-1 0 1,0 0-1,1-1 1,-1 1-1,0 0 0,1 0 1,-1-1-1,1 1 1,18-12 68,-5 0-270,-1-1 1,0 0-1,-1-1 1,-1 0-1,0-1 1,-1 0-1,-1-1 1,0 0-1,-1 0 1,-1-1-1,10-31 1,-2-7 260,-2 0 0,8-86 0,-10-71 1077,-14 342 929,0 92-711,4-179-954,3 0 0,1-1 0,12 48 0,-12-75-324,-1 0 1,2 0-1,0-1 1,9 17-1,-14-28-84,0-1-1,1 1 0,-1-1 1,1 1-1,-1-1 0,1 1 1,0-1-1,0 0 1,0 0-1,0 0 0,1 0 1,-1 0-1,1 0 0,-1-1 1,1 1-1,-1-1 0,1 0 1,0 0-1,-1 0 0,1 0 1,0 0-1,0 0 0,0-1 1,0 1-1,0-1 0,0 0 1,0 0-1,0 0 1,4-1-1,-5 0-24,-1 0 1,1-1-1,0 1 1,-1 0-1,1-1 0,-1 1 1,1-1-1,-1 1 1,0-1-1,0 0 1,0 0-1,1 0 1,-2 0-1,1 1 0,0-1 1,0 0-1,-1-1 1,1 1-1,-1 0 1,1 0-1,-1 0 0,0 0 1,0 0-1,0-4 1,-5-56-756,2 50 748,-1 1-1,0-1 1,-1 0 0,0 1 0,-1 0 0,0 0-1,0 1 1,-2 0 0,1 0 0,-1 0 0,0 1-1,-14-11 1,-15-12 687,-71-47 0,89 66-244,-9-11 1013,28 24-1385,0-1-1,-1 0 1,1 1-1,0-1 1,0 0-1,-1 1 0,1-1 1,0 0-1,0 0 1,0 1-1,0-1 0,0 0 1,0 0-1,0 1 1,0-1-1,0 0 1,0 0-1,1 1 0,-1-1 1,0 0-1,0 0 1,1 1-1,-1-1 1,0 0-1,1 1 0,-1-1 1,1 1-1,-1-1 1,1 0-1,-1 1 0,1-1 1,-1 1-1,1-1 1,0 1-1,-1 0 1,1-1-1,0 1 0,-1-1 1,1 1-1,0 0 1,-1 0-1,1 0 1,1-1-1,161-69 484,51-26-2467,-121 43-2854,-1-9-4232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55.515"/>
    </inkml:context>
    <inkml:brush xml:id="br0">
      <inkml:brushProperty name="width" value="0.025" units="cm"/>
      <inkml:brushProperty name="height" value="0.025" units="cm"/>
    </inkml:brush>
  </inkml:definitions>
  <inkml:trace contextRef="#ctx0" brushRef="#br0">2384 88 3812,'-4'3'7165,"-10"9"-2138,-45-9 3121,-2-4-5780,24-1-1858,-46 5 1,39 9 538,38-9-901,0-1-1,-1 0 1,1 0-1,0 0 1,-1-1-1,-11 1 1,-452-4 1661,334 14-1243,122-11-563,0 0 0,0 2 0,-1-1 0,-21 9 0,22-7 1,0 0 1,-1 0-1,1-2 1,-25 2 0,-31-2 64,29 0 19,-66-6 0,-16-2 26,-9-1 2,114 5-116,-15-4 2,0 2 0,0 2 0,0 1 0,-54 4 0,67-2 13,-1-2-1,1-1 0,-1 0 0,1-1 0,0-2 1,0 0-1,0-1 0,-25-11 0,38 14-13,-39-23 44,41 22-38,0 1 1,0-1-1,0 1 0,0 0 0,-1 1 0,1-1 0,-1 1 1,0 0-1,-11-2 0,-18-1-238,-10-1-1645,-56-1 1,100 7 1583,1 0 0,-1 0 0,1-1 0,-1 1 0,1 0 0,-1 0 0,1 0 1,-1 0-1,1 0 0,-1-1 0,1 1 0,0 0 0,-1 0 0,1-1 0,-1 1 0,1 0 1,0-1-1,-1 1 0,1-1 0,0 1 0,-1 0 0,1-1 0,0 1 0,0-1 1,-1 1-1,1-1 0,0 1 0,0 0 0,0-1 0,0 1 0,0-1 0,0 1 1,0-1-1,-1 1 0,1-1 0,1 0 0,-5-22-14458</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07.400"/>
    </inkml:context>
    <inkml:brush xml:id="br0">
      <inkml:brushProperty name="width" value="0.025" units="cm"/>
      <inkml:brushProperty name="height" value="0.025" units="cm"/>
    </inkml:brush>
  </inkml:definitions>
  <inkml:trace contextRef="#ctx0" brushRef="#br0">561 4 4164,'0'0'10138,"-8"-2"-9498,5 2-606,0-1-1,1 1 1,-1-1 0,0 1-1,1 0 1,-1 0-1,0 0 1,0 1 0,1-1-1,-1 0 1,1 1-1,-1 0 1,0 0 0,1 0-1,-1 0 1,1 0-1,0 0 1,-1 1 0,1-1-1,-2 2 1,-4 5 60,0 0-1,1 1 1,0-1 0,-10 19 0,-122 192-20,-161 345 1,289-535-475,11-29 389,0 0 0,0-1-1,1 1 1,-1 0-1,0 0 1,0 0 0,0 0-1,0 0 1,0 0-1,0 0 1,0 0 0,0 0-1,0 0 1,0 0-1,1 0 1,-1 0-1,0-1 1,0 1 0,0 0-1,0 0 1,0 0-1,0 0 1,0 0 0,1 0-1,-1 0 1,0 0-1,0 0 1,0 0 0,0 0-1,0 0 1,0 0-1,0 1 1,1-1 0,-1 0-1,0 0 1,0 0-1,0 0 1,0 0-1,0 0 1,0 0 0,0 0-1,0 0 1,0 0-1,1 0 1,-1 0 0,0 0-1,0 1 1,0-1-1,0 0 1,0 0 0,0 0-1,0 0 1,0 0-1,0 0 1,0 0 0,0 1-1,34-43-342,-34 42 359,46-62-528,207-252-197,-234 300 1006,-19 14-275,0 0 0,0 0-1,1 0 1,-1 0 0,0 0 0,1 0-1,-1 0 1,0 0 0,0 0 0,1 0-1,-1 0 1,0 0 0,0 1 0,1-1-1,-1 0 1,0 0 0,0 0 0,1 0-1,-1 0 1,0 0 0,0 1 0,1-1-1,-1 0 1,0 0 0,0 0 0,0 1-1,0-1 1,1 0 0,-1 0 0,0 1-1,0-1 1,0 0 0,0 0 0,0 1-1,0-1 1,0 0 0,1 1 0,-1 3 58,0 1 0,0-1 0,0 1 1,0-1-1,-1 1 0,1-1 0,-3 6 1,-21 76 389,-5 0 1,-40 83 0,61-152-435,-26 55 962,-59 94 1,143-234-1759,4 3 1,93-88-1,-141 147 771,-1 0 5,0 1 0,1 0 0,-1 0 0,1 0 0,0 0 0,1 1 0,-1 0 0,1 0 0,-1 1 0,1 0 0,0 0-1,9-2 1,-15 6 10,0-1 0,0 0 0,-1 0-1,1 1 1,0-1 0,0 1 0,0-1-1,0 1 1,-1-1 0,1 1 0,0 0-1,0-1 1,-1 1 0,1 0 0,0 0-1,-1-1 1,1 1 0,-1 0 0,1 0-1,-1 0 1,0 0 0,1 0 0,-1 0-1,0 0 1,1-1 0,-1 1 0,0 0-1,0 0 1,0 0 0,0 0 0,0 0-1,0 0 1,0 0 0,0 0 0,0 0-1,-1 1 1,-3 45 510,4-46-490,-9 40 179,-2-2 0,-1 1 1,-3-2-1,-33 66 0,18-40 124,23-48-198,-5 10 272,0 0 1,-25 37-1,39-95-129,2 15-396,2-1-1,0 0 1,1 1 0,1 0 0,0 1-1,2 0 1,20-28 0,-21 31 18,1 1-1,1 0 1,0 1 0,0 0 0,1 1 0,1 0 0,-1 1 0,2 0-1,21-10 1,-31 17 85,-1 0-1,1 1 0,0-1 1,0 1-1,1 0 0,-1 0 1,0 0-1,0 1 0,0 0 1,1 0-1,-1 0 0,0 0 0,0 0 1,0 1-1,1 0 0,4 1 1,-7 0 3,1-1 0,-1 1 0,0 0 0,1 0 0,-1 0 0,0 0 0,0 0 1,0 0-1,0 1 0,0-1 0,-1 0 0,1 1 0,-1 0 0,0-1 0,1 1 0,-1 0 1,0 0-1,-1 0 0,1 0 0,0 0 0,-1 0 0,0 0 0,0 3 0,1 20-55,-2 0-1,0 0 0,-2 0 0,-1 0 0,-1 0 0,-1-1 1,-2 0-1,0 0 0,-1-1 0,-2 0 0,0-1 0,-17 25 1,23-39-647,-1-1 0,-1 0 0,1 0 0,-10 9 0,-25 11-7683</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11.876"/>
    </inkml:context>
    <inkml:brush xml:id="br0">
      <inkml:brushProperty name="width" value="0.025" units="cm"/>
      <inkml:brushProperty name="height" value="0.025" units="cm"/>
    </inkml:brush>
  </inkml:definitions>
  <inkml:trace contextRef="#ctx0" brushRef="#br0">5186 106 9897,'-49'-18'80,"0"3"1,-2 2-1,-81-10 0,-159 1 573,209 18-495,-169-6 130,-1 10 1,-367 49-1,280 2 671,1 14 0,-395 131 0,573-139-716,2 8 0,4 6-1,3 6 1,-160 111 0,195-107-253,3 4 0,5 6 0,3 4 0,5 5-1,-118 151 1,178-199-1,3 3-1,2 1 0,2 1 0,3 2 0,3 1 0,2 1 1,-21 82-1,37-106 14,1 1 0,2 0 0,1 0 0,2 0 1,2 0-1,1 0 0,2 1 0,2-1 0,1 0 1,2-1-1,2 1 0,1-1 0,29 67 0,-18-62 30,2-2 0,1 0-1,2-2 1,2 0-1,1-2 1,2-1 0,51 44-1,-35-40-19,1-3-1,2-1 0,1-3 1,2-2-1,64 26 1,-30-21-12,0-4 1,162 34 0,-115-42 27,164 9-1,-109-23-122,1-9 0,-1-8 0,0-8 0,224-49 0,-114-6 62,367-139 0,259-181 612,-309 74 249,-483 238-451,-3-6 0,169-145 0,-257 194-295,-3-2 0,-1-1 1,-1-2-1,-3-2 0,-1-1 0,42-77 0,-64 100-54,-1 0 0,-1-1 0,0 0 0,-2 0 0,-1-1 0,-1 0 0,-1 0 0,0-1 0,-2 1 0,-1-1 0,-1 1 0,-1-1 0,-1 1 0,-1-1-1,-1 1 1,-1 0 0,-14-41 0,6 36-8,-1 0 0,-1 1 0,-1 1-1,-1 0 1,-2 2 0,-1 0 0,0 1 0,-2 0-1,-37-29 1,4 10-48,-1 2 0,-3 3 0,-77-38 0,16 20-405,-2 5 0,-2 5 1,-2 6-1,-212-37 1,166 50-1234,-2 8 1,0 8 0,-178 12-1,125 17-2631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7.101"/>
    </inkml:context>
    <inkml:brush xml:id="br0">
      <inkml:brushProperty name="width" value="0.025" units="cm"/>
      <inkml:brushProperty name="height" value="0.025" units="cm"/>
    </inkml:brush>
  </inkml:definitions>
  <inkml:trace contextRef="#ctx0" brushRef="#br0">101 0 13805,'0'0'2931,"-5"15"-2408,-19 65 518,3 0 0,4 2 0,3 0 0,4 1 0,0 97 0,10-179-1026,5 51 678,-5-51-674,0 0 0,1 0 1,-1 0-1,0 0 0,0 0 1,1 0-1,-1 0 1,0-1-1,1 1 0,-1 0 1,1 0-1,-1 0 0,1-1 1,-1 1-1,1 0 1,-1-1-1,1 1 0,0 0 1,0-1-1,-1 1 0,1-1 1,0 1-1,0-1 1,0 1-1,-1-1 0,1 0 1,0 1-1,0-1 0,0 0 1,0 0-1,0 1 0,0-1 1,0 0-1,0 0 1,-1 0-1,1 0 0,0 0 1,0-1-1,0 1 0,0 0 1,0 0-1,0-1 1,0 1-1,0 0 0,-1-1 1,1 1-1,0-1 0,0 1 1,1-2-1,2-1 51,1-1-1,-1 1 1,0-1-1,-1 0 1,1 0-1,-1-1 1,1 1 0,-1-1-1,-1 0 1,4-5-1,21-56 112,-26 62-171,9-26 32,-2 1 1,-1-2 0,-1 1 0,-2 0-1,-1-1 1,-1 0 0,-4-45-1,-3 58-28,-1 22-66,-4 26-75,10-26 116,-3 11 6,1 0 0,1 1-1,1-1 1,0 1 0,5 28-1,-4-42 10,-1 0-1,1-1 1,0 1-1,0 0 1,0-1-1,0 1 1,0 0-1,0-1 1,1 0-1,-1 1 1,0-1-1,1 0 1,-1 1-1,1-1 1,-1 0-1,1 0 1,0 0 0,-1-1-1,1 1 1,0 0-1,0-1 1,-1 1-1,1-1 1,0 1-1,0-1 1,0 0-1,0 0 1,0 0-1,0 0 1,-1 0-1,1 0 1,0 0-1,0-1 1,0 1-1,0-1 1,-1 1-1,1-1 1,0 0-1,1-1 1,8-1 56,-1-2 0,0 1 0,0-2 1,0 1-1,10-9 0,-1-1 68,-1-1 0,0-1 0,-2-1 0,0-1 1,-1 0-1,0-1 0,-2 0 0,17-35 0,-32 63-85,0-1-1,0 0 0,1 1 1,0-1-1,0 10 1,-1 7 81,-4 23 146,-1 72-1,7-117-253,0 0 0,0-1 0,0 1 0,0 0-1,0 0 1,0 0 0,0 0 0,1 0 0,-1 0 0,1 0-1,-1 0 1,1 0 0,0-1 0,0 1 0,0 0 0,0 0-1,0-1 1,0 1 0,0-1 0,1 1 0,-1-1 0,1 0-1,-1 1 1,1-1 0,-1 0 0,1 0 0,0 0 0,-1 0-1,1 0 1,0 0 0,0-1 0,0 1 0,-1 0-1,1-1 1,0 0 0,0 1 0,3-1 0,-2 0-148,0-1 0,0 1 0,0-1 0,1 1 1,-1-1-1,0 0 0,0 0 0,0-1 0,-1 1 0,1-1 1,0 1-1,0-1 0,-1 0 0,1 0 0,-1 0 1,0 0-1,1 0 0,-1-1 0,0 1 0,0-1 0,-1 1 1,1-1-1,1-3 0,0-1-922,0 0-1,0-1 1,-1 1 0,0-1-1,-1 1 1,1-1 0,-1-8-1,0-27-5709</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04.115"/>
    </inkml:context>
    <inkml:brush xml:id="br0">
      <inkml:brushProperty name="width" value="0.025" units="cm"/>
      <inkml:brushProperty name="height" value="0.025" units="cm"/>
    </inkml:brush>
  </inkml:definitions>
  <inkml:trace contextRef="#ctx0" brushRef="#br0">107 27 6086,'-3'-3'125,"-1"0"1,0 1 0,0-1 0,-1 1-1,1 0 1,0 0 0,-1 0 0,0 1-1,1 0 1,-1-1 0,0 1-1,1 1 1,-1-1 0,0 1 0,0 0-1,1 0 1,-1 0 0,0 1-1,-5 1 1,9-2-114,1 0-1,-1 0 1,1 0-1,-1 0 1,1 0-1,-1 0 1,1 1-1,-1-1 0,1 0 1,-1 0-1,1 1 1,-1-1-1,1 0 1,0 0-1,-1 1 1,1-1-1,0 0 1,-1 1-1,1-1 1,0 1-1,-1-1 1,1 0-1,0 1 1,0-1-1,-1 1 1,1-1-1,0 1 1,0-1-1,0 1 1,-1 0-1,15 5 1067,25-3 35,-6-4-505,50-10 1,20-1 448,417 29 1848,-232-1-2831,-108-10-106,378 17 407,-1 36 200,-287-17-410,432 9 1,483-70-75,-751 9-76,385-13 206,696-8 391,-112 38 93,-1334-6-2237,1-4 0,81-13 0,-66-2-3332</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06.715"/>
    </inkml:context>
    <inkml:brush xml:id="br0">
      <inkml:brushProperty name="width" value="0.025" units="cm"/>
      <inkml:brushProperty name="height" value="0.025" units="cm"/>
    </inkml:brush>
  </inkml:definitions>
  <inkml:trace contextRef="#ctx0" brushRef="#br0">8568 297 11531,'-47'-2'1322,"-61"-9"0,-123-35-2578,54 8-282,-807-67 954,772 90 597,-1587-46 1012,1043 51-1501,-464 1 723,535 55-170,3 43-128,5 26 202,548-85 32,1 6-1,2 5 1,-141 68-1,226-90-119,0 3 0,2 1 0,-56 43 1,84-58-78,1 0 1,0 1 0,1 1-1,0 0 1,0 0 0,1 0 0,0 1-1,1 1 1,0-1 0,1 1 0,0 0-1,1 1 1,0-1 0,1 1-1,1 0 1,-3 20 0,5-26 7,2 1 0,-1-1 0,1 0 0,0 0 0,1 1 0,0-1 0,0 0 0,1 0 1,-1 0-1,1-1 0,1 1 0,-1-1 0,1 1 0,1-1 0,-1-1 0,1 1 0,0 0 0,0-1 0,0 0 0,1 0 1,10 6-1,12 8 73,0-2 0,1-1 0,44 18 0,-72-34-61,96 39 106,2-5 0,2-5 0,0-3 0,176 19 0,425-4 38,820-75 42,-715-31 3,942-57 657,-1578 115-811,585-34 63,-9-61-4,-432 22 538,-275 66-556,-1-1 1,0-2-1,-1-1 0,0-2 1,55-40-1,-85 53-100,1 0 0,-1-1-1,0 1 1,11-16 0,-17 20-119,0 0-1,0 0 0,0 0 1,0 0-1,-1 0 0,1-1 1,-1 1-1,0-1 1,0 1-1,0-1 0,-1 1 1,1-1-1,-1 1 1,0-1-1,0 0 0,0 1 1,-1-6-1,-10-19-3150</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5.238"/>
    </inkml:context>
    <inkml:brush xml:id="br0">
      <inkml:brushProperty name="width" value="0.025" units="cm"/>
      <inkml:brushProperty name="height" value="0.025" units="cm"/>
    </inkml:brush>
  </inkml:definitions>
  <inkml:trace contextRef="#ctx0" brushRef="#br0">18 99 7847,'-2'-26'7240,"-2"44"-4090,-2 45-2569,5-40-554,-2 18 18,1 0 0,3 0 1,6 49-1,-7-86-28,1 0 0,0 0 0,0 0-1,1 0 1,-1 0 0,1 0 0,0-1 0,0 1 0,0 0-1,0-1 1,1 0 0,-1 1 0,1-1 0,3 3 0,-4-5 15,0 0 0,0 0 0,0 1 0,0-2 0,0 1 1,0 0-1,0 0 0,0-1 0,0 1 0,0-1 0,1 1 0,-1-1 1,0 0-1,0 0 0,0 0 0,1 0 0,-1-1 0,0 1 1,0 0-1,0-1 0,1 0 0,-1 1 0,0-1 0,0 0 0,0 0 1,0 0-1,0 0 0,2-3 0,7-4 120,-2-1-1,1 0 0,-1 0 1,0-1-1,-1 0 1,0 0-1,-1-1 0,0 0 1,-1-1-1,7-13 1,-1-3 77,-1 0 1,-2 0-1,9-40 1,-18 66-189,2-4 149,-1-1 0,1 1 0,-2-1 0,1 0 0,-1 1 0,0-1 0,0 0 0,-2-8 0,-11 38 707,8-7-864,1 0 0,0 1 1,1-1-1,1 1 1,1 0-1,0 0 0,1 0 1,1 0-1,0 0 0,1-1 1,7 24-1,-8-37-22,0 0-1,0 0 1,0-1 0,1 1-1,-1 0 1,1-1 0,0 1-1,0 0 1,0-1 0,0 0 0,0 0-1,0 0 1,1 0 0,-1 0-1,1 0 1,-1 0 0,1-1-1,0 1 1,0-1 0,-1 0-1,1 0 1,0 0 0,0 0-1,0 0 1,0-1 0,1 1-1,-1-1 1,0 0 0,0 0-1,0 0 1,0 0 0,0-1-1,0 1 1,6-3 0,-1 1 72,1-1 0,-1 0 0,0-1 0,-1 0 1,1 0-1,-1-1 0,0 1 0,0-2 0,0 1 1,0-1-1,7-9 0,-6 4 12,0 0 1,-1 0-1,0-1 1,-1 0-1,-1 0 0,0 0 1,0-1-1,-1 1 1,-1-1-1,0-1 0,1-16 1,-3 23-77,0-1-1,0 1 1,-1 0 0,-1 0-1,1 0 1,-1-1 0,0 1-1,-1 0 1,1 0 0,-2 0 0,1 1-1,-1-1 1,0 0 0,0 1-1,0 0 1,-1-1 0,0 1-1,-1 1 1,1-1 0,-1 1-1,0-1 1,-8-5 0,12 10-31,0 0 0,0 0 0,-1 0 1,1 0-1,0 0 0,-1 0 0,1 0 0,-1 1 0,1-1 0,-1 0 1,1 1-1,-1-1 0,0 1 0,1 0 0,-1 0 0,0-1 0,1 1 1,-1 0-1,0 0 0,1 0 0,-1 1 0,0-1 0,1 0 1,-1 1-1,0-1 0,1 1 0,-3 0 0,3 1-58,-1 0-1,0 0 1,0 0-1,1 0 1,-1 0 0,1 0-1,0 1 1,0-1-1,0 1 1,0-1-1,0 0 1,0 1 0,0 0-1,1-1 1,-1 5-1,0 2-732,0 0 1,1 1-1,0-1 0,0 0 0,1 1 1,0-1-1,1 0 0,0 0 0,3 10 1,9 0-3832,2-4-523</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6.825"/>
    </inkml:context>
    <inkml:brush xml:id="br0">
      <inkml:brushProperty name="width" value="0.025" units="cm"/>
      <inkml:brushProperty name="height" value="0.025" units="cm"/>
    </inkml:brush>
  </inkml:definitions>
  <inkml:trace contextRef="#ctx0" brushRef="#br0">18 0 14318,'0'0'9699,"-3"14"-9074,-6 69 261,3 135 0,7-207-890,0 1 0,0-1-1,1 0 1,3 15-1,-4-24 17,-1 0 0,1-1 0,0 1 0,0 0 0,-1 0 0,1-1 0,0 1 0,0-1 0,1 1 0,-1-1 0,0 1 0,0-1 0,1 0 0,-1 1-1,2 0 1,-1-2 17,-1 1 0,0-1 0,0 0 0,0 0 0,1 0 0,-1 1 0,0-2 0,0 1 0,1 0 0,-1 0 0,0 0 0,0 0 0,0-1-1,1 1 1,-1 0 0,0-1 0,0 1 0,0-1 0,0 0 0,0 1 0,0-1 0,0 0 0,0 0 0,0 1 0,0-1 0,1-1 0,9-10 215,-1-1 0,-1 0 1,0 0-1,0 0 0,-1-1 1,8-22-1,14-21 79,-23 45-252,32-46 201,-37 55-235,1-1 0,0 1 0,0 0 0,0 0 0,0 0 0,0 1-1,1-1 1,-1 1 0,1 0 0,0 0 0,-1 0 0,1 0 0,5-1 0,-7 3-24,-1 0 0,1 0 0,0 0 1,0 0-1,-1 0 0,1 0 0,0 1 0,0-1 0,-1 1 0,1 0 0,0-1 1,-1 1-1,1 0 0,-1 0 0,1 0 0,-1 0 0,1 0 0,-1 0 1,0 0-1,0 0 0,1 1 0,-1-1 0,0 0 0,0 1 0,0-1 1,0 1-1,0 0 0,-1-1 0,1 1 0,0 2 0,19 62 242,-16-48-180,-1-6-30,-1-4-31,0 1 0,1 0 1,0-1-1,7 16 0,-9-23-11,0 0 1,-1 0-1,1 1 0,0-1 0,0 0 0,-1 0 0,1 0 0,0-1 0,0 1 1,0 0-1,0 0 0,0 0 0,0-1 0,0 1 0,1 0 0,-1-1 0,0 1 0,0-1 1,0 0-1,1 1 0,-1-1 0,0 0 0,0 0 0,1 1 0,-1-1 0,0 0 1,1-1-1,-1 1 0,0 0 0,0 0 0,1 0 0,-1-1 0,0 1 0,0-1 1,1 1-1,-1-1 0,0 1 0,0-1 0,0 0 0,0 1 0,0-1 0,1-1 1,13-11 111,-1-1 1,-1-1-1,0 0 1,-1-1-1,19-30 1,-1 1-57,-22 33-38,36-42 26,-41 51-39,0 0-1,0 0 1,0 1 0,0-1-1,0 1 1,1 0-1,-1 0 1,1 0-1,-1 1 1,1-1 0,0 1-1,0 0 1,-1 0-1,8-1 1,-10 2-3,1 1 1,0-1-1,0 1 0,0-1 1,-1 1-1,1 0 0,0-1 1,-1 1-1,1 0 1,-1 0-1,1 0 0,-1 0 1,1 1-1,-1-1 1,0 0-1,1 1 0,-1-1 1,0 0-1,0 1 0,0 0 1,0-1-1,0 1 1,-1-1-1,1 1 0,0 0 1,-1 0-1,1-1 0,-1 1 1,1 4-1,8 61 322,-9-59-281,2 186 7,-2-205-107,1-15-1386,-1 0-1,-2 0 1,0 0 0,-2 1-1,-12-44 1,-1 23-4726,-2-1-3443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7.168"/>
    </inkml:context>
    <inkml:brush xml:id="br0">
      <inkml:brushProperty name="width" value="0.025" units="cm"/>
      <inkml:brushProperty name="height" value="0.025" units="cm"/>
    </inkml:brush>
  </inkml:definitions>
  <inkml:trace contextRef="#ctx0" brushRef="#br0">0 42 16143,'0'0'13869,"26"-42"-23189,-11 42-1955</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7.541"/>
    </inkml:context>
    <inkml:brush xml:id="br0">
      <inkml:brushProperty name="width" value="0.025" units="cm"/>
      <inkml:brushProperty name="height" value="0.025" units="cm"/>
    </inkml:brush>
  </inkml:definitions>
  <inkml:trace contextRef="#ctx0" brushRef="#br0">277 13 15951,'0'0'4335,"-13"0"-2162,-106-9 1473,115 8-3577,-1 0-1,0 0 1,1 1 0,-1 0 0,1 0 0,-1 0-1,0 0 1,1 1 0,-1 0 0,1 0 0,-1 0-1,1 0 1,-1 1 0,1 0 0,0-1 0,0 2-1,0-1 1,0 0 0,0 1 0,0 0 0,1 0-1,-1 0 1,1 0 0,0 1 0,0-1 0,0 1-1,0 0 1,1-1 0,-1 2 0,1-1 0,0 0 0,0 0-1,1 0 1,-1 1 0,0 4 0,-1-1 70,0 0 0,1 0 0,0 1 0,0-1 0,1 1 0,0-1 1,1 1-1,0 0 0,0-1 0,2 10 0,-1-15-130,0 0 0,-1 0 0,2 0 0,-1 0 0,0 0 0,0 0 0,1 0 0,0-1 0,-1 1 0,1-1 0,0 1 0,0-1 0,1 0 0,-1 0 0,0 0 0,1 0 0,-1 0 0,1 0 0,0-1 0,-1 1 0,1-1 0,0 0 0,0 0 0,0 0 0,0 0 0,0 0 0,0-1 0,0 1 0,0-1 0,6 0 0,5 0-37,0-1 0,0 0 0,0-1-1,0-1 1,0 0 0,-1-1-1,1 0 1,-1-1 0,0 0-1,0-1 1,18-12 0,-16 9-872,-1-1 1,0-1-1,21-20 1,-26 22-908,-1-1 1,0 0-1,0 0 1,-1-1-1,7-13 1,-13 55-10868,1-30 11206</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7.867"/>
    </inkml:context>
    <inkml:brush xml:id="br0">
      <inkml:brushProperty name="width" value="0.025" units="cm"/>
      <inkml:brushProperty name="height" value="0.025" units="cm"/>
    </inkml:brush>
  </inkml:definitions>
  <inkml:trace contextRef="#ctx0" brushRef="#br0">0 73 4901,'0'0'14328,"9"0"-11878,-2 1-2088,-6-2-244,1 1-1,0 0 1,-1 0 0,1 0-1,-1 0 1,1 1 0,0-1-1,-1 0 1,1 1-1,-1-1 1,1 1 0,-1-1-1,1 1 1,-1 0 0,1 0-1,-1 0 1,0-1-1,1 1 1,-1 0 0,0 1-1,0-1 1,0 0 0,1 0-1,-1 1 1,-1-1 0,1 0-1,0 1 1,0-1-1,0 1 1,-1-1 0,1 1-1,-1-1 1,1 3 0,0-2-88,-1-1 0,0 0 1,1 0-1,-1 0 0,1 0 0,0 0 1,-1 0-1,1 0 0,0 0 1,0 0-1,-1-1 0,1 1 1,0 0-1,0 0 0,0-1 1,0 1-1,0 0 0,0-1 1,0 1-1,0-1 0,0 0 0,1 1 1,-1-1-1,0 0 0,0 1 1,0-1-1,0 0 0,1 0 1,-1 0-1,0 0 0,0 0 1,0 0-1,0-1 0,1 1 1,-1 0-1,0-1 0,0 1 0,0 0 1,0-1-1,0 1 0,0-1 1,0 0-1,0 1 0,2-2 1,48-34 168,-47 32-139,6-3-40,-2-1-26,0 1 1,0 0-1,1 1 0,0 0 0,0 0 1,1 1-1,-1 0 0,1 1 1,0 0-1,0 0 0,17-3 0,-26 7 6,0 0-1,0 0 0,0 0 1,0 1-1,0-1 0,0 0 1,0 0-1,0 1 0,0-1 0,0 0 1,0 1-1,-1-1 0,1 1 1,0-1-1,0 1 0,0 0 0,-1-1 1,1 1-1,0 0 0,-1 0 1,1-1-1,-1 1 0,1 0 0,-1 0 1,1 0-1,-1 0 0,1-1 1,-1 1-1,0 0 0,1 0 1,-1 0-1,0 0 0,0 0 0,0 0 1,0 1-1,1 49 858,0-8 89,-1-42-929,1-1-1,0 1 0,-1 0 1,1 0-1,0-1 0,-1 1 1,1 0-1,0-1 1,0 1-1,0-1 0,0 1 1,-1-1-1,1 1 1,0-1-1,0 0 0,0 0 1,0 1-1,0-1 0,0 0 1,0 0-1,0 0 1,0 0-1,0 0 0,0 0 1,0 0-1,0 0 1,0 0-1,0-1 0,0 1 1,0 0-1,0-1 1,0 1-1,-1 0 0,1-1 1,0 1-1,1-2 0,34-19 467,-1-7-326,34-25-42,-65 50-160,1 1 0,-1-1 0,1 1 0,0 0 0,0 0 0,0 1 0,0-1 0,0 1 0,0 0 0,0 1 0,0-1 0,0 1 0,9 0 1,-13 1 58,1 0 1,-1-1 0,1 1 0,-1 0 0,1 0 0,-1 0 0,0 0 0,0 0 0,1 0 0,-1 1-1,0-1 1,0 0 0,0 0 0,0 1 0,0-1 0,-1 1 0,1-1 0,0 1 0,-1-1 0,1 1-1,-1-1 1,1 1 0,-1 0 0,1 2 0,3 26-2870,-4-15-5713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8.272"/>
    </inkml:context>
    <inkml:brush xml:id="br0">
      <inkml:brushProperty name="width" value="0.025" units="cm"/>
      <inkml:brushProperty name="height" value="0.025" units="cm"/>
    </inkml:brush>
  </inkml:definitions>
  <inkml:trace contextRef="#ctx0" brushRef="#br0">1 152 14478,'0'0'12529,"9"8"-12049,-4-4-424,-3-2-24,0 1 0,1-1 0,-1 0 0,1 0 0,-1 0-1,1 0 1,0 0 0,0-1 0,0 1 0,0-1 0,0 0 0,0 0 0,0 0 0,0 0 0,1-1 0,-1 1 0,0-1 0,1 1 0,-1-1 0,0 0 0,0-1 0,1 1 0,-1-1 0,0 1 0,1-1 0,3-2 0,7-3 111,0-2 0,-1 1 0,-1-2 0,1 0 0,21-20 0,-28 23-56,0 0-1,0-1 1,-1 1 0,0-1 0,0 0-1,-1-1 1,0 1 0,0-1-1,0 1 1,-1-1 0,-1 0 0,3-10-1,-5 17-59,1 1-1,-1-1 0,0 1 0,0 0 1,0-1-1,0 1 0,0-1 0,0 1 0,0-1 1,0 1-1,0 0 0,0-1 0,0 1 1,0-1-1,0 1 0,0-1 0,0 1 0,0 0 1,0-1-1,-1 1 0,1-1 0,0 1 1,0 0-1,-1-1 0,1 1 0,0 0 0,0-1 1,-1 1-1,1 0 0,0-1 0,-1 1 1,1 0-1,0 0 0,-2-1 0,-14 5 276,-15 20-219,22-13-80,1 1-1,0 0 1,0 0 0,2 1-1,-1 0 1,2 0 0,0 1-1,0-1 1,2 1 0,-1 0-1,2 0 1,0 1 0,0-1-1,2 0 1,1 24 0,-1-36-31,1 1 1,0-1 0,0 0 0,0 1-1,1-1 1,-1 0 0,1 0 0,-1 0-1,1 0 1,-1-1 0,1 1 0,0 0-1,0-1 1,0 1 0,0-1 0,0 1-1,0-1 1,1 0 0,-1 0 0,0 0-1,1 0 1,-1 0 0,0-1 0,1 1-1,-1-1 1,1 0 0,-1 1 0,1-1-1,-1 0 1,1 0 0,2-1 0,6 1-531,0-1 0,-1-1 0,1 1 0,-1-1 0,0-1 0,13-5 0,72-41-10893,-49 21-854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8.802"/>
    </inkml:context>
    <inkml:brush xml:id="br0">
      <inkml:brushProperty name="width" value="0.025" units="cm"/>
      <inkml:brushProperty name="height" value="0.025" units="cm"/>
    </inkml:brush>
  </inkml:definitions>
  <inkml:trace contextRef="#ctx0" brushRef="#br0">186 143 7399,'0'0'8307,"-10"-6"-4725,1 1-3268,0 0 377,0 1 1,0 0 0,0 0 0,0 1-1,-11-3 1,17 5-552,1 1 0,-1-1 0,1 1 0,-1 0 0,1 0 1,-1 0-1,1 0 0,-1 0 0,0 1 0,1-1 0,-1 1 0,1-1 0,0 1 0,-1 0 0,1 0 0,-1 0 0,1 1 0,0-1 0,0 0 1,0 1-1,0-1 0,0 1 0,0 0 0,0 0 0,0 0 0,1 0 0,-3 4 0,-2 4-16,1 0 1,1 0-1,-1 0 0,2 1 1,-1 0-1,2-1 0,-1 1 1,2 1-1,-1-1 0,2 0 1,-1 0-1,1 0 0,3 19 0,-3-29-114,1 1-1,-1 0 1,1-1-1,-1 1 1,1-1-1,0 1 0,0-1 1,-1 1-1,1-1 1,0 1-1,0-1 1,1 0-1,-1 1 0,0-1 1,0 0-1,0 0 1,1 0-1,-1 0 1,1 0-1,-1 0 0,1-1 1,2 2-1,-1-1 3,1 0 0,-1 0-1,1-1 1,0 0 0,-1 1 0,1-1-1,0-1 1,-1 1 0,1 0-1,4-2 1,1 0 14,0-1 1,1 0-1,-1 0 0,0-1 0,0 0 0,-1-1 0,10-6 1,-6 0 8,1 0 1,-1 0 0,-1-1-1,0-1 1,-1 0 0,-1 0-1,0-1 1,0 0 0,-1-1 0,-1 0-1,-1 0 1,0 0 0,-1-1-1,0 0 1,-2 0 0,0 0-1,0-1 1,-1-28 0,-17 71 311,1 18-302,1 1-1,3-1 1,2 2 0,-5 71 0,13-114-39,0-1 1,0 1-1,0 0 1,0 0-1,1 0 1,-1-1-1,1 1 1,0 0-1,-1-1 1,1 1-1,0 0 0,1-1 1,-1 1-1,0-1 1,4 4-1,-4-5-1,1 1-1,0-1 0,-1 0 1,1 0-1,0-1 0,0 1 1,0 0-1,0 0 0,0-1 1,0 0-1,0 1 0,0-1 1,0 0-1,0 0 0,0 0 0,0 0 1,0 0-1,0 0 0,0-1 1,0 1-1,0-1 0,3 0 1,1-1 9,-1 0 0,1-1 0,-1 1 0,1-1 1,-1 0-1,0-1 0,0 1 0,0-1 0,-1 0 0,1 0 1,-1 0-1,0-1 0,5-7 0,5-8-48,-2-1 0,13-25 0,12-22-222,-37 122-182,-14 11 19,9-49-62,1 0-1,1 1 1,-3 33 0,7-58-4930,1-4 1401,1 0-433,2-16-7579</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9.129"/>
    </inkml:context>
    <inkml:brush xml:id="br0">
      <inkml:brushProperty name="width" value="0.025" units="cm"/>
      <inkml:brushProperty name="height" value="0.025" units="cm"/>
    </inkml:brush>
  </inkml:definitions>
  <inkml:trace contextRef="#ctx0" brushRef="#br0">0 1 13773,'0'0'9289,"30"55"-9481,-13-43-2275,3-2-3106,2-2-4068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7.427"/>
    </inkml:context>
    <inkml:brush xml:id="br0">
      <inkml:brushProperty name="width" value="0.025" units="cm"/>
      <inkml:brushProperty name="height" value="0.025" units="cm"/>
    </inkml:brush>
  </inkml:definitions>
  <inkml:trace contextRef="#ctx0" brushRef="#br0">1 0 13869,'0'0'4837,"64"42"-5766,-38-32-2627,0-4-3106</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9.472"/>
    </inkml:context>
    <inkml:brush xml:id="br0">
      <inkml:brushProperty name="width" value="0.025" units="cm"/>
      <inkml:brushProperty name="height" value="0.025" units="cm"/>
    </inkml:brush>
  </inkml:definitions>
  <inkml:trace contextRef="#ctx0" brushRef="#br0">66 1 14221,'0'0'8921,"-9"11"-7122,-3 3-1228,4-6-101,1 1 0,0 0 0,-11 20-1,17-29-462,1 1-1,-1-1 0,1 1 1,0-1-1,-1 1 0,1-1 1,0 1-1,0-1 0,-1 1 1,1-1-1,0 1 1,0-1-1,0 1 0,0-1 1,0 1-1,0-1 0,0 1 1,0-1-1,0 1 0,0 0 1,0-1-1,0 1 1,0-1-1,0 1 0,0-1 1,0 1-1,1-1 0,-1 1 1,1 0-1,16 1-828,38-17-2358,-36 9 1605,-12 5 1399,-1-1 1,1 1-1,0 1 0,0-1 1,0 1-1,0 0 0,0 1 1,0 0-1,0 0 0,11 3 1,-16-3 265,0 0 1,0 0 0,0 0 0,0 0-1,0 0 1,0 0 0,0 1 0,-1-1-1,1 0 1,0 1 0,-1 0 0,1-1-1,-1 1 1,0 0 0,1 0 0,-1 0-1,0 0 1,0 0 0,0 0 0,-1 0-1,1 0 1,0 0 0,-1 0 0,1 0-1,-1 1 1,0-1 0,0 0-1,0 0 1,0 0 0,0 1 0,0-1-1,-1 0 1,1 0 0,-1 0 0,1 0-1,-2 4 1,-3 2 310,1 1 0,-1-1 0,-1 0 0,1-1 0,-1 1 0,-1-1 0,1 0 0,-1-1 0,-1 0 0,1 0 0,-1 0 0,0-1 0,0 0 0,0-1 0,-1 0 0,0 0 0,-18 5 0,27-9-448,-1 0 1,0 0-1,1 0 1,-1-1-1,1 1 0,-1 0 1,0 0-1,1 0 1,-1-1-1,0 1 1,1 0-1,-1-1 1,1 1-1,-1-1 1,1 1-1,-1-1 0,1 1 1,-1-1-1,1 1 1,0-1-1,-1 1 1,1-1-1,0 1 1,-1-1-1,1 0 1,0 1-1,0-1 1,-1 0-1,1 1 0,0-1 1,0 0-1,0 1 1,0-1-1,0 0 1,0 1-1,0-1 1,0 0-1,0 1 1,0-1-1,0 0 1,1 1-1,-1-1 0,1-1 1,7-33-3474,32-45-8022,-15 29 598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39.829"/>
    </inkml:context>
    <inkml:brush xml:id="br0">
      <inkml:brushProperty name="width" value="0.025" units="cm"/>
      <inkml:brushProperty name="height" value="0.025" units="cm"/>
    </inkml:brush>
  </inkml:definitions>
  <inkml:trace contextRef="#ctx0" brushRef="#br0">78 1 12748,'0'0'5194,"-2"12"-2322,-27 84 829,19-69-2879,1 0 0,1 1 0,1 0 0,-5 52-1,12-79-823,0-1 0,0 1 0,0 0-1,0-1 1,0 1 0,0-1-1,0 1 1,1-1 0,-1 1 0,0 0-1,0-1 1,0 1 0,1-1-1,-1 1 1,0-1 0,1 1 0,-1-1-1,0 0 1,1 1 0,-1-1-1,0 1 1,1-1 0,-1 0 0,1 1-1,-1-1 1,1 0 0,-1 1-1,1-1 1,-1 0 0,1 0 0,0 1-1,23-3-597,21-17-1406,-38 14 1704,0 1 1,0 0 0,1 1 0,-1 0-1,1 0 1,-1 0 0,1 1 0,0 0-1,0 0 1,0 1 0,0 0 0,0 1-1,8 0 1,-15 0 339,1 0-1,-1 1 0,0-1 1,0 0-1,0 1 1,0-1-1,0 1 0,-1-1 1,1 1-1,0-1 1,0 1-1,0 0 1,0-1-1,-1 1 0,1 0 1,0 0-1,0 0 1,-1 0-1,1-1 0,-1 1 1,1 0-1,-1 0 1,1 0-1,-1 0 0,0 0 1,1 0-1,-1 0 1,0 0-1,0 1 0,0 0 1,1 42 2639,-1-24-1544,0-20-1108,0 1-1,0-1 0,0 0 1,0 1-1,0-1 0,0 1 1,0-1-1,0 1 0,0-1 1,1 0-1,-1 1 0,0-1 1,0 1-1,0-1 0,0 0 1,1 1-1,-1-1 0,0 0 1,1 1-1,-1-1 0,0 0 1,0 1-1,1-1 0,-1 0 1,0 1-1,1-1 0,-1 0 1,1 0-1,-1 0 0,0 1 1,1-1-1,-1 0 0,1 0 1,-1 0-1,1 0 0,-1 0 1,1 0-1,19-8 600,13-22-128,-18 7-463,-2 0 0,-1-1 0,-1-1 0,10-30 0,-26 77 134,1-6 89,1 0 0,0 1 0,2-1 0,-1 25 0,2-40-239,0 0-1,0 0 1,0 0 0,0 0-1,1 0 1,-1 0-1,0 0 1,0-1 0,1 1-1,-1 0 1,1 0-1,-1 0 1,1 0 0,-1 0-1,1-1 1,-1 1 0,1 0-1,0-1 1,-1 1-1,1 0 1,0-1 0,-1 1-1,1-1 1,0 1 0,0-1-1,0 1 1,1 0-1,0-1 10,1 1-1,-1-1 0,1 0 1,-1 0-1,1 0 1,-1 0-1,1 0 0,-1 0 1,1-1-1,3 0 0,1-1-3,0-1 0,0 1 0,0-1 0,0 0-1,0-1 1,8-6 0,10-15-190,-2 1-1199,-6 13-2276,-30 41-11598,1-17 5850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0.170"/>
    </inkml:context>
    <inkml:brush xml:id="br0">
      <inkml:brushProperty name="width" value="0.025" units="cm"/>
      <inkml:brushProperty name="height" value="0.025" units="cm"/>
    </inkml:brush>
  </inkml:definitions>
  <inkml:trace contextRef="#ctx0" brushRef="#br0">0 54 18898,'0'0'8904,"38"-54"-15982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0.716"/>
    </inkml:context>
    <inkml:brush xml:id="br0">
      <inkml:brushProperty name="width" value="0.025" units="cm"/>
      <inkml:brushProperty name="height" value="0.025" units="cm"/>
    </inkml:brush>
  </inkml:definitions>
  <inkml:trace contextRef="#ctx0" brushRef="#br0">1 46 4068,'0'0'9732,"4"-10"-5974,13-26-769,-13 51 2124,-3 12-4839,-13 303 2843,12-329-3107,0 0-1,0 0 1,-1 0-1,1 0 1,0 0-1,1 0 0,-1 0 1,0 0-1,0 0 1,0 0-1,1 0 0,-1 0 1,0 0-1,1 0 1,-1 0-1,1 0 0,-1 0 1,1 0-1,0 0 1,-1-1-1,1 1 0,0 0 1,-1 0-1,1-1 1,2 2-1,-2-1 4,1-1 0,-1 0 0,1 0-1,-1 0 1,1 0 0,-1 0 0,1 0 0,-1-1 0,0 1-1,1 0 1,-1-1 0,1 1 0,-1-1 0,0 0-1,1 1 1,1-2 0,10-7 48,0 0-1,23-21 1,-22 17-134,51-31-355,-63 42 403,1 0 0,1 1 0,-1-1 0,0 1 0,0-1 0,1 1 1,-1 0-1,0 1 0,1-1 0,-1 0 0,1 1 0,-1 0 0,1 0 1,-1 0-1,1 0 0,-1 0 0,1 1 0,-1 0 0,1 0 0,3 1 0,-5 0 23,0 0-1,0 0 0,0 1 0,-1-1 0,1 0 0,-1 1 0,0-1 0,0 1 0,0 0 0,0-1 0,0 1 0,0 0 0,-1-1 0,1 1 1,-1 0-1,0 0 0,1 0 0,-2-1 0,1 5 0,0-1 52,0 0-1,-1 0 1,1 0-1,-1 0 1,-1-1 0,1 1-1,-1 0 1,-4 9-1,2-9 95,-1 1 0,1-1 0,-1-1 0,-1 1-1,1-1 1,-1 0 0,0 0 0,0 0 0,-1-1-1,1 0 1,-1 0 0,0-1 0,-12 5 0,7-4 66,1-1 1,-1 0 0,0-1 0,0 0 0,-1-1 0,1 0 0,-23-3 0,33 3-247,1-1 1,-1 0-1,0 0 1,0 0-1,1-1 1,-1 1-1,0 0 1,1-1-1,-1 1 1,0-1-1,1 1 1,-1-1-1,1 0 1,-1 1-1,1-1 1,-1 0-1,1 0 0,0 0 1,-1-1-1,1 1 1,0 0-1,0 0 1,0-1-1,0 1 1,0 0-1,0-1 1,0 1-1,0-1 1,0 0-1,1 1 1,-1-1-1,1 1 1,-1-1-1,1 0 1,0-2-1,0 2-235,1-1-1,-1 1 0,1 0 0,0 0 0,0 0 1,0 0-1,0 0 0,0 0 0,1 0 0,-1 0 0,1 0 1,-1 1-1,1-1 0,0 1 0,-1-1 0,1 1 1,0-1-1,0 1 0,0 0 0,0 0 0,0 0 1,0 0-1,0 0 0,1 1 0,-1-1 0,4 0 0,19-4-3497,0 2-1,29 0 0,-25 1-494,16 0-4175</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1.430"/>
    </inkml:context>
    <inkml:brush xml:id="br0">
      <inkml:brushProperty name="width" value="0.025" units="cm"/>
      <inkml:brushProperty name="height" value="0.025" units="cm"/>
    </inkml:brush>
  </inkml:definitions>
  <inkml:trace contextRef="#ctx0" brushRef="#br0">17 309 12236,'0'0'17189,"-2"9"-16836,-1-1-291,1-2-21,-1 0 0,2 1 0,-1-1 0,1 1 0,0-1 0,0 8 0,1-13-38,0 1 0,0-1-1,0 0 1,0 0 0,1 1 0,-1-1-1,1 0 1,-1 0 0,0 0 0,1 0-1,0 0 1,-1 0 0,1 0-1,0 0 1,-1 0 0,1 0 0,0 0-1,0 0 1,0 0 0,0 0 0,0-1-1,0 1 1,0 0 0,0-1-1,0 1 1,0-1 0,1 1 0,-1-1-1,0 0 1,0 1 0,0-1 0,1 0-1,-1 0 1,0 0 0,0 0-1,0 0 1,1 0 0,-1 0 0,0 0-1,0 0 1,1-1 0,-1 1 0,2-1-1,5-1-43,-1-1 0,1 0 0,0 0 0,-1 0 0,0-1 0,0 0 0,0-1 0,0 0 0,-1 0 0,0 0 0,0 0 0,0-1 0,-1 0 0,6-7 0,2-5-125,0 0-1,-1-1 1,19-39-1,-27 139-708,-4-77 877,0 0 0,0 0 1,0 1-1,1-1 1,-1-1-1,1 1 0,0 0 1,0 0-1,1 0 1,2 4-1,-4-6 4,1-1 0,0 0 0,0 0 0,0 0 0,1 0 0,-1-1 0,0 1 0,0 0 0,0 0 0,1-1 0,-1 1 0,0-1 0,1 1 0,-1-1 0,1 1 0,-1-1 0,0 0 0,1 0 0,-1 0-1,1 0 1,-1 0 0,1 0 0,-1 0 0,0 0 0,1 0 0,-1-1 0,1 1 0,-1-1 0,0 1 0,1-1 0,-1 1 0,0-1 0,2-1 0,5-2 19,-1-1 0,1 0 0,-1 0 0,0 0 0,-1-1 0,0 0-1,0-1 1,0 0 0,0 1 0,7-14 0,4-8 9,20-46 0,-36 72-39,9-18-26,-1 0-1,0 0 1,-2-1 0,-1 0-1,0 0 1,3-30 0,-11 77 31,-2 0 0,-1 0 0,-1 0 0,-10 28 0,-4 14 85,14-41 41,-3 4 76,2 0 0,2 0 0,-3 51 0,23-122 396,-6 1-790,-2 0 0,3-73 0,-10 119 192,0 0 1,0 0 0,1-1 0,0 1-1,0 0 1,1-1 0,0 1 0,0-1 0,0 1-1,1-1 1,6 11 0,-7-14-43,0-1 0,0 0 0,0 0-1,1 0 1,-1 0 0,1 0 0,-1-1 0,1 1 0,0-1 0,0 1 0,-1-1-1,1 0 1,0 0 0,0 0 0,0-1 0,0 1 0,0-1 0,0 0-1,1 1 1,-1-2 0,0 1 0,0 0 0,0 0 0,0-1 0,0 0 0,0 1-1,0-1 1,0 0 0,4-3 0,8-3-172,0 0 0,0-2 0,0 0 1,-1 0-1,-1-1 0,0-1 0,13-13 0,10-7-146,-35 73 2426,-9 82-507,8-124-1570,0-1 0,0 1 0,1 0 1,-1-1-1,0 1 0,0 0 0,0 0 1,1 0-1,-1-1 0,0 1 0,1 0 1,-1 0-1,0 0 0,0 0 0,1-1 1,-1 1-1,0 0 0,1 0 0,-1 0 1,0 0-1,1 0 0,-1 0 1,0 0-1,1 0 0,-1 0 0,0 0 1,1 0-1,-1 0 0,0 0 0,1 0 1,-1 0-1,0 0 0,0 0 0,1 1 1,-1-1-1,0 0 0,1 0 0,-1 0 1,0 0-1,0 1 0,1-1 1,-1 0-1,0 0 0,0 1 0,1-1 1,-1 0-1,0 0 0,0 1 0,0-1 1,0 0-1,1 1 0,-1-1 0,0 0 1,0 1-1,0-1 0,0 0 0,0 1 1,0-1-1,0 0 0,0 1 0,0-1 1,0 0-1,0 1 0,17-26-3337,-11-2-1815,-3-7-3405</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1.806"/>
    </inkml:context>
    <inkml:brush xml:id="br0">
      <inkml:brushProperty name="width" value="0.025" units="cm"/>
      <inkml:brushProperty name="height" value="0.025" units="cm"/>
    </inkml:brush>
  </inkml:definitions>
  <inkml:trace contextRef="#ctx0" brushRef="#br0">0 1 19378,'0'0'7175,"13"58"-7143,8-49-1089,-1-3-2754,6 2-3685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2.134"/>
    </inkml:context>
    <inkml:brush xml:id="br0">
      <inkml:brushProperty name="width" value="0.025" units="cm"/>
      <inkml:brushProperty name="height" value="0.025" units="cm"/>
    </inkml:brush>
  </inkml:definitions>
  <inkml:trace contextRef="#ctx0" brushRef="#br0">28 1 11211,'0'0'4479,"0"9"-652,-2 19-572,-2-1-1,-14 51 1,17-76-3128,1 0 1,-1 0-1,1 0 1,-1 1-1,1-1 0,0 0 1,0 0-1,0 0 1,0 1-1,0-1 1,2 4-1,-2-5-110,0-1-1,0 1 1,1-1-1,-1 1 1,0-1 0,1 1-1,-1-1 1,0 1-1,1-1 1,-1 0 0,1 1-1,-1-1 1,1 0-1,-1 1 1,1-1 0,-1 0-1,1 1 1,-1-1-1,1 0 1,0 0 0,-1 0-1,1 0 1,-1 1-1,1-1 1,-1 0 0,1 0-1,1 0 1,2-1-16,1 0 0,-1 0 1,1-1-1,-1 1 1,1-1-1,-1 0 0,0 0 1,0-1-1,5-3 0,9-6-1,66-39-1702,-76 47 1540,0 1 0,1 0 0,-1 0 0,1 1 0,-1 0 0,1 0 0,0 1 0,17 0 0,-24 1 233,0 1 1,0 0-1,0 0 0,0 0 0,0 0 1,0 0-1,-1 0 0,1 0 1,0 1-1,-1-1 0,1 1 0,-1-1 1,0 1-1,1-1 0,-1 1 1,0 0-1,0 0 0,0 0 0,0 0 1,0-1-1,-1 1 0,1 0 0,0 1 1,-1-1-1,0 0 0,1 0 1,-1 3-1,1-2 57,-1 1 1,1-1-1,0 0 0,1 1 1,-1-1-1,1 0 1,-1 0-1,1 0 0,3 4 1,-4-6-157,0-1 1,1 1-1,-1 0 1,0-1 0,1 1-1,-1-1 1,0 0-1,1 1 1,-1-1-1,0 0 1,1 0-1,-1 0 1,0 0 0,1 0-1,-1 0 1,1 0-1,-1-1 1,0 1-1,1 0 1,-1-1-1,0 1 1,0-1-1,1 1 1,-1-1 0,0 0-1,0 0 1,0 1-1,0-1 1,1 0-1,0-1 1,10-8-2746,-6 1-2857,-2-1-6274</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02.620"/>
    </inkml:context>
    <inkml:brush xml:id="br0">
      <inkml:brushProperty name="width" value="0.025" units="cm"/>
      <inkml:brushProperty name="height" value="0.025" units="cm"/>
    </inkml:brush>
  </inkml:definitions>
  <inkml:trace contextRef="#ctx0" brushRef="#br0">1 267 6342,'0'0'5856,"2"-5"-5317,-2 3-503,1 1 0,0-1-1,0 1 1,-1 0-1,1-1 1,0 1-1,0 0 1,0 0 0,0 0-1,0 0 1,0-1-1,1 1 1,-1 1-1,0-1 1,1 0 0,-1 0-1,0 0 1,1 1-1,-1-1 1,1 1 0,-1-1-1,1 1 1,-1 0-1,1-1 1,-1 1-1,1 0 1,-1 0 0,1 0-1,-1 0 1,1 0-1,0 1 1,-1-1-1,1 0 1,1 1 0,19 0 160,102-7 1051,154-27 1,-25 2-209,1112-43 621,-595 94-1163,-127-2-449,-17-9-10,1734-7 249,1385-104 1592,-3708 102-1865,-25 1-21,1-1 0,-1 0 0,1-1 0,-1 0 0,1-1 0,-1-1 0,13-3 0,-25 6-16,0 0 1,0 0 0,0 0 0,-1 0 0,1 0 0,0 0 0,0 0-1,0-1 1,0 1 0,-1 0 0,1 0 0,0 0 0,0 0 0,0 0 0,0 0-1,-1 0 1,1 0 0,0 0 0,0-1 0,0 1 0,0 0 0,0 0-1,-1 0 1,1 0 0,0 0 0,0-1 0,0 1 0,0 0 0,0 0 0,0 0-1,0-1 1,0 1 0,0 0 0,0 0 0,0 0 0,0 0 0,0-1-1,0 1 1,0 0 0,0 0 0,0 0 0,0-1 0,0 1 0,0 0 0,0 0-1,0 0 1,0 0 0,0-1 0,0 1 0,0 0 0,0 0 0,1 0-1,-1 0 1,0-1 0,0 1 0,0 0 0,0 0 0,0 0 0,0 0 0,1 0-1,-1 0 1,0 0 0,0-1 0,0 1 0,1 0 0,-19-4-1316,18 4 1238,-37-8-3482,-11-3-1992</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05.298"/>
    </inkml:context>
    <inkml:brush xml:id="br0">
      <inkml:brushProperty name="width" value="0.025" units="cm"/>
      <inkml:brushProperty name="height" value="0.025" units="cm"/>
    </inkml:brush>
  </inkml:definitions>
  <inkml:trace contextRef="#ctx0" brushRef="#br0">10702 635 7079,'-1'-5'200,"0"0"1,0 0-1,0 0 1,0-1 0,1 1-1,0 0 1,0 0-1,0-1 1,1 1-1,-1 0 1,1 0-1,2-7 1,2 2-904,-1 1 0,1 0 0,1 0-1,10-13 1,-3 3-620,-11 17 1379,-1 0 0,1 0 0,-1 0 0,0 0 0,0-1 0,0 1 0,0 0-1,0 0 1,0-1 0,-1 1 0,1 0 0,-1-5 0,0 6 22,0 0 0,0 1 0,0-1 0,0 0 0,-1 0 0,1 0 0,0 0 0,-1 0 0,1 1 0,-1-1 0,1 0 1,-1 0-1,1 1 0,-1-1 0,1 0 0,-1 1 0,0-1 0,1 1 0,-1-1 0,0 1 0,0-1 0,1 1 0,-2-1 0,-5-1 315,0 0-1,-1 0 1,1 1-1,-1-1 1,1 2-1,-12-1 1,3 1-680,-939-38 1205,-278-11-183,437 20-183,-968-84-556,602 32 664,478 36-467,-395-22-359,-5 70 455,740 23 66,-386 80-1,369-20 1542,306-69-1692,1 3-1,1 1 1,1 3 0,-70 45 0,108-60-202,0 1 1,1 0-1,0 2 0,1-1 0,0 1 1,1 1-1,0 0 0,-13 23 0,21-32-5,0 1 0,1 0 0,0 0 0,0 0 1,0 0-1,0 0 0,1 0 0,-1 0 0,2 1 0,-1-1 0,0 1 0,1-1 0,0 0 0,0 1 0,1-1 0,0 1 0,0-1 0,0 0 0,0 0 0,1 1 0,0-1 0,0 0 0,0 0 0,0-1 0,1 1 0,0 0 0,0-1 0,0 0 0,8 8 0,6 3-42,0-1 0,1 0 1,1-1-1,0-1 0,0-1 0,2-1 1,-1-1-1,25 8 0,17 3-1515,98 18-1,-51-20-1305</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07.733"/>
    </inkml:context>
    <inkml:brush xml:id="br0">
      <inkml:brushProperty name="width" value="0.025" units="cm"/>
      <inkml:brushProperty name="height" value="0.025" units="cm"/>
    </inkml:brush>
  </inkml:definitions>
  <inkml:trace contextRef="#ctx0" brushRef="#br0">0 4588 15246,'31'-84'203,"4"2"-1,3 1 1,4 2 0,64-91-1,232-277 62,-239 324-227,422-560-13,-19 24 587,1238-1353 6638,-1569 1847-7846,-169 163-338,-4 4-634,-24 23-7453,10-13-993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7.782"/>
    </inkml:context>
    <inkml:brush xml:id="br0">
      <inkml:brushProperty name="width" value="0.025" units="cm"/>
      <inkml:brushProperty name="height" value="0.025" units="cm"/>
    </inkml:brush>
  </inkml:definitions>
  <inkml:trace contextRef="#ctx0" brushRef="#br0">136 6 14125,'0'0'3561,"-10"4"-609,-1 0-2234,-54 25 2370,61-28-2973,0 1 0,0 1 0,1-1 0,-1 0 0,1 1 0,0 0 0,0-1 0,-1 1 0,2 1 0,-1-1 0,0 0 0,1 1 0,0-1 0,-4 7 0,6-9-115,1-1 0,-1 1 0,0-1 0,0 1 0,1-1 0,-1 0 0,0 1 0,1-1 0,-1 0 0,1 1 0,-1-1 0,0 0 0,1 1 0,-1-1 0,1 0 0,-1 0 0,1 0 0,-1 1 0,1-1 0,-1 0 0,1 0 0,-1 0 0,1 0 0,-1 0 0,1 0 0,-1 0 0,1 0 0,-1 0 0,0 0 0,2 0 0,23 0-80,-21 0 16,8-1-83,21 1-685,-1 1 1,36 6-1,-61-6 707,0 0 1,0 1-1,0 0 1,0 0-1,-1 0 1,1 1-1,-1 0 1,1 0-1,-1 0 1,0 1-1,0 0 1,0 0-1,-1 1 1,1 0-1,8 10 1,-13-14 184,0 1 0,1 0-1,-1 0 1,0 0 0,0 0 0,0 0 0,-1 0-1,1 1 1,0-1 0,-1 0 0,0 0 0,1 1 0,-1-1-1,0 0 1,0 0 0,0 1 0,0-1 0,-1 0 0,1 0-1,-2 4 1,1-2 108,-1 0-1,0-1 1,0 1-1,-1-1 1,1 0-1,-1 0 0,1 0 1,-1 0-1,0 0 1,-6 4-1,-3 1 356,0 0 0,0-2 0,-1 1 0,0-2-1,-21 8 1,22-9-364,-1-1-1,1-1 0,0 0 1,-1 0-1,1-1 0,-1 0 1,0-2-1,-16-1 0,28 2-225,0 0-1,1 0 0,-1 0 1,0 0-1,0 0 0,0 0 1,1 0-1,-1 0 0,0 0 1,0-1-1,1 1 0,-1 0 1,0 0-1,0-1 0,1 1 1,-1-1-1,0 1 0,1 0 0,-1-1 1,1 1-1,-1-1 0,0 0 1,1 1-1,-1-1 0,1 1 1,0-1-1,-1 0 0,1 0 1,-1 1-1,1-1 0,0 0 1,0 1-1,-1-1 0,1 0 1,0 0-1,0 0 0,0 1 1,0-1-1,0 0 0,0 0 0,0 0 1,0 1-1,0-1 0,0 0 1,0 0-1,1 1 0,-1-1 1,0 0-1,1 0 0,0-1 1,1-1-521,0 0 1,0 1-1,0-1 1,0 0 0,1 1-1,0 0 1,-1-1-1,1 1 1,0 0 0,3-1-1,27-13-4425,5-1-1457</inkml:trace>
  <inkml:trace contextRef="#ctx0" brushRef="#br0" timeOffset="1">612 12 11403,'0'0'12203,"-11"-3"-10687,6 1-1410,-1 0 0,0 1 0,0 0 0,0 0 0,0 0 0,0 1 0,0 0 0,0 0 0,0 1 0,0-1 0,0 1 0,0 1 0,0-1 0,0 1 0,1 0 0,-1 0 0,0 1 0,1-1 0,-7 5 0,1 1 88,0-1 1,0 1-1,-19 18 1,27-23-179,0 0 1,0 1-1,1-1 0,-1 1 1,1 0-1,0 0 1,0 0-1,0 0 1,0 0-1,1 0 1,-1 0-1,1 1 0,0-1 1,1 0-1,-1 8 1,1-10-27,0 0 0,0 0 0,1 0-1,-1-1 1,1 1 0,0 0 0,0 0 0,-1-1 0,1 1 0,0 0 0,0-1 0,0 1 0,1-1 0,-1 1 0,0-1 0,1 0 0,-1 1 0,1-1 0,-1 0-1,1 0 1,-1 0 0,1 0 0,0 0 0,-1-1 0,1 1 0,0 0 0,0-1 0,0 1 0,-1-1 0,5 1 0,7 1-464,1 0 0,-1-1 0,17-1 0,-21 0-73,4 0-868,0-1 1,1 0-1,-1-1 0,21-5 1,9-8-5702</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2.546"/>
    </inkml:context>
    <inkml:brush xml:id="br0">
      <inkml:brushProperty name="width" value="0.025" units="cm"/>
      <inkml:brushProperty name="height" value="0.025" units="cm"/>
    </inkml:brush>
  </inkml:definitions>
  <inkml:trace contextRef="#ctx0" brushRef="#br0">43 340 10250,'-3'-9'5584,"0"0"-4336,-11-32 1547,-1 14 2077,9 63-2438,4-5-2393,2 0-1,5 41 1,-3-60 6,0-1-1,0 0 1,1 0-1,1 0 1,0 0-1,0-1 1,1 1-1,0-1 1,12 17-1,-15-25-8,0 1 0,0-1-1,-1 1 1,2-1-1,-1 0 1,0 0 0,0 0-1,1 0 1,-1 0 0,1 0-1,0-1 1,-1 1-1,1-1 1,0 0 0,0 0-1,0 0 1,0 0 0,0 0-1,0 0 1,0-1-1,0 0 1,0 0 0,0 0-1,0 0 1,0 0 0,0 0-1,0-1 1,0 1-1,0-1 1,0 0 0,0 0-1,0 0 1,0-1-1,0 1 1,-1-1 0,1 1-1,0-1 1,4-4 0,4-4 161,0 0 0,-1-1 0,0 0 0,0 0 0,-1-1 0,12-22 1,-3-3-87,-2 0 0,-1-2 0,-2 1 0,-1-2 0,6-42 0,-19 136-169,0-12 46,7 78 0,-5-109 14,1 0 1,0-1 0,1 1-1,0 0 1,1-1-1,0 1 1,1-1 0,0 0-1,0-1 1,1 1-1,0-1 1,8 9 0,-12-16 6,0 1 1,1-1 0,-1 1 0,1-1 0,-1 0 0,1 0-1,0 0 1,0 0 0,0-1 0,0 1 0,0-1-1,0 0 1,0 1 0,0-1 0,0-1 0,1 1 0,-1 0-1,0-1 1,1 0 0,4 0 0,-4-1 21,0 0 1,0 0 0,-1 0-1,1-1 1,0 1 0,-1-1-1,0 0 1,1 0 0,-1-1-1,0 1 1,0-1-1,0 1 1,0-1 0,4-6-1,1-2 47,0 0 0,-1-1 1,0 0-1,-1-1 0,-1 1 0,0-1 0,0 0 0,4-25 0,-5 12-80,-1-1 0,-1-36 0,-2 54 0,-1 1 0,1 0 0,-1-1 0,-1 1 0,0 0 0,0 0 0,0 0 0,-1 0 0,0 0 0,-1 0 0,-6-10 0,9 17 0,1 0 0,0 0 0,-1 1 0,1-1 0,-1 0 0,1 0 0,-1 1 0,1-1 0,-1 0 0,0 1 0,1-1 0,-1 0 0,0 1 0,0-1 0,1 1 0,-1-1 0,0 1 0,0 0 0,0-1 0,0 1 0,0 0 0,1 0 0,-1-1 0,0 1 0,0 0 0,0 0 0,0 0 0,0 0 0,0 0 0,-1 0 0,1 1 0,0 0 0,0 1 0,0-1 0,0 0 0,0 0 0,0 0 0,1 1 0,-1-1 0,0 1 0,1-1 0,-1 0 0,1 1 0,-1-1 0,1 1 0,-1 2 0,-4 59 0,5-61 0,0 1 0,0-1 0,0 0 0,0 0 0,0 0 0,0 0 0,1 0 0,-1 0 0,1 0 0,-1 0 0,1 0 0,0 0 0,0 0 0,0 0 0,0 0 0,0-1 0,0 1 0,0 0 0,1-1 0,-1 1 0,1-1 0,-1 1 0,1-1 0,-1 0 0,1 1 0,0-1 0,0 0 0,0 0 0,0-1 0,-1 1 0,1 0 0,0 0 0,0-1 0,1 1 0,-1-1 0,0 0 0,0 0 0,3 0 0,1 0 0,1 0 0,-1-1 0,1 0 0,-1-1 0,1 1 0,-1-1 0,0-1 0,0 1 0,0-1 0,0 0 0,8-6 0,7-6 0,0-2 0,0-1 0,-2 0 0,0-2 0,-2 0 0,0-1 0,-1 0 0,-1-2 0,16-31 0,-29 50 0,0-1 0,0 0 0,-1 0 0,1 1 0,-1-1 0,0 0 0,-1 0 0,1 0 0,-1-8 0,-1 12 0,1 1 0,-1 0 0,0 0 0,0-1 0,1 1 0,-1 0 0,0 0 0,1 0 0,-1 0 0,0 0 0,0 0 0,1 0 0,-1 0 0,0 0 0,1 0 0,-1 0 0,0 1 0,1-1 0,-1 0 0,0 0 0,1 1 0,-1-1 0,-1 1 0,-6 5 0,1 0 0,-1 0 0,1 1 0,0-1 0,1 2 0,0-1 0,0 1 0,0 0 0,-5 12 0,-1 0 0,2 1 0,-15 40 0,22-52 0,0-1 0,1 1 0,0-1 0,1 1 0,0 0 0,0-1 0,1 1 0,1 17 0,0-22 0,0-1 0,0 1 0,0-1 0,0 1 0,1-1 0,-1 0 0,1 0 0,0 1 0,0-1 0,0-1 0,0 1 0,1 0 0,-1 0 0,1-1 0,-1 1 0,1-1 0,0 0 0,0 0 0,0 0 0,0 0 0,1-1 0,-1 1 0,7 1 0,2 1-395,0-1-1,1 0 1,-1-1-1,1-1 1,-1 0-1,18-1 1,-17 0-808,-1-2 0,0 1 0,0-1 0,-1-1 0,1 0 0,20-9 0,26-21-13713</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3.156"/>
    </inkml:context>
    <inkml:brush xml:id="br0">
      <inkml:brushProperty name="width" value="0.025" units="cm"/>
      <inkml:brushProperty name="height" value="0.025" units="cm"/>
    </inkml:brush>
  </inkml:definitions>
  <inkml:trace contextRef="#ctx0" brushRef="#br0">77 200 6694,'0'0'2734,"8"-12"271,0 2-2801,35-60 4106,-39 63-3447,-1-1 1,1 0-1,-1 0 0,0 0 1,-1 0-1,0-1 0,-1 1 0,2-13 1,-3 20-775,0 0 0,0 0 0,0 0 0,-1 0 1,1 0-1,0 0 0,0 0 0,-1 0 0,1 1 0,0-1 1,-1 0-1,1 0 0,-1 0 0,1 0 0,-1 1 0,0-1 0,1 0 1,-1 1-1,0-1 0,1 0 0,-1 1 0,0-1 0,0 1 1,0-1-1,1 1 0,-1 0 0,0-1 0,0 1 0,0 0 1,0-1-1,0 1 0,0 0 0,0 0 0,0 0 0,0 0 1,0 0-1,1 0 0,-1 0 0,0 0 0,0 0 0,0 1 1,-1-1-1,-2 1 12,0-1-1,0 1 1,0 0 0,1 1 0,-1-1-1,0 1 1,1-1 0,-1 1 0,-5 5 0,1 0-46,0 1 0,1 1 1,0-1-1,1 1 0,0 0 0,0 1 1,1-1-1,0 1 0,1 0 1,0 1-1,1-1 0,-3 14 1,1-1-22,1-1 1,1 0-1,2 1 1,1 45-1,0-66-34,0 1 0,0 0 0,1 0-1,-1-1 1,1 1 0,-1 0 0,1-1 0,0 1-1,0-1 1,0 1 0,0-1 0,1 1 0,-1-1-1,1 0 1,-1 1 0,1-1 0,0 0 0,0 0-1,0 0 1,0-1 0,0 1 0,0 0 0,1-1-1,-1 1 1,0-1 0,1 0 0,-1 0 0,1 0-1,0 0 1,-1 0 0,4 0 0,0 0 14,-1-1 0,0 0 0,1 0 0,-1-1-1,1 1 1,-1-1 0,0 0 0,1-1 0,-1 1 0,0-1 0,0 0 0,0-1 0,0 1 0,9-6 0,2-6 63,1 0-1,-1 0 1,-1-1-1,-1-1 1,0-1 0,-1 0-1,-1-1 1,0 0 0,-2 0-1,0-1 1,-1-1-1,-1 0 1,0 0 0,-2-1-1,-1 1 1,6-38 0,-11 294-2338,0-234 2205,0 3-306,1 0 0,-1 0 0,1 0 0,0 0 1,0 0-1,3 7 0,-4-10 73,1-1-1,0 1 1,0-1-1,0 0 0,0 1 1,0-1-1,0 0 1,0 0-1,0 0 1,0 0-1,1 0 1,-1 0-1,0 0 1,1 0-1,-1 0 1,0-1-1,1 1 1,-1 0-1,1-1 1,0 1-1,-1-1 1,1 0-1,1 1 1,24 0-6544</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3.512"/>
    </inkml:context>
    <inkml:brush xml:id="br0">
      <inkml:brushProperty name="width" value="0.025" units="cm"/>
      <inkml:brushProperty name="height" value="0.025" units="cm"/>
    </inkml:brush>
  </inkml:definitions>
  <inkml:trace contextRef="#ctx0" brushRef="#br0">132 0 17232,'0'0'7170,"-10"13"-5878,-7 8-1044,0 1 0,2 1 0,1 0 1,1 1-1,0 1 0,2 0 0,-10 35 1,21-59-249,0-1 1,0 1 0,0-1-1,0 1 1,0 0 0,0-1 0,1 1-1,-1-1 1,0 1 0,0-1 0,1 1-1,-1-1 1,0 1 0,0-1-1,1 1 1,-1-1 0,1 1 0,-1-1-1,0 1 1,1-1 0,-1 0 0,1 1-1,-1-1 1,1 0 0,-1 1-1,1-1 1,-1 0 0,1 0 0,-1 1-1,1-1 1,0 0 0,-1 0 0,1 0-1,-1 0 1,1 0 0,0 0-1,-1 0 1,1 0 0,-1 0 0,1 0-1,-1 0 1,1 0 0,0 0-1,-1-1 1,1 1 0,-1 0 0,1 0-1,-1-1 1,1 1 0,34-11 75,-34 11-76,25-9-72,1 1 0,29-5 0,-47 11 30,0 0 1,1 1-1,-1 1 1,1-1 0,-1 1-1,1 1 1,-1 0-1,1 0 1,17 6 0,-24-6 48,-1 0 1,1 0 0,0 1 0,-1-1-1,1 1 1,-1-1 0,0 1 0,1 0-1,-1 0 1,0 0 0,0 0 0,0 0 0,-1 1-1,1-1 1,0 0 0,-1 1 0,1 0-1,-1-1 1,0 1 0,0 0 0,0-1-1,0 1 1,-1 0 0,1 0 0,-1 0-1,0 0 1,1 0 0,-1 0 0,-1-1-1,1 1 1,0 0 0,-1 0 0,1 0-1,-2 4 1,0 0 164,-1 1 1,0-1-1,0 1 0,0-1 0,-1 0 1,0 0-1,-1-1 0,1 1 0,-1-1 0,-1 0 1,-8 8-1,-53 35 1241,62-46-1407,0 0-1,-1-1 0,1 1 1,-1-1-1,0 0 1,1-1-1,-1 1 1,0-1-1,0 0 1,0-1-1,-9 1 1,14-1-96,1-1 0,-1 1 0,0 0 0,1-1 0,-1 1 0,1-1 0,-1 1 0,1-1 0,-1 1 0,1-1 0,-1 1 1,1-1-1,-1 1 0,1-1 0,-1 0 0,1 1 0,0-1 0,0 0 0,-1 1 0,1-1 0,0 0 0,0 1 0,0-1 0,-1 0 1,1 0-1,0 1 0,0-1 0,0 0 0,0 1 0,1-1 0,-1 0 0,0-1 0,5-25-3001,-2 20 1519,1-1 0,1 0 0,-1 1 0,1 0 1,1 0-1,7-8 0,17-16-10487</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3.872"/>
    </inkml:context>
    <inkml:brush xml:id="br0">
      <inkml:brushProperty name="width" value="0.025" units="cm"/>
      <inkml:brushProperty name="height" value="0.025" units="cm"/>
    </inkml:brush>
  </inkml:definitions>
  <inkml:trace contextRef="#ctx0" brushRef="#br0">224 31 15022,'0'0'3849,"-10"-6"-753,2 2-2592,0 0-1,0 1 1,0 0-1,0 0 1,-18-3-1,22 5-393,0 1 0,0 0 0,0 0 0,-1 0 0,1 0 0,0 1 0,0 0-1,0 0 1,0 0 0,0 0 0,0 0 0,0 1 0,1 0 0,-1 0 0,0 0 0,1 0 0,-1 0-1,-3 4 1,1-1-24,0 0-1,1 1 1,-1-1-1,1 1 0,0 0 1,0 1-1,1-1 1,0 1-1,0 0 0,1 0 1,-1 0-1,2 1 1,-1-1-1,1 1 1,0-1-1,-2 16 0,5-22-73,1 0 0,-1 0-1,0-1 1,0 1-1,0 0 1,1-1 0,-1 1-1,0-1 1,0 0 0,1 1-1,-1-1 1,0 0-1,1 0 1,-1 1 0,1-1-1,-1 0 1,0-1 0,1 1-1,1 0 1,34-2 85,-37 2-96,61-6 84,-35 3-651,1 0 0,0 2 1,51 4-1,-76-3 531,0 1 0,0-1 0,0 0 0,0 1 0,0 0 0,0-1 0,0 1 0,0 0 0,0 0 0,-1 0 0,1 0 0,0 0 0,-1 0 0,1 1 0,0-1 0,-1 1 0,0-1 0,1 1 0,-1-1 0,0 1 0,0 0 0,0-1 1,2 5-2,-2-2 60,0 0-1,0 0 0,-1 0 1,0 0-1,1 0 0,-1 0 0,0 1 1,-1-1-1,1 0 0,-1 0 1,-1 5-1,-2 6 275,-2 0 0,1-1 0,-1 0 0,-1 0 0,-12 17 0,12-19-89,-41 54 878,45-62-1054,-1 0 0,1 0 0,-1-1 0,0 1 0,0-1 0,-1 0 0,1 0 0,0 0 0,-1 0 0,0-1 0,0 0-1,-6 2 1,10-4-83,1 1 0,-1-1 0,1 0 0,0 0 0,-1 0 0,1 0-1,-1 0 1,1 0 0,0-1 0,-1 1 0,1 0 0,-1 0 0,1 0-1,0 0 1,-1 0 0,1-1 0,-1 1 0,1 0 0,0 0 0,-1-1-1,1 1 1,0 0 0,-1 0 0,1-1 0,0 1 0,0 0 0,-1-1-1,1 1 1,0 0 0,0-1 0,0 1 0,-1-1 0,1 1 0,0 0 0,0-1-1,0 1 1,0-1 0,0 1 0,0 0 0,0-1 0,0 0-1,1-20-2485,-1 17 2102,2-6-1341,-1 0 0,2 0 0,0 0 0,0 1 0,8-17-1,14-22-9247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4.495"/>
    </inkml:context>
    <inkml:brush xml:id="br0">
      <inkml:brushProperty name="width" value="0.025" units="cm"/>
      <inkml:brushProperty name="height" value="0.025" units="cm"/>
    </inkml:brush>
  </inkml:definitions>
  <inkml:trace contextRef="#ctx0" brushRef="#br0">82 50 13293,'-6'14'3293,"4"-9"-3026,-13 28 1039,2 0 1,1 2-1,1 0 0,2 0 0,-4 38 0,13-71-1289,-1-1 0,1 1 0,0 0 0,0-1 0,0 1 0,0 0 0,0-1 0,1 1 0,-1 0 0,0-1 0,1 1 0,-1-1 0,1 1 0,0-1 0,-1 1 0,1-1-1,0 1 1,0-1 0,0 1 0,0-1 0,0 0 0,0 0 0,1 0 0,-1 1 0,0-1 0,0 0 0,1 0 0,-1-1 0,1 1 0,-1 0 0,1 0 0,-1-1 0,1 1 0,-1-1 0,1 1 0,0-1 0,-1 0 0,1 0 0,0 0 0,3 0 0,0 0-3,1-1 0,0 0 0,-1 0 0,1 0 0,-1-1 0,1 0 0,-1 0 0,0 0 1,0 0-1,1-1 0,4-4 0,7-6-29,0-2 1,0 0-1,-2 0 0,0-2 1,-1 0-1,0 0 1,-1-1-1,-1-1 1,-1 0-1,-1-1 0,-1 0 1,0-1-1,-2 0 1,7-28-1,-40 196 1093,24-136-950,-1 3 407,0 2 0,1-1 0,1 0 0,1 21 0,0-36-513,0 1-1,0 0 1,0 0-1,1 0 1,-1 0 0,0 0-1,1 0 1,-1 0 0,0 0-1,1-1 1,-1 1-1,1 0 1,0 0 0,-1-1-1,1 1 1,0 0 0,-1-1-1,1 1 1,0 0-1,0-1 1,-1 1 0,1-1-1,0 1 1,0-1 0,0 0-1,0 1 1,0-1 0,0 0-1,0 0 1,-1 0-1,1 1 1,0-1 0,0 0-1,0 0 1,0 0 0,0-1-1,0 1 1,0 0-1,0 0 1,0 0 0,0-1-1,0 1 1,0 0 0,-1-1-1,3 0 1,3-1 50,0-1-1,0 1 1,0-1 0,-1 0 0,10-7-1,21-22-127,46-52 0,14-13-675,-75 85 665,-21 12 67,1 0 0,-1 0-1,0 0 1,1 0 0,-1 0 0,1 0-1,-1 1 1,0-1 0,1 0 0,-1 0 0,1 0-1,-1 1 1,0-1 0,1 0 0,-1 0-1,0 1 1,1-1 0,-1 0 0,0 1-1,0-1 1,1 0 0,-1 1 0,0-1-1,0 0 1,1 1 0,-1-1 0,0 1-1,0-1 1,0 1 0,1 43 293,-1-40-257,-18 123 1095,18-127-1124,0 0 1,-1 1-1,1-1 1,0 1-1,0-1 1,0 1-1,0-1 0,0 1 1,0 0-1,0-1 1,0 1-1,0-1 1,0 1-1,0-1 1,0 1-1,0-1 0,0 1 1,1-1-1,-1 1 1,0-1-1,0 0 1,1 1-1,-1-1 1,0 1-1,0-1 0,1 1 1,-1-1-1,1 0 1,-1 1-1,0-1 1,1 0-1,-1 1 1,1-1-1,-1 0 0,0 0 1,1 1-1,-1-1 1,1 0-1,-1 0 1,1 0-1,-1 0 1,1 0-1,-1 1 0,1-1 1,-1 0-1,1 0 1,0 0-1,-1-1 1,1 1-1,-1 0 1,1 0-1,-1 0 0,1 0 1,-1 0-1,1 0 1,-1-1-1,0 1 1,1 0-1,-1 0 1,1-1-1,-1 1 0,1 0 1,-1-1-1,30-21 359,47-57-84,-42 41-595,70-58 0,-102 93 281,0 1 1,0 0 0,0 0 0,0 0-1,0 1 1,0-1 0,0 1 0,0-1-1,1 1 1,-1 0 0,0 0 0,1 1-1,-1-1 1,5 0 0,-7 2 28,0-1-1,1 1 1,-1-1 0,0 1-1,1 0 1,-1-1-1,0 1 1,0 0 0,1 0-1,-1 0 1,0 0 0,0 0-1,0 0 1,0 0 0,0 0-1,-1 1 1,1-1 0,0 0-1,0 0 1,-1 1 0,1-1-1,-1 1 1,1-1-1,-1 0 1,0 1 0,1-1-1,-1 1 1,0-1 0,0 1-1,0-1 1,0 1 0,0-1-1,-1 2 1,1 151 1022,1-154-1015,-1 0 0,0 0 0,0 1 0,0-1 0,0 0 0,0 0 0,0 0 0,1 1 0,-1-1 0,0 0 0,0 0 0,0 0 0,0 1 0,1-1 0,-1 0 0,0 0 0,0 0 0,0 0 0,1 0 0,-1 0 0,0 0 0,0 0 0,1 0 0,-1 1 0,0-1 0,0 0 0,1 0 0,-1 0 0,0 0 0,0 0 0,1 0 0,-1-1 0,0 1 0,0 0 0,1 0 0,-1 0 0,0 0 0,0 0 0,0 0 0,1 0 0,-1 0 0,0 0 0,0-1 0,0 1 0,1 0 0,-1 0 0,0-1 0,12-5 53,104-90-2601,-80 61-2367,-2 0-4554,-17 15-2633</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4.836"/>
    </inkml:context>
    <inkml:brush xml:id="br0">
      <inkml:brushProperty name="width" value="0.025" units="cm"/>
      <inkml:brushProperty name="height" value="0.025" units="cm"/>
    </inkml:brush>
  </inkml:definitions>
  <inkml:trace contextRef="#ctx0" brushRef="#br0">0 317 11627,'0'0'11862,"11"2"-9551,-2 1-2010,0-2 0,1 1 0,-1-1 0,0-1 0,1 0 0,-1 0 0,1 0 0,-1-1 0,0-1 0,0 0 0,1 0 0,12-6 0,6-4-203,-1-2 0,0-1 0,-1-2 0,-1 0 0,-1-1 0,0-2 0,-2 0-1,0-2 1,-1 0 0,-1-1 0,17-28 0,-35 48-100,0 1 0,-1-1-1,0 1 1,0-1 0,0 0 0,0 0 0,0 0 0,0 1 0,-1-1-1,1 0 1,-1-3 0,0 5 2,0 0 1,0 0-1,0 0 0,0 0 1,-1 0-1,1 0 0,0 0 0,-1 0 1,1 1-1,-1-1 0,1 0 0,-1 0 1,1 0-1,-1 0 0,1 1 1,-1-1-1,0 0 0,1 1 0,-1-1 1,0 1-1,0-1 0,-1 0 0,-2 0 1,1 0 0,-1 0 0,1 0 0,-1 1 0,0-1 0,1 1 0,-1 0-1,0 0 1,1 1 0,-1-1 0,0 1 0,1 0 0,-1 0 0,1 0 0,-7 3 0,-3 2 14,0 1 0,0 1 0,0 0 0,1 0 0,1 1 0,-1 1 0,1 0 0,1 1 0,0 0 0,-15 22 0,14-18 101,2-1 1,0 2-1,1-1 0,0 1 0,1 0 1,1 1-1,1-1 0,-7 34 0,11-45-94,0 0-1,1 1 1,0-1 0,-1 0-1,2 0 1,-1 0-1,1 0 1,-1 0-1,1 0 1,1 0-1,-1 0 1,1 0-1,0 0 1,0 0-1,0-1 1,1 1 0,4 6-1,-3-7-46,0-1-1,1 1 0,-1-1 1,1 1-1,0-2 1,0 1-1,0 0 1,0-1-1,0 0 0,1 0 1,-1 0-1,1-1 1,-1 0-1,1 0 1,10 0-1,-1 0-870,1 0 0,-1-1 1,1 0-1,15-4 0,16-10-6615</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0.583"/>
    </inkml:context>
    <inkml:brush xml:id="br0">
      <inkml:brushProperty name="width" value="0.025" units="cm"/>
      <inkml:brushProperty name="height" value="0.025" units="cm"/>
    </inkml:brush>
  </inkml:definitions>
  <inkml:trace contextRef="#ctx0" brushRef="#br0">382 146 12684,'4'-11'3929,"-3"8"-3726,4-9 681,-1 0 0,-1-1 0,0 1 0,0-1-1,-1 1 1,0-19 0,-2 30-810,-1 0 0,1-1-1,0 1 1,-1 0 0,1 0-1,-1-1 1,1 1 0,-1 0-1,1 0 1,-1 0 0,0 0 0,0 0-1,1 0 1,-1 0 0,0 0-1,0 0 1,0 0 0,0 0-1,0 0 1,-1 1 0,1-1 0,0 0-1,0 1 1,0-1 0,-1 1-1,1-1 1,0 1 0,0 0-1,-1 0 1,1-1 0,0 1 0,-1 0-1,1 0 1,0 0 0,-2 1-1,-4-1 128,-1 0 1,1 1-1,0 0 0,0 0 0,-12 5 0,2 1-20,-1 2 0,1 0 0,1 1 1,0 0-1,0 2 0,1 0 0,-21 21 0,7-3 176,1 1 0,-34 48-1,61-77-346,-35 57 186,34-56-192,1 1 1,-1-1-1,1 0 1,0 1-1,0 0 1,0-1 0,0 1-1,0 0 1,1-1-1,0 1 1,0 0-1,0-1 1,0 1-1,0 0 1,2 5-1,-1-8-4,0 1 1,0-1-1,0 1 0,0-1 1,0 1-1,0-1 0,1 0 1,-1 0-1,0 1 0,1-1 1,-1 0-1,1 0 0,-1 0 1,1-1-1,-1 1 0,1 0 1,0 0-1,0-1 0,-1 1 0,4-1 1,41 5 19,-39-5-15,97-1-30,-77-1-89,0 1 0,0 1 0,0 1 0,0 1 1,0 2-1,42 11 0,-67-14 109,1-1-1,-1 1 1,1 0 0,-1 0 0,1 0-1,-1 1 1,0-1 0,0 1-1,0-1 1,0 1 0,0 0-1,0-1 1,0 1 0,0 0 0,-1 0-1,1 1 1,-1-1 0,1 0-1,-1 0 1,0 1 0,0-1-1,0 1 1,0-1 0,0 1 0,-1-1-1,1 1 1,-1-1 0,1 1-1,-1 0 1,0-1 0,0 1-1,-1 0 1,1-1 0,0 1 0,-1-1-1,1 1 1,-2 2 0,-1 4 91,-1-1 0,0 1 1,0-1-1,-1 0 0,0-1 1,0 1-1,0-1 0,-1 0 1,-10 9-1,-2 0 305,-1-1 0,-1 0 0,-36 20 0,44-28-280,0-1-1,0-1 0,-1 0 1,0-1-1,1 0 0,-1 0 0,-1-2 1,-16 2-1,29-4-163,1 0-1,-1 1 1,1-1-1,-1 0 1,1 0-1,-1 0 1,1 0 0,-1 0-1,1-1 1,-1 1-1,1 0 1,-1 0-1,1 0 1,0 0 0,-1 0-1,1-1 1,-1 1-1,1 0 1,-1 0-1,1-1 1,-1 1-1,1 0 1,0-1 0,-1 1-1,1 0 1,0-1-1,-1 1 1,1-1-1,0 1 1,0 0 0,-1-1-1,1 1 1,0-1-1,0 1 1,0-1-1,0 1 1,-1-1 0,8-23-2576,22-19-3233,-29 42 5770,31-38-6810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0.956"/>
    </inkml:context>
    <inkml:brush xml:id="br0">
      <inkml:brushProperty name="width" value="0.025" units="cm"/>
      <inkml:brushProperty name="height" value="0.025" units="cm"/>
    </inkml:brush>
  </inkml:definitions>
  <inkml:trace contextRef="#ctx0" brushRef="#br0">0 0 9289,'0'0'17382,"3"16"-16133,6 68-347,-4 99 1,-4-100-904,-1-75 9,3 46 18,-2-51-24,-1-1 1,0 1-1,1 0 0,-1-1 0,1 1 0,0-1 1,-1 1-1,1-1 0,1 1 0,-1-1 0,0 0 1,0 1-1,1-1 0,0 0 0,2 3 1,-3-5-8,-1 1 1,1-1-1,-1 0 1,1 0 0,-1 0-1,1 1 1,-1-1 0,1 0-1,-1 0 1,1 0 0,0 0-1,-1 0 1,1 0 0,-1 0-1,1 0 1,-1 0-1,1 0 1,-1 0 0,1-1-1,0 1 1,-1 0 0,1 0-1,-1 0 1,1-1 0,-1 1-1,1 0 1,-1-1 0,0 1-1,1 0 1,-1-1-1,1 1 1,-1-1 0,0 1-1,1-1 1,-1 1 0,0-1-1,1 1 1,-1-2 0,9-20-676,-9 22 665,4-16-1132,-1 1 0,-1-1-1,0 0 1,-1-22 0,-9-65-8086,-7 36 878</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1.301"/>
    </inkml:context>
    <inkml:brush xml:id="br0">
      <inkml:brushProperty name="width" value="0.025" units="cm"/>
      <inkml:brushProperty name="height" value="0.025" units="cm"/>
    </inkml:brush>
  </inkml:definitions>
  <inkml:trace contextRef="#ctx0" brushRef="#br0">9 147 7303,'-4'-15'2180,"-1"-7"507,7 5 2215,0 16-4427,1 0 0,-1 0 0,0 0 0,1 1 0,-1-1 0,1 1 0,0-1-1,-1 1 1,1 0 0,-1 0 0,1 0 0,0 1 0,2 0 0,2-1 617,28-1 516,0-1 1,0-1 0,39-10-1,-43 6-1924,0-3-1,-1 0 0,46-24 0,-59 26-1773,-36 16-17408</inkml:trace>
  <inkml:trace contextRef="#ctx0" brushRef="#br0" timeOffset="1">98 273 15375,'0'0'11595,"91"-1"-9770,-40-27-512,9-1-608,-5 0-513,0 4-128,-12 5-128,-10 9-800,-11 10-642,-13 1-672,-9 8-1473,-9 12-770,-17 4-3394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1.658"/>
    </inkml:context>
    <inkml:brush xml:id="br0">
      <inkml:brushProperty name="width" value="0.025" units="cm"/>
      <inkml:brushProperty name="height" value="0.025" units="cm"/>
    </inkml:brush>
  </inkml:definitions>
  <inkml:trace contextRef="#ctx0" brushRef="#br0">0 152 14990,'0'0'6310,"7"64"-4196,29-61 320,12-3-320,11-13-480,5-10-513,4-3-673,-5-4-319,-9 3-129,-10 7-225,-8 3-1056,-9 0-1730,-4-3-3555,-3-6-11531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7.261"/>
    </inkml:context>
    <inkml:brush xml:id="br0">
      <inkml:brushProperty name="width" value="0.025" units="cm"/>
      <inkml:brushProperty name="height" value="0.025" units="cm"/>
    </inkml:brush>
  </inkml:definitions>
  <inkml:trace contextRef="#ctx0" brushRef="#br0">111 90 16335,'0'0'2259,"-9"11"-60,-8 9-1249,2 2 0,-16 29 1,25-40-707,0 0 0,1 0 1,1 1-1,0 0 1,0 0-1,1 0 0,1 0 1,-2 19-1,4-28-217,1 29 22,-1-31-44,0-1-1,0 1 0,0-1 0,0 0 1,0 1-1,-1-1 0,1 0 0,0 1 0,0-1 1,1 1-1,-1-1 0,0 0 0,0 1 0,0-1 1,0 1-1,0-1 0,0 0 0,0 1 1,1-1-1,-1 0 0,0 1 0,0-1 0,0 0 1,1 1-1,-1-1 0,0 0 0,1 0 1,-1 1-1,0-1 0,0 0 0,1 0 0,-1 1 1,0-1-1,1 0 0,-1 0 0,1 0 0,-1 0 1,0 0-1,1 0 0,-1 0 0,0 1 1,1-1-1,-1 0 0,1 0 0,-1 0 0,0 0 1,1-1-1,-1 1 0,1 0 0,-1 0 0,0 0 1,1 0-1,-1 0 0,0 0 0,1-1 1,-1 1-1,0 0 0,1 0 0,-1 0 0,0-1 1,1 1-1,-1 0 0,0 0 0,0-1 1,1 1-1,-1 0 0,0-1 0,6-9 36,-1 1 1,0-1-1,0 0 0,-2 0 1,1-1-1,-1 1 0,0-1 1,-1 1-1,1-13 0,0 3-26,5-28 16,-2 1 0,0-66 0,-8 108-120,-3 17 20,-2 21 11,7-29 62,0-1-1,0 0 0,1 1 0,-1-1 0,1 0 0,0 0 0,0 1 0,0-1 1,1 0-1,-1 0 0,1 0 0,-1 0 0,1-1 0,0 1 0,0 0 0,0-1 1,0 1-1,1-1 0,-1 0 0,1 0 0,0 0 0,-1 0 0,1 0 0,0 0 1,0-1-1,0 1 0,0-1 0,0 0 0,0 0 0,1 0 0,-1-1 0,0 1 1,0-1-1,1 1 0,4-1 0,0 0 17,1 0-1,0 0 1,0 0 0,0-1 0,0-1-1,0 0 1,0 0 0,-1 0 0,1-1-1,-1-1 1,0 1 0,12-8 0,-9 3 58,-1-1 1,0 0 0,0-1 0,14-19 0,13-12 344,-50 75-625,6-13 214,-7 12 43,3-13-53,1 1 0,2 0 1,0 1-1,1-1 0,1 1 0,1 1 1,-3 38-1,8-59-104,0 0 0,0 0 0,0 0 0,0 0 0,0 0 0,1 0 0,-1 0-1,1 0 1,-1 0 0,1 0 0,0 0 0,0 0 0,0-1 0,0 1 0,0 0 0,0-1 0,0 1 0,0 0 0,1-1 0,-1 1 0,1-1 0,-1 0 0,1 0-1,0 1 1,-1-1 0,4 1 0,-1 0-867,1-1-1,0 0 1,0 0-1,-1 0 1,1-1-1,0 0 1,0 1-1,0-2 1,0 1-1,6-2 1,18-4-11597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8.345"/>
    </inkml:context>
    <inkml:brush xml:id="br0">
      <inkml:brushProperty name="width" value="0.025" units="cm"/>
      <inkml:brushProperty name="height" value="0.025" units="cm"/>
    </inkml:brush>
  </inkml:definitions>
  <inkml:trace contextRef="#ctx0" brushRef="#br0">162 297 17072,'-10'2'2034,"0"0"-1562,0 0 0,0 1 0,0 0 1,0 0-1,0 1 0,1 1 0,-17 9 0,22-11-346,0 0 0,0 0-1,0 0 1,0 0 0,1 0 0,-1 1 0,1 0 0,0 0-1,0 0 1,0 0 0,0 0 0,1 1 0,0-1-1,0 1 1,0 0 0,0-1 0,1 1 0,0 0-1,0 0 1,0 0 0,0 6 0,1-10-119,1 1 0,-1-1 0,0 1 0,1 0 0,-1-1 0,1 1 0,0-1 0,-1 1 0,1-1 0,0 1 0,0-1 1,0 0-1,0 0 0,0 1 0,0-1 0,1 0 0,-1 0 0,0 0 0,1 0 0,-1 0 0,0 0 0,1 0 0,-1-1 0,1 1 0,-1 0 0,1-1 0,0 0 0,-1 1 0,1-1 0,-1 0 0,1 1 1,0-1-1,-1 0 0,1 0 0,0-1 0,-1 1 0,3-1 0,3 1 30,0 0 0,0-1 1,0 0-1,0-1 0,0 0 0,-1 0 1,14-5-1,-3-5-1,1-1 0,-1 0 0,-1-1 0,-1-1 0,15-17 0,20-19 57,-79 113 543,21-47-562,3-8 41,0 1 0,1 1 0,0-1 0,1 0 0,0 1 0,0 0 0,1 0 0,0-1 0,0 2 1,0 14-1,2-24-109,1 1 1,-1 0 0,0-1 0,1 1 0,-1-1-1,1 1 1,-1 0 0,1-1 0,0 1 0,-1-1-1,1 1 1,-1-1 0,1 0 0,0 1-1,-1-1 1,1 1 0,0-1 0,0 0 0,-1 0-1,1 1 1,0-1 0,0 0 0,-1 0 0,1 0-1,0 0 1,0 0 0,0 0 0,-1 0 0,1 0-1,1-1 1,26-1 103,-13-2-148,0 0-1,0-1 1,-1 0-1,0-1 1,0-1-1,0 0 1,19-15 0,-3 1-298,-2-1 1,30-30 0,-33 27 323,-1-1 0,-1-1 0,-1-1 0,-1-1 0,-2-1 1,0 0-1,-3-2 0,17-41 0,-30 48 197,-3 24-165,0 0 0,0 1 1,-1-1-1,1 1 0,0-1 0,0 1 1,-1-1-1,1 1 0,0-1 0,-1 1 1,1 0-1,0-1 0,-1 1 0,1-1 1,-1 1-1,1 0 0,0-1 1,-1 1-1,1 0 0,-1-1 0,1 1 1,-1 0-1,0 0 0,0-1 0,-2 1 13,0 0 0,0 0 0,0 1 0,1-1 0,-1 1 0,0-1 0,0 1 0,0 0 0,1 0 0,-1 0 0,0 1 0,1-1 0,-4 3 0,-4 2-6,0 1 0,1 0 0,0 0 1,0 1-1,1 0 0,0 1 0,1 0 0,0 0 0,0 0 1,1 1-1,0 0 0,0 0 0,1 1 0,1 0 0,0-1 1,0 1-1,1 1 0,1-1 0,0 0 0,0 1 0,1 0 0,0 17 1,2-26-31,-1 0 0,1-1 0,0 1 1,-1 0-1,1 0 0,1 0 0,-1-1 1,0 1-1,1-1 0,-1 1 0,1-1 1,0 1-1,0-1 0,-1 0 0,2 0 1,-1 0-1,0 0 0,3 2 0,0-1 44,1 0-1,-1 0 0,1 0 1,-1-1-1,1 0 0,0 0 1,0-1-1,9 2 1,-4-1-575,1-1 1,-1-1-1,1 0 1,11-1 0,-15 0-991,0 0 0,0-1 0,0 0 0,0 0 1,9-4-1,19-17-13050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5.650"/>
    </inkml:context>
    <inkml:brush xml:id="br0">
      <inkml:brushProperty name="width" value="0.025" units="cm"/>
      <inkml:brushProperty name="height" value="0.025" units="cm"/>
    </inkml:brush>
  </inkml:definitions>
  <inkml:trace contextRef="#ctx0" brushRef="#br0">1 77 10730,'0'0'7474,"11"3"-4752,36 4-1062,1-2-1,-1-2 0,1-2 0,92-10 0,199-49-1608,-231 37-289,-45 13-130,-63 9 365,0-1 0,1 0 0,-1 0 0,0 0 0,0 0 0,1 0 0,-1 1 0,0-1-1,0 0 1,0 0 0,1 0 0,-1 1 0,0-1 0,0 0 0,0 0 0,0 1 0,0-1 0,1 0 0,-1 0 0,0 1 0,0-1-1,0 0 1,0 1 0,0-1 0,0 0 0,0 0 0,0 1 0,0-1 0,0 0 0,0 1 0,0-1 0,0 0 0,0 0 0,0 1-1,0-1 1,-1 0 0,1 0 0,0 1 0,0-1 0,0 0 0,0 0 0,-1 1 0,1-1 0,0 0 0,0 0 0,0 0 0,-1 1-1,1-1 1,0 0 0,0 0 0,0 0 0,-1 0 0,1 0 0,0 0 0,-1 1 0,1-1 0,0 0 0,-1 0 0,-49 42 437,-1-1 0,-3-3 0,-75 41 0,37-24 344,58-34-548,15-11-176,1 1-1,0 1 0,0 1 0,1 0 1,-24 26-1,40-39-114,1 1 0,0-1-1,-1 1 1,1-1 0,0 0 0,0 1 0,-1-1 0,1 1-1,0-1 1,0 0 0,0 1 0,-1-1 0,1 1-1,0-1 1,0 1 0,0-1 0,0 1 0,0-1 0,0 1-1,0-1 1,0 1 0,0-1 0,0 1 0,0-1 0,0 1-1,1-1 1,-1 1 0,0-1 0,0 0 0,0 1 0,1-1-1,-1 1 1,0-1 0,0 0 0,1 1 0,-1-1 0,0 1-1,1-1 1,-1 0 0,0 0 0,1 1 0,-1-1 0,1 0-1,-1 0 1,1 1 0,-1-1 0,0 0 0,1 0 0,-1 0-1,1 0 1,-1 1 0,1-1 0,-1 0 0,1 0 0,-1 0-1,1 0 1,-1 0 0,1 0 0,-1-1 0,1 1 0,-1 0-1,1 0 1,0 0 0,40-2-5380,-37 1 4211,40-5-9100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7.998"/>
    </inkml:context>
    <inkml:brush xml:id="br0">
      <inkml:brushProperty name="width" value="0.025" units="cm"/>
      <inkml:brushProperty name="height" value="0.025" units="cm"/>
    </inkml:brush>
  </inkml:definitions>
  <inkml:trace contextRef="#ctx0" brushRef="#br0">1 1 18161,'0'0'3871,"1"14"-2953,7 61-354,3-1 0,4-1 0,3 0 0,3-2 0,30 70 0,-48-136-974,4 14-1021,-5-8-5226</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8.389"/>
    </inkml:context>
    <inkml:brush xml:id="br0">
      <inkml:brushProperty name="width" value="0.025" units="cm"/>
      <inkml:brushProperty name="height" value="0.025" units="cm"/>
    </inkml:brush>
  </inkml:definitions>
  <inkml:trace contextRef="#ctx0" brushRef="#br0">0 1 12364,'0'0'4388,"1"57"-2434,5-22 192,3 9-513,0 4-287,1 1-225,1-1-385,1 0-415,1-7-225,0-3-64,0-7 0,-1-5-417,-3-9-640,-4-9-672,-3-8-930,-2-4-1953,0-19-961</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8.746"/>
    </inkml:context>
    <inkml:brush xml:id="br0">
      <inkml:brushProperty name="width" value="0.025" units="cm"/>
      <inkml:brushProperty name="height" value="0.025" units="cm"/>
    </inkml:brush>
  </inkml:definitions>
  <inkml:trace contextRef="#ctx0" brushRef="#br0">2 239 15086,'0'0'7351,"-1"-9"-6699,1 6-634,0 1 1,0-1 0,0 0 0,0 0 0,1 0 0,-1 1 0,1-1 0,-1 0 0,1 1 0,0-1-1,0 0 1,0 1 0,1-1 0,-1 1 0,1-1 0,1-2 0,3 0 33,0 0 1,0 0-1,0 1 1,1-1-1,-1 1 1,12-4-1,14-9 113,205-93-597,-229 104-3067,-7-1-3951,-1 2-947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19.104"/>
    </inkml:context>
    <inkml:brush xml:id="br0">
      <inkml:brushProperty name="width" value="0.025" units="cm"/>
      <inkml:brushProperty name="height" value="0.025" units="cm"/>
    </inkml:brush>
  </inkml:definitions>
  <inkml:trace contextRef="#ctx0" brushRef="#br0">0 234 15727,'0'0'7655,"96"-79"-6021,-42 39-898,5 2-543,4 4-161,-7 11-32,-4 7-545,-8 12-896,-14 4-641,-5 4-417,-13 10-447,-12 0-2179,-2-2-2595</inkml:trace>
  <inkml:trace contextRef="#ctx0" brushRef="#br0" timeOffset="1">73 443 14638,'0'0'3651,"53"-12"-1569,-5-19-192,17-4-32,7-5-833,3 2-545,1 2-320,-1 9-256,-4 8-1697,-6-1-962,-4 3-6566</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21.935"/>
    </inkml:context>
    <inkml:brush xml:id="br0">
      <inkml:brushProperty name="width" value="0.025" units="cm"/>
      <inkml:brushProperty name="height" value="0.025" units="cm"/>
    </inkml:brush>
  </inkml:definitions>
  <inkml:trace contextRef="#ctx0" brushRef="#br0">104 903 11851,'-103'49'6849,"103"-49"-6817,0 0-1,0 0 0,0 0 1,0 0-1,0 0 0,0 0 0,0 0 1,0 0-1,0 0 0,0 0 1,0 0-1,1 0 0,-1 0 0,0 0 1,0 0-1,0 0 0,0 0 1,0 0-1,0 0 0,0 0 0,0 0 1,0 1-1,0-1 0,0 0 1,0 0-1,0 0 0,0 0 1,0 0-1,0 0 0,0 0 0,0 0 1,0 0-1,0 0 0,0 0 1,1 0-1,-1 0 0,0 0 0,0 1 1,0-1-1,0 0 0,0 0 1,0 0-1,0 0 0,-1 0 0,1 0 1,0 0-1,0 0 0,0 0 1,0 0-1,0 0 0,0 1 1,13-2 369,39-11 291,1-2 0,83-35 0,-25 8-254,806-253 400,474-170-4089,-1345 448 3242,-29 11 17,0-1 0,-1 0 0,1-2-1,-2 1 1,25-17 0,-40 24 2,-1-1 0,1 1 0,0 0 0,0-1 0,0 1 0,-1 0 0,1-1 0,0 1 0,0 0 0,-1-1 0,1 1 0,0 0 0,0 0 0,-1-1 0,1 1 0,0 0 0,-1 0 0,1-1 0,0 1 0,-1 0 0,1 0 0,-1 0 0,1 0 0,0 0 0,-1 0 0,1-1 0,-1 1 0,1 0 0,0 0 0,-1 0 0,1 0 0,-1 1 0,1-1 0,0 0 0,-1 0 0,1 0 0,-1 0 0,0 1 0,-27-3 294,-28 5-180,0 3 0,1 3 1,-56 15-1,41-8-77,-1537 409 3306,1574-414-3303,-45 14 69,1 3-1,-119 62 0,193-88-97,0-1-1,0 1 1,0 0-1,0 0 0,1 1 1,-1-1-1,1 0 0,-1 1 1,1 0-1,-2 2 0,4-4-19,0-1 0,0 1 0,-1-1 0,1 0 0,0 1 0,0-1 0,0 1 0,0-1 0,0 0 0,0 1 0,0-1 0,0 1 0,0-1 0,0 1 0,0-1 0,0 0 0,0 1 0,0-1 0,1 1 0,-1-1 0,0 0 0,0 1 0,0-1 0,1 1 0,-1-1 0,0 0 0,0 1 0,1-1 0,-1 0 0,1 1 0,24 6-111,11-5 153,0-2 1,0-2-1,59-10 1,117-34 37,-148 31-75,1274-298-1623,-1302 304 1513,66-15-324,0-4 0,126-53 0,-194 62 449,-34 19-19,0 0-1,0 0 1,1 0-1,-1 0 1,0 0 0,1 0-1,-1 0 1,0 0-1,0 0 1,1 0 0,-1 0-1,0-1 1,0 1-1,1 0 1,-1 0-1,0 0 1,0-1 0,0 1-1,0 0 1,1 0-1,-1 0 1,0-1 0,0 1-1,0 0 1,0 0-1,0-1 1,1 1 0,-1 0-1,0 0 1,0-1-1,0 1 1,0 0 0,0 0-1,0-1 1,0 1-1,0 0 1,0-1 0,0 1-1,0 0 1,0 0-1,0-1 1,0 1-1,-1 0 1,1 0 0,0-1-1,0 1 1,0 0-1,0 0 1,0-1 0,0 1-1,-1 0 1,1 0-1,0-1 1,0 1 0,0 0-1,-1 0 1,1 0-1,-22-3 201,-21 4-86,0 2-1,0 2 1,1 2 0,-47 14 0,18-4-60,-357 84 518,-598 224 0,830-241-501,90-37-1135,-3-4-3453,55-27-5383</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22.779"/>
    </inkml:context>
    <inkml:brush xml:id="br0">
      <inkml:brushProperty name="width" value="0.025" units="cm"/>
      <inkml:brushProperty name="height" value="0.025" units="cm"/>
    </inkml:brush>
  </inkml:definitions>
  <inkml:trace contextRef="#ctx0" brushRef="#br0">44 1 14926,'-5'19'123,"-9"46"372,4 0-1,-4 102 1,13-62 444,5 0 1,24 139-1,-20-196-866,3 0-1,2-1 1,2-1 0,1 0 0,3-1 0,2-1 0,36 57 0,-42-79 30,36 39 0,-45-54-149,1 0 0,0 0 0,0-1 0,1 0 0,0-1 0,0 0 0,0 0-1,16 6 1,-24-10-48,1-1 0,0 1-1,0-1 1,0 1-1,0-1 1,0 0 0,0 0-1,0 1 1,0-1-1,0 0 1,0 0 0,0 0-1,0 0 1,0 0-1,0 0 1,0 0 0,0 0-1,0-1 1,0 1-1,0 0 1,0-1 0,0 1-1,0 0 1,-1-1-1,1 1 1,0-1 0,0 0-1,0 1 1,0-1-1,-1 1 1,1-1 0,0 0-1,-1 0 1,1 0-1,0 0 1,0-3-338,0 1 0,0-1 0,0 0 0,-1 1 0,0-1 0,1 1 0,-2-1 0,1-4-1,-3-47-4286</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23.248"/>
    </inkml:context>
    <inkml:brush xml:id="br0">
      <inkml:brushProperty name="width" value="0.025" units="cm"/>
      <inkml:brushProperty name="height" value="0.025" units="cm"/>
    </inkml:brush>
  </inkml:definitions>
  <inkml:trace contextRef="#ctx0" brushRef="#br0">0 1670 13261,'9'-26'189,"1"-1"-1,1 2 1,1-1 0,1 1 0,1 1 0,1 1 0,1 0 0,1 1 0,1 0 0,1 2 0,1 0 0,1 1 0,27-19 0,5 1-8,1 3 0,2 2 0,1 2 0,101-36 0,-49 29-228,166-34 1,124 1-899,-183 35 98,560-127-1311,-17-74 2821,107-145 2075,-642 276-484,-209 97-1908,33-13 759,-46 20-1023,1 1 0,-1-1 1,1 0-1,0 0 0,-1 1 0,1 0 1,-1-1-1,1 1 0,0 0 1,-1 0-1,1 1 0,0-1 0,-1 0 1,4 2-1,-5-1-66,0 0-1,0 0 1,0 0-1,0 1 1,0-1-1,0 0 1,0 0-1,-1 1 1,1-1-1,-1 0 1,1 1-1,-1-1 1,0 1 0,1-1-1,-1 1 1,0-1-1,0 1 1,0-1-1,0 3 1,-1 38 267,0-28-135,1 13-17,-1 48 131,4 0 1,14 91-1,-4-97-246,86 424 1211,-60-335-842,63 165 0,-77-268-565,-3-8-1754,-12-17-2887,-9-19-2775</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23.655"/>
    </inkml:context>
    <inkml:brush xml:id="br0">
      <inkml:brushProperty name="width" value="0.025" units="cm"/>
      <inkml:brushProperty name="height" value="0.025" units="cm"/>
    </inkml:brush>
  </inkml:definitions>
  <inkml:trace contextRef="#ctx0" brushRef="#br0">54 1496 6726,'-11'4'3711,"-32"12"-1480,66-20 1751,22-7-2983,291-114 3292,296-103-2069,624-165-1553,-519 166-938,603-179-1188,-1287 390 108,0-3 0,57-28 0,-47 8-4641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2.883"/>
    </inkml:context>
    <inkml:brush xml:id="br0">
      <inkml:brushProperty name="width" value="0.025" units="cm"/>
      <inkml:brushProperty name="height" value="0.025" units="cm"/>
    </inkml:brush>
  </inkml:definitions>
  <inkml:trace contextRef="#ctx0" brushRef="#br0">2 0 15310,'0'0'5878,"-1"11"-5600,0 33 102,3 0 1,1 0-1,3 0 1,10 43-1,5 44 531,26 454 1247,-6-50-1668,-29-446 175,4-1 0,38 119 0,84 160 810,-109-282-1678,-34-170-9043,0 53 1494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9.074"/>
    </inkml:context>
    <inkml:brush xml:id="br0">
      <inkml:brushProperty name="width" value="0.025" units="cm"/>
      <inkml:brushProperty name="height" value="0.025" units="cm"/>
    </inkml:brush>
  </inkml:definitions>
  <inkml:trace contextRef="#ctx0" brushRef="#br0">53 1 14157,'0'0'2573,"0"9"-1195,-16 238 4086,2-91-4346,-9 119 1156,56-394-1318,-8 33-604,-9 26-388,-3 7-72,2 1-1,2 0 1,36-74-1,-51 121 80,1 0 0,0 1 0,0-1 0,0 1 0,1-1-1,-1 1 1,1 0 0,0 1 0,0-1 0,0 1 0,1-1 0,-1 1 0,1 0-1,-1 1 1,1-1 0,0 1 0,0 0 0,1 0 0,-1 1 0,0-1-1,0 1 1,1 1 0,10-2 0,-16 2 20,1 0-1,-1 0 1,1 0 0,-1 0 0,1 0-1,-1 0 1,1 0 0,0 0-1,-1 0 1,1 0 0,-1 0 0,1 0-1,-1 0 1,1 0 0,-1 0-1,1 0 1,-1 1 0,1-1 0,-1 0-1,1 0 1,-1 1 0,1-1-1,-1 0 1,1 1 0,-1-1 0,0 0-1,1 1 1,-1-1 0,1 1-1,-1-1 1,0 1 0,0-1 0,1 1-1,-1-1 1,0 1 0,0-1-1,1 1 1,-1-1 0,0 1 0,0-1-1,0 1 1,0-1 0,0 1-1,0-1 1,0 1 0,0 0-1,0-1 1,0 1 0,0-1 0,0 1-1,-1-1 1,1 1 0,0-1-1,0 1 1,-1-1 0,1 1 0,0-1-1,0 1 1,-1-1 0,0 1 0,-23 27-210,-4-9 216,-1-2 1,-59 26-1,49-26-233,-40 26 0,110-43-3613,-2-5 1307,0-2 1,38-12-1,-30 7-1167,25-6-5056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3.926"/>
    </inkml:context>
    <inkml:brush xml:id="br0">
      <inkml:brushProperty name="width" value="0.025" units="cm"/>
      <inkml:brushProperty name="height" value="0.025" units="cm"/>
    </inkml:brush>
  </inkml:definitions>
  <inkml:trace contextRef="#ctx0" brushRef="#br0">205 1292 7079,'-11'0'4660,"-5"1"-4540,0 0 0,0-2 0,0 0-1,0-1 1,1 0 0,-1-2 0,1 0 0,-16-6-1,23 7 221,-17-7 4134,22 5-2166,15 1-1230,84-10-508,-2-5 0,106-34 0,-76 18-321,1034-249-1068,-934 231 288,1214-209 77,-306 81 2114,-924 133-1229,396-83-706,7 46 808,247 43 5280,-1009 17-13649,104 18 3730,3-1-2428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4.332"/>
    </inkml:context>
    <inkml:brush xml:id="br0">
      <inkml:brushProperty name="width" value="0.025" units="cm"/>
      <inkml:brushProperty name="height" value="0.025" units="cm"/>
    </inkml:brush>
  </inkml:definitions>
  <inkml:trace contextRef="#ctx0" brushRef="#br0">0 37 13004,'0'0'6027,"11"-5"-4217,0-1-1474,2 2 1,-1-1-1,0 2 0,1-1 1,0 2-1,0 0 0,23-1 1,37 2 537,-6 0-415,1 2 1,111 17-1,-175-18-428,-1 1 0,0-1 0,0 1 1,0 0-1,1 0 0,-1 1 0,0-1 0,-1 0 0,1 1 0,0 0 0,0 0 0,-1 0 0,1 0 0,-1 0 0,1 0 0,-1 1 0,0-1 0,0 1 0,0-1 0,0 1 0,-1 0 0,1 0 0,1 3 0,-2-1 85,0-1 1,-1 1-1,1 0 0,-1 0 0,0 0 1,0-1-1,0 1 0,-1 0 1,0 0-1,0 0 0,0-1 0,0 1 1,-1-1-1,1 1 0,-4 5 1,-16 26 273,-2 0 0,-1-2 1,-1-1-1,-2 0 1,-49 45-1,7-7 353,69-70-992,-18 16 731,8-10-1941,4-8-3956,5-9-5294</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5.302"/>
    </inkml:context>
    <inkml:brush xml:id="br0">
      <inkml:brushProperty name="width" value="0.025" units="cm"/>
      <inkml:brushProperty name="height" value="0.025" units="cm"/>
    </inkml:brush>
  </inkml:definitions>
  <inkml:trace contextRef="#ctx0" brushRef="#br0">24 517 5862,'0'0'2087,"-3"12"1660,-3 16-1569,0 1 1,2-1-1,0 31 0,4-59-2144,0 1 0,0-1 1,0 0-1,0 1 0,-1-1 0,1 0 1,0 0-1,0 1 0,0-1 1,0 0-1,0 1 0,1-1 1,-1 0-1,0 1 0,0-1 0,0 0 1,0 0-1,0 1 0,0-1 1,0 0-1,1 1 0,-1-1 0,0 0 1,0 0-1,0 1 0,0-1 1,1 0-1,-1 0 0,0 0 1,0 1-1,1-1 0,-1 0 0,0 0 1,0 0-1,1 0 0,-1 0 1,0 0-1,1 1 0,-1-1 1,1 0-1,12-8 832,9-20 385,58-136 1605,-41 62-2386,50-208 0,-76 240 149,-11 70-371,1 10-268,3 17-117,1 14 190,3-1 1,0 0-1,30 70 1,-31-89-73,2 1 1,0-1-1,1-1 1,2 0-1,0-1 1,0 0 0,2-1-1,19 16 1,-28-27-149,1-1 0,0-1 1,0 1-1,0-1 1,1-1-1,-1 0 1,1 0-1,11 3 1,-12-5-494,0 0 1,0-1 0,0 0 0,1 0 0,-1-1 0,8-1 0,30-5-7044</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6.399"/>
    </inkml:context>
    <inkml:brush xml:id="br0">
      <inkml:brushProperty name="width" value="0.025" units="cm"/>
      <inkml:brushProperty name="height" value="0.025" units="cm"/>
    </inkml:brush>
  </inkml:definitions>
  <inkml:trace contextRef="#ctx0" brushRef="#br0">1 1 6887,'0'0'15897,"2"11"-15059,5 42-75,13 76 530,-16-113-1060,0 1 0,1-1 0,0 0 0,2 0 0,11 22 0,-17-36-194,0-1 0,0 1 0,1 0 0,-1 0 0,1-1 0,-1 1 0,1 0 0,-1-1 0,1 0 0,0 1 0,0-1 0,-1 0 0,1 0 0,0 0 0,0 0 0,0 0 0,0 0 0,1-1 0,-1 1 0,0-1 0,0 0 0,0 1 0,0-1 0,1 0 0,-1 0 0,0 0 0,0 0 0,0-1 0,0 1 0,1-1 0,-1 1-1,0-1 1,0 0 0,0 0 0,0 0 0,3-2 0,8-5 23,0 0 0,-1-1 0,0-1 0,16-16 0,1 0-25,-6 14-33,-22 12 1,0 0 0,-1 0-1,1 0 1,-1 0 0,1 1-1,0-1 1,-1 0 0,1 0-1,0 0 1,-1 0 0,1 1 0,-1-1-1,1 0 1,-1 1 0,1-1-1,-1 0 1,1 1 0,-1-1-1,1 1 1,-1-1 0,1 1-1,-1-1 1,1 1 0,1 3 43,0 1 0,-1-1 0,1 1 0,-1-1 0,0 1 0,-1-1 0,1 8 0,2 9 118,-2-18-135,0 1 1,-1-1-1,1 0 1,0 0-1,0 0 1,1 0-1,-1 0 1,1 0-1,-1 0 1,1-1-1,0 1 1,0-1-1,0 1 1,0-1-1,1 1 1,3 2-1,-4-4-5,0-1 0,0 1-1,0 0 1,0 0 0,0-1 0,0 1-1,0-1 1,0 0 0,0 0-1,0 0 1,1 0 0,-1 0-1,0 0 1,0 0 0,0-1-1,0 1 1,0-1 0,0 1-1,0-1 1,0 0 0,0 0-1,0 0 1,0 0 0,-1 0-1,1 0 1,0-1 0,1-1-1,14-11 81,-2-1 0,28-33 0,-9 8-50,-34 40-56,0 1 0,0 0 0,0-1 0,0 1 0,0-1 0,0 1 0,0 0 0,0-1 0,0 1 0,0 0 0,0-1-1,0 1 1,1-1 0,-1 1 0,0 0 0,0-1 0,1 1 0,-1-1 0,0 1 0,1-1 0,-1 1 0,0-1 0,1 1 0,-1-1 0,1 1 0,-1-1 0,1 0 0,-1 1-1,1-1 1,-1 0 0,1 1 0,-1-1 0,1 0 0,0 0 0,-1 1 0,1-1 0,-1 0 0,1 0 0,0 0 0,-1 0 0,1 0 0,0 0 0,-1 0 0,1 0 0,0 0-1,-1 0 1,1 0 0,-1 0 0,1-1 0,0 1 0,-1 0 0,1 0 0,-1-1 0,1 1 0,-1 0 0,1-1 0,-1 1 0,1 0 0,-1-1 0,1 1 0,-1-1 0,1 1-1,-1-1 1,0 1 0,1-1 0,-1 1 0,0-1 0,1 1 0,-1-2 0,0 64 0,0-48 9,0-12-136,1 32 150,3-21-1083,-4-13 998,0 1-1,0-1 0,0 0 1,0 0-1,1 0 1,-1 0-1,0 0 0,0 0 1,0 0-1,1 0 1,-1 0-1,0 0 0,0 0 1,0 1-1,1-1 1,-1 0-1,0 0 0,0 0 1,0 0-1,1-1 1,-1 1-1,0 0 0,0 0 1,0 0-1,1 0 1,-1 0-1,0 0 0,0 0 1,0 0-1,0 0 1,1 0-1,-1-1 0,0 1 1,0 0-1,0 0 0,0 0 1,0 0-1,1 0 1,-1-1-1,0 1 0,0 0 1,0 0-1,0 0 1,0-1-1,0 1 0,0 0 1,0 0-1,2-5-584,0 1-1,-1 0 1,1-1-1,-1 1 1,0-1-1,-1 1 1,1-1 0,-1 1-1,0-1 1,0 0-1,-1-7 1,0-5-2277,1-18-4282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6.756"/>
    </inkml:context>
    <inkml:brush xml:id="br0">
      <inkml:brushProperty name="width" value="0.025" units="cm"/>
      <inkml:brushProperty name="height" value="0.025" units="cm"/>
    </inkml:brush>
  </inkml:definitions>
  <inkml:trace contextRef="#ctx0" brushRef="#br0">8 1 12011,'0'0'13261,"-7"5"-20148,16-5-1152</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7.110"/>
    </inkml:context>
    <inkml:brush xml:id="br0">
      <inkml:brushProperty name="width" value="0.025" units="cm"/>
      <inkml:brushProperty name="height" value="0.025" units="cm"/>
    </inkml:brush>
  </inkml:definitions>
  <inkml:trace contextRef="#ctx0" brushRef="#br0">134 8 18353,'0'0'4789,"-11"-1"-2889,-36-1-554,44 3-1298,-1-1 0,0 1 0,1 0 0,-1 0 0,1 1 0,-1-1 0,1 0 0,0 1 0,0 0 0,0 0 0,0 0 0,0 0 0,0 1 0,0-1 0,0 1 0,1-1 0,0 1 0,-1 0 0,1 0 1,0 0-1,0 0 0,1 1 0,-1-1 0,1 0 0,-1 1 0,1-1 0,0 1 0,1 0 0,-1-1 0,0 1 0,1 0 0,0-1 0,0 1 0,0 0 0,0-1 0,1 1 0,1 6 0,-1-9-42,0 1 0,0-1 0,1 1 0,-1-1-1,0 0 1,1 1 0,-1-1 0,1 0-1,-1 0 1,1 0 0,0 0 0,-1 0 0,1-1-1,0 1 1,0 0 0,-1-1 0,1 1 0,0-1-1,0 0 1,0 1 0,0-1 0,0 0 0,0 0-1,2-1 1,3 1 6,0 0 1,0-1-1,0 1 1,1-2-1,8-2 0,-6 0-67,-1-1-1,1 0 0,-1-1 1,0 0-1,0 0 1,14-15-1,-14 13-5,0 1-1,0-1 1,1 1-1,0 1 1,13-7-1,-22 13 64,-1 0 0,0 0-1,1 0 1,-1-1 0,1 1-1,-1 0 1,0 0 0,1 0-1,-1 0 1,0 0 0,1 0-1,-1 0 1,1 0 0,-1 0-1,0 0 1,1 0 0,-1 0-1,1 1 1,-1-1 0,0 0-1,1 0 1,-1 0 0,0 0-1,1 1 1,-1-1 0,0 0-1,1 0 1,-1 1 0,0-1-1,1 0 1,-1 1 0,0-1-1,0 0 1,1 1 0,4 18 207,-5 32 298,0-39-406,-1-11-63,1 0 0,0 0 0,0-1 0,0 1-1,0 0 1,0 0 0,0-1 0,0 1 0,0 0 0,0 0 0,0-1 0,1 1 0,-1 0 0,0-1 0,0 1 0,1 0 0,-1-1 0,1 1 0,-1 0 0,0-1 0,1 1 0,-1-1 0,1 1 0,-1 0 0,1-1 0,0 1 0,-1-1 0,2 1 0,-1-1-3,0 0 1,0 0 0,0 0-1,1-1 1,-1 1 0,0 0-1,0-1 1,0 1 0,0 0-1,0-1 1,0 1 0,0-1-1,0 0 1,0 1 0,0-1-1,1-1 1,43-44 316,-35 36-319,-2 0-59,26-23 96,-32 31-98,0 1 0,0-1-1,-1 1 1,1 0 0,0 0-1,0 0 1,0 0 0,0 0-1,1 0 1,-1 0 0,0 1-1,0-1 1,0 1 0,1-1-1,-1 1 1,4 0 0,-5 3 21,0 1 1,0-1-1,0 1 1,0-1 0,0 1-1,-1-1 1,0 1-1,0-1 1,0 1-1,0-1 1,-1 7 0,0-3 19,-1 42 61,2-48-20,6-15-156,-2 5-1118,2 0-1,0 0 1,0 0-1,12-13 1,19-9-10754,-22 24 6673</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47.453"/>
    </inkml:context>
    <inkml:brush xml:id="br0">
      <inkml:brushProperty name="width" value="0.025" units="cm"/>
      <inkml:brushProperty name="height" value="0.025" units="cm"/>
    </inkml:brush>
  </inkml:definitions>
  <inkml:trace contextRef="#ctx0" brushRef="#br0">1 120 2274,'0'0'19053,"8"4"-17201,-2-1-1539,-4-2-225,0 1 0,0-1-1,0 0 1,0 0 0,0 0-1,1 0 1,-1 0 0,0-1-1,0 1 1,1-1 0,-1 1-1,0-1 1,1 0 0,-1 0-1,1 0 1,-1 0 0,0 0-1,1-1 1,-1 1 0,0-1-1,1 0 1,-1 1 0,0-1-1,0 0 1,0 0-1,3-2 1,43-29 551,-10 7-416,52-43-1,-90 65 1553,-10 4-1240,-13 8-176,10 0-92,1 2 1,0 0-1,1 0 0,0 1 0,-9 14 1,15-19-149,0 0 1,1-1-1,0 2 1,0-1-1,1 0 1,0 1-1,0-1 1,1 1-1,0 0 1,0 0-1,-1 14 1,4-20-116,-1-1 0,1 1 0,-1-1 0,1 0 0,0 1 1,-1-1-1,1 0 0,0 1 0,0-1 0,0 0 0,0 0 1,0 0-1,0 0 0,0 0 0,1 0 0,-1 0 1,0 0-1,1-1 0,-1 1 0,0 0 0,1-1 0,-1 1 1,0-1-1,1 1 0,-1-1 0,1 0 0,-1 0 0,1 0 1,-1 0-1,1 0 0,-1 0 0,3 0 0,61-1-99,-55 0 31,3 0-736,1-1 0,-1 0-1,25-9 1,11-11-6174,-7-5-5742</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2:58.911"/>
    </inkml:context>
    <inkml:brush xml:id="br0">
      <inkml:brushProperty name="width" value="0.025" units="cm"/>
      <inkml:brushProperty name="height" value="0.025" units="cm"/>
    </inkml:brush>
  </inkml:definitions>
  <inkml:trace contextRef="#ctx0" brushRef="#br0">2748 1054 3651,'0'0'4042,"-9"0"-2937,-43 0 1521,18-11 1487,-16-18-2540,0-1 354,38 24-1777,0-2 1,1 1 0,-1-2-1,2 1 1,-19-20-1,17 17 54,0 0 0,0 0-1,0 1 1,-20-10 0,-68-23 134,79 36-283,1-1-1,-1 0 1,2-2 0,0 0 0,-34-25 0,30 16 213,-1 1 0,0 1 0,-1 1 0,-46-21 0,47 25-172,1-2 1,1 0-1,1-2 1,0 0-1,0-1 1,-17-21 0,-54-42 214,37 41-197,-3 3-1,-1 3 1,-99-41-1,131 61-97,2-2-1,-29-20 1,26 17 3,-38-20 1,-11-9 17,68 39-37,-1 1 1,0 0-1,0 1 0,0 0 1,-1 1-1,0 0 1,0 0-1,0 1 1,0 1-1,-1 0 0,0 0 1,-18-1-1,-49 1 115,46 0-114,-52 4 1,75 1-18,1 0-1,-1 0 1,1 1 0,0 0 0,-12 7 0,12-6 28,-1 0 1,1 0 0,-1-1-1,1 0 1,-14 2-1,16-5-19,0 1 0,1 0 0,-1 0 0,0 1 0,0 0 0,1 0 0,-1 0 0,1 1 0,-1 0 0,1 0 0,0 1 0,1 0 0,-1 0 0,0 0 0,1 1 0,0 0 0,0 0 0,-6 9 0,-38 35 23,28-29-29,0 2 1,1 0-1,1 1 1,2 0 0,-21 36-1,32-48 29,-2 0 0,1-1 0,-1 1 0,-18 17 0,16-19-25,1 1-1,1 0 0,-1 0 1,-12 23-1,2 10-9,1 0-1,-20 77 1,-9 94-14,38-154 30,-2 76 0,-1 11 4,-14 154-1,23-261 0,1 348 19,4-87-6,-2-292-310,-1-8 69,1 1 0,-1 0 0,1 0 0,0-1 0,0 1 0,-1 0 0,1 0 0,1 0-1,-1-1 1,0 1 0,0 0 0,1 0 0,-1-1 0,1 1 0,-1 0 0,3 3-1,0-7-3491,-2-8-2222</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00.988"/>
    </inkml:context>
    <inkml:brush xml:id="br0">
      <inkml:brushProperty name="width" value="0.025" units="cm"/>
      <inkml:brushProperty name="height" value="0.025" units="cm"/>
    </inkml:brush>
  </inkml:definitions>
  <inkml:trace contextRef="#ctx0" brushRef="#br0">14 1 4036,'0'0'10714,"-2"15"-10105,-6 74-297,5 1 0,3 0 0,5 0 1,3-1-1,21 92 0,23 160-130,-31-179 429,74 278 0,-93-435-608,172 608 192,-163-552 576,6 110 1,-13-108-484,20 102 0,-9-119 920,-12-37-3976,1-2-3300,-10-17-5143</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1.107"/>
    </inkml:context>
    <inkml:brush xml:id="br0">
      <inkml:brushProperty name="width" value="0.025" units="cm"/>
      <inkml:brushProperty name="height" value="0.025" units="cm"/>
    </inkml:brush>
  </inkml:definitions>
  <inkml:trace contextRef="#ctx0" brushRef="#br0">1 1 3908,'0'0'-961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39.728"/>
    </inkml:context>
    <inkml:brush xml:id="br0">
      <inkml:brushProperty name="width" value="0.025" units="cm"/>
      <inkml:brushProperty name="height" value="0.025" units="cm"/>
    </inkml:brush>
  </inkml:definitions>
  <inkml:trace contextRef="#ctx0" brushRef="#br0">202 329 10698,'0'0'7068,"-9"-3"-4986,5 1-1944,0 1 0,-1-1 0,1 1 0,-1 0 0,1 0 1,-1 0-1,1 0 0,-1 1 0,0 0 0,1 0 0,-1 0 0,0 1 0,1-1 0,-1 1 0,1 0 0,-1 1 0,1-1 0,0 1 0,-1-1 1,1 1-1,-5 4 0,0 0 140,1 1 0,-1 0 0,1 0 0,1 1 0,0 0 1,-9 12-1,13-15-150,0 0-1,0 0 1,0 0 0,1 1 0,-1-1 0,1 1 0,1-1-1,-1 1 1,1 0 0,0 0 0,0 0 0,1 0 0,-1 6 0,2-11-118,-1 1 1,1 0 0,-1 0 0,1-1 0,0 1 0,0 0 0,-1-1 0,1 1 0,0-1 0,1 1 0,-1-1 0,0 0 0,0 1 0,1-1 0,-1 0 0,0 0 0,1 0 0,-1 0 0,1 0 0,0 0 0,-1 0 0,1 0 0,0-1 0,-1 1 0,1-1 0,0 1 0,0-1 0,-1 0 0,1 1 0,0-1 0,0 0 0,0 0 0,0 0 0,2-1 0,3 1 37,0 0 1,0-1 0,0 0-1,0 0 1,0-1 0,0 0-1,0 0 1,7-3 0,-7 0-23,1 1 1,-1-1 0,0 0-1,0-1 1,-1 1 0,1-1-1,-1-1 1,-1 1 0,1-1-1,-1 0 1,0 0 0,-1-1-1,1 1 1,-2-1 0,6-15-1,-3 5 37,-1-1-1,-1-1 0,-1 1 1,-1-1-1,0-35 0,-6 39-111,-5 21-97,8-5 144,1 1-1,0-1 1,-1 1-1,1 0 0,-1-1 1,1 1-1,0 0 1,0-1-1,-1 1 0,1 0 1,0-1-1,0 1 1,0 0-1,0-1 0,-1 1 1,1 0-1,0-1 1,0 1-1,1 0 0,-1 0 1,0-1-1,0 1 1,0 0-1,0-1 0,1 1 1,-1 0-1,0-1 1,0 1-1,1 0 0,-1-1 1,1 1-1,-1-1 1,1 1-1,-1-1 0,1 1 1,-1-1-1,1 1 1,-1-1-1,2 1 0,2 1 25,1-1 0,0-1 0,0 1 0,-1 0 0,1-1-1,0 0 1,0 0 0,0-1 0,0 1 0,-1-1 0,1 0-1,0 0 1,0-1 0,-1 1 0,1-1 0,-1 0 0,0 0-1,7-5 1,4-2 37,1-1 1,-2-1-1,22-20 0,-28 24-42,0 0 0,-1-1 0,1 0 0,-2 0 0,1-1-1,-1 1 1,-1-2 0,1 1 0,-2 0 0,1-1 0,-1 0 0,-1 0 0,0-1 0,0 1 0,-1 0 0,1-12 0,-6 18-122,-4 11 46,-6 10-12,0 7 72,1 0 0,1 0 1,1 1-1,2 0 0,0 1 0,2 0 0,1 0 1,-4 50-1,8-74 2,1 1 1,0 0-1,0 0 1,0 0-1,1 0 1,-1 0-1,1 0 1,0 0-1,-1-1 1,1 1 0,0 0-1,1 0 1,-1-1-1,0 1 1,1-1-1,-1 1 1,1-1-1,0 0 1,0 0-1,0 1 1,0-1-1,0-1 1,0 1-1,1 0 1,-1 0-1,5 1 1,-1-1 10,0 0 0,0 0-1,1-1 1,-1 0 0,0-1 0,1 1 0,-1-1 0,1 0 0,-1-1 0,0 0-1,9-1 1,-5-1 4,0 0-1,0-1 0,-1 0 0,1 0 1,-1-1-1,0 0 0,-1-1 0,1 0 0,-1 0 1,0-1-1,13-14 0,-10 9 5,0-1-1,0-1 1,-1 0-1,-1-1 1,0 0-1,9-20 1,-12 12 102,-15 31 137,-20 36 21,24-32-206,0-1-1,0 1 0,1 0 1,1 1-1,0-1 0,0 0 1,1 1-1,0 17 0,2-28-69,0-1 0,0 0-1,0 1 1,0-1 0,1 0-1,-1 1 1,0-1-1,1 0 1,-1 1 0,1-1-1,-1 0 1,1 0 0,-1 0-1,1 1 1,0-1 0,0 0-1,-1 0 1,1 0-1,0 0 1,0 0 0,0 0-1,0-1 1,0 1 0,0 0-1,1 0 1,1 0 0,0 0 14,1 0 1,-1 0 0,1 0 0,-1-1 0,1 1 0,-1-1 0,1 0 0,0 0-1,-1 0 1,5-1 0,2-1-283,1-1 0,0 1 0,-1-2 0,1 1 0,-1-1 0,11-7 0,-15 8-874,0-1 0,0-1 0,-1 1 0,1-1-1,8-10 1,2-9-5174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1.590"/>
    </inkml:context>
    <inkml:brush xml:id="br0">
      <inkml:brushProperty name="width" value="0.025" units="cm"/>
      <inkml:brushProperty name="height" value="0.025" units="cm"/>
    </inkml:brush>
  </inkml:definitions>
  <inkml:trace contextRef="#ctx0" brushRef="#br0">63 0 7239,'-1'14'2493,"-22"137"860,9-70-1656,-5 93 1,18-79-1386,4 1 1,4-1 0,4 0 0,29 120 0,63 300-30,-115-697 192,-37-579-439,27 341-8,20 393-17,2 15 22,0 1 1,-1-1 0,0 1 0,-1 0 0,-7-22-1,9 32-31,0 1-1,0-1 0,-1 1 1,1-1-1,0 1 1,0-1-1,0 1 0,0 0 1,-1-1-1,1 1 0,0-1 1,-1 1-1,1 0 1,0-1-1,0 1 0,-1 0 1,1-1-1,-1 1 0,1 0 1,0-1-1,-1 1 0,1 0 1,-1 0-1,1 0 1,0-1-1,-1 1 0,1 0 1,-1 0-1,1 0 0,-1 0 1,1 0-1,-1 0 0,1 0 1,-1 0-1,0 0 1,-11 14-41,-3 25 23,5 7 47,2 1 0,-4 88 0,13 97 52,0-216-83,11 149 62,7 1 1,81 321-1,-77-407-365,-9-33-3355,-13-43-2049</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2.338"/>
    </inkml:context>
    <inkml:brush xml:id="br0">
      <inkml:brushProperty name="width" value="0.025" units="cm"/>
      <inkml:brushProperty name="height" value="0.025" units="cm"/>
    </inkml:brush>
  </inkml:definitions>
  <inkml:trace contextRef="#ctx0" brushRef="#br0">1696 15 8104,'-213'-15'4275,"5"20"-3586,144 0-800,1 4 0,0 2 0,0 3 0,-92 34 0,94-24 190,2 2-1,1 3 1,2 2-1,1 3 1,1 2-1,2 3 1,2 2 0,1 2-1,-68 78 1,88-87 66,2 1 0,1 2 0,2 0 0,2 2 0,1 1 1,2 0-1,2 1 0,2 1 0,1 1 0,2 0 0,3 0 1,1 1-1,2 0 0,0 77 0,6-98-118,1-1-1,2 0 1,0 1 0,2-1-1,0 0 1,1-1 0,1 1 0,2-2-1,0 1 1,0-1 0,2 0-1,1-1 1,0 0 0,2-1-1,0 0 1,1-1 0,0-1-1,1-1 1,1 0 0,1-1-1,0 0 1,25 13 0,-6-8-226,1-1 0,1-2-1,0-2 1,1-2 0,1-1 0,-1-2 0,2-2 0,-1-2 0,1-1-1,0-3 1,45-3 0,-12-4-383,0-3 0,-1-4 0,0-2-1,-1-4 1,92-37 0,30-31-1238,-7-17-673</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2.668"/>
    </inkml:context>
    <inkml:brush xml:id="br0">
      <inkml:brushProperty name="width" value="0.025" units="cm"/>
      <inkml:brushProperty name="height" value="0.025" units="cm"/>
    </inkml:brush>
  </inkml:definitions>
  <inkml:trace contextRef="#ctx0" brushRef="#br0">1133 755 7207,'48'-151'3523,"-38"1"161,-18 12-706,-42 13-1216,-24 29-160,-24 30-161,-20 37 257,-15 29-1058,-11 15-544,3 30-96,10 6-64,17-5-416,32-12-801,23-17-577,29-17-1730,21-41-6245</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4.882"/>
    </inkml:context>
    <inkml:brush xml:id="br0">
      <inkml:brushProperty name="width" value="0.025" units="cm"/>
      <inkml:brushProperty name="height" value="0.025" units="cm"/>
    </inkml:brush>
  </inkml:definitions>
  <inkml:trace contextRef="#ctx0" brushRef="#br0">0 77 7143,'0'0'15252,"3"11"-14195,23 132 278,-16-78-943,20 71 0,-44-218 1951,-33-132-1344,52 252-896,-4-27-113,0-1 0,0 0 0,1 1 0,1-1 0,7 20-1,-7-24 10,0-1-1,0 1 1,1 0 0,0-1-1,0 0 1,0 0-1,0 0 1,1 0-1,7 5 1,-10-8 3,0-1-1,0 0 1,0 1 0,0-1 0,0 0 0,0-1 0,0 1 0,0 0-1,0 0 1,1-1 0,-1 1 0,0-1 0,1 0 0,-1 0-1,0 0 1,0 0 0,1 0 0,-1 0 0,0-1 0,1 1 0,-1-1-1,0 0 1,0 1 0,0-1 0,0 0 0,0 0 0,0 0 0,0-1-1,0 1 1,3-3 0,2-3 23,-1 0 1,0 0-1,0-1 0,0 0 1,-1 0-1,-1 0 0,1-1 0,-1 1 1,-1-1-1,0 0 0,3-13 0,4-17 195,5-50-1,-11 38-46,-2 29 110,-2 48-210,0 30-83,3 108 46,-1-146-31,0 0 1,1 0-1,1 0 0,1 0 1,0 0-1,14 27 1,-19-43-4,1 0 1,0-1 0,0 1-1,0 0 1,0 0 0,1-1-1,-1 1 1,0-1 0,1 1-1,-1-1 1,1 0 0,-1 1-1,4 1 1,-4-3-1,-1 0 1,1 0-1,0 0 1,-1 0-1,1 1 1,0-1-1,0 0 0,-1 0 1,1-1-1,0 1 1,-1 0-1,1 0 1,0 0-1,-1 0 0,1 0 1,0-1-1,-1 1 1,1 0-1,0-1 1,-1 1-1,1 0 0,-1-1 1,1 1-1,-1-1 1,1 1-1,0-1 0,1-3-7,1 1 0,-1 0-1,0-1 1,0 0-1,-1 1 1,1-1-1,-1 0 1,0 0-1,1 0 1,-2 0 0,2-6-1,0-15-957,-1 0-1,-2-34 1,-2 36-1652,0 1 0,-11-41 0,-6 3-5938</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5.287"/>
    </inkml:context>
    <inkml:brush xml:id="br0">
      <inkml:brushProperty name="width" value="0.025" units="cm"/>
      <inkml:brushProperty name="height" value="0.025" units="cm"/>
    </inkml:brush>
  </inkml:definitions>
  <inkml:trace contextRef="#ctx0" brushRef="#br0">1 38 18642,'0'0'6726,"73"-38"-9128,-41 38-801,-5 0-1698,4 8-1345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5.628"/>
    </inkml:context>
    <inkml:brush xml:id="br0">
      <inkml:brushProperty name="width" value="0.025" units="cm"/>
      <inkml:brushProperty name="height" value="0.025" units="cm"/>
    </inkml:brush>
  </inkml:definitions>
  <inkml:trace contextRef="#ctx0" brushRef="#br0">1 427 11755,'0'9'1821,"3"56"2026,-4-42-3049,1 0 1,2-1-1,0 1 0,1-1 1,13 43-1,-15-62-793,-1-1 0,1 0 0,0 0-1,0 0 1,0 0 0,0 0 0,1-1 0,-1 1 0,0 0-1,1-1 1,-1 1 0,1 0 0,0-1 0,-1 0 0,1 1-1,0-1 1,0 0 0,3 1 0,-3-1 7,0-1 0,-1 0 0,1 0 0,0 0 0,0 0 0,-1 0 0,1 0 0,0-1 0,0 1 0,-1 0 0,1-1-1,0 0 1,-1 1 0,1-1 0,-1 0 0,1 0 0,0 0 0,1-1 0,4-4 103,0-1-1,0 0 1,0 0-1,-1 0 1,0-1 0,9-15-1,1-5 126,-2-2-1,0 0 1,-2-1-1,-2 0 1,-1-1-1,-1 0 0,4-35 1,-3-9 364,-3-147-1,-6 218-496,0 0 0,-1 0 0,0 0-1,1 0 1,-2 0 0,1 0 0,-2-5 0,2 9-79,1 0 0,-1 0 0,1 0 0,-1 1 0,1-1 0,-1 0 1,1 0-1,-1 1 0,0-1 0,0 0 0,1 1 0,-1-1 0,0 1 1,0-1-1,0 1 0,1-1 0,-1 1 0,0 0 0,0-1 0,0 1 1,0 0-1,0 0 0,0 0 0,0 0 0,0-1 0,0 1 0,0 1 0,0-1 1,0 0-1,0 0 0,1 0 0,-1 0 0,0 1 0,0-1 0,0 0 1,0 1-1,0-1 0,0 1 0,1-1 0,-1 1 0,0-1 0,0 1 1,0 0-1,-11 10-22,0 0 1,1 0 0,1 1 0,0 1 0,1 0-1,0 0 1,-14 28 0,4-7 13,7-16-28,6-9 6,0 0 0,0 0 0,1 0 0,0 1 0,1 0-1,0 0 1,0 0 0,1 0 0,0 1 0,-1 16-1,4-26 2,0 0 1,0 0-1,0-1 0,1 1 0,-1 0 0,0 0 0,1-1 0,-1 1 0,1 0 0,-1-1 0,1 1 0,-1-1 0,1 1 1,-1-1-1,1 1 0,-1-1 0,1 1 0,0-1 0,-1 1 0,1-1 0,0 0 0,0 1 0,-1-1 0,1 0 0,0 0 0,0 1 1,-1-1-1,1 0 0,0 0 0,0 0 0,1 0 0,32 0-21,-24 0 20,12 0-88,-1 0 0,1 2 1,-1 0-1,0 1 0,0 1 0,35 12 0,-49-13 33,1 1-1,-1-1 0,0 1 0,0 0 1,-1 1-1,1 0 0,-1 0 0,0 1 0,0-1 1,-1 1-1,1 0 0,-1 1 0,-1-1 1,1 1-1,-1 0 0,0 0 0,-1 1 1,0-1-1,0 1 0,4 14 0,-4-7-1291,-1 0 0,0 0-1,0 20 1,-2-8-6178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6.090"/>
    </inkml:context>
    <inkml:brush xml:id="br0">
      <inkml:brushProperty name="width" value="0.025" units="cm"/>
      <inkml:brushProperty name="height" value="0.025" units="cm"/>
    </inkml:brush>
  </inkml:definitions>
  <inkml:trace contextRef="#ctx0" brushRef="#br0">155 833 6246,'-11'8'2242,"-5"4"-1262,-58 44 1491,69-52-2075,-1 1-1,1 0 1,0 0 0,0 1 0,1-1 0,0 1-1,0 0 1,0 0 0,0 1 0,-3 10 0,7-17-351,0 1 0,0-1 0,0 0 0,0 1 0,0-1 0,0 0 0,0 1 0,0-1 1,1 1-1,-1-1 0,0 0 0,0 1 0,0-1 0,0 0 0,1 1 0,-1-1 0,0 0 0,0 0 1,1 1-1,-1-1 0,0 0 0,1 0 0,-1 1 0,0-1 0,1 0 0,-1 0 0,0 0 0,1 0 0,-1 1 1,0-1-1,1 0 0,-1 0 0,1 0 0,-1 0 0,0 0 0,1 0 0,-1 0 0,1 0 0,-1 0 0,0 0 1,1 0-1,-1 0 0,0 0 0,1-1 0,-1 1 0,1 0 0,-1 0 0,0 0 0,1-1 0,24-6 829,-3-6-145,0-1 0,-1 0 1,-1-1-1,32-32 0,-14 13-126,340-304 1441,-24-29-7093,-248 261-5775,-86 88 8409,-5 3-367</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6.435"/>
    </inkml:context>
    <inkml:brush xml:id="br0">
      <inkml:brushProperty name="width" value="0.025" units="cm"/>
      <inkml:brushProperty name="height" value="0.025" units="cm"/>
    </inkml:brush>
  </inkml:definitions>
  <inkml:trace contextRef="#ctx0" brushRef="#br0">0 170 10025,'0'0'12914,"11"-6"-12434,45-27-181,79-44 69,-113 66-343,0 1-1,0 1 1,1 2 0,30-8 0,-52 15-22,0-1 0,0 1 0,0 0 0,0-1 0,0 1 0,0 0 0,0 0 0,0 0 0,0 0 0,0 0 0,0 0 1,0 0-1,0 1 0,0-1 0,0 0 0,0 0 0,0 1 0,-1-1 0,1 0 0,0 1 0,0-1 0,0 1 0,0 0 1,-1-1-1,1 1 0,1 1 0,-2-1 20,1 0 1,-1 1-1,0-1 1,1 1 0,-1-1-1,0 0 1,0 1-1,0-1 1,0 1-1,0-1 1,-1 0-1,1 1 1,0-1 0,-1 1-1,1-1 1,-2 2-1,-4 11 235,-1 0 0,-16 23 0,15-26-256,-10 19-17,1 1 0,-24 65 0,20-24-7312,18-60-2698</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7.305"/>
    </inkml:context>
    <inkml:brush xml:id="br0">
      <inkml:brushProperty name="width" value="0.025" units="cm"/>
      <inkml:brushProperty name="height" value="0.025" units="cm"/>
    </inkml:brush>
  </inkml:definitions>
  <inkml:trace contextRef="#ctx0" brushRef="#br0">1 281 3235,'2'-10'1004,"3"-12"1198,30-99 2998,-30 106-4794,1 1 0,1 0 0,0 0 0,1 1 0,0 0 0,18-20 0,-13 22 3453,-11 27-1099,-2-12-3144,-5 210 4111,1-70-2662,14 155-1,-5-252-1041,118 817 355,-89-739-370,-17-75-2696,-16-44 1114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8.336"/>
    </inkml:context>
    <inkml:brush xml:id="br0">
      <inkml:brushProperty name="width" value="0.025" units="cm"/>
      <inkml:brushProperty name="height" value="0.025" units="cm"/>
    </inkml:brush>
  </inkml:definitions>
  <inkml:trace contextRef="#ctx0" brushRef="#br0">1 0 3940,'0'0'9913,"0"10"-7084,0 39-1869,2 1-1,3-1 0,18 88 0,57 148 262,-33-129-625,-41-135-68,-1 1 1,0-1-1,-2 1 1,1 23-1,-4-45-511,0 1 0,-1-1 0,1 0 0,0 0 0,-1 1 0,1-1 0,0 0 0,0 0 0,-1 0 0,1 0 0,0 0 0,-1 1 0,1-1-1,0 0 1,-1 0 0,1 0 0,-1 0 0,1 0 0,0 0 0,-1 0 0,1 0 0,0 0 0,-1 0 0,1 0 0,0-1 0,-1 1 0,1 0 0,0 0 0,-1 0 0,1 0 0,0-1-1,-1 1 1,1 0 0,0 0 0,0 0 0,-1-1 0,1 1 0,0 0 0,0 0 0,-1-1 0,1 1 0,0 0 0,0-1 0,0 1 0,-1-1 0,-7-12 88,0-1-1,1 0 1,1-1 0,0 0 0,1 0 0,1 0 0,-5-29 0,3 17-79,-10-42-144,4-1 1,3 0-1,3-1 1,4 0-1,6-87 1,-3 149 109,0 0-1,1 0 1,0 0 0,0 1-1,1-1 1,0 1 0,0-1 0,1 1-1,7-12 1,-8 16-5,0 0-1,0 1 1,0-1-1,1 1 1,-1 0-1,1 0 1,0 0-1,0 0 1,0 0-1,0 1 1,0 0-1,1 0 1,-1 0-1,1 1 1,0-1-1,-1 1 1,1 0-1,0 0 1,5 0 0,-2 1 3,0 0 0,1 0 0,-1 0 0,0 1 0,0 0 1,1 1-1,8 3 0,-15-5 5,0 1 1,0-1-1,0 1 1,-1 0-1,1 0 1,0-1-1,-1 1 0,1 1 1,-1-1-1,1 0 1,-1 0-1,1 0 1,-1 1-1,0-1 1,0 1-1,1-1 0,-1 1 1,0 0-1,-1-1 1,1 1-1,0 0 1,0 0-1,-1-1 1,1 1-1,-1 0 0,1 0 1,-1 0-1,0 0 1,0 0-1,0 0 1,0-1-1,0 1 1,0 0-1,-1 0 0,1 0 1,0 0-1,-1 0 1,0 1-1,-2 2 22,1 0-1,-1-1 0,1 0 0,-1 1 1,-1-1-1,1 0 0,0-1 1,-1 1-1,0 0 0,0-1 1,0 0-1,-7 4 0,-62 33 115,54-31-84,0 1 3,5-2-8,0-1 0,0 0 1,-1-1-1,0-1 1,-24 6-1,63-24-3347,-8 3 2094,79-40-6087,-40 21 2013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0.057"/>
    </inkml:context>
    <inkml:brush xml:id="br0">
      <inkml:brushProperty name="width" value="0.025" units="cm"/>
      <inkml:brushProperty name="height" value="0.025" units="cm"/>
    </inkml:brush>
  </inkml:definitions>
  <inkml:trace contextRef="#ctx0" brushRef="#br0">0 0 15150,'0'0'10987,"51"4"-13582,-42 10-1793,-7-2-4196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8.693"/>
    </inkml:context>
    <inkml:brush xml:id="br0">
      <inkml:brushProperty name="width" value="0.025" units="cm"/>
      <inkml:brushProperty name="height" value="0.025" units="cm"/>
    </inkml:brush>
  </inkml:definitions>
  <inkml:trace contextRef="#ctx0" brushRef="#br0">102 32 15471,'0'0'2391,"-12"11"-698,4-3-1391,2-2-118,-1 0 0,1 0 0,0 0 0,1 1 0,0 0 0,0 0-1,0 1 1,1-1 0,0 1 0,1 0 0,-3 9 0,-11 59 1266,16-69-1375,0 0 1,1 1-1,0-1 1,0 1-1,0-1 1,1 0-1,0 1 1,3 9 0,-4-16-68,0 1 0,1-1 0,0 0 0,-1 1 0,1-1 0,0 0 1,-1 0-1,1 0 0,0 1 0,0-1 0,0 0 0,0 0 0,0 0 1,0 0-1,1-1 0,-1 1 0,0 0 0,0 0 0,1-1 1,-1 1-1,0-1 0,1 1 0,-1-1 0,0 1 0,1-1 0,-1 0 1,1 0-1,-1 0 0,1 1 0,-1-2 0,0 1 0,1 0 0,-1 0 1,1 0-1,-1-1 0,1 1 0,-1 0 0,0-1 0,1 0 0,-1 1 1,0-1-1,0 0 0,3-1 0,1-1 85,0 0 1,0-1-1,0 0 0,0 0 1,-1 0-1,0 0 0,0 0 1,0-1-1,4-6 0,-2-1 6,0-1 0,-1 0-1,0-1 1,-1 1 0,-1-1 0,0 0-1,1-15 1,-3 21-44,0 0 0,0 0 0,-1 0 0,-1 0 0,1 0 0,-1 0 0,0 0 0,-1 0 0,0 0-1,0 0 1,-1 0 0,0 1 0,-6-11 0,8 16-52,1 1-1,-1 0 1,0-1-1,0 1 1,0-1-1,0 1 1,0 0-1,0 0 1,0 0-1,0 0 1,-1 0-1,1 0 1,0 0-1,-1 0 1,1 0-1,-1 0 1,1 1-1,-1-1 1,1 0-1,-1 1 1,1 0-1,-1-1 1,-2 1-1,3 0-12,0 1 0,-1 0 0,1 0-1,0-1 1,0 1 0,0 0 0,0 0 0,0 0-1,0 0 1,0 0 0,0 1 0,0-1 0,0 0 0,0 0-1,1 0 1,-1 1 0,1-1 0,-1 0 0,1 1 0,-1 1-1,-2 9-340,0-1-1,1 1 1,0 1 0,0 18-1,2-29 251,0 6-498,-1 0 0,2-1 0,-1 1 0,1-1 0,1 1 0,3 13 0,-4-20 284,0 1 0,0 0 0,0-1 0,0 1 0,0 0 0,0-1 0,1 1 0,-1-1 0,1 0 0,-1 0-1,1 1 1,0-1 0,-1 0 0,1 0 0,0 0 0,0-1 0,-1 1 0,1 0 0,0-1 0,0 1 0,0-1 0,0 1 0,0-1-1,0 0 1,0 0 0,0 0 0,0 0 0,0 0 0,0-1 0,0 1 0,2-1 0,21-5-3523</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9.223"/>
    </inkml:context>
    <inkml:brush xml:id="br0">
      <inkml:brushProperty name="width" value="0.025" units="cm"/>
      <inkml:brushProperty name="height" value="0.025" units="cm"/>
    </inkml:brush>
  </inkml:definitions>
  <inkml:trace contextRef="#ctx0" brushRef="#br0">1 364 801,'0'0'3646,"11"-12"-886,5-4-1714,33-38 3919,-49 53-4771,1 1 0,-1 0 0,1 0 0,-1-1 0,0 1 0,1 0 0,-1 0 0,0-1 0,1 1 0,-1 0 0,0-1 0,0 1 0,1-1 1,-1 1-1,0 0 0,0-1 0,0 1 0,1-1 0,-1 1 0,0-1 0,0 1 0,0 0 0,0-1 0,0 1 0,0-1 0,0 1 0,0-1 0,0 1 0,0-1 0,0 1 0,0 0 0,0-1 0,-1 1 1,1-1-1,0 1 0,0-1 0,0 1 0,-1 0 0,1-1 0,0 0 0,-1 1-46,0 0 0,0 0 0,0 0 0,0 1 0,0-1 0,0 0 0,0 0 0,0 0 0,0 1 0,0-1 0,0 0 0,0 1 1,0-1-1,0 1 0,1-1 0,-1 1 0,0-1 0,0 1 0,-1 1 0,-3 3-60,1 0 0,-1 1 1,1 0-1,0 0 0,0 0 0,0 0 1,1 0-1,0 1 0,1 0 1,-1-1-1,1 1 0,-1 8 0,0 1 44,0 1-1,1-1 0,1 1 1,2 20-1,-2-36-119,1 1-1,0 0 1,0-1-1,1 1 1,-1 0 0,0-1-1,0 1 1,1 0-1,-1-1 1,1 1-1,0-1 1,-1 1 0,1-1-1,0 1 1,0-1-1,0 0 1,0 1-1,0-1 1,0 0-1,0 0 1,0 1 0,1-1-1,-1 0 1,0 0-1,1 0 1,-1-1-1,1 1 1,-1 0 0,1-1-1,-1 1 1,1 0-1,-1-1 1,1 0-1,0 1 1,-1-1 0,1 0-1,0 0 1,-1 0-1,1 0 1,0 0-1,-1 0 1,1-1-1,0 1 1,1-1 0,2 0 28,0-1 0,0 1 0,0-1 1,0 0-1,0-1 0,-1 1 0,1-1 0,-1 0 1,0 0-1,0 0 0,0-1 0,0 1 1,4-6-1,-3 2 13,-1-1 1,0 1-1,-1-1 0,1 1 1,-2-1-1,1 0 0,-1 0 1,0-1-1,-1 1 0,1 0 1,-2-1-1,1 1 0,-1 0 1,-1-1-1,1 1 0,-4-15 1,3 19-46,0 0 1,0 0-1,0 0 1,-1 0 0,1 0-1,-1 1 1,0-1-1,0 0 1,0 1-1,-1-1 1,1 1-1,-1 0 1,0 0 0,0 0-1,0 0 1,0 0-1,0 1 1,-1-1-1,1 1 1,-1 0 0,0 0-1,1 1 1,-1-1-1,0 1 1,0-1-1,0 1 1,0 0-1,0 1 1,0-1 0,-1 1-1,1 0 1,0 0-1,0 0 1,-8 1-1,11 0-67,-1-1 0,1 1 1,-1 0-1,1-1 0,-1 1 0,1 0 0,0 0 0,-1 0 0,1 0 0,0 0 0,0 1 0,0-1 0,0 0 0,0 0 0,0 1 0,0-1 0,0 1 0,0-1 0,0 1 0,1-1 0,-1 1 0,1-1 0,-1 1 0,1-1 0,0 1 0,0 0 1,-1-1-1,1 1 0,0 0 0,1 1 0,-2-1-148,1-1 1,0 1-1,0 0 1,0-1-1,0 1 1,1 0-1,-1-1 0,0 1 1,1 0-1,-1-1 1,1 1-1,0-1 1,-1 1-1,1 0 1,0-1-1,0 0 1,0 1-1,0-1 1,0 0-1,0 1 1,0-1-1,0 0 0,1 0 1,-1 0-1,0 0 1,1 0-1,-1 0 1,1 0-1,1 0 1,1 0-227,0-1-1,0 1 1,0-1 0,0 0 0,0 0 0,0 0-1,-1-1 1,1 1 0,0-1 0,0 0 0,0 0-1,0 0 1,-1-1 0,5-1 0,40-34-1407,-44 32 2281,1 1 1,-1-1-1,1 1 1,0 0 0,0 1-1,1-1 1,-1 1 0,1 0-1,-1 0 1,1 1 0,0 0-1,0 0 1,0 0 0,13-2-1,-16 4-210,-1 0-1,1 0 1,0 1 0,0-1-1,-1 0 1,1 1 0,0-1-1,-1 1 1,1 0 0,-1 0-1,1 0 1,-1 1 0,1-1-1,-1 0 1,0 1 0,1-1-1,-1 1 1,0 0 0,0 0-1,0 0 1,-1 0 0,1 0-1,1 3 1,2 4 211,0 0-1,-2 0 1,1 0 0,-1 1-1,2 10 1,-1-8-209,-4-12-225,0 1-1,0-1 1,0 0 0,0 1-1,0-1 1,0 0 0,0 1 0,0-1-1,0 0 1,0 1 0,0-1 0,0 0-1,0 1 1,1-1 0,-1 0-1,0 0 1,0 1 0,0-1 0,0 0-1,1 0 1,-1 1 0,0-1 0,0 0-1,1 0 1,-1 1 0,0-1-1,0 0 1,1 0 0,-1 0 0,0 0-1,1 0 1,-1 1 0,0-1 0,1 0-1,-1 0 1,0 0 0,1 0-1,7-11 201,4-22 11,-5 2-158,-2 0 0,0 0 1,-2-1-1,-1 1 0,-2-1 0,-5-45 0,4 75-131,1 1 1,-1-1-1,1 0 0,0 1 1,0-1-1,-1 1 1,1-1-1,0 0 1,1 1-1,-1-1 1,0 0-1,0 1 1,1-1-1,-1 1 1,1-3-1,1 4-113,0 0 0,0 0 0,0 0 0,-1 0 0,1 0 0,0 0-1,0 0 1,0 1 0,-1-1 0,1 1 0,0 0 0,-1-1 0,4 3 0,-1-2 74,53 14-3836,-18-11-2355,-11-4-3085</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9.615"/>
    </inkml:context>
    <inkml:brush xml:id="br0">
      <inkml:brushProperty name="width" value="0.025" units="cm"/>
      <inkml:brushProperty name="height" value="0.025" units="cm"/>
    </inkml:brush>
  </inkml:definitions>
  <inkml:trace contextRef="#ctx0" brushRef="#br0">15 1 6278,'0'0'7324,"-2"12"-5733,-4 29-240,2 1 1,1 68-1,16 99-421,-4-73-688,-7-103-229,19 274 114,-11-226-298,34 140-1,-39-204 102,-4-11 4,0 1-1,0-1 1,1 0 0,0 0-1,0 0 1,0 0-1,1 0 1,0 0-1,0-1 1,1 1-1,-1-1 1,10 9-1,-13-13 35,0-1 0,0 0 0,1 0 0,-1 0 0,0 0 0,1 1 0,-1-1 0,1 0 0,-1 0 0,0 0 0,1 0 0,-1 0 0,0 0 0,1 0-1,-1 0 1,0 0 0,1 0 0,-1 0 0,0 0 0,1-1 0,-1 1 0,0 0 0,1 0 0,-1 0 0,0 0 0,1 0 0,-1-1 0,0 1 0,1 0 0,-1 0 0,0-1 0,0 1 0,1 0-1,-1 0 1,0-1 0,0 1 0,0 0 0,1-1 0,6-20-588,-2-24-119,-5 45 727,0-94-2605,-3 0-1,-22-127 0,4 78-1353</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19.972"/>
    </inkml:context>
    <inkml:brush xml:id="br0">
      <inkml:brushProperty name="width" value="0.025" units="cm"/>
      <inkml:brushProperty name="height" value="0.025" units="cm"/>
    </inkml:brush>
  </inkml:definitions>
  <inkml:trace contextRef="#ctx0" brushRef="#br0">6 1062 4068,'-2'-43'2537,"0"20"-1195,1-1 0,1 0 0,6-43 1,-5 60-1118,1 0-1,0 0 1,0 1 0,1-1 0,0 0 0,0 1-1,0 0 1,1 0 0,0 0 0,0 0 0,0 0 0,1 1-1,0-1 1,0 1 0,0 1 0,1-1 0,8-5-1,29-13 362,1 2-1,0 1 1,61-16-1,-8 1-369,50-23-220,202-110 0,-272 123-299,-1-4 0,-2-2 1,-3-4-1,69-69 0,-120 104 223,-7 7 244,0 0-1,24-18 1,-36 31-139,-1-1-1,0 1 1,1-1-1,-1 1 1,0-1-1,1 1 1,-1 0-1,1-1 1,-1 1-1,1 0 1,-1-1-1,1 1 1,-1 0 0,1 0-1,-1-1 1,1 1-1,-1 0 1,1 0-1,0 0 1,-1 0-1,1 0 1,-1 0-1,1 0 1,-1 0-1,1 0 1,0 0-1,-1 0 1,1 0-1,-1 0 1,1 0-1,-1 0 1,1 1-1,-1-1 1,1 0-1,-1 0 1,1 1 0,-1-1-1,1 0 1,-1 1-1,1-1 1,-1 1-1,1-1 1,-1 0-1,0 1 1,1-1-1,-1 1 1,0-1-1,0 1 1,1-1-1,-1 1 1,0-1-1,0 1 1,1 0-1,-1-1 1,0 1-1,0-1 1,0 1 0,0-1-1,0 1 1,0 0-1,-3 39 1165,-39 130 1763,-4 29-1377,40-158-1212,1 1 0,2-1-1,3 1 1,0 0-1,10 56 1,-6-76-420,1 0 0,1-1 1,0 0-1,2 0 0,1 0 0,0-1 1,2-1-1,0 0 0,1 0 1,1-1-1,26 29 0,2-11-1086,9 9-2163,-29-12-4432,-17-17-1412</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3:20.316"/>
    </inkml:context>
    <inkml:brush xml:id="br0">
      <inkml:brushProperty name="width" value="0.025" units="cm"/>
      <inkml:brushProperty name="height" value="0.025" units="cm"/>
    </inkml:brush>
  </inkml:definitions>
  <inkml:trace contextRef="#ctx0" brushRef="#br0">133 742 3235,'-59'39'11499,"17"-8"-10794,15-10 95,23-11 289,8-10-320,41-7 256,25-28 801,31-18-545,27-15-576,30-16-225,21-10 129,12-6-513,6 2 0,-6-2-1153,-17 1-2691,-28-5-7975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05.503"/>
    </inkml:context>
    <inkml:brush xml:id="br0">
      <inkml:brushProperty name="width" value="0.025" units="cm"/>
      <inkml:brushProperty name="height" value="0.025" units="cm"/>
    </inkml:brush>
  </inkml:definitions>
  <inkml:trace contextRef="#ctx0" brushRef="#br0">0 0 3171,'0'0'-737</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05.921"/>
    </inkml:context>
    <inkml:brush xml:id="br0">
      <inkml:brushProperty name="width" value="0.025" units="cm"/>
      <inkml:brushProperty name="height" value="0.025" units="cm"/>
    </inkml:brush>
  </inkml:definitions>
  <inkml:trace contextRef="#ctx0" brushRef="#br0">1455 5 7527,'-15'-1'1324,"13"1"-1270,-11-2 109,-1 1 1,1 0 0,0 1-1,-1 1 1,1 0 0,0 1-1,0 1 1,-20 5 0,-8 9 128,1 2-1,1 1 1,-37 27 0,-107 85-55,107-71-218,3 5 1,3 2 0,3 3-1,3 3 1,3 3 0,-79 131-1,79-101 135,5 3 0,5 1 0,5 3 0,-57 217 0,88-275-23,3 1-1,2 1 1,3-1-1,0 85 1,8-121-57,1-1 1,0 1-1,2-1 1,1 0 0,0 0-1,15 35 1,-14-42-36,1 0 0,1-1 1,0 0-1,0 0 0,1-1 1,0 0-1,1 0 0,1-1 1,-1-1-1,23 16 0,-15-15 72,1 0 0,-1-1 0,2-1 0,-1-1-1,1-1 1,0 0 0,0-2 0,1 0 0,-1-1 0,1-1 0,-1-1-1,1-1 1,0-1 0,27-5 0,-4-1 122,0-2 1,0-2 0,-1-2-1,0-2 1,64-32-1,-18 0 44,-3-5 0,-2-3 0,-3-3 0,86-80 0,-64 40-9,-4-4 0,117-155 0,-152 171-214,-4-2-1,-4-3 0,56-123 1,-92 169-41,-2 0-1,-2-2 1,-1 0 0,-3-1 0,-2 0 0,-2-1-1,-2 0 1,-3 0 0,-3-63 0,-1 95-1,-1 0 0,0 1 1,-2 0-1,0-1 1,0 1-1,-2 0 0,0 1 1,-1-1-1,-15-24 0,15 29 0,-1 1 1,0 1-1,-1 0 0,1 0 0,-2 1 0,1 0 0,-1 0 0,-1 1 1,1 0-1,-1 1 0,0 0 0,0 1 0,-19-6 0,5 4 4,1 1 0,-1 1 0,0 1 0,0 1 0,-1 1-1,1 2 1,-31 2 0,15 3-17,0 1 0,0 3 0,-69 23 1,6 10-348,2 4 1,-117 73 0,33-7-1351,-63 35-3821,175-113 1926</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07.305"/>
    </inkml:context>
    <inkml:brush xml:id="br0">
      <inkml:brushProperty name="width" value="0.025" units="cm"/>
      <inkml:brushProperty name="height" value="0.025" units="cm"/>
    </inkml:brush>
  </inkml:definitions>
  <inkml:trace contextRef="#ctx0" brushRef="#br0">1917 80 6822,'-32'-14'836,"-2"1"-1,1 2 0,-1 1 0,-36-5 0,19 7-627,-1 3 0,0 2 0,0 3 0,-60 6 0,81-2-172,0 2 0,0 0 0,1 2 0,0 1 0,0 2 0,1 0-1,-35 21 1,23-8 64,1 2 0,2 1-1,0 2 1,-41 42 0,7 7 106,3 2 1,3 4 0,-84 143-1,46-53-113,-95 224-1,148-278-118,6 2 0,-57 247 0,94-331 1,1 0 0,2 1 0,2 0 1,1 0-1,5 51 0,-2-80 24,0 0 1,1 0-1,0 0 0,1 0 1,0-1-1,0 1 0,1-1 1,0 0-1,1 0 1,0 0-1,0-1 0,1 1 1,0-1-1,1-1 0,0 1 1,0-1-1,0 0 1,1-1-1,0 0 0,0 0 1,1-1-1,0 1 0,0-2 1,0 0-1,13 5 1,7-1 43,0-2 0,-1 0 0,2-2 0,-1-1 0,0-2 0,1-1 1,-1-1-1,0-1 0,57-13 0,-20-1 151,0-2 0,-2-4-1,74-36 1,4-11 523,217-145-1,102-132-24,-366 266-626,104-113 0,-162 152-51,-2-1 0,-2-2 1,-1-1-1,-3-2 1,28-61-1,-47 86 1,-1 0 0,-1-1 0,-2-1 0,0 1 0,-1-1 0,-2 0 0,0 0 0,-1-25 0,-2 40-8,0 0 0,-1-1 0,0 1 0,0 0 0,-1 0 0,0 0 0,-1 0 0,0 0 0,0 0 0,-1 1 0,0 0 0,-1-1 0,0 1 0,0 1 0,-1-1 0,1 1 0,-2 0 0,1 0 0,-1 1 0,0 0 0,0 0 0,-1 1 0,-9-6 0,1 3-89,-2 1 1,1 1-1,-1 0 0,0 1 0,0 1 0,0 1 0,-1 1 0,1 0 1,-1 1-1,-34 3 0,-3 5-605,0 2 0,-73 21 0,-87 36-2314,-7 11-1714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0.522"/>
    </inkml:context>
    <inkml:brush xml:id="br0">
      <inkml:brushProperty name="width" value="0.025" units="cm"/>
      <inkml:brushProperty name="height" value="0.025" units="cm"/>
    </inkml:brush>
  </inkml:definitions>
  <inkml:trace contextRef="#ctx0" brushRef="#br0">57 133 5189,'0'0'11243,"-56"42"-10090,56-41 0,17-1-353,21-9 386,11-13-65,16-7-385,6-6-383,6 3-161,-1 4-160,1 11-32,-11 13-801,-10 4-800,-16 21-1186,-17 7-2690,-17 2-2979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0.849"/>
    </inkml:context>
    <inkml:brush xml:id="br0">
      <inkml:brushProperty name="width" value="0.025" units="cm"/>
      <inkml:brushProperty name="height" value="0.025" units="cm"/>
    </inkml:brush>
  </inkml:definitions>
  <inkml:trace contextRef="#ctx0" brushRef="#br0">1 194 13293,'0'0'6085,"103"2"-4835,-35-34-898,7-8-256,5-3-32,2 9-1185,-9 6-1666,-9 9-3811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0.680"/>
    </inkml:context>
    <inkml:brush xml:id="br0">
      <inkml:brushProperty name="width" value="0.025" units="cm"/>
      <inkml:brushProperty name="height" value="0.025" units="cm"/>
    </inkml:brush>
  </inkml:definitions>
  <inkml:trace contextRef="#ctx0" brushRef="#br0">147 135 13869,'0'0'4217,"1"-11"-656,1-34-758,-2 44-2724,0-1 0,0 1-1,0 0 1,0 0 0,0 0 0,-1 0 0,1 0 0,0 0 0,0 0 0,-1 0-1,1 0 1,-1 0 0,1 1 0,0-1 0,-1 0 0,0 0 0,1 0 0,-1 0 0,0 0-1,1 1 1,-1-1 0,0 0 0,0 1 0,1-1 0,-1 1 0,0-1 0,0 0-1,0 1 1,0 0 0,0-1 0,0 1 0,0 0 0,0-1 0,0 1 0,0 0-1,0 0 1,0 0 0,0 0 0,0 0 0,0 0 0,-1 0 0,-1 1-10,0-1 1,0 1 0,0 0-1,0 0 1,0 0-1,0 0 1,0 1 0,0-1-1,1 1 1,-5 3-1,-1 3-66,0 0 1,0 1-1,1 0 0,0 0 0,1 1 0,0 0 0,0 0 0,1 0 1,1 1-1,0-1 0,0 1 0,1 0 0,0 0 0,1 1 0,0-1 1,0 18-1,2-27-54,0 0 0,1-1 1,-1 1-1,1 0 0,-1 0 1,1-1-1,0 1 0,0 0 1,-1-1-1,1 1 0,0-1 1,0 1-1,1-1 0,-1 1 1,0-1-1,0 0 0,1 1 1,-1-1-1,1 0 0,-1 0 1,1 0-1,2 1 0,1 0-195,-1-1-1,1 1 0,0-1 1,0 0-1,0 0 0,-1-1 1,1 1-1,8-1 0,-1-1-762,0 0-1,0-1 1,-1 0-1,1-1 0,-1 0 1,20-8-1,-9-1-2348,0-1 0,0-1 0,34-29 0,-4-12 1041,-31 25 5136,-7-1 3748,-14 21 1397,-11 13-5525,-11 13-1407,-25 35 1289,45-49-2203,0 1 0,0 0 0,0-1 0,0 1 0,0 0 0,1 0 0,0 1 0,-1-1 1,1 0-1,0 0 0,1 0 0,-1 1 0,0-1 0,1 1 0,0-1 0,0 0 0,0 7 0,2-8-100,-1-1-1,0 1 0,0-1 0,1 1 0,-1-1 0,1 0 0,-1 0 0,1 0 0,0 0 0,-1 0 0,1 0 0,0 0 0,0 0 0,0-1 0,-1 1 0,1-1 0,0 1 0,0-1 0,0 0 0,0 0 0,0 0 0,0 0 0,3 0 0,49-4 55,-37 1-251,-1-1 1,0-1-1,19-8 1,-23 7-89,-1 2 0,1 0 0,1 0-1,-1 1 1,0 1 0,1 0 0,15-1 0,-26 4 264,-1-1 0,0 0-1,0 1 1,0-1 0,0 0 0,0 1-1,0-1 1,0 1 0,-1 0 0,1-1-1,0 1 1,0 0 0,0-1 0,0 1-1,-1 0 1,1 0 0,0 0 0,-1 0-1,1 0 1,-1 0 0,1 0 0,-1 0-1,1 0 1,-1 0 0,0 0 0,0 0-1,1 0 1,-1 0 0,0 0 0,0 0-1,0 0 1,0 0 0,0 1-1,0-1 1,0 0 0,-1 0 0,1 0-1,-1 1 1,-10 49 98,-9 7 352,-3-2-1,-3 0 0,-2-2 0,-51 76 1,73-122-175,-24 34 903,28-40-1084,0 1-1,0-1 1,0 0 0,0 0-1,0 0 1,0 0 0,-1-1 0,1 1-1,-1-1 1,1 1 0,-1-1-1,1 0 1,-5 2 0,6-4-75,1 1 0,-1 0-1,1-1 1,-1 1 0,1 0 0,-1-1 0,1 1-1,0-1 1,-1 1 0,1 0 0,0-1 0,-1 1-1,1-1 1,0 1 0,0-1 0,-1 1 0,1-1-1,0 1 1,0-1 0,0 1 0,0-1 0,0 0 0,0 1-1,0-1 1,0 1 0,0-1 0,0 1 0,0-1-1,0 0 1,1-25 63,-1 21-56,4-32-113,1 0 0,2 0 0,2 0 0,1 1 0,2 0-1,1 1 1,2 0 0,19-32 0,-25 53 41,0 0-1,1 1 1,0 0 0,1 0-1,1 1 1,0 1 0,0 0-1,1 1 1,1 0 0,0 1-1,19-10 1,12-2-2131,1 3 0,70-19 0,-34 12-4893,-7-1-8681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1.223"/>
    </inkml:context>
    <inkml:brush xml:id="br0">
      <inkml:brushProperty name="width" value="0.025" units="cm"/>
      <inkml:brushProperty name="height" value="0.025" units="cm"/>
    </inkml:brush>
  </inkml:definitions>
  <inkml:trace contextRef="#ctx0" brushRef="#br0">1 61 14189,'0'0'1474,"15"-7"-326,-8 3-992,8-4 198,0 1 1,1 1-1,-1 0 0,1 1 1,1 1-1,18-3 1,-15 4-215,-1 1 1,1 1 0,0 0 0,0 2 0,0 1-1,0 0 1,24 7 0,-38-8-151,0 1 0,0 1 0,0-1 0,-1 1 0,1 0 1,-1 1-1,1-1 0,-1 1 0,0 0 0,0 0 0,-1 1 0,1-1 0,-1 1 1,0 0-1,0 0 0,-1 1 0,0-1 0,0 1 0,0-1 0,0 1 0,-1 0 1,0 0-1,0 0 0,-1 1 0,1-1 0,0 11 0,-1 5 28,-1 0 0,0 0 0,-2 1 0,-1-1 0,0 0 0,-2-1 0,0 1 0,-1-1 0,-2 0 0,-12 26 0,-16 25 249,-66 99 0,73-126-70,-12 18-511,-48 83 1050,79-127-2589,2 0 1,0 0-1,-6 26 1,12-33-8008</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1.762"/>
    </inkml:context>
    <inkml:brush xml:id="br0">
      <inkml:brushProperty name="width" value="0.025" units="cm"/>
      <inkml:brushProperty name="height" value="0.025" units="cm"/>
    </inkml:brush>
  </inkml:definitions>
  <inkml:trace contextRef="#ctx0" brushRef="#br0">1 456 256,'48'-134'9047,"-17"60"-5845,4 3 0,51-81 0,-85 150-3070,0 0 1,0 0 0,0 0 0,0 0-1,1 1 1,-1-1 0,1 0 0,-1 1-1,1-1 1,0 1 0,0-1 0,-1 1-1,4-1 1,-5 2-98,0 0 1,1 0-1,-1 0 1,1 0-1,-1 0 0,1 1 1,-1-1-1,1 0 0,-1 0 1,0 1-1,1-1 1,-1 0-1,1 0 0,-1 1 1,0-1-1,1 0 0,-1 1 1,0-1-1,0 1 1,1-1-1,-1 0 0,0 1 1,0-1-1,1 1 0,-1-1 1,0 1-1,0-1 1,0 0-1,0 1 0,0-1 1,0 1-1,0-1 0,0 1 1,0-1-1,0 1 1,0 67 1107,-1-60-1105,-57 414 1709,24-213-1017,3 12-235,9 1-1,10 329 1,23-452-366,3-1-1,44 149 1,-13-57-29,-40-172-181,-2 0 0,0 0 0,-1 0 0,-1 1 0,-2 30 0,1-48-8,0-1-1,0 1 1,0 0-1,0 0 1,0 0-1,0 0 1,0-1 0,-1 1-1,1 0 1,0 0-1,0 0 1,-1-1-1,1 1 1,0 0 0,-1 0-1,1-1 1,0 1-1,-1 0 1,1-1-1,-1 1 1,0-1 0,1 1-1,-1 0 1,1-1-1,-1 1 1,0-1-1,1 0 1,-1 1 0,0-1-1,0 1 1,1-1-1,-1 0 1,0 0-1,0 1 1,0-1-1,1 0 1,-1 0 0,0 0-1,0 0 1,0 0-1,1 0 1,-1 0-1,0 0 1,0 0 0,0-1-1,1 1 1,-1 0-1,0 0 1,0-1-1,1 1 1,-1 0 0,0-1-1,0 1 1,1-1-1,-2 0 1,-2-2-1076,0 0 0,0 0 0,0 0 0,0-1 0,1 1 0,-1-1 0,-4-7 0,-12-24-10601</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2.577"/>
    </inkml:context>
    <inkml:brush xml:id="br0">
      <inkml:brushProperty name="width" value="0.025" units="cm"/>
      <inkml:brushProperty name="height" value="0.025" units="cm"/>
    </inkml:brush>
  </inkml:definitions>
  <inkml:trace contextRef="#ctx0" brushRef="#br0">0 830 12300,'0'0'5290,"11"2"-4036,13 2-726,-1-2-1,1 0 0,0-2 1,36-3-1,110-21 552,-119 16-908,910-210 517,-21-81-730,-344 120 337,-483 154 125,2 4 0,-1 5 0,160-1 0,-270 17-375,26 2 109,-29-2-141,0 0 1,0 0 0,0 0-1,-1 0 1,1 0-1,0 1 1,0-1-1,-1 0 1,1 0-1,0 1 1,-1-1 0,1 0-1,0 1 1,0-1-1,-1 1 1,1-1-1,-1 1 1,1-1 0,-1 1-1,1-1 1,-1 1-1,1 0 1,-1-1-1,1 1 1,-1 0-1,1-1 1,-1 1 0,0 0-1,0-1 1,1 2-1,-3-2-189,1 0 0,-1 0 0,0-1 0,1 1-1,-1 0 1,1-1 0,-1 1 0,1-1 0,-1 0 0,1 1-1,-1-1 1,1 0 0,-1 0 0,1 0 0,-2-2 0,2 2-264,1 0 1,-1 0-1,0 0 1,1 0-1,-1 0 1,1 0 0,-1 0-1,1 0 1,0-1-1,0 1 1,-1 0 0,1 0-1,0 0 1,0-1-1,0-1 1,0-11-6554</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2.917"/>
    </inkml:context>
    <inkml:brush xml:id="br0">
      <inkml:brushProperty name="width" value="0.025" units="cm"/>
      <inkml:brushProperty name="height" value="0.025" units="cm"/>
    </inkml:brush>
  </inkml:definitions>
  <inkml:trace contextRef="#ctx0" brushRef="#br0">58 49 15214,'0'0'3449,"13"-6"-1970,6-1-883,0 0 0,1 0 0,0 2 0,0 1 0,23-3 0,-24 6-358,19-2-23,1 2-1,64 6 0,-101-5-205,1 0 0,-1 1 0,0-1 0,0 0 0,1 1 0,-1 0 0,0-1-1,0 1 1,0 0 0,0 0 0,0 0 0,0 1 0,0-1 0,0 0 0,-1 1 0,1-1-1,0 1 1,-1 0 0,1-1 0,-1 1 0,0 0 0,1 0 0,0 2 0,-1-1 65,-1 0 0,1 0 0,-1 0 0,0 1 1,0-1-1,0 0 0,0 0 0,0 0 0,-1 0 0,1 0 1,-1 0-1,0 0 0,0 0 0,-2 5 0,-5 9 373,-2-1 0,0 1 0,0-1 0,-16 16 0,-144 150 1911,108-120-2197,-56 69 0,114-125-366,-18 25-895,12-10-2693,8-12-3147</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3.529"/>
    </inkml:context>
    <inkml:brush xml:id="br0">
      <inkml:brushProperty name="width" value="0.025" units="cm"/>
      <inkml:brushProperty name="height" value="0.025" units="cm"/>
    </inkml:brush>
  </inkml:definitions>
  <inkml:trace contextRef="#ctx0" brushRef="#br0">1 983 3587,'0'0'18151,"10"-12"-16982,73-107 520,114-216 0,-113 182-1554,-51 95-116,116-192-1,-115 204-23,-34 46 4,0-1 1,1 0 0,-1 1 0,0-1-1,1 1 1,-1-1 0,1 1-1,-1-1 1,1 1 0,-1-1 0,1 1-1,-1-1 1,1 1 0,-1-1-1,1 1 1,0 0 0,-1-1 0,1 1-1,0 0 1,-1 0 0,1-1 0,0 1-1,-1 0 1,1 0 0,0 0-1,0 0 1,-1 0 0,1 0 0,0 0-1,-1 0 1,1 0 0,0 0-1,-1 1 1,1-1 0,0 0 0,-1 0-1,1 1 1,0-1 0,-1 0-1,1 1 1,0-1 0,-1 1 0,1-1-1,-1 1 1,1-1 0,-1 1-1,1-1 1,-1 1 0,0-1 0,1 1-1,-1-1 1,1 1 0,-1 0 0,0-1-1,0 1 1,1 0 0,-1-1-1,0 2 1,8 45 64,-8-43-53,6 99 237,-2-28-106,13 75-1,-14-130-137,1 0-1,1 0 0,1 0 0,1-1 1,1 0-1,0-1 0,2 1 1,18 27-1,-22-39-198,0 0 1,0 0-1,1-1 1,-1 1-1,1-2 1,1 1-1,-1-1 1,1 0-1,0 0 1,1-1-1,-1 0 1,1-1-1,-1 1 1,1-2-1,0 1 1,0-1-1,0-1 1,0 0-1,1 0 1,-1-1-1,0 0 1,11-1-1,55-9-5650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4.233"/>
    </inkml:context>
    <inkml:brush xml:id="br0">
      <inkml:brushProperty name="width" value="0.025" units="cm"/>
      <inkml:brushProperty name="height" value="0.025" units="cm"/>
    </inkml:brush>
  </inkml:definitions>
  <inkml:trace contextRef="#ctx0" brushRef="#br0">18 2453 4452,'0'0'7143,"-3"9"-4527,-10 27-1303,13-35-1272,0-1 1,0 0-1,-1 1 0,1-1 1,0 0-1,0 1 0,0-1 1,0 0-1,0 1 0,0-1 1,0 1-1,0-1 0,-1 0 1,1 1-1,0-1 0,1 1 1,-1-1-1,0 0 0,0 1 1,0-1-1,0 1 0,0-1 1,0 0-1,0 1 0,1-1 1,-1 0-1,0 1 0,0-1 1,0 0-1,1 1 0,-1-1 1,0 0-1,1 1 0,-1-1 1,0 0-1,0 0 0,1 1 1,-1-1-1,0 0 0,1 0 1,-1 0-1,1 1 0,-1-1 1,0 0-1,1 0 0,-1 0 1,1 0-1,-1 0 0,0 0 1,1 0-1,-1 0 0,1 0 1,-1 0-1,0 0 0,1 0 1,-1 0-1,1-1 0,21-5 664,0-7-318,-1-1 1,0-1 0,-1-1-1,0 0 1,-1-2 0,21-26-1,-5 9-4,491-535 1938,-47 48-2811,-257 296 374,509-553 227,-543 558 204,-179 205-1390,-22 17 181,-40 24-1054,30-13 366,-33 10-3361</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7.214"/>
    </inkml:context>
    <inkml:brush xml:id="br0">
      <inkml:brushProperty name="width" value="0.025" units="cm"/>
      <inkml:brushProperty name="height" value="0.025" units="cm"/>
    </inkml:brush>
  </inkml:definitions>
  <inkml:trace contextRef="#ctx0" brushRef="#br0">5 183 4004,'1'-40'8147,"1"2"5604,-2 83-11680,-4 17-1632,2-44-286,1 0 1,1 0 0,0-1 0,1 1 0,6 32-1,-7-49-152,1 1 0,-1-1 0,1 1-1,-1-1 1,1 1 0,-1-1-1,1 1 1,0-1 0,0 0-1,0 1 1,-1-1 0,1 0 0,1 0-1,-1 1 1,0-1 0,0 0-1,0 0 1,1 0 0,-1 0-1,0-1 1,1 1 0,-1 0 0,1 0-1,-1-1 1,1 1 0,-1-1-1,1 0 1,-1 1 0,1-1 0,-1 0-1,1 0 1,0 0 0,1 0-1,0 0 20,0-1-1,1 0 1,-1 0-1,0-1 0,0 1 1,0 0-1,0-1 1,0 0-1,0 0 0,-1 0 1,1 0-1,0 0 1,-1 0-1,5-5 0,9-18 276,0 0-1,-1 0 0,-1-2 0,-2 0 0,-1 0 0,-1-1 1,9-38-1,-2 9 176,-17 57-468,0-1-1,0 1 1,0 0-1,0 0 1,0 0-1,0 0 1,0 0-1,0-1 0,0 1 1,0 0-1,0 0 1,0 0-1,0 0 1,0 0-1,0 0 1,1-1-1,-1 1 1,0 0-1,0 0 1,0 0-1,0 0 0,0 0 1,0 0-1,0 0 1,0-1-1,0 1 1,0 0-1,1 0 1,-1 0-1,0 0 1,0 0-1,0 0 0,0 0 1,0 0-1,0 0 1,1 0-1,-1 0 1,0 0-1,0 0 1,0 0-1,0 0 1,0 0-1,1 0 0,-1 0 1,0 0-1,0 0 1,0 0-1,0 0 1,0 0-1,0 0 1,1 0-1,-1 0 1,0 0-1,0 0 1,0 0-1,0 0 0,0 0 1,0 0-1,1 1 1,-1-1-1,0 0 1,6 13-39,3 16-1,-7-21 43,0-1 0,0 1 0,1-1 0,0 0 0,0 0-1,1 0 1,7 11 0,-10-17-4,0 0-1,0 0 1,0 0-1,0-1 0,0 1 1,0 0-1,0 0 1,0 0-1,0-1 1,0 1-1,1 0 1,-1-1-1,0 1 1,0-1-1,1 0 1,-1 1-1,0-1 0,1 0 1,-1 0-1,2 0 1,-1 0 3,0-1 0,0 0 0,0 1 0,-1-1 0,1 0 1,0 0-1,0 0 0,0 0 0,-1 0 0,1-1 0,-1 1 0,1-1 1,-1 1-1,1-1 0,-1 1 0,0-1 0,2-2 0,15-24-276,-1 0 0,26-58-1,-42 84-1536,-5 17-8404,-5 4 722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7.570"/>
    </inkml:context>
    <inkml:brush xml:id="br0">
      <inkml:brushProperty name="width" value="0.025" units="cm"/>
      <inkml:brushProperty name="height" value="0.025" units="cm"/>
    </inkml:brush>
  </inkml:definitions>
  <inkml:trace contextRef="#ctx0" brushRef="#br0">1 405 13837,'0'0'7730,"15"-6"-5691,16-10-1189,0-1 0,-1-1 0,-1-1 0,35-31 0,23-29-91,-45 38-1026,2 2 0,2 2-1,62-38 1,-93 69-466,-8 5-1615,-11 16-13437</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7.974"/>
    </inkml:context>
    <inkml:brush xml:id="br0">
      <inkml:brushProperty name="width" value="0.025" units="cm"/>
      <inkml:brushProperty name="height" value="0.025" units="cm"/>
    </inkml:brush>
  </inkml:definitions>
  <inkml:trace contextRef="#ctx0" brushRef="#br0">18 72 18385,'-2'9'2760,"-4"25"-218,-3 69 0,13 123-2409,2-62-385,-7-152 274,1 34 29,0-45-34,0 0 1,0 0-1,0 0 0,0 1 0,0-1 1,0 0-1,0 0 0,1 0 0,-1 0 1,0 0-1,1 1 0,-1-1 0,1 0 1,-1 0-1,1 0 0,-1 0 1,1 0-1,0 0 0,-1 0 0,1-1 1,0 1-1,0 0 0,0 0 0,0-1 1,0 1-1,1 0 0,-1-1 10,0 0 0,0-1-1,0 1 1,0-1 0,0 0-1,0 1 1,0-1 0,0 0-1,0 0 1,0 1 0,0-1 0,-1 0-1,1 0 1,0 0 0,-1 0-1,1 0 1,0 0 0,-1 0-1,1 0 1,-1 0 0,0 0-1,1-1 1,-1 1 0,0 0-1,1-2 1,8-39 647,-8 35-510,10-71 191,-4 0-1,-2-87 0,3-51-2,-8 212-361,0 0 0,1 0 0,-1 0 0,1 0 0,0 0 0,0 0 0,1 0 0,-1 0 0,1 1 0,0-1 0,0 1 0,0-1 0,0 1 0,0 0 0,1 0 0,0 0 1,3-4-1,-3 5-1,1 1 1,-1-1 0,0 0-1,1 1 1,-1 0 0,1 0 0,-1 0-1,1 0 1,-1 1 0,1-1-1,0 1 1,-1 0 0,1 0 0,0 0-1,-1 0 1,1 1 0,0 0 0,-1 0-1,5 1 1,-4-1 7,-1 1 0,0-1 0,0 1 1,0 0-1,0 0 0,0 0 0,-1 0 0,1 0 0,-1 1 1,1-1-1,-1 1 0,0 0 0,0-1 0,0 1 0,0 0 1,0 0-1,-1 0 0,0 1 0,1-1 0,-1 0 0,0 0 1,0 1-1,-1-1 0,1 1 0,-1 3 0,1 0 60,0 0-1,-1 0 0,0 0 1,0 0-1,-1 0 0,0 0 1,0-1-1,0 1 1,-1 0-1,0 0 0,-5 10 1,0-5 122,-1 0 0,0 0 0,0-1 1,-2 0-1,-15 15 0,19-21-150,0 0 0,-1 0 0,1 0-1,-1 0 1,-1-1 0,1 0 0,0-1 0,-1 0-1,0 0 1,-14 3 0,21-5-61,0-1 1,0 0-1,0 0 1,1 0-1,-1 0 1,0 1-1,0-1 1,0 0-1,0-1 1,0 1-1,0 0 1,0 0-1,1 0 1,-1 0-1,0-1 1,0 1-1,0 0 1,0-1-1,1 1 1,-1-1-1,0 1 1,0-1-1,1 1 1,-1-1-1,0 0 1,1 1-1,-1-1 1,1 0-1,-1 1 1,1-1-1,-1 0 1,0-1-1,0-1-188,1 1 0,-1-1-1,1 0 1,0 0 0,0 0-1,0 0 1,0 1 0,0-1-1,0 0 1,2-4 0,2-8-2492,1 0 0,12-29 0,12-12-7651</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8.970"/>
    </inkml:context>
    <inkml:brush xml:id="br0">
      <inkml:brushProperty name="width" value="0.025" units="cm"/>
      <inkml:brushProperty name="height" value="0.025" units="cm"/>
    </inkml:brush>
  </inkml:definitions>
  <inkml:trace contextRef="#ctx0" brushRef="#br0">0 253 5669,'5'-14'-202,"1"-8"1636,25-80 5729,-26 89-5621,0 0 0,1 0 1,1 0-1,0 1 1,16-22-1,-22 33-1350,0 0 0,0-1 0,0 1-1,1 0 1,-1 0 0,0-1 0,1 1 0,-1 0-1,1 0 1,-1 1 0,1-1 0,0 0 0,-1 0 0,1 1-1,0-1 1,2 0 0,-3 1-106,0 0 0,0 1-1,0-1 1,0 0 0,0 0 0,0 1 0,0-1-1,-1 0 1,1 1 0,0-1 0,0 1 0,0-1 0,0 1-1,-1-1 1,1 1 0,0 0 0,-1 0 0,1-1-1,0 1 1,-1 0 0,2 1 0,0 3 81,1 1 0,-1-1 0,0 1 0,0-1 0,-1 1 0,1 0 0,-1-1 0,0 10 0,0 20 48,-1 1 1,-2-1 0,-1 0-1,-14 64 1,-52 130-126,6-23 172,62-191-112,6-12-32,15-18-10,-17 12-110,130-128 427,-94 90-742,1 1 1,2 2-1,1 1 0,87-54 1,-85 67-3790,-10 6-3634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4.618"/>
    </inkml:context>
    <inkml:brush xml:id="br0">
      <inkml:brushProperty name="width" value="0.025" units="cm"/>
      <inkml:brushProperty name="height" value="0.025" units="cm"/>
    </inkml:brush>
  </inkml:definitions>
  <inkml:trace contextRef="#ctx0" brushRef="#br0">1 72 9513,'0'0'1981,"3"-9"512,1-6-1357,4-7 200,2-1 2811,-13 73-1867,-5-7-2047,5-30-129,0 0 1,0 0-1,1 0 1,1 1 0,1-1-1,-1 0 1,2 0-1,3 21 1,-4-33-85,1 0-1,0 0 0,-1 0 1,1 0-1,0 0 1,0-1-1,0 1 1,0 0-1,-1 0 0,1-1 1,0 1-1,0-1 1,0 1-1,0-1 1,1 1-1,-1-1 0,0 1 1,0-1-1,0 0 1,0 0-1,0 0 1,0 1-1,0-1 1,1 0-1,-1 0 0,0-1 1,0 1-1,0 0 1,0 0-1,0 0 1,1-1-1,-1 1 0,0-1 1,0 1-1,0-1 1,0 1-1,1-2 1,40-21 384,-13 0-243,-1-1 0,-1-1 0,-2-1 0,0-2 0,35-51 0,-68 91 698,-17 31-323,24-41-532,0 1 1,0-1-1,0 0 0,1 1 0,-1-1 1,1 1-1,-1-1 0,1 1 1,0 0-1,0-1 0,0 1 0,0-1 1,0 1-1,1-1 0,-1 1 1,2 3-1,-1-5 0,0 1 1,0-1-1,0 0 0,0 0 1,0 0-1,1 0 1,-1 0-1,0 0 0,1-1 1,-1 1-1,0 0 0,1-1 1,-1 1-1,1-1 1,-1 1-1,1-1 0,-1 0 1,1 0-1,-1 1 1,1-1-1,0 0 0,1-1 1,37-2 107,-28 1-101,-1-1 0,0-1-1,1 0 1,-1-1 0,0 0-1,-1-1 1,20-13 0,-12 6 11,0-1 1,-1-1 0,19-22 0,-47 52-52,1 1 0,1-1 0,-12 27 0,13-25-16,2-4-219,0 0 0,1 0-1,-4 22 1,8-33 53,1 0-1,-1 1 0,1-1 1,0 0-1,0 0 1,0 1-1,0-1 1,0 0-1,0 0 0,1 1 1,-1-1-1,1 0 1,1 4-1,-1-6-14,0 1 0,-1 0-1,1 0 1,0-1 0,0 1 0,0 0 0,0-1 0,0 1-1,0-1 1,0 1 0,0-1 0,0 0 0,0 1-1,0-1 1,0 0 0,0 0 0,0 1 0,0-1 0,0 0-1,0 0 1,1 0 0,-1-1 0,0 1 0,0 0-1,0 0 1,0-1 0,0 1 0,0 0 0,2-2-1,17-8-5944</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29.969"/>
    </inkml:context>
    <inkml:brush xml:id="br0">
      <inkml:brushProperty name="width" value="0.025" units="cm"/>
      <inkml:brushProperty name="height" value="0.025" units="cm"/>
    </inkml:brush>
  </inkml:definitions>
  <inkml:trace contextRef="#ctx0" brushRef="#br0">0 513 3748,'0'0'-38,"14"-6"812,5-2-265,0-2 0,0-1 0,32-24 0,-40 27-419,-1 0 1,0-1-1,-1 0 1,0-1 0,-1 0-1,0-1 1,0 0-1,-1 0 1,6-14 0,47-125 1315,-53 129 442,-1 0-1,-1-1 1,-1 0-1,-1 0 1,1-25 0,-4 47-1752,0-1 0,0 0 1,0 0-1,1 0 1,-1 0-1,0 0 1,0 1-1,0-1 1,0 0-1,-1 0 1,1 0-1,0 0 1,0 1-1,0-1 1,-1 0-1,1 0 1,0 0-1,-1 1 1,1-1-1,-1 0 1,1 1-1,-1-1 1,1 0-1,-1 1 1,0-1-1,1 0 1,-1 1-1,1-1 1,-1 1-1,0 0 1,0-1-1,1 1 1,-1-1-1,0 1 1,0 0-1,0 0 1,1-1-1,-1 1 1,0 0-1,0 0 1,0 0-1,0 0 1,1 0-1,-1 0 1,0 0-1,0 0 1,0 0-1,0 0 1,0 1-1,1-1 1,-1 0-1,0 1 1,0-1-1,1 0 1,-2 2-1,-4 0-13,0 2 0,1-1 0,0 0 0,0 1 0,0 0 0,-6 7 0,-19 21 248,-40 56 1,62-76-263,0 1-1,0 0 1,1 0 0,1 1-1,0-1 1,1 1 0,1 1-1,-5 20 1,9-32-69,0 0 0,0 0 0,0 0 0,0 0 1,1-1-1,-1 1 0,1 0 0,-1 0 0,1 0 0,0-1 0,0 1 0,1 0 0,-1-1 0,0 1 0,1-1 0,0 0 1,-1 1-1,1-1 0,0 0 0,0 0 0,0 0 0,0 0 0,1 0 0,-1-1 0,0 1 0,1-1 0,0 0 1,-1 1-1,1-1 0,-1 0 0,1 0 0,0-1 0,4 2 0,11 2 14,1-1-1,-1 0 1,37 0-1,-46-3 5,88 0 55,-55-1-79,-1 1-1,1 2 1,58 11 0,-98-13-3,0 1 1,1-1-1,-1 1 1,0-1 0,0 1-1,0 0 1,0 0-1,0-1 1,0 2-1,0-1 1,0 0-1,0 0 1,-1 0 0,1 1-1,0-1 1,-1 1-1,1 0 1,-1-1-1,0 1 1,1 0-1,-1 0 1,0 0 0,0 0-1,1 4 1,-2-4 11,0 1 1,0 0-1,0-1 1,0 1-1,-1-1 1,0 1-1,1-1 1,-1 1-1,0-1 1,0 1-1,0-1 1,-1 0 0,1 1-1,0-1 1,-1 0-1,0 0 1,1 0-1,-1 0 1,0 0-1,0 0 1,-3 1-1,-25 21 276,0-1 0,-2-1-1,-48 24 1,-111 44 1505,63-32-1234,128-58-561,0 0 0,0 0 0,0 0 0,0 0 0,0 0 0,0 0 0,1 0 0,-1 0 0,0 0 0,0 0 0,0 0 0,0 0 0,0 0 0,0 0 0,0 0 0,0 1 0,0-1 0,0 0 0,0 0 0,0 0 0,0 0 0,0 0 0,0 0 0,0 0 0,0 0 0,0 0 0,0 0 0,0 0 0,-1 0 0,14-2-860,21-9-1772,24-16-1291,6-5-2638</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1.480"/>
    </inkml:context>
    <inkml:brush xml:id="br0">
      <inkml:brushProperty name="width" value="0.025" units="cm"/>
      <inkml:brushProperty name="height" value="0.025" units="cm"/>
    </inkml:brush>
  </inkml:definitions>
  <inkml:trace contextRef="#ctx0" brushRef="#br0">49 87 3619,'0'0'32,"-2"-54"0,-4 36-64,0 8-224,-3 5 192,-3 5-352,-1 0-2499</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2.150"/>
    </inkml:context>
    <inkml:brush xml:id="br0">
      <inkml:brushProperty name="width" value="0.025" units="cm"/>
      <inkml:brushProperty name="height" value="0.025" units="cm"/>
    </inkml:brush>
  </inkml:definitions>
  <inkml:trace contextRef="#ctx0" brushRef="#br0">118 73 4548,'0'0'5632,"-1"-9"-2076,0-5-2304,0-7 52,1-5 4900,0 25-6136,0 1-1,0 0 1,0 0 0,0 0-1,1-1 1,-1 1 0,0 0-1,0 0 1,0 0 0,0 0-1,1 0 1,-1 0 0,0-1-1,0 1 1,1 0 0,-1 0-1,0 0 1,0 0-1,0 0 1,1 0 0,-1 0-1,0 0 1,0 0 0,1 0-1,-1 0 1,0 0 0,0 0-1,1 0 1,-1 0 0,0 0-1,0 0 1,0 0 0,1 1-1,-1-1 1,0 0 0,0 0-1,0 0 1,1 0 0,-1 0-1,0 1 1,0-1 0,0 0-1,0 0 1,1 0 0,-1 0-1,0 1 1,0-1 0,0 0-1,0 0 1,0 0 0,0 1-1,0-1 1,0 0 0,0 1-1,12 12 739,-8 7-348,-1 1 1,0 0-1,-2 0 1,0 0-1,-1 0 1,-2 0-1,0 0 1,-7 33-1,-65 235 345,26-117-661,44-154-97,1 0 0,0 0 0,2 0 0,0 20 0,1-38-41,0 1 1,0 0 0,0 0 0,0 0-1,0-1 1,0 1 0,0 0-1,0 0 1,1-1 0,-1 1 0,0 0-1,1 0 1,-1-1 0,0 1 0,1 0-1,-1-1 1,1 1 0,-1 0-1,1-1 1,0 1 0,-1-1 0,1 1-1,-1-1 1,1 1 0,0-1 0,-1 0-1,1 1 1,0-1 0,0 0 0,-1 1-1,1-1 1,0 0 0,0 0-1,-1 0 1,1 0 0,0 0 0,0 1-1,0-2 1,-1 1 0,1 0 0,0 0-1,0 0 1,0 0 0,-1 0 0,1-1-1,0 1 1,0 0 0,-1-1-1,2 0 1,41-21 175,66-65-147,50-37-27,-139 110-7,0 2 0,2 0 0,-1 1 0,1 1 0,1 2 0,25-8 0,-45 15-28,0 1-1,1-1 1,-1 0-1,0 1 1,0 0-1,1-1 1,-1 1-1,0 0 1,6 2-1,-8-2-4,0 0 0,0 1 0,-1 0 0,1-1 0,0 1 0,0 0 1,-1-1-1,1 1 0,0 0 0,-1 0 0,1-1 0,-1 1 0,1 0 0,-1 0 0,1 0 0,-1 0 0,1 0 0,-1 0 0,0 0 0,0 0 1,0 0-1,1 0 0,-1 0 0,0 0 0,0 0 0,0 0 0,0 0 0,-1 0 0,1-1 0,0 1 0,0 0 0,-1 1 0,1-1-170,0 0-1,0-1 0,0 1 0,0-1 0,0 1 1,-1 0-1,1-1 0,0 1 0,0-1 0,-1 1 1,1 0-1,0-1 0,-1 1 0,1-1 0,0 1 1,-1-1-1,1 0 0,-1 1 0,1-1 0,-1 1 1,1-1-1,-1 0 0,1 1 0,-1-1 0,1 0 1,-1 1-1,1-1 0,-1 0 0,0 0 0,1 0 1,-1 0-1,0 1 0,-11-1-6965</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5.343"/>
    </inkml:context>
    <inkml:brush xml:id="br0">
      <inkml:brushProperty name="width" value="0.025" units="cm"/>
      <inkml:brushProperty name="height" value="0.025" units="cm"/>
    </inkml:brush>
  </inkml:definitions>
  <inkml:trace contextRef="#ctx0" brushRef="#br0">2626 366 3908,'0'0'224,"-2"-10"363,0 5-507,2 2-29,-1-1 0,0 0 0,0 0-1,-1 1 1,1-1 0,-1 1-1,0-1 1,1 1 0,-2-1-1,1 1 1,0 0 0,-1 0 0,1 0-1,-1 1 1,0-1 0,0 1-1,0-1 1,0 1 0,-5-3 0,-312-126 4250,151 67-3366,120 45-669,-1 2 0,0 2 0,-1 2 0,-89-9-1,105 19 41,-1 2 0,0 1-1,1 2 1,-1 2 0,1 1-1,0 1 1,-65 22 0,13 6-57,3 4 0,1 3 0,-145 98 1,111-55 76,-188 178 0,253-211-227,2 3-1,3 2 0,2 2 1,2 2-1,-54 103 0,70-108 2,2 2 1,3 1-1,2 1 0,3 0 1,2 1-1,-12 121 0,22-118-47,3 1-1,2-1 0,4 1 1,2-1-1,3 0 1,33 122-1,-30-148-47,2 0-1,1-1 1,2 0-1,2-1 1,1-1 0,1-2-1,2 0 1,1-1 0,1-1-1,2-1 1,1-1 0,47 35-1,-42-40-24,1-2 1,0-1-1,2-1 0,0-2 1,0-2-1,43 11 0,-27-12 52,1-3 0,0-1-1,107 3 1,-63-15 47,1-4 0,-1-4 0,-1-4 0,156-45 1,-38-5-34,-4-11 1,-3-8 0,317-177-1,-442 213 16,-1-3 0,-3-3-1,-2-4 1,108-103 0,-158 132 2,-1 0 0,0-2 0,-3 0 0,0-2 1,-2 0-1,-1-1 0,-2-1 0,-2-1 0,-1 0 0,-1-1 0,-2-1 1,-2 0-1,-1 0 0,4-47 0,-11 42 68,-1 0 1,-2 0-1,-1 0 0,-3 0 1,-1 1-1,-2 0 0,-2 1 1,-2 0-1,-1 0 0,-3 1 1,0 1-1,-3 1 0,-1 1 1,-28-37-1,16 30-53,-1 2 0,-2 1-1,-2 2 1,-2 2 0,-1 1-1,-1 3 1,-2 1 0,-1 2-1,-2 2 1,-82-35 0,52 34-39,-1 3 1,-1 3 0,-1 4-1,-134-14 1,117 25-1015,0 4-1,0 5 1,-157 21 0,113 3-3511,18 5-3368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6.219"/>
    </inkml:context>
    <inkml:brush xml:id="br0">
      <inkml:brushProperty name="width" value="0.025" units="cm"/>
      <inkml:brushProperty name="height" value="0.025" units="cm"/>
    </inkml:brush>
  </inkml:definitions>
  <inkml:trace contextRef="#ctx0" brushRef="#br0">1 5994 7751,'0'0'5002,"15"-13"-4649,42-30-250,2 2 0,71-37 0,51-19 115,1388-772 184,877-526 1941,86-28 11,-2026 1122-2175,1209-702 1377,-1508 890-860,568-351 781,-742 442-1559,-20 14-202,-1 1 0,-1-2 0,1 0 0,-1 0 0,-1-1 0,0 0 0,13-17 0,-22 25-280,0 0 1,0 1 0,0-1-1,0 0 1,-1 0-1,1 0 1,-1 0 0,1 0-1,-1 0 1,0 0-1,0 0 1,0-3 0,0-10-5320</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6.546"/>
    </inkml:context>
    <inkml:brush xml:id="br0">
      <inkml:brushProperty name="width" value="0.025" units="cm"/>
      <inkml:brushProperty name="height" value="0.025" units="cm"/>
    </inkml:brush>
  </inkml:definitions>
  <inkml:trace contextRef="#ctx0" brushRef="#br0">46 193 8392,'0'0'2824,"-9"0"-1858,-18 0-493,18 0-68,18 0 772,43-4-397,-1-2-1,0-2 1,-1-3 0,64-21-1,-48 13-422,33-9-179,140-36 212,-201 57-354,1 1 0,-1 1 0,1 2 0,46 3 0,-82 0-24,1 0 0,-1 0 0,1 1 0,-1-1 1,1 1-1,-1-1 0,1 1 0,-1 0 0,0 0 1,1 1-1,-1-1 0,0 1 0,0-1 0,0 1 1,0 0-1,0 0 0,-1 0 0,1 1 1,0-1-1,-1 1 0,0-1 0,0 1 0,0 0 1,0 0-1,0 0 0,0 0 0,-1 0 0,1 0 1,-1 1-1,0-1 0,0 0 0,0 1 1,-1-1-1,1 0 0,-1 1 0,1-1 0,-1 1 1,0-1-1,-1 5 0,-2 9 91,0 0 0,0 0 0,-2 0 0,0-1 0,-1 0 1,-1 0-1,-8 15 0,-191 316-123,91-161-3937,49-71-1472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8.198"/>
    </inkml:context>
    <inkml:brush xml:id="br0">
      <inkml:brushProperty name="width" value="0.025" units="cm"/>
      <inkml:brushProperty name="height" value="0.025" units="cm"/>
    </inkml:brush>
  </inkml:definitions>
  <inkml:trace contextRef="#ctx0" brushRef="#br0">1 203 6566,'12'-34'4289,"-7"20"-2281,1 0 0,0 0 0,0 1 0,14-20-1,-20 32-1926,0 1-1,0 0 0,0 0 0,0-1 1,0 1-1,0 0 0,1 0 0,-1 0 1,0-1-1,0 1 0,0 0 0,1 0 1,-1 0-1,0-1 0,0 1 0,0 0 1,1 0-1,-1 0 0,0 0 0,0 0 1,1-1-1,-1 1 0,0 0 0,0 0 1,1 0-1,-1 0 0,0 0 0,1 0 1,-1 0-1,0 0 0,0 0 0,1 0 1,-1 0-1,0 0 0,0 0 0,1 0 1,-1 1-1,0-1 0,1 0 0,-1 0 1,0 0-1,6 14 1053,-4 28-1141,-1-35 344,-1 57 209,0-34-339,1 1 0,7 48 0,-8-77-181,1 0-1,-1 0 0,0 0 1,1 0-1,-1 0 0,1-1 1,0 1-1,0 0 0,0 0 1,0 0-1,0 0 0,0-1 1,0 1-1,0-1 0,1 1 0,-1-1 1,0 1-1,1-1 0,0 0 1,-1 1-1,1-1 0,0 0 1,-1 0-1,3 0 0,-1 0 14,0-1-1,-1 0 1,1 0 0,0 0-1,0 0 1,0 0-1,-1-1 1,1 1 0,0-1-1,0 0 1,-1 0-1,1 0 1,-1 0-1,1 0 1,2-2 0,9-6 80,0-1 0,0 0-1,-2-1 1,18-18 0,34-43-77,64-95-1,-127 165-45,-1 1 1,1-1-1,0 1 0,0 0 1,0 0-1,0-1 1,0 1-1,0 0 1,0 0-1,0 0 1,0 0-1,1 0 1,-1 0-1,0 0 1,1 1-1,-1-1 1,0 0-1,4 0 1,-5 1 5,1 1 0,0 0 1,-1-1-1,1 1 1,-1 0-1,1-1 0,-1 1 1,0 0-1,1-1 1,-1 1-1,0 0 0,1 0 1,-1 0-1,0-1 1,0 1-1,0 0 0,1 0 1,-1 0-1,0 0 1,0-1-1,0 1 0,0 0 1,-1 1-1,-8 66 378,9-65-332,-4 18 147,2 0 0,-1 29 0,3-49-186,0 0 0,0-1 0,0 1 0,0 0 0,0 0 0,1-1 0,-1 1-1,0 0 1,0-1 0,0 1 0,1 0 0,-1 0 0,0-1 0,1 1 0,-1-1 0,1 1 0,-1 0 0,1-1-1,-1 1 1,1-1 0,-1 1 0,1-1 0,-1 1 0,1-1 0,0 0 0,-1 1 0,1-1 0,0 0 0,-1 1-1,1-1 1,0 0 0,0 0 0,-1 1 0,1-1 0,0 0 0,0 0 0,-1 0 0,1 0 0,0 0 0,0 0 0,-1 0-1,1-1 1,0 1 0,-1 0 0,1 0 0,0-1 0,0 1 0,-1 0 0,1-1 0,0 1 0,0-1-1,4-1 29,0 0-1,1-1 0,-1 0 0,-1 0 0,1 0 0,5-4 0,14-17-28,-1-1 0,33-46 0,18-21-856,-73 91 840,-1 1 1,0 0-1,0-1 0,0 1 0,1-1 0,-1 1 1,0-1-1,1 1 0,-1 0 0,0-1 0,1 1 0,-1 0 1,0-1-1,1 1 0,-1 0 0,1 0 0,-1-1 0,1 1 1,-1 0-1,0 0 0,1 0 0,-1 0 0,1-1 0,-1 1 1,1 0-1,-1 0 0,1 0 0,-1 0 0,1 0 0,-1 0 1,1 0-1,-1 0 0,1 1 0,-1-1 0,1 0 0,-1 0 1,1 0-1,-1 0 0,1 1 0,-1-1 0,5 23-214,-11 35 61,-12 24-151,4-25-3255,14-56 3340,-3 10-2723</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8.556"/>
    </inkml:context>
    <inkml:brush xml:id="br0">
      <inkml:brushProperty name="width" value="0.025" units="cm"/>
      <inkml:brushProperty name="height" value="0.025" units="cm"/>
    </inkml:brush>
  </inkml:definitions>
  <inkml:trace contextRef="#ctx0" brushRef="#br0">1 1 13901,'0'0'8552,"6"63"-8392,1-43-192,7-5-2946,-2-6-6183</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8.884"/>
    </inkml:context>
    <inkml:brush xml:id="br0">
      <inkml:brushProperty name="width" value="0.025" units="cm"/>
      <inkml:brushProperty name="height" value="0.025" units="cm"/>
    </inkml:brush>
  </inkml:definitions>
  <inkml:trace contextRef="#ctx0" brushRef="#br0">258 81 16111,'0'0'2306,"-4"-11"358,3 7-2489,0 1-9,1 0 0,-1-1-1,0 1 1,-1 0 0,1 0 0,0 0 0,-1-1 0,0 1 0,0 1 0,0-1 0,0 0 0,0 0 0,-1 1 0,1-1 0,-1 1 0,1 0 0,-1 0 0,0 0-1,0 0 1,0 0 0,0 1 0,0-1 0,0 1 0,-1 0 0,1 0 0,0 0 0,-5 0 0,2 1-72,-1 0 0,0 0 0,1 1-1,-1 0 1,0 0 0,1 0 0,-1 1 0,1 0 0,0 1 0,0-1 0,0 1 0,0 0 0,0 1 0,0 0-1,1-1 1,0 2 0,0-1 0,0 1 0,0-1 0,1 1 0,-8 11 0,6-7 30,0 1 0,0-1 0,1 1 0,1 0 0,0 0 0,0 0 0,1 0 0,0 1 0,1-1 0,0 1 0,0 0 0,1 21 0,1-29-109,0-1-1,0 1 1,1-1-1,-1 1 1,1-1 0,0 0-1,-1 1 1,1-1-1,0 0 1,0 0 0,1 0-1,-1 0 1,0 1-1,1-2 1,-1 1 0,1 0-1,-1 0 1,1 0-1,4 2 1,-2-2 6,0 1 0,0-1 0,0-1 1,0 1-1,0-1 0,1 1 0,-1-1 0,1 0 0,-1-1 0,6 1 1,3-1-197,0 0 0,0-1 0,-1 0 0,1-2 0,0 1 0,-1-1 0,13-5-1,-8 1-1345,0-1-1,27-17 0,4-11-5299,-13 4-1625</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9.227"/>
    </inkml:context>
    <inkml:brush xml:id="br0">
      <inkml:brushProperty name="width" value="0.025" units="cm"/>
      <inkml:brushProperty name="height" value="0.025" units="cm"/>
    </inkml:brush>
  </inkml:definitions>
  <inkml:trace contextRef="#ctx0" brushRef="#br0">60 48 16047,'0'0'2878,"-8"10"4,2-1-2346,0 0 0,1 0 0,-1 0-1,2 1 1,-1-1 0,1 1 0,1 0 0,0 0-1,0 1 1,-1 11 0,3-11-426,0-1 1,0 1-1,1-1 1,1 0-1,-1 1 1,2-1-1,-1 1 0,2-1 1,-1 0-1,1 0 1,1 0-1,0 0 1,0-1-1,1 1 0,10 15 1,-14-24-104,0 0 0,-1 0 0,1 0 0,0 0 0,-1 0 0,1 0 0,0 0 0,0 0 0,0 0 0,0-1 0,0 1 0,0 0 0,0-1 0,0 1 0,0-1 0,0 1 0,1-1-1,-1 1 1,0-1 0,0 0 0,0 1 0,1-1 0,-1 0 0,0 0 0,0 0 0,0 0 0,1 0 0,-1 0 0,1-1 0,0 0-12,0 0 0,-1-1 0,1 1 0,-1-1 0,0 1 0,1-1 0,-1 0 0,0 1 0,0-1 0,0 0-1,0 0 1,0 0 0,0 0 0,-1 0 0,2-2 0,1-10-219,0-1 0,0 0-1,0-21 1,-2 17-86,0-52-468,-1 68 764,0 0-1,0 0 1,0 0 0,-1-1 0,0 1-1,1 0 1,-1 0 0,0 1-1,0-1 1,-1 0 0,1 0 0,-1 0-1,1 1 1,-1-1 0,0 1-1,0-1 1,-3-2 0,4 4 16,1 1 0,-1 0 0,1 0 0,0-1 0,-1 1 0,1 0 0,-1 0 0,1 0 0,-1 0 0,1 0 0,-1 0 0,1 0 0,-1 0 1,1 0-1,-1 0 0,1 0 0,-1 0 0,1 0 0,-1 0 0,1 0 0,-1 0 0,1 0 0,-1 1 0,1-1 0,-1 0 0,1 0 0,0 1 0,-1-1 0,1 0 0,-1 1 0,1-1 0,0 0 0,-1 1 0,1-1 0,0 1 0,-1-1 1,1 0-1,0 1 0,0-1 0,0 1 0,-1-1 0,1 1 0,0-1 0,0 1 0,0-1 0,0 1 0,0-1 0,0 1 0,0-1 0,0 1 0,0-1 0,0 1 0,0-1 0,0 1 0,0-1 0,1 2 0,1 30 234,0-29-217,0 0 0,0-1 0,1 1 0,-1 0 0,1-1 0,-1 1 0,1-1 0,0 0 1,0 0-1,0 0 0,0 0 0,0 0 0,0-1 0,0 0 0,1 1 0,-1-1 0,1 0 0,-1 0 0,1-1 0,-1 1 0,1-1 0,-1 0 0,5 0 0,2 0 26,1 0-1,0 0 1,-1-1-1,1 0 1,-1-1-1,19-5 1,-15 1-12,-1 0 0,0-1 0,0-1 0,0 0 0,-1 0 0,20-19 0,-25 20-18,0 0 1,0 0-1,-1 0 1,0-1-1,0 0 1,-1 0-1,0 0 1,-1-1-1,0 1 0,0-1 1,4-14-1,-9 23-16,1 0 0,0 1 0,0-1 0,-1 0 0,1 0 0,0 0 0,-1 0 0,1 1 0,0-1-1,-1 0 1,1 0 0,0 0 0,-1 0 0,1 0 0,0 0 0,-1 0 0,1 0 0,0 0 0,-1 0 0,1 0 0,0 0-1,-1 0 1,1 0 0,0 0 0,-1-1 0,1 1 0,0 0 0,-1 0 0,1 0 0,0 0 0,0-1 0,-1 1 0,1 0-1,0 0 1,-1 0 0,1-1 0,0 1 0,0 0 0,0-1 0,-1 1 0,1 0 0,0 0 0,0-1 0,0 1 0,0 0-1,0-1 1,0 1 0,-1 0 0,1-1 0,0 1 0,0 0 0,0-1 0,0 1 0,0-1 0,0 1 0,0 0 0,1-1-1,-1 1 1,0 0 0,0-1 0,0 1 0,0 0 0,1-1 0,-8 7 36,1 0-1,0 0 1,0 1 0,1 0 0,0 0-1,0 1 1,1-1 0,0 1-1,-3 8 1,-1 2 156,1 0 0,1 1 0,-4 22-1,8-33-87,0 1 0,1 0 0,0 0 0,1 0 0,1 13 0,-1-20-100,0 0-1,1 0 1,-1 0-1,1 0 1,-1-1-1,1 1 1,0 0-1,0-1 1,0 1 0,0 0-1,0-1 1,0 1-1,0-1 1,0 1-1,1-1 1,-1 0-1,0 1 1,1-1 0,-1 0-1,1 0 1,0 0-1,-1 0 1,1 0-1,0-1 1,-1 1-1,1 0 1,0-1-1,0 1 1,0-1 0,0 0-1,2 1 1,4-1-393,-1 1 0,1-1 0,-1 0 0,1-1 1,-1 0-1,1 0 0,-1-1 0,0 0 0,14-5 1,-12 3-1182,1-2 0,-1 1 0,0-1 0,0-1 0,0 1 0,8-10 1,17-20-8082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4.959"/>
    </inkml:context>
    <inkml:brush xml:id="br0">
      <inkml:brushProperty name="width" value="0.025" units="cm"/>
      <inkml:brushProperty name="height" value="0.025" units="cm"/>
    </inkml:brush>
  </inkml:definitions>
  <inkml:trace contextRef="#ctx0" brushRef="#br0">28 42 11851,'0'0'3913,"-6"9"-2327,-14 27-364,20-35-1179,0-1 0,0 1 1,0-1-1,-1 1 0,1-1 0,0 1 0,0-1 0,0 1 0,0-1 0,0 1 0,0-1 1,0 1-1,0-1 0,0 1 0,0-1 0,0 1 0,0-1 0,1 1 0,-1-1 0,0 1 0,0-1 1,0 1-1,1-1 0,-1 1 0,0-1 0,1 1 0,-1-1 0,0 0 0,1 1 0,-1-1 1,0 0-1,1 1 0,-1-1 0,1 0 0,-1 1 0,1-1 0,-1 0 0,1 0 0,-1 0 0,1 1 1,-1-1-1,1 0 0,-1 0 0,1 0 0,-1 0 0,2 0 0,25 1 572,-23-1-490,2-1-101,-1 1 1,1-1-1,0 0 1,-1 0 0,0 0-1,1-1 1,-1 0-1,0 0 1,0-1 0,0 1-1,0-1 1,5-4-1,-7 5-8,0 0-1,0 0 1,-1-1-1,1 1 1,-1-1-1,1 0 1,-1 0-1,0 0 1,0 0-1,0 0 1,-1 0-1,1 0 1,-1-1-1,1 1 1,-1-1-1,0 1 1,-1-1-1,1 1 1,0-7-1,-1 10 6,0-1 0,-1 0 0,1 1 0,0-1 0,0 0 0,-1 1 0,1-1 0,0 1 0,-1-1-1,1 0 1,0 1 0,-1-1 0,1 1 0,-1-1 0,1 1 0,-1-1 0,1 1 0,-1 0-1,0-1 1,1 1 0,-1-1 0,1 1 0,-1 0 0,0 0 0,1-1 0,-1 1 0,0 0-1,0 0 1,1 0 0,-1 0 0,0 0 0,1 0 0,-1 0 0,0 0 0,1 0 0,-1 0 0,0 0-1,1 0 1,-1 1 0,0-1 0,1 0 0,-1 0 0,-1 1 0,-31 13 389,26-9-360,1 0 0,0 1 0,0 0 0,0 0 1,1 0-1,-1 1 0,2 0 0,-1 0 0,1 0 1,0 1-1,0-1 0,1 1 0,0 0 0,0 0 0,1 0 1,0 0-1,1 0 0,0 1 0,-1 13 0,3-20-55,0 0 1,0 0-1,0-1 0,0 1 0,0 0 0,0-1 0,1 1 0,-1 0 0,0-1 0,1 1 0,0-1 1,-1 0-1,1 0 0,0 0 0,-1 1 0,1-1 0,0-1 0,0 1 0,0 0 0,0 0 1,0-1-1,0 1 0,0-1 0,0 0 0,0 0 0,0 1 0,0-1 0,4-1 0,67-1-1692,-68 2 1289,8-2-1150,0 0 0,0-1 1,0 0-1,17-7 0,11-7-4346</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9.617"/>
    </inkml:context>
    <inkml:brush xml:id="br0">
      <inkml:brushProperty name="width" value="0.025" units="cm"/>
      <inkml:brushProperty name="height" value="0.025" units="cm"/>
    </inkml:brush>
  </inkml:definitions>
  <inkml:trace contextRef="#ctx0" brushRef="#br0">149 73 16271,'-11'9'2824,"0"-2"-2212,-62 49 4666,68-51-4903,0-1 0,0 1 0,0 1-1,0-1 1,1 0 0,0 1 0,0 0 0,1 0 0,0 0 0,0 1 0,-4 11 0,7-18-370,0 1 1,0 0-1,0-1 0,0 1 1,0-1-1,0 1 0,0-1 1,0 1-1,0 0 0,0-1 1,1 1-1,-1-1 0,0 1 1,0-1-1,1 1 0,-1-1 1,0 1-1,1-1 0,-1 1 1,0-1-1,1 0 0,-1 1 1,1-1-1,-1 1 1,0-1-1,1 0 0,-1 1 1,1-1-1,-1 0 0,1 0 1,0 1-1,27 4 92,26-8 51,-45 1-250,0-1 0,-1 0 0,0 0 1,0-1-1,0 1 0,0-2 0,0 1 0,-1-1 0,0 0 0,0-1 0,0 0 0,9-10 0,2-7-1327,0 0 0,21-37-1,-15 23-927,-23 35 2745,-11 29 454,9-27-833,1 0 1,0 1-1,0-1 1,0 1-1,0-1 1,0 1-1,0-1 0,0 1 1,0-1-1,0 1 1,0-1-1,0 1 1,0-1-1,0 1 0,1-1 1,-1 0-1,0 1 1,0-1-1,0 1 1,1-1-1,-1 0 1,0 1-1,0-1 0,1 1 1,-1-1-1,0 0 1,1 1-1,-1-1 1,1 0-1,-1 0 0,0 1 1,1-1-1,-1 0 1,1 0-1,-1 0 1,0 1-1,1-1 1,-1 0-1,1 0 0,-1 0 1,1 0-1,-1 0 1,1 0-1,-1 0 1,1 0-1,-1 0 1,1 0-1,-1 0 0,1 0 1,-1 0-1,0 0 1,1-1-1,-1 1 1,1 0-1,-1 0 0,1 0 1,-1-1-1,0 1 1,1 0-1,-1-1 1,1 0-1,6-2-308,0 0-1,-1-1 1,1 0-1,-1-1 1,8-7-1,-10 8-117,1 0 0,-1 0 0,1 1 0,0 0 0,0 0 0,0 0 0,0 0 0,1 1 0,-1 0 0,11-3-1,-15 5 522,-1 0-1,1 1 1,-1-1-1,0 0 0,1 1 1,-1-1-1,0 1 1,1-1-1,-1 1 0,0-1 1,0 1-1,0-1 1,1 1-1,-1-1 0,0 1 1,0-1-1,0 1 1,0-1-1,0 1 0,0-1 1,0 1-1,0-1 1,0 1-1,0-1 0,0 1 1,0-1-1,0 1 1,0-1-1,-1 1 0,1 0 1,-4 19 1436,-3-3-405,0-1-1,-1 0 0,-11 15 0,17-27-990,0-1 0,0 1 0,-1-1 0,1 0 0,-1 0 0,0 0 0,0 0-1,0 0 1,0-1 0,-1 1 0,1-1 0,-1 0 0,1 0 0,-1 0 0,0-1 0,0 1 0,0-1-1,1 0 1,-8 1 0,11-2-193,-1 0-1,0 0 0,1 0 1,-1 0-1,1 0 1,-1-1-1,1 1 0,-1 0 1,0 0-1,1-1 0,-1 1 1,1 0-1,-1-1 1,1 1-1,-1 0 0,1-1 1,0 1-1,-1-1 0,1 1 1,-1-1-1,1 1 1,0-1-1,-1 1 0,1-1 1,0 1-1,0-1 1,0 1-1,-1-1 0,1 1 1,0-1-1,0 0 0,0 1 1,0-1-1,0 1 1,0-1-1,0 0 0,0 1 1,0-1-1,0 1 0,0-1 1,0 0-1,1 1 1,-1-1-1,0 1 0,0-1 1,1 1-1,-1-1 1,0 1-1,1-1 0,-1 1 1,0-1-1,1 1 0,0-1 1,21-29-6689,-1 17 1597,2-1-1110</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39.989"/>
    </inkml:context>
    <inkml:brush xml:id="br0">
      <inkml:brushProperty name="width" value="0.025" units="cm"/>
      <inkml:brushProperty name="height" value="0.025" units="cm"/>
    </inkml:brush>
  </inkml:definitions>
  <inkml:trace contextRef="#ctx0" brushRef="#br0">0 63 6566,'0'0'7687,"9"-3"-3843,28-10-566,-36 13-3126,-1 0 0,1-1 0,0 1 0,-1 0 0,1 0 1,0 0-1,0 0 0,-1 0 0,1 0 0,0 0 0,-1 0 0,1 1 0,0-1 0,-1 0 0,1 0 1,0 0-1,-1 1 0,1-1 0,0 0 0,-1 1 0,1-1 0,-1 1 0,1-1 0,0 1 1,-1-1-1,1 1 0,-1-1 0,0 1 0,1-1 0,-1 1 0,1 0 0,-1-1 0,0 1 0,1 1 1,7 29 1796,-3-13-1092,-3-15-859,0 0-1,0-1 1,0 1 0,1 0-1,-1-1 1,1 0-1,0 0 1,0 0-1,0 0 1,0 0 0,0-1-1,0 1 1,0-1-1,0 0 1,1 1-1,-1-2 1,0 1 0,1 0-1,-1-1 1,1 1-1,-1-1 1,1 0-1,-1 0 1,1-1 0,-1 1-1,0-1 1,1 1-1,-1-1 1,1 0-1,3-2 1,8-2-532,1-1 1,-1-1-1,0 0 0,26-17 0,82-62-3518,-121 85 3882,-5 16 383,3-13-3313,7-14-9986</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0.334"/>
    </inkml:context>
    <inkml:brush xml:id="br0">
      <inkml:brushProperty name="width" value="0.025" units="cm"/>
      <inkml:brushProperty name="height" value="0.025" units="cm"/>
    </inkml:brush>
  </inkml:definitions>
  <inkml:trace contextRef="#ctx0" brushRef="#br0">1 0 11371,'0'0'18641,"63"27"-35072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0.707"/>
    </inkml:context>
    <inkml:brush xml:id="br0">
      <inkml:brushProperty name="width" value="0.025" units="cm"/>
      <inkml:brushProperty name="height" value="0.025" units="cm"/>
    </inkml:brush>
  </inkml:definitions>
  <inkml:trace contextRef="#ctx0" brushRef="#br0">1 0 15727,'0'0'8520,"3"14"-8093,9 47-18,4 76 0,6 36 802,-21-166-1192,0 1 0,1-1 0,0 0 1,0 0-1,1 0 0,0-1 0,0 1 0,1-1 1,-1 1-1,9 8 0,-10-12-179,1-1 0,0 1 0,0-1 0,-1 0 0,2 0 0,-1 0 0,0-1 0,0 1 0,0-1-1,1 0 1,-1 0 0,1 0 0,-1 0 0,1 0 0,-1-1 0,1 0 0,-1 1 0,1-1 0,0-1 0,-1 1 0,1 0 0,-1-1 0,7-2 0,33-16-4325,5-15-2924</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1.053"/>
    </inkml:context>
    <inkml:brush xml:id="br0">
      <inkml:brushProperty name="width" value="0.025" units="cm"/>
      <inkml:brushProperty name="height" value="0.025" units="cm"/>
    </inkml:brush>
  </inkml:definitions>
  <inkml:trace contextRef="#ctx0" brushRef="#br0">231 1 8520,'-11'5'6476,"-9"5"-5390,-1 1 0,1 1 1,1 1-1,0 0 0,1 2 1,1 0-1,0 1 0,1 1 1,-22 28-1,36-42-1035,0 0 0,0 0-1,1 1 1,-1-1 0,1 0-1,0 1 1,0-1 0,0 1 0,1-1-1,-1 1 1,1 0 0,-1 3 0,2-6-47,-1 1 1,0-1 0,1 0 0,-1 0 0,0 0-1,1 1 1,0-1 0,-1 0 0,1 0 0,0 0-1,-1 0 1,1 0 0,0 0 0,0 0 0,0 0-1,0 0 1,0-1 0,0 1 0,0 0 0,0 0-1,0-1 1,0 1 0,0-1 0,1 1 0,-1-1-1,0 0 1,0 1 0,0-1 0,1 0 0,-1 0-1,0 0 1,1 0 0,-1 0 0,1 0 0,9 0 18,0-1 1,-1 0-1,1-1 1,-1 0 0,0-1-1,0 0 1,0 0 0,0-1-1,0-1 1,-1 1-1,0-2 1,13-8 0,-16 10-12,0 0-1,-1 0 1,1-1 0,-1 0 0,0 0 0,0 0 0,-1 0 0,0-1 0,0 0-1,0 0 1,0 0 0,-1 0 0,0-1 0,0 0 0,-1 1 0,0-1 0,0 0-1,-1 0 1,2-11 0,-3 17-10,0 0-1,0 0 1,0-1 0,0 1-1,0 0 1,0 0 0,0 0-1,-1 0 1,1-1-1,0 1 1,-1 0 0,1 0-1,-1 0 1,1 0 0,-1 0-1,1 0 1,-1 0 0,0 0-1,0 0 1,1 0-1,-1 1 1,0-1 0,0 0-1,0 0 1,0 1 0,0-1-1,0 0 1,0 1 0,0-1-1,0 1 1,0-1-1,0 1 1,0 0 0,-1 0-1,1-1 1,0 1 0,0 0-1,0 0 1,0 0 0,-1 0-1,1 0 1,0 0-1,0 1 1,0-1 0,0 0-1,0 0 1,-2 1 0,-1 1-15,0-1 1,1 0-1,-1 1 1,0-1-1,1 1 1,-1 0-1,1 0 1,0 1-1,0-1 1,0 1-1,0-1 1,0 1-1,-4 5 1,5-4-36,-1 1 0,1 0-1,0 0 1,0 0 0,0 0 0,1 0-1,-1 0 1,1 0 0,0 10 0,1-13-34,-1-1 0,1 1 0,1 0 0,-1-1 0,0 1 1,0-1-1,0 1 0,1 0 0,-1-1 0,1 1 0,0-1 0,-1 1 1,1-1-1,0 1 0,0-1 0,0 0 0,0 1 0,0-1 1,0 0-1,0 0 0,0 0 0,0 0 0,1 0 0,-1 0 0,0 0 1,1 0-1,-1 0 0,1-1 0,-1 1 0,1 0 0,-1-1 0,1 1 1,-1-1-1,4 1 0,1-1-486,1 1-1,-1-1 1,0 0 0,1 0 0,-1 0 0,0-1-1,1 0 1,-1-1 0,0 1 0,0-1 0,0 0-1,0-1 1,0 0 0,0 1 0,9-8 0,23-21-5032</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1.718"/>
    </inkml:context>
    <inkml:brush xml:id="br0">
      <inkml:brushProperty name="width" value="0.025" units="cm"/>
      <inkml:brushProperty name="height" value="0.025" units="cm"/>
    </inkml:brush>
  </inkml:definitions>
  <inkml:trace contextRef="#ctx0" brushRef="#br0">72 38 11082,'0'0'9748,"-10"6"-8354,8-5-1347,-2 2 46,0-1 1,1 1-1,-1-1 0,0 1 1,1 0-1,0 1 0,0-1 1,0 0-1,0 1 0,0 0 1,1 0-1,-1 0 0,1 0 1,0 0-1,0 0 0,1 0 0,-1 1 1,-1 8-1,1 2 212,0 1 0,1 0 0,1 0 0,0-1 0,1 1 1,5 25-1,-5-37-269,0 1 0,1-1 0,-1 0 1,1-1-1,0 1 0,0 0 1,0-1-1,1 1 0,-1-1 1,1 1-1,0-1 0,0 0 0,0 0 1,0 0-1,0-1 0,1 1 1,-1-1-1,1 0 0,0 0 1,-1 0-1,1 0 0,0-1 0,0 1 1,0-1-1,0 0 0,1 0 1,-1-1-1,0 1 0,6-1 0,5 0-48,1-1 0,-1 0 0,1-1 0,-1-1 0,0 0 0,0-1 0,0-1 0,0 0 0,15-8 0,21-7-1015,-49 19 1008,0 1-1,-1-1 1,1 1 0,-1-1 0,1 1 0,0-1-1,-1 1 1,1 0 0,0 0 0,0 0 0,-1 0-1,1 0 1,0 0 0,-1 1 0,3-1 0,-4 1 38,1-1 0,-1 1 1,1-1-1,-1 0 1,1 1-1,-1-1 0,1 1 1,-1-1-1,1 1 1,-1-1-1,0 1 0,1-1 1,-1 1-1,0-1 1,0 1-1,1 0 0,-1-1 1,0 1-1,0-1 1,0 1-1,0 0 0,0-1 1,0 1-1,0 0 1,0-1-1,0 2 0,-1 2 97,0 0-1,0 0 0,0 0 0,-1 0 1,0 0-1,1 0 0,-1 0 0,-1-1 0,1 1 1,-5 4-1,-5 6 226,-1 0 0,-1-1 0,-1 0 0,-20 13 0,28-21-270,-1 0-1,1 0 1,-1-1-1,-1-1 1,1 1-1,0-1 1,-1 0-1,0-1 1,1 0 0,-1-1-1,-10 1 1,18-2-103,1 0 0,0 0 0,-1 0 0,1 1 0,0-1 1,-1 0-1,1 0 0,0 0 0,-1 0 0,1-1 0,0 1 1,-1 0-1,1 0 0,0 0 0,-1 0 0,1 0 0,0 0 1,-1 0-1,1-1 0,0 1 0,0 0 0,-1 0 0,1 0 1,0-1-1,0 1 0,-1 0 0,1 0 0,0-1 0,0 1 1,0 0-1,-1 0 0,1-1 0,0 1 0,0 0 0,0-1 1,0 1-1,0 0 0,0-1 0,6-14-1604,20-10-1732,-1 10 242,1 2 1,0 1 0,47-14 0,5-3 808,-61 21 2655,0 0-1,22-15 1,-27 13 581,-1-9 4681,-10 19-5419,-1-1 0,0 0 1,0 1-1,0-1 0,0 0 0,0 1 1,1-1-1,-1 1 0,0-1 1,-1 0-1,1 1 0,0-1 0,0 0 1,0 1-1,0-1 0,0 1 0,-1-1 1,1 0-1,0 1 0,0-1 1,-1 1-1,1-1 0,0 1 0,-1-1 1,1 1-1,-1-1 0,1 1 1,-1-1-1,1 1 0,-1 0 0,1-1 1,-1 1-1,1 0 0,-1-1 0,1 1 1,-1 0-1,0 0 0,1-1 1,-1 1-1,1 0 0,-1 0 0,0 0 1,1 0-1,-1 0 0,0 0 0,1 0 1,-1 0-1,1 0 0,-1 0 1,-1 1-1,2-1-155,-1 0 0,0 1 0,1-1 0,-1 1 1,1-1-1,-1 1 0,0-1 0,1 1 0,0-1 0,-1 1 1,1-1-1,-1 1 0,1 0 0,0-1 0,-1 1 0,1 0 0,0-1 1,-1 1-1,1 0 0,0-1 0,0 1 0,0 0 0,0 0 1,0-1-1,0 1 0,0 0 0,0 0 0,0-1 0,0 1 0,0 0 1,0-1-1,1 1 0,-1 0 0,0-1 0,1 2 0,-1 0 1,1 1-1,-1-1 0,1 0 0,-1-1 0,1 1 0,0 0 1,0 0-1,0 0 0,0 0 0,0 0 0,0-1 0,0 1 1,3 2-1,5 0 8,-1-1 1,1 0 0,0 0 0,0-1 0,0 0-1,0 0 1,13 0 0,72-2 60,-53-1-73,64 1 175,-123-22 1640,-10-18-1438,2-1 0,1-1 0,-25-60 0,48 98-394,-9-26 67,11 30-74,0-1 1,0 0 0,-1 1 0,1-1-1,1 1 1,-1-1 0,0 0 0,0 1-1,0-1 1,0 1 0,0-1 0,0 0 0,1 1-1,-1-1 1,0 1 0,0-1 0,1 1-1,-1-1 1,1 1 0,-1-1 0,0 1-1,1 0 1,-1-1 0,1 1 0,-1-1 0,1 1-1,-1 0 1,1-1 0,-1 1 0,1 0-1,-1 0 1,1-1 0,-1 1 0,1 0 0,0 0-1,-1 0 1,1 0 0,-1 0 0,1 0-1,0 0 1,-1 0 0,1 0 0,-1 0-1,2 0 1,36 2-446,44 7-1,-12 0-2137,1-7-3555,-25-6-2300</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2.465"/>
    </inkml:context>
    <inkml:brush xml:id="br0">
      <inkml:brushProperty name="width" value="0.025" units="cm"/>
      <inkml:brushProperty name="height" value="0.025" units="cm"/>
    </inkml:brush>
  </inkml:definitions>
  <inkml:trace contextRef="#ctx0" brushRef="#br0">222 29 14253,'0'-1'273,"0"0"-1,0 0 0,0 0 1,0 0-1,0 0 0,0 0 0,0 0 1,-1-1-1,1 1 0,0 0 0,-1 0 1,1 0-1,-1 0 0,1 0 1,-1 1-1,0-1 0,1 0 0,-1 0 1,0 0-1,1 0 0,-1 1 0,0-1 1,0 0-1,0 1 0,-1-2 1,0 2-68,0-1 0,0 0 0,0 1 1,0 0-1,0-1 0,0 1 0,0 0 1,0 0-1,0 0 0,-1 0 0,1 0 1,-3 1-1,-2 1-47,-1 0 0,1 1 0,0 0 0,0 0 0,0 0-1,-12 8 1,10-4-130,0-1-1,0 1 0,1 1 0,0-1 0,0 2 1,1-1-1,0 1 0,0 0 0,1 0 0,1 1 1,-1 0-1,1 0 0,1 0 0,0 0 0,0 1 1,1 0-1,1-1 0,0 1 0,0 0 0,0 14 1,2-24-26,1 1 1,-1 0 0,0 0 0,1 0 0,-1 0 0,1-1-1,0 1 1,-1 0 0,1-1 0,0 1 0,0 0-1,0-1 1,0 1 0,1-1 0,-1 0 0,0 1-1,0-1 1,1 0 0,-1 0 0,1 0 0,-1 0 0,1 0-1,0 0 1,-1 0 0,1 0 0,0-1 0,0 1-1,-1 0 1,1-1 0,0 0 0,0 1 0,0-1-1,2 0 1,11 1 22,1 0-1,-1-1 1,20-2 0,-7 1-54,-14 1-104,1-1 6,-1 1 0,0 0 0,0 2 1,23 3-1,-36-4 123,1-1 1,0 1-1,0 0 1,-1-1-1,1 1 1,0 0-1,-1 0 0,1 0 1,-1 0-1,1 0 1,-1 0-1,1 1 1,-1-1-1,0 0 1,0 1-1,1-1 0,0 4 1,-1-3 18,-1 0 0,1 0 0,-1 0 1,0 0-1,0 0 0,0 0 0,0 0 0,0 0 1,-1 0-1,1 0 0,0 0 0,-1 0 0,0 0 0,1 0 1,-1 0-1,0 0 0,0-1 0,0 1 0,0 0 0,-2 2 1,-2 3 132,-1 0 0,0 0 0,0-1 0,-1 0 0,0 0-1,0 0 1,0-1 0,-1 0 0,0 0 0,0-1 0,0 0 0,0 0 0,-12 3 0,4-2 39,0-1 0,-1 0 0,0-1-1,0-1 1,0 0 0,-19-1 0,36-1-235,-1 0 1,1 0-1,-1 0 1,1 0-1,-1 0 1,1 0-1,-1-1 1,1 1-1,-1 0 1,0 0-1,1 0 1,-1 0-1,1-1 1,-1 1-1,1 0 1,0-1-1,-1 1 1,1 0-1,-1-1 0,1 1 1,-1 0-1,1-1 1,0 1-1,-1-1 1,1 1-1,0-1 1,0 1-1,-1-1 1,1 1-1,0-1 1,0 1-1,0-1 1,-1 1-1,1-1 1,0 1-1,0-1 1,0 1-1,0-1 1,0 1-1,0-1 1,0 0-1,0 1 1,0-1-1,1 1 1,-1-1-1,0 1 0,0-1 1,0 1-1,1-1 1,-1 1-1,0-1 1,0 1-1,1-1 1,-1 1-1,0 0 1,1-1-1,-1 1 1,1-1-1,-1 1 1,1 0-1,0-1 1,25-29-4347,10 0-1505,10-2-3518</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2.839"/>
    </inkml:context>
    <inkml:brush xml:id="br0">
      <inkml:brushProperty name="width" value="0.025" units="cm"/>
      <inkml:brushProperty name="height" value="0.025" units="cm"/>
    </inkml:brush>
  </inkml:definitions>
  <inkml:trace contextRef="#ctx0" brushRef="#br0">42 91 14542,'0'0'6641,"-6"13"-4308,0 1-1910,0 1 1,0 0 0,2 0 0,0 1 0,1-1 0,0 1 0,1 0 0,1 0-1,1 21 1,0-35-413,0 0 0,0 0 1,0 0-1,1 0 0,-1 0 0,1 0 0,-1 0 0,1 0 0,0 0 0,0 0 0,0 0 1,0 0-1,0-1 0,0 1 0,0 0 0,1-1 0,-1 1 0,1-1 0,-1 0 0,1 1 1,0-1-1,-1 0 0,1 0 0,0 0 0,0 0 0,0 0 0,-1 0 0,1-1 0,0 1 1,0-1-1,0 1 0,0-1 0,0 0 0,1 1 0,-1-1 0,0 0 0,0-1 0,0 1 1,0 0-1,0-1 0,0 1 0,0-1 0,0 1 0,3-2 0,3-1 17,0 0 0,0 0 0,0-1 0,0 0 0,0-1 0,-1 0 0,0 0 0,0 0 0,8-9 0,-7 5-17,0-1 1,-1 0 0,0 0 0,-1-1-1,0 1 1,-1-1 0,0-1-1,-1 1 1,6-22 0,-5 7-19,-1 0 1,-1-1-1,-2-37 0,-7 128-291,-1 18 515,6-77-181,2 1 0,-1 0 0,0-1 0,1 1 0,0 0 0,1-1 0,-1 1 0,1-1 0,0 0 0,5 10 0,-5-12-59,0-1-1,0 1 0,0-1 0,1 0 0,-1 0 0,0 0 1,1 0-1,-1 0 0,1-1 0,0 1 0,0-1 1,0 1-1,-1-1 0,1 0 0,0 0 0,0-1 1,1 1-1,-1-1 0,0 1 0,0-1 0,0 0 0,0 0 1,0 0-1,0-1 0,0 1 0,1-1 0,-1 1 1,0-1-1,0 0 0,-1 0 0,1-1 0,0 1 0,4-3 1,3-1-1046,-1 0 0,0-1-1,0 0 1,0-1 0,-1 1 0,0-2 0,0 1 0,10-15 0,3-12-5310,-3-6-4565</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3.652"/>
    </inkml:context>
    <inkml:brush xml:id="br0">
      <inkml:brushProperty name="width" value="0.025" units="cm"/>
      <inkml:brushProperty name="height" value="0.025" units="cm"/>
    </inkml:brush>
  </inkml:definitions>
  <inkml:trace contextRef="#ctx0" brushRef="#br0">49 124 14029,'-3'10'3299,"-10"30"-504,2 1 0,-7 55-1,16-82-2610,1 0 0,0 0 0,1 0 0,1 0 0,0-1 0,1 1 0,0 0 0,1-1 0,0 1 0,1-1 0,12 25 0,-9-25-162,1 1-1,-1-1 1,-1 2 0,-1-1 0,0 1 0,-1 0-1,0 0 1,-1 0 0,-1 0 0,0 1 0,-1 17-1,-1-34-14,0 1-1,0 0 1,0-1-1,0 1 0,-1-1 1,1 1-1,0-1 1,0 1-1,0 0 0,0-1 1,0 1-1,-1 0 1,1-1-1,0 1 0,0 0 1,-1-1-1,1 1 1,0 0-1,-1-1 0,1 1 1,0 0-1,-1 0 1,1-1-1,0 1 0,-1 0 1,1 0-1,0 0 1,-1 0-1,1-1 1,-1 1-1,1 0 0,0 0 1,-1 0-1,1 0 1,-1 0-1,1 0 0,-1 0 1,1 0-1,0 0 1,-1 0-1,1 0 0,-1 1 1,1-1-1,0 0 1,-1 0-1,1 0 0,-1 0 1,1 1-1,0-1 1,-1 0-1,1 0 0,0 1 1,-1-1-1,1 0 1,0 0-1,0 1 0,-1-1 1,1 0-1,0 1 1,0-1-1,0 1 1,-1-1-1,1 0 0,0 1 1,0-1-1,0 1 1,0-1-1,0 0 0,0 2 1,-8-22 27,2 1 1,0-1 0,2-1-1,0 1 1,1 0-1,0-40 1,2 38-21,-1 1 1,-2-16-186,2-1 1,1 1-1,2 0 0,1 0 1,11-56-1,-11 88 159,-1 0-1,1 0 1,0 0 0,0 0-1,1 0 1,-1 0 0,1 1-1,0-1 1,1 1 0,-1 0-1,1 0 1,-1 0 0,1 0-1,0 0 1,1 1 0,8-6-1,-7 6 8,1 1 0,0-1 0,0 1 0,0 0-1,0 0 1,1 1 0,-1 0 0,0 1-1,1-1 1,-1 1 0,13 2 0,-18-2 3,0 1 1,0-1-1,0 0 1,0 1-1,0-1 1,0 1-1,0-1 1,0 1-1,0 0 1,-1 0-1,1 0 1,0 0-1,0 0 1,-1 1-1,1-1 1,-1 0-1,1 1 1,-1-1-1,0 1 0,0-1 1,1 1-1,-1 0 1,0 0-1,0-1 1,-1 1-1,1 0 1,0 0-1,-1 0 1,1 0-1,-1 0 1,1 0-1,-1 0 1,0 0-1,0 0 1,0 0-1,0 0 1,0 0-1,0 0 1,-1 0-1,1 0 1,-1 0-1,1 0 1,-2 2-1,-1 5 11,0 0 0,0 1 0,-1-2 0,0 1 0,0 0 0,-1-1 0,-11 15 0,1-5 74,0-1 0,-2 0 0,0-1 0,0-1 0,-2 0 0,0-2 0,0 0 0,-24 11 0,43-24-98,0 0 0,0 1 0,0-1 0,0 0 0,0 0 0,-1 0 0,1 0 0,0 0 0,0 0 0,0 0 0,0 1 0,0-1 0,0 0 0,-1 0 0,1 0 0,0 0 0,0 0 0,0 0 0,0 0 0,-1 0 0,1 0-1,0 0 1,0 0 0,0 0 0,0 0 0,-1 0 0,1 0 0,0 0 0,0 0 0,0 0 0,0 0 0,0 0 0,-1 0 0,1 0 0,0 0 0,0 0 0,0 0 0,0 0 0,0-1 0,-1 1 0,1 0 0,0 0-1,0 0 1,0 0 0,0 0 0,0 0 0,0-1 0,0 1 0,0 0 0,-1 0 0,1 0 0,0 0 0,0 0 0,0-1 0,0 1 0,0 0 0,0 0 0,0 0 0,0 0 0,0-1 0,8-12-1031,15-14-1080,-3 3-559,-1-1 0,0-1-1,-2 0 1,-1-1 0,14-34-1,9-27 2853,-20 44 3868,-9 31 2987,-4 24-4315,-3 30-1726,-3-37-427,2 303 5359,-3-162-5115,1-142-789,4 59 56,-4-60-62,0 0 1,0 0-1,1 0 0,-1 0 0,0 0 0,1 0 0,-1-1 0,1 1 1,0 0-1,0 0 0,-1-1 0,1 1 0,0 0 0,0-1 0,1 1 0,-1-1 1,0 0-1,0 1 0,1-1 0,-1 0 0,1 0 0,-1 0 0,1 1 1,0-2-1,-1 1 0,1 0 0,0 0 0,2 0 0,-3-1 5,-1 0 0,1 0-1,0-1 1,0 1 0,0 0 0,-1-1-1,1 1 1,0 0 0,0-1 0,-1 1 0,1-1-1,0 1 1,-1-1 0,1 0 0,0 1-1,-1-1 1,1 0 0,-1 1 0,1-1-1,-1 0 1,1 1 0,-1-1 0,0 0-1,1 0 1,-1 0 0,0 1 0,0-1-1,1-1 1,5-31 123,-4 23-118,17-132-64,9-46-1206,-22 162 1054,0 1 0,2-1 0,1 1 0,24-47 0,1 24 190,-33 46 6,1 0-1,0 0 1,0 1-1,0-1 0,0 0 1,0 1-1,0-1 0,0 1 1,0 0-1,1 0 1,-1 0-1,0 0 0,1 0 1,-1 0-1,1 1 0,-1-1 1,1 1-1,-1 0 0,5 0 1,-6 0 6,0 1 0,-1-1 1,1 1-1,0 0 0,-1 0 1,1-1-1,-1 1 0,1 0 0,-1 0 1,1-1-1,-1 1 0,0 0 0,1 0 1,-1 0-1,0 0 0,0 0 1,0 0-1,1-1 0,-1 1 0,0 0 1,0 0-1,0 0 0,0 0 0,-1 0 1,1 1-1,-2 27 105,2-29-104,-3 11 60,0 0 0,0 0 0,-1 0-1,-1 0 1,0-1 0,0 0 0,-1 0-1,0 0 1,-11 12 0,-71 76 1029,87-96-1099,-20 16 269,21-18-266,-1 0-1,1 1 0,0-1 0,-1 0 1,1 0-1,0 0 0,-1 0 0,1 0 1,0 1-1,-1-1 0,1 0 1,0 0-1,-1 0 0,1 0 0,-1 0 1,1 0-1,0 0 0,-1 0 0,1 0 1,0 0-1,-1-1 0,1 1 0,0 0 1,-1 0-1,1 0 0,0 0 0,-1 0 1,1-1-1,0 1 0,0 0 0,-1 0 1,1 0-1,0-1 0,-1 1 1,1 0-1,0-1 0,0 1 0,0 0 1,-1 0-1,1-1 0,0 1 0,0 0 1,0-1-1,0 1 0,0 0 0,0-1 1,0 1-1,-1-1 0,1 1 0,0 0 1,0-1-1,0 1 0,0 0 0,1-1 1,-1 1-1,0 0 0,0-1 0,0 1 1,0 0-1,0-1 0,0 1 1,0 0-1,1-1 0,-1 1 0,0-1 1,4-19-1705,1 0 0,1 1 1,1-1-1,0 1 0,18-31 0,-3 1-3771,5-8-2311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4.274"/>
    </inkml:context>
    <inkml:brush xml:id="br0">
      <inkml:brushProperty name="width" value="0.025" units="cm"/>
      <inkml:brushProperty name="height" value="0.025" units="cm"/>
    </inkml:brush>
  </inkml:definitions>
  <inkml:trace contextRef="#ctx0" brushRef="#br0">69 0 10634,'0'0'4511,"-3"10"-1575,-8 23-1188,-32 109 4058,40-125-5440,0-1 0,0 1 0,2 0 0,0-1 0,1 1 0,4 33 0,-4-47-357,1-1-1,-1 0 1,1 1-1,0-1 1,0 0-1,0 0 1,0 1-1,0-1 1,1 0-1,-1 0 1,1 0-1,-1-1 1,1 1-1,0 0 0,-1 0 1,1-1-1,0 1 1,0-1-1,0 0 1,0 1-1,1-1 1,-1 0-1,0 0 1,0-1-1,1 1 1,-1 0-1,1-1 1,-1 1-1,0-1 1,1 0-1,-1 0 1,3 0-1,1 0-14,-1 0 0,0-1 1,0 0-1,0 0 0,0 0 0,0 0 0,0-1 0,0 0 1,0 0-1,0 0 0,-1-1 0,1 1 0,-1-1 0,5-4 1,7-9-217,-1-1 0,-1 0 0,-1-1 0,-1 0 0,0-1 0,18-40 0,-35 72 464,1 0 0,0 0 0,1 0 0,0 1 0,1-1 0,0 1 0,2 0 0,0 23 0,1-35-224,0-1 0,-1 0 1,1 1-1,0-1 0,0 0 0,0 0 0,0 0 1,0 0-1,0 0 0,0 0 0,0 0 0,0 0 1,1 0-1,-1 0 0,0-1 0,0 1 0,1-1 0,-1 1 1,1-1-1,-1 1 0,0-1 0,1 0 0,-1 1 1,1-1-1,-1 0 0,1 0 0,-1 0 0,1 0 1,2-1-1,45-8 370,-32 1-430,-1 0 0,0-2-1,0 1 1,-1-2 0,0 0-1,16-16 1,-13 10-505,2 2 0,29-19-1,-48 37 561,0 1 0,0-1-1,-1 1 1,1 0 0,-1-1-1,0 1 1,0 0-1,-1-1 1,1 1 0,-2 4-1,-4 37 223,3 0 0,1 0 0,2 0 0,2 0 0,2 0 0,17 76 0,-15-82-180,-1 0 0,-2 76 0,-2-114-15,-1 0 0,0 1 0,0-1 0,0 0 0,0 1-1,-1-1 1,1 0 0,0 0 0,0 1 0,-1-1 0,1 0 0,-1 0 0,1 1 0,-1-1 0,1 0 0,-1 0 0,0 0-1,0 0 1,1 0 0,-1 0 0,0 0 0,0 0 0,0 0 0,0 0 0,0 0 0,0-1 0,0 1 0,-1 0-1,1-1 1,-2 2 0,1-3-1,1 1 1,-1 0-1,1 0 0,-1-1 0,1 1 0,0-1 0,-1 1 0,1-1 0,0 1 1,-1-1-1,1 0 0,0 0 0,0 0 0,-1 0 0,1 0 0,0 0 0,0 0 1,0 0-1,0 0 0,1 0 0,-1 0 0,0-1 0,0 1 0,1 0 1,-1-1-1,1 1 0,-1-2 0,-6-16 0,0-1-1,2 0 1,1 0 0,0-1 0,-1-29-1,6-104-505,-1 141 229,1 1 0,1-1 1,0 1-1,0 0 0,2 0 0,-1 0 0,1 0 1,1 1-1,0-1 0,1 1 0,0 0 0,1 1 1,0 0-1,1 0 0,0 0 0,0 1 0,1 0 1,0 1-1,0-1 0,1 2 0,20-12 0,-15 10-888,61-37-9150,-30 15-4763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5.333"/>
    </inkml:context>
    <inkml:brush xml:id="br0">
      <inkml:brushProperty name="width" value="0.025" units="cm"/>
      <inkml:brushProperty name="height" value="0.025" units="cm"/>
    </inkml:brush>
  </inkml:definitions>
  <inkml:trace contextRef="#ctx0" brushRef="#br0">193 199 11275,'-8'0'2925,"0"-1"-2605,0 0 1,1 1-1,-1 0 0,0 0 1,0 1-1,0 0 0,1 0 1,-1 1-1,1 0 0,-1 0 0,1 1 1,0-1-1,0 2 0,0-1 1,0 1-1,0 0 0,1 1 1,-9 7-1,11-9-239,1 1-1,0 0 1,-1 0 0,1 0-1,1 0 1,-1 0 0,1 1-1,-1-1 1,1 1 0,1 0-1,-1 0 1,1-1 0,0 1-1,0 0 1,0 0 0,0 0-1,1 10 1,1-14-72,-1 1 0,1-1 0,-1 0 0,1 0 0,0 0 0,-1 0 1,1 0-1,0 0 0,0 0 0,0 0 0,0 0 0,0 0 0,0 0 0,0 0 0,0-1 0,1 1 0,-1 0 1,0-1-1,0 1 0,0-1 0,1 0 0,-1 1 0,0-1 0,1 0 0,-1 0 0,0 0 0,1 0 0,-1 0 0,0 0 1,1 0-1,-1 0 0,0 0 0,2-1 0,48-10 290,-35 3-277,0-1 0,0 0 0,-1-2 0,0 1-1,-1-2 1,0 0 0,-1 0 0,21-27 0,-16 17 7,-2-2 0,0 0 0,-1-1 0,21-49 0,-26 40 356,-10 33-367,0 1 0,0 0 0,1-1 0,-1 1 0,0-1 0,0 1 0,0-1 0,0 1 0,0-1 0,0 1 0,0-1 0,0 1 0,0-1 0,0 1 0,0 0 0,0-1 0,-1 1 0,1-1 0,0 1 0,0-1 0,0 1 0,-1 0 0,1-1 0,0 1 0,0-1-1,-1 1 1,1 0 0,0-1 0,-1 1 0,1 0 0,0-1 0,-1 1 0,1 0 0,0 0 0,-1-1 0,1 1 0,-1 0 0,1 0 0,-1 0 0,1 0 0,-1-1 0,1 1 0,0 0 0,-1 0 0,1 0 0,-1 0 0,1 0 0,-1 0 0,1 0 0,-1 0 0,1 1 0,-1-1 0,1 0 0,-1 0 0,1 0 0,0 0 0,-1 1 0,1-1 0,-1 0 0,1 0 0,0 1 0,-1-1 0,1 0 0,-1 1 0,-7 4 41,1 0 0,0 1 0,0 0 0,0 0 0,1 0 0,-1 1 0,2 0 0,-9 12 0,2 0 337,0 0 0,-12 29 0,21-41-324,0 0 0,0 0 1,1 0-1,0 0 0,0 0 1,1 1-1,0-1 0,0 0 1,1 1-1,0-1 0,0 1 1,1-1-1,0 1 0,3 10 1,-2-13-39,0 0 1,0 0-1,1-1 1,0 1-1,0-1 1,0 1-1,0-1 1,0 0-1,1 0 1,0-1-1,0 1 1,0-1-1,0 0 1,1 0-1,-1 0 1,1 0-1,0-1 1,0 0-1,-1 0 1,12 3-1,-6-3-455,0 0-1,0 0 0,0-1 0,17 0 1,-27-1 284,1 0 0,-1 0 0,0 0 0,1 0 0,-1 0 0,1 0 0,-1 0 0,0 0 0,1 0 0,-1 0 0,1 0 0,-1-1 0,0 1 0,1 0 0,-1 0 0,0 0 0,1-1 0,-1 1 1,0 0-1,1 0 0,-1-1 0,0 1 0,0 0 0,1-1 0,-1 1 0,0 0 0,0-1 0,0 1 0,1-1 0,-1 1 0,0 0 0,0-1 0,0 1 0,0-1 0,0 1 0,0 0 0,0-1 0,0 1 1,0-1-1,1-1-557,1-11-5920</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6.441"/>
    </inkml:context>
    <inkml:brush xml:id="br0">
      <inkml:brushProperty name="width" value="0.025" units="cm"/>
      <inkml:brushProperty name="height" value="0.025" units="cm"/>
    </inkml:brush>
  </inkml:definitions>
  <inkml:trace contextRef="#ctx0" brushRef="#br0">34 111 6246,'0'0'17157,"-4"12"-16943,-19 67-83,21-71-126,1 0 0,-1 1 0,1-1 0,1 1 0,0 0 0,0-1 0,1 1 0,0-1 0,2 11 1,-2-18 2,0 1 0,-1-1 0,1 1 0,0-1 1,0 0-1,-1 1 0,1-1 0,0 0 0,0 0 1,1 0-1,-1 0 0,0 0 0,0 0 0,0 0 0,1 0 1,-1 0-1,0-1 0,1 1 0,-1 0 0,1-1 1,-1 1-1,1-1 0,-1 0 0,1 1 0,-1-1 1,1 0-1,0 0 0,-1 0 0,1 0 0,-1 0 1,1 0-1,-1-1 0,1 1 0,1-1 0,2 0 47,0 0-1,0-1 0,0 0 0,0 0 0,0 0 0,-1-1 0,1 1 0,8-7 1,-2-2 11,-1 0 0,0 0 0,0 0 1,-1-1-1,-1-1 0,0 0 0,0 0 1,-1 0-1,-1-1 0,-1 0 0,0 0 1,0-1-1,-1 1 0,-1-1 0,-1 0 1,1-24-1,-17 80 372,12-30-430,1 0 0,0 0 1,0 0-1,1 0 1,1 1-1,0-1 0,0 0 1,1 0-1,4 11 1,-5-19 19,0 0 0,0-1 1,0 1-1,0 0 1,1-1-1,-1 1 1,1-1-1,0 0 1,0 1-1,0-1 1,0 0-1,0 0 1,0 0-1,0 0 1,1-1-1,-1 1 0,1-1 1,-1 1-1,1-1 1,-1 0-1,1 0 1,0 0-1,0 0 1,0 0-1,-1-1 1,1 1-1,0-1 1,0 0-1,0 0 1,0 0-1,0 0 1,0 0-1,0-1 0,0 1 1,-1-1-1,1 0 1,0 0-1,0 0 1,4-3-1,-1 2 41,0-1-1,-1 0 1,1-1-1,-1 1 1,0-1 0,0 0-1,-1 0 1,1-1-1,-1 0 1,0 1-1,0-1 1,0-1 0,0 1-1,-1 0 1,0-1-1,3-8 1,-2 5-38,-1 0 0,0-1-1,-1 1 1,0 0 0,0-1 0,-1 1 0,0-1 0,-1 1 0,0-1 0,-1-13 0,1 22-27,0 0 0,0 0 0,0 1 1,0-1-1,0 0 0,0 0 0,0 0 1,0 0-1,0 0 0,-1 0 0,1 1 1,0-1-1,-1 0 0,1 0 0,0 0 1,-1 1-1,1-1 0,-1 0 0,1 0 0,-1 1 1,1-1-1,-1 0 0,0 1 0,1-1 1,-1 1-1,0-1 0,1 1 0,-1-1 1,0 1-1,0 0 0,0-1 0,1 1 1,-1 0-1,0-1 0,0 1 0,0 0 1,0 0-1,1 0 0,-1 0 0,-2 0 1,2 0-9,0 1 1,0 0 0,0 0-1,0 0 1,0 0 0,0 0-1,0 0 1,0 0 0,0 0-1,0 0 1,0 1 0,1-1-1,-1 0 1,0 0 0,1 1-1,-1-1 1,1 1 0,0-1-1,-1 0 1,1 1 0,0-1-1,0 1 1,0-1 0,0 3-1,0-2 12,0 0 0,0 1-1,0-1 1,0 0 0,1 0-1,-1 0 1,1 1 0,-1-1-1,1 0 1,0 0-1,0 0 1,0 0 0,0 0-1,0 0 1,0 0 0,1-1-1,-1 1 1,0 0 0,1-1-1,0 1 1,-1-1-1,1 1 1,0-1 0,0 0-1,0 0 1,-1 1 0,2-2-1,-1 1 1,0 0 0,0 0-1,0-1 1,0 1 0,0-1-1,0 1 1,1-1-1,-1 0 1,0 0 0,0 0-1,1 0 1,-1 0 0,0-1-1,0 1 1,0-1 0,0 1-1,1-1 1,-1 0-1,0 0 1,0 0 0,0 0-1,2-1 1,3-5 33,-1 1 0,1-1 0,-1 0 0,0 0 0,-1-1-1,0 1 1,0-1 0,0 0 0,-1-1 0,3-9 0,-1 6-107,-4 13-152,-6 29 158,1-15-623,1 0 0,1 0 0,1 26 0,0-40 509,0-1 1,0 1-1,0-1 1,0 1-1,0-1 1,0 1 0,0-1-1,1 1 1,-1-1-1,0 0 1,0 1-1,0-1 1,1 1 0,-1-1-1,0 1 1,0-1-1,1 0 1,-1 1-1,0-1 1,1 1 0,-1-1-1,1 0 1,-1 0-1,0 1 1,1-1-1,-1 0 1,1 0 0,-1 1-1,1-1 1,-1 0-1,1 0 1,-1 0-1,1 0 1,-1 0-1,1 0 1,-1 0 0,1 0-1,-1 0 1,1 0-1,0 0 1,11 0-6335</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7.080"/>
    </inkml:context>
    <inkml:brush xml:id="br0">
      <inkml:brushProperty name="width" value="0.025" units="cm"/>
      <inkml:brushProperty name="height" value="0.025" units="cm"/>
    </inkml:brush>
  </inkml:definitions>
  <inkml:trace contextRef="#ctx0" brushRef="#br0">5 111 11018,'0'0'11772,"-1"11"-10966,-2 250 2971,3-179-3577,0-80-194,0 0 1,0 0 0,0 0-1,0 0 1,0 0 0,1 0-1,-1 0 1,1 0-1,-1 0 1,1 0 0,0-1-1,-1 1 1,1 0 0,0 0-1,0-1 1,3 4-1,6-6 130,1-18-16,-7 5-185,0-1 0,-2 1-1,1-1 1,-2 0 0,0 1 0,-1-1-1,0 0 1,-5-28 0,23 46-61,0-1-1,30 0 1,-36-2 135,0-1 0,0-1 0,0 0 1,0 0-1,0-2 0,0 1 0,-1-1 0,0-1 1,0 0-1,0-1 0,0 0 0,-1 0 0,0-1 0,0-1 1,10-10-1,-13 11 15,0 1 0,-1-1 1,0 0-1,-1-1 0,0 0 0,0 1 1,0-2-1,-1 1 0,0 0 0,-1-1 1,0 0-1,0 0 0,-1 0 1,0 0-1,-1 0 0,0 0 0,0 0 1,-1-1-1,0 1 0,-2-16 0,1 23-13,1-1-1,-1 0 0,1 1 1,-1-1-1,0 0 0,0 1 1,0-1-1,0 1 0,-1-1 0,1 1 1,-1 0-1,1 0 0,-1-1 1,0 1-1,0 0 0,0 0 1,0 1-1,0-1 0,0 0 0,0 1 1,-1-1-1,1 1 0,-1 0 1,1 0-1,-1 0 0,1 0 1,-1 0-1,0 1 0,1-1 0,-1 1 1,-5-1-1,4 1-11,0 0-1,-1 1 0,1 0 1,0-1-1,-1 1 1,1 1-1,0-1 1,0 1-1,0-1 1,0 1-1,0 0 1,0 1-1,0-1 1,1 1-1,-1 0 1,1-1-1,0 1 0,0 1 1,-3 3-1,-3 5 4,0 1-1,2 0 1,-1 0 0,2 0-1,0 1 1,0 0-1,2 0 1,0 0-1,0 1 1,1 0-1,1 0 1,0-1-1,1 20 1,1-31 0,0-1 1,1 1 0,-1-1-1,1 0 1,0 1-1,-1-1 1,1 0-1,0 1 1,0-1 0,0 0-1,1 0 1,-1 0-1,0 0 1,1 0-1,0 0 1,-1 0 0,1 0-1,0 0 1,0-1-1,0 1 1,0-1-1,0 0 1,0 1 0,0-1-1,1 0 1,-1 0-1,0-1 1,1 1-1,-1 0 1,1-1 0,2 1-1,11 1 23,0 0-1,0-1 1,31-3-1,-17 1-12,11 0-122,-27 0 16,1 0 1,0 1-1,-1 1 0,1 0 0,20 4 0,-34-4 50,1-1 0,-1 0-1,0 1 1,1-1 0,-1 1 0,0-1-1,0 1 1,0 0 0,1 0 0,-1-1-1,0 1 1,0 0 0,0 0-1,0 0 1,0 0 0,0 0 0,0 0-1,-1 1 1,1-1 0,0 0-1,-1 0 1,1 0 0,0 1 0,-1-1-1,0 0 1,1 1 0,-1-1 0,0 1-1,1-1 1,-1 0 0,0 1-1,0-1 1,0 1 0,-1-1 0,1 0-1,0 1 1,0-1 0,-1 0-1,1 1 1,-1-1 0,1 0 0,-1 1-1,1-1 1,-1 0 0,0 0 0,0 0-1,0 0 1,0 1 0,1-1-1,-1 0 1,-1-1 0,1 1 0,0 0-1,0 0 1,0 0 0,0-1-1,-1 1 1,1 0 0,0-1 0,0 1-1,-1-1 1,1 0 0,0 1 0,-1-1-1,1 0 1,-1 0 0,-1 0-1,-7 1-1233,0 0-1,1-1 1,-1-1-1,0 1 1,-10-3-1,-31-13-5869</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7.437"/>
    </inkml:context>
    <inkml:brush xml:id="br0">
      <inkml:brushProperty name="width" value="0.025" units="cm"/>
      <inkml:brushProperty name="height" value="0.025" units="cm"/>
    </inkml:brush>
  </inkml:definitions>
  <inkml:trace contextRef="#ctx0" brushRef="#br0">1 24 14029,'0'0'7239,"61"-23"-6758,-34 23-417,5 0-289,-1 0-2273,0 5-4901</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7.809"/>
    </inkml:context>
    <inkml:brush xml:id="br0">
      <inkml:brushProperty name="width" value="0.025" units="cm"/>
      <inkml:brushProperty name="height" value="0.025" units="cm"/>
    </inkml:brush>
  </inkml:definitions>
  <inkml:trace contextRef="#ctx0" brushRef="#br0">16 19 16015,'0'0'5045,"-1"12"-2899,-4 34-375,-4 57 770,9-90-2393,0-1 0,0 1 0,1 0 0,1-1 0,6 24 0,-7-33-134,0-1 0,0 1 0,1 0 1,-1 0-1,1-1 0,0 1 1,0-1-1,0 0 0,0 1 1,0-1-1,0 0 0,1 0 1,-1 0-1,0-1 0,1 1 0,0 0 1,2 0-1,-3-1-3,-1-1 0,0 0-1,0 1 1,1-1 0,-1 0 0,0 0-1,1 0 1,-1 0 0,0 0 0,0-1 0,1 1-1,-1 0 1,0 0 0,0-1 0,1 1-1,-1-1 1,0 1 0,0-1 0,0 0-1,0 1 1,0-1 0,0 0 0,0 0 0,0 1-1,0-1 1,0 0 0,0 0 0,-1 0-1,1 0 1,0 0 0,-1-1 0,1 1 0,0 0-1,-1 0 1,1 0 0,-1-1 0,0 1-1,0 0 1,1 0 0,-1-1 0,0 1-1,0-2 1,4-16-8,-1 0 1,-1-1-1,0 0 0,-2 1 0,0-1 0,-1 0 1,-1 1-1,-1 0 0,-11-39 0,14 62-45,0-1 0,0 0-1,0 0 1,1 0 0,-1 0-1,1 0 1,-1 0 0,1 0 0,0 0-1,0 0 1,1-1 0,1 4-1,0-1 43,1-1-1,0 0 0,0 0 1,0 0-1,0 0 1,1-1-1,-1 0 0,1 0 1,0 0-1,0 0 0,0-1 1,0 0-1,1 0 0,-1 0 1,7 1-1,-2-1 17,0-1-1,0 0 0,0 0 1,0-1-1,0 0 0,1-1 1,-1 0-1,15-4 0,-16 3 9,-1 0 0,1-1 0,-1-1 0,1 1 0,-1-1 0,0-1 0,0 1 0,-1-2 0,12-8 0,-16 11-8,1-1 1,-1 0-1,1 0 0,-1 0 1,0 0-1,-1 0 0,1 0 1,-1-1-1,0 1 0,0-1 1,0 0-1,0 0 1,-1 0-1,0 0 0,0 0 1,0 0-1,-1-6 0,0 10-13,0 1-1,0-1 0,0 0 0,0 1 0,0-1 0,0 1 0,0-1 1,0 1-1,0-1 0,0 0 0,-1 1 0,1-1 0,0 1 0,0-1 1,-1 1-1,1-1 0,0 1 0,-1-1 0,1 1 0,0 0 1,-1-1-1,1 1 0,-1-1 0,1 1 0,-1 0 0,1-1 0,-1 1 1,1 0-1,-1 0 0,1-1 0,-1 1 0,1 0 0,-1 0 0,0 0 1,1 0-1,-1 0 0,1 0 0,-1 0 0,0 0 0,1 0 1,-1 0-1,1 0 0,-1 0 0,1 0 0,-1 0 0,0 0 0,0 1 1,-1 0 0,-1-1 0,1 1 0,-1 0 0,1 1 1,0-1-1,-1 0 0,1 1 0,0-1 1,0 1-1,-3 3 0,-1 3 10,0 0-1,0 0 1,1 1-1,1 0 1,-1 0 0,2 0-1,-1 0 1,1 0-1,0 1 1,1 0 0,0 0-1,1-1 1,0 18-1,0-26-20,1 1-1,0-1 1,0 0-1,1 1 1,-1-1 0,0 0-1,0 1 1,1-1-1,-1 1 1,0-1-1,1 0 1,-1 0-1,1 1 1,0-1-1,-1 0 1,1 0-1,0 0 1,0 0 0,0 0-1,0 0 1,0 0-1,0 0 1,0 0-1,2 1 1,-1-1-106,1 0 1,-1 0-1,0-1 1,1 1-1,-1-1 0,0 0 1,1 0-1,-1 0 1,1 0-1,-1 0 1,0 0-1,1-1 0,2 0 1,2-1-483,0 0 0,0 0 0,0-1 0,-1 0 1,1 0-1,-1-1 0,0 0 0,11-9 0,-1-4-2687,-1-1 0,0 0 0,22-40 0,-13 16-2355</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8.151"/>
    </inkml:context>
    <inkml:brush xml:id="br0">
      <inkml:brushProperty name="width" value="0.025" units="cm"/>
      <inkml:brushProperty name="height" value="0.025" units="cm"/>
    </inkml:brush>
  </inkml:definitions>
  <inkml:trace contextRef="#ctx0" brushRef="#br0">95 1 6118,'0'0'15225,"-9"1"-13592,5-1-1549,0 0 0,0 0 0,1 1 0,-1 0 0,0 0 0,1 0 0,-1 0 0,1 0 0,-1 1 0,1-1 0,0 1 0,0 0 0,0 0 0,0 1 0,0-1 0,0 0 0,0 1 0,1 0 0,-1 0 0,1-1 0,0 1 0,0 1 0,0-1 0,0 0 0,0 0 0,1 1 0,-1-1 0,1 1 0,0-1 0,0 1 0,1 0 0,-1-1-1,1 1 1,0 0 0,0 0 0,0 4 0,0-6-73,1-1-1,-1 1 0,1-1 0,0 0 0,-1 1 1,1-1-1,0 0 0,0 0 0,0 0 1,-1 1-1,1-1 0,0 0 0,1 0 0,-1 0 1,0-1-1,0 1 0,0 0 0,1 0 1,-1 0-1,0-1 0,1 1 0,-1-1 0,0 1 1,1-1-1,-1 0 0,1 1 0,1-1 1,48 6 80,-38-5-111,17 1-191,42 5-526,-67-7 708,1 1 1,-1 1-1,1-1 1,-1 1-1,1 0 1,-1 1-1,0-1 1,0 1-1,7 5 1,-11-7 48,0 0 1,0-1-1,0 1 0,0 0 1,0 0-1,0 0 0,0 0 1,-1 0-1,1 1 0,0-1 1,-1 0-1,1 0 0,-1 0 1,1 0-1,-1 1 0,0-1 1,1 0-1,-1 1 0,0-1 1,0 0-1,0 0 1,0 1-1,0-1 0,-1 3 1,0-1 61,0 0 1,0-1 0,0 1 0,-1 0 0,1 0-1,-1-1 1,0 1 0,0-1 0,0 0-1,-3 3 1,-4 4 247,-1-1 0,0-1 0,-22 13-1,25-16-370,-1 0 0,0 0 0,0 0 0,0-1 0,0-1 0,0 1 0,-1-1 0,1-1-1,-16 2 1,24-8-4908,11-16-858,5 2-1651</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8.542"/>
    </inkml:context>
    <inkml:brush xml:id="br0">
      <inkml:brushProperty name="width" value="0.025" units="cm"/>
      <inkml:brushProperty name="height" value="0.025" units="cm"/>
    </inkml:brush>
  </inkml:definitions>
  <inkml:trace contextRef="#ctx0" brushRef="#br0">8 21 11499,'0'0'14253,"-1"12"-12929,-6 469 2125,10-451-3376,1-25 113,2-19 121,5-44-242,8-114-1,-15 110-844,20-96 0,-23 153 751,0 0 0,1 0 0,0 0 1,0 0-1,0 1 0,1-1 0,-1 0 0,1 1 0,0 0 0,0 0 0,1 0 0,-1 0 1,1 0-1,0 1 0,6-5 0,-8 7 19,1-1 0,0 1 0,0 0 0,0 0 0,0 0 0,0 0 0,0 0 0,0 0 0,0 1 0,0-1 0,0 1 0,0 0 0,0 0 0,0 0 0,0 1 0,0-1 0,0 1 0,0 0 0,0-1 0,0 1 1,0 1-1,0-1 0,0 0 0,0 1 0,-1-1 0,5 4 0,-4-3 8,0 1 1,0-1-1,-1 1 1,1 0 0,-1 0-1,0 0 1,1 0-1,-1 0 1,-1 1 0,1-1-1,0 0 1,-1 1-1,0-1 1,0 1 0,0 0-1,0-1 1,0 1-1,-1 0 1,0 0-1,1 0 1,-1-1 0,-1 1-1,1 0 1,-1 0-1,1-1 1,-1 1 0,0 0-1,0-1 1,-1 1-1,1-1 1,-3 5 0,-2 4 143,0 0 0,-1 0 1,0-1-1,0 0 1,-2-1-1,1 0 1,-17 15-1,23-23-119,0 0 0,1 0 0,-2 0 0,1-1 0,0 1 0,0-1 0,0 1 0,-1-1 0,1 0 0,-1 0 1,1 0-1,-1 0 0,1 0 0,-1-1 0,1 1 0,-1-1 0,0 0 0,-2 0 0,4-2-404,0 0 0,0 0 1,1 0-1,-1 0 0,1-1 1,-1 1-1,1 0 0,0 0 1,0-1-1,0 1 0,0 0 0,0 0 1,1 0-1,-1-1 0,2-3 1,9-16-5647,7-1-2803</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8.885"/>
    </inkml:context>
    <inkml:brush xml:id="br0">
      <inkml:brushProperty name="width" value="0.025" units="cm"/>
      <inkml:brushProperty name="height" value="0.025" units="cm"/>
    </inkml:brush>
  </inkml:definitions>
  <inkml:trace contextRef="#ctx0" brushRef="#br0">1 152 16239,'0'0'4976,"9"-1"-2312,6-1-1888,0-2 0,0 1 1,0-2-1,-1 1 0,23-12 0,-31 13-744,-1 1-1,0 0 0,0-1 0,0 0 0,0 0 0,-1-1 0,1 1 1,-1-1-1,0 0 0,0 0 0,0-1 0,0 1 0,-1-1 0,0 0 0,0 0 1,0 0-1,0 0 0,-1 0 0,0 0 0,2-7 0,-4 12-28,0-1-1,0 0 1,0 0-1,0 0 1,0 0-1,0 0 1,0 1-1,-1-1 1,1 0-1,0 0 1,0 0-1,-1 0 1,1 1-1,0-1 1,-1 0-1,1 0 1,-1 1-1,1-1 1,-1 0-1,1 1 1,-1-1-1,0 0 1,1 1-1,-1-1 1,0 1 0,1-1-1,-1 1 1,-1-1-1,-30-4 15,24 5 7,1 1-1,-1 0 1,1 1 0,0 0 0,-1 0 0,-12 5 0,13-2 16,0 0 0,0 0 0,1 0 0,-1 1 1,1 0-1,0 0 0,1 1 0,0 0 0,0-1 0,-5 10 1,7-11-4,1 0 0,-1 1 0,1 0 0,0-1 0,0 1 0,0 0 0,1 0 0,0 0 1,0 0-1,1 0 0,0 0 0,0 0 0,0 0 0,0 0 0,3 7 0,-2-10-40,0-1 0,1 1-1,0 0 1,0-1 0,0 1 0,0-1 0,0 0-1,0 0 1,0 0 0,1 0 0,-1 0-1,1 0 1,-1 0 0,1-1 0,0 0-1,0 1 1,0-1 0,0 0 0,0 0 0,0-1-1,0 1 1,0 0 0,0-1 0,0 0-1,0 0 1,0 0 0,4 0 0,5 0-528,0 0 1,0-1 0,1-1-1,-1 0 1,19-5 0,26-21-5152,-6-11-3525,-19 10 345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9.333"/>
    </inkml:context>
    <inkml:brush xml:id="br0">
      <inkml:brushProperty name="width" value="0.025" units="cm"/>
      <inkml:brushProperty name="height" value="0.025" units="cm"/>
    </inkml:brush>
  </inkml:definitions>
  <inkml:trace contextRef="#ctx0" brushRef="#br0">120 283 12300,'0'0'7858,"-8"1"-5867,2-1-1877,1 1 0,0 0 0,0 0 0,0 1 0,0 0 0,0 0 0,0 0 0,0 0 0,1 1 0,-1 0 0,1 0 0,-1 0 0,1 0 0,0 1 0,0-1 0,1 1 0,-1 0 0,1 0 0,0 1 0,0-1 0,0 1 0,1-1 0,-1 1 0,1 0 0,0 0 0,1 0 0,-2 7 0,2-10-109,0 1 0,1-1 0,-1 0 0,1 1 0,-1-1 0,1 1 0,0-1 0,0 1 0,0-1 0,1 1 0,-1-1 0,0 1 0,1-1-1,0 1 1,-1-1 0,1 0 0,0 0 0,0 1 0,1-1 0,-1 0 0,0 0 0,1 0 0,-1 0 0,1 0 0,0 0 0,-1 0 0,5 2 0,-1-2-47,0 0 0,0 0 0,0-1 0,0 1 0,0-1 1,1-1-1,-1 1 0,0-1 0,1 1 0,-1-2 0,0 1 0,7-1 1,-3-1-227,-1 0 0,1 0 1,-1-1-1,0 0 1,1-1-1,-1 0 1,-1 0-1,1 0 0,-1-1 1,1 0-1,-1-1 1,-1 0-1,1 0 1,-1 0-1,0-1 0,-1 1 1,1-2-1,-1 1 1,-1 0-1,7-15 1,-1 3 217,-1-1 0,-1-1 1,-1 0-1,-1 0 0,-1 0 1,-1 0-1,2-28 0,-5 40 166,1-12 659,-1 0-1,-1-1 1,-4-33-1,4 55-708,1-1 1,-1 1-1,0-1 0,0 1 1,0-1-1,0 1 1,0-1-1,0 0 0,0 1 1,0-1-1,0 1 1,-1-1-1,1 1 0,0-1 1,0 1-1,0-1 1,-1 1-1,1-1 0,0 1 1,-1-1-1,1 1 0,0-1 1,-1 1-1,1-1 1,0 1-1,-1 0 0,1-1 1,-1 1-1,1 0 1,-1-1-1,1 1 0,-1 0 1,1 0-1,-1-1 1,1 1-1,-1 0 0,1 0 1,-1 0-1,1 0 0,-1 0 1,0 0-1,1 0 1,-1 0-1,1 0 0,-1 0 1,1 0-1,-1 0 1,0 0-1,1 0 0,-1 0 1,0 1-1,0 0 4,-1 0 1,0 1-1,1-1 0,-1 1 1,1-1-1,0 1 0,0 0 0,-1 0 1,1-1-1,0 1 0,0 0 1,1 0-1,-2 2 0,-4 18 16,1 0 0,1 0-1,0 0 1,2 1 0,1-1-1,0 1 1,2-1 0,1 1-1,0-1 1,2 0 0,0 1-1,2-2 1,0 1 0,2-1 0,0 0-1,1 0 1,1-1 0,18 26-1,-15-33-252,-7-16-457,-6 1 516,0 0 0,0 0 0,0 0 0,0 0 0,-1 1-1,1-1 1,-1 0 0,1 0 0,-1 0 0,0 0 0,1 1 0,-1-1 0,0 0 0,-2-2-1,-12-15-311,0 1 0,-1 1 0,-1 0 0,0 1 0,-27-18 0,-23-22 2396,67 56-1947,0-1 0,0 1 0,0 0 1,0 0-1,0 0 0,0 0 0,0 0 1,0-1-1,0 1 0,0 0 0,0 0 0,0 0 1,0 0-1,0-1 0,0 1 0,0 0 0,0 0 1,0 0-1,0 0 0,0-1 0,0 1 0,0 0 1,0 0-1,0 0 0,0 0 0,0-1 0,0 1 1,0 0-1,0 0 0,1 0 0,-1 0 0,0 0 1,0 0-1,0-1 0,0 1 0,0 0 1,0 0-1,1 0 0,-1 0 0,0 0 0,0 0 1,0 0-1,0 0 0,0 0 0,1 0 0,-1 0 1,0 0-1,0 0 0,0 0 0,0-1 0,1 2 1,-1-1-1,0 0 0,0 0 0,0 0 0,0 0 1,1 0-1,20-4 367,26 3-383,-6 1-41,50-1-1045,-31-6-3047,-22-2-2051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49.927"/>
    </inkml:context>
    <inkml:brush xml:id="br0">
      <inkml:brushProperty name="width" value="0.025" units="cm"/>
      <inkml:brushProperty name="height" value="0.025" units="cm"/>
    </inkml:brush>
  </inkml:definitions>
  <inkml:trace contextRef="#ctx0" brushRef="#br0">102 0 14798,'0'13'657,"0"48"1308,3 122 3329,0-154-4766,1 0-1,1 0 1,1-1-1,16 44 1,-12-46-241,-7-14-240,2 1 1,0-1 0,0 0-1,1 0 1,1-1-1,0 1 1,8 9-1,-22-56-2572,-11 3 2030,0 0-1,-3 0 0,0 2 0,-47-50 1,24 29 993,34 31 1148,10 20-1586,0 0 0,0-1 0,0 1 0,0-1-1,0 1 1,1 0 0,-1-1 0,0 1 0,0 0 0,0-1 0,1 1-1,-1 0 1,0-1 0,0 1 0,1 0 0,-1-1 0,0 1 0,0 0 0,1 0-1,-1-1 1,0 1 0,1 0 0,-1 0 0,1 0 0,-1-1 0,0 1-1,1 0 1,-1 0 0,1 0 0,42 1 1255,-39-1-1481,0 1 167,130 8-877,-116-9-553,-1-1-1,1-1 0,18-5 1,15-8-4951</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0.254"/>
    </inkml:context>
    <inkml:brush xml:id="br0">
      <inkml:brushProperty name="width" value="0.025" units="cm"/>
      <inkml:brushProperty name="height" value="0.025" units="cm"/>
    </inkml:brush>
  </inkml:definitions>
  <inkml:trace contextRef="#ctx0" brushRef="#br0">66 31 15759,'-6'10'2253,"-6"14"-680,0 0-1,-10 31 1,19-47-1368,1-1 0,-1 1 0,1 0 0,1-1 0,0 1 0,0 0 0,0 0 0,1 0 1,0 0-1,1 0 0,0 0 0,0 0 0,0-1 0,3 9 0,-2-14-184,-1 0 1,0 0 0,0 0-1,1-1 1,-1 1 0,1 0-1,0-1 1,-1 1-1,1-1 1,0 0 0,0 1-1,0-1 1,0 0 0,0 0-1,0 0 1,0 0 0,0-1-1,1 1 1,-1-1 0,0 1-1,0-1 1,1 0-1,-1 0 1,0 0 0,0 0-1,1 0 1,-1 0 0,0 0-1,0-1 1,4 0 0,0-1 41,-1 1 0,1-1 0,-1 0 1,1 0-1,-1-1 0,1 1 0,-1-1 1,0 0-1,-1-1 0,9-6 0,-7 3-39,-1-1-1,1 0 0,-1 0 0,-1-1 0,1 0 0,-2 1 0,1-1 1,-1-1-1,0 1 0,-1 0 0,0-1 0,-1 1 0,0-1 1,0 1-1,-2-15 0,1 19-16,-1-1 0,1 1 0,-1-1 0,-1 1-1,1 0 1,-1 0 0,0 0 0,0 0 0,0 0 0,-1 0 0,1 0 0,-6-5 0,6 7-10,-1 0-1,0 0 1,0 1 0,0-1 0,0 1 0,-1 0 0,1 0 0,0 0-1,-1 0 1,0 1 0,1 0 0,-1-1 0,0 1 0,0 1-1,1-1 1,-1 0 0,0 1 0,-7 0 0,9 0-24,0 0 0,0 0-1,-1 0 1,1 0 0,0 1 0,0-1 0,0 1 0,0 0 0,0-1 0,0 1-1,0 0 1,0 0 0,0 0 0,0 0 0,0 1 0,1-1 0,-1 0 0,0 1-1,1-1 1,-1 1 0,1 0 0,0-1 0,-2 4 0,1-2-229,1-1-1,1 0 1,-1 1 0,0-1-1,0 1 1,1-1 0,0 1 0,-1-1-1,1 1 1,0 0 0,0-1 0,1 5-1,5 5-4547,10-10-3380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5.693"/>
    </inkml:context>
    <inkml:brush xml:id="br0">
      <inkml:brushProperty name="width" value="0.025" units="cm"/>
      <inkml:brushProperty name="height" value="0.025" units="cm"/>
    </inkml:brush>
  </inkml:definitions>
  <inkml:trace contextRef="#ctx0" brushRef="#br0">35 0 9353,'0'0'17964,"-2"9"-17356,-7 17-342,-10 35 249,18-56-604,0-1-1,0 1 0,0-1 0,1 1 0,0 0 0,0-1 0,0 1 0,0-1 0,1 1 0,1 7 0,11 3-3039,0-11-3986,-8-4 853</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1.860"/>
    </inkml:context>
    <inkml:brush xml:id="br0">
      <inkml:brushProperty name="width" value="0.025" units="cm"/>
      <inkml:brushProperty name="height" value="0.025" units="cm"/>
    </inkml:brush>
  </inkml:definitions>
  <inkml:trace contextRef="#ctx0" brushRef="#br0">2 116 4484,'0'0'4324,"0"-9"-2477,0 7-1557,-1-36 1138,0 37-1163,1-1 1,0 0 0,0 1-1,1-1 1,-1 0-1,0 1 1,1-1 0,-1 1-1,1-1 1,-1 0-1,1 1 1,0-1 0,-1 1-1,1 0 1,0-1-1,0 1 1,0-1 0,0 1-1,0 0 1,0 0-1,1 0 1,1-2-1,-2 3-166,-1 0 0,1 0 0,0 0 0,-1 0 0,1 0 0,0 0 0,-1 0 0,1 0 0,-1 0 0,1 0 0,0 0 0,-1 0 0,1 0 0,-1 1 0,1-1 0,0 0 0,-1 0 0,1 1 0,-1-1 0,1 0 0,-1 1 0,1-1 0,-1 1 0,1-1 0,-1 0 0,0 1 0,1-1 0,-1 1 0,1-1 0,-1 1 0,0 0 0,0-1 0,1 1 0,-1 0 0,8 25 741,-7-21-463,30 156 2501,-21-98-2638,23 79 0,-32-140-227,-1 0 0,0 0 0,1-1 0,-1 1 0,1 0 0,-1-1 0,1 1 0,0 0 0,0-1 0,0 1 0,0-1 0,0 1 0,0-1 0,0 1 1,0-1-1,0 0 0,1 0 0,1 2 0,-2-3 10,0-1 1,0 1 0,-1-1 0,1 1 0,0-1 0,0 1 0,-1-1-1,1 0 1,-1 1 0,1-1 0,0 0 0,-1 0 0,1 1 0,-1-1-1,0 0 1,1 0 0,-1 0 0,1 0 0,-1 0 0,0 1 0,0-1-1,0 0 1,1-2 0,9-70 459,-10 51-502,0-1 0,-2 1 1,0 0-1,-1 1 0,-1-1 1,-1 0-1,-1 1 0,-1 0 0,-17-34 1,27 60-10,1 0-1,-1 0 1,1-1 0,0 1 0,0-1-1,1 0 1,-1 0 0,1 0-1,0-1 1,0 0 0,0 0 0,0 0-1,1 0 1,-1-1 0,8 2 0,-2 0 24,0-1 1,1-1 0,-1 0-1,1 0 1,-1-1 0,1-1-1,0 0 1,16-2 0,-21 1 17,1 0 0,0-1 0,-1 1 0,1-2-1,-1 1 1,0-1 0,0 0 0,0-1 0,0 1 0,0-2 0,-1 1 0,12-10 0,-14 9-5,-1 1 1,1-1-1,-1 1 0,0-1 0,0 0 0,0 0 0,-1 0 1,0 0-1,0-1 0,0 1 0,-1-1 0,0 1 0,0-1 0,0 1 1,0-1-1,-1 0 0,0 0 0,-1 1 0,-1-11 0,2 14-4,0 1-1,0-1 0,-1 0 0,1 0 0,-1 0 1,1 1-1,-1-1 0,0 0 0,0 1 0,0-1 1,0 1-1,0-1 0,0 1 0,0-1 1,0 1-1,-1 0 0,1 0 0,0-1 0,-1 1 1,1 0-1,-1 0 0,0 0 0,1 1 0,-1-1 1,0 0-1,1 0 0,-1 1 0,0-1 1,0 1-1,1 0 0,-5-1 0,4 1-2,-1 0 0,1 0 0,-1 1-1,1-1 1,-1 1 0,1-1 0,-1 1 0,1 0-1,0 0 1,-1 0 0,1 0 0,0 0 0,0 0-1,0 0 1,0 1 0,0-1 0,0 1 0,0 0-1,0 0 1,1-1 0,-1 1 0,-2 4 0,-2 6 37,1 1 1,0 0 0,0 0 0,2 1 0,-1-1 0,2 1-1,0 0 1,0 21 0,1-29-21,1 1 0,0 0 0,0-1 0,0 1 0,1-1 0,0 1-1,1-1 1,-1 1 0,1-1 0,0 0 0,1 0 0,0 0 0,0 0 0,0 0 0,0 0 0,1-1 0,0 0-1,0 0 1,9 8 0,-9-10-87,0-1-1,0 1 0,0-1 0,1 0 1,-1-1-1,1 1 0,0-1 1,-1 0-1,1 0 0,0 0 1,0 0-1,-1-1 0,1 0 1,0 0-1,0 0 0,0-1 1,-1 0-1,1 0 0,0 0 0,-1 0 1,1-1-1,0 0 0,-1 1 1,6-5-1,0 0-951,1 0-1,-2-1 1,1-1-1,-1 1 1,0-1 0,-1-1-1,0 0 1,13-17-1,6-20-5940</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2.344"/>
    </inkml:context>
    <inkml:brush xml:id="br0">
      <inkml:brushProperty name="width" value="0.025" units="cm"/>
      <inkml:brushProperty name="height" value="0.025" units="cm"/>
    </inkml:brush>
  </inkml:definitions>
  <inkml:trace contextRef="#ctx0" brushRef="#br0">91 281 10826,'0'0'4335,"-6"10"-1890,-7 11-1602,2 1 0,0 1 0,1 0 0,2 0 0,0 1 0,1 0 0,2 1-1,0-1 1,-1 34 0,6-56-833,0-1 0,0 1 0,0-1-1,0 0 1,0 1 0,0-1 0,0 1 0,1-1-1,-1 1 1,1-1 0,-1 0 0,1 1-1,-1-1 1,1 0 0,0 0 0,-1 1 0,1-1-1,0 0 1,0 0 0,0 0 0,0 0-1,0 0 1,0 0 0,0 0 0,1 0 0,-1-1-1,0 1 1,0 0 0,1-1 0,-1 1 0,0-1-1,1 1 1,-1-1 0,0 0 0,1 1-1,-1-1 1,1 0 0,-1 0 0,1 0 0,-1 0-1,0 0 1,3-1 0,1 0 18,0 0 1,0 0 0,0-1-1,-1 1 1,1-1-1,-1 0 1,0 0-1,1-1 1,-1 0 0,0 1-1,6-7 1,-1-2-52,-1 0 1,0-1 0,-1 0 0,0 0-1,-1 0 1,0-1 0,-1 0 0,-1 0 0,0 0-1,0-1 1,1-19 0,-4 46 39,1-1 0,0 1 0,0-1 0,1 1 0,1-1 0,0 0 0,1 0 0,11 20 0,-15-29 4,1 0 0,0 0 0,0 0 0,0-1 0,0 1 0,1 0 0,-1-1 0,1 0 0,-1 1 0,1-1 0,0 0 0,0-1 0,0 1 0,0 0 0,0-1 0,0 0 0,1 1 0,-1-1 0,0 0 0,1-1 0,-1 1 0,1-1 0,-1 1 0,1-1 0,-1 0 0,0-1 0,1 1 0,-1 0 0,1-1 0,-1 0 0,0 0-1,1 0 1,-1 0 0,0 0 0,0-1 0,0 1 0,0-1 0,4-3 0,1 0 20,0-1 0,-1-1 0,1 1 0,-1-1 0,-1-1 0,1 1 0,-1-1 0,-1 0 0,1 0 0,-1-1 0,-1 0 0,1 0 0,-2 0 0,1 0 0,-1-1-1,-1 1 1,3-13 0,0-10 1,-1 0-1,-2-1 0,-3-63 1,-10-6-34,10 92-44,-1 1 0,0 0 0,-1 0 0,0 0 0,0 1 1,-1-1-1,0 1 0,-9-14 0,13 21 31,-1 1 0,1-1 1,0 1-1,0-1 1,-1 1-1,1-1 0,0 1 1,-1-1-1,1 1 1,-1-1-1,1 1 1,0-1-1,-1 1 0,1-1 1,-1 1-1,1 0 1,-1-1-1,0 1 0,1 0 1,-1 0-1,1-1 1,-1 1-1,1 0 0,-1 0 1,0 0-1,1 0 1,-1 0-1,0 0 1,1 0-1,-1 0 0,1 0 1,-1 0-1,0 0 1,1 0-1,-1 0 0,1 0 1,-1 1-1,0-1 1,1 0-1,-1 0 0,1 1 1,-1-1-1,1 0 1,-1 1-1,1-1 1,-1 1-1,1-1 0,-1 0 1,1 1-1,0-1 1,-1 1-1,1-1 0,0 1 1,-1 0-1,1-1 1,0 1-1,0-1 0,-1 1 1,1 0-1,0-1 1,0 2-1,-10 46-3,8-37 23,1-2-9,-7 38 244,-3 57 0,10-93-163,1 0 1,0 0-1,1 0 0,0 0 1,0 1-1,1-2 0,1 1 0,0 0 1,1 0-1,0-1 0,6 13 0,-6-18-92,0 0 0,0 0 0,1-1-1,0 1 1,0-1 0,0 0 0,0-1-1,0 1 1,1-1 0,0 0-1,-1-1 1,1 1 0,0-1 0,0 0-1,1 0 1,-1-1 0,0 0 0,0 0-1,1 0 1,-1-1 0,11-1 0,-5 1-524,1-1 0,-1-1 1,1 0-1,15-5 0,-18 4-878,1-1 0,-1 0-1,-1 0 1,17-11 0,13-13-7146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2.967"/>
    </inkml:context>
    <inkml:brush xml:id="br0">
      <inkml:brushProperty name="width" value="0.025" units="cm"/>
      <inkml:brushProperty name="height" value="0.025" units="cm"/>
    </inkml:brush>
  </inkml:definitions>
  <inkml:trace contextRef="#ctx0" brushRef="#br0">21 134 16816,'0'0'9032,"-6"10"-8450,4-6-546,0 1 0,0-1 0,0 0-1,1 1 1,0-1 0,-1 1 0,1-1-1,1 1 1,-1 0 0,1-1 0,0 1-1,0 0 1,0-1 0,1 1 0,-1 0-1,1-1 1,0 1 0,1-1 0,-1 1-1,1-1 1,0 1 0,0-1 0,0 0-1,1 0 1,-1 0 0,1 0 0,0-1-1,0 1 1,0-1 0,1 0 0,-1 0-1,6 4 1,-6-4-24,0 0-1,-1-1 1,1 1 0,1-1-1,-1 0 1,0 0 0,1 0-1,-1 0 1,1-1 0,-1 1-1,1-1 1,0 0 0,0 0-1,-1 0 1,1 0 0,0-1-1,0 0 1,0 0 0,0 0-1,0 0 1,0 0 0,0-1-1,-1 0 1,1 0 0,0 0-1,0 0 1,-1 0-1,1-1 1,-1 0 0,7-3-1,-3-1 16,-1 1-1,1-2 1,-1 1-1,0-1 1,-1 0-1,1 0 0,-1 0 1,-1-1-1,1 1 1,-1-1-1,-1 0 0,5-14 1,14-85-241,-21 122 238,0-1 0,1 0 0,0 0 0,1-1-1,9 25 1,-12-35 23,1 0-1,0 0 0,1 0 0,-1-1 0,0 1 1,1-1-1,-1 1 0,1-1 0,0 1 1,0-1-1,0 0 0,0 0 0,0 0 1,1 0-1,-1 0 0,0 0 0,1-1 1,-1 1-1,1-1 0,0 0 0,0 1 1,-1-1-1,1-1 0,0 1 0,0 0 1,0-1-1,0 1 0,0-1 0,0 0 1,0 0-1,0 0 0,0 0 0,0-1 1,4 0-1,-3-1-18,0 0 0,-1 0 0,1-1 0,-1 1 0,1-1 0,-1 1 0,0-1 0,0 0 0,0 0 0,-1-1-1,1 1 1,-1-1 0,1 1 0,-1-1 0,0 0 0,-1 0 0,1 1 0,-1-1 0,1-1 0,-1 1 0,0 0 0,-1 0 0,1-6 0,1 2-10,-1-1-1,0 1 1,-1-1-1,0 1 1,0-1 0,-1 1-1,0-1 1,0 1 0,-1-1-1,-6-14 1,7 19-21,-1 1 1,0 0-1,0-1 1,0 1 0,0 0-1,-1 0 1,0 0-1,1 0 1,-1 1-1,0-1 1,0 1-1,0 0 1,-1-1-1,1 2 1,0-1 0,-1 0-1,0 1 1,1-1-1,-1 1 1,0 0-1,1 0 1,-1 0-1,-6 0 1,10 1-2,-1 0-1,1 0 1,0 0-1,-1 0 1,1 0 0,0 0-1,-1 0 1,1 0-1,-1 1 1,1-1-1,0 0 1,-1 0 0,1 0-1,0 0 1,0 0-1,-1 0 1,1 1 0,0-1-1,-1 0 1,1 0-1,0 1 1,0-1-1,-1 0 1,1 0 0,0 1-1,0-1 1,-1 0-1,1 1 1,0-1 0,0 0-1,0 0 1,0 1-1,0-1 1,0 0-1,-1 1 1,1-1 0,0 1-1,5 16-453,-3-14 230,0 0 0,0 0 0,0 0-1,0 0 1,0 0 0,1-1 0,-1 1-1,6 3 1,1-3-882,-1 0 1,1 0-1,0-1 0,0-1 0,0 1 0,0-2 1,0 1-1,15-2 0,17 0-5776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3.763"/>
    </inkml:context>
    <inkml:brush xml:id="br0">
      <inkml:brushProperty name="width" value="0.025" units="cm"/>
      <inkml:brushProperty name="height" value="0.025" units="cm"/>
    </inkml:brush>
  </inkml:definitions>
  <inkml:trace contextRef="#ctx0" brushRef="#br0">162 182 15599,'0'0'2925,"-12"4"-709,3-1-1901,1 0 0,-1 1 0,0 1 1,1-1-1,0 1 0,0 1 1,0 0-1,1 0 0,0 0 0,0 1 1,0 0-1,1 0 0,0 1 1,1 0-1,-1 0 0,-5 13 0,7-13-80,1-1 0,0 1 0,0 0 0,1 0 0,0 0 0,-1 11 1,3-17-222,0 0 1,0 0 0,-1-1 0,1 1 0,0 0 0,0 0 0,1-1 0,-1 1 0,0 0 0,1 0 0,-1-1 0,1 1 0,-1 0 0,1-1 0,0 1 0,0-1 0,-1 1 0,1-1 0,0 1 0,1-1-1,-1 0 1,0 1 0,0-1 0,0 0 0,1 0 0,-1 0 0,1 0 0,-1 0 0,1 0 0,-1 0 0,1 0 0,0-1 0,-1 1 0,1-1 0,1 1 0,2 0-1,-1 0 0,1-1 0,-1 0 0,1 0 0,-1 0 0,1 0 1,-1-1-1,1 1 0,-1-1 0,1 0 0,-1-1 0,0 1 0,1-1 0,-1 0 0,0 0 1,0 0-1,0 0 0,-1-1 0,1 0 0,-1 1 0,1-1 0,-1-1 0,0 1 0,0 0 1,0-1-1,0 0 0,-1 1 0,0-1 0,3-6 0,1-2-44,-1-1 0,-1 0 1,0 0-1,0 0 0,-1 0 0,-1 0 0,0-1 0,-1-22 1,-1 43-46,1 0 1,-1 0-1,1 0 1,0 0 0,1-1-1,0 1 1,0 0-1,0-1 1,1 1 0,0-1-1,0 0 1,6 8-1,-7-11-52,0-1 0,0 0 0,1 0-1,-1 0 1,0 0 0,1 0-1,-1 0 1,1-1 0,-1 1 0,1-1-1,0 0 1,0 0 0,0 0-1,-1 0 1,1 0 0,0 0 0,0-1-1,0 0 1,0 1 0,0-1-1,0 0 1,0-1 0,0 1 0,0 0-1,0-1 1,0 0 0,0 0-1,0 1 1,0-2 0,0 1 0,-1 0-1,4-3 1,0 1-120,-1 0-1,0-1 1,-1 0-1,1 0 1,-1 0 0,0 0-1,0-1 1,0 1-1,0-1 1,-1 0-1,0-1 1,0 1 0,0 0-1,-1-1 1,1 0-1,1-9 1,-1 5 322,-1 0 0,0 0 1,0 0-1,-1-1 0,-1 1 0,0 0 0,0 0 1,-1-1-1,-2-11 0,3 20-23,0 1 0,0 0 0,0 0 1,-1 0-1,1 0 0,0 0 0,-1 0 0,1 0 0,0 0 0,-1 1 1,1-1-1,-1 0 0,1 0 0,-1 0 0,0 0 0,1 0 0,-1 1 0,0-1 1,1 0-1,-1 1 0,0-1 0,0 0 0,0 1 0,0-1 0,0 1 0,0-1 1,0 1-1,0 0 0,0-1 0,0 1 0,0 0 0,0 0 0,0 0 1,0 0-1,0 0 0,-1 0 0,0 0 14,1 1-1,-1-1 1,1 1-1,-1 0 1,1 0 0,0-1-1,-1 1 1,1 0-1,0 0 1,0 1 0,-1-1-1,1 0 1,0 0 0,0 0-1,0 1 1,1-1-1,-1 1 1,0-1 0,0 0-1,1 1 1,-1-1-1,0 3 1,-1 5 60,-1 0 1,2 1-1,-1-1 0,1 0 0,1 1 1,-1 0-1,2-1 0,-1 1 0,1-1 1,1 1-1,0-1 0,6 17 1,-2-12 52,0 0 0,2 0 0,0-1 0,0 0 0,1 0 1,1-1-1,13 14 0,-6-9-202,-1 2 0,-1 0 0,0 1-1,-2 0 1,18 35 0,-28-48 16,0 0 0,-1 0 1,0 1-1,0-1 0,-1 0 0,1 1 0,-2-1 0,1 1 1,-1 12-1,-1-14 8,0-1 1,0 0 0,-1 0-1,1-1 1,-1 1-1,0 0 1,0 0 0,-1-1-1,1 1 1,-1-1-1,0 0 1,0 0 0,0 0-1,-1 0 1,-6 5-1,5-5 109,1-1 0,0 0-1,-1-1 1,0 1 0,1-1-1,-1 0 1,0 0 0,0 0-1,-1-1 1,-5 2 0,9-3-70,1 0 1,-1 1-1,0-1 1,1 0-1,-1 0 1,0 0-1,0 0 1,1 0-1,-1 0 1,0-1-1,1 1 1,-1 0-1,1-1 1,-1 0 0,0 1-1,1-1 1,-1 0-1,1 0 1,0 0-1,-1 0 1,1 0-1,0 0 1,-1 0-1,1 0 1,0 0-1,0-1 1,0 1-1,0 0 1,0-1-1,0 1 1,1-1-1,-1 1 1,-1-4-1,0-5-101,0 0 0,1-1 0,0 1 0,1-1 0,0 1 0,1 0 0,0-1 0,0 1 0,1 0 0,1-1 0,-1 1 0,2 0 0,5-13 0,9-15-487,2 1-1,25-36 0,-17 30 263,-11 15 257,8-11-21,30-66-1,-50 95 100,-1-1 0,0 0 0,-1 0 0,0 0 0,-1-1 1,0 1-1,0-1 0,-1 1 0,-1-1 0,0 1 0,-3-20 0,3 30-34,0 0 1,0 0-1,-1-1 1,1 1 0,0 0-1,-1 0 1,0 0-1,1 0 1,-1 0 0,1 0-1,-1 0 1,0 0-1,0 0 1,1 1 0,-1-1-1,0 0 1,0 0-1,0 1 1,0-1 0,0 0-1,0 1 1,0-1-1,0 1 1,0-1 0,0 1-1,0 0 1,-1-1-1,1 1 1,0 0 0,0 0-1,0 0 1,0 0-1,-1 0 1,1 0 0,0 0-1,0 0 1,0 1-1,-2-1 1,-1 1 6,1 0 1,-1 0-1,1 1 0,-1-1 0,1 1 1,0-1-1,-1 1 0,1 0 0,0 1 1,0-1-1,-3 3 0,0 4 75,-1 0 0,1 0 0,1 1 1,0 0-1,0 0 0,1 0 0,0 1 0,0-1 0,1 1 0,1 0 0,0 0 0,1 0 0,0 0 0,0 0 1,2 17-1,-1-25-87,0-1 1,0 0 0,1 1 0,-1-1 0,0 0-1,1 0 1,0 1 0,0-1 0,-1 0-1,1 0 1,0 0 0,1 0 0,-1 0 0,0 0-1,1 0 1,-1 0 0,1 0 0,-1-1-1,1 1 1,0-1 0,3 3 0,-2-2-24,1-1 0,-1 1-1,1-1 1,0 0 0,0 0 0,-1 0 0,1-1 0,0 0 0,0 1-1,0-1 1,0 0 0,4-1 0,1 0-585,1-1 0,-1 0 0,0 0 0,0-1-1,0 0 1,0-1 0,-1 0 0,1 0 0,-1-1 0,10-7 0,15-22-5515,-1-5-2855</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4.121"/>
    </inkml:context>
    <inkml:brush xml:id="br0">
      <inkml:brushProperty name="width" value="0.025" units="cm"/>
      <inkml:brushProperty name="height" value="0.025" units="cm"/>
    </inkml:brush>
  </inkml:definitions>
  <inkml:trace contextRef="#ctx0" brushRef="#br0">80 1 15471,'0'0'7543,"-9"0"-5835,-33 2-619,41-2-1058,0 1 1,-1-1-1,1 1 0,-1-1 1,1 1-1,0-1 0,-1 1 1,1 0-1,0 0 0,0 0 0,0-1 1,0 1-1,0 0 0,0 1 1,0-1-1,0 0 0,0 0 1,0 0-1,0 0 0,1 1 1,-1-1-1,0 0 0,1 1 1,-1-1-1,0 3 0,-1 31 185,3-34-210,-1 0-1,1 0 0,-1 0 0,1-1 0,-1 1 0,1 0 1,-1-1-1,1 1 0,0 0 0,-1-1 0,1 1 0,0-1 0,0 1 1,-1-1-1,1 1 0,0-1 0,0 1 0,0-1 0,0 0 1,0 1-1,-1-1 0,1 0 0,0 0 0,0 0 0,0 0 1,0 0-1,1 0 0,34 1 134,-27-1-113,36-2 8,57-10 0,-57 5-97,58-1-1,-102 8 93,0 0 0,0 0-1,-1-1 1,1 1-1,0 0 1,0 0 0,0 0-1,0 0 1,0 0-1,0 0 1,0 0 0,0 1-1,0-1 1,-1 0 0,1 0-1,0 1 1,0-1-1,0 0 1,0 1 0,-1-1-1,1 1 1,0-1 0,0 1-1,-1-1 1,1 1-1,0 0 1,-1-1 0,1 1-1,0 0 1,-1 0-1,1-1 1,-1 1 0,0 0-1,1 0 1,-1 0 0,0 0-1,1-1 1,-1 1-1,0 0 1,0 0 0,0 0-1,1 0 1,-1 0 0,0 0-1,-1 0 1,1 0-1,0 0 1,0-1 0,0 1-1,0 0 1,-1 0-1,1 0 1,0 0 0,-1 0-1,0 1 1,-2 4 243,-1 1 0,1-1 0,-2 0 0,1 0 0,-9 9 0,-8 8 77,-1-2-1,-1 0 1,-1-2-1,0-1 1,-2 0-1,-39 19 1,44-30-1763,16-12-2308,6 2 2699,0 0 0,0 1 0,1-1 0,-1 1 0,1 0 0,-1-1 0,1 1 0,0 0 0,0 0 0,3-3 0,24-21-14522</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4.700"/>
    </inkml:context>
    <inkml:brush xml:id="br0">
      <inkml:brushProperty name="width" value="0.025" units="cm"/>
      <inkml:brushProperty name="height" value="0.025" units="cm"/>
    </inkml:brush>
  </inkml:definitions>
  <inkml:trace contextRef="#ctx0" brushRef="#br0">1 1121 6374,'0'0'16682,"13"-7"-16110,82-37 2050,111-36 1,-60 24-1446,-112 43-1016,631-268 425,-524 213-1116,-2-7-1,202-146 1,-296 187 576,-2-2 0,66-70 0,-92 86-912,-1-2 0,17-26-1,-32 47 168,1-4-1868,-2 2-2548</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5.074"/>
    </inkml:context>
    <inkml:brush xml:id="br0">
      <inkml:brushProperty name="width" value="0.025" units="cm"/>
      <inkml:brushProperty name="height" value="0.025" units="cm"/>
    </inkml:brush>
  </inkml:definitions>
  <inkml:trace contextRef="#ctx0" brushRef="#br0">1 1 17713,'0'0'10634,"22"90"-10122,-10-39-255,1 7-1,3 1-32,6 4-192,2 1 0,0 1-96,-3-9-1666,-6-7-2850,-7-11-4517</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4:55.399"/>
    </inkml:context>
    <inkml:brush xml:id="br0">
      <inkml:brushProperty name="width" value="0.025" units="cm"/>
      <inkml:brushProperty name="height" value="0.025" units="cm"/>
    </inkml:brush>
  </inkml:definitions>
  <inkml:trace contextRef="#ctx0" brushRef="#br0">23 1 17969,'0'0'9065,"-23"62"-7048,23-52-671,0 1-1058,9-6-288,2-1-801,0-4-2594,-9-9-5958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09.402"/>
    </inkml:context>
    <inkml:brush xml:id="br0">
      <inkml:brushProperty name="width" value="0.025" units="cm"/>
      <inkml:brushProperty name="height" value="0.025" units="cm"/>
    </inkml:brush>
  </inkml:definitions>
  <inkml:trace contextRef="#ctx0" brushRef="#br0">8459 633 12332,'-542'-160'988,"-13"47"-18,68 16-585,-75-19-292,-10 47-31,230 58 5,-1 14-1,1 16 1,-344 64 0,-724 200 243,1213-231-18,-323 131 0,394-126-118,3 4 0,3 6 1,-164 121-1,167-97-102,5 4 1,4 4-1,4 6 1,6 4-1,-167 239 1,204-253-75,5 4 0,4 2 0,4 2 0,5 2 0,4 1-1,6 3 1,4 0 0,-20 151 0,31-109 8,7 0-1,7 0 0,6 1 1,6-1-1,45 234 0,-31-283 14,5 0-1,4-2 0,4-1 1,5-2-1,3-1 1,5-3-1,4-2 0,121 160 1,-91-156 16,4-4 0,4-4 0,3-4 0,4-4 1,140 86-1,3-20 118,327 143 1,-316-179-128,4-11 1,331 80 0,-269-106-3,510 50 0,294-62-174,3-54 1,-694-15 131,-1-18 0,818-163 0,-1001 130-4,-4-11 0,-2-11 0,-5-10 1,-4-10-1,-4-10 0,-5-10 0,-6-9 0,239-192 0,-357 244 9,-5-5 1,-3-3-1,-4-4 0,136-188 1,-171 202 80,-3-3 0,-3-1 0,-5-2-1,-2-2 1,-5-2 0,-4-1 0,23-111 0,-29 65 96,-7-1-1,-5-1 0,-6 0 1,-15-155-1,-3 170-116,-4 1 1,-6 0-1,-6 2 0,-4 1 1,-5 1-1,-6 2 0,-4 2 1,-6 3-1,-3 2 0,-6 2 1,-4 4-1,-5 2 0,-3 4 1,-93-91-1,50 74-2,-4 5-1,-4 5 1,-181-110 0,124 105 84,-4 8 0,-204-77 0,-424-93-352,-20 74-1428,281 79-4360,304 58-374</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5.076"/>
    </inkml:context>
    <inkml:brush xml:id="br0">
      <inkml:brushProperty name="width" value="0.025" units="cm"/>
      <inkml:brushProperty name="height" value="0.025" units="cm"/>
    </inkml:brush>
  </inkml:definitions>
  <inkml:trace contextRef="#ctx0" brushRef="#br0">9 1 4901,'0'0'14862,"0"6"-14072,-2 46-44,2 0-1,2 0 1,17 88 0,-1 5-585,-9 386 164,-49 1 1149,36-491-1288,-2 17 167,2-1-1,6 100 1,-2-156-347,0 0 0,0 0 0,0 0 0,0 0 0,0 0 0,0 0 0,0 0 0,0 0 0,0 0 0,0 0 0,1 0-1,-1 0 1,0 0 0,1 0 0,-1 0 0,1-1 0,-1 1 0,1 0 0,-1 0 0,1 0 0,0-1 0,-1 1 0,1 0 0,0-1 0,-1 1 0,1-1 0,0 1 0,0-1 0,0 1 0,0-1 0,0 1 0,-1-1 0,1 0 0,0 1 0,0-1-1,0 0 1,0 0 0,0 0 0,1 0 0,0 0 10,0-1 0,0 0 0,-1 0 0,1 0-1,0 0 1,-1 0 0,1 0 0,-1 0 0,1 0 0,-1-1-1,0 1 1,1 0 0,-1-1 0,0 1 0,0-1 0,0 0-1,0 1 1,1-4 0,2-6-417,0 0 1,0-1-1,-1 1 0,-1-1 0,2-12 1,-2-33-7889,-2 23-3172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6.269"/>
    </inkml:context>
    <inkml:brush xml:id="br0">
      <inkml:brushProperty name="width" value="0.025" units="cm"/>
      <inkml:brushProperty name="height" value="0.025" units="cm"/>
    </inkml:brush>
  </inkml:definitions>
  <inkml:trace contextRef="#ctx0" brushRef="#br0">48 1 11851,'0'0'8515,"-7"7"-7522,2 0-789,0 1 0,0-1 0,0 1 0,1 0 0,0 0 0,-3 10 0,6-16-175,0 0-1,0-1 1,1 1-1,-1 0 0,1 0 1,0-1-1,-1 1 1,1 0-1,0 0 0,0 0 1,0 0-1,0-1 1,0 1-1,0 0 0,1 0 1,-1 0-1,1-1 1,-1 1-1,1 0 0,0-1 1,-1 1-1,1 0 1,0-1-1,0 1 0,0-1 1,1 1-1,-1-1 1,0 0-1,0 1 0,1-1 1,-1 0-1,1 0 1,-1 0-1,1 0 0,-1 0 1,1 0-1,0 0 1,-1-1-1,1 1 0,0-1 1,-1 1-1,1-1 1,0 0-1,3 1 0,7 0 33,0 0-1,0-1 1,0 0-1,0-1 0,0 0 1,0-1-1,0-1 0,0 0 1,0 0-1,17-8 0,-13 4-41,0-1 0,-1 0 0,0-1 0,0-1-1,-1 0 1,22-22 0,-35 31 157,-24 34 1394,22-33-1550,1 1 0,0 0 0,-1-1 0,1 1 0,0 0 0,-1-1 0,1 1 0,0 0 1,0-1-1,-1 1 0,1 0 0,0 0 0,0-1 0,0 1 0,0 0 0,0-1 1,0 1-1,0 0 0,0 0 0,1-1 0,-1 1 0,0 0 0,0-1 0,1 1 0,-1 0 1,0-1-1,1 1 0,-1 0 0,0-1 0,1 1 0,-1-1 0,1 1 0,-1 0 1,1-1-1,-1 1 0,1-1 0,0 0 0,-1 1 0,1-1 0,0 1 0,3 0 23,0 0 0,0 0 0,0 0 0,0-1 0,-1 0-1,1 1 1,0-1 0,7-1 0,10-2 23,1 0 1,22-8-1,-15 3-41,-3 0-118,0 0 0,1 2 0,0 1-1,0 1 1,51-1 0,-77 6 67,-1-1 0,0 1-1,1-1 1,-1 1 0,0-1 0,1 1 0,-1-1 0,0 1-1,0 0 1,0-1 0,0 1 0,0 0 0,0-1 0,0 1-1,0-1 1,0 1 0,0 0 0,0-1 0,0 1 0,0 0-1,0-1 1,0 1 0,-1-1 0,1 1 0,0 0-1,0-1 1,-1 1 0,0 0 0,-6 5-3501,-3-15-4214,4-5 1511</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2.955"/>
    </inkml:context>
    <inkml:brush xml:id="br0">
      <inkml:brushProperty name="width" value="0.025" units="cm"/>
      <inkml:brushProperty name="height" value="0.025" units="cm"/>
    </inkml:brush>
  </inkml:definitions>
  <inkml:trace contextRef="#ctx0" brushRef="#br0">427 79 1666,'-17'0'3357,"-3"0"-2921,-47-1 2499,0 3 0,-129 21 0,174-18-2154,-15 4 3952,37-9-4692,0 0-1,1 0 1,-1 0-1,0 0 1,0 0-1,0 0 1,0 0 0,0 0-1,0 0 1,0 0-1,0 0 1,0 1 0,0-1-1,0 0 1,0 0-1,0 0 1,0 0 0,0 0-1,0 0 1,0 0-1,0 0 1,0 0-1,0 0 1,0 0 0,0 1-1,0-1 1,0 0-1,0 0 1,0 0 0,0 0-1,0 0 1,0 0-1,0 0 1,0 0 0,0 0-1,0 0 1,0 0-1,0 0 1,0 0 0,0 0-1,0 1 1,0-1-1,-1 0 1,1 0-1,0 0 1,0 0 0,0 0-1,0 0 1,0 0-1,0 0 1,0 0 0,0 0-1,22 1 789,355-10 2981,504-65-3136,-575 36-311,-324 39 755,-3 0-1163,-1 1 0,-32 8-1,51-9-376,-22 5-527,14-8-5287,10-6-1451</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3.922"/>
    </inkml:context>
    <inkml:brush xml:id="br0">
      <inkml:brushProperty name="width" value="0.025" units="cm"/>
      <inkml:brushProperty name="height" value="0.025" units="cm"/>
    </inkml:brush>
  </inkml:definitions>
  <inkml:trace contextRef="#ctx0" brushRef="#br0">96 206 6822,'-13'0'2691,"-9"0"-1722,-10 1 204,4 1 3459,192-33-1143,-17 1-2365,476-26 438,93-16-1816,-626 59-2122,-89 11-774,-8-3-2450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5.999"/>
    </inkml:context>
    <inkml:brush xml:id="br0">
      <inkml:brushProperty name="width" value="0.025" units="cm"/>
      <inkml:brushProperty name="height" value="0.025" units="cm"/>
    </inkml:brush>
  </inkml:definitions>
  <inkml:trace contextRef="#ctx0" brushRef="#br0">192 21 11179,'3'-21'4955,"-6"33"-2040,-5 39-1710,-10 193 1424,-7 64-1579,17-249-1579,-3 0 1,-3 0-1,-23 64 0,36-120 357,-17 32-1567,4-27-1232,13-8 2621,0 0 1,-1 0 0,1 0 0,0 0 0,0-1-1,0 1 1,0 0 0,0-1 0,0 1 0,0-1-1,0 1 1,1-1 0,-1 0 0,0 1 0,0-1-1,0 0 1,-1-1 0,-16-23-10301</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6.357"/>
    </inkml:context>
    <inkml:brush xml:id="br0">
      <inkml:brushProperty name="width" value="0.025" units="cm"/>
      <inkml:brushProperty name="height" value="0.025" units="cm"/>
    </inkml:brush>
  </inkml:definitions>
  <inkml:trace contextRef="#ctx0" brushRef="#br0">4 229 7687,'0'11'4928,"-1"15"-3748,-1 11 1048,5 63 1,-2-91-1899,0 1 0,1-1 0,0 0 0,0 0 1,1 0-1,0 0 0,0 0 0,1-1 0,0 1 0,1-1 1,0 0-1,10 12 0,-12-17-183,1 1 1,0-1-1,0 0 1,0-1-1,1 1 0,-1-1 1,0 0-1,1 0 1,0 0-1,-1 0 0,1-1 1,0 0-1,0 0 1,0 0-1,0-1 0,0 1 1,0-1-1,0 0 1,0-1-1,-1 1 0,1-1 1,0 0-1,0 0 1,0-1-1,0 1 0,-1-1 1,9-5-1,9-4 101,0-2-1,0 0 1,-2-2-1,22-18 1,-34 27-237,78-69-553,106-121 0,-176 180-978,-2-1-1,0-1 1,-1 0 0,19-36-1,-7-6-7399</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6.995"/>
    </inkml:context>
    <inkml:brush xml:id="br0">
      <inkml:brushProperty name="width" value="0.025" units="cm"/>
      <inkml:brushProperty name="height" value="0.025" units="cm"/>
    </inkml:brush>
  </inkml:definitions>
  <inkml:trace contextRef="#ctx0" brushRef="#br0">0 15 9929,'0'0'13261,"9"-4"-12364,-4 1-791,22-5 401,-26 8-478,0 1 1,0-1-1,0 1 0,0-1 1,0 0-1,0 1 0,0 0 1,0-1-1,0 1 0,0-1 0,0 1 1,-1 0-1,1 0 0,0 0 1,-1-1-1,1 1 0,0 0 0,-1 0 1,1 0-1,-1 0 0,1 0 1,-1 0-1,0 0 0,1 0 0,-1 0 1,0 0-1,0 0 0,0 0 1,1 0-1,-2 2 0,9 53 747,-4 0-1,-2 73 1,-1-10 68,-1-115-825,0 0 1,0 0-1,0 0 0,1 0 0,-1 0 1,1 0-1,0 0 0,0 0 0,0-1 1,1 1-1,-1 0 0,1-1 0,0 1 1,0-1-1,0 1 0,1-1 0,-1 0 1,1 0-1,5 4 0,-4-4-31,1-1 0,0 0 1,0 0-1,0-1 0,0 1 0,0-1 1,0 0-1,1-1 0,-1 1 0,0-1 1,1 0-1,-1 0 0,0-1 0,7-1 0,0 0-431,1 0-1,0-1 0,-1-1 0,0 0 0,0-1 0,12-5 0,-2-3-2106,0 0 0,21-17 1,1-3-4760</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8.008"/>
    </inkml:context>
    <inkml:brush xml:id="br0">
      <inkml:brushProperty name="width" value="0.025" units="cm"/>
      <inkml:brushProperty name="height" value="0.025" units="cm"/>
    </inkml:brush>
  </inkml:definitions>
  <inkml:trace contextRef="#ctx0" brushRef="#br0">164 326 12908,'0'0'4239,"-12"4"-1047,2 1-2862,0 0 0,0 1 0,0 0-1,0 1 1,1 0 0,0 0 0,0 1 0,1 0-1,0 1 1,1 0 0,0 0 0,0 0 0,1 1-1,0 0 1,1 0 0,0 1 0,-6 17 0,10-26-316,0-1 0,1 1 0,-1-1 1,1 1-1,-1-1 0,1 1 1,0 0-1,0-1 0,-1 1 1,1-1-1,0 1 0,0 0 0,1-1 1,-1 1-1,0-1 0,1 1 1,-1 0-1,0-1 0,1 1 1,0-1-1,-1 0 0,1 1 0,0-1 1,0 1-1,0-1 0,0 0 1,0 0-1,0 1 0,0-1 1,0 0-1,0 0 0,1 0 1,-1 0-1,0 0 0,1-1 0,-1 1 1,1 0-1,-1-1 0,3 1 1,1 0 3,0-1 1,0 1 0,0-1 0,0-1 0,0 1 0,0-1-1,0 0 1,0 0 0,0 0 0,-1-1 0,1 0-1,5-2 1,1-2 2,-1 0 1,1-1-1,-1 0 0,0 0 0,-1-1 0,0-1 1,0 0-1,0 0 0,-1 0 0,13-21 0,-10 11-13,-1 0-1,0-1 1,-1 0-1,-1 0 0,7-30 1,-34 186-318,19-135 310,-3 19-84,1 1 0,0 0 0,3 39 0,-1-59 8,1 1 0,-1-1-1,0 1 1,0-1 0,1 1 0,-1-1 0,1 1 0,-1-1-1,1 0 1,0 1 0,-1-1 0,1 0 0,0 1 0,0-1-1,0 0 1,0 0 0,0 0 0,0 0 0,0 0 0,1 0-1,-1 0 1,0 0 0,0-1 0,1 1 0,-1 0 0,0-1-1,1 1 1,-1-1 0,1 1 0,-1-1 0,1 0 0,-1 0-1,1 1 1,-1-1 0,1 0 0,-1 0 0,1-1 0,-1 1-1,1 0 1,-1 0 0,1-1 0,-1 1 0,1-1-1,-1 1 1,0-1 0,2 0 0,4-2-233,-1 0 1,1 0-1,-1 0 0,0-1 1,0 0-1,0 0 0,0-1 1,7-7-1,0-4-606,-2-1 1,0 0-1,-1-1 0,0 0 0,-2-1 1,0 1-1,-1-2 0,8-33 1,20-166-566,-32 193 1999,-2 18-225,4-39 1882,-3 16 2598,-4 36-4265,0 0-1,0 0 0,0 0 0,0 0 0,-1-1 1,1 1-1,-5 4 0,-5 11 92,-35 90 1383,42-97-1600,1 0 0,1 0 1,0 1-1,1-1 0,1 1 1,-1 23-1,2-36-367,0 0 1,1 1 0,-1-1-1,0 0 1,0 1-1,1-1 1,-1 0-1,1 0 1,-1 1-1,1-1 1,0 0-1,-1 0 1,1 0-1,0 0 1,0 0-1,-1 0 1,1 0-1,0 0 1,0 0 0,0 0-1,1 0 1,-1-1-1,2 2 1,0-1 8,0 1 1,1-1 0,-1 0 0,0-1 0,1 1-1,-1-1 1,1 1 0,-1-1 0,5-1 0,4 0 24,-1 0 1,1-1-1,0-1 1,18-6-1,-10 1 2,47-15-237,-63 21 157,1 1-1,0 0 1,0 1-1,-1-1 1,1 1-1,0 0 1,0 0-1,0 0 1,0 1-1,0-1 1,6 3-1,-10-2 25,1 0-1,-1 0 1,0 1 0,0-1-1,1 0 1,-1 1-1,0-1 1,0 1-1,0-1 1,-1 1 0,1-1-1,0 1 1,0 0-1,-1-1 1,1 1-1,-1 0 1,0 0 0,1-1-1,-1 1 1,0 0-1,0 0 1,0-1-1,-1 4 1,-5 42 399,3-38-275,-1-1 1,-1 0-1,0 1 0,0-2 1,0 1-1,-1-1 1,0 0-1,-1 0 1,0 0-1,0-1 1,0 0-1,-1-1 1,1 1-1,-1-1 1,-1-1-1,1 0 0,0 0 1,-1 0-1,0-1 1,0-1-1,0 1 1,-13 0-1,21-3-173,0 0-1,0 0 0,0 0 1,0 0-1,0-1 0,0 1 1,0-1-1,0 1 0,0-1 1,0 1-1,0-1 0,0 1 1,0-1-1,0 0 1,0 1-1,0-1 0,1 0 1,-1 0-1,0 0 0,1 0 1,-1 1-1,0-1 0,1 0 1,-1 0-1,1 0 0,0 0 1,-1 0-1,1-1 0,0 1 1,0 0-1,-1 0 1,1 0-1,0 0 0,0 0 1,0 0-1,0 0 0,0 0 1,1-1-1,-1 1 0,0 0 1,0 0-1,1 0 0,-1 0 1,1 0-1,0-1 0,0-4-534,1 1-1,0 0 0,0 0 0,0 0 0,0 1 0,1-1 1,0 0-1,5-6 0,3 2-482,0 1-1,0 1 1,0 0-1,1 0 1,0 1 0,0 1-1,1 0 1,0 1 0,0 0-1,16-2 1,35-13-292,-54 15 2282,1 0 1,-1-1-1,19-12 1,-24 13 426,0 0 0,0-1 1,-1 0-1,1 0 0,-1 0 1,4-7-1,-6 8 2144,-19 30-3149,4-6-91,8-14-100,0 0 0,1 1 0,0 0 0,0 0 0,1 0 0,0 0 0,0 1 0,0-1 0,1 1 0,-2 13 0,4-20-143,0-1 1,0 1-1,0-1 0,1 1 0,-1 0 1,0-1-1,0 1 0,0-1 0,0 1 0,1-1 1,-1 1-1,0-1 0,1 1 0,-1-1 1,0 1-1,1-1 0,-1 1 0,0-1 0,1 0 1,-1 1-1,1-1 0,-1 0 0,1 1 0,-1-1 1,1 0-1,-1 1 0,1-1 0,-1 0 1,1 0-1,0 0 0,-1 0 0,1 0 0,-1 1 1,2-1-1,22-1 138,-19 0-121,14-2 21,1-2 1,-1 0-1,0-1 0,36-17 0,-36 14-33,1 1-1,-1 1 0,1 0 1,29-4-1,-51 11 12,0 0 0,1 0 0,-1 0 0,0-1 1,0 1-1,1 0 0,-1-1 0,0 1 0,1-1 0,-1 1 0,0-1 1,1 0-1,-1 0 0,1 0 0,-1 0 0,1 0 0,0 0 0,-1 0 1,-1-2-1,-1-2 143,0 1 0,1-1 0,-1 0 1,1-1-1,-5-9 0,3 1 123,-1 1 0,2-1-1,0 0 1,-3-21 0,7 33-288,-1 0 0,1 0 0,-1 0 0,1 0 0,0 0 0,0 0-1,0 0 1,0 0 0,0 0 0,0 0 0,1 0 0,-1 0 0,0 0 0,1 0 0,0 0 0,0 0 0,-1 0 0,1 0 0,0 1-1,0-1 1,1 0 0,0-1 0,2 1-8,-1 1-1,1 0 0,0 0 1,-1 0-1,1 0 0,0 1 1,0 0-1,-1-1 0,1 1 1,6 1-1,-3-1-14,68 2-1176,-6 0-1671,3-5-4707,-9-6-6160</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8.806"/>
    </inkml:context>
    <inkml:brush xml:id="br0">
      <inkml:brushProperty name="width" value="0.025" units="cm"/>
      <inkml:brushProperty name="height" value="0.025" units="cm"/>
    </inkml:brush>
  </inkml:definitions>
  <inkml:trace contextRef="#ctx0" brushRef="#br0">1 23 3908,'14'-19'11503,"-3"15"-5579,-10 6-5698,0 0 1,1-1 0,-1 1 0,0 0-1,0 0 1,0 0 0,-1 0-1,1 0 1,0 0 0,-1 0 0,1 0-1,-1 0 1,0 0 0,0 0 0,0 4-1,3 32 1219,5 41-346,-7-73-1062,0 0-1,1-1 1,-1 1 0,1 0-1,1-1 1,-1 1 0,1-1-1,-1 0 1,2 0-1,3 5 1,-5-8-11,-1-1-1,1 0 1,-1 1 0,1-1 0,0 0-1,-1 0 1,1-1 0,0 1-1,0 0 1,0 0 0,0-1 0,0 1-1,0-1 1,0 0 0,0 0-1,0 1 1,0-1 0,0-1 0,0 1-1,0 0 1,0 0 0,0-1-1,-1 1 1,1-1 0,3-1 0,3-1 99,-1 0 0,0 0 0,0-1 1,0 0-1,6-6 0,93-83 355,-36 28-437,-69 64-42,0 0 0,1 0 0,-1 0-1,1 0 1,-1 0 0,1 0 0,-1 0-1,1 0 1,0 0 0,-1 1 0,1-1-1,0 1 1,1-1 0,-2 1 0,-1 0 1,1 0-1,-1 0 1,1 0-1,-1 0 0,1 1 1,-1-1-1,1 0 1,-1 0-1,1 1 0,-1-1 1,0 0-1,1 0 1,-1 1-1,1-1 1,-1 0-1,0 1 0,1-1 1,-1 1-1,0-1 1,1 0-1,-1 1 0,0-1 1,0 1-1,0-1 1,1 1-1,-1-1 1,0 2-1,1 4 25,0 1 1,0 0-1,-1-1 1,0 1-1,-2 10 1,1 3 67,0 93 60,1-112-148,0-1 0,0 1 0,0-1 0,0 0 0,0 1 0,0-1 0,0 1 0,0-1-1,0 0 1,0 1 0,0-1 0,1 0 0,-1 1 0,0-1 0,0 0 0,0 1 0,1-1-1,-1 0 1,0 1 0,0-1 0,1 0 0,-1 1 0,0-1 0,1 0 0,-1 0 0,0 0-1,1 1 1,-1-1 0,0 0 0,1 0 0,-1 0 0,0 0 0,1 0 0,-1 0 0,1 1 0,-1-1-1,1 0 1,18-7 268,13-18 221,-19 8-352,-1-1 0,14-25 0,-16 26-142,0 1 0,1 0 0,16-19 0,-27 35-21,0 0 1,1 0-1,-1 0 1,0 0-1,0 0 1,1 0-1,-1 0 1,0 0-1,1 0 1,-1 0-1,0 0 0,0 0 1,1 0-1,-1 0 1,0 1-1,0-1 1,1 0-1,-1 0 1,0 0-1,0 0 1,1 0-1,-1 1 1,0-1-1,0 0 1,0 0-1,0 0 1,1 1-1,-1-1 1,0 0-1,0 0 1,0 1-1,0-1 1,0 0-1,0 0 1,0 1-1,1-1 1,-1 0-1,0 1 1,0-1-1,0 0 0,0 0 1,0 1-1,0-1 1,0 0-1,0 0 1,-1 1-1,1-1 1,0 0-1,0 0 1,0 1-1,0-1 1,4 32-1049,0-2-1456,-4-28 2142,2 0 0,-1 1 0,0-1 1,0 0-1,1 0 0,-1 1 1,1-1-1,-1-1 0,1 1 0,0 0 1,0 0-1,0 0 0,0-1 0,0 1 1,0-1-1,0 0 0,1 0 1,-1 0-1,0 0 0,1 0 0,3 1 1,1-1-619,-1 0-1,0 0 1,1-1 0,-1 1 0,1-2 0,-1 1-1,10-2 1,16-8-3548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9.445"/>
    </inkml:context>
    <inkml:brush xml:id="br0">
      <inkml:brushProperty name="width" value="0.025" units="cm"/>
      <inkml:brushProperty name="height" value="0.025" units="cm"/>
    </inkml:brush>
  </inkml:definitions>
  <inkml:trace contextRef="#ctx0" brushRef="#br0">92 420 2915,'0'0'22992,"-10"5"-22725,1-2-202,1 1 0,0 0-1,0 1 1,-10 8 0,15-11-39,1 0 0,0 0 0,-1 0 0,1 0 0,0 0 0,0 0 0,1 1 0,-1-1 1,0 1-1,1-1 0,-1 1 0,1 0 0,0-1 0,0 1 0,0 0 0,0 0 0,1 0 0,-1 0 0,1 0 0,0 0 0,-1 0 1,2 4-1,2-6-4,0 0 0,0 0 0,0 0 0,0 0 0,0-1 0,0 0 0,1 0 1,-1 0-1,0 0 0,0 0 0,0 0 0,0-1 0,4 0 0,85-28 154,-69 20-149,0 1 0,1 2-1,38-7 1,-58 9 301,0 1 0,0-1 0,-1 0 0,1-1 1,-1 1-1,0 0 0,-1-1 0,3-5 0,5-6-259,14-14-265,40-39-1,-42 47-2796,-1 0 0,32-45-1,-47 57 2153,0 0-1,-1 0 1,-1 0 0,1 0-1,-2-1 1,1 0 0,-1 0-1,-1 0 1,0 0-1,-1 0 1,1-17 0,-3 16 303,-4-9 4736,-2 13 686,-3 22-1844,2 8-1809,2-1 1,0 1-1,-4 32 0,5-17-600,3 0-1,1-1 1,4 42-1,-3-74-614,0-1 0,0 0 1,1 0-1,-1 0 0,1 0 1,0 0-1,0 0 0,0 0 0,0 0 1,0 0-1,1-1 0,-1 1 0,1 0 1,0-1-1,0 1 0,0-1 0,0 0 1,0 0-1,1 0 0,-1 0 0,1 0 1,-1 0-1,4 2 0,-3-4 20,-1 1 0,1 0 0,0-1 1,0 0-1,0 1 0,-1-1 0,1 0 0,0-1 0,0 1 0,0 0 0,-1-1 1,1 0-1,0 1 0,-1-1 0,1 0 0,0 0 0,-1-1 0,1 1 0,-1 0 1,0-1-1,1 0 0,-1 1 0,0-1 0,0 0 0,3-4 0,20-22 23,-1-1 0,-2-1-1,0-1 1,-3-1 0,0-1 0,26-68-1,-46 105-752,0 1-1,0-1 1,0 1-1,1 0 1,0 0-1,0-1 0,0 7 1,0 14-4815,-5 0-4454,-3-6-927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19.806"/>
    </inkml:context>
    <inkml:brush xml:id="br0">
      <inkml:brushProperty name="width" value="0.025" units="cm"/>
      <inkml:brushProperty name="height" value="0.025" units="cm"/>
    </inkml:brush>
  </inkml:definitions>
  <inkml:trace contextRef="#ctx0" brushRef="#br0">9 0 10346,'0'0'10282,"-9"55"-7784,9-38-897,12-5-255,8-3-321,4-4-353,7-1-448,1-4-191,8 0-354,-4-9-1376,-1-6-1506,-5-9-1282,-10-4-3266</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0.208"/>
    </inkml:context>
    <inkml:brush xml:id="br0">
      <inkml:brushProperty name="width" value="0.025" units="cm"/>
      <inkml:brushProperty name="height" value="0.025" units="cm"/>
    </inkml:brush>
  </inkml:definitions>
  <inkml:trace contextRef="#ctx0" brushRef="#br0">64 306 8808,'0'0'11019,"-10"12"-8820,-29 41-715,37-51-1352,1 0 0,-1 0 1,1 1-1,0-1 0,-1 1 0,1-1 0,0 1 0,1-1 0,-1 1 0,0 0 0,1-1 1,-1 1-1,1 0 0,0-1 0,0 1 0,0 0 0,1 4 0,0-5-54,-1 0 0,1-1 0,0 1 0,0-1 0,0 1 0,0-1 0,1 1 0,-1-1 0,0 0 0,1 1 0,-1-1 0,0 0 1,1 0-1,-1 0 0,1 0 0,0 0 0,-1-1 0,1 1 0,2 0 0,5 2 95,0-2 1,0 1 0,0-1-1,0 0 1,0-1 0,0 0-1,16-2 1,-12-1-121,0 0 1,-1-1-1,1-1 1,-1 0-1,0 0 1,0-2-1,0 1 1,-1-1-1,0-1 1,17-15-1,-20 17-73,-1-1 0,1 0-1,-2 0 1,1-1 0,-1 0-1,0 0 1,-1 0-1,0-1 1,0 1 0,-1-1-1,0-1 1,0 1 0,-1-1-1,3-18 1,-6 28 15,1 0-1,-1-1 1,0 1 0,0-1 0,1 1-1,-1-1 1,0 1 0,0-1 0,0 1-1,0 0 1,0-1 0,0 1 0,0-1 0,0 1-1,0-1 1,0 1 0,0-1 0,0 1-1,0-1 1,0 1 0,0-1 0,-1 1-1,1 0 1,0-1 0,0 1 0,-1-1-1,1 1 1,0 0 0,0-1 0,-1 1-1,1 0 1,0-1 0,-1 1 0,1 0 0,0-1-1,-1 1 1,1 0 0,-1 0 0,1-1-1,-1 1 1,1 0 0,0 0 0,-1 0-1,1 0 1,-1 0 0,1-1 0,-1 1-1,1 0 1,-1 0 0,1 0 0,-1 0-1,1 0 1,-1 1 0,1-1 0,0 0 0,-1 0-1,1 0 1,-1 0 0,1 0 0,-1 1-1,1-1 1,0 0 0,-1 0 0,1 1-1,-1-1 1,1 1 0,-25 21-178,16-9 173,0 1 0,1-1 0,1 1 0,-6 16 0,10-23 57,1 0 0,0 0-1,0 0 1,1 1 0,0-1 0,0 0-1,1 1 1,-1-1 0,2 1 0,1 13-1,-1-18-16,0 0-1,0-1 1,1 1-1,-1 0 1,0-1-1,1 1 1,0-1-1,0 1 0,0-1 1,0 0-1,0 0 1,0 0-1,0 0 1,1 0-1,-1 0 0,1-1 1,-1 1-1,1-1 1,0 0-1,0 0 1,-1 0-1,1 0 1,0 0-1,0-1 0,0 1 1,0-1-1,5 1 1,1-1 62,1 1-1,-1-2 1,0 1 0,1-1 0,-1 0 0,0-1-1,17-5 1,-9-1-56,-1 0-1,0-1 0,-1-1 1,0 0-1,0-1 0,-1-1 1,-1 0-1,0-1 0,0-1 1,-1 0-1,-1 0 1,10-17-1,7-14-16,-2-2 1,37-91-1,-54 116 26,8-18-327,-23 73 33,-2 0 254,1 0 0,2 0 0,1 0 0,1 1-1,3 36 1,0-58 10,1 0 0,1 0-1,0 0 1,0 0 0,1 0-1,1 0 1,0-1 0,0 1 0,1-1-1,1 0 1,0-1 0,0 1-1,1-1 1,0 0 0,1-1 0,0 0-1,12 11 1,-18-18-40,1 0 0,-1 0 0,0-1 0,1 1 0,-1 0 0,1-1 1,-1 0-1,1 1 0,0-1 0,0 0 0,-1-1 0,1 1 0,0 0 0,0-1 0,0 1 0,0-1 0,4 0 1,-7-1-11,1 0 1,-1 0-1,0 0 1,1 0 0,-1 0-1,0 1 1,0-1 0,1 0-1,-1 0 1,0 0 0,0 0-1,0 0 1,0 0 0,0 0-1,0 0 1,-1 0 0,1 0-1,0 0 1,0 0 0,-1 0-1,1 0 1,-1-1-1,-7-11-182,-1 1-1,0 1 0,0-1 0,-1 1 0,-1 1 0,0 0 1,-23-17-1,3 1 145,-36-28 46,35 29 309,2 0-1,-38-41 0,68 65-261,0 1 0,0 0 0,0-1 1,0 1-1,0 0 0,-1 0 0,1-1 0,0 1 0,0 0 0,0-1 0,0 1 0,0 0 1,0-1-1,0 1 0,0 0 0,0 0 0,1-1 0,-1 1 0,0 0 0,0-1 0,0 1 1,0 0-1,0 0 0,0-1 0,1 1 0,-1 0 0,0 0 0,0-1 0,0 1 0,1 0 0,-1 0 1,0 0-1,0-1 0,1 1 0,-1 0 0,0 0 0,0 0 0,1 0 0,-1 0 0,0-1 1,1 1-1,-1 0 0,0 0 0,0 0 0,1 0 0,-1 0 0,0 0 0,1 0 0,-1 0 1,0 0-1,1 0 0,-1 0 0,0 0 0,0 0 0,1 1 0,-1-1 0,0 0 0,1 0 0,26-1-69,-23 2 124,81-1-31,15 1-1439,-34-2-2870,-11-2-3438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7.650"/>
    </inkml:context>
    <inkml:brush xml:id="br0">
      <inkml:brushProperty name="width" value="0.025" units="cm"/>
      <inkml:brushProperty name="height" value="0.025" units="cm"/>
    </inkml:brush>
  </inkml:definitions>
  <inkml:trace contextRef="#ctx0" brushRef="#br0">94 2 9833,'0'0'7581,"-10"3"-3999,9-3-3488,-50 17 2930,49-17-2937,0 0 1,1 1-1,-1-1 1,1 1-1,-1 0 1,1-1-1,-1 1 0,1 0 1,-1 0-1,1 0 1,0 0-1,0 0 0,-1 0 1,1 0-1,0 1 1,0-1-1,0 0 1,0 1-1,1-1 0,-1 1 1,0-1-1,0 1 1,1-1-1,-1 1 1,1-1-1,-1 1 0,1 0 1,0-1-1,0 1 1,0 0-1,0-1 0,0 1 1,0-1-1,0 1 1,0 0-1,1 2 1,0-3-77,1 0 1,-1 1 0,0-1 0,0 0 0,1 0 0,-1 0-1,1 0 1,-1-1 0,1 1 0,-1 0 0,1-1 0,-1 1 0,1-1-1,0 1 1,-1-1 0,1 0 0,0 0 0,-1 0 0,4 0-1,38-1 100,-37 1-95,-1-1 2,0 0 0,0 0 0,0 0 1,0-1-1,0 0 0,0 0 0,-1 0 1,1 0-1,-1-1 0,8-6 1,-9 8-55,0-1 0,-1-1 0,0 1 0,1 0 0,-1-1 0,0 1 0,0-1 1,0 1-1,0-1 0,-1 0 0,1 0 0,-1 0 0,0 0 0,0 0 1,0 0-1,0 0 0,0 0 0,0-6 0,-3 16-4122,3 12-2766,6-12 800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6.610"/>
    </inkml:context>
    <inkml:brush xml:id="br0">
      <inkml:brushProperty name="width" value="0.025" units="cm"/>
      <inkml:brushProperty name="height" value="0.025" units="cm"/>
    </inkml:brush>
  </inkml:definitions>
  <inkml:trace contextRef="#ctx0" brushRef="#br0">1 1 13773,'0'0'7303</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0.862"/>
    </inkml:context>
    <inkml:brush xml:id="br0">
      <inkml:brushProperty name="width" value="0.025" units="cm"/>
      <inkml:brushProperty name="height" value="0.025" units="cm"/>
    </inkml:brush>
  </inkml:definitions>
  <inkml:trace contextRef="#ctx0" brushRef="#br0">2 148 3587,'0'0'17841,"5"9"-16090,-4-6-1589,1 0-1,0 0 0,0 0 1,0 0-1,0 0 0,1-1 1,-1 1-1,1-1 1,0 1-1,0-1 0,5 3 1,-3-3 49,0 0 1,0-1 0,0 1 0,0-1-1,0 0 1,0-1 0,0 1-1,1-1 1,-1 0 0,7-1 0,-1-1-69,-1 1 1,1-2-1,-1 0 1,1 0-1,-1-1 1,0 0-1,0 0 1,-1-1-1,1-1 1,10-8-1,-15 11-116,1-1 0,-2 0 0,1 0 0,0 0 0,-1-1 0,1 0 1,-1 0-1,-1 0 0,1 0 0,-1 0 0,0-1 0,0 0 0,0 0 0,-1 1 0,0-1 0,0-1 0,0 1 0,1-10 0,-3 14-12,0 0-1,0 1 1,0-1-1,0 0 1,0 1 0,-1-1-1,1 1 1,0-1-1,-1 0 1,1 1-1,-1-1 1,1 1-1,-1-1 1,0 1-1,0-1 1,0 1-1,0 0 1,0-1 0,0 1-1,0 0 1,0 0-1,0 0 1,0 0-1,-1 0 1,1 0-1,-2-1 1,-1 1-8,1 0 1,0 0 0,-1 0-1,1 1 1,-1-1 0,1 1-1,-1 0 1,1 0-1,-1 0 1,1 1 0,-1-1-1,-3 2 1,-3 0-21,0 1 0,0 1 1,0-1-1,0 2 0,0-1 0,1 1 1,-15 11-1,10-3 0,0 1 0,1 0 0,1 1 0,1 0 0,-20 34-1,26-40 16,0 1 0,0-1-1,1 1 1,0 0-1,1 0 1,0 1-1,1-1 1,0 1-1,1-1 1,0 1-1,0-1 1,2 15-1,-1-23-4,1 0 0,-1 0-1,1 0 1,-1 1-1,1-1 1,0-1 0,0 1-1,0 0 1,0 0 0,0 0-1,0 0 1,1-1 0,-1 1-1,1 0 1,-1-1-1,1 1 1,-1-1 0,1 0-1,0 0 1,0 1 0,2 0-1,1 0-32,-1-1 0,1 1-1,0-1 1,0 0 0,-1 0-1,1 0 1,0-1 0,0 0 0,5 0-1,5-1-317,0-1 0,-1-1 0,0 0-1,1-1 1,18-7 0,-6-2-1594,-1 0 0,28-19 0,12-15-6003,-18 9-1460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1.325"/>
    </inkml:context>
    <inkml:brush xml:id="br0">
      <inkml:brushProperty name="width" value="0.025" units="cm"/>
      <inkml:brushProperty name="height" value="0.025" units="cm"/>
    </inkml:brush>
  </inkml:definitions>
  <inkml:trace contextRef="#ctx0" brushRef="#br0">270 191 5701,'4'-10'6198,"-3"7"-5884,4-11 1353,0 0 0,-1 0 0,-1-1 0,0 1 0,-1-1 0,0 0 0,-1-26 1,-2 39-1593,0 0 0,0 0 0,1 0 0,-2 0 0,1 0 0,0 0 0,0 0 0,0 1 0,-1-1 0,1 0 0,-1 1 0,0-1 0,1 1 0,-1 0 0,0 0 0,0-1 0,0 1 0,0 0 0,0 0 0,0 1 0,0-1 1,0 0-1,0 1 0,0-1 0,0 1 0,0 0 0,-1 0 0,1 0 0,0 0 0,0 0 0,0 0 0,0 0 0,-1 1 0,-1 0 0,-4 0-47,-1 0 0,1 1 0,0 0 0,0 0 0,0 1 0,0 0 0,-12 6 0,5 2 25,0 0 0,1 1 0,0 0 0,1 1 0,1 1 0,-18 24 0,24-31 4,1 1 0,0-1 1,0 1-1,1 0 0,0 1 0,1-1 1,0 1-1,0-1 0,0 1 0,1 0 1,1 0-1,0 0 0,0 0 0,1 1 1,0 10-1,1-18-54,0 1-1,0-1 1,0 0 0,0 0 0,0 1 0,0-1-1,1 0 1,-1-1 0,1 1 0,0 0 0,-1 0-1,1 0 1,0-1 0,0 1 0,0-1 0,0 0-1,0 0 1,1 1 0,-1-1 0,0 0 0,0-1 0,1 1-1,-1 0 1,1-1 0,-1 1 0,0-1 0,1 0-1,3 0 1,10 1-105,1 0-1,-1-2 0,17-2 1,-31 3 68,20-3-565,0-1 0,0-1-1,0-1 1,22-10 0,-9 2-3031,51-31 1,-34 11-2340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2.073"/>
    </inkml:context>
    <inkml:brush xml:id="br0">
      <inkml:brushProperty name="width" value="0.025" units="cm"/>
      <inkml:brushProperty name="height" value="0.025" units="cm"/>
    </inkml:brush>
  </inkml:definitions>
  <inkml:trace contextRef="#ctx0" brushRef="#br0">86 1 6694,'0'0'15167,"-1"12"-14078,-6 35 1027,-25 90 0,20-95-1734,2 1 0,1 0 0,-5 79 0,14-121-469,0-1 1,0 1-1,0-1 1,0 1 0,0 0-1,0-1 1,0 1-1,0 0 1,0-1-1,0 1 1,1 0-1,-1-1 1,0 1 0,0-1-1,0 1 1,1 0-1,-1-1 1,0 1-1,1-1 1,-1 1-1,1-1 1,-1 1 0,1-1-1,-1 1 1,1-1-1,-1 0 1,1 1-1,-1-1 1,1 0-1,0 1 1,19-6-2762,16-26-4287,-20 8 633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2.652"/>
    </inkml:context>
    <inkml:brush xml:id="br0">
      <inkml:brushProperty name="width" value="0.025" units="cm"/>
      <inkml:brushProperty name="height" value="0.025" units="cm"/>
    </inkml:brush>
  </inkml:definitions>
  <inkml:trace contextRef="#ctx0" brushRef="#br0">35 19 7239,'0'0'18001,"-4"12"-17323,-3 5-299,2 1 0,-1 0 0,2 1 0,1-1 0,0 1 0,1 0 0,1 28 0,2-46-352,-1 1 1,1-1-1,-1 1 0,1-1 1,0 0-1,-1 1 0,1-1 0,0 0 1,0 0-1,0 0 0,0 0 1,0 1-1,0-1 0,0-1 0,0 1 1,1 0-1,-1 0 0,0 0 1,0-1-1,1 1 0,-1 0 1,1-1-1,-1 1 0,0-1 0,1 0 1,-1 1-1,1-1 0,-1 0 1,1 0-1,-1 0 0,1 0 0,-1 0 1,1-1-1,-1 1 0,1 0 1,-1 0-1,2-2 0,4 1 51,-1 0 0,0-1 0,0 1 0,0-1 0,-1-1 0,1 1-1,10-7 1,2-6-40,-1 0-1,-1-1 0,26-31 1,-34 37-32,0 0 0,-1-1 0,-1 0-1,1-1 1,-2 0 0,0 1 0,0-2 0,3-12 0,-11 31-25,-7 15-54,1 1 1,1 0-1,-8 36 1,16-55 84,-1-1 1,1 0 0,0 1 0,-1-1 0,1 1-1,0-1 1,1 1 0,-1-1 0,0 0 0,1 1 0,-1-1-1,1 1 1,0-1 0,0 0 0,0 0 0,0 1 0,0-1-1,0 0 1,0 0 0,1 0 0,-1 0 0,1 0 0,2 1-1,-2-2 13,1 0-1,-1 0 0,1 0 0,-1-1 0,1 0 1,-1 1-1,1-1 0,0 0 0,-1 0 1,1 0-1,-1-1 0,1 1 0,-1 0 0,1-1 1,-1 0-1,1 0 0,-1 0 0,1 0 0,-1 0 1,0 0-1,1 0 0,2-3 0,13-8 30,-1-1 0,-1-1 0,0-1 0,-1 0 0,20-25 0,16-15-9,-54 81-291,-14 25 261,13-40-179,-1 1-1,2 0 0,-1 0 1,2 0-1,0 0 1,-1 15-1,16-80-12337,-10 19 5028</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3.009"/>
    </inkml:context>
    <inkml:brush xml:id="br0">
      <inkml:brushProperty name="width" value="0.025" units="cm"/>
      <inkml:brushProperty name="height" value="0.025" units="cm"/>
    </inkml:brush>
  </inkml:definitions>
  <inkml:trace contextRef="#ctx0" brushRef="#br0">1 1 14510,'0'0'12716</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3.384"/>
    </inkml:context>
    <inkml:brush xml:id="br0">
      <inkml:brushProperty name="width" value="0.025" units="cm"/>
      <inkml:brushProperty name="height" value="0.025" units="cm"/>
    </inkml:brush>
  </inkml:definitions>
  <inkml:trace contextRef="#ctx0" brushRef="#br0">41 63 3587,'0'0'7383,"4"-9"-3480,-1-4-2766,-3 9-565,1-1 1,1 1-1,-1-1 1,0 1-1,1 0 1,0 0 0,4-7-1,-5 32 3184,0 1-3209,-5 25 463,-2-1 0,-15 54 0,10-56-554,2 1 0,-4 69 1,12-107-438,1 1 1,0-1-1,0 0 1,1 0-1,0 0 1,0 0-1,3 9 1,-3-14-13,1 0 0,-1 0 0,0 0 0,1 0 0,-1 0-1,1-1 1,0 1 0,0 0 0,-1-1 0,1 0 0,0 1 0,0-1 0,0 0 0,0 0 0,1 0 0,-1 0 0,0 0 0,0-1 0,1 1-1,-1-1 1,0 1 0,0-1 0,1 0 0,-1 0 0,5 0 0,-1 0-93,25 1 38,57-5-1,-28-11-3191,-55 13 2249,0 0 0,-1-1 0,1 1 0,0-1 0,-1 0 0,0 0 0,0-1 0,6-5 0,4-10-6205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3.722"/>
    </inkml:context>
    <inkml:brush xml:id="br0">
      <inkml:brushProperty name="width" value="0.025" units="cm"/>
      <inkml:brushProperty name="height" value="0.025" units="cm"/>
    </inkml:brush>
  </inkml:definitions>
  <inkml:trace contextRef="#ctx0" brushRef="#br0">34 300 10922,'0'0'11019,"-28"66"-9898,26-40-128,0 0-225,1-5-479,1-7-257,0-4-865,5-10-1249,4 0-1185,-4-9-1762,-2-15-3683</inkml:trace>
  <inkml:trace contextRef="#ctx0" brushRef="#br0" timeOffset="1">20 0 17040,'0'0'5990,"18"29"-16720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5.007"/>
    </inkml:context>
    <inkml:brush xml:id="br0">
      <inkml:brushProperty name="width" value="0.025" units="cm"/>
      <inkml:brushProperty name="height" value="0.025" units="cm"/>
    </inkml:brush>
  </inkml:definitions>
  <inkml:trace contextRef="#ctx0" brushRef="#br0">21 1 13581,'0'0'9588,"2"9"-8852,6 36-92,-3 0 0,-2 1 1,-2 0-1,-4 48 0,0 9 678,3-102-1308,0 0 0,0 0 0,1 0 0,-1 0 0,0 0 0,1 0 0,-1 0 0,0 1 0,1-1 0,-1 0 0,1 0 0,-1 0 0,1-1 1,0 1-1,0 0 0,-1 0 0,1 0 0,0 0 0,0-1 0,0 1 0,0 0 0,0-1 0,0 1 0,0-1 0,0 1 0,0-1 0,0 1 0,0-1 0,0 0 0,0 1 0,0-1 0,0 0 0,0 0 0,0 0 0,1 0 0,-1 0 0,0 0 0,0 0 0,0 0 0,0-1 0,0 1 0,0 0 0,1-1 0,-1 1 0,1-1 0,60-22 219,-51 19-262,-4 1-28,0 0 0,1 1-1,-1-1 1,1 2 0,-1-1 0,1 1 0,14 0-1,-20 1 53,-1 0-1,1 1 0,-1-1 0,1 0 0,0 1 0,-1-1 0,1 1 0,-1-1 0,1 1 1,-1 0-1,1-1 0,-1 1 0,0 0 0,1 0 0,-1 0 0,0 0 0,0 0 1,1 0-1,-1 1 0,0-1 0,0 0 0,0 1 0,-1-1 0,1 0 0,0 1 0,0-1 1,-1 1-1,1 0 0,-1-1 0,0 1 0,1-1 0,-1 1 0,0 0 0,0-1 1,0 1-1,0-1 0,0 1 0,0 0 0,0-1 0,-1 1 0,0 2 0,0 1 60,-1 1 0,0-1-1,-1 0 1,1 0 0,-1 0-1,0-1 1,0 1 0,0-1-1,-1 1 1,1-1 0,-1 0-1,0-1 1,0 1 0,-1-1 0,1 1-1,-1-1 1,-9 4 0,3-1 118,0 0 0,0-1 0,0 0 0,-1-1 0,0 0 1,0-1-1,-14 2 0,19-5-91,-1 0-1,0 0 1,0 0 0,1-1 0,-15-3-1,21 4-107,0-1 1,0 1-1,0 0 0,0-1 0,0 1 0,0-1 1,0 1-1,0-1 0,0 1 0,0-1 0,0 0 1,0 1-1,0-1 0,0 0 0,1 0 0,-1 0 0,0 0 1,1 0-1,-1 0 0,0-1 0,1 1-80,0 0 0,0-1 0,0 1 0,0-1 0,1 1 0,-1 0 0,0-1 0,1 1 0,-1 0-1,1-1 1,-1 1 0,1 0 0,-1 0 0,1 0 0,0-1 0,0 1 0,0 0 0,0 0 0,0 0 0,0 0 0,1-1 0,10-7-1517,1 1 1,0 0 0,0 0 0,1 2 0,-1 0-1,2 0 1,-1 1 0,27-5 0,17-8-4695,10-15 3129,-29 5 3929,-10 1 3590,0-4 4802,-29 31-9001,0-1 0,0 1 0,0 0-1,0 0 1,0 0 0,0-1 0,0 1 0,0 0-1,0 0 1,0 0 0,0 0 0,1-1-1,-1 1 1,0 0 0,0 0 0,0 0 0,0 0-1,0 0 1,1-1 0,-1 1 0,0 0 0,0 0-1,0 0 1,0 0 0,1 0 0,-1 0-1,0 0 1,0 0 0,0 0 0,0 0 0,1-1-1,-1 1 1,0 0 0,0 0 0,0 0 0,1 0-1,-1 0 1,0 1 0,0-1 0,0 0-1,1 0 1,-1 0 0,0 0 0,0 0 0,0 0-1,1 0 1,-1 0 0,0 0 0,0 0 0,0 0-1,0 1 1,0-1 0,1 0 0,-1 0-1,0 0 1,0 0 0,0 1 0,0-1 0,1 18 1790,-9 24-1208,3-21-213,-1-2-148,0 0 1,2 0 0,1 0 0,-2 29 0,5-48-343,0 0-1,0 1 1,0-1 0,0 0 0,0 0 0,0 1-1,0-1 1,1 0 0,-1 0 0,0 0 0,0 1-1,0-1 1,0 0 0,1 0 0,-1 0 0,0 1-1,0-1 1,0 0 0,1 0 0,-1 0 0,0 0-1,0 0 1,1 0 0,-1 0 0,0 1 0,0-1-1,1 0 1,-1 0 0,0 0 0,0 0 0,1 0-1,-1 0 1,0 0 0,0 0 0,1 0 0,-1 0-1,0-1 1,0 1 0,1 0 0,-1 0 0,0 0-1,0 0 1,1 0 0,-1 0 0,0 0 0,0-1-1,0 1 1,1 0 0,-1 0 0,0 0 0,0 0-1,0-1 1,1 1 0,13-10 390,-7-1-385,0 1 1,0-1 0,-1 0 0,-1-1-1,1 0 1,-2 0 0,0 0 0,0 0-1,-1-1 1,-1 1 0,0-1-1,1-21 1,-1 14-210,-3 26 166,0 1 5,0 0 0,0 0 0,1 1 1,0-1-1,0 0 0,1 0 0,1 10 0,-1-15 26,0 0-1,0 0 1,0 0-1,0-1 1,0 1 0,0 0-1,1 0 1,-1-1-1,1 1 1,-1-1 0,1 1-1,0-1 1,-1 0-1,1 1 1,0-1 0,0 0-1,0 0 1,0 0-1,0-1 1,0 1 0,0 0-1,0-1 1,0 1-1,0-1 1,0 0 0,1 0-1,-1 0 1,0 0-1,3 0 1,4 0 17,-1-1 0,0 0 1,1 0-1,-1-1 0,0 0 0,0 0 0,0-1 0,-1 0 1,1 0-1,-1-1 0,1 0 0,-1 0 0,10-9 1,-3 2-7,-1-1 0,0-1 0,-1 0 1,0-1-1,11-18 0,-46 118-457,19-73 461,1 0 0,0 0-1,1 1 1,0 20 0,2-32-7,-1 0 0,1 0 0,1 0 0,-1 1 1,0-1-1,0 0 0,1 0 0,-1 0 0,1 0 0,0 1 1,-1-1-1,1 0 0,0 0 0,0-1 0,1 1 1,-1 0-1,0 0 0,1 0 0,-1-1 0,1 1 1,-1-1-1,1 1 0,0-1 0,-1 0 0,1 1 0,0-1 1,0 0-1,0 0 0,0 0 0,0-1 0,0 1 1,0 0-1,1-1 0,-1 1 0,3-1 0,4 1 3,1-1 0,0 0 0,-1-1-1,1 0 1,-1 0 0,1-1-1,-1 0 1,0-1 0,1 0 0,14-8-1,-1-2 36,0-1 1,31-24-1,19-13-6,-73 51-44,1-1-1,-1 1 1,0 0 0,0 0-1,1 0 1,-1 0 0,0 0-1,0 0 1,1 0 0,-1-1-1,0 1 1,0 0 0,1 0-1,-1 0 1,0 0 0,1 0-1,-1 0 1,0 0 0,0 0-1,1 0 1,-1 1 0,0-1-1,0 0 1,1 0 0,-1 0-1,0 0 1,0 0 0,1 0-1,-1 0 1,0 1 0,0-1-1,1 0 1,-1 0 0,0 0-1,0 1 1,0-1 0,0 0-1,1 0 1,-1 0 0,0 1-1,0-1 1,0 0 0,0 0-1,0 1 1,0-1 0,0 0-1,1 1 1,-1-1 0,0 0-1,0 0 1,0 1 0,0-1-1,0 0 1,0 0 0,0 1-1,-1-1 1,1 15-105,0-14 101,-5 25-4,4-21 4,0 0 1,0 0-1,0 0 1,1 1-1,-1-1 1,2 8-1,-1-12 11,0 0 0,1 1 0,-1-1 1,1 0-1,-1 0 0,1 0 0,-1 0 0,1 0 0,0 1 0,0-1 0,-1-1 0,1 1 1,0 0-1,0 0 0,0 0 0,0 0 0,0-1 0,0 1 0,0 0 0,0-1 1,1 1-1,-1-1 0,0 1 0,0-1 0,0 1 0,1-1 0,-1 0 0,0 0 1,0 0-1,1 0 0,1 0 0,12 0-1,0-1 1,0-1-1,0-1 0,0 0 1,0 0-1,-1-2 0,0 0 1,26-12-1,-25 9-25,0 2 0,1 0 0,0 1 0,0 0 0,0 1 0,0 1 0,22-1 0,-37 4 13,0 0 0,0 0 0,0 0-1,0 1 1,1-1 0,-1 0 0,0 1 0,0-1 0,0 1 0,0-1 0,0 1-1,0-1 1,0 1 0,0 0 0,0-1 0,-1 1 0,1 0 0,0 0 0,0 0-1,-1 0 1,1 0 0,0 0 0,-1 0 0,1 0 0,-1 0 0,1 0 0,-1 0-1,0 0 1,1 0 0,-1 0 0,0 0 0,0 0 0,0 1 0,1-1 0,-1 0-1,-1 2 1,1-2 8,0 0 0,0 1 0,0-1 0,0 0 1,0 1-1,1-1 0,-1 0 0,0 1 0,1-1 0,-1 0 0,1 0 0,-1 1 0,1-1 0,0 0 0,-1 0 0,1 0 0,0 0 0,0 0 0,0 0 0,0 0 0,0 0 0,0 0 0,0 0 0,0-1 0,0 1 0,0 0 0,0-1 0,0 1 0,1-1 0,-1 1 0,0-1 0,0 1 0,1-1 1,-1 0-1,0 0 0,1 0 0,1 1 0,8-2-145,0 0 1,1-1 0,-1 0-1,0 0 1,0-1 0,0-1-1,-1 0 1,1 0 0,14-9-1,31-24-4501,-5-5-5516,-23 13-3404</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5.335"/>
    </inkml:context>
    <inkml:brush xml:id="br0">
      <inkml:brushProperty name="width" value="0.025" units="cm"/>
      <inkml:brushProperty name="height" value="0.025" units="cm"/>
    </inkml:brush>
  </inkml:definitions>
  <inkml:trace contextRef="#ctx0" brushRef="#br0">1 15 13325,'9'-14'12908,"-9"28"-12204,0 8 129,0 5 64,0 5-288,0 4-385,0 4-128,0 3-96,0 2-320,2 4-1378,-2-3-1793,0-4-1570,0-3-4964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8:45:25.692"/>
    </inkml:context>
    <inkml:brush xml:id="br0">
      <inkml:brushProperty name="width" value="0.025" units="cm"/>
      <inkml:brushProperty name="height" value="0.025" units="cm"/>
    </inkml:brush>
  </inkml:definitions>
  <inkml:trace contextRef="#ctx0" brushRef="#br0">1 1 9225,'0'0'21140,"59"20"-25432,-48-32-6374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7.714"/>
    </inkml:context>
    <inkml:brush xml:id="br0">
      <inkml:brushProperty name="width" value="0.025" units="cm"/>
      <inkml:brushProperty name="height" value="0.025" units="cm"/>
    </inkml:brush>
  </inkml:definitions>
  <inkml:trace contextRef="#ctx0" brushRef="#br0">1344 0 4676,'0'0'13603,"8"9"-13000,-5-5-574,1 0 1,-1 0-1,0 0 0,0 0 1,-1 0-1,1 1 0,-1-1 1,0 1-1,0 0 0,0 0 1,-1 0-1,0 0 1,0 0-1,0 0 0,0 0 1,-1 0-1,0 0 0,0 0 1,-1 0-1,1 0 0,-1 0 1,0 0-1,-2 8 1,-4 5 62,-1 0 1,0 0-1,-1-1 1,-1 0 0,0-1-1,-1 0 1,-1-1-1,-1 0 1,0-1 0,0 0-1,-2-1 1,0 0 0,0-1-1,-24 13 1,13-10 41,-1-1 0,-1-1 0,0-1-1,-1-2 1,0-1 0,0-1 0,-1-1 0,-44 3 0,-22-2-104,-206 25-42,240-23 67,0 2-1,-104 37 0,152-44-6,1 1 0,-1 1 0,1 0-1,1 1 1,-1 0 0,1 1-1,1 0 1,-19 19 0,23-21-66,1 1 0,0 0 0,0 0 0,1 0 0,0 1 0,1-1 0,0 1 0,0 0 0,1 1 0,0-1 0,0 0 0,1 1 1,1 0-1,-1 10 0,1-19-106,1 0-1,0 0 1,0 0 0,0 0 0,0 0 0,0 0 0,1 0 0,-1 0 0,0 0-1,0 1 1,1-1 0,-1 0 0,0-1 0,1 1 0,-1 0 0,1 0 0,0 0 0,-1 0-1,1 0 1,0 0 0,-1-1 0,1 1 0,0 0 0,0-1 0,-1 1 0,1 0-1,0-1 1,0 1 0,0-1 0,0 1 0,0-1 0,0 0 0,0 1 0,0-1 0,0 0-1,0 0 1,0 0 0,0 1 0,0-1 0,0 0 0,0-1 0,0 1 0,1 0-1,-1 0 1,0 0 0,0-1 0,0 1 0,0 0 0,0-1 0,0 1 0,1-2 0,27-12-5759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48.274"/>
    </inkml:context>
    <inkml:brush xml:id="br0">
      <inkml:brushProperty name="width" value="0.025" units="cm"/>
      <inkml:brushProperty name="height" value="0.025" units="cm"/>
    </inkml:brush>
  </inkml:definitions>
  <inkml:trace contextRef="#ctx0" brushRef="#br0">71 44 1890,'0'0'341,"-9"-3"135,-48-17 2038,57 20-2423,0 0 0,0 0 0,0 0 0,-1 0 0,1 0 0,0 0 0,0 0 0,0 0 0,0 0 0,0 0 0,-1 0 0,1 0 0,0 0 0,0 0 0,0-1 0,0 1 0,0 0 0,-1 0 0,1 0 0,0 0 0,0 0 0,0 0 0,0 0 0,0 0 0,0-1 0,-1 1 0,1 0 0,0 0 0,0 0 0,0 0 0,0 0 0,0-1 0,0 1 0,0 0 0,0 0 0,0 0 0,0 0 0,0-1 0,0 1 0,0 0 0,0 0 0,0 0 0,0 0 0,0-1 0,0 1 0,0 0 0,0 0 0,0 0 0,0 0 0,0 0 0,0-1 0,0 1 0,0 0 0,1 0 0,-1 0 0,0 0 0,0 0 0,0-1 0,0 1 0,0 0 0,1 0 0,14-5 1497,22 2-896,-5 1 100,175-1 1021,-175 4-1786,-1 2-1,0 1 1,0 2 0,45 13 0,-68-16-10,-1-1 1,1 2-1,-1-1 1,0 1 0,0 0-1,-1 0 1,1 1-1,-1 0 1,0 0-1,0 1 1,0-1 0,-1 1-1,0 0 1,0 1-1,-1 0 1,1-1 0,-1 1-1,-1 0 1,0 1-1,5 14 1,-5-8 203,0 0-1,-1 1 1,0-1 0,-2 1 0,0-1-1,0 1 1,-1 0 0,-1-1 0,0 0-1,-8 24 1,10-36-229,-3 7-111,0 0 0,1 1 0,1-1 0,-2 15 0,5-21-2566,5-2-2232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3:55.683"/>
    </inkml:context>
    <inkml:brush xml:id="br0">
      <inkml:brushProperty name="width" value="0.025" units="cm"/>
      <inkml:brushProperty name="height" value="0.025" units="cm"/>
    </inkml:brush>
  </inkml:definitions>
  <inkml:trace contextRef="#ctx0" brushRef="#br0">1 92 4516,'0'0'4709,"9"-4"-4202,10-2-352,0 1 1,1 1 0,-1 1-1,1 0 1,0 2-1,28 1 1,147-11-92,42 0 1228,321 20-144,-401-2-1039,303 53 0,-321-40 165,268 1 0,143-42 196,-170 3-249,1245-52 153,-509 59 360,-647 14-726,18-27 295,-280 8 589,246 12 0,-421 9-591,0 1 0,0 1 1,0 2-1,-1 1 0,57 27 0,-56-23-706,0 0 0,0-3 0,1-1-1,57 11 1,-30-17-3214,-5-4-2937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45.668"/>
    </inkml:context>
    <inkml:brush xml:id="br0">
      <inkml:brushProperty name="width" value="0.025" units="cm"/>
      <inkml:brushProperty name="height" value="0.025" units="cm"/>
    </inkml:brush>
  </inkml:definitions>
  <inkml:trace contextRef="#ctx0" brushRef="#br0">0 1 3491,'0'0'19032,"11"1"-18087,15 1-411,-13-2-438,0 0-1,0 1 0,0 1 0,-1 0 1,1 1-1,14 5 0,-25-7-71,1 0 1,-1 1-1,0-1 0,1 0 1,-1 1-1,0-1 1,0 1-1,0 0 0,-1 0 1,1 0-1,0 0 0,-1 0 1,1 0-1,-1 0 0,3 5 1,-3-4 25,0 0 0,-1 1 0,1-1 0,-1 1 0,0-1 0,0 1 0,0-1 0,0 1 0,0-1 0,-1 0 0,0 1 0,0-1 0,0 1 0,0-1 0,-2 5 0,-2 1 108,0 0-1,-1 0 1,-1 0 0,1-1-1,-1 0 1,0 0-1,-1 0 1,-15 11 0,-10 11 644,38-29-737,0 1 0,1-1 0,-1 0-1,1-1 1,-1 1 0,1-1 0,7-1 0,-12 1-61,9 0-19,1 0 1,0 1-1,-1 0 1,1 0-1,-1 2 0,1-1 1,-1 1-1,11 5 0,-18-7 10,1 1-1,-1 0 0,1 1 1,-1-1-1,0 1 1,0-1-1,0 1 0,0 0 1,-1 0-1,1 0 1,-1 0-1,1 1 0,-1-1 1,0 1-1,-1-1 0,1 1 1,0 0-1,-1 0 1,0-1-1,0 1 0,0 0 1,-1 0-1,1 0 0,-1 7 1,1-8 33,-1 1 1,0 0 0,0 0-1,0 0 1,-1 0-1,1 0 1,-1 0 0,0 0-1,0 0 1,0-1-1,-1 1 1,1 0 0,-1-1-1,0 1 1,0-1 0,0 0-1,-5 6 1,2-5 153,0 0 0,0-1 0,-1 1 1,1-1-1,-1-1 0,0 1 1,0-1-1,0 0 0,0 0 0,-10 1 1,-65 8 1149,77-10-1304,-1-1 0,0 0 0,1 0 0,-1 0 1,1-1-1,-1 1 0,1-1 0,-1 0 0,1 0 0,0-1 1,-1 0-1,1 1 0,0-1 0,0-1 0,-5-2 1,9 4-98,-1 1 1,0-1 0,1 1 0,-1-1-1,1 0 1,-1 0 0,1 1 0,-1-1-1,1 0 1,0 0 0,-1 1 0,1-1 0,0 0-1,-1 0 1,1 0 0,0 0 0,0 0-1,0 0 1,0 1 0,0-1 0,0 0-1,0 0 1,0 0 0,0 0 0,0 0-1,1 0 1,-1 1 0,0-1 0,0 0 0,1 0-1,-1 0 1,1 1 0,-1-1 0,1 0-1,-1 0 1,1 1 0,-1-1 0,1 0-1,0 1 1,0-1 0,36-23-7292,-27 18 4172,20-11-7964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51.598"/>
    </inkml:context>
    <inkml:brush xml:id="br0">
      <inkml:brushProperty name="width" value="0.025" units="cm"/>
      <inkml:brushProperty name="height" value="0.025" units="cm"/>
    </inkml:brush>
  </inkml:definitions>
  <inkml:trace contextRef="#ctx0" brushRef="#br0">10 111 3075,'0'0'6507,"-4"-2"-864,6 19-4172,2-20-96,3-28 242,-7 31-955,0 34-390,0-15 126,1-26-152,2-43-51,-2 31-164,-1 11 87,0 12-49,-4 25-28,-1 45-7,11-181 954,-6 107-984,0 0 0,0 0 0,0 0 0,0 0 0,0 0 1,0 0-1,0 1 0,-1-1 0,1 0 0,0 0 0,0 0 1,0 0-1,0 0 0,0 0 0,0 0 0,0 1 1,-1-1-1,1 0 0,0 0 0,0 0 0,0 0 0,0 0 1,-1 0-1,1 0 0,0 0 0,0 0 0,0 0 1,0 0-1,0 0 0,-1 0 0,1 0 0,0 0 0,0 0 1,0 0-1,0 0 0,0 0 0,-1 0 0,1 0 1,0-1-1,0 1 0,0 0 0,0 0 0,0 0 0,-1 0 1,1 0-1,0 0 0,0 0 0,0 0 0,0-1 0,0 1 1,0 0-1,0 0 0,0 0 0,0 0 0,-1 0 1,1 0-1,0-1 0,0 1 0,0 0 0,-7 13-25,0 70 10,7-83 13,1 0-1,-1 0 0,0 0 0,0 1 1,0-1-1,0 0 0,0 0 0,0 0 0,1 0 1,-1 0-1,0 0 0,0 0 0,0 0 1,0 0-1,1 0 0,-1 0 0,0 0 0,0 0 1,0 0-1,1 0 0,-1 0 0,0 0 1,0 0-1,0 0 0,0 0 0,1 0 1,-1 0-1,0 0 0,0 0 0,0 0 0,0 0 1,1 0-1,-1 0 0,0 0 0,0 0 1,0-1-1,0 1 0,0 0 0,1 0 0,-1 0 1,0 0-1,0 0 0,0 0 0,0-1 1,0 1-1,0 0 0,0 0 0,0 0 0,1 0 1,-1-1-1,0 1 0,0 0 0,0 0 1,0 0-1,0-1 0,0 1 0,0 0 1,0 0-1,0 0 0,0 0 0,0-1 0,-1 1 1,10-13 54,-3-1-17,-1 0-1,0-1 1,-1 1 0,0-1-1,-1-1 1,-1 1 0,1-18-1,-6 30 377,-5 10-253,-3 12-93,7-10-65,2-1-1,-1 1 0,1 0 0,0 1 0,1-1 1,0 0-1,1 0 0,0 1 0,2 16 0,-2-25-3,0-1 0,1 0 0,-1 0 0,0 0 0,1 1 0,-1-1 0,0 0 0,1 0 0,-1 0 0,0 0 0,1 0 0,-1 0 0,1 0 0,-1 0-1,0 0 1,1 0 0,-1 0 0,0 0 0,1 0 0,-1 0 0,1 0 0,-1 0 0,0 0 0,1 0 0,-1 0 0,0 0 0,1-1 0,-1 1 0,0 0 0,1 0-1,-1 0 1,0-1 0,1 1 0,-1 0 0,0-1 0,0 1 0,1 0 0,-1 0 0,0-1 0,0 1 0,0 0 0,1-1 0,-1 1 0,0-1 0,0 1-1,0 0 1,0-1 0,0 0 0,11-16 3,2-13-580,-10 23-501,-9 29 539,3-9-76,0 0 0,1 0 0,1 0 0,0 15 0,1-28 508,0 0 0,0 0-1,-1 1 1,1-1-1,0 0 1,0 0-1,0 0 1,0 1-1,0-1 1,0 0-1,0 0 1,0 0-1,0 1 1,0-1-1,0 0 1,0 0-1,0 1 1,0-1-1,0 0 1,0 0-1,0 0 1,0 1-1,1-1 1,-1 0-1,0 0 1,0 0 0,0 1-1,0-1 1,0 0-1,0 0 1,1 0-1,-1 0 1,0 0-1,0 1 1,0-1-1,0 0 1,1 0-1,-1 0 1,0 0-1,0 0 1,0 0-1,1 0 1,-1 0-1,0 0 1,0 1-1,0-1 1,1 0-1,-1 0 1,0 0 0,0 0-1,1 0 1,-1 0-1,0-1 1,0 1-1,0 0 1,1 0-1,-1 0 1,0 0-1,1 0 1,7-4-6139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07.964"/>
    </inkml:context>
    <inkml:brush xml:id="br0">
      <inkml:brushProperty name="width" value="0.025" units="cm"/>
      <inkml:brushProperty name="height" value="0.025" units="cm"/>
    </inkml:brush>
  </inkml:definitions>
  <inkml:trace contextRef="#ctx0" brushRef="#br0">0 56 5285,'0'0'14243,"13"-1"-13469,346-13 1365,-118 9-2068,141-3 292,-739 40 315,210-15 523,-201-1 0,348-17-1202,0 1 1,0 0-1,0 0 0,-1 0 0,1 0 1,0 0-1,0 0 0,0 0 0,0 0 1,0 0-1,0 0 0,0 0 0,0 0 0,0 0 1,-1-1-1,1 1 0,0 0 0,0 0 1,0 0-1,0 0 0,0 0 0,0 0 1,0 0-1,0-1 0,0 1 0,0 0 0,0 0 1,0 0-1,0 0 0,0 0 0,0 0 1,0 0-1,0-1 0,0 1 0,0 0 1,0 0-1,0 0 0,0 0 0,0 0 0,0 0 1,0-1-1,0 1 0,0 0 0,0 0 1,0 0-1,1 0 0,-1 0 0,0 0 1,0 0-1,0 0 0,0 0 0,0-1 0,0 1 1,0 0-1,0 0 0,0 0 0,1 0 1,-1 0-1,0 0 0,0 0 0,0 0 1,0 0-1,0 0 0,0 0 0,1 0 0,-1 0 1,0 0-1,0 0 0,11-8-271,18-3-939,1 0 1,34-7 0,-11 4-1256,25-10-3294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00.783"/>
    </inkml:context>
    <inkml:brush xml:id="br0">
      <inkml:brushProperty name="width" value="0.025" units="cm"/>
      <inkml:brushProperty name="height" value="0.025" units="cm"/>
    </inkml:brush>
  </inkml:definitions>
  <inkml:trace contextRef="#ctx0" brushRef="#br0">0 119 11275,'0'0'8514,"13"-6"-7403,40-14-269,1 1 1,0 3-1,1 2 0,1 3 1,91-7-1,302 4 229,-436 14-1100,376 0-126,-388 0 17,0 0 0,0 0 0,0 0 0,-1 0 0,1 0 0,0 0 0,0 1 0,-1-1-1,1 0 1,0 0 0,-1 1 0,1-1 0,0 0 0,-1 1 0,1-1 0,0 1 0,-1-1 0,1 1-1,-1-1 1,1 1 0,-1 0 0,1-1 0,-1 1 0,1-1 0,-1 1 0,1 0 0,-1-1 0,0 1-1,0 0 1,1 0 0,-1-1 0,0 1 0,0 0 0,0 0 0,0-1 0,0 1 0,0 0-1,0 0 1,0 0 0,0-1 0,0 1 0,0 0 0,0 0 0,-1-1 0,1 2 0,-1 7-1747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43.660"/>
    </inkml:context>
    <inkml:brush xml:id="br0">
      <inkml:brushProperty name="width" value="0.025" units="cm"/>
      <inkml:brushProperty name="height" value="0.025" units="cm"/>
    </inkml:brush>
  </inkml:definitions>
  <inkml:trace contextRef="#ctx0" brushRef="#br0">28 129 4516,'0'0'3673,"1"-9"277,2-37-695,-3 34 4493,-11 329-4440,5-185-2799,5-109-358,3-34 0,2-48 70,-3 43-189,6-279 1991,-19 481-2048,-1 2 24,14-209 57,1 0 1,7-28 0,2-19 82,-6-127 292,-5 144-285,-1 42-75,-2 13-67,-3 14-74,-14 219 49,31-331 171,2-52-87,-11 116-27,-1 21-24,0 1-1,0-1 0,-1 0 1,0 0-1,-1 0 0,1 0 1,-2 0-1,1 1 0,-6-15 1,5 29-35,1 1-1,-1-1 1,1 0 0,0 0 0,0 11 0,-1 79-33,-1-29 55,3 0 0,9 69 0,-9-135-61,6 26 82,-6-26-227,1 0-1,-1 0 1,0 0-1,1-1 1,-1 1 0,0 0-1,1 0 1,-1 0-1,1-1 1,-1 1-1,1 0 1,-1-1 0,1 1-1,0 0 1,-1-1-1,1 1 1,0-1-1,-1 1 1,1-1 0,0 1-1,0-1 1,0 0-1,-1 1 1,1-1-1,0 0 1,1 1 0,3-2-6119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6.800"/>
    </inkml:context>
    <inkml:brush xml:id="br0">
      <inkml:brushProperty name="width" value="0.025" units="cm"/>
      <inkml:brushProperty name="height" value="0.025" units="cm"/>
    </inkml:brush>
  </inkml:definitions>
  <inkml:trace contextRef="#ctx0" brushRef="#br0">24 0 4388,'0'0'7784,"-4"3"-6621,0-1-1028,3-1-39,0-1-1,1 0 0,-1 0 0,0 0 0,0 0 0,1 1 0,-1-1 1,0 0-1,1 1 0,-1-1 0,1 0 0,-1 1 0,0-1 0,1 1 1,-1-1-1,1 1 0,-1-1 0,1 1 0,-1 0 0,1-1 0,0 1 1,-1-1-1,1 1 0,0 0 0,-1-1 0,1 1 0,0 0 1,0 0-1,-1-1 0,1 1 0,0 0 0,0-1 0,0 1 0,0 0 1,0 0-1,0-1 0,0 1 0,0 0 0,1 0 0,-1-1 0,0 1 1,0 0-1,1-1 0,-1 1 0,0 0 0,1 0 0,9 7 1381,-9-18-806,-2 1-574,-8 35 1372,8-8-1212,1-15 36,0-11-236,0 15-591,0 6-1888,1-6-3033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079"/>
    </inkml:context>
    <inkml:brush xml:id="br0">
      <inkml:brushProperty name="width" value="0.025" units="cm"/>
      <inkml:brushProperty name="height" value="0.025" units="cm"/>
    </inkml:brush>
  </inkml:definitions>
  <inkml:trace contextRef="#ctx0" brushRef="#br0">30 1 16656,'0'0'3459,"-29"71"-3491,47-17-32,13 10 32,0 6 0,10 4 0,-3-5-1057,-1-5-160,-2-5-225,-11-10-992,-6-10-289,-3-9-288,-14-8-2690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7.974"/>
    </inkml:context>
    <inkml:brush xml:id="br0">
      <inkml:brushProperty name="width" value="0.025" units="cm"/>
      <inkml:brushProperty name="height" value="0.025" units="cm"/>
    </inkml:brush>
  </inkml:definitions>
  <inkml:trace contextRef="#ctx0" brushRef="#br0">116 249 5509,'0'0'14296,"-9"-1"-13255,6 0-960,0 0-1,-1 1 0,1-1 1,0 1-1,0 0 0,0 0 0,0 0 1,0 1-1,-1-1 0,1 1 1,0-1-1,0 1 0,0 0 0,0 0 1,0 1-1,-4 2 0,3-1 95,0 0 0,1 1 0,-1 0 1,1 0-1,-1 0 0,1 0 0,0 0 0,1 0 0,-1 1 0,1 0 0,0-1 0,-2 8 0,2-9-128,1 1-1,0-1 1,0 1-1,0 0 0,0 0 1,0-1-1,1 1 1,0 0-1,0 0 1,0 0-1,0-1 1,0 1-1,1 0 0,1 6 1,-1-8-37,0-1 1,0 1 0,0 0-1,1-1 1,-1 1-1,1-1 1,-1 1 0,1-1-1,-1 0 1,1 0-1,0 0 1,0 1-1,-1-2 1,1 1 0,0 0-1,0 0 1,0-1-1,0 1 1,0-1 0,0 1-1,0-1 1,0 0-1,0 0 1,0 0-1,0 0 1,0 0 0,0 0-1,3-1 1,3-1-23,0 0 1,0 0-1,0-1 1,0 0 0,-1 0-1,1-1 1,-1 0-1,0 0 1,0-1-1,0 0 1,-1 0-1,0-1 1,0 0-1,0 0 1,-1 0-1,0 0 1,7-11 0,7-12-31,-1 0 0,25-58 1,-36 72 26,3-6-40,-1 0 0,-1 0 1,-1-1-1,8-37 1,-15 59 63,0-1 0,0 1 0,0 0 1,0 0-1,1 0 0,-1 0 0,0-1 1,0 1-1,0 0 0,0 0 1,0 0-1,0-1 0,0 1 0,0 0 1,0 0-1,0 0 0,0-1 0,0 1 1,0 0-1,0 0 0,0 0 1,0-1-1,0 1 0,0 0 0,-1 0 1,1 0-1,0-1 0,0 1 1,0 0-1,0 0 0,0 0 0,0 0 1,-1 0-1,1-1 0,0 1 0,0 0 1,0 0-1,0 0 0,0 0 1,-1 0-1,1 0 0,0 0 0,0 0 1,0-1-1,-1 1 0,1 0 0,0 0 1,-1 0-1,-9 8 113,-10 17-95,6-3 83,2-1 0,1 2 0,1-1 0,0 2 1,2-1-1,1 1 0,1 0 0,1 1 0,1-1 0,-2 47 1,6-68-141,0 1 0,0-1 0,1 1 1,0-1-1,-1 1 0,1-1 1,0 1-1,0-1 0,1 0 0,-1 0 1,1 1-1,-1-1 0,1 0 0,0 0 1,0-1-1,1 1 0,-1 0 1,1-1-1,-1 1 0,1-1 0,0 0 1,-1 0-1,5 2 0,-3-2-495,0 0-1,0 0 1,1-1-1,-1 1 0,0-1 1,1 0-1,-1-1 1,1 1-1,-1-1 1,1 0-1,6 0 1,16-4-5401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4.712"/>
    </inkml:context>
    <inkml:brush xml:id="br0">
      <inkml:brushProperty name="width" value="0.025" units="cm"/>
      <inkml:brushProperty name="height" value="0.025" units="cm"/>
    </inkml:brush>
  </inkml:definitions>
  <inkml:trace contextRef="#ctx0" brushRef="#br0">68 32 4132,'0'0'7164,"-8"4"-4660,3-2-2321,-30 16 1249,33-17-1301,1 0 0,0 0 0,-1 0 0,1 0 0,0 1 0,0-1 0,0 0 0,-1 0 0,1 1 0,1-1 0,-1 1 0,0-1 0,0 1 0,0-1 0,1 1 0,-1 0 0,1-1 0,-1 1 0,1-1 0,0 1 0,0 0 0,0 0 0,0-1 0,0 3 0,0-3-62,1 0 0,0 0 0,-1 0 0,1 0-1,0-1 1,-1 1 0,1 0 0,0 0 0,0 0 0,0-1 0,0 1 0,0 0 0,0-1 0,0 1 0,0-1 0,0 1 0,0-1 0,0 0 0,0 1 0,0-1 0,0 0 0,0 0 0,0 0 0,1 0 0,0 0 0,38 1 1077,-32-1-877,44-3 626,-1-2-1,90-21 1,9-2-627,102 4-132,490 17 0,-36-3 1172,-137 4-217,-343 8-1093,-47 6 565,305 56 0,-449-59-381,-12 0-169,0-2 0,1-1 0,-1-1 0,36-3-1,-58 2-52,-1 0 0,0 0 0,1 0 0,-1 0 0,0 0-1,1 0 1,-1 0 0,1 0 0,-1 0 0,0 0 0,1 0-1,-1 0 1,0 0 0,1 0 0,-1 0 0,0 0 0,1-1-1,-1 1 1,1 0 0,-1 0 0,0 0 0,0 0 0,1-1-1,-1 1 1,0 0 0,1 0 0,-1-1 0,0 1 0,0 0-1,0-1 1,1 1 0,-1 0 0,0-1 0,0 1 0,0 0-1,0-1 1,1 1 0,-1 0 0,0-1 0,0 1 0,0 0-1,0-1 1,0 1 0,0-1 0,0 1 0,0 0 0,0-1-1,0 1 1,0 0 0,0-1 0,-1 0 0,-15-13-4449,-9 2-2098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7.450"/>
    </inkml:context>
    <inkml:brush xml:id="br0">
      <inkml:brushProperty name="width" value="0.025" units="cm"/>
      <inkml:brushProperty name="height" value="0.025" units="cm"/>
    </inkml:brush>
  </inkml:definitions>
  <inkml:trace contextRef="#ctx0" brushRef="#br0">0 23 16239,'0'0'6374,"57"-5"-5733,-16 0-129,6 1-383,7 1-97,1-1 0,0 3-449,-2 0-448,-9 1-832,-6 0-769,-7 0-1250,-7 0-448,-6 0-544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7.775"/>
    </inkml:context>
    <inkml:brush xml:id="br0">
      <inkml:brushProperty name="width" value="0.025" units="cm"/>
      <inkml:brushProperty name="height" value="0.025" units="cm"/>
    </inkml:brush>
  </inkml:definitions>
  <inkml:trace contextRef="#ctx0" brushRef="#br0">21 20 11915,'0'0'7127,"11"-3"-6300,5-2-414,1 2 1,0-1-1,28 0 0,-36 3-260,0 1 1,0 0-1,0 1 1,-1 0 0,1 0-1,0 1 1,0 0-1,-1 1 1,0 0 0,14 6-1,-20-8-130,-1 0 0,1 0 0,-1 0 0,1 0 0,-1 0 0,1 1 0,-1-1 0,0 0 0,1 1 0,-1-1 0,0 1 0,0-1 0,0 1 0,0 0 0,0-1 0,-1 1 0,1 0 0,0 0 0,-1 0 0,0-1 0,1 1 0,-1 2 0,0 0 50,0-1 0,-1 1 1,1 0-1,-1-1 1,0 1-1,0-1 0,0 1 1,-1-1-1,1 0 1,-4 6-1,-3 3 173,-1 0 1,0 0-1,0-1 1,-18 15-1,-47 34 524,49-42-1409,1 1-1,-37 40 1,60-57-3498,8-1-2616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8.819"/>
    </inkml:context>
    <inkml:brush xml:id="br0">
      <inkml:brushProperty name="width" value="0.025" units="cm"/>
      <inkml:brushProperty name="height" value="0.025" units="cm"/>
    </inkml:brush>
  </inkml:definitions>
  <inkml:trace contextRef="#ctx0" brushRef="#br0">13 0 4516,'0'0'21525,"-1"9"-21029,-5 38-128,2 1 1,3 50-1,1-95-444,0-1 0,0 0-1,1 1 1,-1-1 0,1 0-1,-1 0 1,1 1 0,0-1-1,0 0 1,0 0 0,0 0-1,1 0 1,-1 0 0,0 0-1,1 0 1,-1-1 0,1 1-1,0 0 1,-1-1 0,1 1-1,0-1 1,0 0 0,0 0-1,0 1 1,0-1 0,3 0 0,-4-5-5004,-6-13-966,-10 3-1459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9.146"/>
    </inkml:context>
    <inkml:brush xml:id="br0">
      <inkml:brushProperty name="width" value="0.025" units="cm"/>
      <inkml:brushProperty name="height" value="0.025" units="cm"/>
    </inkml:brush>
  </inkml:definitions>
  <inkml:trace contextRef="#ctx0" brushRef="#br0">0 92 1634,'0'0'26841,"87"-49"-25784,-36 38-448,6 1-417,-5 0-128,-4 2-224,-8 5-801,-3 3-961,-12 0-2114,-7 0-1890,-8 0-9000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29.975"/>
    </inkml:context>
    <inkml:brush xml:id="br0">
      <inkml:brushProperty name="width" value="0.025" units="cm"/>
      <inkml:brushProperty name="height" value="0.025" units="cm"/>
    </inkml:brush>
  </inkml:definitions>
  <inkml:trace contextRef="#ctx0" brushRef="#br0">293 0 4548,'0'0'22710,"-9"12"-22048,-229 247 1537,209-229-2247,17-15 265,7-10-601,8-7-1974,58-65-6712,-33 32 2573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30.329"/>
    </inkml:context>
    <inkml:brush xml:id="br0">
      <inkml:brushProperty name="width" value="0.025" units="cm"/>
      <inkml:brushProperty name="height" value="0.025" units="cm"/>
    </inkml:brush>
  </inkml:definitions>
  <inkml:trace contextRef="#ctx0" brushRef="#br0">1 0 13068,'0'0'11526,"1"9"-10240,5 62 582,-5-49-1672,0 0-1,2 1 0,0-1 1,2-1-1,0 1 0,12 30 1,-13-44-209,0-1 1,0 0 0,0 0-1,1 0 1,0-1 0,0 1-1,1-1 1,0-1 0,0 1-1,0-1 1,9 6 0,27 14-3545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30.673"/>
    </inkml:context>
    <inkml:brush xml:id="br0">
      <inkml:brushProperty name="width" value="0.025" units="cm"/>
      <inkml:brushProperty name="height" value="0.025" units="cm"/>
    </inkml:brush>
  </inkml:definitions>
  <inkml:trace contextRef="#ctx0" brushRef="#br0">0 57 10154,'0'0'17275,"13"-2"-16053,1 0-1017,222-30 2035,-71 21-5149,-93 7-5707,-42-2 736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31.018"/>
    </inkml:context>
    <inkml:brush xml:id="br0">
      <inkml:brushProperty name="width" value="0.025" units="cm"/>
      <inkml:brushProperty name="height" value="0.025" units="cm"/>
    </inkml:brush>
  </inkml:definitions>
  <inkml:trace contextRef="#ctx0" brushRef="#br0">303 85 15278,'1'-8'1485,"0"1"-1425,-1 3 335,1 0 0,-1-1 0,1 1 0,-1 0 0,-1 0 0,1 0 0,0 0 0,-1 0 0,-2-7 0,2 9-265,0 1-1,0-1 1,-1 1-1,1-1 1,0 1 0,-1 0-1,0-1 1,1 1-1,-1 0 1,0 0 0,1 0-1,-1 0 1,0 0-1,0 1 1,0-1 0,0 0-1,0 1 1,0-1-1,1 1 1,-1 0 0,0 0-1,0 0 1,0 0-1,0 0 1,0 0 0,0 0-1,-3 1 1,-4 1-20,1 0 0,-1 0-1,0 0 1,1 1 0,0 1 0,-1 0 0,1 0 0,1 0 0,-1 1 0,1 0 0,-1 0 0,2 1 0,-12 11-1,2 0 266,0 0-1,2 1 1,0 1-1,-14 23 1,22-32-256,1 0 1,0 0-1,0 1 1,1-1-1,1 1 1,-1 0-1,2 0 0,0 1 1,0-1-1,0 18 1,2-24-110,0-1 1,1 1-1,0-1 1,0 1-1,0-1 1,0 0-1,1 1 1,0-1-1,0 0 0,0 0 1,0 0-1,1-1 1,-1 1-1,1 0 1,0-1-1,0 0 1,0 1-1,0-1 1,1-1-1,0 1 1,-1 0-1,1-1 1,0 0-1,0 0 1,0 0-1,0 0 1,0-1-1,1 1 1,4 0-1,7 2 15,1 0 0,-1-2 0,1 0 1,22 0-1,-34-1 71,1-1 1,0 0 0,-1-1 0,1 0 0,-1 1 0,1-2 0,-1 1 0,1-1 0,-1 0-1,0 0 1,1 0 0,-1 0 0,-1-1 0,1 0 0,0 0 0,5-6 0,-9 8-85,0 1 1,0-1-1,0 0 1,0 0 0,0 0-1,0 0 1,-1 0-1,1 0 1,0 0-1,-1 0 1,1 0 0,-1 0-1,1 0 1,-1 0-1,0-1 1,1 1 0,-1 0-1,0 0 1,0 0-1,0-1 1,0 1 0,0 0-1,0 0 1,0 0-1,0-1 1,-1 1 0,1 0-1,-1-2 1,0 2 19,-1-1 1,1 1-1,-1-1 1,1 1-1,-1 0 1,0 0-1,1 0 1,-1 0-1,0 0 1,0 0-1,0 0 1,0 1-1,0-1 1,-4 0-1,-10-2 141,-1 1-1,0 1 1,-17 0 0,29 1-163,-2 0-10,5 0 0,0-1 0,0 1 0,-1 0 0,1 0 0,0 0 0,-1 0 0,1 0 0,0 1 0,0-1 0,-1 1 0,1-1 0,0 1 0,0 0 0,0 0 0,0 0 0,0 0 0,0 0 0,0 0 0,0 1 0,-3 2 0,42-4 0,-15-5 0,0-1 0,-1-1 0,0-1 0,0-1 0,26-15 0,51-21 0,-98 45 0,0 0-1,1 0 1,-1 0-1,0 0 1,0 0 0,0 0-1,0 0 1,1 0 0,-1 0-1,0 0 1,0 0-1,0 0 1,1 0 0,-1 0-1,0 0 1,0 0-1,0 0 1,0 0 0,1 0-1,-1 1 1,0-1-1,0 0 1,0 0 0,0 0-1,0 0 1,1 0 0,-1 0-1,0 1 1,0-1-1,0 0 1,0 0 0,0 0-1,0 0 1,0 0-1,0 1 1,1-1 0,-1 0-1,0 0 1,0 0 0,0 1-1,0-1 1,0 0-1,0 0 1,0 0 0,0 0-1,0 1 1,0-1-1,0 0 1,0 0 0,0 0-1,0 1 1,-1-1 0,1 0-1,0 0 1,0 0-1,0 0 1,0 0 0,0 1-1,0-1 1,0 0-1,-1 0 1,1 1-29,-3 12-11,-1 0 0,-1 0 1,0 0-1,-9 14 1,9-19 52,1 0 1,-1 0 0,2 0 0,-1 1-1,1-1 1,0 1 0,1 0 0,0 0 0,0 0-1,1 0 1,0 0 0,1 0 0,1 15-1,0-23-279,0 1 0,0 0-1,0-1 1,0 1 0,0-1 0,1 1-1,-1-1 1,0 0 0,1 0 0,-1 1-1,1-1 1,0 0 0,-1 0-1,1 0 1,0-1 0,0 1 0,-1 0-1,1-1 1,0 1 0,0-1-1,0 1 1,0-1 0,0 0 0,2 0-1,19 1-6982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38.130"/>
    </inkml:context>
    <inkml:brush xml:id="br0">
      <inkml:brushProperty name="width" value="0.025" units="cm"/>
      <inkml:brushProperty name="height" value="0.025" units="cm"/>
    </inkml:brush>
  </inkml:definitions>
  <inkml:trace contextRef="#ctx0" brushRef="#br0">0 10 4644,'0'0'9385,"72"0"-7175,-39 0-960,10-4-290,1 1-383,6 1-385,-2 2-128,-4 0-64,-5 0-32,-7 0-993,-5 3-1601,-8-2-2019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8.427"/>
    </inkml:context>
    <inkml:brush xml:id="br0">
      <inkml:brushProperty name="width" value="0.025" units="cm"/>
      <inkml:brushProperty name="height" value="0.025" units="cm"/>
    </inkml:brush>
  </inkml:definitions>
  <inkml:trace contextRef="#ctx0" brushRef="#br0">0 283 11531,'0'0'11435,"11"3"-10928,-9-3-493,4 2 14,1 0 0,0 0 0,-1-1 0,1 0 0,0 0 0,0-1 0,0 0 0,0 0 0,0 0 0,-1-1 0,1 0 0,0 0 0,0-1 0,-1 0 0,1 0 0,-1-1 0,8-3 0,-8 1-21,1 1-1,-1-2 1,0 1 0,-1 0 0,9-12 0,-12 15-7,0 0 1,-1 0 0,1 0 0,-1 0 0,0-1 0,1 1-1,-1 0 1,0-1 0,-1 1 0,1-1 0,0 1-1,-1-1 1,1 1 0,-1-1 0,0 1 0,0-1-1,0 1 1,0-1 0,0 0 0,-1 1 0,0-4-1,1 6-5,-1-1-1,0 1 1,1-1-1,-1 0 1,1 1-1,-1-1 1,0 1-1,0 0 1,1-1-1,-1 1 1,0 0-1,0-1 0,1 1 1,-1 0-1,0 0 1,0-1-1,0 1 1,1 0-1,-1 0 1,0 0-1,0 0 1,0 0-1,0 0 1,1 1-1,-1-1 0,0 0 1,-1 0-1,-22 8-100,16-3 157,0 1 0,1-1 0,0 2 1,0-1-1,0 1 0,1 0 0,-1 0 0,2 1 1,-1 0-1,1 0 0,1 0 0,-1 1 0,1 0 1,1-1-1,0 1 0,0 1 0,0-1 0,1 0 1,1 1-1,0-1 0,0 17 0,1-25-32,0 0-1,1 0 1,-1 0 0,0 1-1,1-1 1,-1 0 0,1 0-1,0 0 1,-1 0-1,1 0 1,0 0 0,0 0-1,-1 0 1,1 0 0,0 0-1,0-1 1,0 1-1,0 0 1,0 0 0,0-1-1,0 1 1,1-1 0,0 1-1,37 5 657,-26-7-443,-1 0 0,1-1 0,24-6 0,-13-1-187,-2-1 1,0 0-1,0-2 0,-1 0 0,0-2 0,-1 0 1,36-34-1,-27 20-30,-1-2 0,-1-2 0,44-66 0,-68 92-6,0 2-4,0 0 0,0 0 0,-1-1 0,1 1 0,-1-1 0,0 1 0,-1-1 0,1 0 0,-1 0 0,0 1 0,1-9 0,-3 13 17,-1 0 0,1-1-1,-1 1 1,1 0 0,-1 0 0,1 0-1,-1 0 1,1 0 0,0 0-1,-1 0 1,1 0 0,-1 1 0,1-1-1,-3 1 1,-7 4 13,1 1-1,-1-1 1,1 1 0,0 1 0,1 0 0,0 0-1,0 1 1,-15 17 0,12-11 50,1 0 0,0 0-1,1 1 1,0 1 0,-8 19 0,15-30-77,1-1-1,0 1 0,1 0 1,-1-1-1,1 1 1,0 0-1,0 0 1,0 0-1,1 0 1,-1 1-1,1-1 0,1 0 1,-1 0-1,1 0 1,0 0-1,0 0 1,3 8-1,-1-8-72,0-1 1,0 0-1,0 0 0,0 0 1,1 0-1,0-1 0,-1 1 1,1-1-1,1 0 0,-1 0 1,0 0-1,1-1 0,-1 0 1,1 0-1,0 0 0,0 0 0,7 1 1,3 1-1303,0-1 1,0-1-1,0 0 0,19-1 1,20-1-8003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4:39.536"/>
    </inkml:context>
    <inkml:brush xml:id="br0">
      <inkml:brushProperty name="width" value="0.025" units="cm"/>
      <inkml:brushProperty name="height" value="0.025" units="cm"/>
    </inkml:brush>
  </inkml:definitions>
  <inkml:trace contextRef="#ctx0" brushRef="#br0">1 161 3651,'0'0'18370,"15"-3"-17617,464-96-425,-395 80-1708,5-8-5875,-61 14-325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6.421"/>
    </inkml:context>
    <inkml:brush xml:id="br0">
      <inkml:brushProperty name="width" value="0.025" units="cm"/>
      <inkml:brushProperty name="height" value="0.025" units="cm"/>
    </inkml:brush>
  </inkml:definitions>
  <inkml:trace contextRef="#ctx0" brushRef="#br0">0 9 5958,'0'0'12865,"11"0"-11311,122-5 479,106 2-4264,-227 3-190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6.763"/>
    </inkml:context>
    <inkml:brush xml:id="br0">
      <inkml:brushProperty name="width" value="0.025" units="cm"/>
      <inkml:brushProperty name="height" value="0.025" units="cm"/>
    </inkml:brush>
  </inkml:definitions>
  <inkml:trace contextRef="#ctx0" brushRef="#br0">347 0 8712,'0'0'9593,"0"9"-9032,0-4-482,-1-1 0,1 1 1,0 0-1,-1-1 0,0 1 1,0-1-1,-1 1 0,1-1 1,-1 1-1,0-1 0,0 0 1,0 0-1,-1 0 0,1 0 1,-1 0-1,0-1 0,0 1 1,-1-1-1,1 0 0,-6 4 0,-22 17 685,-2-2 0,-64 33-1,53-32-392,-42 30 0,85-53-371,1 0 0,-1 0 0,1 1 0,-1-1 1,1 0-1,-1 1 0,0-1 0,1 0 0,-1 1 1,1-1-1,0 1 0,-1-1 0,1 1 0,-1-1 0,1 1 1,0-1-1,-1 1 0,1 0 0,0-1 0,0 1 1,-1 0-1,1-1 0,0 1 0,0-1 0,0 1 1,0 0-1,0-1 0,0 2 0,15 7 20,35-5 96,-46-4-92,26 1-146,205 9 268,-79 6-5925,-109-9-568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8.363"/>
    </inkml:context>
    <inkml:brush xml:id="br0">
      <inkml:brushProperty name="width" value="0.025" units="cm"/>
      <inkml:brushProperty name="height" value="0.025" units="cm"/>
    </inkml:brush>
  </inkml:definitions>
  <inkml:trace contextRef="#ctx0" brushRef="#br0">1 1 10474,'0'0'12001,"8"5"-10907,24 20 9,52 53 0,-10-8-2199,-54-60-2386,-19-10 3044,0 0 1,0 0-1,0 1 1,0-1 0,1 0-1,-1 0 1,0 0 0,0 0-1,0 0 1,0 0-1,0-1 1,0 1 0,0 0-1,0 0 1,0-1 0,0 1-1,0-1 1,0 1-1,1-1 1,7-14-5894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8.735"/>
    </inkml:context>
    <inkml:brush xml:id="br0">
      <inkml:brushProperty name="width" value="0.025" units="cm"/>
      <inkml:brushProperty name="height" value="0.025" units="cm"/>
    </inkml:brush>
  </inkml:definitions>
  <inkml:trace contextRef="#ctx0" brushRef="#br0">80 1 11179,'0'0'9705,"-9"63"-8360,-1-29-192,-3 8-352,1-1-417,0 4-288,1-1-64,4-3-32,2-3-832,5-4-898,0-10-961,0-12-4291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16.419"/>
    </inkml:context>
    <inkml:brush xml:id="br0">
      <inkml:brushProperty name="width" value="0.025" units="cm"/>
      <inkml:brushProperty name="height" value="0.025" units="cm"/>
    </inkml:brush>
  </inkml:definitions>
  <inkml:trace contextRef="#ctx0" brushRef="#br0">7 0 3267,'0'0'32,"-1"9"943,-4 18 12878,4-22-11641,11-5-1658,0 1 0,0 0 0,0 1 0,0 1 0,10 3 0,27 5 276,-8-7-187,-32-4-569,0 1 0,0 0 0,-1 0 0,1 0 0,0 1 0,0 0 0,-1 0-1,1 0 1,6 4 0,-2-1-43,0 0-1,0-1 1,21 5-1,-22-7-4,1 1 0,-1 0-1,0 1 1,18 9 0,-24-10-24,15 7 148,0 2 0,-1 0 0,0 1 0,-1 1 0,15 16 0,-24-23-121,0-1 0,0 0-1,0-1 1,0 1 0,18 6 0,16 11 87,-24-13-36,1-1 1,1-1-1,-1 0 1,1-2 0,1 0-1,29 4 1,-21-4-66,0 1-1,40 16 1,39 32-3,-71-35 36,79 31-1,-60-28 0,-2 2 1,-1 3-1,58 39 1,-4-4 71,-41-20-50,67 53-1,21 15 4,-46-41 32,215 128-37,-210-137-62,291 140 32,-87-69-17,238 92 24,66-8 15,-194-44-24,-338-133-33,278 95 58,-90-37-29,474 172 71,-513-192-86,228 107 0,-124-22 21,-330-157 121,-5-1 70,1-1 1,0 1-1,0-1 0,1-1 1,-1 0-1,13 2 0,-35-36-9276,6 7 63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16.919"/>
    </inkml:context>
    <inkml:brush xml:id="br0">
      <inkml:brushProperty name="width" value="0.025" units="cm"/>
      <inkml:brushProperty name="height" value="0.025" units="cm"/>
    </inkml:brush>
  </inkml:definitions>
  <inkml:trace contextRef="#ctx0" brushRef="#br0">0 1 17809,'7'15'5303,"-1"25"-4403,-6-33-158,15 175 769,-15-182-1587,0 1 0,0-1 0,0 0 0,0 1 0,0-1 0,0 0 0,0 1 0,0-1 0,0 1 0,0-1 0,0 0 0,0 1 0,0-1 0,0 0 0,0 1 0,0-1 0,0 0 0,0 1 0,1-1 0,-1 0 0,0 1 0,0-1 0,0 0 1,1 1-1,-1-1 0,0 0 0,0 0 0,1 1 0,-1-1 0,0 0 0,1 0 0,-1 1 0,0-1 0,0 0 0,1 0 0,-1 0 0,1 0 0,-1 0 0,0 1 0,1-1 0,-1 0 0,0 0 0,1 0 0,-1 0 0,0 0 0,1 0 0,-1 0 0,1 0 0,-1 0 0,0 0 0,1-1 0,-1 1 0,0 0 0,1 0 0,-1 0 0,0 0 0,1 0 0,-1-1 0,0 1 1,1 0-1,-1 0 0,0-1 0,0 1 0,1 0 0,-1 0 0,0-1 0,0 1 0,0 0 0,1-1 0,14-22-8272,-6 2 554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17.369"/>
    </inkml:context>
    <inkml:brush xml:id="br0">
      <inkml:brushProperty name="width" value="0.025" units="cm"/>
      <inkml:brushProperty name="height" value="0.025" units="cm"/>
    </inkml:brush>
  </inkml:definitions>
  <inkml:trace contextRef="#ctx0" brushRef="#br0">179 119 10410,'7'-7'3737,"-1"0"-2992,35-38 3448,-38 42-3590,0 0 1,-1-1-1,1 0 0,-1 0 0,0 0 0,1 0 1,-2 0-1,1 0 0,0 0 0,-1-1 0,1-5 1,-2 9-536,-1 1 1,1-1 0,0 1-1,-1-1 1,1 1 0,-1 0 0,1-1-1,-1 1 1,1 0 0,-1-1-1,0 1 1,1 0 0,-1 0 0,1-1-1,-1 1 1,0 0 0,1 0 0,-1 0-1,1 0 1,-1 0 0,0 0-1,1 0 1,-1 0 0,0 0 0,1 0-1,-1 0 1,1 1 0,-1-1-1,0 0 1,1 0 0,-2 1 0,-22 6 150,3 3-198,2 2 1,-1 0-1,1 1 0,1 1 1,0 0-1,1 2 0,1 0 1,0 1-1,1 0 0,-14 23 1,28-39-24,0 1 0,0-1 0,1 0 0,-1 0 0,0 1 0,1-1 0,-1 0 0,1 1 0,-1-1 0,1 1 0,0-1 0,0 0 0,-1 1 0,1-1 0,0 1 0,0-1 0,0 1 0,1 1 0,-1-2 1,1 0 0,-1-1 0,1 1 1,0 0-1,-1 0 0,1-1 0,-1 1 0,1 0 0,0-1 0,0 1 0,-1-1 0,1 1 0,0-1 0,0 1 1,0-1-1,0 0 0,0 1 0,-1-1 0,1 0 0,0 0 0,1 0 0,8 1 9,-1-1 0,0 0 0,0 0 0,16-3 0,-14 1 20,38-5 26,-32 3-57,2 1-1,-1 0 1,0 2-1,0 0 1,1 1 0,-1 1-1,33 6 1,-48-6-3,-1-1-1,1 1 1,-1 0-1,0 0 1,1 1 0,-1-1-1,0 0 1,1 1-1,-1-1 1,0 1-1,0 0 1,-1 0 0,1 0-1,0 0 1,0 0-1,-1 0 1,1 0-1,-1 0 1,0 1 0,0-1-1,0 0 1,0 1-1,0-1 1,0 1-1,-1-1 1,1 1 0,-1 0-1,0-1 1,1 1-1,-1 0 1,-1-1-1,1 1 1,0-1 0,-1 4-1,-1 2 8,0-1 0,0 0 0,0 1 0,-1-1 0,0 0 0,-1-1 0,1 1 0,-1-1 0,-1 1 1,-7 8-1,-1-1 104,-1-1 1,0-1-1,-1-1 0,0 0 1,-26 14-1,33-21-74,1 0-1,-1 0 1,0-1-1,0 0 0,0-1 1,0 1-1,-1-2 1,1 1-1,-1-1 1,1 0-1,-1-1 0,1 0 1,-1 0-1,-11-3 1,19 3-206,0-1 1,0 1 0,-1-1-1,1 0 1,0 1 0,0-1-1,0 0 1,0 0 0,1 0-1,-1 0 1,0 0 0,0 0-1,0 0 1,1 0 0,-1 0-1,0 0 1,1 0 0,-1 0-1,1 0 1,0 0 0,-1-1-1,1 1 1,0 0 0,0 0-1,-1 0 1,1-1 0,0 1-1,1-2 1,-2-24-6659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8.606"/>
    </inkml:context>
    <inkml:brush xml:id="br0">
      <inkml:brushProperty name="width" value="0.025" units="cm"/>
      <inkml:brushProperty name="height" value="0.025" units="cm"/>
    </inkml:brush>
  </inkml:definitions>
  <inkml:trace contextRef="#ctx0" brushRef="#br0">1 68 4324,'0'0'16741,"13"5"-15769,15 2-496,1 0 0,0-2 0,0-1 1,54 0-1,517-25 466,-4-33-741,-550 49-170,1 0-23,15-2-16,0 2-1,1 3 0,69 6 1,-131-4 2,0 0 1,0 0 0,0 0 0,0 0 0,-1 0 0,1 0-1,0 0 1,0 1 0,-1-1 0,1 0 0,0 0 0,0 1 0,-1-1-1,1 0 1,0 1 0,0-1 0,-1 1 0,1-1 0,-1 1-1,1-1 1,0 1 0,-1 0 0,1-1 0,-1 1 0,0 0 0,1-1-1,-1 1 1,1 0 0,-1 1 0,0-2-51,0 1 0,-1 0 0,1-1 0,0 1 0,-1-1 0,1 1 0,-1 0 0,1-1 0,-1 1 0,1-1 0,-1 1 0,0-1 0,1 0 0,-1 1 0,1-1 0,-1 1 0,0-1 0,1 0 0,-1 0 0,0 1 0,0-1 1,1 0-1,-1 0 0,0 0 0,0 0 0,1 0 0,-1 0 0,0 0 0,1 0 0,-2 0 0,-20-1-3286,0-4-3603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9.810"/>
    </inkml:context>
    <inkml:brush xml:id="br0">
      <inkml:brushProperty name="width" value="0.025" units="cm"/>
      <inkml:brushProperty name="height" value="0.025" units="cm"/>
    </inkml:brush>
  </inkml:definitions>
  <inkml:trace contextRef="#ctx0" brushRef="#br0">0 1 2210,'0'0'20564,"57"22"-19700,-47 13-95,0 9-320,-2 8-225,-3 3-160,2 4 0,-2-2-545,2-11-3106,-1-9-6919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8.084"/>
    </inkml:context>
    <inkml:brush xml:id="br0">
      <inkml:brushProperty name="width" value="0.025" units="cm"/>
      <inkml:brushProperty name="height" value="0.025" units="cm"/>
    </inkml:brush>
  </inkml:definitions>
  <inkml:trace contextRef="#ctx0" brushRef="#br0">13 1 11659,'-9'8'7746,"5"12"-5077,5 20-2073,-1-38-145,0 2-409,1 0 0,-1 0 0,1 0 0,0 0 0,0 0 0,0 0 0,1-1 0,-1 1 0,1-1 0,0 1 0,0-1 0,0 1 0,1-1 0,-1 0 0,1 0 0,-1 0 0,1 0 0,4 2 0,-2-1-65,1-1 0,-1 1 0,1-2 0,0 1 0,0-1 0,0 1 0,0-2 0,0 1 0,0-1 0,12 2 0,-8-3-565,-1 0 1,1 0-1,0 0 1,0-2-1,-1 1 1,19-6-1,-22 5-392,0 0 1,0 0-1,0-1 0,0 0 1,-1 0-1,0 0 0,1-1 0,-1 0 1,-1 0-1,8-7 0,19-34-4304,-21 18 6827,-7 5 8950,-8 27-8655,-8 11-979,-137 242 5394,102-171-8177,0 0-4423,43-76-7586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24.167"/>
    </inkml:context>
    <inkml:brush xml:id="br0">
      <inkml:brushProperty name="width" value="0.025" units="cm"/>
      <inkml:brushProperty name="height" value="0.025" units="cm"/>
    </inkml:brush>
  </inkml:definitions>
  <inkml:trace contextRef="#ctx0" brushRef="#br0">1 5058 3876,'0'0'6881,"0"14"-4079,6-17-2400,0 0-1,-1 0 0,1 0 1,-1-1-1,0 1 0,0-1 1,0-1-1,0 1 0,0-1 0,-1 0 1,5-6-1,6-6-124,348-349 1223,-326 334-1475,1 1 0,1 1 0,62-34 0,8-6 569,172-137-396,-204 151-169,-43 29-12,2 2 0,0 2-1,53-26 1,-33 21-9,95-64 0,-97 56 0,97-47 0,-111 62 4,0-1 0,-2-2 0,39-32 0,3-1 4,59-22-21,-94 55 40,64-43-1,17-21-2,259-136 0,-319 191-26,243-125 52,-193 100-70,39-21-8,235-181 52,-279 164-15,-6 6-2,51-25 48,-57 46 45,-4-4-1,141-139 0,-155 128 31,96-75 0,101-57 264,-171 135-349,321-231 59,-79 42 92,-266 203-168,222-175 34,-133 90 162,-124 106-6,3 1 0,1 3 1,76-47-1,-115 81-163,-2 2 344,0 0-1,-1 0 1,0-1 0,0-1 0,16-15 0,-25 20-1068,-6 1-8152,2 2 7412,-4-4-7797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25.182"/>
    </inkml:context>
    <inkml:brush xml:id="br0">
      <inkml:brushProperty name="width" value="0.025" units="cm"/>
      <inkml:brushProperty name="height" value="0.025" units="cm"/>
    </inkml:brush>
  </inkml:definitions>
  <inkml:trace contextRef="#ctx0" brushRef="#br0">11 233 3555,'5'-12'8077,"6"-15"-5942,0-5 561,3 0 0,0 1 0,35-54 0,-49 84-2601,1 0-1,-1 0 0,1 0 0,-1 1 1,1-1-1,-1 0 0,1 0 1,0 1-1,-1-1 0,1 1 1,0-1-1,-1 0 0,1 1 1,0-1-1,0 1 0,-1 0 1,1-1-1,0 1 0,0 0 0,0-1 1,0 1-1,0 0 0,0 0 1,-1 0-1,1 0 0,0 0 1,1 0-1,-1 0-34,0 1 0,0 0 0,-1 0-1,1 0 1,0 0 0,-1 0 0,1 0 0,0 0 0,-1 0 0,0 0-1,1 0 1,-1 0 0,0 0 0,1 0 0,-1 1 0,0-1 0,0 2 0,1 61 594,-2-59-446,-3 24-100,-2 0 0,-1 0 1,-1 0-1,-1-1 1,-2-1-1,0 0 1,-19 30-1,-24 63 402,53-119-500,1 0 0,-1-1-1,1 1 1,0 0 0,-1-1 0,1 1 0,0 0 0,-1 0-1,1 0 1,0-1 0,0 1 0,0 0 0,-1 0 0,1 0 0,0 0-1,0 0 1,0-1 0,0 1 0,1 0 0,-1 0 0,0 0-1,0 0 1,0-1 0,1 1 0,-1 0 0,0 0 0,1-1-1,-1 1 1,1 0 0,-1-1 0,1 1 0,-1 0 0,1-1 0,0 1-1,-1 0 1,1-1 0,0 1 0,-1-1 0,2 1 0,34 0 467,-30-2-398,26-5 76,-1-1 0,0-1 0,-1-2-1,0-1 1,40-20 0,-37 11-2323,-21-2-4520,-11 8 356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25.711"/>
    </inkml:context>
    <inkml:brush xml:id="br0">
      <inkml:brushProperty name="width" value="0.025" units="cm"/>
      <inkml:brushProperty name="height" value="0.025" units="cm"/>
    </inkml:brush>
  </inkml:definitions>
  <inkml:trace contextRef="#ctx0" brushRef="#br0">0 133 16271,'0'0'11852,"3"11"-11735,5 43 483,-3-1 0,-3 83 0,-2-130-419,0-5-164,0-1 0,-1 0 0,1 0 0,0 1 0,0-1 0,0 0 0,0 1 0,0-1 0,0 0 0,0 1 0,0-1 0,0 0 0,0 1 0,0-1 0,0 0 0,0 1 0,0-1 0,0 0 0,1 1 0,-1-1 0,0 0 0,0 0 0,0 1 1,0-1-1,0 0 0,1 1 0,-1-1 0,0 0 0,0 0 0,1 0 0,-1 1 0,0-1 0,0 0 0,1 0 0,-1 0 0,0 1 0,1-1 0,-1 0 0,0 0 0,0 0 0,1 0 0,-1 0 0,13-11 308,9-23-96,-14 16-192,-2 0 0,0 0 0,-1 0-1,0-1 1,2-31 0,-2-97-22,-5 146-16,-10 70-581,10-65 579,0-1 1,0 0-1,0 0 0,1 0 1,-1 1-1,1-1 0,0 0 1,0 0-1,0 0 0,0 0 1,0 0-1,1 0 0,-1-1 1,1 1-1,0 0 0,3 4 0,-3-6 18,0 0-1,0 0 1,-1 0-1,1 0 0,0 0 1,0-1-1,1 1 1,-1-1-1,0 1 1,0-1-1,0 0 0,0 0 1,0 0-1,0 0 1,1 0-1,-1 0 0,0 0 1,0-1-1,0 1 1,0-1-1,0 0 0,0 1 1,0-1-1,0 0 1,0 0-1,0 0 0,2-3 1,11-7 33,0 0 0,-1-1 1,-1-1-1,0 0 0,-1-1 0,-1 0 1,0-1-1,10-17 0,15-19-2,-36 51-46,0 0-1,0-1 0,0 1 0,0 0 1,0 0-1,0-1 0,1 1 0,-1 0 1,0 0-1,0 0 0,0-1 0,0 1 1,0 0-1,1 0 0,-1 0 0,0-1 1,0 1-1,0 0 0,0 0 1,1 0-1,-1 0 0,0-1 0,0 1 1,1 0-1,-1 0 0,0 0 0,0 0 1,1 0-1,-1 0 0,0 0 0,0 0 1,1 0-1,-1 0 0,0 0 1,0 0-1,1 0 0,-1 0 0,0 0 1,0 0-1,1 0 0,-1 0 0,0 0 1,0 0-1,1 0 0,-1 1 0,0-1 1,0 0-1,1 0 0,-1 0 0,0 0 1,0 0-1,0 1 0,1-1 1,-1 0-1,0 0 0,0 1 0,0-1 1,0 0-1,0 0 0,1 0 0,-1 1 1,0-1-1,0 0 0,0 0 0,0 1 1,0-1-1,3 33-129,-10 41-64,-4-5-57,-3 120 0,14-183-102,2 19-2242,7-14-3687,6-9-6931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5.514"/>
    </inkml:context>
    <inkml:brush xml:id="br0">
      <inkml:brushProperty name="width" value="0.025" units="cm"/>
      <inkml:brushProperty name="height" value="0.025" units="cm"/>
    </inkml:brush>
  </inkml:definitions>
  <inkml:trace contextRef="#ctx0" brushRef="#br0">60 0 6278,'0'15'-59,"-1"63"-2344,0 6 3473,-21 209 11036,1-173-10750,18-108-1286,-8 45 5461,15-32-5912,-3-25 91,-1 1 0,1 0 0,-1-1 0,1 1 0,0 0 0,-1-1 0,1 1 0,0-1 0,-1 1 0,1-1 0,0 1 0,0-1 0,-1 1 0,1-1 0,0 0 0,0 1 0,0-1 0,-1 0 0,1 0 0,0 0 0,0 1 0,0-1 0,1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19.620"/>
    </inkml:context>
    <inkml:brush xml:id="br0">
      <inkml:brushProperty name="width" value="0.025" units="cm"/>
      <inkml:brushProperty name="height" value="0.025" units="cm"/>
    </inkml:brush>
  </inkml:definitions>
  <inkml:trace contextRef="#ctx0" brushRef="#br0">97 63 9353,'0'0'11718,"10"-4"-11217,3-2-360,70-25 337,-77 29-441,0 1 0,-1-1 0,1 1 0,0 0 0,0 0 0,0 1 0,0 0 0,0 0 0,0 0 0,0 1 0,0-1 0,10 4 0,-40-6 619,1 0 0,-1 2-1,0 0 1,0 2 0,-31 6 0,36-3-304,0 1 0,0 1 1,0 0-1,-20 12 0,40-15-304,11-4-69,17-2-49,59-26 96,-61 18-225,-1 2 1,1 0 0,0 2 0,42-4-1,-67 13 263,-8 4-24,-10 4-10,1-4 72,-1-1 0,0-1-1,-1 0 1,1-1 0,-1-1 0,0-1 0,-18 1 0,-32-1-4798,61-1-1524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29.534"/>
    </inkml:context>
    <inkml:brush xml:id="br0">
      <inkml:brushProperty name="width" value="0.025" units="cm"/>
      <inkml:brushProperty name="height" value="0.025" units="cm"/>
    </inkml:brush>
  </inkml:definitions>
  <inkml:trace contextRef="#ctx0" brushRef="#br0">1 53 6246,'0'0'6118,"22"-44"-7079,-21 40-1153,1 0-1313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29.909"/>
    </inkml:context>
    <inkml:brush xml:id="br0">
      <inkml:brushProperty name="width" value="0.025" units="cm"/>
      <inkml:brushProperty name="height" value="0.025" units="cm"/>
    </inkml:brush>
  </inkml:definitions>
  <inkml:trace contextRef="#ctx0" brushRef="#br0">24 0 1730,'0'0'12214,"-1"1"-11916,-1-1 0,1 0 0,0 0-1,-1 1 1,1-1 0,0 1 0,-1-1 0,1 1 0,0-1 0,0 1 0,-1 0-1,1 0 1,0 0 0,-1 1 0,0 48-316,1-29 156,0 0 0,1-1 0,5 29 0,2-37-865,-7-12 581,1 0 0,-1 1 0,0-1 1,0 0-1,1 0 0,-1 0 0,0 0 0,1 0 1,-1 0-1,0 1 0,1-1 0,-1 0 1,0 0-1,0 0 0,1 0 0,-1 0 0,0 0 1,1 0-1,-1 0 0,0 0 0,1-1 1,-1 1-1,0 0 0,1 0 0,-1 0 0,0 0 1,0 0-1,1 0 0,-1-1 0,0 1 0,0 0 1,1 0-1,-1 0 0,0-1 0,0 1 1,1 0-1,-1 0 0,0-1 0,0 1 0,0 0 1,0 0-1,0-1 0,1 1 0,-1 0 1,0-1-1,0 1 0,0-1 0,4-10-4060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0.272"/>
    </inkml:context>
    <inkml:brush xml:id="br0">
      <inkml:brushProperty name="width" value="0.025" units="cm"/>
      <inkml:brushProperty name="height" value="0.025" units="cm"/>
    </inkml:brush>
  </inkml:definitions>
  <inkml:trace contextRef="#ctx0" brushRef="#br0">8 0 9161,'0'0'3043,"-8"57"-2243,8-41-640,0 0-95,0 0-33,0-6 0,0-4 0,0-3-417,3-3-1056,2 0-609,0 0-3651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0.635"/>
    </inkml:context>
    <inkml:brush xml:id="br0">
      <inkml:brushProperty name="width" value="0.025" units="cm"/>
      <inkml:brushProperty name="height" value="0.025" units="cm"/>
    </inkml:brush>
  </inkml:definitions>
  <inkml:trace contextRef="#ctx0" brushRef="#br0">1 0 6662,'0'10'801,"0"100"1500,0-110-2321,0 1 1,0-1-1,0 0 1,-1 0 0,1 1-1,0-1 1,0 0-1,0 0 1,0 1-1,0-1 1,0 0-1,0 0 1,1 1-1,-1-1 1,0 0-1,0 0 1,0 0-1,0 1 1,0-1-1,0 0 1,0 0-1,0 0 1,0 1-1,1-1 1,-1 0-1,0 0 1,0 0-1,0 1 1,0-1 0,1 0-1,-1 0 1,0 0-1,0 0 1,1 0-1,-1 0 1,0 1-1,0-1 1,0 0-1,1 0 1,-1 0-1,0 0 1,0 0-1,1 0 1,-1 0-1,0 0 1,0 0-1,1 0 1,13-7-1707,-14 6 1677,0 1 0,1-1-1,-1 1 1,1-1-1,-1 1 1,1-1 0,-1 1-1,1-1 1,-1 1-1,1-1 1,-1 1 0,1 0-1,-1-1 1,1 1-1,0 0 1,-1 0 0,1 0-1,0-1 1,-1 1-1,1 0 1,0 0 0,-1 0-1,1 0 1,0 0 0,-1 0-1,1 0 1,0 0-1,-1 0 1,1 0 0,0 1-1,-1-1 1,1 0-1,0 0 1,-1 1 0,1-1-1,-1 0 1,1 1-1,-1-1 1,1 1 0,-1-1-1,1 1 1,3 13 533,-2 1 1,0-1 0,0 1-1,-1 0 1,-1-1-1,-2 19 1,0-17-196,1-1-1,1 0 1,1 0 0,0 1 0,1-1-1,5 20 1,0-20-3059,-6-13 2640,0 0 0,0 0 0,0 0 0,0 0 0,-1 0 0,1 1 0,-1-1 0,1 0 0,-1 0 0,0 0 0,0 4 0,0 128-879,0-132-699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0.980"/>
    </inkml:context>
    <inkml:brush xml:id="br0">
      <inkml:brushProperty name="width" value="0.025" units="cm"/>
      <inkml:brushProperty name="height" value="0.025" units="cm"/>
    </inkml:brush>
  </inkml:definitions>
  <inkml:trace contextRef="#ctx0" brushRef="#br0">3 0 5637,'0'0'1965,"-1"8"-935,-1 72 857,4 0 1,17 119-1,-18-190-2013,3 19-230,13 134 886,-8-55-4665,-8-94-563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1.222"/>
    </inkml:context>
    <inkml:brush xml:id="br0">
      <inkml:brushProperty name="width" value="0.025" units="cm"/>
      <inkml:brushProperty name="height" value="0.025" units="cm"/>
    </inkml:brush>
  </inkml:definitions>
  <inkml:trace contextRef="#ctx0" brushRef="#br0">12 0 6726,'0'0'13197,"1"8"-12765,5 144 620,-14 168 0,3-193-796,0-12 54,4 666 2946,34-508-2154,-16-160-844,4 226-1,-36-147 140,0 41 1160,15-175-1065,2-28-410,-2 1 1,0-1 0,-3 0-1,0 0 1,-14 54 0,11-72-548,2-15-1258,0-23-3038,3 17 3222,-4-22-5310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2"/>
    </inkml:context>
    <inkml:brush xml:id="br0">
      <inkml:brushProperty name="width" value="0.025" units="cm"/>
      <inkml:brushProperty name="height" value="0.025" units="cm"/>
    </inkml:brush>
  </inkml:definitions>
  <inkml:trace contextRef="#ctx0" brushRef="#br0">4 1 10954,'0'0'2168,"0"10"-951,-1 73 125,-2-27-1210,3 0 0,3 0 0,1 0 0,14 60 0,-5-61-2885,-3 1 0,-3 0 0,1 67 0,-8-25 2281,-4-1 3820,-5-15 974,5-60-4115,1-1-1,1 1 1,1 0 0,1-1 0,3 24 0,11-13-5300,-5-19-763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2.330"/>
    </inkml:context>
    <inkml:brush xml:id="br0">
      <inkml:brushProperty name="width" value="0.025" units="cm"/>
      <inkml:brushProperty name="height" value="0.025" units="cm"/>
    </inkml:brush>
  </inkml:definitions>
  <inkml:trace contextRef="#ctx0" brushRef="#br0">9 0 8264,'0'0'1505,"-8"68"-1184,7-46-514,1-4-992,0-1-1473,0-5-2531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2.702"/>
    </inkml:context>
    <inkml:brush xml:id="br0">
      <inkml:brushProperty name="width" value="0.025" units="cm"/>
      <inkml:brushProperty name="height" value="0.025" units="cm"/>
    </inkml:brush>
  </inkml:definitions>
  <inkml:trace contextRef="#ctx0" brushRef="#br0">1 1 2146,'0'0'2755,"5"61"-1154,-5-36 161,0-1-161,0 2-608,0 0-416,0-3-193,0-1 65,0-2 576,-1-5 160,-1-2-705,2-5-416,0-3-32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3.199"/>
    </inkml:context>
    <inkml:brush xml:id="br0">
      <inkml:brushProperty name="width" value="0.025" units="cm"/>
      <inkml:brushProperty name="height" value="0.025" units="cm"/>
    </inkml:brush>
  </inkml:definitions>
  <inkml:trace contextRef="#ctx0" brushRef="#br0">0 1 10890,'0'0'3620,"0"61"-2820,0-32 1,0 1-609,0 6 33,4 3 31,1 5-128,1 1-64,-2 0-64,4-2 32,-3-1-576,-1-9-1122,-1-5-1409,2-8-1313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3.543"/>
    </inkml:context>
    <inkml:brush xml:id="br0">
      <inkml:brushProperty name="width" value="0.025" units="cm"/>
      <inkml:brushProperty name="height" value="0.025" units="cm"/>
    </inkml:brush>
  </inkml:definitions>
  <inkml:trace contextRef="#ctx0" brushRef="#br0">0 1 7976,'0'0'1057,"0"53"640,0-22-191,0-2-578,0 0 290,0 4-354,0-3-639,0-2-386,0-7-2657,0-7-5062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6.309"/>
    </inkml:context>
    <inkml:brush xml:id="br0">
      <inkml:brushProperty name="width" value="0.025" units="cm"/>
      <inkml:brushProperty name="height" value="0.025" units="cm"/>
    </inkml:brush>
  </inkml:definitions>
  <inkml:trace contextRef="#ctx0" brushRef="#br0">24 1 13613,'0'0'3619,"-10"64"-3138,7-27 31,0 5-191,1 5-225,-1 2-32,2 3-64,-1 2 32,2 3-256,0-2-1154,0 2-2946,0 1-993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6.634"/>
    </inkml:context>
    <inkml:brush xml:id="br0">
      <inkml:brushProperty name="width" value="0.025" units="cm"/>
      <inkml:brushProperty name="height" value="0.025" units="cm"/>
    </inkml:brush>
  </inkml:definitions>
  <inkml:trace contextRef="#ctx0" brushRef="#br0">11 0 8776,'-4'66'1249,"0"1"-384,1 2 1281,3 5-1153,0 0-672,1 2-97,6-1-160,0-4-1506,-2-2-1857,-1-7-4996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6.976"/>
    </inkml:context>
    <inkml:brush xml:id="br0">
      <inkml:brushProperty name="width" value="0.025" units="cm"/>
      <inkml:brushProperty name="height" value="0.025" units="cm"/>
    </inkml:brush>
  </inkml:definitions>
  <inkml:trace contextRef="#ctx0" brushRef="#br0">17 1 5669,'-5'53'929,"-2"-3"64,4-5 577,1-2-930,2-2-544,0 3-64,0-2-192,0 2-769,2 4-1249,0 2-416,-2 1 1921,0 4 1762,0 4 929,0 4-961,0 5-993,0 4-1633,0-1-673,0-2-513</inkml:trace>
  <inkml:trace contextRef="#ctx0" brushRef="#br0" timeOffset="1">10 1095 897,'21'256'12311,"12"-1"-8746,-10-47 563,12 77-1327,-28-256-3116,-3 1 0,0 0 1,-2 0-1,-1 1 0,-5 46 0,4-77 239,0 1 1,0-1-1,0 0 1,0 1-1,0-1 1,-1 1-1,1-1 1,0 0-1,0 1 1,0-1-1,0 1 1,-1-1-1,1 0 1,0 1-1,0-1 1,-1 0-1,1 0 1,0 1 0,0-1-1,-1 0 1,1 1-1,0-1 1,-1 0-1,1 0 1,0 0-1,-1 1 1,1-1-1,-1 0 1,1 0-1,0 0 1,-1 0-1,1 0 1,-1 0-1,1 0 1,-1 0-1,-9-6-5470,-1-9-4384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7.956"/>
    </inkml:context>
    <inkml:brush xml:id="br0">
      <inkml:brushProperty name="width" value="0.025" units="cm"/>
      <inkml:brushProperty name="height" value="0.025" units="cm"/>
    </inkml:brush>
  </inkml:definitions>
  <inkml:trace contextRef="#ctx0" brushRef="#br0">0 111 9129,'0'0'14323,"13"-1"-13224,158-17 531,45-5-1519,217 17-176,-428 6-259,-1 0 0,1 0-1,-1 0 1,1 0 0,-1-1-1,1 0 1,-1 0-1,7-2 1,-9 2-237,-1 0 1,1 0-1,0 0 1,-1-1-1,0 1 1,1 0-1,-1-1 1,0 1-1,1-1 0,-1 1 1,0-1-1,0 0 1,0 0-1,-1 1 1,1-1-1,0 0 1,-1 0-1,1 0 0,-1 0 1,0 0-1,1 0 1,-1-2-1,1-13-5722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8.301"/>
    </inkml:context>
    <inkml:brush xml:id="br0">
      <inkml:brushProperty name="width" value="0.025" units="cm"/>
      <inkml:brushProperty name="height" value="0.025" units="cm"/>
    </inkml:brush>
  </inkml:definitions>
  <inkml:trace contextRef="#ctx0" brushRef="#br0">15 50 5605,'0'0'11974,"0"-8"-10660,-1 5-1187,1 1 0,0-1 1,0 0-1,0 1 0,1-1 1,-1 0-1,1 1 1,-1-1-1,1 1 0,1-4 1,-1 5-60,0 0 0,0 0 0,0 0 1,0 1-1,0-1 0,0 0 1,0 1-1,0-1 0,0 1 0,1-1 1,-1 1-1,0 0 0,0-1 0,0 1 1,1 0-1,-1 0 0,0 0 0,0 0 1,1 0-1,-1 0 0,0 0 0,0 0 1,0 0-1,1 0 0,-1 1 0,0-1 1,0 1-1,0-1 0,0 1 0,0-1 1,1 1-1,-1 0 0,0-1 1,1 2-1,135 54 1362,-136-55-1384,0 0-1,0 0 1,0 0-1,0 0 1,0 0-1,0 0 0,0 0 1,0 1-1,0-1 1,-1 0-1,1 1 1,0-1-1,-1 1 0,1-1 1,-1 0-1,0 1 1,1-1-1,-1 1 1,0-1-1,0 1 0,0-1 1,0 1-1,0-1 1,0 1-1,0-1 1,-1 1-1,1-1 0,-1 1 1,1-1-1,-1 1 1,1-1-1,-1 0 0,-1 2 1,-26 49 1491,25-48-1469,-75 98 1812,27-38-1990,7 3-3496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2.360"/>
    </inkml:context>
    <inkml:brush xml:id="br0">
      <inkml:brushProperty name="width" value="0.025" units="cm"/>
      <inkml:brushProperty name="height" value="0.025" units="cm"/>
    </inkml:brush>
  </inkml:definitions>
  <inkml:trace contextRef="#ctx0" brushRef="#br0">45 66 7751,'0'0'3673,"-9"3"-1730,-24 7-523,33-10-1367,0 0 0,1 1-1,-1-1 1,0 0 0,0 0-1,1 0 1,-1 0 0,0 1-1,1-1 1,-1 0 0,0 0-1,0 1 1,1-1 0,-1 0-1,0 0 1,0 1 0,0-1-1,1 0 1,-1 1 0,0-1-1,0 0 1,0 1 0,0-1-1,0 0 1,0 1 0,0-1-1,1 0 1,-1 1 0,0-1-1,0 1 1,0-1 0,-1 0-1,1 1 1,0-1 0,0 0-1,0 1 1,0-1 0,0 0-1,0 1 1,0-1 0,-1 0-1,1 1 1,0-1 0,0 0-1,0 0 1,-1 1 0,1-1-1,0 0 1,0 0 0,-1 1-1,1-1 1,0 0 0,-1 0-1,1 0 1,0 1 0,-1-1-1,1 0 1,0 0 0,-1 0-1,1 0 1,0 0 0,-1 0-1,24 8 805,33 1-74,0-3 0,0-2-1,79-5 1,-52 0-599,406-32-99,-8-1-58,1030 43 587,-1125-40-581,0 1 238,-132 43 943,-2-1-1077,-121-7 75,-11 0-838,-40-7-4560,-31-9-4258,-24 3 1752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3.386"/>
    </inkml:context>
    <inkml:brush xml:id="br0">
      <inkml:brushProperty name="width" value="0.025" units="cm"/>
      <inkml:brushProperty name="height" value="0.025" units="cm"/>
    </inkml:brush>
  </inkml:definitions>
  <inkml:trace contextRef="#ctx0" brushRef="#br0">0 16 4036,'0'0'19031,"6"-5"-18289,-5 4-716,-1 1 1,1-1-1,0 0 0,0 0 0,0 0 1,0 1-1,0-1 0,0 0 0,0 1 1,0-1-1,0 1 0,0-1 0,0 1 1,0 0-1,0-1 0,0 1 0,1 0 1,-1 0-1,0 0 0,0 0 1,0 0-1,0 0 0,1 0 0,-1 0 1,0 0-1,0 1 0,0-1 0,0 0 1,0 1-1,1-1 0,-1 1 0,0-1 1,0 1-1,1 0 0,2 4 37,0 0 0,0 0 1,0 0-1,-1 1 0,0-1 0,6 12 0,7 25-41,-14-33-681,1 0 0,1-1-1,-1 0 1,1 0 0,0 0-1,1 0 1,6 8 0,-11-16 452,0 0 1,1 1 0,-1-1 0,1 0 0,-1 1 0,0-1-1,1 0 1,-1 1 0,1-1 0,-1 0 0,1 0 0,-1 0-1,1 1 1,-1-1 0,1 0 0,-1 0 0,1 0 0,-1 0 0,1 0-1,-1 0 1,1 0 0,-1 0 0,1 0 0,-1 0 0,1 0-1,-1 0 1,1 0 0,-1 0 0,1-1 0,-1 1 0,1 0 0,-1 0-1,1-1 1,9-10-5271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3.728"/>
    </inkml:context>
    <inkml:brush xml:id="br0">
      <inkml:brushProperty name="width" value="0.025" units="cm"/>
      <inkml:brushProperty name="height" value="0.025" units="cm"/>
    </inkml:brush>
  </inkml:definitions>
  <inkml:trace contextRef="#ctx0" brushRef="#br0">128 0 11787,'0'0'7399,"-53"70"-6502,35-31 64,1 2-256,2 3-385,1 0-192,6-5-128,5-5 64,3-11-737,0-6-768,0-13-449,6-4-1185,-1-8-1281,1-11-2722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4.086"/>
    </inkml:context>
    <inkml:brush xml:id="br0">
      <inkml:brushProperty name="width" value="0.025" units="cm"/>
      <inkml:brushProperty name="height" value="0.025" units="cm"/>
    </inkml:brush>
  </inkml:definitions>
  <inkml:trace contextRef="#ctx0" brushRef="#br0">41 1 10410,'0'0'10858,"-9"64"-9705,3-34-320,-2 0-353,0 0-255,2-4-129,3-4-64,2-4-32,1-8-1153,0-5-1057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5.155"/>
    </inkml:context>
    <inkml:brush xml:id="br0">
      <inkml:brushProperty name="width" value="0.025" units="cm"/>
      <inkml:brushProperty name="height" value="0.025" units="cm"/>
    </inkml:brush>
  </inkml:definitions>
  <inkml:trace contextRef="#ctx0" brushRef="#br0">1 0 7815,'0'0'2563,"0"81"-2595,0-46 64,0 0-32,0-4-609,0 3 353,0-2-449,0 3-2658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5.318"/>
    </inkml:context>
    <inkml:brush xml:id="br0">
      <inkml:brushProperty name="width" value="0.025" units="cm"/>
      <inkml:brushProperty name="height" value="0.025" units="cm"/>
    </inkml:brush>
  </inkml:definitions>
  <inkml:trace contextRef="#ctx0" brushRef="#br0">1 1 2530,'0'0'7752,"9"2"-6717,59 23 1145,105 52 0,-138-60-2232,21 13 613,-1 3-1,66 53 1,60 36 432,17-21 508,-67-36-1176,-89-40-58,-1 2 0,-2 1 0,39 36 0,-42-32-83,2-2 0,1-2 0,47 26 0,320 190 1568,-327-194-1956,158 80 334,-24-16 424,115 91 81,-297-186-653,341 237 409,-352-242-333,1-1-1,0 0 1,0-2-1,47 17 1,-42-18-43,0 1 0,-1 2 0,33 21-1,31 23 1,116 55 0,-27-16-7,-34-25-60,-17-10-78,-65-30 101,80 27-1,45 22-44,-101-31 94,35 17 13,54 30-151,-52-26-9,31 13 18,227 116-135,-296-161 243,34 18 8,-89-41 71,0-1 0,51 15 0,-51-19-80,0 1-1,-1 1 0,30 17 1,-36-17-3,-1-2 0,1 0 0,39 10-1,-33-12-61,53 25 0,87 41 39,-124-56-3,-20-7-252,42 28-1,-42-24 242,40 19 0,-61-33 37,-1 1 0,1-1 0,-1 1 0,1 0 0,-1 0 1,0 0-1,1 0 0,-1 1 0,0 0 0,-1-1 0,1 1 0,3 4 0,-16-15-7394,-5 2 956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6.701"/>
    </inkml:context>
    <inkml:brush xml:id="br0">
      <inkml:brushProperty name="width" value="0.025" units="cm"/>
      <inkml:brushProperty name="height" value="0.025" units="cm"/>
    </inkml:brush>
  </inkml:definitions>
  <inkml:trace contextRef="#ctx0" brushRef="#br0">291 0 6278,'0'0'20099,"-10"14"-19512,-80 109 249,-80 148-1,149-226-2164,22-44 1222,-1-1 1,0 0-1,1 0 1,-1 1-1,0-1 1,1 0-1,-1 0 1,1 0-1,-1 1 1,0-1-1,1 0 1,-1 0-1,1 0 1,-1 0-1,1 0 1,-1 0-1,0 0 1,1 0-1,-1 0 1,1 0-1,-1 0 1,1 0-1,-1 0 1,0 0-1,1 0 1,-1-1-1,1 1 1,-1 0-1,0 0 1,1 0-1,-1-1 1,0 1-1,1 0 1,-1 0-1,0-1 1,1 1-1,-1 0 1,0-1-1,0 1 1,1-1-1,10-10-2142,0 0 0,-1-1 1,10-15-1,-15 21 1192,31-44-7186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7.027"/>
    </inkml:context>
    <inkml:brush xml:id="br0">
      <inkml:brushProperty name="width" value="0.025" units="cm"/>
      <inkml:brushProperty name="height" value="0.025" units="cm"/>
    </inkml:brush>
  </inkml:definitions>
  <inkml:trace contextRef="#ctx0" brushRef="#br0">57 1 11499,'0'0'11771,"0"10"-10356,-25 147 1749,14-101-2488,-6 87 0,16-122-699,0-15-30,0 1 1,1-1 0,0 1 0,0 0 0,0 0-1,1-1 1,0 1 0,0-1 0,1 1-1,4 12 1,-6-19-14,0 0-1,0 0 1,0 1 0,0-1 0,0 0-1,0 0 1,0 0 0,0 1-1,0-1 1,0 0 0,0 0-1,0 0 1,0 1 0,0-1-1,0 0 1,0 0 0,1 0 0,-1 1-1,0-1 1,0 0 0,0 0-1,0 0 1,0 0 0,1 0-1,-1 1 1,0-1 0,0 0-1,0 0 1,0 0 0,1 0 0,-1 0-1,0 0 1,0 0 0,0 0-1,1 0 1,-1 0 0,0 0-1,0 0 1,0 0 0,1 0-1,-1 0 1,0 0 0,0 0 0,1 0-1,-1 0 1,0 0 0,0 0-1,0 0 1,1 0 0,-1 0-1,0 0 1,0 0 0,0 0 0,0-1-1,1 1 1,-1 0 0,0 0-1,0 0 1,0 0 0,0 0-1,0-1 1,1 1 0,-1 0-1,0 0 1,0 0 0,0-1 0,0 1-1,0 0 1,0-15-5064,-5-2-1180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7.387"/>
    </inkml:context>
    <inkml:brush xml:id="br0">
      <inkml:brushProperty name="width" value="0.025" units="cm"/>
      <inkml:brushProperty name="height" value="0.025" units="cm"/>
    </inkml:brush>
  </inkml:definitions>
  <inkml:trace contextRef="#ctx0" brushRef="#br0">0 299 10890,'0'0'14318,"84"-15"-13453,-40 12-481,8-3-320,2-1-64,-1-3-1153,0-2-2178,-7-1-3460</inkml:trace>
  <inkml:trace contextRef="#ctx0" brushRef="#br0" timeOffset="1">654 1 15951,'0'0'9193,"-28"56"-8328,19-18-289,1 6-320,1 2-160,1 4-63,1-4-33,1-2-225,-1-5-928,-1-8-1089,0-11-1025,-2-10-2563,-1-10-6757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7.715"/>
    </inkml:context>
    <inkml:brush xml:id="br0">
      <inkml:brushProperty name="width" value="0.025" units="cm"/>
      <inkml:brushProperty name="height" value="0.025" units="cm"/>
    </inkml:brush>
  </inkml:definitions>
  <inkml:trace contextRef="#ctx0" brushRef="#br0">7 39 16464,'0'0'7441,"12"-6"-6384,-1 0-879,1 2-1,-1-1 1,0 1-1,1 1 1,0 0-1,0 0 1,0 1-1,0 1 1,0 0-1,0 1 1,16 1-1,-4 2-137,0 0 0,0 2 0,-1 1 0,0 1 0,0 1 0,26 12 0,-42-17-42,0 1 0,0 0 0,0 0-1,0 0 1,-1 1 0,1 0 0,-1 0 0,-1 1-1,1 0 1,-1 0 0,0 0 0,0 0 0,-1 1 0,0 0-1,0 0 1,0 0 0,-1 1 0,0-1 0,0 1-1,-1-1 1,0 1 0,1 10 0,-3-7 111,0-1 0,0 1 1,-1-1-1,-1 0 0,1 1 0,-2-1 0,1 0 1,-1 0-1,-1 0 0,0-1 0,0 1 1,-1-1-1,-1 0 0,1 0 0,-1 0 0,-1-1 1,1 0-1,-1 0 0,-1-1 0,1 0 1,-1 0-1,-1-1 0,1 0 0,-15 8 0,5-4 118,-1-1-1,0-1 0,0-1 0,-1 0 1,0-1-1,0-1 0,0-2 0,-1 1 0,1-2 1,-1-1-1,-33-2 0,49 0-643,-1 0 1,1 0-1,0 0 0,0-1 1,-1 0-1,1 0 1,0 0-1,0-1 0,1 1 1,-9-7-1,12 8 268,0 1 1,0-1-1,0 0 1,0 0-1,0 0 1,0 0-1,1 0 1,-1 0-1,0 0 1,0 0-1,1-1 1,-1 1-1,1 0 1,-1 0-1,1-1 1,-1 1-1,1 0 0,0-1 1,0 1-1,-1 0 1,1-1-1,0 1 1,0 0-1,0-1 1,1 1-1,-1 0 1,0-1-1,0 1 1,1 0-1,-1 0 1,1-1-1,-1 1 1,1 0-1,0 0 0,-1 0 1,1-1-1,0 1 1,0 0-1,0 0 1,-1 0-1,1 0 1,0 0-1,0 1 1,1-1-1,-1 0 1,0 0-1,1 0 1,21-14-6237,6 1-3673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8.073"/>
    </inkml:context>
    <inkml:brush xml:id="br0">
      <inkml:brushProperty name="width" value="0.025" units="cm"/>
      <inkml:brushProperty name="height" value="0.025" units="cm"/>
    </inkml:brush>
  </inkml:definitions>
  <inkml:trace contextRef="#ctx0" brushRef="#br0">36 0 19346,'0'0'4485,"-11"65"-2211,4-24-1153,1 8 96,1 3-224,2 2-449,0-3-416,3-3-128,0-4-608,0-11-2211,1-9-4356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2.734"/>
    </inkml:context>
    <inkml:brush xml:id="br0">
      <inkml:brushProperty name="width" value="0.025" units="cm"/>
      <inkml:brushProperty name="height" value="0.025" units="cm"/>
    </inkml:brush>
  </inkml:definitions>
  <inkml:trace contextRef="#ctx0" brushRef="#br0">21 1 7655,'0'0'11067,"12"2"-9706,54 10-615,-2 4-1,113 42 1,-175-57-730,0 0 1,0-1 0,-1 1 0,1 0-1,0 0 1,-1 0 0,1 0-1,-1 0 1,0 1 0,1-1-1,-1 0 1,0 1 0,0-1 0,1 1-1,0 2 1,-1-3 40,-1 0 1,0 0-1,0 0 1,0-1-1,0 1 0,0 0 1,0 0-1,0 0 1,0 0-1,0 0 0,-1 0 1,1 0-1,0 0 0,0-1 1,-1 1-1,1 0 1,-1 0-1,1 0 0,-1-1 1,1 1-1,-1 0 1,0 1-1,-5 3 407,-1 1 0,0-1 0,1 0 1,-1-1-1,-12 6 0,8-3-288,-16 8 324,-114 72 1535,124-75-2302,0 1 1,1 1-1,0 0 0,1 1 0,-21 28 0,26-28-3480,8-10-3044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0.391"/>
    </inkml:context>
    <inkml:brush xml:id="br0">
      <inkml:brushProperty name="width" value="0.025" units="cm"/>
      <inkml:brushProperty name="height" value="0.025" units="cm"/>
    </inkml:brush>
  </inkml:definitions>
  <inkml:trace contextRef="#ctx0" brushRef="#br0">1645 328 1217,'4'-9'1842,"-1"1"-2200,1 0 1301,-1 0-1,0-1 1,0 1-1,1-15 0,-3 21-692,-1-1-1,0 1 0,0 0 0,0-1 1,0 1-1,0 0 0,0-1 0,-1 1 1,1 0-1,-1-1 0,0 1 1,1 0-1,-1 0 0,0 0 0,-1 0 1,1 0-1,0 0 0,0 0 0,-1 0 1,1 0-1,-1 0 0,0 1 0,1-1 1,-5-2-1,-26-13 321,0 1 0,-2 2 0,1 2 0,-68-16 1,66 20-623,-1 2 1,0 1 0,0 2-1,0 1 1,0 2 0,-1 2 0,1 1-1,0 2 1,-41 11 0,10 2 49,0 3 1,2 3 0,-114 59 0,134-57 163,2 1 1,0 2-1,2 2 1,2 2-1,1 1 1,1 2-1,2 2 1,-30 43-1,31-35-108,3 1-1,2 1 1,2 2-1,3 1 0,1 1 1,3 0-1,-15 62 1,27-81 66,2 0 0,1 0 0,1 0 1,2 0-1,2 1 0,1-1 1,1 1-1,2-1 0,9 41 1,-10-61-97,1 0 0,0 0-1,1 0 1,0 0 0,1-1 0,1 0 0,0 0 0,0 0 0,1-1 0,1 0 0,0-1 0,0 0 0,1 0 0,0-1 0,1 0 0,0-1 0,0 0 0,1-1 0,0 0 0,0-1 0,0 0-1,1-1 1,0-1 0,0 0 0,14 3 0,5-3 61,0-1-1,0-1 1,0-1 0,-1-2-1,1-2 1,0 0-1,0-3 1,-1 0-1,0-2 1,35-14-1,4-5 54,-2-4-1,-1-2 0,77-52 0,-65 32 188,-2-3 0,-3-3 0,108-111 0,-133 117-189,-3-1 1,-2-3 0,-3-2-1,-2-1 1,43-92-1,-67 119-113,-2-1-1,-1-1 0,-2 0 0,-1 0 0,-2-1 0,-2 0 0,-1 0 0,-1-66 1,-4 86-51,-1-1 0,-1 1 1,0 0-1,-1 0 0,0 1 1,-1-1-1,-1 1 0,-1 0 1,-12-22-1,12 28-53,0-1 0,0 1 0,-1 0 0,0 1 0,-1 0 0,0 0 0,0 1 0,-1 0 0,0 0 0,0 1 0,0 1 0,-1 0 0,0 0 0,-17-4 0,13 5-596,-1 1-1,-1 0 0,1 1 0,0 1 0,-32 2 0,-10 4-4346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46.920"/>
    </inkml:context>
    <inkml:brush xml:id="br0">
      <inkml:brushProperty name="width" value="0.025" units="cm"/>
      <inkml:brushProperty name="height" value="0.025" units="cm"/>
    </inkml:brush>
  </inkml:definitions>
  <inkml:trace contextRef="#ctx0" brushRef="#br0">53 0 6758,'0'0'1463,"-8"2"-1201,-36 5 1894,82-1 2762,-32-5-4625,103 6-357,1-8-4961,-84 0 2987,18-1-1752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47.874"/>
    </inkml:context>
    <inkml:brush xml:id="br0">
      <inkml:brushProperty name="width" value="0.025" units="cm"/>
      <inkml:brushProperty name="height" value="0.025" units="cm"/>
    </inkml:brush>
  </inkml:definitions>
  <inkml:trace contextRef="#ctx0" brushRef="#br0">0 10 7495,'0'0'9268,"9"1"-7929,257-6 873,-53-1-7851,-113 8-2613,51 2 12052,-26 1 2402,-42-4-6153,21 3-982,54 6-6224,15 1 2210,-57-8 9758,-97-3-4488,347 9 4690,-123 20-4402,-202-23-352,-1-1 1,1-3 0,52-3-1,125-19 1074,21-1-2049,-94 14-2130,-49 2 2881,130 8 0,196 4 2371,-237-10 2133,-168 3-5450,-6 0-2689,-4 0-1018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49.267"/>
    </inkml:context>
    <inkml:brush xml:id="br0">
      <inkml:brushProperty name="width" value="0.025" units="cm"/>
      <inkml:brushProperty name="height" value="0.025" units="cm"/>
    </inkml:brush>
  </inkml:definitions>
  <inkml:trace contextRef="#ctx0" brushRef="#br0">107 0 10442,'0'0'10052,"-7"10"-9422,-6 14-143,1 0-1,2 1 1,0 0 0,1 0-1,-7 41 1,4 5 663,3 1-1,0 104 1,9-174-718,0-43 2259,1 6-2635,1 0 1,2 0 0,1 0 0,11-35-1,-11 50-63,2 0-1,0 1 0,1 0 0,0 1 0,2 0 1,0 0-1,1 1 0,19-22 0,-23 32-13,0 0-1,0 1 1,1 0-1,0 1 1,0 0-1,0 0 1,12-4 0,-17 7-6,1 0 1,0 0-1,0 1 1,0 0 0,0-1-1,0 2 1,0-1 0,1 0-1,-1 1 1,0 0 0,0 0-1,0 0 1,1 0-1,-1 1 1,0 0 0,0 0-1,0 0 1,7 3 0,-9-3 19,-1 0 0,0 0 0,1 0 0,-1 0 0,0 1 0,0-1 0,1 0 0,-1 1 1,0-1-1,-1 1 0,1 0 0,0-1 0,0 1 0,-1-1 0,1 1 0,0 0 1,-1 0-1,0-1 0,1 1 0,-1 0 0,0 0 0,0 0 0,0-1 0,0 1 0,-1 0 1,1 0-1,0 0 0,-1-1 0,1 1 0,-1 0 0,1-1 0,-2 3 0,-1 2 26,1-1 0,-1 1-1,0-1 1,0 0 0,0 0 0,-1 0-1,0-1 1,-6 7 0,-3 0 217,-1 0 0,-1-1-1,-26 14 1,34-21-147,-1 1 0,0-1 0,0 0-1,0 0 1,0-1 0,0 0 0,0-1-1,-1 0 1,-14 0 0,23-2-185,-1 0 1,1 0 0,-1 0-1,1 0 1,-1 0-1,1 0 1,0 0-1,0-1 1,0 1-1,0 0 1,0 0-1,0 0 1,0-1 0,0 1-1,0 0 1,0 0-1,1 0 1,-1 0-1,0 0 1,1-1-1,-1 1 1,1 0 0,-1 0-1,2-1 1,4-5-1425,0 1 1,0 0-1,1 1 1,0 0-1,0 0 1,0 0-1,0 1 1,1 0-1,10-4 1,-12 5-230,19-8-7839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49.612"/>
    </inkml:context>
    <inkml:brush xml:id="br0">
      <inkml:brushProperty name="width" value="0.025" units="cm"/>
      <inkml:brushProperty name="height" value="0.025" units="cm"/>
    </inkml:brush>
  </inkml:definitions>
  <inkml:trace contextRef="#ctx0" brushRef="#br0">0 0 12172,'0'0'15502,"6"73"-15085,-6-48-225,0 3-160,0-4 0,0-6-897,3-9-2722,4-9-2819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3.901"/>
    </inkml:context>
    <inkml:brush xml:id="br0">
      <inkml:brushProperty name="width" value="0.025" units="cm"/>
      <inkml:brushProperty name="height" value="0.025" units="cm"/>
    </inkml:brush>
  </inkml:definitions>
  <inkml:trace contextRef="#ctx0" brushRef="#br0">25 0 13100,'-8'36'1251,"1"-1"-1,2 1 1,0 39-1,5-74-1444,0 1-1,0-1 1,1 0-1,-1 1 1,0-1-1,1 1 0,-1-1 1,1 0-1,-1 1 1,1-1-1,-1 0 1,1 1-1,0-1 0,0 0 1,0 0-1,0 0 1,0 0-1,0 0 1,0 0-1,0 0 0,0 0 1,0 0-1,0 0 1,1-1-1,-1 1 1,3 1-1,-2-2-104,0 1 0,-1 0 0,1 0 0,0 0 0,-1 1 1,1-1-1,-1 0 0,1 0 0,-1 1 0,1-1 0,-1 1 0,0 0 0,0-1 0,0 1 0,0 0 0,0 0 0,1 1 0,2 18 240,-1 0-1,0-1 0,-2 1 1,-1 0-1,-3 36 1,1 4-117,1 38-1210,-3 51 4106,-1 45-286,-8-57 8,8-100-1666,1-1 1,2 1-1,3 43 0,14-22-856,-11-48-916,-1 0 1,0 0-1,2 20 1,-5-10-2289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4.486"/>
    </inkml:context>
    <inkml:brush xml:id="br0">
      <inkml:brushProperty name="width" value="0.025" units="cm"/>
      <inkml:brushProperty name="height" value="0.025" units="cm"/>
    </inkml:brush>
  </inkml:definitions>
  <inkml:trace contextRef="#ctx0" brushRef="#br0">0 1 4708,'0'0'10026,"0"56"-9385,0-21 544,0 3-321,0-1-767,0 4-65,8 0-96,2-2-1474,0 2-448,3 0-64,-2 0-32,2 0-32,0 2-704,-3-3 1184,0 4 193,2 0-385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34.814"/>
    </inkml:context>
    <inkml:brush xml:id="br0">
      <inkml:brushProperty name="width" value="0.025" units="cm"/>
      <inkml:brushProperty name="height" value="0.025" units="cm"/>
    </inkml:brush>
  </inkml:definitions>
  <inkml:trace contextRef="#ctx0" brushRef="#br0">23 1 1153,'7'74'5300,"-6"114"-1,-10-12-1847,-2 81-7253,11-222 950</inkml:trace>
  <inkml:trace contextRef="#ctx0" brushRef="#br0" timeOffset="1">17 1244 7591,'-6'48'128,"-1"-1"769,3-6 1057,4 1-1089,0-4-577,0-4-288,0 0-1698,1-4-5092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3.335"/>
    </inkml:context>
    <inkml:brush xml:id="br0">
      <inkml:brushProperty name="width" value="0.025" units="cm"/>
      <inkml:brushProperty name="height" value="0.025" units="cm"/>
    </inkml:brush>
  </inkml:definitions>
  <inkml:trace contextRef="#ctx0" brushRef="#br0">0 3255 2915,'0'1'235,"0"-1"1,1 0 0,-1 1-1,0-1 1,0 0 0,0 1-1,0-1 1,0 1 0,1-1-1,-1 0 1,0 0 0,0 1-1,1-1 1,-1 0 0,0 1-1,1-1 1,-1 0 0,0 0-1,1 1 1,-1-1 0,0 0-1,1 0 1,-1 0 0,0 0-1,1 1 1,-1-1 0,0 0-1,1 0 1,-1 0 0,1 0-1,-1 0 1,0 0 0,1 0-1,22-2 2740,19-11-905,39-43-689,-61 41-1156,1 0 1,1 1-1,-1 1 1,2 1-1,36-14 1,48-15-141,199-107 1,-172 78-60,-3 15 159,-87 38 497,82-43-1,-64 27-624,2 2 0,80-26 0,-58 24 39,-36 11-70,67-42-1,-66 35-5,58-25 0,243-90 55,-208 88 29,64-30 133,414-193 1966,-606 272-2121,247-118 80,-64 28-78,0 0 180,37-17 59,-76 40-400,297-189-1,-15 5 32,-246 148 17,11-24-62,39-22-36,139-32 95,-282 126 211,-77 44-105,2 1 0,0 2 0,32-14 0,-35 22-140,12-7-886,-17-4-3700,-10 4-1204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4.528"/>
    </inkml:context>
    <inkml:brush xml:id="br0">
      <inkml:brushProperty name="width" value="0.025" units="cm"/>
      <inkml:brushProperty name="height" value="0.025" units="cm"/>
    </inkml:brush>
  </inkml:definitions>
  <inkml:trace contextRef="#ctx0" brushRef="#br0">132 91 8584,'6'-8'5872,"-2"2"-4909,27-40 2723,-29 44-3334,0-1 0,0 1 1,0 0-1,0 0 1,0-1-1,0 1 1,1 1-1,-1-1 0,1 0 1,-1 0-1,1 1 1,0 0-1,-1-1 1,1 1-1,5-1 0,-7 3-230,-1 1 0,0-1 0,1 1 0,-1-1 0,0 1 0,0-1 0,0 1 0,0 0 0,0-1 0,0 1 0,0-1 0,-1 3 0,-7 21-2,0-1-1,-2-1 1,-1 1-1,0-2 1,-2 0-1,-18 25 1,6-8-66,6-7-248,-31 49 129,19-32-3450,90-137-1729,15-23-1260,-27 33 5048,-12 13 3605,-4-2 4219,-48 128-659,8 11-4054,7 74-985,2-141-609,1 0-1,-1 0 0,1 0 1,0 0-1,1 0 1,-1 0-1,5 7 0,9 8-1331,-14-19 811,0-1 1,0 1-1,1 0 1,-1 0-1,0-1 0,1 1 1,-1-1-1,1 1 1,-1-1-1,0 1 0,1-1 1,-1 0-1,3 0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3.557"/>
    </inkml:context>
    <inkml:brush xml:id="br0">
      <inkml:brushProperty name="width" value="0.025" units="cm"/>
      <inkml:brushProperty name="height" value="0.025" units="cm"/>
    </inkml:brush>
  </inkml:definitions>
  <inkml:trace contextRef="#ctx0" brushRef="#br0">1 510 15535,'0'0'3496,"5"-10"-2140,34-54-753,3 2 0,53-61 0,-38 50-276,-21 25-74,58-70 882,-93 117-1109,0 0 1,0 0 0,0 0 0,-1 0-1,1 0 1,0 1 0,0-1 0,0 0 0,0 1-1,0-1 1,1 1 0,-1-1 0,0 1-1,0-1 1,0 1 0,2 0 0,-3 0-13,1 0 1,-1 0 0,1 0 0,-1 0-1,1 0 1,0 1 0,-1-1 0,1 0-1,-1 0 1,1 1 0,-1-1 0,1 0-1,-1 1 1,0-1 0,1 1 0,-1-1 0,1 1-1,-1-1 1,0 0 0,1 1 0,-1-1-1,0 1 1,1 0 0,8 45 472,-6-26-315,6 20 201,1-1 1,21 53 0,-26-81-347,0 0-1,0 0 1,1-1 0,0 0-1,0 0 1,1 0 0,1-1-1,-1 0 1,2-1 0,-1 0-1,1 0 1,0 0 0,12 6-1,-16-12-107,0 1 0,0-1 0,0 0-1,0-1 1,0 1 0,0-1 0,0 0 0,1-1-1,-1 1 1,0-1 0,1 0 0,-1 0-1,9-2 1,-11 1-436,0 1-1,0-1 1,1 0-1,-1-1 1,0 1-1,0-1 1,0 1 0,0-1-1,-1 0 1,1 0-1,0 0 1,-1 0-1,1-1 1,2-2-1,16-28-12075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4.887"/>
    </inkml:context>
    <inkml:brush xml:id="br0">
      <inkml:brushProperty name="width" value="0.025" units="cm"/>
      <inkml:brushProperty name="height" value="0.025" units="cm"/>
    </inkml:brush>
  </inkml:definitions>
  <inkml:trace contextRef="#ctx0" brushRef="#br0">83 88 5958,'0'0'6181,"-62"-35"-2337,52 28-993,2 1-193,6 3-416,2 0-416,4-1-865,16 1-512,7-2-225,8 1-128,3 1-64,7 2-545,-2-3-1569,-1 1-1761,-5-3-3108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5.218"/>
    </inkml:context>
    <inkml:brush xml:id="br0">
      <inkml:brushProperty name="width" value="0.025" units="cm"/>
      <inkml:brushProperty name="height" value="0.025" units="cm"/>
    </inkml:brush>
  </inkml:definitions>
  <inkml:trace contextRef="#ctx0" brushRef="#br0">0 1 12364,'0'0'9545,"3"64"-8200,4-34-256,-1 5-609,-2 3-383,1 1-65,0 0-257,3-5-1056,-4-4-769,2-8-736,-5-7-257,-1-12 64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5.549"/>
    </inkml:context>
    <inkml:brush xml:id="br0">
      <inkml:brushProperty name="width" value="0.025" units="cm"/>
      <inkml:brushProperty name="height" value="0.025" units="cm"/>
    </inkml:brush>
  </inkml:definitions>
  <inkml:trace contextRef="#ctx0" brushRef="#br0">5 28 12364,'0'0'8979,"-2"-4"-8899,2 4-73,0-1-1,-1 1 1,1-1 0,0 0-1,-1 1 1,1-1 0,0 1 0,0-1-1,0 0 1,-1 1 0,1-1-1,0 1 1,0-1 0,0 0-1,0 1 1,0-1 0,0 0-1,0 1 1,1-1 0,-1 0 0,0 1-1,0-1 1,0 1 0,0-1-1,1 0 1,-1 1 0,0-1-1,1 1 1,-1-1 0,0 1 0,1-1-1,-1 1 1,1-1 0,-1 1-1,1-1 1,-1 1 0,1 0-1,-1-1 1,1 1 0,-1 0 0,1-1-1,0 1 1,-1 0 0,1 0-1,0 0 1,-1-1 0,1 1-1,-1 0 1,1 0 0,0 0-1,-1 0 1,1 0 0,0 0 0,0 0-1,-1 0 699,-10 38-459,5-27-210,5-8-3186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6.062"/>
    </inkml:context>
    <inkml:brush xml:id="br0">
      <inkml:brushProperty name="width" value="0.025" units="cm"/>
      <inkml:brushProperty name="height" value="0.025" units="cm"/>
    </inkml:brush>
  </inkml:definitions>
  <inkml:trace contextRef="#ctx0" brushRef="#br0">92 62 1794,'0'0'8525,"10"-7"-6155,0-1-1361,29-21 1273,-9 11 10928,-34 21-13052,1 1 1,0 0-1,-1-1 0,1 1 0,0 0 1,-4 8-1,3-4-1,-4 3-47,-43 66 255,48-72-334,0 1-1,1 0 1,-1 1 0,1-1 0,0 0-1,1 1 1,-1-1 0,1 1 0,1-1-1,-1 1 1,2 9 0,-1-15-28,0 0 1,1 0-1,-1 0 1,0 0-1,1-1 0,-1 1 1,1 0-1,-1 0 1,1-1-1,0 1 1,-1 0-1,1-1 0,0 1 1,0 0-1,-1-1 1,1 1-1,0-1 0,0 1 1,0-1-1,-1 0 1,1 1-1,0-1 1,0 0-1,0 0 0,0 0 1,0 1-1,0-1 1,2 0-1,34 0 35,-25 0-15,62-7 52,-57 5-73,0 0 1,0 1 0,0 0-1,1 1 1,27 5 0,-44-5-4,1 1 0,-1 0 0,0-1 1,1 1-1,-1 0 0,0 0 0,1 0 1,-1 0-1,0 0 0,0 0 0,0 1 0,0-1 1,0 0-1,0 0 0,0 1 0,0-1 1,-1 1-1,1-1 0,0 1 0,-1-1 0,1 1 1,-1-1-1,0 1 0,0-1 0,1 1 0,-1 0 1,0-1-1,0 1 0,0-1 0,-1 1 1,1 0-1,0-1 0,0 1 0,-1-1 0,1 1 1,-2 1-1,1 3 7,-1-1 0,1 1 0,-1-1 0,-1 0 0,1 0 0,-1 0 1,0 0-1,0 0 0,-4 5 0,-11 6 126,0 0-1,-1-2 1,-1 0 0,0-1-1,-1-1 1,0 0 0,-1-2-1,-31 10 1,41-17-132,0 0 0,1-1 0,-1-1 0,-23 0 0,32-1 0,0 0 0,1-1 0,-1 1 0,1-1 0,-1 1 0,0-1 0,1 0 0,-1 0 0,1 0 0,0 0 0,-1 0 0,-3-3 0,5 3 0,0 0 0,1-1 0,-1 1 0,0 0 0,0 0 0,0-1 0,1 1 0,-1 0 0,1-1 0,-1 1 0,1 0 0,-1-1 0,1 1 0,0-1 0,0 1 0,0-1 0,0 1 0,0-1 0,0 1 0,0-1 0,0 1 0,0 0 0,1-1 0,0-2 0,1 2-313,-1 0-1,1-1 1,0 1 0,0 0 0,0 0-1,0 0 1,0 1 0,0-1 0,0 0-1,1 1 1,-1-1 0,1 1 0,-1 0-1,6-2 1,6-4-2691,4-5-3835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6.685"/>
    </inkml:context>
    <inkml:brush xml:id="br0">
      <inkml:brushProperty name="width" value="0.025" units="cm"/>
      <inkml:brushProperty name="height" value="0.025" units="cm"/>
    </inkml:brush>
  </inkml:definitions>
  <inkml:trace contextRef="#ctx0" brushRef="#br0">1 0 13965,'0'0'13832,"3"9"-12812,11 62-135,-12-54-718,0 0 1,2-1-1,0 1 0,0-1 1,14 30-1,3-21-2546,-20-24 2061,1-1 0,-1 1 0,0 0 0,1 0 0,-1-1 0,1 1 0,-1-1 0,1 1 0,-1-1 0,1 0 0,-1 1 0,1-1 0,-1 0 0,1 0 0,-1 0 0,1 0 0,-1 0 0,1-1 0,1 1 0,9-6-9894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8.322"/>
    </inkml:context>
    <inkml:brush xml:id="br0">
      <inkml:brushProperty name="width" value="0.025" units="cm"/>
      <inkml:brushProperty name="height" value="0.025" units="cm"/>
    </inkml:brush>
  </inkml:definitions>
  <inkml:trace contextRef="#ctx0" brushRef="#br0">1 0 5573,'0'0'13805,"22"57"-12684,-9-10-416,1 7-449,2 2-192,1-3-32,1-7-32,-2-11-192,-3-5-641,0-13-480,-8-7-384,-13-28-14959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48.668"/>
    </inkml:context>
    <inkml:brush xml:id="br0">
      <inkml:brushProperty name="width" value="0.025" units="cm"/>
      <inkml:brushProperty name="height" value="0.025" units="cm"/>
    </inkml:brush>
  </inkml:definitions>
  <inkml:trace contextRef="#ctx0" brushRef="#br0">13 393 10314,'-2'10'672,"-1"5"87,0 0 0,1 0 0,0 0 0,2 0 0,0 22 0,0-37-702,0 1 1,0-1-1,0 1 1,0-1-1,0 1 0,0-1 1,0 1-1,0 0 1,0-1-1,0 1 0,0-1 1,0 1-1,0-1 1,0 1-1,0-1 0,1 1 1,-1-1-1,0 0 1,0 1-1,1-1 0,-1 1 1,0-1-1,1 1 1,-1-1-1,0 0 0,1 1 1,-1-1-1,0 0 1,1 1-1,-1-1 0,1 0 1,-1 0-1,1 1 1,-1-1-1,1 0 0,-1 0 1,1 0-1,-1 0 1,1 0-1,-1 1 0,1-1 1,-1 0-1,1 0 1,-1 0-1,1 0 0,-1 0 1,1-1-1,-1 1 1,1 0-1,-1 0 0,1 0 1,-1 0-1,1-1 1,-1 1-1,1 0 0,-1 0 1,0-1-1,1 1 1,0-1-1,1-1 147,0 0 0,0 0 1,0 0-1,-1 0 0,1 0 0,0 0 1,-1-1-1,0 1 0,1-1 1,0-2-1,6-28 493,0 1 1,-3-2-1,3-55 1,-9-104-224,-1 76-220,2 117-261,1 0 1,-1 0 0,0 0 0,1-1 0,-1 1-1,1 0 1,-1 0 0,1 0 0,-1 0-1,1 0 1,-1 0 0,1 0 0,-1 0-1,0 0 1,1 0 0,-1 0 0,1 0-1,-1 1 1,1-1 0,-1 0 0,1 0-1,-1 0 1,0 0 0,1 1 0,-1-1-1,1 0 1,-1 1 0,0-1 0,1 0-1,-1 1 1,0-1 0,0 0 0,1 1-1,-1-1 1,0 0 0,1 2 0,29 23-104,-7-7-387,-9-9-950,1 0 0,0-1 1,0-1-1,1 0 0,30 8 0,3-4-6160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59.066"/>
    </inkml:context>
    <inkml:brush xml:id="br0">
      <inkml:brushProperty name="width" value="0.025" units="cm"/>
      <inkml:brushProperty name="height" value="0.025" units="cm"/>
    </inkml:brush>
  </inkml:definitions>
  <inkml:trace contextRef="#ctx0" brushRef="#br0">447 53 6086,'0'0'14985,"4"-2"-13902,0-3-537,-8 5-88,-25 9 256,-53 22 280,65-24-722,-46 18 231,23-8-318,-1-1 0,-54 12-1,95-28-224,0 0-1,0 0 0,1 0 0,-1 0 0,0-1 0,0 1 0,0 0 0,0 0 0,0 0 1,0 0-1,1 0 0,-1 0 0,0 0 0,0 0 0,0 0 0,0-1 0,0 1 0,0 0 0,0 0 1,0 0-1,0 0 0,0 0 0,0-1 0,0 1 0,0 0 0,1 0 0,-1 0 0,0 0 1,0 0-1,0-1 0,0 1 0,0 0 0,0 0 0,-1 0 0,1 0 0,0 0 0,0-1 1,0 1-1,0 0 0,0 0 0,0 0 0,0 0 0,0 0 0,0 0 0,0-1 0,0 1 0,0 0 1,0 0-1,-1 0 0,1 0 0,0 0 0,0 0 0,0 0 0,0 0 0,0-1 0,0 1 1,-1 0-1,1 0 0,0 0 0,0 0 0,0 0 0,-1 0 0,20-19-2376,25-19-3112,7-11-431,-19 15 6734,-19 20 1359,-11 13-1706,-1 0 0,1-1 0,0 1 0,-1 0 1,1 0-1,0 0 0,0 0 0,0 0 0,0 0 0,0 1 0,4-1 1,9-5 1231,-15 6-1275,-12 5 321,-80 36 299,-69 34 1190,160-75-2161,0 1 0,0-1 1,0 0-1,0 1 0,0-1 1,0 1-1,0-1 0,0 1 1,1 0-1,-1-1 1,0 1-1,0 0 0,0 0 1,1-1-1,-1 1 0,1 0 1,-1 0-1,0 0 0,1 0 1,-1 0-1,1 0 0,0 0 1,-1 1-1,2-1-16,-1 0 0,1-1 0,-1 1 0,1 0 0,0-1 1,-1 1-1,1 0 0,0-1 0,0 1 0,0-1 0,-1 0 0,1 1 0,0-1 0,0 1 1,0-1-1,0 0 0,0 0 0,0 0 0,0 0 0,1 1 0,65 3 200,-59-4-131,56 0-115,92 7-27,-143-6-407,0 1 0,0 1 0,0 0 1,0 0-1,0 2 0,-1-1 0,0 2 0,0-1 0,12 10 1,-6 1-3313,-9 0-2321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26.292"/>
    </inkml:context>
    <inkml:brush xml:id="br0">
      <inkml:brushProperty name="width" value="0.025" units="cm"/>
      <inkml:brushProperty name="height" value="0.025" units="cm"/>
    </inkml:brush>
  </inkml:definitions>
  <inkml:trace contextRef="#ctx0" brushRef="#br0">2409 230 3459,'0'0'3967,"-3"-9"-2147,1 2-1620,0 2-128,0 0-1,1-1 0,-1 1 0,1-1 1,0 1-1,1-1 0,-1 1 0,1-1 1,0 1-1,1-1 0,-1 1 0,3-8 0,-2 10-53,0 1-1,0 0 0,0-1 1,0 1-1,-1-1 0,1 1 0,-1-1 1,1 1-1,-1-1 0,0 1 0,0-1 1,0 1-1,0-1 0,0 1 0,-1-1 1,1 1-1,-1-1 0,0 1 1,0-1-1,0 1 0,0 0 0,0-1 1,0 1-1,0 0 0,-1 0 0,1 0 1,-1 0-1,0 0 0,1 0 0,-4-2 1,-2 0 141,1 1 0,-1 0 0,0 1-1,0 0 1,0 0 0,-1 0 0,1 1 0,0 0 0,-15 0 0,-259 5 2738,88 2-1875,160-8-896,0-1 1,1-2 0,-34-9 0,24 5 6,-44-4 1,28 10 92,0 2 0,0 3 1,1 3-1,-1 2 0,1 3 0,-90 27 1,-321 143 304,236-83-714,200-84 146,0 1 0,1 2 0,0 1 0,1 2 0,-47 38 1,68-50 27,0 1 1,0 0 0,1 1 0,0 0-1,1 0 1,0 0 0,1 1-1,-1 0 1,2 0 0,0 1 0,0 0-1,0 0 1,2 0 0,-1 0 0,2 1-1,-1-1 1,1 1 0,1 0 0,0-1-1,2 19 1,0-22-15,1 1 1,1 0-1,-1-1 0,1 1 1,1-1-1,0 0 0,0 0 1,0 0-1,1-1 0,0 0 0,1 0 1,-1 0-1,1 0 0,1-1 1,-1 0-1,1 0 0,0-1 1,1 0-1,-1 0 0,10 4 1,6 3-82,-1-2 1,2 0-1,-1-2 0,1-1 1,1 0-1,25 2 1,12-1-30,0-4 0,0-2 0,108-10 0,187-45 391,-263 37-315,37-6 47,728-150 778,-809 159-643,-1-1 0,0-3 0,-1-2 0,81-45 0,-124 62-86,-1-1 0,0 0 0,0 0 0,0 0 1,0-1-1,0 0 0,-1 0 0,1 0 0,-1 0 1,0 0-1,-1 0 0,1-1 0,-1 1 0,0-1 1,0 0-1,0 0 0,0 0 0,-1 0 0,0 0 1,0 0-1,0 0 0,-1 0 0,0 0 1,0-1-1,0 1 0,-1 0 0,1 0 0,-1 0 1,-2-7-1,-1 1-19,0 1 0,-1-1 0,0 1 0,-1 0 0,1 1 0,-2-1 0,0 1 0,0 1 0,0-1 0,-1 1 0,0 0 0,-15-10 0,-3 1-83,0 2 1,-1 0-1,-1 2 1,0 1 0,-1 1-1,-1 1 1,1 2-1,-1 1 1,-53-5-1,-3 5-2042,-1 4 0,-102 9 0,54 7-3122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46.362"/>
    </inkml:context>
    <inkml:brush xml:id="br0">
      <inkml:brushProperty name="width" value="0.025" units="cm"/>
      <inkml:brushProperty name="height" value="0.025" units="cm"/>
    </inkml:brush>
  </inkml:definitions>
  <inkml:trace contextRef="#ctx0" brushRef="#br0">3969 0 3940,'-10'1'5151,"-89"14"-2584,66-8-2044,0-1-1,0-2 1,0-2-1,0 0 1,0-3-1,-41-5 1,41 2-438,1 1 0,-1 1-1,0 2 1,0 1 0,0 2 0,1 1 0,-1 1 0,-38 12-1,-34 16 494,-109 50 0,165-63-335,12-4-231,0 1 1,0 1-1,2 3 0,-64 47 1,78-49-16,0 0 1,1 2-1,1 0 1,1 1 0,1 1-1,1 0 1,-25 50 0,25-36-9,0 1 1,3 0 0,1 1-1,-9 52 1,9-10 20,-2 94 0,-6 81 215,6-116-15,6 157 0,14-241-177,2 0-1,29 102 0,3 15-6,7 163 31,39 194 628,-84-520-659,24 88 63,-6 1 1,-3 1 0,3 104 0,-18-28-67,18 310 199,-4-333-187,1 12-17,46 205-1,-32-253-13,31 144 26,-51-199 16,-2 1-1,0 79 0,-9-69 127,-1-15-42,9 76 1,-6-116-124,1 0 0,1-1 0,0 0 0,2 1 0,0-2 0,0 1 1,2-1-1,15 25 0,-16-31-2,0 0 0,-1 1 0,0-1 0,0 1 0,-1 0 0,-1 1 1,0-1-1,-1 1 0,0 0 0,0 0 0,-1 0 0,-1 0 0,0 0 0,-1 0 0,0 0 0,-1 0 0,0 1 0,-1-1 1,0 0-1,-8 20 0,5-16-6,0 0 1,-2 0 0,0 0 0,0-1-1,-2 0 1,0-1 0,0 1 0,-2-2-1,1 0 1,-2 0 0,0-1-1,0 0 1,-1-1 0,-1 0 0,1-1-1,-2-1 1,1 0 0,-1-1 0,-27 10-1,-262 79-120,160-55 120,-419 104-136,-108 34-31,535-136 171,23-9 9,-125 59 0,203-77-10,0 2 0,1 1 0,1 1 0,0 3 0,2 0 0,1 2 0,-39 43 0,36-29-2,2 1 0,2 2 0,2 1 0,1 1 0,3 1 0,2 1 0,2 1 0,1 1 0,-17 87 0,31-117-200,1 0 0,1 0 0,1 0 0,0 20 0,1-36 146,0 0 0,0 1-1,1-1 1,-1 0 0,1 0 0,-1 0-1,1 0 1,0 0 0,0 0-1,0 0 1,0-1 0,1 1-1,-1 0 1,1-1 0,0 1-1,0-1 1,0 1 0,0-1-1,0 0 1,0 0 0,1 0-1,-1 0 1,1 0 0,-1 0 0,1-1-1,0 1 1,0-1 0,-1 0-1,1 0 1,0 0 0,0 0-1,6 1 1,36 2-4537,-23 0 1212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4.285"/>
    </inkml:context>
    <inkml:brush xml:id="br0">
      <inkml:brushProperty name="width" value="0.025" units="cm"/>
      <inkml:brushProperty name="height" value="0.025" units="cm"/>
    </inkml:brush>
  </inkml:definitions>
  <inkml:trace contextRef="#ctx0" brushRef="#br0">1 1 12844,'0'0'10218,"5"8"-9615,-1 3-499,1 1 1,-1-1-1,-1 1 0,0 0 1,-1 0-1,2 16 0,6 29 186,-9-52-251,1 0 0,-1 0 0,1-1 0,0 1 0,0-1 0,1 1-1,0-1 1,-1 0 0,1 0 0,1 0 0,-1 0 0,0-1 0,1 1 0,0-1 0,0 0 0,0 0 0,0 0 0,6 2 0,-8-4-110,-1 0-1,1-1 1,0 1-1,0-1 1,0 1-1,0-1 1,0 0 0,0 0-1,0 1 1,0-1-1,0-1 1,0 1-1,0 0 1,0 0-1,-1-1 1,1 1-1,0-1 1,4-1 0,-4 0-289,0 0 0,1 0 0,-1 0 0,0 0 0,0 0 0,0 0 0,0-1 0,0 1 0,-1-1 0,1 1 0,-1-1 0,0 0 0,0 1 0,1-1 0,-2 0 0,2-4 0,5-26-7563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9.310"/>
    </inkml:context>
    <inkml:brush xml:id="br0">
      <inkml:brushProperty name="width" value="0.025" units="cm"/>
      <inkml:brushProperty name="height" value="0.025" units="cm"/>
    </inkml:brush>
  </inkml:definitions>
  <inkml:trace contextRef="#ctx0" brushRef="#br0">1 1 8616,'0'0'14029,"74"34"-12940,-34-32-352,7-2-385,3 0-255,-2 0-33,-5-4-321,-6-1-1056,-13 3-577,-12 2-928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49.640"/>
    </inkml:context>
    <inkml:brush xml:id="br0">
      <inkml:brushProperty name="width" value="0.025" units="cm"/>
      <inkml:brushProperty name="height" value="0.025" units="cm"/>
    </inkml:brush>
  </inkml:definitions>
  <inkml:trace contextRef="#ctx0" brushRef="#br0">0 49 7591,'0'0'13165,"55"33"-11564,-3-44-576,5 0-480,2-2-321,-2 1-128,-7 1-384,-9 3-1474,-12 1-2370,-7-1-5669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2.247"/>
    </inkml:context>
    <inkml:brush xml:id="br0">
      <inkml:brushProperty name="width" value="0.025" units="cm"/>
      <inkml:brushProperty name="height" value="0.025" units="cm"/>
    </inkml:brush>
  </inkml:definitions>
  <inkml:trace contextRef="#ctx0" brushRef="#br0">0 1 10922,'0'0'4773,"3"1"-3428,5 11-832,2 4 191,2 3 161,3 1-320,3-1-321,0-1-192,1-5 0,1-4 0,0-2 0,2-6-64,-2-1-481,-4 0-640,-1 0-1473,-5-3-1250,-4-6-608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2.573"/>
    </inkml:context>
    <inkml:brush xml:id="br0">
      <inkml:brushProperty name="width" value="0.025" units="cm"/>
      <inkml:brushProperty name="height" value="0.025" units="cm"/>
    </inkml:brush>
  </inkml:definitions>
  <inkml:trace contextRef="#ctx0" brushRef="#br0">103 0 6054,'0'0'12972,"-27"77"-12107,14-40-225,0 5-319,-1 3-257,2-2 0,2-4-64,2-8-64,3-8-769,5-6-352,0-12-929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2.933"/>
    </inkml:context>
    <inkml:brush xml:id="br0">
      <inkml:brushProperty name="width" value="0.025" units="cm"/>
      <inkml:brushProperty name="height" value="0.025" units="cm"/>
    </inkml:brush>
  </inkml:definitions>
  <inkml:trace contextRef="#ctx0" brushRef="#br0">62 1 9257,'0'0'9716,"0"7"-9353,-26 157-1057,25-163 442,1 0 0,0-1 0,0 1 0,-1-1 0,1 1 0,0-1 0,-1 1 0,1-1 0,-1 1 0,1-1 0,-1 1 0,1-1 0,-1 1 0,1-1 0,-1 0 0,1 1 0,-1-1 0,1 0 0,-1 1 0,0-1 0,1 0 0,-1 0 0,1 0 0,-1 0 0,0 1 0,1-1 0,-1 0 0,0 0 0,1 0 0,-1 0 0,0-1 0,1 1 0,-1 0 0,0 0 0,1 0 0,-1 0 0,1-1 0,-1 1 0,0 0 0,1 0 0,-1-1 0,1 1 0,-2-1 0,-9-12-6405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3.259"/>
    </inkml:context>
    <inkml:brush xml:id="br0">
      <inkml:brushProperty name="width" value="0.025" units="cm"/>
      <inkml:brushProperty name="height" value="0.025" units="cm"/>
    </inkml:brush>
  </inkml:definitions>
  <inkml:trace contextRef="#ctx0" brushRef="#br0">11 91 8616,'0'0'2466,"-3"-8"540,2 3-2839,0 1 357,-1-1 0,1 1 0,0-1-1,1 1 1,-1-1 0,1 1 0,0-1-1,0-7 1,1 10-427,0 1 1,-1-1-1,1 0 1,0 1-1,0-1 1,0 1-1,0-1 1,0 1-1,0-1 1,1 1-1,-1 0 0,0 0 1,1-1-1,-1 1 1,1 0-1,-1 0 1,1 0-1,-1 1 1,1-1-1,0 0 1,0 1-1,-1-1 1,1 1-1,0-1 0,0 1 1,-1 0-1,1 0 1,0 0-1,3 0 1,8-1-91,0 1 1,-1 1-1,1 0 1,0 1 0,-1 0-1,1 1 1,-1 0-1,0 1 1,21 10-1,-28-12 25,-1 0-1,0 0 0,0 0 0,0 1 1,0 0-1,0 0 0,0 0 1,0 0-1,-1 0 0,0 1 0,0-1 1,0 1-1,0 0 0,0 0 0,-1 0 1,0 1-1,0-1 0,0 0 0,0 1 1,-1-1-1,1 1 0,-1 0 0,0 0 1,-1-1-1,1 1 0,-1 0 0,0 0 1,-1 8-1,0-9 73,-1-1-1,1 0 1,0 0-1,-1-1 1,0 1-1,0 0 1,0 0-1,0-1 1,0 1-1,0-1 1,-1 0 0,1 0-1,-1 0 1,0 0-1,0 0 1,1 0-1,-1-1 1,0 1-1,-6 1 1,-67 21 854,64-21-885,-44 7-132,45-11-2092,38-7-2734,-2 2-624,4 1-2099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3.632"/>
    </inkml:context>
    <inkml:brush xml:id="br0">
      <inkml:brushProperty name="width" value="0.025" units="cm"/>
      <inkml:brushProperty name="height" value="0.025" units="cm"/>
    </inkml:brush>
  </inkml:definitions>
  <inkml:trace contextRef="#ctx0" brushRef="#br0">0 40 6887,'0'0'17136,"61"1"-16047,-18-9-545,4-1-352,0-1-127,1 4-162,-10 2-1152,-9 1-673,-8 3-896,-12 0-706</inkml:trace>
  <inkml:trace contextRef="#ctx0" brushRef="#br0" timeOffset="1">55 128 10282,'0'0'10666,"71"2"-9417,-31-13-480,2 3-641,2 0-256,-8 2-1826,-5 2-2819,-4-1-2562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3.962"/>
    </inkml:context>
    <inkml:brush xml:id="br0">
      <inkml:brushProperty name="width" value="0.025" units="cm"/>
      <inkml:brushProperty name="height" value="0.025" units="cm"/>
    </inkml:brush>
  </inkml:definitions>
  <inkml:trace contextRef="#ctx0" brushRef="#br0">274 5 13421,'0'0'9507,"-9"-2"-8386,0 1-1004,1 0 0,-1 1-1,0 0 1,0 0 0,0 1 0,0 0-1,1 1 1,-1 0 0,0 0-1,1 1 1,0 0 0,-1 0-1,-13 9 1,8-4-95,-1 1 0,2 0 0,-1 1 0,-17 17 0,27-23 12,0 0 0,0 0 0,1 0 1,0 0-1,0 0 0,0 1 0,0 0 1,1-1-1,-1 1 0,1 0 0,0 0 1,1 1-1,-1-1 0,1 0 0,0 0 1,0 1-1,1 9 0,0-13-30,1 0 1,0 0-1,0 0 0,0 0 1,0-1-1,0 1 0,0 0 1,0-1-1,1 1 1,-1 0-1,1-1 0,-1 1 1,1-1-1,-1 0 0,1 0 1,0 0-1,0 1 0,0-2 1,-1 1-1,1 0 0,0 0 1,0-1-1,0 1 0,0-1 1,0 1-1,1-1 1,-1 0-1,2 0 0,69 4-1039,-63-4 487,-4 0 123,38-1-3455,-14-3-1942,8-7-8234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4.322"/>
    </inkml:context>
    <inkml:brush xml:id="br0">
      <inkml:brushProperty name="width" value="0.025" units="cm"/>
      <inkml:brushProperty name="height" value="0.025" units="cm"/>
    </inkml:brush>
  </inkml:definitions>
  <inkml:trace contextRef="#ctx0" brushRef="#br0">111 0 17873,'0'0'5477,"-9"73"-4644,5-43-513,3-2-224,1 3-64,0-4-32,0-1-320,0-1-801,1-6-449,0-2-800,-1-8-1505,0-2-1699</inkml:trace>
  <inkml:trace contextRef="#ctx0" brushRef="#br0" timeOffset="1">0 141 15150,'0'0'8745,"62"-20"-8009,-27 20-383,2 0-321,3 0-96,-3-2-1634,1-1-1889,-8-3-3780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4.663"/>
    </inkml:context>
    <inkml:brush xml:id="br0">
      <inkml:brushProperty name="width" value="0.025" units="cm"/>
      <inkml:brushProperty name="height" value="0.025" units="cm"/>
    </inkml:brush>
  </inkml:definitions>
  <inkml:trace contextRef="#ctx0" brushRef="#br0">141 1 9513,'0'0'10666,"-6"59"-10282,6-39-223,0 2-97,1 0-64,6-1-417,1 2-608,-3-2-800,1-3-1186,-3 0-352,-3-6-1442</inkml:trace>
  <inkml:trace contextRef="#ctx0" brushRef="#br0" timeOffset="1">0 273 15407,'0'0'8424,"77"-26"-7528,-42 16-447,3 0-257,-3-1-192,-5 2-128,-2 0-1153,-6 1-801,-7 2-1025,-6-3-2787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54.626"/>
    </inkml:context>
    <inkml:brush xml:id="br0">
      <inkml:brushProperty name="width" value="0.025" units="cm"/>
      <inkml:brushProperty name="height" value="0.025" units="cm"/>
    </inkml:brush>
  </inkml:definitions>
  <inkml:trace contextRef="#ctx0" brushRef="#br0">1 1 17713,'0'0'7110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5.019"/>
    </inkml:context>
    <inkml:brush xml:id="br0">
      <inkml:brushProperty name="width" value="0.025" units="cm"/>
      <inkml:brushProperty name="height" value="0.025" units="cm"/>
    </inkml:brush>
  </inkml:definitions>
  <inkml:trace contextRef="#ctx0" brushRef="#br0">1 73 14670,'0'0'6726,"72"-51"-5284,-29 42-321,3 0-577,3 5-416,-3 4-160,-5 0-1281,-4 0-1410,-5 9-2337,-7-2-4774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5.364"/>
    </inkml:context>
    <inkml:brush xml:id="br0">
      <inkml:brushProperty name="width" value="0.025" units="cm"/>
      <inkml:brushProperty name="height" value="0.025" units="cm"/>
    </inkml:brush>
  </inkml:definitions>
  <inkml:trace contextRef="#ctx0" brushRef="#br0">124 0 17232,'0'0'7399,"-32"58"-6630,32-37-481,1 2-224,9 2-64,0-1-736,3 2-1026,-3-4-416,-1-1-833,-1-3-865,-1-5 417,-5-5-1409</inkml:trace>
  <inkml:trace contextRef="#ctx0" brushRef="#br0" timeOffset="1">1 173 11018,'0'0'10410,"53"-35"-10250,-17 32-160,1-4-1025,1-1-2690,2-3-4261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5.724"/>
    </inkml:context>
    <inkml:brush xml:id="br0">
      <inkml:brushProperty name="width" value="0.025" units="cm"/>
      <inkml:brushProperty name="height" value="0.025" units="cm"/>
    </inkml:brush>
  </inkml:definitions>
  <inkml:trace contextRef="#ctx0" brushRef="#br0">186 2 15278,'0'0'5398,"-10"-1"-3679,5 1-1598,1 0 0,-1 0 1,0 0-1,0 0 0,1 1 0,-1-1 1,1 1-1,-1 0 0,0 1 1,1-1-1,0 1 0,-1 0 1,1 0-1,0 0 0,0 1 1,0 0-1,0-1 0,1 1 1,-1 0-1,1 1 0,-6 5 1,0 3 44,-1 0 1,2 0 0,-1 1-1,2 0 1,-9 19 0,13-25-119,0 1 1,0 0 0,1-1 0,0 1 0,1 0-1,-1 0 1,2 0 0,-1 0 0,1 0 0,0 0-1,3 15 1,-2-20-43,0 0 0,1 1 1,-1-1-1,1 0 0,0 0 0,0 0 0,0 0 0,0 0 0,1-1 0,-1 1 1,1-1-1,0 1 0,-1-1 0,1 0 0,0 0 0,0 0 0,1-1 0,-1 1 1,0-1-1,0 1 0,1-1 0,-1 0 0,1 0 0,-1-1 0,1 1 0,6-1 1,-6 1-16,0-1 0,0 1 1,0-1-1,0 0 1,0-1-1,-1 1 1,1-1-1,0 1 1,0-1-1,0 0 1,-1-1-1,1 1 1,-1-1-1,1 1 1,-1-1-1,1 0 0,-1 0 1,0-1-1,0 1 1,0-1-1,0 1 1,0-1-1,-1 0 1,4-5-1,5-34 66,-11 42-46,1-1 0,-1 0 0,0 0 0,0 0 0,1 0 1,-1 0-1,0 0 0,0 0 0,0 0 0,0 0 0,0 0 0,0 0 1,-1 0-1,1 0 0,0 0 0,0 0 0,-1 0 0,1 0 1,0 1-1,-1-1 0,1 0 0,-1 0 0,1 0 0,-1 0 1,1 1-1,-1-1 0,0 0 0,0 1 0,1-1 0,-1 0 0,0 1 1,0-1-1,1 1 0,-1-1 0,0 1 0,0 0 0,-2-1 1,3 1-10,0 1 1,0 0-1,0-1 1,0 1-1,0 0 1,0-1 0,0 1-1,0 0 1,0-1-1,1 1 1,-1 0-1,0-1 1,0 1 0,0 0-1,1-1 1,-1 1-1,0-1 1,1 1-1,-1 0 1,1-1 0,-1 1-1,0-1 1,1 1-1,-1-1 1,1 0-1,1 1 1,27 13-45,-24-12 28,0 0 0,0 0 1,0 0-1,-1 1 0,1 0 0,0 0 0,5 5 1,-9-6 17,0-1 0,0 0 0,0 1 0,0-1 0,-1 1 0,1-1 0,0 1 0,-1-1 0,1 1 0,-1 0 0,0-1 0,0 1 0,1 0 0,-1-1 0,0 1 0,0-1 0,0 1 0,-1 0 0,1-1 0,0 1 0,-1 0 0,1-1 0,-1 1 0,1-1 0,-1 1 0,0-1 0,0 1 0,1-1 0,-3 3 0,-8 11 453,9-13-557,0 0 0,0 1 0,1-1 0,-1 0 0,1 0 0,0 1 0,-1-1 0,1 1 0,0-1 0,0 1 0,1 0 0,-2 4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5:56.687"/>
    </inkml:context>
    <inkml:brush xml:id="br0">
      <inkml:brushProperty name="width" value="0.025" units="cm"/>
      <inkml:brushProperty name="height" value="0.025" units="cm"/>
    </inkml:brush>
  </inkml:definitions>
  <inkml:trace contextRef="#ctx0" brushRef="#br0">469 157 4644,'0'0'3844,"3"-11"-2771,10-32 315,-13 41-1275,0 0 1,1 0-1,-1 0 1,0 1-1,0-1 1,0 0-1,-1 0 1,1 0-1,0 1 0,-1-1 1,1 0-1,-1 0 1,1 1-1,-1-1 1,0 1-1,0-1 0,0 0 1,0 1-1,0-1 1,0 1-1,0 0 1,0-1-1,-1 1 0,1 0 1,0 0-1,-1 0 1,1 0-1,-1 0 1,1 0-1,-1 0 1,0 0-1,1 1 0,-4-2 1,-4-1 49,1 1 0,-1 0 1,1 0-1,-1 0 0,-9 1 1,6 0-142,0 1 1,0 1-1,0 0 1,0 1-1,0 0 1,0 0-1,0 2 0,1-1 1,0 2-1,-1-1 1,-13 9-1,10-4 98,1 1-1,-1 0 0,2 1 1,0 1-1,0 0 0,1 1 0,-14 19 1,11-11 72,1 0 1,1 1-1,1 1 1,1 0-1,1 1 1,1-1-1,1 2 1,2-1-1,0 1 1,-5 48-1,10-56-171,1 0-1,0 0 1,1 0-1,0 0 0,2-1 1,7 31-1,-6-38 27,-1-1 0,1 1 0,1 0 0,0-1 0,0 0 0,0 0 0,1-1 0,0 0 0,1 0 0,-1 0 0,1 0 0,1-1 0,12 8 0,-3-4 182,1 0-1,0-2 0,0 0 1,1-1-1,0-1 1,0 0-1,1-2 0,0 0 1,-1-1-1,1-1 1,0-1-1,0-1 0,0 0 1,0-2-1,0 0 1,0-2-1,0 0 0,27-10 1,-28 8-83,-1 0 0,1-2-1,-2 0 1,1-2 0,-1 1 0,0-2 0,-1-1 0,-1 0-1,0 0 1,0-2 0,-1 0 0,-1 0 0,0-2 0,-1 1 0,-1-1-1,0-1 1,-2 0 0,14-32 0,-15 26-59,-2 1 1,-1-1 0,-1 0-1,0 0 1,-2-1-1,-1 1 1,-1-1-1,-5-41 1,3 49-143,0 0 0,-2 1-1,0-1 1,-1 1 0,0 0 0,-1 0 0,-1 0 0,0 1 0,-1 0-1,0 1 1,-2-1 0,1 2 0,-19-20 0,21 26-133,0 0 1,0 1-1,-1 0 1,0 0-1,0 0 1,0 1-1,0 1 1,0-1-1,-1 1 1,1 1-1,-1-1 1,0 1-1,0 1 1,0 0-1,0 0 1,0 1-1,0 0 0,0 1 1,0-1-1,0 2 1,0-1-1,0 1 1,-14 6-1,-6 3-1520,1 2 0,0 1 0,0 1-1,2 1 1,-38 31 0,-10 11-4992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03.578"/>
    </inkml:context>
    <inkml:brush xml:id="br0">
      <inkml:brushProperty name="width" value="0.025" units="cm"/>
      <inkml:brushProperty name="height" value="0.025" units="cm"/>
    </inkml:brush>
  </inkml:definitions>
  <inkml:trace contextRef="#ctx0" brushRef="#br0">0 58 3876,'0'0'8498,"0"-10"-6368,1-27-192,1 26 773,3 16-1776,2 13-433,2 43-563,-3 0-1,-3 94 0,-3-126-1125,0-27 1049,0-2-61,0 1 0,0-1 1,0 1-1,1-1 1,-1 1-1,0-1 1,0 1-1,0-1 1,0 1-1,0-1 1,0 1-1,0-1 1,0 1-1,0-1 1,0 1-1,0-1 1,-1 1-1,1-1 1,0 0-1,0 1 1,0-1-1,0 1 0,-1-1 1,1 1-1,0-1 1,-1 0-1,1 1 1,0-1-1,-1 1 1,1-1-1,0 0 1,-1 0-1,1 1 1,-1-1-1,1 0 1,0 0-1,-1 1 1,1-1-1,-1 0 1,1 0-1,-1 0 1,1 0-1,-1 0 0,1 1 1,-1-1-1,1 0 1,-2 0-1,-7-4-4931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03.936"/>
    </inkml:context>
    <inkml:brush xml:id="br0">
      <inkml:brushProperty name="width" value="0.025" units="cm"/>
      <inkml:brushProperty name="height" value="0.025" units="cm"/>
    </inkml:brush>
  </inkml:definitions>
  <inkml:trace contextRef="#ctx0" brushRef="#br0">1 406 9001,'0'0'8776,"3"-6"-8296,20-28 312,22-35 675,68-135 0,-101 172-1406,16-28 44,-26 91-281,-3 13 109,0 50-728,1-87 340,1-1 0,0 1 0,0-1 0,0 1 0,1-1 0,0 0 0,0 1 0,1-1 0,0 0 0,6 10 0,11 3-4280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48.409"/>
    </inkml:context>
    <inkml:brush xml:id="br0">
      <inkml:brushProperty name="width" value="0.025" units="cm"/>
      <inkml:brushProperty name="height" value="0.025" units="cm"/>
    </inkml:brush>
  </inkml:definitions>
  <inkml:trace contextRef="#ctx0" brushRef="#br0">0 0 15310,'0'0'7026,"1"14"-6642,1 6-232,2 0-1,0 0 1,1 0-1,1 0 1,11 22-1,55 111 214,-41-90-368,71 135 164,32 70-1945,-128-248-1703,-10-16-852,-8-8 1072,-15-13-2627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48.750"/>
    </inkml:context>
    <inkml:brush xml:id="br0">
      <inkml:brushProperty name="width" value="0.025" units="cm"/>
      <inkml:brushProperty name="height" value="0.025" units="cm"/>
    </inkml:brush>
  </inkml:definitions>
  <inkml:trace contextRef="#ctx0" brushRef="#br0">0 85 13933,'0'0'4933,"67"61"-3396,-17-42-288,6-3 33,6-1-193,-1-4-449,-2-1-159,-2-1-257,-9-5-128,-9-4-32,-5 0-32,-10-17-224,-10-18-513,-8-14-1184,-6-12-898,-2-6-2722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0.108"/>
    </inkml:context>
    <inkml:brush xml:id="br0">
      <inkml:brushProperty name="width" value="0.025" units="cm"/>
      <inkml:brushProperty name="height" value="0.025" units="cm"/>
    </inkml:brush>
  </inkml:definitions>
  <inkml:trace contextRef="#ctx0" brushRef="#br0">191 18 7175,'0'0'9150,"-8"-4"-5531,5 2-3464,0 0 0,-1 1 1,1-1-1,0 1 0,0 0 0,-1 0 0,1 0 0,0 0 0,-1 0 0,1 1 1,-1 0-1,1-1 0,-1 1 0,1 1 0,-1-1 0,1 0 0,-1 1 1,1 0-1,-1 0 0,1 0 0,0 0 0,-1 0 0,1 1 0,0-1 0,0 1 1,0 0-1,0 0 0,0 0 0,1 0 0,-1 1 0,1-1 0,-1 1 0,-3 4 1,-2 5-119,0 0 1,0 0 0,1 0 0,0 1-1,1 0 1,1 1 0,0-1 0,1 1-1,1 0 1,0 0 0,0 0 0,1 1-1,1 18 1,1-32-37,1-1 1,-1 1-1,0 0 0,1-1 1,-1 1-1,1 0 0,-1-1 1,1 1-1,-1-1 0,1 1 1,-1-1-1,1 1 1,0-1-1,-1 0 0,1 1 1,0-1-1,-1 1 0,1-1 1,0 0-1,0 0 0,-1 0 1,1 1-1,0-1 0,0 0 1,-1 0-1,1 0 0,0 0 1,0 0-1,1 0 0,33-1 81,-24 1-71,47-4 22,-42 2-33,0 1 0,0 1 0,0 0 0,23 3 0,-37-3 28,0 1 0,0 0 0,0-1 1,0 1-1,0 0 0,0 0 1,0 0-1,0 0 0,0 0 0,-1 1 1,1-1-1,-1 0 0,1 1 0,-1-1 1,1 1-1,-1 0 0,0-1 1,1 1-1,-1 0 0,0 0 0,0 0 1,0 0-1,-1 0 0,1 0 1,0 0-1,-1 0 0,0 0 0,1 0 1,-1 0-1,0 0 0,0 1 1,0-1-1,0 0 0,0 0 0,-1 0 1,1 0-1,-1 0 0,1 0 1,-3 4-1,2 1 195,-1-1 1,-1 1-1,1-1 0,-1 0 1,0 0-1,-1 0 0,0 0 1,0-1-1,0 1 0,0-1 1,-8 7-1,5-8-109,0 0-1,0 0 1,0-1-1,0 0 1,0-1 0,0 0-1,-11 2 1,11-3-136,0 1 1,0 0-1,0 0 1,0 1-1,0 0 1,1 0-1,-9 5 1,15-8-65,0 0 0,0 0 0,-1 0 1,1 0-1,0 0 0,0 0 0,0 1 0,0-1 1,-1 0-1,1 0 0,0 0 0,0 0 0,0 0 1,0 0-1,0 1 0,-1-1 0,1 0 0,0 0 1,0 0-1,0 0 0,0 0 0,0 1 0,0-1 1,0 0-1,0 0 0,0 0 0,-1 1 0,1-1 1,0 0-1,0 0 0,0 0 0,0 1 0,0-1 0,0 0 1,0 0-1,0 0 0,1 0 0,-1 1 0,0-1 1,0 0-1,0 0 0,0 0 0,0 1 0,0-1 1,0 0-1,0 0 0,12 3-2980,17-7-4110,-6-11-2252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0.530"/>
    </inkml:context>
    <inkml:brush xml:id="br0">
      <inkml:brushProperty name="width" value="0.025" units="cm"/>
      <inkml:brushProperty name="height" value="0.025" units="cm"/>
    </inkml:brush>
  </inkml:definitions>
  <inkml:trace contextRef="#ctx0" brushRef="#br0">1 132 18321,'0'0'6417,"0"11"-6609,-1 4 153,2 0 0,0 0 1,1 1-1,0-1 0,1 0 1,1 0-1,6 15 0,-9-26 45,1 0 0,0 0 0,0 0-1,0 0 1,1-1 0,-1 1 0,1 0 0,0-1 0,0 0 0,0 0 0,0 0-1,0 0 1,7 4 0,-7-6 7,0 0 0,0 0 0,0 0 0,0 0 0,0-1 0,0 1 0,0-1-1,0 0 1,0 0 0,1 0 0,-1 0 0,0-1 0,0 1 0,0-1 0,0 0 0,0 0 0,0 0 0,0 0 0,-1 0 0,1-1-1,0 1 1,3-3 0,4-3 48,-1 0-1,0-1 1,0 0-1,-1-1 0,0 1 1,0-2-1,-1 1 1,0-1-1,0 0 1,-1 0-1,-1-1 1,8-18-1,-8 14 195,0 0 0,0 0 0,-2 0 0,0 0 0,0 0 0,-2-1 1,0 1-1,0-1 0,-3-19 0,-4 19 656,-4 18-218,9 0-665,-1 0 1,1 0 0,-1 0-1,1 0 1,0 0 0,-1 0 0,1 0-1,0 0 1,0 1 0,1-1 0,-2 3-1,-2 14 59,1 1-1,0 0 1,2 0 0,0 0-1,1 1 1,1-1-1,1 0 1,8 35 0,-10-52-75,1-1 1,-1 1-1,1-1 1,0 1-1,0-1 1,0 0 0,1 1-1,-1-1 1,0 0-1,1 0 1,-1 0-1,1 0 1,0 0-1,0 0 1,0 0-1,0-1 1,0 1 0,0-1-1,0 1 1,0-1-1,1 0 1,-1 0-1,0 0 1,1 0-1,-1 0 1,1 0-1,-1-1 1,1 1 0,0-1-1,-1 0 1,1 0-1,-1 0 1,1 0-1,0 0 1,-1-1-1,1 1 1,-1-1-1,1 1 1,-1-1 0,3-1-1,3-2-123,0 0 0,-1 0 0,0-1 0,0 0 0,0 0 0,0-1 1,-1 1-1,0-2 0,0 1 0,-1 0 0,5-9 0,-4 6-898,-1 0 0,0 0 0,0-1-1,-1 0 1,-1 0 0,4-15 0,0-35-8871,-6 24-284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01.413"/>
    </inkml:context>
    <inkml:brush xml:id="br0">
      <inkml:brushProperty name="width" value="0.025" units="cm"/>
      <inkml:brushProperty name="height" value="0.025" units="cm"/>
    </inkml:brush>
  </inkml:definitions>
  <inkml:trace contextRef="#ctx0" brushRef="#br0">453 46 9929,'0'0'4810,"-11"-8"-3240,5 4-1487,0 0 0,1 0 1,-1 0-1,-1 1 0,1 0 0,0 0 1,-1 0-1,0 1 0,1 0 1,-1 1-1,0-1 0,0 1 0,0 0 1,0 1-1,0 0 0,0 0 1,0 1-1,0-1 0,0 1 0,0 1 1,0 0-1,0 0 0,1 0 0,-10 5 1,-1 4 1,1 0 1,1 1-1,0 1 1,0 1-1,2 0 1,-1 1 0,2 0-1,-21 33 1,13-14-64,1 2 0,2 0 1,-18 54-1,29-72-15,1 0 0,0 0 0,1 1 1,1-1-1,1 1 0,1 0 0,2 32 0,0-43 29,0 0 1,0 0-1,1 0 1,0-1-1,0 1 1,1 0-1,0-1 1,1 0-1,0 0 0,0 0 1,0 0-1,1 0 1,0-1-1,0 0 1,0 0-1,1 0 1,0-1-1,0 0 0,1 0 1,8 5-1,3-1 51,0 0 0,1-1 0,0-2-1,0 0 1,1-1 0,-1 0 0,1-2-1,0 0 1,0-2 0,0 0 0,0-1-1,22-3 1,-16 0-50,0-1-1,-1-1 1,0-1 0,0-1-1,0-2 1,-1 0-1,0-2 1,42-25 0,-50 25 38,0 0 0,-1-2 0,0 0 0,-1-1 0,0 0 1,-1-1-1,-1-1 0,0 0 0,-1 0 0,-1-1 0,0-1 0,-2 0 0,11-29 1,-15 34-19,-1 0 1,0-1 0,0 1-1,-1-1 1,-1 1 0,-1-1-1,0 0 1,0 0 0,-1 1 0,-1-1-1,-1 0 1,0 1 0,0 0-1,-1-1 1,-1 1 0,0 1-1,-1-1 1,0 1 0,-1 0-1,-10-13 1,11 17-94,-1-1 1,0 1-1,-1 0 0,0 1 1,0 0-1,0 0 0,-1 1 1,0 0-1,0 0 0,-1 1 0,1 0 1,-1 1-1,0 0 0,0 0 1,-1 1-1,1 1 0,-1-1 1,-14 0-1,14 3-327,1 0 0,-1 1 0,0 0 0,1 1 0,-1 0 0,1 0 0,0 1 0,-1 1 0,1-1 0,1 2 0,-18 9 0,-15 13-5845,10 0-6215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0.982"/>
    </inkml:context>
    <inkml:brush xml:id="br0">
      <inkml:brushProperty name="width" value="0.025" units="cm"/>
      <inkml:brushProperty name="height" value="0.025" units="cm"/>
    </inkml:brush>
  </inkml:definitions>
  <inkml:trace contextRef="#ctx0" brushRef="#br0">1 8 11979,'0'0'8691,"0"11"-6860,5 18-1095,1 0 1,1-1-1,2 1 0,17 39 0,16 53-584,-30-80 65,-1 0 0,-3 1-1,-1 0 1,1 46 0,-9-96-40,0 0 0,-1 1 0,0 0 0,0-1 1,0 1-1,-5-9 0,-5-16-109,0-10-57,1-1-1,3 0 1,2 0 0,1-1-1,2 1 1,6-83 0,-2 121-18,-1 1 0,1-1 1,0 1-1,0-1 1,0 1-1,1 0 0,-1-1 1,1 1-1,0 0 1,0 0-1,1 0 0,-1 0 1,1 1-1,0-1 1,0 1-1,0 0 0,0-1 1,1 1-1,-1 1 1,1-1-1,0 0 0,0 1 1,-1 0-1,2 0 1,-1 0-1,0 0 0,0 1 1,1 0-1,-1 0 0,1 0 1,-1 0-1,1 1 1,-1-1-1,1 1 0,-1 0 1,1 1-1,6 0 1,-8 0-4,-1 0 1,0 0-1,0 1 1,1-1-1,-1 0 1,0 1 0,0 0-1,0-1 1,-1 1-1,1 0 1,0 0-1,-1 0 1,1 0 0,-1 0-1,1 0 1,-1 1-1,0-1 1,0 0-1,0 1 1,0-1-1,-1 1 1,1-1 0,0 1-1,-1-1 1,0 1-1,0-1 1,0 4-1,1 5-33,-1 1 0,0-1 0,-1 1-1,-4 20 1,1-18 189,0-1 0,-2 0 0,1 0 0,-1-1 0,-1 1 0,0-2 1,-1 1-1,0-1 0,-1 0 0,0 0 0,-1-1 0,0-1 0,-16 13 0,25-22-133,0 1 0,0 0 0,0 0 0,0 0 0,0-1 1,0 1-1,0 0 0,-1-1 0,1 1 0,0-1 0,0 0 0,0 1 0,-1-1 1,1 0-1,0 0 0,-1 1 0,1-1 0,0 0 0,-1 0 0,1-1 0,0 1 1,0 0-1,-1 0 0,1-1 0,0 1 0,0-1 0,-3 0 0,3-1-81,0 1-1,0-1 1,0 0-1,1 1 1,-1-1-1,0 0 0,1 0 1,-1 1-1,1-1 1,0 0-1,-1 0 1,1 0-1,0 0 0,0 0 1,0 1-1,1-4 1,0-8-814,1 0 1,1 0 0,0 0-1,7-15 1,9-13-4870,3 0-1,29-42 1,-50 81 5522,21-32-4506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1.372"/>
    </inkml:context>
    <inkml:brush xml:id="br0">
      <inkml:brushProperty name="width" value="0.025" units="cm"/>
      <inkml:brushProperty name="height" value="0.025" units="cm"/>
    </inkml:brush>
  </inkml:definitions>
  <inkml:trace contextRef="#ctx0" brushRef="#br0">1 57 4388,'0'0'14307,"8"10"-11905,-5-6-2137,1-1-44,-1 1 0,1 0 0,-1 1 0,0-1 0,0 0 0,-1 1 0,1 0 0,-1-1 0,0 1 0,-1 0 0,1 0 0,-1 0 0,0 0 0,0 1 0,0 6 0,-1-9-102,7 156 2931,-5-136-2884,2 0 0,0 0 0,2-1 0,14 41 0,-20-62-123,0 0 0,1 0 0,-1 0 0,0-1 1,0 1-1,1 0 0,-1 0 0,1 0 1,-1 0-1,0-1 0,1 1 0,-1 0 0,1 0 1,0-1-1,-1 1 0,1 0 0,0-1 0,-1 1 1,1-1-1,0 1 0,0-1 0,-1 1 0,1-1 1,0 0-1,0 1 0,1-1 0,-1 0-6,-1-1 1,1 0-1,0 0 0,0 1 0,-1-1 0,1 0 1,0 0-1,-1 0 0,1 0 0,-1 0 0,1 0 1,-1 0-1,1 0 0,-1 0 0,0 0 0,0 0 0,1-2 1,7-58 351,-8 58-388,-2-236-25,-3 88-326,5 150 346,0 1-1,0-1 1,0 1-1,0-1 1,0 1-1,0-1 1,0 1-1,0-1 1,0 1-1,1-1 1,-1 1-1,0 0 1,0-1-1,0 1 1,0-1-1,1 1 1,-1-1-1,0 1 1,1-1-1,-1 1 1,0 0-1,1-1 1,-1 1-1,0 0 1,1-1-1,-1 1 1,1 0-1,-1 0 1,0-1-1,1 1 1,-1 0-1,1 0 1,-1 0-1,1 0 1,-1-1-1,1 1 1,-1 0-1,1 0 1,-1 0-1,1 0 1,-1 0-1,1 0 1,-1 0-1,1 0 1,-1 1-1,1-1 1,-1 0-1,1 0 1,-1 0-1,1 0 1,-1 1-1,1-1 1,-1 0-1,0 0 1,1 1-1,-1-1 1,0 0-1,1 1 1,25 21-179,-21-14 174,0 1 0,-1 0-1,1 0 1,-2 0 0,0 0 0,0 1 0,0-1 0,-1 1 0,-1 0 0,1 0 0,-2 0 0,0 14 0,0-20 27,0-1 1,-1 1 0,1-1-1,-1 1 1,0 0-1,0-1 1,0 1 0,-1-1-1,1 0 1,-1 1 0,0-1-1,0 0 1,0 0-1,0 0 1,0 0 0,-1-1-1,1 1 1,-1-1 0,0 1-1,0-1 1,0 0-1,0 0 1,0 0 0,0 0-1,0-1 1,-1 1 0,1-1-1,-1 0 1,1 0-1,-1 0 1,0 0 0,1-1-1,-1 0 1,1 1 0,-1-1-1,-4-1 1,7 1-126,0 0-1,0 0 1,0 0-1,0 0 1,1 0 0,-1 0-1,0 0 1,0 0 0,0 0-1,0-1 1,0 1 0,0 0-1,0-1 1,0 1 0,0-1-1,0 1 1,1-1-1,-1 1 1,0-1 0,0 0-1,1 1 1,-1-1 0,0 0-1,1 0 1,-1 1 0,0-3-1,-2-24-7737,3 22 6343,0-17-9405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2.105"/>
    </inkml:context>
    <inkml:brush xml:id="br0">
      <inkml:brushProperty name="width" value="0.025" units="cm"/>
      <inkml:brushProperty name="height" value="0.025" units="cm"/>
    </inkml:brush>
  </inkml:definitions>
  <inkml:trace contextRef="#ctx0" brushRef="#br0">0 0 4324,'0'0'17131,"1"10"-15247,3 21-330,1-1 0,12 36-1,-13-50-1339,1 0-1,1-1 1,0 0-1,1-1 1,1 1-1,16 22 1,-21-34-206,-1 1 1,1-1 0,0 0-1,0 0 1,0 0 0,1 0 0,-1-1-1,1 1 1,-1-1 0,1 0-1,0 0 1,0 0 0,0-1-1,0 1 1,0-1 0,0 0 0,0 0-1,0-1 1,1 1 0,-1-1-1,0 0 1,1 0 0,-1 0 0,0 0-1,0-1 1,1 0 0,-1 0-1,6-2 1,-2-1-30,0 0 0,0 0 0,-1-1 0,1 0 0,-1-1 0,0 0 0,-1 0 0,0 0-1,0 0 1,0-1 0,-1 0 0,8-14 0,-6 10-9,0-2 0,-1 1-1,0-1 1,-2 0 0,7-24 0,-14 71 118,2-26-18,0 0 0,0 0 0,1 0-1,0 1 1,2 11 0,-2-20-56,0 1 1,1 0-1,-1-1 0,0 1 1,1 0-1,-1-1 0,1 1 1,-1-1-1,1 1 0,-1-1 1,1 1-1,0-1 0,-1 1 1,1-1-1,-1 0 0,1 1 1,0-1-1,0 0 0,-1 0 1,1 1-1,0-1 0,-1 0 1,1 0-1,0 0 0,0 0 1,-1 0-1,1 0 0,0 0 1,0 0-1,-1 0 0,1 0 1,0 0-1,0 0 0,-1-1 1,1 1-1,0 0 0,-1-1 1,1 1-1,0 0 0,-1-1 1,1 1-1,0-1 0,0 0 1,29-19 229,9-30-146,-34 41-144,0 1 1,0 1-1,1-1 1,0 1-1,0 0 1,1 1-1,0-1 1,0 1-1,10-6 1,-16 11 38,0 1 0,0 0-1,-1 0 1,1-1 0,0 1 0,0 0 0,0 0 0,0 0 0,-1 0 0,1 0 0,0 0 0,0 0-1,0 0 1,0 0 0,0 0 0,-1 1 0,1-1 0,0 0 0,0 0 0,0 1 0,-1-1 0,1 1 0,0-1-1,-1 1 1,1-1 0,0 1 0,-1-1 0,1 1 0,0-1 0,-1 1 0,1 0 0,-1-1 0,1 1 0,-1 0-1,0 0 1,1-1 0,-1 1 0,0 0 0,1 0 0,-1 0 0,0-1 0,0 1 0,0 0 0,0 0 0,0 0-1,0 1 1,4 51 1,-4-42 25,3 340 1284,-3-346-1296,-1-1-1,0 0 1,1 0-1,-2 0 1,1 0 0,0 0-1,-1 0 1,0 0 0,0-1-1,0 1 1,0 0 0,-1-1-1,1 0 1,-1 1-1,0-1 1,0 0 0,0-1-1,0 1 1,-1 0 0,1-1-1,-1 0 1,1 0 0,-1 0-1,0 0 1,0-1-1,0 1 1,0-1 0,0 0-1,0 0 1,0 0 0,0-1-1,0 1 1,-1-1 0,1 0-1,0-1 1,-5 0 0,7 1-3,0-1 1,0 0-1,0 0 1,0 0 0,0 0-1,1 0 1,-1-1-1,0 1 1,1-1 0,-1 1-1,1-1 1,-1 1-1,1-1 1,0 0 0,0 0-1,0 1 1,0-1-1,0 0 1,0 0-1,0 0 1,0 0 0,1 0-1,-1 0 1,1-1-1,0 1 1,0 0 0,0 0-1,0 0 1,0 0-1,0-4 1,0-2-49,1-1 0,0 1 0,0 0 0,0-1 0,1 1 0,5-14 0,6-1-297,1 0-1,1 1 1,0 1 0,2 1-1,0 0 1,26-21 0,14-18-3137,-10 4-3691,-1-3-7875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3.009"/>
    </inkml:context>
    <inkml:brush xml:id="br0">
      <inkml:brushProperty name="width" value="0.025" units="cm"/>
      <inkml:brushProperty name="height" value="0.025" units="cm"/>
    </inkml:brush>
  </inkml:definitions>
  <inkml:trace contextRef="#ctx0" brushRef="#br0">36 47 6598,'0'0'21103,"-7"9"-21071,-21 24-32,28-32 0,0-1 0,0 1 0,0-1-1,0 1 1,0-1 0,0 1 0,0-1 0,0 0 0,0 1 0,0-1 0,1 1 0,-1-1-1,0 0 1,0 1 0,0-1 0,1 1 0,-1-1 0,0 0 0,1 1 0,-1-1-1,0 0 1,1 0 0,-1 1 0,0-1 0,1 0 0,-1 0 0,0 1 0,1-1 0,-1 0-1,1 0 1,-1 0 0,0 0 0,1 1 0,-1-1 0,1 0 0,-1 0 0,1 0-1,-1 0 1,0 0 0,1 0 0,-1 0 0,1 0 0,-1-1 0,1 1 0,0 0 0,28 3 10,-26-3-15,15 1-91,0 0 0,0 2 0,1 0 1,-1 1-1,-1 1 0,20 7 0,-34-11 79,1 1-1,-1 0 1,0 0-1,1 0 1,-1 0 0,0 1-1,0-1 1,0 1-1,-1 0 1,1 0 0,-1 0-1,1 0 1,-1 0-1,0 0 1,2 4 0,-3-3 26,0 0-1,0 0 1,-1 0 0,1 0 0,-1 0 0,0 0 0,0 0-1,0 0 1,-1 0 0,1 0 0,-1 0 0,0 0 0,0 0-1,0-1 1,-1 1 0,1 0 0,-5 6 0,0 0 187,0 0-1,-1 0 1,0-1 0,0 1 0,-13 11 0,16-17-24,-1 0 1,1 0 0,-1-1 0,1 1 0,-1-1 0,0 0 0,0 0-1,-1-1 1,1 1 0,-1-1 0,1 0 0,-11 1 0,16-3-167,-1-1-1,1 1 1,0-1 0,0 0 0,0 1 0,0-1 0,0 0 0,0 1-1,0-1 1,0 1 0,0-1 0,0 0 0,0 1 0,0-1 0,0 0-1,1 1 1,-1-1 0,0 1 0,0-1 0,1 1 0,-1-1 0,0 0-1,1 1 1,-1-1 0,1 1 0,-1 0 0,0-1 0,1 1 0,-1-1-1,1 1 1,-1 0 0,2-1 0,15-21-370,-8 14 486,40-42-1767,-32 31-730,-1 0-1,15-22 1,-24 30 1164,0 0 0,-1-1 1,-1 0-1,0 0 0,6-20 1,-8 20 737,-1 0 0,0 0 1,0-23-1,-1 11 4264,2 30-419,5 46 900,-5-33-4005,-2-12-10,3 14 561,0 0 0,12 30 0,-15-48-784,0 1 1,0-1 0,0 0 0,1 0-1,-1 0 1,1 0 0,0 0 0,0 0 0,0 0-1,0 0 1,0-1 0,0 1 0,1-1-1,0 0 1,-1 0 0,1 0 0,0 0-1,0 0 1,0 0 0,0-1 0,0 1-1,1-1 1,5 2 0,-8-3-145,1 0-1,-1-1 1,1 1 0,0 0 0,-1 0 0,1-1-1,-1 1 1,1 0 0,-1-1 0,0 0 0,1 1 0,-1-1-1,1 0 1,-1 0 0,0 0 0,0 0 0,0 0-1,1 0 1,-1 0 0,0 0 0,0 0 0,0 0-1,0-1 1,-1 1 0,1 0 0,0-1 0,-1 1 0,1-1-1,0 1 1,-1 0 0,0-1 0,1-1 0,5-54-7659,-6 51 6634,0-34-7075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3.352"/>
    </inkml:context>
    <inkml:brush xml:id="br0">
      <inkml:brushProperty name="width" value="0.025" units="cm"/>
      <inkml:brushProperty name="height" value="0.025" units="cm"/>
    </inkml:brush>
  </inkml:definitions>
  <inkml:trace contextRef="#ctx0" brushRef="#br0">0 1 9513,'0'0'15150,"0"52"-14861,20-33-225,6-2-897,3-4-2178,1-5-3011,5-6-7270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3.754"/>
    </inkml:context>
    <inkml:brush xml:id="br0">
      <inkml:brushProperty name="width" value="0.025" units="cm"/>
      <inkml:brushProperty name="height" value="0.025" units="cm"/>
    </inkml:brush>
  </inkml:definitions>
  <inkml:trace contextRef="#ctx0" brushRef="#br0">128 209 9513,'-9'5'7597,"-3"2"-6446,0 1 0,1 0 0,0 1 1,0 0-1,-12 13 0,19-18-904,1 1 0,-1 0 0,0-1 0,1 1 0,0 1 0,0-1 1,1 0-1,-1 1 0,1-1 0,1 1 0,-1 0 0,1-1 0,-1 1 0,2 0 0,-1 0 0,1 0 0,0 7 0,0-12-225,0 1-1,0-1 0,1 0 0,-1 0 1,0 1-1,1-1 0,-1 0 0,1 0 1,-1 1-1,1-1 0,0 0 0,-1 0 1,1 0-1,0 0 0,0 0 0,0 0 1,0 0-1,0 0 0,0 0 0,0 0 1,0-1-1,0 1 0,0 0 0,2 0 1,1 0-4,-1 0 1,0 0 0,1-1 0,-1 1 0,0-1 0,1 0 0,-1 0 0,0 0-1,7-1 1,-1-1-3,-1 0 1,1 0-1,-1-1 0,1 0 0,-1-1 0,0 1 0,8-6 0,-4 0-2,-1-1 0,0 1 0,-1-2 1,0 1-1,0-2 0,-1 1 0,-1-1 0,0 0 0,-1-1 0,0 0 0,-1 0 0,8-22 1,-6 8 20,-2-1 0,0 0 0,-2 0 1,-1 0-1,-1-42 0,-2 70-35,0 0 1,0 0-1,0 0 0,0 1 0,-1-1 1,1 0-1,0 0 0,0 0 0,0 0 1,0 0-1,0-1 0,0 1 0,0 0 1,-1 0-1,1 0 0,0 0 0,0 0 1,0 0-1,0 0 0,0 0 0,0 0 1,0 0-1,-1 0 0,1 0 0,0 0 1,0 0-1,0 0 0,0-1 1,0 1-1,0 0 0,0 0 0,0 0 1,0 0-1,0 0 0,0 0 0,0 0 1,0 0-1,0-1 0,0 1 0,0 0 1,0 0-1,0 0 0,0 0 0,0 0 1,0 0-1,0-1 0,0 1 0,0 0 1,0 0-1,0 0 0,0 0 0,0 0 1,0 0-1,0 0 0,0-1 0,0 1 1,0 0-1,0 0 0,-7 15 8,-5 24 22,6-14 91,0 1 0,2 1 0,1-1 0,1 0-1,1 1 1,2-1 0,4 37 0,-4-60-112,0 0 0,0 0-1,0 0 1,0 0 0,1-1 0,-1 1 0,1 0 0,-1 0 0,1-1 0,0 1 0,0-1 0,1 0-1,-1 0 1,0 1 0,1-1 0,-1-1 0,1 1 0,0 0 0,-1-1 0,1 1 0,0-1 0,0 0-1,0 0 1,0 0 0,0 0 0,0 0 0,1-1 0,-1 0 0,0 1 0,0-1 0,0 0 0,0 0 0,1-1-1,-1 1 1,4-2 0,5 0 8,-1-1-1,0 0 1,0 0 0,-1-1-1,1-1 1,-1 0-1,0 0 1,17-12 0,-12 5-24,0 0 0,-1-1 0,-1-1 0,0 0 0,13-18 0,-21 25 5,-1 0 1,1 0-1,-1-1 0,-1 0 1,1 1-1,-1-1 1,0 0-1,-1-1 0,0 1 1,-1 0-1,1-1 1,-1 1-1,-1-17 0,0 23 12,0 0 0,0 0 0,0 1 0,-1-1 0,1 0 0,-1 0 0,1 0 0,-1 0 0,0 1 0,1-1 0,-1 0 0,0 1 0,0-1 0,0 1 0,-1-1 0,1 1 0,0-1 0,0 1 0,-1 0 0,1 0 0,-1-1 0,1 1 0,-1 0 0,1 0 0,-1 1 0,0-1 0,0 0 0,1 0 0,-1 1 0,0-1 0,0 1 0,0 0 0,1-1 0,-1 1 0,0 0 0,0 0 0,0 0 0,0 0 0,0 1 0,0-1-1,1 0 1,-1 1 0,-3 1 0,-2 0 37,0 0 0,0 0 0,0 1 0,1 0 0,-1 0 0,1 1 0,0 0 0,0 0 0,0 0 0,-6 7 0,7-5-12,0 0 0,1-1-1,0 2 1,0-1 0,1 0 0,-1 1 0,1-1 0,1 1-1,-1 0 1,-1 8 0,4-12-27,-1-1 0,1 0 0,0 0 0,0 0 0,0 1 0,0-1 0,0 0 0,0 0 0,0 1 0,1-1 0,-1 0 0,1 0 0,0 0 0,0 0 0,0 0 0,-1 0 0,2 0 0,-1 0 0,0 0 0,0 0-1,1-1 1,-1 1 0,1 0 0,-1-1 0,1 1 0,0-1 0,0 0 0,-1 1 0,1-1 0,0 0 0,0 0 0,0 0 0,0-1 0,1 1 0,-1 0 0,3 0 0,12 2-528,0 0 0,0 0 0,0-2 0,33-1 0,-34-1-623,-1 0 0,0-2-1,0 0 1,0 0 0,27-11-1,4-8-9703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4.578"/>
    </inkml:context>
    <inkml:brush xml:id="br0">
      <inkml:brushProperty name="width" value="0.025" units="cm"/>
      <inkml:brushProperty name="height" value="0.025" units="cm"/>
    </inkml:brush>
  </inkml:definitions>
  <inkml:trace contextRef="#ctx0" brushRef="#br0">0 320 14189,'0'0'5536,"5"-11"-3406,0 4-1741,-1-1 0,1 1 0,0-1 1,0 1-1,12-11 0,-16 17-349,1-1 1,-1 1 0,0 0 0,1 0-1,-1-1 1,1 1 0,-1 0 0,1 0-1,0 1 1,-1-1 0,1 0-1,0 1 1,-1-1 0,1 1 0,0-1-1,0 1 1,0 0 0,0 0 0,-1 0-1,1 0 1,0 0 0,0 0 0,0 0-1,0 0 1,-1 1 0,1-1-1,0 1 1,0 0 0,-1-1 0,1 1-1,0 0 1,-1 0 0,1 0 0,-1 0-1,1 0 1,-1 0 0,0 1 0,1-1-1,-1 0 1,0 1 0,0-1-1,0 1 1,1 1 0,7 11-18,-1 1 0,-1 0 0,0 0-1,-1 0 1,-1 1 0,5 21 0,-6-17 1,2-1 0,1 0 0,15 32 0,-21-49 5,-1 0-1,1-1 1,0 1 0,0-1-1,-1 1 1,1-1 0,0 0-1,0 1 1,1-1-1,-1 0 1,0 0 0,0 1-1,1-1 1,-1 0 0,0 0-1,1 0 1,-1-1-1,1 1 1,-1 0 0,1-1-1,0 1 1,-1-1 0,1 1-1,0-1 1,-1 0-1,1 1 1,0-1 0,-1 0-1,1 0 1,0 0 0,0 0-1,-1-1 1,1 1-1,0 0 1,-1-1 0,1 1-1,-1-1 1,1 0 0,0 0-1,-1 1 1,1-1-1,-1 0 1,0 0 0,1 0-1,-1 0 1,0-1 0,0 1-1,0 0 1,2-2-1,5-6 245,-1 0 1,1-1-1,-2 1 0,1-2 0,8-17 0,-5 4-129,0-1 0,-2 0 0,-1 0 0,-1-1 0,-1 0 1,-1 0-1,-1 0 0,-1-34 0,-2 59-137,0 0 0,0 1 0,0-1 1,0 0-1,1 1 0,-1-1 0,0 1 0,0-1 0,0 0 0,0 1 1,-1-1-1,1 0 0,0 1 0,0-1 0,0 0 0,0 1 1,-1-1-1,1 1 0,0-1 0,-1 0 0,1 1 0,0-1 0,-1 1 1,1-1-1,-1 1 0,1-1 0,-1 1 0,1 0 0,-1-1 1,1 1-1,-1-1 0,1 1 0,-1 0 0,1 0 0,-2-1 1,1 1-2,0 1 1,0-1 0,0 1-1,1-1 1,-1 1 0,0 0-1,0-1 1,1 1 0,-1 0-1,0-1 1,1 1 0,-1 0-1,0 0 1,1 0 0,-1-1-1,1 1 1,0 0 0,-1 0-1,1 0 1,0 0 0,-1 0-1,1 2 1,-9 69 41,8-67-42,1 0 0,0 0 1,1 0-1,-1 0 0,1 0 0,0 0 0,0-1 0,0 1 0,1 0 1,-1 0-1,1-1 0,3 6 0,-3-8 16,-1-1 0,1 1-1,-1-1 1,1 0 0,0 0 0,-1 1-1,1-1 1,0 0 0,0-1 0,0 1-1,0 0 1,0 0 0,0-1 0,0 1-1,0-1 1,0 0 0,0 1 0,0-1-1,0 0 1,0 0 0,0-1 0,0 1-1,0 0 1,0-1 0,0 1 0,0-1-1,0 1 1,0-1 0,0 0 0,-1 0-1,1 0 1,0 0 0,0 0 0,2-2-1,4-3 111,0 0-1,0-1 0,0 0 0,-1 0 0,10-13 0,-7 6-125,0 0-1,-1-1 0,-1-1 1,0 1-1,-1-1 0,-1 0 1,0-1-1,-1 0 0,-1 0 1,-1 0-1,0 0 0,-1 0 1,0-26-1,-2 43-5,0 0 0,0 0 0,0-1 0,0 1 0,0 0 0,0 0 0,0-1 0,0 1 0,0 0 0,0 0 0,0-1 0,0 1 0,0 0 0,0 0 0,0-1 0,0 1 0,0 0 0,0 0 0,0-1 0,0 1 0,0 0 0,0 0 0,0-1 0,-1 1 0,1 0 0,0 0 0,0 0 0,0-1 0,0 1 0,-1 0 0,1 0 0,0 0 0,0 0 0,0-1 0,-1 1 0,1 0 0,0 0 0,0 0 0,-1 0 0,1 0 0,0 0 0,0 0 0,0 0 0,-1 0 0,1 0 0,0 0 0,0 0 0,-1 0 0,-8 11 0,5 12 0,0 0 0,2 0 0,1 1 0,0-1 0,2 1 0,4 27 0,-4-41 7,1-1 0,0 0 0,0 0 0,1 1 0,0-1 0,1-1 0,6 13 0,-9-19-15,0 0 0,0 0 0,0 0 0,1 0 0,-1 0 0,0 0 0,1 0 0,0-1 0,-1 1 0,1 0 0,0-1 0,0 0 0,0 1 0,0-1 0,0 0 0,0 0 0,0 0 0,1 0 0,-1 0 0,0 0 0,0-1 0,1 1 0,-1-1 0,0 0 0,1 0 0,-1 0 0,1 0 0,-1 0 0,0 0 0,1 0 0,-1-1 0,0 1 0,1-1 0,2-1 0,-3 1-222,0 0 1,0 0-1,0-1 1,-1 1-1,1 0 0,0-1 1,-1 1-1,1-1 1,-1 0-1,0 1 1,3-5-1,7-23-6560,-9 6-1154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4.940"/>
    </inkml:context>
    <inkml:brush xml:id="br0">
      <inkml:brushProperty name="width" value="0.025" units="cm"/>
      <inkml:brushProperty name="height" value="0.025" units="cm"/>
    </inkml:brush>
  </inkml:definitions>
  <inkml:trace contextRef="#ctx0" brushRef="#br0">1 0 19603,'0'0'8744,"54"27"-18994,-45-17 161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5.610"/>
    </inkml:context>
    <inkml:brush xml:id="br0">
      <inkml:brushProperty name="width" value="0.025" units="cm"/>
      <inkml:brushProperty name="height" value="0.025" units="cm"/>
    </inkml:brush>
  </inkml:definitions>
  <inkml:trace contextRef="#ctx0" brushRef="#br0">1 386 8552,'0'0'17857,"8"-3"-17430,0 0-374,1-1-1,-1 0 1,0 0-1,-1-1 1,1 0-1,-1 0 1,9-8 0,-13 11-36,0-1 1,-1 0 0,1-1 0,-1 1-1,0 0 1,0-1 0,0 1 0,0-1 0,0 0-1,-1 1 1,0-1 0,1 0 0,-1 0-1,-1 0 1,1 0 0,-1 0 0,1 0-1,-1 0 1,0 0 0,-1 0 0,0-6-1,1 9-8,0 0-1,0 1 0,0-1 0,0 0 1,0 1-1,0-1 0,0 0 0,0 0 1,0 1-1,0-1 0,-1 0 0,1 1 1,0-1-1,0 1 0,-1-1 0,1 0 1,0 1-1,-1-1 0,1 1 0,-1-1 1,1 1-1,-1-1 0,1 1 0,-1-1 1,1 1-1,-1-1 0,1 1 0,-1 0 1,0-1-1,1 1 0,-1 0 0,1-1 1,-1 1-1,0 0 0,1 0 0,-1 0 1,0 0-1,0 0 0,1-1 0,-1 1 1,0 1-1,1-1 0,-1 0 0,0 0 1,1 0-1,-1 0 0,0 0 0,1 1 1,-1-1-1,0 0 0,1 0 0,-1 1 1,1-1-1,-1 0 0,0 1 0,1-1 1,-1 1-1,1-1 0,-1 1 0,1-1 0,-1 2 1,-2 1-2,-1 0 0,1 1 1,0-1-1,0 1 0,1 0 0,-1 0 1,1 0-1,-3 5 0,-1 12 129,1 0 0,0 1 0,2 0 1,0 0-1,1 34 0,2-56-129,0 1 1,0 0-1,0 0 0,0 0 1,0 0-1,0 0 1,0-1-1,0 1 0,0 0 1,0 0-1,0 0 1,1 0-1,-1-1 0,0 1 1,1 0-1,-1 0 1,1 0-1,-1-1 0,1 1 1,-1 0-1,1-1 1,-1 1-1,1 0 1,-1-1-1,1 1 0,0-1 1,1 2-1,-1-2 3,1 0-1,-1 0 0,0 0 1,1 0-1,-1 0 1,0-1-1,0 1 1,1 0-1,-1-1 0,0 1 1,1-1-1,-1 1 1,0-1-1,0 1 0,2-2 1,41-35-48,-2-11-2331,44-63-1,-60 75 1584,-26 37 799,0-1 0,0 0 1,0 1-1,0-1 0,0 1 1,0-1-1,0 1 0,1-1 1,-1 1-1,0-1 0,0 0 0,0 1 1,0-1-1,1 1 0,-1-1 1,0 0-1,0 1 0,1-1 1,-1 1-1,0-1 0,0 0 0,1 0 1,-1 1-1,1-1 0,-1 0 1,0 1-1,1-1 0,-1 0 1,0 0-1,1 0 0,-1 1 0,1-1 1,-1 0-1,1 0 0,-1 0 1,1 0-1,-1 0 0,0 0 1,1 0-1,-1 0 0,1 0 1,-1 0-1,1 0 0,-1 0 0,1 0 1,-1-1-1,0 1 0,1 0 1,-1 0-1,1 0 0,-1 0 1,1-1-1,-1 1 0,0 0 0,1-1 1,-1 1-1,0 0 0,1-1 1,-1 1-1,0 0 0,0-1 1,1 1-1,-1 0 0,0-1 0,0 1 1,0-1-1,1 0 0,4 57 815,-2-20-323,-3-35-479,0 0 0,0 1 1,1-1-1,-1 0 0,0 0 1,1 1-1,-1-1 0,1 0 1,0 0-1,-1 0 0,1 1 1,0-1-1,0 0 1,0 0-1,0 0 0,0 0 1,0 0-1,0-1 0,0 1 1,0 0-1,0 0 0,0-1 1,0 1-1,1-1 0,-1 1 1,2 0-1,-1-1-5,1 0-1,-1-1 1,0 1-1,0-1 1,0 1-1,0-1 1,0 0-1,0 1 1,0-1-1,0 0 1,0-1-1,0 1 1,0 0-1,2-3 1,6-4 5,-1-2-1,0 1 1,0-1 0,8-13-1,-7 8-40,0-1 0,-1 0 0,-1-1 0,0 0 0,6-22 0,-15 50 89,0 1 1,2 0 0,-1 0 0,1 0-1,1 0 1,0 0 0,1 0 0,0-1-1,1 0 1,5 14 0,-7-22-69,0 1 0,0-1 0,0 0 0,0 1 0,1-1 0,-1 0 0,1 0 0,0-1 0,0 1 0,0-1 0,0 1 0,0-1 0,0 0 0,1 0 0,-1 0 0,1-1 0,-1 1-1,1-1 1,0 0 0,-1 0 0,1 0 0,0 0 0,0-1 0,0 0 0,7 0 0,-5 0 33,-1-1 0,1-1 0,-1 1 0,0-1-1,1 0 1,-1 0 0,0-1 0,0 1 0,-1-1-1,1 0 1,0 0 0,-1-1 0,0 1 0,0-1-1,0 0 1,0 0 0,5-7 0,-4 2 93,1 0 0,-1 0-1,0 0 1,-1 0 0,6-20 0,-9 27-60,0-1-1,0 1 1,0-1 0,-1 1 0,1-1-1,-1 1 1,0-1 0,0 0 0,0 1-1,0-1 1,0 0 0,-1 1 0,1-1 0,-1 1-1,0-1 1,1 1 0,-1-1 0,0 1-1,-1-1 1,1 1 0,0 0 0,-1-1-1,1 1 1,-1 0 0,0 0 0,1 0-1,-1 0 1,-2-1 0,-58-30 571,49 28-617,1-1 0,0 0 1,0-1-1,1 0 1,0-1-1,-16-15 0,26 23-26,1 0-1,-1-1 1,1 1-1,0 0 1,-1 0-1,1-1 1,0 1-1,-1-1 0,1 1 1,0 0-1,0-1 1,-1 1-1,1-1 1,0 1-1,0-1 1,0 1-1,0 0 1,-1-1-1,1 1 0,0-1 1,0 1-1,0-1 1,0 1-1,0-1 1,0 1-1,0-1 1,0 1-1,0-1 1,1 1-1,-1-1 0,0 1 1,0 0-1,0-1 1,0 1-1,1-1 1,-1 1-1,0-1 1,1 1-1,-1 0 0,0-1 1,0 1-1,1 0 1,-1-1-1,1 1 1,-1 0-1,0-1 1,1 1-1,-1 0 1,1 0-1,-1 0 0,1-1 1,-1 1-1,0 0 1,1 0-1,-1 0 1,1 0-1,-1 0 1,1 0-1,-1 0 0,1 0 1,-1 0-1,1 0 1,-1 0-1,1 0 1,46-1-136,-33 1-2,60-8-2435,-26-4-2888,-9-3-2846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6.451"/>
    </inkml:context>
    <inkml:brush xml:id="br0">
      <inkml:brushProperty name="width" value="0.025" units="cm"/>
      <inkml:brushProperty name="height" value="0.025" units="cm"/>
    </inkml:brush>
  </inkml:definitions>
  <inkml:trace contextRef="#ctx0" brushRef="#br0">66 193 4548,'-1'-18'10232,"-4"0"-4374,5 17-5703,0 0 0,-1 0 0,1 1 0,-1-1 0,1 0 0,-1 0 0,0 1 0,1-1 0,-1 0 0,0 1 0,1-1 0,-1 1 0,0-1 0,0 1 0,0-1 0,0 1-1,1-1 1,-1 1 0,0 0 0,0 0 0,0-1 0,0 1 0,0 0 0,0 0 0,0 0 0,0 0 0,0 0 0,0 0 0,1 0 0,-1 0 0,0 0 0,0 1 0,0-1 0,0 0-1,0 1 1,0-1 0,0 0 0,0 1 0,-1 1-72,0 0 0,0-1 0,0 1 0,0 0 0,0 0 0,1 0 0,-1 0 0,1 0 0,-1 0 0,1 0 0,0 1 0,0-1 0,0 0 0,0 1 0,0-1 0,1 1 0,-1-1 0,1 1 0,0-1 0,-1 3 0,-2 59 266,3-57-241,0-2-64,4 39 97,-4-43-137,0-1-1,0 1 1,0 0-1,0-1 1,0 1 0,0 0-1,0 0 1,1-1-1,-1 1 1,0 0-1,1-1 1,-1 1 0,0-1-1,1 1 1,-1 0-1,1-1 1,-1 1 0,1-1-1,-1 1 1,1-1-1,0 0 1,-1 1-1,1-1 1,-1 1 0,1-1-1,0 0 1,-1 1-1,1-1 1,0 0 0,0 0-1,-1 0 1,1 0-1,0 0 1,-1 1 0,1-1-1,0 0 1,0-1-1,-1 1 1,1 0-1,0 0 1,-1 0 0,1 0-1,0 0 1,-1-1-1,1 1 1,0 0 0,-1-1-1,1 1 1,0 0-1,-1-1 1,1 1-1,-1-1 1,2 0 0,4-7 63,1 1 1,-1-1-1,-1 0 0,1 0 1,-1 0-1,-1-1 1,1 0-1,-2 0 0,4-10 1,5-11-27,-11 28-37,5-10 8,0-1 0,1 1 0,0 0 0,12-14 0,-18 25-13,0 0 1,0-1-1,0 1 0,1 0 1,-1 0-1,0 0 0,1 0 1,-1 0-1,1 0 1,-1 0-1,1 0 0,-1 1 1,1-1-1,0 1 0,-1-1 1,1 1-1,0-1 1,2 1-1,-3 0-1,1 1 0,0 0 0,-1-1-1,1 1 1,0 0 0,-1 0 0,1 0 0,-1 0 0,1 0 0,-1 0 0,1 0 0,-1 0-1,0 1 1,0-1 0,1 1 0,-1-1 0,0 1 0,0-1 0,-1 1 0,1-1-1,1 4 1,38 91 269,-40-95-250,0-1-1,1 1 0,-1 0 1,0 0-1,1-1 0,-1 1 1,1 0-1,-1-1 0,1 1 1,-1 0-1,1-1 0,-1 1 1,1-1-1,0 1 0,-1-1 1,1 1-1,0-1 0,0 1 1,-1-1-1,1 0 0,0 1 1,0-1-1,-1 0 0,1 0 1,0 1-1,0-1 0,0 0 1,0 0-1,-1 0 0,1 0 1,0 0-1,0 0 0,0-1 1,-1 1-1,1 0 1,0 0-1,0 0 0,0-1 1,-1 1-1,1 0 0,0-1 1,0 1-1,-1-1 0,1 1 1,0-1-1,-1 1 0,1-1 1,-1 1-1,1-1 0,-1 0 1,1 1-1,-1-1 0,1-1 1,27-43 524,-25 39-502,14-31 82,-9 19-117,1-1 0,1 1 0,0 1 0,1 0 0,1 0 0,18-18 0,-30 34-20,1 1 0,0-1 0,-1 0-1,1 1 1,0-1 0,0 1-1,-1-1 1,1 1 0,0-1-1,0 1 1,0 0 0,-1-1-1,1 1 1,0 0 0,0 0-1,0-1 1,0 1 0,0 0-1,0 0 1,0 0 0,0 0-1,0 0 1,0 1 0,-1-1-1,1 0 1,0 0 0,0 0-1,0 1 1,0-1 0,0 0 0,0 1-1,-1-1 1,1 1 0,0-1-1,0 1 1,-1 0 0,1-1-1,0 1 1,-1 0 0,1-1-1,-1 1 1,1 0 0,-1 0-1,1-1 1,-1 1 0,1 0-1,-1 0 1,0 0 0,1 0-1,-1 0 1,0-1 0,0 3-1,16 63-2014,-11-45-544,-4-17 1226,1 4-770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408"/>
    </inkml:context>
    <inkml:brush xml:id="br0">
      <inkml:brushProperty name="width" value="0.025" units="cm"/>
      <inkml:brushProperty name="height" value="0.025" units="cm"/>
    </inkml:brush>
  </inkml:definitions>
  <inkml:trace contextRef="#ctx0" brushRef="#br0">1 470 14414,'0'0'1473,"7"-61"-960,28 22-65,16-6 929,8-8-160,14-3-640,-1 6-353,7 3-288,-15 5-1409,-16 3-2723,-14 2-7431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0.654"/>
    </inkml:context>
    <inkml:brush xml:id="br0">
      <inkml:brushProperty name="width" value="0.025" units="cm"/>
      <inkml:brushProperty name="height" value="0.025" units="cm"/>
    </inkml:brush>
  </inkml:definitions>
  <inkml:trace contextRef="#ctx0" brushRef="#br0">0 0 8872,'0'0'3390,"10"1"-3571,-8-1 182,14-1 7,-1 2 0,1 0 0,0 1 0,0 0-1,-1 2 1,1-1 0,15 8 0,16 11 221,1-1-1,0-3 1,2-2 0,0-2 0,0-2 0,60 6-1,357-9-33,-283-11-203,23 2 93,657-23 1688,491-76-753,-1195 95-499,1 7 0,254 38 1,-302-24-240,172 4 1,-220-21-222,-1-3 0,0-3 0,0-3 0,73-19 0,-30-1 83,-107 29-214,0 0 0,0 0 1,0-1-1,1 1 0,-1 0 0,0 0 1,0 0-1,0-1 0,0 1 0,1 0 0,-1 0 1,0-1-1,0 1 0,0 0 0,0 0 0,0-1 1,0 1-1,0 0 0,0 0 0,0-1 0,1 1 1,-1 0-1,0 0 0,0-1 0,0 1 1,-1 0-1,1-1 0,0 1 0,0 0 0,0 0 1,0-1-1,0 1 0,0 0 0,0 0 0,0-1 1,-1 1-1,1 0 0,0 0 0,0 0 1,0-1-1,0 1 0,-1 0 0,1 0 0,0 0 1,0-1-1,0 1 0,-1 0 0,1 0 0,0 0 1,0 0-1,-1 0 0,-10-11-4138,-3 5-682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7.404"/>
    </inkml:context>
    <inkml:brush xml:id="br0">
      <inkml:brushProperty name="width" value="0.025" units="cm"/>
      <inkml:brushProperty name="height" value="0.025" units="cm"/>
    </inkml:brush>
  </inkml:definitions>
  <inkml:trace contextRef="#ctx0" brushRef="#br0">1 68 4516,'0'0'20238,"0"10"-18642,2 16-1159,0 0-1,2-1 1,1 1 0,2-1-1,0 0 1,1 0-1,2-1 1,22 43-1,-31-65-430,0-1 0,-1 0-1,1 1 1,0-1 0,-1 1 0,1-1-1,0 0 1,0 0 0,0 0-1,0 0 1,0 1 0,1-1 0,-1-1-1,0 1 1,0 0 0,1 0-1,-1 0 1,0-1 0,1 1-1,-1 0 1,1-1 0,-1 0 0,3 1-1,-3-2 8,0 1-1,0-1 0,0 0 0,-1 0 0,1 0 1,0 0-1,0 0 0,-1 0 0,1 0 1,0-1-1,-1 1 0,1 0 0,-1 0 1,1 0-1,-1-1 0,0 1 0,0 0 0,1 0 1,-1-1-1,0-1 0,1-14 58,0 1 0,-4-32 0,2 36-59,-1 0 0,0 0 0,-1-1 0,0 2 0,-1-1 1,-1 0-1,0 1 0,0 0 0,-1 0 0,-13-19 0,15 29-43,4 9-40,6 9-48,-5-14 120,1 0 0,0 0 0,0 0 0,0 0 0,0 0 0,1 0 0,-1 0-1,1-1 1,0 1 0,0-1 0,0 0 0,0 0 0,0 0 0,0 0 0,0-1 0,0 1 0,1-1 0,-1 0 0,1 0 0,-1 0-1,1 0 1,-1 0 0,1-1 0,0 0 0,-1 0 0,1 0 0,0 0 0,5-1 0,-2-1 6,-1 0 1,1-1 0,-1 1-1,1-1 1,-1 0 0,0-1-1,0 0 1,0 0 0,-1 0-1,1 0 1,-1-1 0,0 0-1,8-10 1,4-8 4,-1 0-1,20-40 1,-37 68-29,0 0 1,0 0-1,0-1 0,1 1 1,-1 0-1,1 1 0,1 6 0,-1 11 58,-1-11 10,0 1-1,1-1 0,0 0 0,1 1 0,0-1 0,4 17 0,-4-27-41,0 1-1,0-1 1,0 1-1,0-1 1,0 0-1,0 1 1,1-1-1,-1 0 0,1 0 1,0 0-1,-1 0 1,1 0-1,0 0 1,0-1-1,0 1 0,1-1 1,-1 1-1,0-1 1,0 0-1,1 0 1,-1 0-1,1 0 1,-1 0-1,1 0 0,-1-1 1,1 1-1,0-1 1,-1 0-1,1 0 1,-1 0-1,1 0 0,0 0 1,-1 0-1,1-1 1,-1 1-1,5-2 1,0-1 4,0 1 0,0-1 0,-1 0 0,1 0 0,-1-1 0,0 0 0,0 0 0,0-1 0,0 1 1,-1-1-1,1 0 0,-2-1 0,1 1 0,0-1 0,-1 0 0,4-7 0,-3 4-10,1 0 1,-2-1-1,1 1 0,-1-1 0,-1 0 0,0 0 0,0 0 1,-1 0-1,0-1 0,0-16 0,-2 25 2,0 1 0,0 0 1,-1 0-1,1 0 0,0-1 0,0 1 0,-1 0 0,1 0 0,-1 0 0,1 0 0,-1 0 0,0 0 0,1 0 0,-1 0 1,0 0-1,0 0 0,1 0 0,-1 0 0,0 0 0,0 0 0,0 1 0,0-1 0,0 0 0,0 1 0,0-1 1,-1 1-1,1-1 0,0 1 0,0 0 0,0-1 0,0 1 0,-1 0 0,1 0 0,0 0 0,0 0 0,0 0 1,-1 0-1,1 0 0,0 0 0,0 0 0,-1 1 0,1-1 0,0 0 0,0 1 0,-2 0 0,-1 0 11,0 1-1,0-1 0,0 0 0,0 1 1,0 0-1,1 0 0,-1 0 1,1 1-1,-1-1 0,1 1 0,0 0 1,-6 5-1,7-5-4,0 0 0,1 0 0,-1 0 0,0 0 0,1 0 0,0 0 0,-1 0 0,1 1 0,0-1-1,1 0 1,-1 1 0,1-1 0,-1 1 0,1-1 0,0 0 0,0 1 0,1-1 0,-1 1 0,1-1 0,-1 0 0,1 1 0,2 4 0,-1-6-67,0 1 1,0 0-1,0-1 0,1 1 1,-1-1-1,1 0 1,-1 0-1,1 0 0,0 0 1,0 0-1,0-1 1,0 1-1,0-1 0,0 0 1,0 0-1,1 0 1,-1 0-1,0 0 0,1-1 1,-1 0-1,0 1 1,6-2-1,-1 2-449,46-4-4903,-26-10-922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8.026"/>
    </inkml:context>
    <inkml:brush xml:id="br0">
      <inkml:brushProperty name="width" value="0.025" units="cm"/>
      <inkml:brushProperty name="height" value="0.025" units="cm"/>
    </inkml:brush>
  </inkml:definitions>
  <inkml:trace contextRef="#ctx0" brushRef="#br0">3 166 4356,'0'0'5867,"-1"8"-1837,0 2-3435,1-6-35,-1 0 0,1 0 1,0 0-1,0 0 1,0 0-1,1 0 0,-1 0 1,2 5-1,-1-8-401,0 1-1,0-1 1,-1 0-1,1 1 1,0-1 0,0 0-1,0 0 1,0 0-1,1 0 1,-1 0-1,0 0 1,0 0-1,0 0 1,1-1-1,-1 1 1,1 0-1,-1-1 1,0 1-1,1-1 1,-1 1 0,1-1-1,-1 0 1,1 0-1,-1 0 1,1 0-1,-1 0 1,1 0-1,-1 0 1,3 0-1,1-1-11,0-1-1,0 1 0,0-1 0,-1 0 0,1 0 1,-1 0-1,1-1 0,-1 1 0,0-1 0,1 0 1,-1 0-1,-1-1 0,1 1 0,-1-1 1,1 0-1,-1 0 0,0 0 0,0 0 0,2-6 1,2-2 0,0 0 0,0-1 0,-2 0 0,1 0 0,5-25 0,-10 31-106,1 1 1,-1-1-1,-1 0 1,1 1-1,-1-1 1,-1-10-1,0 16-35,1 0 0,0 0 0,0-1 0,-1 1 0,1 0 0,-1 0-1,1 0 1,-1 0 0,1 0 0,-1 0 0,0 0 0,0 0 0,1 0 0,-1 0-1,0 1 1,0-1 0,0 0 0,0 0 0,0 1 0,0-1 0,0 1 0,0-1-1,0 1 1,0-1 0,0 1 0,0-1 0,0 1 0,-1 0 0,1 0 0,0 0-1,0 0 1,0 0 0,0 0 0,-1 0 0,1 0 0,0 0 0,0 0 0,0 0 0,0 1-1,-1-1 1,1 1 0,0-1 0,0 1 0,-1 0 0,-3 2-7,0-1 0,0 1 0,0 1 0,0-1 0,1 1 0,-1-1 0,1 1 0,0 1 0,0-1 0,1 0 0,-1 1 0,1 0 0,0 0 0,0 0 0,1 0 0,-3 6 0,-2 7-8,0 1 0,1-1 0,-6 28-1,9-29 40,0-1-1,1 1 0,1 0 1,1 0-1,2 27 0,-2-41-75,0 0-1,0-1 0,1 1 1,-1 0-1,1-1 0,0 1 0,0-1 1,0 1-1,0-1 0,0 1 0,0-1 1,1 0-1,-1 0 0,1 0 0,0 1 1,-1-2-1,1 1 0,0 0 0,0 0 1,0 0-1,1-1 0,-1 1 1,0-1-1,0 0 0,1 0 0,-1 0 1,1 0-1,-1 0 0,1 0 0,0-1 1,-1 1-1,1-1 0,0 1 0,-1-1 1,1 0-1,0 0 0,-1-1 0,1 1 1,-1 0-1,1-1 0,0 0 0,-1 1 1,1-1-1,2-2 0,3 0-592,1 0 0,-1-1-1,0 0 1,0-1 0,-1 0-1,1 0 1,-1 0 0,9-10-1,28-30-7133,-4-2-5728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8.401"/>
    </inkml:context>
    <inkml:brush xml:id="br0">
      <inkml:brushProperty name="width" value="0.025" units="cm"/>
      <inkml:brushProperty name="height" value="0.025" units="cm"/>
    </inkml:brush>
  </inkml:definitions>
  <inkml:trace contextRef="#ctx0" brushRef="#br0">84 13 12940,'0'0'5301,"-5"-4"-14607,-11-4 14208,13 7-4149,0 1 0,0 0 0,0 1 1,0-1-1,1 0 0,-1 1 0,0 0 0,0 0 0,1-1 0,-1 2 0,0-1 1,1 0-1,-5 3 0,5-2-588,1 0 1,-1-1-1,0 1 1,1 1-1,0-1 1,-1 0-1,1 0 1,0 0-1,0 1 0,0-1 1,1 0-1,-1 1 1,0-1-1,1 1 1,0-1-1,-1 5 1,0 2-22,1-1 1,0 1 0,0-1-1,1 1 1,0-1 0,0 1-1,1-1 1,4 13 0,-5-19-156,0 0 1,0 0-1,0 0 1,0 0 0,0 0-1,1-1 1,-1 1-1,1 0 1,-1-1 0,1 1-1,0-1 1,-1 1 0,1-1-1,0 0 1,0 0-1,0 0 1,0 0 0,0 0-1,0 0 1,0-1 0,0 1-1,0-1 1,1 1-1,-1-1 1,0 0 0,0 0-1,0 0 1,1 0-1,-1 0 1,0 0 0,0-1-1,0 1 1,1-1 0,-1 1-1,0-1 1,0 0-1,0 0 1,3-2 0,4-2-977,0-1 1,-1 0-1,0 0 1,0-1 0,-1 0-1,1 0 1,-1 0-1,10-16 1,8-10-7112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8.838"/>
    </inkml:context>
    <inkml:brush xml:id="br0">
      <inkml:brushProperty name="width" value="0.025" units="cm"/>
      <inkml:brushProperty name="height" value="0.025" units="cm"/>
    </inkml:brush>
  </inkml:definitions>
  <inkml:trace contextRef="#ctx0" brushRef="#br0">80 100 5669,'0'0'12353,"-8"2"-10570,5-2-1582,1 1-1,-1-1 0,0 1 0,0-1 0,1 1 0,-1 0 0,1 0 0,-1 0 0,0 1 0,1-1 0,0 1 1,-1-1-1,1 1 0,0 0 0,0 0 0,0-1 0,0 2 0,0-1 0,1 0 0,-1 0 0,0 0 1,1 1-1,0-1 0,0 1 0,-1-1 0,1 1 0,1 0 0,-2 5 0,0 0 258,-1 0-222,1-1 1,0 1 0,1 0-1,0 0 1,0 0 0,1 0-1,0 0 1,0 0 0,2 12-1,-1-20-225,-1 1-1,0-1 1,1 1-1,-1-1 1,0 1 0,1-1-1,-1 0 1,1 1-1,-1-1 1,1 0-1,-1 1 1,1-1-1,-1 0 1,1 0 0,-1 0-1,1 1 1,-1-1-1,1 0 1,-1 0-1,1 0 1,0 0-1,-1 0 1,1 0-1,-1 0 1,1 0 0,-1 0-1,1 0 1,-1 0-1,1 0 1,0-1-1,-1 1 1,1 0-1,-1 0 1,1-1 0,-1 1-1,1-1 1,19-11 201,41-52 24,-49 49-412,1 0 0,0 1-1,29-22 1,-41 35 173,0 0 0,-1 0 1,1 1-1,0-1 1,0 0-1,-1 0 0,1 1 1,0-1-1,0 1 1,0-1-1,0 1 0,0-1 1,0 1-1,0 0 1,0-1-1,0 1 0,0 0 1,0 0-1,0 0 1,0 0-1,0 0 0,0 0 1,0 0-1,0 0 1,0 0-1,0 0 0,0 1 1,0-1-1,0 0 1,0 1-1,0-1 0,0 1 1,0-1-1,0 1 1,0-1-1,0 1 0,0 1 1,2 2 9,-2 0 0,1 0 0,0 0 0,-1 0 0,0 0 0,0 1 0,1 6 0,-2-7 1,0-1 1,1 0-1,-1 1 1,1-1-1,0 0 1,0 0-1,0 1 0,1-1 1,-1 0-1,1 0 1,3 5-1,-4-8-4,0 1 0,0-1-1,-1 1 1,1-1 0,0 0-1,0 0 1,0 1 0,0-1-1,0 0 1,0 0 0,0 0-1,0 0 1,0 0 0,0 0-1,0 0 1,0-1 0,-1 1-1,1 0 1,0 0 0,0-1-1,0 1 1,0-1 0,0 1-1,0 0 1,-1-1 0,1 0-1,0 1 1,0-1 0,-1 1-1,1-1 1,-1 0 0,1 0-1,0 1 1,0-2 0,23-32 152,-20 27-142,-1 3-32,36-48-1957,-36 49 1853,-1 0 0,1 1 0,-1 0 0,1-1 0,0 1 0,-1 0 0,1 0 0,0 1 0,0-1 0,1 1 0,-1-1 0,0 1 0,0 0 0,1 0 0,-1 1 0,5-1 0,-7 1 99,0 0 0,0 1 0,0 0 0,-1-1 0,1 1 0,0 0 0,0-1 0,0 1 0,-1 0 0,1 0 0,0-1 0,0 1 0,-1 0 0,1 0 0,-1 0 0,1 0 0,-1 0 0,0 0 0,1 0 0,-1 0 0,0 0 0,1 0 0,-1 2 0,8 14-138,-7-17 101,-1 1 0,1-1 0,-1 0 0,1 0 0,-1 0 0,0 1 0,1-1 1,-1 0-1,1 0 0,-1 0 0,1 0 0,-1 0 0,1 0 0,-1 0 0,1 0 0,-1 0 0,1 0 0,-1 0 0,1 0 1,-1 0-1,1-1 0,-1 1 0,0 0 0,1 0 0,-1 0 0,1-1 0,-1 1 0,1 0 0,-1-1 0,0 1 0,1 0 1,-1-1-1,0 1 0,1 0 0,-1-1 0,0 1 0,1-1 0,37-56-10953,-21 31 2754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59.604"/>
    </inkml:context>
    <inkml:brush xml:id="br0">
      <inkml:brushProperty name="width" value="0.025" units="cm"/>
      <inkml:brushProperty name="height" value="0.025" units="cm"/>
    </inkml:brush>
  </inkml:definitions>
  <inkml:trace contextRef="#ctx0" brushRef="#br0">46 233 7271,'0'0'17227,"-7"10"-17168,-22 30-43,28-39-15,0 0 0,0 0 0,0 0 0,1 0 0,-1 0 0,0 0 0,0 1 0,1-1 0,-1 0 0,1 1 0,-1-1 0,1 0 0,0 1 0,0-1 0,-1 1 0,1-1 0,0 0 0,0 1 0,0-1 0,0 1 0,1-1 0,-1 1 0,0-1 0,1 0 0,-1 1 0,1-1 0,-1 0 0,1 1 0,-1-1 0,1 0 0,0 0 0,1 2 0,-1-2 0,0 0 1,0-1 0,1 0 0,-1 1 0,0-1-1,0 0 1,0 1 0,0-1 0,0 0 0,1 0-1,-1 0 1,0 0 0,0 0 0,0 0 0,0 0-1,1-1 1,-1 1 0,0 0 0,0-1 0,0 1 0,0-1-1,0 1 1,0-1 0,0 1 0,0-1 0,0 0-1,0 1 1,0-1 0,0 0 0,0 0 0,1-1-1,3-8-86,1 1-1,-1 0 0,-1-1 1,0 0-1,0 0 1,2-14-1,-2 11 376,-2 15 575,-3-1-856,1 1 0,0-1 0,0 0 0,1 1 0,-1-1 0,0 1 0,0-1 0,1 0 0,-1 1 0,0-1 1,1 0-1,-1 1 0,1-1 0,0 0 0,0 0 0,-1 0 0,1 1 0,0-1 0,0 0 0,0 0 1,0 0-1,0 0 0,0 0 0,0-1 0,2 2 0,-1-2-13,-1 1 0,1-1 0,-1 0 0,1 0 0,0 0 0,-1 0 0,1 0-1,-1 0 1,1 0 0,0 0 0,-1-1 0,1 1 0,-1-1 0,1 1 0,-1-1 0,1 0 0,-1 1 0,1-1 0,-1 0 0,0 0 0,1 0-1,-1 0 1,1-2 0,9-8-154,0 0 0,-1-1 0,0-1 0,-1 1-1,10-21 1,30-38-451,-49 70 604,0 1 1,0 0-1,0 0 1,0-1 0,0 1-1,1 0 1,-1 0 0,0-1-1,0 1 1,1 0 0,-1 0-1,0-1 1,0 1 0,1 0-1,-1 0 1,0 0 0,0 0-1,1-1 1,-1 1-1,0 0 1,1 0 0,-1 0-1,0 0 1,1 0 0,-1 0-1,0 0 1,1 0 0,-1 0-1,0 0 1,1 0 0,-1 0-1,0 0 1,1 0 0,-1 0-1,0 0 1,1 1-1,-1-1 1,0 0 0,0 0-1,1 0 1,-1 0 0,0 1-1,0-1 1,1 0 0,8 19 61,-9-17-26,1 0 0,-1-1 0,1 1 0,-1 0 0,1 0 0,0 0 1,0 0-1,0-1 0,0 1 0,0 0 0,0-1 0,0 1 0,1-1 0,-1 0 0,1 1 0,-1-1 0,1 0 1,-1 0-1,1 0 0,0 0 0,-1 0 0,4 1 0,-2-2-12,-1 0-1,1 0 1,0-1-1,0 1 1,-1-1-1,1 1 1,-1-1-1,1 0 1,0 0-1,-1-1 1,0 1-1,1 0 1,-1-1-1,0 1 1,1-1-1,1-2 1,36-41-746,-35 38 465,1 0 0,-1 0-1,1 1 1,0 0 0,0 0 0,14-8 0,-19 13 259,0 0 0,0 1-1,0-1 1,0 0 0,0 1 0,0-1 0,0 1 0,1 0 0,-1-1 0,0 1 0,0 0 0,1 0 0,-1 0 0,0 0 0,0 0 0,0 0 0,1 0 0,-1 0 0,0 0 0,0 1 0,1-1 0,-1 0-1,0 1 1,0-1 0,0 1 0,0-1 0,0 1 0,0 0 0,0-1 0,0 1 0,0 0 0,0 0 0,0 0 0,0 0 0,0 0 0,-1 0 0,1 0 0,1 1 0,1 6 115,0-1 1,-1 1-1,1-1 0,-1 1 1,1 10-1,5 18 219,0-20-3,0 0 1,2-1 0,-1 0-1,21 23 1,-22-29-326,0-1-1,-1 1 1,0 1 0,-1-1 0,0 1-1,-1 0 1,0 1 0,0-1 0,-1 1-1,0 0 1,-1 0 0,-1 0 0,3 14-1,-5-20 143,0 1-1,-1-1 0,1 0 1,-1 0-1,0 1 0,0-1 1,-1 0-1,1 0 0,-1 0 0,0 0 1,0-1-1,-1 1 0,0-1 1,0 1-1,-4 4 0,5-6-17,0-1 0,-1 1 0,1-1-1,-1 0 1,0 0 0,0 0 0,1-1 0,-1 1-1,0-1 1,0 1 0,-1-1 0,1 0-1,0 0 1,0 0 0,-1-1 0,1 1 0,0-1-1,0 0 1,-1 0 0,1 0 0,-1 0 0,1 0-1,0-1 1,0 0 0,-6-1 0,4 0-59,0-1 0,1 0 1,-1 0-1,0 0 0,1 0 0,0-1 1,0 1-1,0-1 0,0 0 1,0 0-1,1-1 0,0 1 1,-4-7-1,-31-65-15,32 63-149,1 0 0,1 0 0,1 0 0,0-1 0,0 0 0,1 1 0,0-27 0,2 34 44,1 0 0,-1-1 1,1 1-1,1-1 0,-1 1 0,1 0 1,0 0-1,0 0 0,1 0 0,0 0 1,0 1-1,0-1 0,1 1 0,-1-1 1,1 1-1,1 1 0,-1-1 0,10-7 1,3 0-1238,0 1-1,24-10 1,22-15-5600,-33 15-190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6:52.170"/>
    </inkml:context>
    <inkml:brush xml:id="br0">
      <inkml:brushProperty name="width" value="0.025" units="cm"/>
      <inkml:brushProperty name="height" value="0.025" units="cm"/>
    </inkml:brush>
  </inkml:definitions>
  <inkml:trace contextRef="#ctx0" brushRef="#br0">1720 218 6246,'0'0'1687,"2"-11"-790,4-16-844,2 0 0,1 0 1,13-30-1,-20 55-74,-1 0-1,-1 0 0,1 0 1,0 0-1,0-1 0,-1 1 1,1 0-1,-1 0 0,0-1 1,1 1-1,-1 0 0,0-1 1,-1 1-1,1 0 0,0-1 1,-1-2-1,0 4 28,0-1 0,0 1 0,0 0 0,0-1-1,0 1 1,0 0 0,0 0 0,0-1 0,0 1 0,-1 0 0,1 0-1,0 1 1,-1-1 0,1 0 0,-1 0 0,1 1 0,-1-1 0,-1 0-1,-8-1 131,0 0-1,0 0 1,-1 1-1,1 1 1,-18 1-1,7 0 62,-588 35 1142,428-20-1173,68-8-134,-99 10-47,178-13 9,1 1 1,-1 2-1,-63 25 1,80-24 20,1 0 0,1 1 0,0 1-1,0 0 1,1 2 0,0-1 0,1 2 0,-23 28 0,12-8 201,1 0 0,1 2 0,-18 38 0,34-61-204,1 2 0,0-1 0,1 1 0,0-1 0,1 1-1,1 1 1,0-1 0,1 0 0,1 1 0,1-1 0,1 23-1,1-25-30,1 0 1,0 0-1,0 0 0,2 0 0,0-1 0,0 1 0,1-1 0,0-1 0,1 1 0,1-1 0,-1 0 0,2-1 0,13 15 1,3-4 30,0 0 1,0-1 0,2-2 0,1 0 0,0-2-1,1-1 1,0-2 0,1 0 0,1-3 0,0 0 0,63 10-1,11-5 53,1-5-1,138-4 1,-176-8-30,-1-3 1,1-4 0,-2-2 0,1-3-1,118-41 1,-111 26-8,-1-3-1,-1-3 1,-2-3-1,107-78 1,-150 97 186,-2-1 1,0-2 0,-2 0-1,27-33 1,-43 46-15,0-1-1,0 1 1,-1-2 0,-1 1-1,1-1 1,-2 0 0,0 0-1,0 0 1,-1-1-1,0 1 1,-1-1 0,0 1-1,-1-1 1,0-23 0,-2 28-167,-1 0-1,0 0 1,0 0 0,0 0 0,0 0 0,-1 1 0,-1-1 0,1 1 0,-1 0 0,0 0 0,0 0-1,-1 0 1,1 1 0,-1-1 0,0 1 0,-1 1 0,0-1 0,1 1 0,-11-6 0,-7-3-14,0 0 1,-1 2 0,-49-17-1,-4 5-17,-148-23-1,-84 10-1630,264 31 1083,-357-27-5844,304 23 2402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0.504"/>
    </inkml:context>
    <inkml:brush xml:id="br0">
      <inkml:brushProperty name="width" value="0.025" units="cm"/>
      <inkml:brushProperty name="height" value="0.025" units="cm"/>
    </inkml:brush>
  </inkml:definitions>
  <inkml:trace contextRef="#ctx0" brushRef="#br0">10 0 4388,'0'0'17665,"-2"11"-16368,-1-2-1060,2 0 0,-1 0 1,1 1-1,0-1 0,1 0 0,0 1 0,1-1 1,0 0-1,0 1 0,1-1 0,0 0 0,1 0 0,5 14 1,-4-15-190,0 0 1,1-1 0,0 0 0,0 0 0,0 0 0,1 0 0,0-1 0,0 0 0,1 0 0,0 0 0,0-1 0,10 6-1,-14-10-215,0 1-1,1-1 0,-1 0 1,1 1-1,-1-2 0,1 1 1,0 0-1,-1-1 0,1 1 1,0-1-1,0 0 0,-1-1 1,5 0-1,-3 0-318,-1 0 1,0 0-1,-1-1 1,1 0-1,0 0 1,0 0-1,-1 0 1,1 0-1,-1-1 0,0 1 1,0-1-1,0 0 1,5-7-1,13-18-4831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0.847"/>
    </inkml:context>
    <inkml:brush xml:id="br0">
      <inkml:brushProperty name="width" value="0.025" units="cm"/>
      <inkml:brushProperty name="height" value="0.025" units="cm"/>
    </inkml:brush>
  </inkml:definitions>
  <inkml:trace contextRef="#ctx0" brushRef="#br0">293 1 11179,'0'0'3373,"-10"10"-1093,-11 12-1150,1 2-1,1 0 1,1 1-1,-20 37 1,-120 303-25,153-341-423,3-14-2116,0-3-5758,9-21-730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51.624"/>
    </inkml:context>
    <inkml:brush xml:id="br0">
      <inkml:brushProperty name="width" value="0.025" units="cm"/>
      <inkml:brushProperty name="height" value="0.025" units="cm"/>
    </inkml:brush>
  </inkml:definitions>
  <inkml:trace contextRef="#ctx0" brushRef="#br0">114 13 5637,'0'0'15247,"-6"11"-14756,-11 20-105,-13 22 1599,-30 75 0,112-216-859,-48 78-1225,0 1-1,0-1 0,-1 0 0,-1 0 0,1 0 0,0-14 0,-3 23 31,-13 23-145,-1 28 181,13-41 84,-2 0 0,1 0 0,-1 0 0,0 0-1,-5 9 1,7-18 72,10-16 310,3-3-442,0 0 0,12-29 0,-21 41-2,0-1 1,0 1-1,-1-1 0,0 0 1,0 0-1,-1 0 0,0 0 1,-1 0-1,0 0 0,0-10 0,-1 18 9,1 0-1,0 0 0,-1-1 0,1 1 0,0 0 0,-1 0 0,1 0 0,0 0 0,0 0 0,-1 0 0,1 0 0,0 0 0,-1 0 0,1 0 1,0 0-1,-1 0 0,1 1 0,0-1 0,0 0 0,-1 0 0,1 0 0,0 0 0,0 0 0,-1 1 0,1-1 0,0 0 0,0 0 0,-1 0 1,1 1-1,0-1 0,0 0 0,0 0 0,-1 1 0,1-1 0,0 0 0,0 0 0,0 1 0,0-1 0,0 0 0,0 1 0,0-1 0,0 0 0,-1 1 1,-8 13-62,3 0-241,-19 55 950,18-24-4070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9:12.678"/>
    </inkml:context>
    <inkml:brush xml:id="br0">
      <inkml:brushProperty name="width" value="0.025" units="cm"/>
      <inkml:brushProperty name="height" value="0.025" units="cm"/>
    </inkml:brush>
  </inkml:definitions>
  <inkml:trace contextRef="#ctx0" brushRef="#br0">74 35 4837,'0'0'4110,"-8"-2"-1478,-23-6-698,29 8-1555,0 0 0,0-1 0,0 1 0,0-1 0,0 0 0,0 1 0,0-1 0,1 0 0,-1 0 0,0 0-1,0 0 1,1 0 0,-1-1 0,1 1 0,-1 0 0,1-1 0,0 1 0,-2-3 0,46 3 806,16 9-962,-35-3-170,0-1-1,0-2 1,1 0 0,-1-2 0,42-4-1,-96 6 215,1-1 0,-33-4-1,22 1 71,33 2-286,0 0 0,0-1-1,0 1 1,0-2 0,0 1 0,0-1-1,0 0 1,0 0 0,-7-4-1,54 3-82,223 3 32,-263 0-69,-24 1-2904,8 7 87,5-2-4067,7-5 1486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28.034"/>
    </inkml:context>
    <inkml:brush xml:id="br0">
      <inkml:brushProperty name="width" value="0.025" units="cm"/>
      <inkml:brushProperty name="height" value="0.025" units="cm"/>
    </inkml:brush>
  </inkml:definitions>
  <inkml:trace contextRef="#ctx0" brushRef="#br0">13 58 4036,'0'0'8637,"-2"-9"-7521,-8-25 181,10 34-1228,0-1-1,0 1 0,0-1 0,0 1 1,0-1-1,0 0 0,0 1 1,0-1-1,0 1 0,1-1 1,-1 1-1,0-1 0,0 1 1,0-1-1,1 1 0,-1-1 0,0 1 1,1 0-1,-1-1 0,0 1 1,1-1-1,-1 1 0,1 0 1,-1-1-1,0 1 0,1 0 0,-1-1 1,1 1-1,-1 0 0,1 0 1,-1-1-1,1 1 0,-1 0 1,1 0-1,-1 0 0,1 0 1,0 0-1,-1 0 0,1 0 0,-1 0 1,1 0-1,-1 0 0,1 0 1,-1 0-1,1 0 0,-1 0 1,1 1-1,-1-1 0,1 0 1,0 1-1,25 7 1376,-14 3-1123,0 0 1,0 0 0,-1 1-1,-1 1 1,11 16 0,22 26-122,256 250 1978,-134-127-384,-20-20-940,27 27-17,-106-108-577,5-3 0,81 67 0,68 65 950,2 1-1080,-122-130 353,-17-13-233,93 90-1,-120-89-121,-47-52-93,2 1 0,0-2 0,0 1 0,1-2 0,0 0 0,1 0 0,0-1 0,25 14 0,-28-18-3,0 1 1,-1 0-1,1 0 0,-1 1 0,-1 0 0,0 1 0,12 15 0,-10-12-24,1 0 0,0 0 0,21 16 0,-22-20-211,0 1 0,0-1 0,-1 1 0,0 1 0,10 15 0,-18-23-1959,-17-16-20205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9:13.055"/>
    </inkml:context>
    <inkml:brush xml:id="br0">
      <inkml:brushProperty name="width" value="0.025" units="cm"/>
      <inkml:brushProperty name="height" value="0.025" units="cm"/>
    </inkml:brush>
  </inkml:definitions>
  <inkml:trace contextRef="#ctx0" brushRef="#br0">32 95 7655,'0'0'3476,"-1"-8"-1854,0 5-1550,1 1 35,-1 1 0,0-1 0,1 0 0,0 0 0,-1 0-1,1 0 1,0 0 0,0 0 0,0 0 0,0 0 0,0 0 0,0 1-1,1-1 1,-1 0 0,1 0 0,-1 0 0,1 0 0,0 0-1,0 1 1,0-1 0,0 0 0,0 1 0,0-1 0,0 1-1,0-1 1,1 1 0,-1-1 0,0 1 0,1 0 0,-1 0 0,1 0-1,0 0 1,-1 0 0,1 0 0,2-1 0,9-3 131,0 1-1,1 0 1,-1 0 0,1 2 0,0-1 0,0 2-1,-1 0 1,1 0 0,0 2 0,20 2 0,-33-3-213,1 0 0,0 0 0,-1 1 0,1-1 1,-1 1-1,1-1 0,-1 1 0,1-1 0,-1 1 1,1 0-1,-1 0 0,0 0 0,1 0 0,-1 0 0,0 0 1,0 0-1,0 0 0,1 0 0,-1 0 0,-1 1 1,1-1-1,0 0 0,0 1 0,0-1 0,-1 1 1,1-1-1,-1 1 0,1-1 0,-1 1 0,1 0 1,-1-1-1,0 1 0,0-1 0,0 1 0,0 0 1,0-1-1,0 1 0,0-1 0,-1 1 0,1 0 0,-1-1 1,1 1-1,-1-1 0,1 1 0,-1-1 0,-1 3 1,-2 4 113,0 0 1,-1-1-1,1 1 1,-2-1 0,1 0-1,-1 0 1,-6 6-1,-68 49 1473,57-46-1356,1 1 1,-37 37-1,39-25-490,15-8-4966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9.163"/>
    </inkml:context>
    <inkml:brush xml:id="br0">
      <inkml:brushProperty name="width" value="0.025" units="cm"/>
      <inkml:brushProperty name="height" value="0.025" units="cm"/>
    </inkml:brush>
  </inkml:definitions>
  <inkml:trace contextRef="#ctx0" brushRef="#br0">19 0 13229,'0'0'7206,"2"50"-6629,-8-19 288,2 7-545,-3 1-256,6 1-32,-1-1 0,2-4-160,0-5-320,0-6-866,4-7-1152,-2-8-2274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9.506"/>
    </inkml:context>
    <inkml:brush xml:id="br0">
      <inkml:brushProperty name="width" value="0.025" units="cm"/>
      <inkml:brushProperty name="height" value="0.025" units="cm"/>
    </inkml:brush>
  </inkml:definitions>
  <inkml:trace contextRef="#ctx0" brushRef="#br0">0 165 17168,'0'0'3684,"77"-9"-1250,-34-7-352,11-2-833,-1-3-864,0 0-321,-10 3-1634,-9 3-1665,-13-1-1121,-16-1-1858,-5 3-2306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9.848"/>
    </inkml:context>
    <inkml:brush xml:id="br0">
      <inkml:brushProperty name="width" value="0.025" units="cm"/>
      <inkml:brushProperty name="height" value="0.025" units="cm"/>
    </inkml:brush>
  </inkml:definitions>
  <inkml:trace contextRef="#ctx0" brushRef="#br0">0 1 13901,'0'0'10218,"69"14"-9065,-24-9-769,6-3-320,-2 2-1217,-4-3-2178,-5-1-3107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40.220"/>
    </inkml:context>
    <inkml:brush xml:id="br0">
      <inkml:brushProperty name="width" value="0.025" units="cm"/>
      <inkml:brushProperty name="height" value="0.025" units="cm"/>
    </inkml:brush>
  </inkml:definitions>
  <inkml:trace contextRef="#ctx0" brushRef="#br0">77 0 11531,'0'0'10543,"-2"9"-9059,-4 6-987,0 1-1,-1-1 1,-1 0-1,-1-1 1,-14 21-1,18-28-544,-5 14 140,13-10 53,0-10-120,0-1-1,0 1 1,0 0 0,0-1 0,0 1-1,0-1 1,0 0 0,0 0 0,4-1 0,5 1-8,-9 0 0,18 0-340,1 1 0,-1 0 0,0 2 0,23 5 0,-39-7 231,0 0 1,0 1 0,-1 0-1,1 0 1,0 1-1,-1-1 1,1 1-1,-1 0 1,0 0-1,4 4 1,-6-5 94,0 1 0,0-1-1,-1 1 1,1-1 0,-1 1-1,1 0 1,-1-1 0,0 1 0,0 0-1,0 0 1,0 0 0,0 0 0,-1 0-1,0 0 1,1 0 0,-1 0 0,0 0-1,-1 5 1,0-4 169,0 0-1,-1 1 0,0-1 1,0 0-1,0 0 1,0 0-1,0 0 0,-1 0 1,0 0-1,0-1 1,0 1-1,0-1 0,-1 0 1,1 0-1,-1 0 1,1 0-1,-1-1 1,-7 4-1,-3 2 318,-1-1 0,0 0 0,0-1 0,-16 4 0,-24 0 603,28-14-1900,27 4 631,-1 0-1,0-1 0,0 1 0,1-1 1,-1 1-1,0-1 0,1 1 1,-1-1-1,1 1 0,-1-1 1,1 0-1,-1 1 0,1-1 1,-1 0-1,1 0 0,0 1 1,-1-1-1,1 0 0,0 0 1,-1 1-1,1-1 0,0 0 1,0 0-1,0 0 0,0-1 1,0-15-6219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57.685"/>
    </inkml:context>
    <inkml:brush xml:id="br0">
      <inkml:brushProperty name="width" value="0.025" units="cm"/>
      <inkml:brushProperty name="height" value="0.025" units="cm"/>
    </inkml:brush>
  </inkml:definitions>
  <inkml:trace contextRef="#ctx0" brushRef="#br0">0 1 14029,'0'0'2952,"8"0"-1660,3 0-1033,0 1 0,-1 0-1,1 1 1,0 0 0,-1 1 0,0 0-1,0 1 1,0 0 0,0 0-1,0 1 1,-1 1 0,0 0 0,0 0-1,14 12 1,-15-10-193,1-1 0,-1 2 0,-1-1 0,0 1-1,0 0 1,0 1 0,-1-1 0,-1 1 0,0 1 0,0-1-1,-1 1 1,0 0 0,-1-1 0,4 20 0,-5-4 123,-1 0-1,-1 0 1,-1 0-1,-1 0 1,-11 50 0,8-58-335,0-1 0,0 1 0,-2-1 1,0 0-1,-1-1 0,-1 0 0,0 0 1,-2-1-1,-13 18 0,1-13-2298,5-14-2495,3-5-3704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0.061"/>
    </inkml:context>
    <inkml:brush xml:id="br0">
      <inkml:brushProperty name="width" value="0.025" units="cm"/>
      <inkml:brushProperty name="height" value="0.025" units="cm"/>
    </inkml:brush>
  </inkml:definitions>
  <inkml:trace contextRef="#ctx0" brushRef="#br0">0 34 3235,'10'-15'4015,"3"-4"7883,-8 21-7665,-4 14-3815,-1 26 207,0 133-2185,1-175 1403,-1 1-1,0-1 0,0 0 0,0 0 0,0 1 1,0-1-1,1 0 0,-1 0 0,0 0 0,0 1 1,0-1-1,1 0 0,-1 0 0,0 0 0,0 0 1,1 1-1,-1-1 0,0 0 0,0 0 0,1 0 1,-1 0-1,0 0 0,0 0 0,1 0 0,-1 0 1,0 0-1,1 0 0,-1 0 0,0 0 1,0 0-1,1 0 0,-1 0 0,0 0 0,0 0 1,1 0-1,-1 0 0,0 0 0,1 0 0,-1-1 1,0 1-1,0 0 0,1 0 0,2-6-5831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0.657"/>
    </inkml:context>
    <inkml:brush xml:id="br0">
      <inkml:brushProperty name="width" value="0.025" units="cm"/>
      <inkml:brushProperty name="height" value="0.025" units="cm"/>
    </inkml:brush>
  </inkml:definitions>
  <inkml:trace contextRef="#ctx0" brushRef="#br0">0 70 4869,'0'0'18828,"9"1"-17685,5 0-775,0 0 1,0-1-1,0 0 1,0-2 0,0 1-1,14-5 1,89-27 112,-14 3-5256,-102 30 3992,3-1-376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1"/>
    </inkml:context>
    <inkml:brush xml:id="br0">
      <inkml:brushProperty name="width" value="0.025" units="cm"/>
      <inkml:brushProperty name="height" value="0.025" units="cm"/>
    </inkml:brush>
  </inkml:definitions>
  <inkml:trace contextRef="#ctx0" brushRef="#br0">0 92 17008,'0'0'7559,"57"-35"-7303,-22 24-223,4 2-130,3-2-1728,-3 3-1378,-4-1-2787,-10 1-7655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1.357"/>
    </inkml:context>
    <inkml:brush xml:id="br0">
      <inkml:brushProperty name="width" value="0.025" units="cm"/>
      <inkml:brushProperty name="height" value="0.025" units="cm"/>
    </inkml:brush>
  </inkml:definitions>
  <inkml:trace contextRef="#ctx0" brushRef="#br0">8 1 13741,'0'0'2087,"-1"10"486,0-1-1867,-1-3-349,1 0 0,0 0 0,0 1 0,0-1 0,1 0 0,0 1 0,0-1 0,1 0 0,1 8 0,-1-13-334,0 0 0,1 0-1,-1 0 1,0 0-1,1 0 1,-1-1 0,0 1-1,1 0 1,-1-1 0,1 1-1,-1-1 1,1 1-1,0-1 1,-1 0 0,1 0-1,-1 1 1,1-1-1,-1 0 1,1-1 0,0 1-1,-1 0 1,1 0-1,-1-1 1,3 0 0,38-10 549,-32 5-465,28-12 399,-37 18-480,-1 0 0,1 0 0,0 0 0,0 0-1,0 0 1,0 0 0,0 0 0,0 0 0,-1 0-1,1 0 1,0 1 0,0-1 0,0 0 0,-1 1-1,1-1 1,0 0 0,0 1 0,-1-1 0,1 1-1,0-1 1,-1 1 0,1 0 0,0-1 0,-1 1-1,1 0 1,-1-1 0,1 1 0,-1 0 0,1 0-1,-1 0 1,0-1 0,1 1 0,-1 0 0,0 0-1,0 0 1,0 0 0,1-1 0,-1 1 0,0 0 0,0 0-1,-1 1 1,3 31 749,1 15-87,-2-48-660,-1 1 1,1-1 0,-1 1-1,0-1 1,1 1-1,-1-1 1,1 1 0,-1-1-1,1 1 1,-1-1-1,1 1 1,0-1 0,-1 0-1,1 0 1,0 1-1,-1-1 1,1 0 0,0 0-1,-1 0 1,1 1-1,0-1 1,-1 0-1,1 0 1,0 0 0,-1 0-1,1 0 1,0 0-1,-1-1 1,1 1 0,0 0-1,-1 0 1,1 0-1,0-1 1,0 1 0,31-13-524,-21 8-1207,15 0-7181,-16 5 1116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3.710"/>
    </inkml:context>
    <inkml:brush xml:id="br0">
      <inkml:brushProperty name="width" value="0.025" units="cm"/>
      <inkml:brushProperty name="height" value="0.025" units="cm"/>
    </inkml:brush>
  </inkml:definitions>
  <inkml:trace contextRef="#ctx0" brushRef="#br0">0 34 15663,'0'0'1986,"51"10"-513,-17-9-672,7-1-481,9 0-128,5 0-160,2 0 0,1-4-640,-4-6-1186,-10-3-2178,-11-4-1633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1.704"/>
    </inkml:context>
    <inkml:brush xml:id="br0">
      <inkml:brushProperty name="width" value="0.025" units="cm"/>
      <inkml:brushProperty name="height" value="0.025" units="cm"/>
    </inkml:brush>
  </inkml:definitions>
  <inkml:trace contextRef="#ctx0" brushRef="#br0">113 0 5317,'0'0'20366,"-8"0"-20056,4 1-257,-1-1 1,0 1-1,0 0 1,0 0-1,0 1 1,1-1 0,-1 1-1,1 0 1,-1 0-1,1 1 1,0-1-1,0 1 1,0 0 0,0 0-1,0 1 1,1-1-1,0 1 1,-1-1 0,1 1-1,1 0 1,-1 0-1,0 1 1,1-1-1,0 0 1,0 1 0,0 0-1,-2 8 1,4-11-88,0-1 1,0 1 0,0-1 0,0 1-1,0-1 1,0 1 0,0-1 0,1 1-1,-1-1 1,0 1 0,1-1 0,0 0-1,-1 1 1,1-1 0,-1 0 0,1 1-1,0-1 1,0 0 0,0 0 0,0 0-1,0 0 1,0 0 0,0 0-1,0 0 1,0 0 0,1 0 0,-1 0-1,0 0 1,1-1 0,-1 1 0,0-1-1,1 1 1,-1-1 0,1 1 0,-1-1-1,1 0 1,-1 0 0,1 0 0,-1 0-1,1 0 1,-1 0 0,1 0 0,1-1-1,36-2-3598,-6-7-3300,-3-4-3344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2.059"/>
    </inkml:context>
    <inkml:brush xml:id="br0">
      <inkml:brushProperty name="width" value="0.025" units="cm"/>
      <inkml:brushProperty name="height" value="0.025" units="cm"/>
    </inkml:brush>
  </inkml:definitions>
  <inkml:trace contextRef="#ctx0" brushRef="#br0">165 0 6502,'0'0'10415,"-9"1"-9294,2-1-740,-1 1-1,1 0 0,0 0 1,0 1-1,-1 0 1,1 0-1,0 1 0,1 0 1,-1 0-1,0 1 0,1 0 1,0 0-1,0 0 0,0 1 1,-8 8-1,10-10-247,1 0 0,0 0 1,0 0-1,0 0 0,0 0 0,0 1 0,1 0 0,0-1 1,0 1-1,0 0 0,0 0 0,0 0 0,1 0 0,-1 0 1,1 1-1,1-1 0,-2 7 0,3-10-131,0 0 0,0 0 0,0-1 0,1 1 0,-1 0 0,0 0 1,0-1-1,1 1 0,-1-1 0,0 1 0,0-1 0,1 0 0,-1 1 0,1-1 0,-1 0 0,0 0 0,1 0 0,-1 0 0,1 0 0,-1 0 0,0-1 0,1 1 0,1-1 0,37-5-24,-25 0-257,-1 0 0,1 0 0,25-17 0,-28 16 248,0 0 0,1 0 0,0 1 0,0 1-1,18-5 1,-31 10 49,1-1-1,-1 1 1,1 0-1,0 0 0,-1 0 1,1 0-1,0 0 1,-1 0-1,1 0 1,0 0-1,-1 0 0,1 0 1,0 0-1,-1 0 1,1 0-1,0 0 1,-1 1-1,1-1 0,0 0 1,-1 1-1,1-1 1,-1 0-1,1 1 1,-1-1-1,1 0 0,-1 1 1,1-1-1,-1 1 1,1-1-1,-1 1 1,1-1-1,-1 1 0,0 0 1,1-1-1,-1 1 1,0-1-1,0 1 1,1 0-1,-1-1 0,0 1 1,0 0-1,0-1 1,0 1-1,0 0 1,0-1-1,0 1 0,0 0 1,0-1-1,0 1 1,0 0-1,0-1 1,-1 1-1,1 0 0,0 0 1,-1 0-1,1 0 0,0 0 0,0 0 0,0 0 1,0-1-1,0 1 0,0 0 0,0 0 0,0 0 0,0 0 0,0 0 1,0 0-1,0 0 0,1 0 0,-1 0 0,0 0 0,1-1 0,-1 1 1,1 0-1,-1 0 0,1 0 0,-1-1 0,1 1 0,0 0 1,-1 0-1,1-1 0,0 1 0,-1-1 0,1 1 0,0-1 0,0 1 1,0-1-1,0 1 0,1 0 0,6-1 122,0 1 0,0-1 0,0-1 0,0 0 0,0 0-1,0 0 1,0-1 0,0 0 0,0 0 0,-1-1 0,1 0 0,11-7 0,-10 5-242,0 1 1,0 0 0,0 1 0,1 0-1,-1 0 1,1 1 0,18-2 0,-27 5 101,0-1 0,-1 0 0,1 1 0,-1-1 0,1 0 0,-1 1 0,1-1 0,-1 0 1,0 1-1,1-1 0,-1 1 0,1-1 0,-1 1 0,0-1 0,0 1 0,1-1 0,-1 1 1,0-1-1,0 1 0,1-1 0,-1 1 0,0-1 0,0 1 0,0 0 0,0-1 0,0 1 0,0-1 1,0 1-1,0 0 0,0-1 0,0 1 0,0-1 0,0 1 0,0-1 0,-1 1 0,1 0 1,0-1-1,0 1 0,-1 0 0,1 21 584,0-22-566,1 1-1,0-1 1,-1 1-1,1 0 1,-1-1-1,1 1 0,0-1 1,-1 0-1,1 1 1,0-1-1,-1 0 0,1 1 1,0-1-1,0 0 1,-1 0-1,1 1 0,0-1 1,0 0-1,0 0 1,-1 0-1,1 0 1,0 0-1,0 0 0,-1 0 1,1-1-1,0 1 1,0 0-1,0 0 0,-1-1 1,1 1-1,0-1 1,10-2 68,-1-1 1,-1 0-1,1-1 0,0 0 1,10-8-1,-14 9-234,0-1-1,1 1 1,-1 1-1,1-1 1,-1 1-1,1 0 1,0 1-1,0 0 1,1 0-1,-1 0 1,0 1-1,1 0 1,9 0-1,-17 2 154,1 0 0,-1-1 0,1 1 0,-1 0 0,1 0-1,-1 0 1,0 0 0,1 0 0,-1-1 0,0 1 0,1 0 0,-1 0-1,0 0 1,0 0 0,0 0 0,0 0 0,0 0 0,0 0-1,0 0 1,-1 0 0,1 0 0,0 0 0,-1 1 0,1-1-5,-1 0 1,1 0-1,0 0 1,-1 0 0,1 0-1,0 0 1,0 0 0,0 0-1,0 1 1,0-1-1,0 0 1,0 0 0,0 0-1,0 0 1,0 0 0,0 0-1,1 0 1,-1 0-1,1 0 1,-1 0 0,0 0-1,1 0 1,0 0 0,-1 0-1,1-1 1,-1 1-1,1 0 1,0 0 0,0 0-1,0-1 1,0 2 0,3-2-648,-1 0 0,0 0 1,1 0-1,-1-1 1,0 1-1,0-1 0,1 1 1,-1-1-1,0 0 1,0-1-1,0 1 1,4-2-1,11-9-5742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2.418"/>
    </inkml:context>
    <inkml:brush xml:id="br0">
      <inkml:brushProperty name="width" value="0.025" units="cm"/>
      <inkml:brushProperty name="height" value="0.025" units="cm"/>
    </inkml:brush>
  </inkml:definitions>
  <inkml:trace contextRef="#ctx0" brushRef="#br0">5 91 12620,'0'0'14632,"11"-1"-14204,3-1-375,-1 0 0,1-1 0,16-6 0,-26 8-37,0 0 1,0 0-1,0-1 1,-1 0-1,1 0 0,0 0 1,-1 0-1,1-1 0,-1 1 1,0-1-1,0 0 0,0 0 1,0 0-1,0 0 0,-1-1 1,0 1-1,1-1 0,1-5 1,-3 8-10,-1 1 1,0-1-1,1 1 1,-1-1 0,0 0-1,0 1 1,0-1-1,1 1 1,-1-1-1,0 0 1,0 1 0,0-1-1,0 0 1,0 1-1,0-1 1,-1 0-1,1 1 1,0-1-1,0 1 1,0-1 0,0 0-1,-1 1 1,1-1-1,0 1 1,-1-1-1,1 1 1,0-1 0,-1 1-1,1-1 1,-1 1-1,1-1 1,-1 1-1,1-1 1,-1 0 0,-26 1 481,20 2-376,0 0 1,0 1 0,0 0-1,0 0 1,-10 6 0,8-2-14,1 1 0,-1 0 0,2 1 0,-9 10 0,14-17-78,0 0 0,1 0 0,-1 0 0,1 0 0,0 0 0,-1 0 0,1 1 0,0-1 0,0 1 0,0-1 0,1 0 0,-1 1 0,1 0 0,-1-1 0,1 1 1,0-1-1,0 1 0,0-1 0,0 1 0,0 0 0,1-1 0,-1 1 0,1-1 0,0 1 0,0 2 0,1-4-8,0 1 0,0-1-1,-1 1 1,1-1 0,0 0 0,0 0 0,0 0 0,0 0 0,0 0 0,1 0-1,-1 0 1,0-1 0,0 1 0,1-1 0,-1 1 0,5-1 0,45 1-722,-36-2-256,23-1-3841,4-10-5220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3.052"/>
    </inkml:context>
    <inkml:brush xml:id="br0">
      <inkml:brushProperty name="width" value="0.025" units="cm"/>
      <inkml:brushProperty name="height" value="0.025" units="cm"/>
    </inkml:brush>
  </inkml:definitions>
  <inkml:trace contextRef="#ctx0" brushRef="#br0">0 33 11659,'0'0'11777,"1"11"-9946,-1-6-1636,0 5 179,1-1 1,0 1-1,0 0 1,6 18-1,-6-25-346,0 0-1,0-1 1,0 1-1,0 0 1,1-1-1,-1 1 1,1-1-1,0 1 1,0-1-1,0 0 1,0 0-1,0 0 0,0 0 1,1 0-1,-1 0 1,0-1-1,1 1 1,0-1-1,-1 0 1,1 1-1,0-1 1,0-1-1,-1 1 1,5 1-1,0-2-39,0 1 0,0-1 0,0 0 0,0-1 0,0 1 0,-1-1 0,1-1-1,0 1 1,0-1 0,-1-1 0,1 1 0,-1-1 0,0 0 0,0 0 0,0-1 0,9-6 0,4-7-430,0 0 0,-1-1 0,19-24 0,-5 6-94,-42 80-120,-30 49 1409,-45 119 1531,78-178-2405,10-25-5966,3-9-288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3.583"/>
    </inkml:context>
    <inkml:brush xml:id="br0">
      <inkml:brushProperty name="width" value="0.025" units="cm"/>
      <inkml:brushProperty name="height" value="0.025" units="cm"/>
    </inkml:brush>
  </inkml:definitions>
  <inkml:trace contextRef="#ctx0" brushRef="#br0">0 1 4516,'0'0'18898,"7"51"-17873,-7-23-96,0 3-384,0-1-449,-2-5-64,2-5-321,-1-7-1152,1-6-1153,0-12-4389,-2-16-608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3.957"/>
    </inkml:context>
    <inkml:brush xml:id="br0">
      <inkml:brushProperty name="width" value="0.025" units="cm"/>
      <inkml:brushProperty name="height" value="0.025" units="cm"/>
    </inkml:brush>
  </inkml:definitions>
  <inkml:trace contextRef="#ctx0" brushRef="#br0">1 1 7207,'0'0'15086,"1"53"-15182,23-47-1922,4-5-2498,7-1-1922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4.282"/>
    </inkml:context>
    <inkml:brush xml:id="br0">
      <inkml:brushProperty name="width" value="0.025" units="cm"/>
      <inkml:brushProperty name="height" value="0.025" units="cm"/>
    </inkml:brush>
  </inkml:definitions>
  <inkml:trace contextRef="#ctx0" brushRef="#br0">105 0 10666,'0'0'8990,"-7"9"-6326,-6 7-1554,-2-1 1,1 0-1,-2-1 0,-23 16 1,99-33-1928,-44 1 677,0 1 0,1 1 0,-1 1 0,0 0 0,21 5 0,-34-6 129,0 1 0,0-1 0,0 1-1,0 0 1,0 0 0,-1 0 0,1 1 0,0-1-1,-1 1 1,1-1 0,-1 1 0,1 0-1,-1 0 1,0 0 0,0 0 0,0 0 0,0 0-1,0 1 1,0-1 0,-1 1 0,1-1 0,-1 1-1,0 0 1,0 0 0,0 0 0,0-1 0,0 1-1,0 0 1,-1 0 0,1 0 0,-1 0-1,0 0 1,0 0 0,0 0 0,-1 0 0,0 5-1,-1-3 75,1-1-1,-1 0 0,0 0 0,0 0 0,0 0 0,-1-1 1,1 1-1,-1-1 0,0 1 0,0-1 0,0 0 1,0 0-1,-1 0 0,1-1 0,-1 1 0,0-1 0,0 0 1,0 0-1,0 0 0,0 0 0,-5 1 0,-1 1 119,-2-1-1,1 0 1,0 0 0,-1-1-1,1 0 1,-23-1-1,33-1-244,0 1 0,0-2 0,0 1-1,0 0 1,0 0 0,0 0 0,0 0-1,0 0 1,0-1 0,0 1 0,1-1-1,-1 1 1,0 0 0,0-1 0,0 1-1,0-1 1,0 0 0,1 1 0,-1-1-1,0 0 1,1 1 0,-1-1 0,0 0 0,1 0-1,-2-1 1,-1-26-5164,3 28 5096,0-25-9163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4.763"/>
    </inkml:context>
    <inkml:brush xml:id="br0">
      <inkml:brushProperty name="width" value="0.025" units="cm"/>
      <inkml:brushProperty name="height" value="0.025" units="cm"/>
    </inkml:brush>
  </inkml:definitions>
  <inkml:trace contextRef="#ctx0" brushRef="#br0">34 0 9161,'0'0'12107,"-5"9"-10676,0 1-1013,1 0 0,-1 0 0,2 0 0,-5 17 1,8-25-377,-1 0-1,0 0 1,1 0 0,0-1 0,-1 1 0,1 0 0,0 0 0,0 0 0,0 0 0,0 0 0,0 0 0,0 0 0,1 0 0,-1 0 0,1 0 0,-1 0 0,1 0 0,0-1 0,0 1 0,0 0 0,0 0 0,0-1 0,0 1-1,0-1 1,0 1 0,1-1 0,-1 1 0,1-1 0,-1 0 0,1 0 0,-1 1 0,1-1 0,0 0 0,-1-1 0,1 1 0,0 0 0,0 0 0,0-1 0,3 1 0,3 0 76,0 0 0,-1-1-1,1 0 1,0-1 0,0 1 0,0-2 0,0 1 0,-1-1 0,14-5 0,62-34 513,-26 10-568,-56 30-62,0 0-1,1 0 1,-1 1-1,0-1 1,1 0-1,-1 0 1,1 1-1,-1-1 1,1 1-1,-1-1 0,1 1 1,-1 0-1,1 0 1,-1 0-1,1-1 1,-1 1-1,1 1 1,-1-1-1,1 0 1,-1 0-1,1 1 0,-1-1 1,1 0-1,-1 1 1,1 0-1,-1-1 1,1 1-1,-1 0 1,0 0-1,3 1 1,-2 2 20,-1 0 1,1-1-1,-1 1 1,0 0 0,0 0-1,0 0 1,0 0 0,-1 0-1,1 6 1,8 36 489,-8-44-476,-1-1 0,1 0 0,0 1 0,0-1 0,0 0 0,0 0 0,0 0 0,0 1 0,0-1 0,0 0 0,0 0 0,0 0 0,1-1 0,-1 1 0,0 0 0,1 0 0,-1-1 0,1 1 0,-1-1 0,1 1 0,-1-1 0,1 0 0,-1 1 0,1-1 0,-1 0 0,3 0 0,9-2-45,0 1 0,0-2 0,-1 0-1,1 0 1,-1-1 0,0-1 0,17-9-1,-5 4-2277,-23 10 2044,-1 0-1,0 0 0,1-1 1,-1 1-1,1 0 1,-1 0-1,0 0 0,1 0 1,-1-1-1,0 1 1,1 0-1,-1-1 0,0 1 1,1 0-1,-1 0 1,0-1-1,0 1 0,0 0 1,1-1-1,-1 1 1,0-1-1,0 1 0,0 0 1,0-1-1,1 1 1,-1 0-1,0-1 0,0 1 1,0-1-1,0 1 1,0-1-1,0 0 1,0-7-6114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5.122"/>
    </inkml:context>
    <inkml:brush xml:id="br0">
      <inkml:brushProperty name="width" value="0.025" units="cm"/>
      <inkml:brushProperty name="height" value="0.025" units="cm"/>
    </inkml:brush>
  </inkml:definitions>
  <inkml:trace contextRef="#ctx0" brushRef="#br0">1 1 14350,'0'0'8199,"49"13"-8263,-19 0-224,3 4-2371,-1-4-2241,1 1-1538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5.467"/>
    </inkml:context>
    <inkml:brush xml:id="br0">
      <inkml:brushProperty name="width" value="0.025" units="cm"/>
      <inkml:brushProperty name="height" value="0.025" units="cm"/>
    </inkml:brush>
  </inkml:definitions>
  <inkml:trace contextRef="#ctx0" brushRef="#br0">218 35 12524,'0'0'12486,"-8"-7"-11338,5 4-1084,1 1-33,0 0-1,0 0 0,0 0 1,0 0-1,-1 0 0,1 0 1,-1 1-1,1-1 0,-1 1 1,1 0-1,-1 0 1,0 0-1,0 0 0,0 0 1,0 0-1,0 1 0,1-1 1,-1 1-1,0 0 0,0 0 1,0 0-1,0 1 1,0-1-1,0 0 0,0 1 1,0 0-1,0 0 0,0 0 1,1 0-1,-1 0 0,-2 2 1,-9 6 60,1 1 0,1 0 1,-1 1-1,-10 12 1,18-18-52,1 0 1,0 0 0,0 1 0,0 0 0,0 0 0,1 0-1,0 0 1,0 0 0,1 0 0,0 1 0,0-1-1,-1 9 1,3-13-38,0-1 0,0 0-1,0 0 1,0 1 0,0-1-1,1 0 1,-1 1 0,1-1-1,-1 0 1,1 0 0,-1 0-1,1 0 1,-1 1 0,1-1-1,0 0 1,0 0 0,0 0-1,-1 0 1,1 0 0,0-1-1,0 1 1,0 0 0,1 0-1,-1-1 1,0 1 0,0 0-1,0-1 1,0 1 0,1-1-1,-1 0 1,0 1 0,0-1-1,1 0 1,-1 0 0,3 0-1,56 1-438,-41-2-104,-3 1-929,1-1 1,30-7-1,5-5-5245,-13 1-3029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44.079"/>
    </inkml:context>
    <inkml:brush xml:id="br0">
      <inkml:brushProperty name="width" value="0.025" units="cm"/>
      <inkml:brushProperty name="height" value="0.025" units="cm"/>
    </inkml:brush>
  </inkml:definitions>
  <inkml:trace contextRef="#ctx0" brushRef="#br0">40 27 15695,'0'0'1794,"8"-4"-289,5-1-1217,0 1 1,0 0-1,0 1 0,1 1 1,-1 0-1,1 1 1,-1 0-1,1 1 0,-1 0 1,20 4-1,-29-4-277,0 1 0,0 0 0,0 0 0,0 0 0,0 0 0,0 0 0,0 1 0,0-1 0,-1 1 1,1 0-1,0 1 0,-1-1 0,0 1 0,0-1 0,1 1 0,-2 0 0,1 0 0,0 0 0,-1 0 0,1 1 0,-1-1 0,0 1 0,0-1 0,0 1 0,0 0 0,-1 0 0,0 0 0,0 0 0,0 0 0,0 0 0,0 0 0,-1 0 0,0 0 0,0 0 0,0 1 1,0-1-1,-1 0 0,0 0 0,1 0 0,-3 5 0,1-2 56,-1 1-1,0-1 1,-1 1 0,0-1 0,0 0 0,0-1 0,-1 1 0,1-1-1,-2 1 1,1-2 0,-1 1 0,-8 6 0,-14 10 488,-43 27 0,48-34-287,-13 7-185,-12 9 72,21-10-7963,41-34-4940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5.794"/>
    </inkml:context>
    <inkml:brush xml:id="br0">
      <inkml:brushProperty name="width" value="0.025" units="cm"/>
      <inkml:brushProperty name="height" value="0.025" units="cm"/>
    </inkml:brush>
  </inkml:definitions>
  <inkml:trace contextRef="#ctx0" brushRef="#br0">24 30 12524,'0'0'12582,"0"8"-11557,-1 11-470,-1-1 0,-6 29-1,3-22-81,-2 48 1,27-125 2046,-11-8-2316,-7 39-274,-2 21 43,1 0 0,-1 0 0,0 0-1,0 0 1,0 0 0,0 0 0,0 0-1,0 0 1,0 0 0,0 0-1,0 0 1,0 0 0,0 0 0,0 0-1,1 0 1,-1 0 0,0 0 0,0 0-1,0 0 1,0 0 0,0 2 18,0 0 0,1 0 1,-1 0-1,1 1 0,-1-1 0,1 0 0,0 0 1,0-1-1,0 1 0,0 0 0,0 0 1,0 0-1,0 0 0,1-1 0,-1 1 0,0-1 1,1 1-1,0-1 0,-1 0 0,1 1 1,3 1-1,-1-1-2,0-1 0,1 1 0,-1-1 1,0 0-1,1 0 0,-1-1 0,1 1 0,-1-1 0,1 0 1,4 0-1,2-2-3,1 1 0,-1-1 1,1-1-1,-1 0 0,0 0 0,0-1 1,14-8-1,38-33 66,-60 41-47,1 1-1,0 0 1,-1-1 0,1 0-1,-1 0 1,0 0-1,-1 0 1,1 0 0,-1 0-1,1-1 1,-1 1 0,2-10-1,-34 36-618,7 1 561,-29 32 197,48-50-104,0 0 0,1 0 0,0 0 0,0 0 0,0 1 0,0-1 0,1 1 0,0 0 0,-2 9 0,4-14-64,0 0-1,0 1 0,0-1 1,1 0-1,-1 0 0,0 0 0,1 1 1,-1-1-1,1 0 0,-1 0 1,1 0-1,0 0 0,-1 0 0,1 0 1,0 0-1,0 0 0,0 0 1,0 0-1,-1-1 0,1 1 0,0 0 1,1-1-1,-1 1 0,0 0 0,0-1 1,0 1-1,0-1 0,0 0 1,1 1-1,-1-1 0,0 0 0,0 0 1,0 0-1,2 0 0,50 5-3248,-47-5 2602,36 0-3622,-1 0-340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6.154"/>
    </inkml:context>
    <inkml:brush xml:id="br0">
      <inkml:brushProperty name="width" value="0.025" units="cm"/>
      <inkml:brushProperty name="height" value="0.025" units="cm"/>
    </inkml:brush>
  </inkml:definitions>
  <inkml:trace contextRef="#ctx0" brushRef="#br0">147 26 10634,'0'0'8013,"-11"0"-4394,0 0-3032,0 0 0,0 1 0,0 1 0,0 0 0,-15 4-1,23-5-544,0 0 1,0 0-1,0 0 0,1 0 0,-1 1 0,0-1 0,1 1 0,-1 0 0,0-1 0,1 1 0,0 0 0,0 1 0,-1-1 0,1 0 0,0 1 0,1-1 0,-1 1 0,0-1 0,1 1 0,0 0 0,-1 0 1,1 0-1,0 0 0,0 0 0,1 0 0,-1 0 0,1 0 0,-1 4 0,2-6-37,-1-1-1,1 1 1,-1 0 0,1-1 0,-1 1-1,1-1 1,0 1 0,-1-1 0,1 1 0,0-1-1,0 1 1,-1-1 0,1 0 0,0 1-1,0-1 1,-1 0 0,1 0 0,0 0-1,0 1 1,0-1 0,0 0 0,-1 0-1,1 0 1,0 0 0,0 0 0,0-1 0,-1 1-1,1 0 1,1-1 0,28-3 215,-17-3-180,0 0 0,-1 0 0,1-2 0,-2 1 0,1-1 0,-1-1 0,0 0 0,-1-1 0,14-18 0,-45 73-387,16-36 361,1-1 0,-1 1 0,1 0 0,1 0 0,0 1 0,0-1 0,0 1 0,1-1 0,0 1 0,1 0 0,0 0 0,0 12 0,2-20-34,-1-1 0,0 1 0,0 0 1,0 0-1,1-1 0,-1 1 0,0 0 0,1-1 0,-1 1 1,0 0-1,1-1 0,-1 1 0,1 0 0,-1-1 0,1 1 1,-1-1-1,1 1 0,0-1 0,-1 1 0,1-1 1,0 0-1,-1 1 0,1-1 0,0 0 0,0 1 0,-1-1 1,2 0-1,28 0-1647,-22-2 410,0 0 1,-1 0-1,1-1 1,14-7 0,11-11-6218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6.495"/>
    </inkml:context>
    <inkml:brush xml:id="br0">
      <inkml:brushProperty name="width" value="0.025" units="cm"/>
      <inkml:brushProperty name="height" value="0.025" units="cm"/>
    </inkml:brush>
  </inkml:definitions>
  <inkml:trace contextRef="#ctx0" brushRef="#br0">172 1 6662,'0'0'9423,"-9"0"-4811,-10-1-3062,-56 1 3408,71 0-4881,0 1 1,0-1-1,0 1 0,0 0 1,0 0-1,0 0 1,0 0-1,1 1 0,-1-1 1,0 1-1,1 0 0,-1 0 1,1 1-1,0-1 1,-5 5-1,7-7-77,1 0-1,0 1 1,-1-1 0,1 1-1,0-1 1,0 0 0,-1 1-1,1-1 1,0 1 0,0-1-1,0 1 1,-1-1 0,1 1-1,0-1 1,0 1 0,0-1-1,0 1 1,0-1 0,0 1-1,0-1 1,0 1 0,0-1-1,0 0 1,0 1-1,0-1 1,1 1 0,-1-1-1,0 1 1,0-1 0,0 1-1,1-1 1,-1 1 0,0-1-1,1 1 1,19 9 56,33-2-13,-47-7-93,4 1-116,1-1-1,-1 2 0,0 0 0,18 7 1,-27-10 170,0 1 0,0-1 1,0 0-1,1 1 0,-1-1 1,0 1-1,0-1 0,0 1 1,-1-1-1,1 1 0,0 0 1,0-1-1,0 1 0,0 0 1,0 0-1,-1 0 0,1 0 1,0 0-1,-1 0 0,1 0 1,-1 0-1,1 0 0,-1 0 1,0 0-1,1 0 0,-1 0 1,0 0-1,0 0 0,1 0 1,-1 0-1,0 1 0,0-1 1,0 0-1,-1 0 0,1 0 1,0 0-1,0 0 1,-1 0-1,1 0 0,0 0 1,-1 1-1,1-1 0,-1 0 1,1 0-1,-1-1 0,0 1 1,1 0-1,-1 0 0,0 0 1,0 0-1,0-1 0,1 1 1,-1 0-1,0-1 0,0 1 1,0 0-1,-2 0 0,-46 34 1333,19-22-2797,2-12-7310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7.672"/>
    </inkml:context>
    <inkml:brush xml:id="br0">
      <inkml:brushProperty name="width" value="0.025" units="cm"/>
      <inkml:brushProperty name="height" value="0.025" units="cm"/>
    </inkml:brush>
  </inkml:definitions>
  <inkml:trace contextRef="#ctx0" brushRef="#br0">13 76 7271,'0'0'17670,"-2"9"-17099,1-5-490,-7 38 246,7-41-316,1 0-1,0 0 1,0 0-1,0 1 1,0-1-1,0 0 1,0 0-1,0 0 1,0 1-1,0-1 0,0 0 1,1 0-1,-1 0 1,1 1-1,-1-1 1,1 0-1,-1 0 1,1 0-1,-1 0 0,1 0 1,0 0-1,0 0 1,0 0-1,-1 0 1,1-1-1,0 1 1,0 0-1,0 0 1,0-1-1,0 1 0,1-1 1,-1 1-1,0-1 1,1 1-1,10 0 80,-1-1 0,0 0 0,0-1 0,1 0 0,-1-1 0,0 0 0,0 0 0,0-2 0,-1 1 0,1-1 0,-1-1 0,0 0 0,17-11 0,-12 8-70,0 1 1,0 0-1,0 0 1,1 2-1,20-5 1,-36 10-31,1 0 0,-1 0 0,1 0 0,-1 0 0,1 1 0,-1-1 0,1 0 0,-1 0 0,0 0 0,1 1 0,-1-1 0,1 0 0,-1 1 0,0-1 0,1 0 0,-1 1 0,0-1 0,1 0 0,-1 1 0,0-1 0,1 1 0,-1-1 0,0 1 0,0-1 0,0 1 0,1-1 0,-1 1 0,0-1 0,0 0 0,0 2 0,6 25-30,-6-23 43,0 0 0,1-1 1,0 1-1,0 0 0,0-1 1,0 1-1,0-1 0,3 4 1,-2-5-15,0-1 0,0 1 1,1-1-1,-1 0 1,0 0-1,1 0 0,-1 0 1,0-1-1,1 1 1,-1-1-1,1 1 0,0-1 1,-1 0-1,1 0 1,-1 0-1,1 0 0,-1 0 1,1-1-1,-1 1 1,1-1-1,2-1 0,4 0-143,0-1 0,-1 0 0,0 0 0,13-9 0,41-32-2270,-9 7-1253,-17 15-1529,-36 23 5158,0-1 1,0 0-1,0 1 0,0-1 0,-1 1 0,1-1 0,0 0 0,0 1 1,0-1-1,0 1 0,0-1 0,0 1 0,0-1 0,0 0 0,0 1 1,0-1-1,0 1 0,0-1 0,1 1 0,-1-1 0,0 0 0,0 1 1,0-1-1,1 1 0,-1-1 0,0 0 0,0 1 0,1-1 0,-1 0 1,0 1-1,0-1 0,1 0 0,-1 0 0,1 1 0,-1-1 0,0 0 1,1 0-1,-1 0 0,0 1 0,1-1 0,-1 0 0,1 0 0,-1 0 1,1 0-1,-1 0 0,0 0 0,1 0 0,-1 0 0,1 0 0,-1 0 1,1 0-1,-1 0 0,0 0 0,1 0 0,-1 0 0,1 0 0,-1-1 1,1 1-1,-1 0 0,0 0 0,1 0 0,-1-1 0,0 1 0,1 0 1,-1-1-1,0 1 0,1 0 0,-1-1 0,-1 4 139,1-1 0,-1 1 0,0-1 0,-1 1 0,1-1 0,0 1 0,-1-1 1,1 0-1,-4 4 0,38-26 3525,3-3-3245,-35 23 414,-5 2-151,0 0 0,0 0 0,1 1 0,-1-1-1,1 1 1,0 0 0,-6 6 0,-2 2 338,3-6-417,6-4-416,1-1 0,-1 1-1,1 0 1,-1 0 0,1 0 0,-1 0 0,1 0-1,0 0 1,-1 1 0,1-1 0,0 0 0,0 1 0,0-1-1,0 1 1,0-1 0,-1 3 0,35-19 560,2-13-558,-26 20-264,0 0 0,1 1 0,-1 0 0,2 1-1,12-7 1,-22 13 101,-1 0-1,1 0 0,-1 0 0,1 0 0,-1 1 0,1-1 0,-1 0 0,0 0 1,1 1-1,-1-1 0,1 0 0,-1 0 0,0 1 0,1-1 0,-1 0 0,0 1 1,1-1-1,-1 1 0,0-1 0,0 1 0,0-1 0,1 0 0,-1 1 0,0-1 1,0 1-1,0-1 0,0 1 0,0-1 0,0 1 0,1-1 0,-1 1 0,0-1 1,-1 1-1,1-1 0,0 1 0,0-1 0,0 1 0,0-1 0,-1 1 0,0 25-119,-6 17 134,-18 56 0,15-64 535,1 0 1,2 0-1,-4 42 0,10-40-3,-6 65 686,6-95-1097,0 1 1,-1 0-1,0-1 0,0 0 0,-1 0 0,0 1 0,0-2 0,-1 1 1,0 0-1,-7 8 0,10-13-93,0 0 0,0-1 0,-1 1 0,1 0 1,-1-1-1,0 0 0,1 1 0,-1-1 0,0 0 0,0 0 0,1 0 1,-1 0-1,0 0 0,0 0 0,0-1 0,0 1 0,0-1 1,0 1-1,-1-1 0,1 0 0,0 0 0,-4 0 0,4-1 32,-1 0-1,0 0 0,1 0 1,-1 0-1,1 0 0,0-1 0,-1 0 1,1 1-1,0-1 0,0 0 1,0 0-1,0 0 0,0 0 1,-2-5-1,-3-3 98,1-1-1,0 0 1,1 0 0,0 0 0,1-1-1,-4-16 1,3 6-394,2 1 0,0-1 1,1 0-1,1 0 0,2 0 0,4-38 0,-3 48 4,1 0 0,0 0-1,1 0 1,0 0 0,1 1-1,1 0 1,-1 0-1,2 0 1,-1 1 0,1 0-1,1 0 1,0 1 0,14-13-1,-4 6-1743,29-27-8137,-20 15-5445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08.016"/>
    </inkml:context>
    <inkml:brush xml:id="br0">
      <inkml:brushProperty name="width" value="0.025" units="cm"/>
      <inkml:brushProperty name="height" value="0.025" units="cm"/>
    </inkml:brush>
  </inkml:definitions>
  <inkml:trace contextRef="#ctx0" brushRef="#br0">0 0 8872,'0'0'9129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2.152"/>
    </inkml:context>
    <inkml:brush xml:id="br0">
      <inkml:brushProperty name="width" value="0.025" units="cm"/>
      <inkml:brushProperty name="height" value="0.025" units="cm"/>
    </inkml:brush>
  </inkml:definitions>
  <inkml:trace contextRef="#ctx0" brushRef="#br0">135 134 5285,'0'0'7004,"3"-9"-5269,1-1-1061,-2 6-330,-1 1 1,1-1 0,-1 0 0,0 0-1,0 1 1,0-1 0,-1 0 0,1 0-1,-1-6 1,0 9-237,0 1-1,0-1 1,0 1-1,0-1 1,0 1-1,0-1 1,0 1-1,0-1 1,0 1-1,0 0 1,-1-1-1,1 1 1,0-1-1,0 1 1,-1-1-1,1 1 1,0-1-1,0 1 1,-1 0-1,1-1 1,0 1-1,-1 0 1,1-1-1,-1 1 1,1 0-1,0-1 1,-1 1-1,1 0 1,-1 0-1,1 0 1,-1-1-1,1 1 1,-1 0-1,0 0 1,-23 4 1024,-17 20-934,31-13-185,1 0 1,1 1-1,0 0 0,0 1 1,-8 19-1,13-27-17,0 1 0,1 1 0,0-1 0,0 0 0,0 1 0,1-1 1,0 0-1,0 1 0,1 0 0,0-1 0,0 1 0,0-1 0,1 1 0,2 8 0,-2-14 8,-1 0 0,0 0 0,1 0 0,-1-1 0,1 1 0,0 0 0,-1-1 0,1 1 0,0-1 0,-1 1 0,1 0 0,0-1 0,0 1 0,-1-1 0,1 0 0,0 1 0,0-1 0,0 0 0,0 1 0,-1-1 0,1 0 0,0 0 0,0 0 0,0 0 0,0 0 0,0 0 0,0 0 0,0 0 0,-1 0 0,1 0 0,0 0 0,0-1 0,0 1-1,1-1 1,29-13 236,-15 2-104,-1-1-1,-1-1 0,0 0 0,-1-1 1,-1 0-1,0-1 0,-1 0 0,-1-1 1,0-1-1,-2 1 0,0-2 0,0 1 0,-2-1 1,7-31-1,-14 47-41,-2 7-7,-8 19 63,-10 34-11,17-44-147,0 0 0,1 1 1,1 0-1,0-1 0,0 1 0,2 0 1,0 0-1,2 20 0,-1-32 9,0 0 0,-1-1 0,1 1 0,0-1 0,0 1 0,0-1 0,0 0 0,0 1 0,1-1 0,-1 0 0,0 0 0,1 1 0,-1-1 0,1 0 0,-1 0 0,1-1 0,-1 1 0,1 0 0,0 0 0,-1-1-1,1 1 1,0-1 0,-1 0 0,1 1 0,0-1 0,0 0 0,-1 0 0,1 0 0,0 0 0,0 0 0,-1-1 0,1 1 0,0 0 0,2-2 0,2 1 20,0 0-1,0-1 1,0 0-1,0 0 1,0-1-1,0 1 1,-1-1 0,9-6-1,-3 0-54,0-1-1,-1 0 1,0-1 0,0 0-1,-1-1 1,-1 1-1,0-2 1,11-23 0,-26 52-33,1 1 1,1 0 0,0 0-1,1 0 1,1 0-1,-3 32 1,6-48 82,0 0 1,0 0-1,0-1 0,0 1 0,0 0 0,0 0 1,0 0-1,0 0 0,0-1 0,1 1 0,-1 0 1,0 0-1,0-1 0,1 1 0,-1 0 0,0 0 1,1-1-1,-1 1 0,1 0 0,-1-1 0,1 1 1,-1 0-1,1-1 0,-1 1 0,1-1 0,0 1 1,-1-1-1,1 1 0,0-1 0,-1 0 0,1 1 0,1-1 1,0 0 19,0 0 0,0 0 0,0 0 0,0 0 0,0-1 0,0 1 0,0-1 0,0 1 0,0-1 0,0 0 0,0 0 0,2-1 1,5-4 57,0 1 0,-1-1 0,0-1 0,10-9 0,-9 7-40,-1-1-1,0 0 1,0 0 0,-1-1 0,0 0 0,-1-1 0,0 1 0,5-17 0,-20 66 54,1-14 73,2 0 1,2 1-1,0 0 0,-1 31 1,5-55-175,0 0 0,0 0 0,0 0 0,0 1 0,1-1 1,-1 0-1,0 0 0,1 0 0,-1 1 0,0-1 1,1 0-1,0 0 0,-1 0 0,1 0 0,0 0 0,-1 0 1,1 0-1,0 0 0,0 0 0,0-1 0,0 1 0,0 0 1,0 0-1,0-1 0,2 2 0,0-1 87,0 0 0,0 0-1,0-1 1,0 1 0,0-1-1,0 1 1,0-1 0,0 0-1,0 0 1,5-1 0,34-11-2021,-39 11 1058,-1 0 1,1 0-1,-1-1 0,1 0 1,-1 1-1,1-1 1,-1 0-1,0 0 1,4-5-1,1-5-7843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2.539"/>
    </inkml:context>
    <inkml:brush xml:id="br0">
      <inkml:brushProperty name="width" value="0.025" units="cm"/>
      <inkml:brushProperty name="height" value="0.025" units="cm"/>
    </inkml:brush>
  </inkml:definitions>
  <inkml:trace contextRef="#ctx0" brushRef="#br0">72 114 11050,'0'0'13896,"9"0"-12353,-4 0-1487,1 0-1,-1-1 1,0 0-1,1 0 1,-1 0-1,0 0 1,1-1 0,-1 0-1,0 0 1,0-1-1,0 0 1,-1 1-1,1-1 1,-1-1-1,1 1 1,-1-1 0,0 0-1,-1 0 1,1 0-1,-1 0 1,1 0-1,-1-1 1,0 0-1,-1 1 1,1-1 0,2-10-1,-4 14-61,-1 1 1,0-1-1,0 0 0,0 0 0,0 1 1,0-1-1,0 0 0,0 0 0,0 1 1,0-1-1,0 0 0,0 0 0,0 1 1,0-1-1,-1 0 0,1 0 0,0 1 1,0-1-1,-1 0 0,1 1 0,-1-1 1,1 0-1,-1 1 0,1-1 0,-1 1 1,1-1-1,-1 1 0,0-2 0,-26-4-99,20 6 74,0 1 0,0-1 0,0 1-1,0 1 1,-13 3 0,13-2-9,0 1 0,0 0 1,0 0-1,1 0 0,-1 1 0,1 0 0,0 0 0,1 0 1,-1 1-1,1 0 0,0 0 0,0 0 0,1 1 0,0-1 1,0 1-1,1 0 0,-1 1 0,2-1 0,-1 0 0,1 1 1,0-1-1,0 1 0,1 0 0,0 0 0,1 15 0,0-21 5,1 0 0,0 0 0,0 0 0,0 0 0,0 0 0,0 0 0,0-1 0,0 1-1,1 0 1,-1-1 0,1 1 0,-1-1 0,1 1 0,-1-1 0,1 0 0,0 1 0,0-1-1,0 0 1,-1 0 0,1-1 0,0 1 0,0 0 0,1-1 0,-1 1 0,0-1 0,0 1 0,0-1-1,3 0 1,12 2-1887,0-1-1,27-2 0,-24 0-1482,17 1-3449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2.961"/>
    </inkml:context>
    <inkml:brush xml:id="br0">
      <inkml:brushProperty name="width" value="0.025" units="cm"/>
      <inkml:brushProperty name="height" value="0.025" units="cm"/>
    </inkml:brush>
  </inkml:definitions>
  <inkml:trace contextRef="#ctx0" brushRef="#br0">83 0 13965,'0'0'2862,"-1"11"-967,-3 87 2990,-1 147-1426,5-243-3453,3 31 54,-2-32-53,-1 1 1,0-1-1,0 0 1,1 0-1,-1 1 1,0-1-1,1 0 0,-1 0 1,1 0-1,0 1 1,-1-1-1,1 0 0,0 0 1,0 0-1,-1 0 1,1 0-1,0 0 1,0-1-1,0 1 0,0 0 1,2 1-1,-2-5-53,-1 1-1,1 0 1,-1 0 0,1 0-1,-1-1 1,0 1-1,1 0 1,-1-1 0,-1 1-1,1 0 1,0-1-1,-1-2 1,-2-2-56,1-1-1,-2 0 1,1 1 0,-1 0-1,0 0 1,-1 0 0,0 0-1,0 1 1,0 0 0,-11-10-1,-21-28 1261,37 44-902,125-7-7168,-68 2-595,-17 3-698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3.304"/>
    </inkml:context>
    <inkml:brush xml:id="br0">
      <inkml:brushProperty name="width" value="0.025" units="cm"/>
      <inkml:brushProperty name="height" value="0.025" units="cm"/>
    </inkml:brush>
  </inkml:definitions>
  <inkml:trace contextRef="#ctx0" brushRef="#br0">167 17 10858,'0'0'8526,"-9"0"-6439,2 0-1938,0 0 0,0 0 0,0 0 0,0 1-1,0 0 1,0 1 0,0-1 0,0 1 0,1 1 0,-1-1 0,1 1 0,0 0-1,-1 0 1,1 1 0,1 0 0,-1 0 0,-6 7 0,8-7-43,0 0 1,1 0-1,0 0 1,0 1-1,0-1 1,1 1-1,-1 0 1,1 0-1,0 0 1,-2 8-1,4-12-90,0 1-1,-1-1 0,1 1 1,0-1-1,0 0 0,0 1 1,1-1-1,-1 0 1,0 1-1,0-1 0,1 0 1,-1 1-1,1-1 0,-1 0 1,1 0-1,-1 1 1,1-1-1,0 0 0,0 0 1,0 0-1,0 0 0,-1 0 1,1 0-1,0 0 0,1 0 1,-1 0-1,0-1 1,0 1-1,0 0 0,0-1 1,1 1-1,-1-1 0,0 1 1,1-1-1,-1 1 1,0-1-1,1 0 0,-1 0 1,0 0-1,1 0 0,-1 0 1,0 0-1,1 0 1,1 0-1,7-1 98,-1 0 1,1 0-1,0 0 0,-1-1 1,1-1-1,-1 0 0,0 0 1,0 0-1,16-10 1,-20 11-53,-1-1 0,1 0 0,0 0 1,-1 0-1,0 0 0,0-1 1,0 0-1,0 0 0,0 0 1,-1 0-1,0-1 0,0 1 0,0-1 1,0 0-1,-1 0 0,1 0 1,-2 0-1,1 0 0,1-6 1,-3 9-43,0 1 0,0-1 0,0 1 0,0-1 1,-1 1-1,1-1 0,-1 1 0,1 0 0,-1-1 1,1 1-1,-1-1 0,0 1 0,0 0 0,1 0 1,-1-1-1,0 1 0,0 0 0,0 0 0,0 0 1,-1 0-1,1 0 0,0 0 0,0 0 0,-1 0 1,1 1-1,0-1 0,-1 0 0,1 1 0,-1-1 1,1 1-1,-1 0 0,1-1 0,-1 1 0,1 0 1,-3 0-1,-3-1-55,1 0 0,-1 1 1,0 0-1,1 0 0,-1 1 1,0-1-1,-7 3 0,-1 11-736,15-14 619,0 0-1,0 0 1,0 1 0,0-1 0,0 0 0,-1 1 0,1-1 0,0 0 0,0 1 0,0-1 0,0 0 0,0 0 0,0 1 0,0-1 0,1 0 0,-1 1 0,0-1 0,0 0 0,0 1 0,0-1 0,0 0 0,0 0 0,0 1 0,1-1 0,-1 0 0,0 1 0,0-1 0,0 0 0,1 0 0,-1 0 0,0 1 0,0-1 0,1 0 0,-1 0 0,0 0 0,0 0 0,1 1 0,-1-1 0,0 0-1,1 0 1,-1 0 0,0 0 0,1 0 0,-1 0 0,0 0 0,1 0 0,-1 0 0,0 0 0,0 0 0,1 0 0,-1 0 0,0 0 0,1 0 0,-1 0 0,0 0 0,1-1 0,-1 1 0,1 0 0,16-2-9120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4.414"/>
    </inkml:context>
    <inkml:brush xml:id="br0">
      <inkml:brushProperty name="width" value="0.025" units="cm"/>
      <inkml:brushProperty name="height" value="0.025" units="cm"/>
    </inkml:brush>
  </inkml:definitions>
  <inkml:trace contextRef="#ctx0" brushRef="#br0">39 65 3812,'0'0'7420,"4"-10"-3939,1-5-2327,9-25 3713,-12 87-1909,-7 6-2338,-22 99 0,16-97-391,-8 81-1,19-135-218,0 0 0,-1-1-1,1 1 1,0 0 0,0 0-1,0-1 1,0 1 0,0 0-1,0 0 1,0-1 0,0 1-1,0 0 1,0 0 0,0-1-1,0 1 1,1 0 0,-1-1-1,0 1 1,1 0 0,-1 0-1,0-1 1,1 1 0,-1-1-1,1 1 1,-1 0 0,1-1-1,-1 1 1,1-1 0,-1 1-1,1-1 1,-1 1 0,1-1-1,0 0 1,-1 1 0,2-1-1,0 0 27,0 0-1,0-1 0,0 1 0,0-1 0,0 0 0,0 0 0,0 1 0,0-1 1,0 0-1,-1-1 0,1 1 0,2-2 0,48-49 405,-50 51-462,12-19 54,-11 16 1,-1 0 0,1 0 1,0 1-1,0-1 1,0 1-1,0-1 0,1 1 1,-1 0-1,1 0 0,0 0 1,7-3-1,-10 6-30,-1 0 0,1 0-1,-1 0 1,1 0 0,0 0-1,-1 0 1,1 1-1,-1-1 1,1 0 0,-1 0-1,1 1 1,-1-1 0,1 0-1,-1 1 1,0-1 0,1 0-1,-1 1 1,1-1 0,-1 1-1,0-1 1,1 1 0,-1-1-1,0 0 1,0 1-1,1-1 1,-1 1 0,0 0-1,0-1 1,0 1 0,0-1-1,1 1 1,-1-1 0,0 1-1,0-1 1,0 2 0,2 26 76,-1-21-35,0 5-8,0 1 0,1 0 0,0-1-1,9 24 1,-11-35-19,1 0 0,-1 0 0,1 1 0,-1-1-1,1 0 1,0 0 0,-1 0 0,1 0 0,0 0 0,0 0 0,0 0-1,0 0 1,0-1 0,0 1 0,0 0 0,0 0 0,0-1 0,0 1-1,1-1 1,-1 1 0,0-1 0,0 1 0,2-1 0,-1 0 44,1-1 1,-1 1-1,0-1 1,1 0 0,-1 0-1,0 0 1,0 0-1,1 0 1,-1 0 0,0-1-1,0 1 1,-1-1-1,1 1 1,0-1 0,0 0-1,-1 0 1,3-3-1,6-6 6,0-1-1,-1 0 0,-1 0 0,0-1 0,0 0 1,-2-1-1,1 0 0,-2 0 0,5-15 0,-10 27-119,0 36-444,-2 4 570,1-26 40,0 0 1,1-1-1,0 1 0,1 0 1,3 18-1,-4-29-109,1 0-1,-1 0 1,0 0-1,1-1 0,-1 1 1,1 0-1,-1 0 1,1-1-1,0 1 0,-1 0 1,1-1-1,0 1 1,-1-1-1,1 1 1,0-1-1,0 1 0,-1-1 1,1 1-1,0-1 1,0 0-1,0 1 1,0-1-1,-1 0 0,1 0 1,0 0-1,0 1 1,0-1-1,0 0 1,0 0-1,0 0 0,0-1 1,0 1-1,-1 0 1,1 0-1,0 0 1,0-1-1,0 1 0,0 0 1,-1-1-1,1 1 1,0-1-1,0 1 1,0-2-1,3 1-330,-1-1 0,1 0 0,-1-1 0,0 1 0,0 0 0,0-1 0,0 0 0,4-5 0,-4 4-798,-1-1-1,1 0 0,-1 0 0,0 0 1,0-1-1,-1 1 0,2-8 0,-1-20-8120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7.686"/>
    </inkml:context>
    <inkml:brush xml:id="br0">
      <inkml:brushProperty name="width" value="0.025" units="cm"/>
      <inkml:brushProperty name="height" value="0.025" units="cm"/>
    </inkml:brush>
  </inkml:definitions>
  <inkml:trace contextRef="#ctx0" brushRef="#br0">69 0 15022,'0'0'5531,"1"11"-5190,-3 40-193,-1 1-1,-3-1 0,-17 66 0,11-58 248,2 1-1,-3 87 1,12-144-324,1 0 1,0 0-1,0-1 0,1 1 1,-1 0-1,1 0 0,-1 0 1,1 0-1,0-1 0,0 1 1,0 0-1,2 3 1,-2-5-7,0 0 0,0-1 0,1 1 1,-1 0-1,0 0 0,0-1 0,1 1 1,-1-1-1,0 1 0,1-1 0,-1 0 0,0 1 1,1-1-1,-1 0 0,1 0 0,-1 0 1,0 0-1,1 0 0,-1 0 0,0 0 1,1-1-1,-1 1 0,1-1 0,-1 1 1,0-1-1,0 1 0,3-2 0,5-2 269,0 0-1,-1-1 1,1 0-1,-1-1 1,0 0 0,-1 0-1,8-8 1,51-56 893,-49 51-1049,207-268-616,-222 284-970,-10 3-12308,-5 7 6509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4.771"/>
    </inkml:context>
    <inkml:brush xml:id="br0">
      <inkml:brushProperty name="width" value="0.025" units="cm"/>
      <inkml:brushProperty name="height" value="0.025" units="cm"/>
    </inkml:brush>
  </inkml:definitions>
  <inkml:trace contextRef="#ctx0" brushRef="#br0">11 0 17489,'0'0'5060,"-10"50"-4900,19-33-160,5-2-1121,-2 0-2210,3-6-3651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5.125"/>
    </inkml:context>
    <inkml:brush xml:id="br0">
      <inkml:brushProperty name="width" value="0.025" units="cm"/>
      <inkml:brushProperty name="height" value="0.025" units="cm"/>
    </inkml:brush>
  </inkml:definitions>
  <inkml:trace contextRef="#ctx0" brushRef="#br0">139 147 3491,'0'0'17606,"-7"9"-17269,-21 28-305,26-34-30,0 1 0,1-1 0,-1 1-1,1 0 1,0-1 0,0 1 0,0 0 0,1 0 0,-1 0 0,1 0 0,0 0 0,0 0 0,0 0 0,2 7 0,0 8-5,0 16-15,1 0 0,13 52 0,-10-60 147,-1 0-1,-1 1 0,-1-1 0,-2 1 0,-2 41 1,1-67-4,0 0 1,-1 0-1,1 0 1,-1 0-1,0 0 1,1 0-1,-1 0 0,0 0 1,0 0-1,0 0 1,0 0-1,-1-1 1,1 1-1,0 0 1,-1-1-1,1 1 1,-1-1-1,1 0 1,-1 1-1,0-1 1,0 0-1,0 0 1,0 0-1,1 0 1,-1 0-1,0 0 1,-1-1-1,1 1 1,0-1-1,0 1 0,0-1 1,0 0-1,0 0 1,0 0-1,0 0 1,-4-1-1,2 1-65,1-1 0,-1 0 0,1 1 0,-1-1 0,1 0 0,-1-1 0,1 1 0,0-1 0,0 1 0,0-1 0,0 0 1,0 0-1,0-1 0,0 1 0,1 0 0,-1-1 0,1 0 0,0 1 0,0-1 0,0 0 0,-3-6 0,3 2-110,0 0 0,0 0 0,1 0 1,0 0-1,0-1 0,1 1 0,0 0 0,0-1 1,1 1-1,0 0 0,0-1 0,1 1 1,0 0-1,0 0 0,0 0 0,5-9 0,8-12-489,0 0 0,30-39 0,-10 15-750,-13 14-690,-1-2 0,18-46 1,-26 51-2405,10-46 0,-12 30-1009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5.965"/>
    </inkml:context>
    <inkml:brush xml:id="br0">
      <inkml:brushProperty name="width" value="0.025" units="cm"/>
      <inkml:brushProperty name="height" value="0.025" units="cm"/>
    </inkml:brush>
  </inkml:definitions>
  <inkml:trace contextRef="#ctx0" brushRef="#br0">65 1 4388,'0'0'12273,"-4"9"-11061,-10 29-91,3 0 0,1 1 0,1 1 0,3 0 0,-4 80 0,10-119-1114,0 0 1,0 1-1,0-1 0,0 0 0,0 0 0,0 1 0,0-1 0,0 0 1,1 0-1,-1 0 0,0 0 0,1 1 0,-1-1 0,1 0 0,-1 0 1,1 0-1,0 0 0,-1 0 0,1 0 0,0 0 0,0 0 0,0-1 1,-1 1-1,1 0 0,0 0 0,2 0 0,-1 0 16,-1-1 0,1 0 0,0 1 0,0-1 0,0 0 1,0 0-1,-1-1 0,1 1 0,0 0 0,0-1 0,0 1 0,-1-1 0,1 1 0,0-1 0,2-1 0,5-2-70,0-2 0,0 1-1,-1-1 1,16-14 0,-12 6-149,3-2 276,-11 17 17,-2 10-14,-2-11-79,0 1-1,0-1 1,0 0 0,0 1-1,0-1 1,0 0 0,0 1-1,0-1 1,0 0 0,0 1-1,1-1 1,-1 0-1,0 0 1,0 1 0,0-1-1,0 0 1,1 0 0,-1 1-1,0-1 1,0 0 0,1 0-1,-1 1 1,0-1 0,0 0-1,1 0 1,-1 0 0,0 0-1,0 1 1,1-1 0,-1 0-1,0 0 1,1 0 0,-1 0-1,0 0 1,1 0-1,-1 0 1,0 0 0,1 0-1,17-4 207,13-13-87,-30 16-142,-1 1 0,0 0 0,0-1 0,0 1 0,0 0 0,1-1 0,-1 1 0,0 0 0,0 0 0,1-1 0,-1 1 0,0 0 0,0 0 0,1 0 0,-1-1 0,0 1 0,1 0-1,-1 0 1,0 0 0,1 0 0,-1 0 0,0 0 0,1 0 0,-1-1 0,0 1 0,1 0 0,-1 0 0,0 0 0,1 0 0,-1 0 0,0 1 0,1-1 0,-1 0 0,0 0 0,1 0 0,-1 0 0,0 0 0,0 0 0,1 0 0,-1 1 0,-1 15-168,-1-12 215,1-1-1,0 1 0,-1 0 1,0-1-1,0 1 0,0-1 1,0 0-1,-4 5 1234,7-10-1206,-1 0 1,1 0-1,1 0 1,-1 0 0,0 0-1,0 0 1,1 1 0,-1-1-1,1 0 1,-1 1 0,1-1-1,0 1 1,-1 0-1,1 0 1,0-1 0,0 1-1,0 0 1,0 1 0,0-1-1,0 0 1,1 0-1,-1 1 1,2-1 0,-2 1-45,1 0 0,-1-1 0,0 1 0,0-1 0,0 0 0,0 0 0,0 0 0,0 0 0,0 0 0,0 0 0,0 0 0,0 0 0,0-1 0,-1 1-1,1-1 1,-1 0 0,1 1 0,-1-1 0,1 0 0,-1 0 0,0 0 0,0 0 0,0 0 0,0 0 0,0 0 0,-1 0 0,1 0 0,0 0 0,-1-1 0,0 1 0,1 0 0,-1-4 0,0 5-8,0 1 0,0-1 0,0 0-1,0 0 1,0 1 0,0-1 0,0 0 0,-1 0-1,1 0 1,0 1 0,0-1 0,-1 0 0,1 1-1,0-1 1,-1 0 0,1 1 0,-1-1 0,1 0-1,-1 1 1,1-1 0,-1 1 0,1-1 0,-1 1-1,1-1 1,-1 1 0,0-1 0,1 1 0,-1-1 0,0 1-1,1 0 1,-1 0 0,0-1 0,0 1 0,1 0-1,-1 0 1,0 0 0,0 0 0,0 0 0,1 0-1,-1 0 1,0 0 0,0 0 0,1 0 0,-1 0-1,0 0 1,0 1 0,1-1 0,-1 0 0,0 0-1,1 1 1,-1-1 0,0 1 0,0 0 0,-4 0-27,1 2 1,0-1 0,0 0-1,0 1 1,0 0 0,0 0-1,1 0 1,-4 3-1,3-2 32,1-1 0,0 1 0,0 0 0,1 0 0,-1 0-1,1 0 1,-1 0 0,1 0 0,1 1 0,-1-1 0,1 1-1,-1-1 1,1 1 0,0 6 0,1-11-6,1 1 0,-1-1 0,0 1 0,1-1 0,-1 1 0,1-1 0,-1 1 0,1-1 0,-1 1 0,1-1 0,-1 0 0,1 1 0,-1-1 0,1 0 0,-1 1-1,1-1 1,0 0 0,-1 0 0,1 0 0,0 0 0,-1 0 0,1 0 0,-1 1 0,1-1 0,0-1 0,-1 1 0,2 0 0,26 0 77,-20 0-53,17-1-9,34 3-41,-56-2 23,0 1 0,0 0 0,0 0 1,-1 0-1,1 0 0,0 0 0,0 1 0,-1-1 0,1 1 1,-1 0-1,1-1 0,-1 1 0,0 0 0,0 1 0,0-1 1,4 4-1,-6-5 17,0-1 0,0 0 1,0 1-1,0-1 0,0 0 1,0 0-1,1 0 0,-1 1 1,0-1-1,0 0 0,0 0 1,1 0-1,-1 1 0,0-1 1,0 0-1,0 0 0,1 0 1,-1 0-1,0 1 0,0-1 1,1 0-1,-1 0 0,0 0 1,0 0-1,1 0 0,-1 0 1,0 0-1,1 0 0,-1 0 1,0 0-1,0 0 0,1 0 1,-1 0-1,0 0 0,0 0 0,1 0 1,-1 0-1,0 0 0,1-1 1,-1 1-1,0 0 0,0 0 1,0 0-1,1-1 0,8-14 724,-1-18-26,-8-62-356,4 94-588,-1-1 0,1 2 0,0-1 0,0 0 0,0 1 0,0 0 0,0 0 0,0 0 0,5 1 1,0-1-883,18-2-3121,5-2-3070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7.213"/>
    </inkml:context>
    <inkml:brush xml:id="br0">
      <inkml:brushProperty name="width" value="0.025" units="cm"/>
      <inkml:brushProperty name="height" value="0.025" units="cm"/>
    </inkml:brush>
  </inkml:definitions>
  <inkml:trace contextRef="#ctx0" brushRef="#br0">100 223 3716,'0'0'18993,"5"1"-17727,-1 0-1154,8 1 606,-16-2 47,-2 0-679,1 0 0,0 0 0,0 0 0,0 1 0,-1 0 0,1 0 0,0 0 0,0 1 0,0 0 0,-4 2 0,4 0-99,0 0-1,1 0 1,0 0 0,0 0 0,0 1-1,0 0 1,1 0 0,0 0 0,0 0 0,0 0-1,0 1 1,1-1 0,0 1 0,0 0-1,1 0 1,0-1 0,0 1 0,0 0 0,1 0-1,-1 9 1,2-14 14,-1 0 0,0 1 0,0-1 0,0 0 0,1 0 0,-1 0 0,1 0-1,-1 0 1,1 0 0,-1 0 0,1-1 0,-1 1 0,1 0 0,0 0 0,-1 0 0,1 0 0,0-1 0,0 1-1,0 0 1,0-1 0,0 1 0,0-1 0,-1 1 0,1-1 0,0 1 0,0-1 0,1 0 0,-1 1 0,0-1 0,0 0-1,0 0 1,0 0 0,0 0 0,0 0 0,0 0 0,0 0 0,0 0 0,0 0 0,0 0 0,0-1 0,0 1-1,0 0 1,0-1 0,2 0 0,3-1 28,1 0 1,-1 0-1,0-1 0,1 0 0,-1 0 1,6-4-1,6-7 6,0-1 0,-1-1 1,-1 0-1,0-1 0,-1-1 0,-1 0 1,13-22-1,-18 25 49,-1 0 1,-1 0-1,0 0 1,-1-1-1,0 0 1,-2 0-1,0-1 1,-1 1 0,0-1-1,0-22 1,-3 39-72,0 0 1,-1 0-1,1 0 1,0 0 0,0 0-1,0 0 1,0 0-1,-1 0 1,1 0 0,0 0-1,0 0 1,0 1-1,-1-1 1,1 0 0,0 0-1,0 0 1,-1-1-1,1 1 1,0 0 0,0 0-1,0 0 1,-1 0-1,1 0 1,0 0 0,0 0-1,0 0 1,0 0-1,-1 0 1,1 0 0,0-1-1,0 1 1,0 0-1,0 0 1,-1 0 0,1 0-1,0-1 1,0 1-1,0 0 1,-9 23-128,4 3 111,0 1 0,2 0 0,0-1 0,2 1 0,1 0 0,5 39 0,-4-62-253,0-1 0,0 0 0,0 0 0,1 0 0,-1 0 0,0 0 0,1 0 0,0-1 0,0 1 0,0 0 0,0-1 0,0 0 0,1 1 0,-1-1 0,5 3 0,-5-4-5,-1 0 0,1 0 0,-1 0 0,1 0 0,0-1 0,-1 1 0,1-1 0,0 1 0,0-1-1,-1 1 1,1-1 0,0 0 0,0 0 0,0 0 0,0 0 0,-1 0 0,1-1 0,0 1 0,0 0 0,-1-1 0,1 1 0,0-1 0,0 0 0,-1 0 0,1 1 0,-1-1 0,1 0 0,-1 0 0,1-1 0,1 0 0,11-14-9108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7.867"/>
    </inkml:context>
    <inkml:brush xml:id="br0">
      <inkml:brushProperty name="width" value="0.025" units="cm"/>
      <inkml:brushProperty name="height" value="0.025" units="cm"/>
    </inkml:brush>
  </inkml:definitions>
  <inkml:trace contextRef="#ctx0" brushRef="#br0">0 129 12204,'0'0'11546,"9"6"-10526,-6-4-974,-1 0-1,1 0 1,0 0-1,0 0 1,0-1-1,0 1 1,0-1-1,0 0 1,0 0-1,0 0 1,0-1 0,1 1-1,-1-1 1,0 1-1,0-1 1,1 0-1,-1 0 1,0-1-1,1 1 1,-1-1-1,0 1 1,0-1-1,0 0 1,1 0-1,-1-1 1,0 1 0,0-1-1,-1 1 1,1-1-1,0 0 1,0 0-1,-1 0 1,3-3-1,5-3 10,0 0 0,-1-1 0,15-19-1,-22 26-35,0 0 0,0 0-1,-1-1 1,1 1-1,0-1 1,-1 1-1,0-1 1,0 0-1,0 1 1,0-1 0,0 0-1,0 0 1,-1 0-1,1 0 1,-1 0-1,0 0 1,0 1-1,0-1 1,0 0 0,0 0-1,-1 0 1,-1-5-1,1 7-13,1 1-1,-1-1 1,0 0-1,0 0 0,0 1 1,0-1-1,0 0 1,0 1-1,0-1 1,0 1-1,0-1 1,0 1-1,0 0 1,0-1-1,0 1 1,0 0-1,-1 0 0,1 0 1,0 0-1,0 0 1,0 0-1,0 0 1,0 0-1,-1 0 1,1 1-1,0-1 1,0 0-1,0 1 0,0-1 1,-1 1-1,-32 17-131,26-10 127,1 1 1,0 0 0,0 0-1,1 0 1,1 1 0,-1 0-1,1 0 1,1 1 0,0-1-1,1 1 1,0 0-1,0 0 1,1 0 0,0 0-1,1 1 1,1 20 0,0-31 0,1 0 0,-1 0 0,0 0 0,1 0 0,-1 0 0,1 0 0,0-1 0,-1 1 0,1 0 0,-1 0 0,1 0 0,0-1 0,0 1 0,-1 0 1,1-1-1,0 1 0,0-1 0,0 1 0,0-1 0,0 1 0,0-1 0,0 0 0,0 1 0,0-1 0,0 0 0,0 0 0,0 0 0,0 1 0,0-1 1,0 0-1,0-1 0,0 1 0,0 0 0,0 0 0,1-1 0,39-9 105,-21 0-246,-1-2 0,0 0 1,-1-1-1,18-16 0,22-15-154,-58 43 294,1 0 1,-1 1-1,1-1 1,-1 1-1,1-1 1,0 1 0,-1-1-1,1 1 1,0-1-1,-1 1 1,1 0-1,0-1 1,-1 1-1,1 0 1,0 0 0,0 0-1,-1-1 1,1 1-1,0 0 1,0 0-1,-1 0 1,1 0-1,0 0 1,0 0-1,-1 0 1,1 1 0,0-1-1,0 0 1,-1 0-1,1 0 1,0 1-1,-1-1 1,1 0-1,0 1 1,-1-1 0,1 1-1,0-1 1,-1 1-1,1-1 1,-1 1-1,1-1 1,-1 1-1,1 0 1,-1-1 0,0 1-1,1 0 1,-1-1-1,1 1 1,-1 0-1,0 0 1,6 51 68,-2-15 5,-3-36-57,-1 0 1,0 1 0,1-1 0,0 0-1,-1 0 1,1 1 0,0-1 0,0 0-1,-1 0 1,1 0 0,0 0 0,0 0-1,0 0 1,0 0 0,0 0 0,1 0 0,-1-1-1,0 1 1,0 0 0,0-1 0,1 1-1,-1-1 1,0 1 0,1-1 0,-1 0-1,1 1 1,-1-1 0,0 0 0,1 0-1,-1 0 1,0 0 0,1 0 0,-1 0 0,1-1-1,-1 1 1,0 0 0,1-1 0,-1 1-1,0-1 1,1 1 0,-1-1 0,0 0-1,2-1 1,8-5-17,0 0-1,-1-1 1,0 0-1,9-11 1,2 0-668,-19 18 593,0 0-1,-1-1 1,1 1-1,0 0 1,0 0 0,-1 0-1,1 0 1,0 0-1,0 0 1,0 1 0,0-1-1,0 1 1,0-1-1,0 1 1,0 0 0,3 0-1,-4 0 73,0 1-1,0 0 1,0-1 0,0 1-1,0 0 1,0 0-1,0 0 1,-1 0 0,1 0-1,0 0 1,-1 0-1,1 0 1,0 0-1,-1 0 1,1 0 0,-1 0-1,0 0 1,1 0-1,-1 0 1,0 1 0,0-1-1,0 0 1,0 0-1,0 0 1,0 0 0,0 1-1,0-1 1,-1 1-1,1 9 97,0-7 13,0 1-1,0 0 1,0 0-1,1 0 1,-1 0 0,1 0-1,2 5 1,-3-9-73,1 0 0,-1 0-1,1 0 1,0 0 0,-1-1 0,1 1-1,0 0 1,0 0 0,0-1 0,0 1-1,-1 0 1,1-1 0,0 1 0,0-1 0,0 1-1,0-1 1,0 1 0,1-1 0,-1 0-1,0 1 1,0-1 0,0 0 0,0 0-1,0 0 1,0 0 0,0 0 0,0 0-1,0 0 1,1-1 0,-1 1 0,0 0 0,0 0-1,0-1 1,0 1 0,0-1 0,0 1-1,0-1 1,1-1 0,7-2 43,0-1 1,0-1-1,-1 0 1,0 0-1,11-11 0,-13 11-515,1 0 0,0 0-1,0 1 1,0 0 0,0 0-1,1 1 1,0 0 0,10-4-1,-17 8 262,-1 0-1,1 0 0,-1 0 1,1 0-1,-1 0 1,0 0-1,1 0 0,-1 0 1,1 0-1,-1 0 0,1 0 1,-1 0-1,0 0 1,1 1-1,-1-1 0,0 0 1,1 0-1,-1 1 0,1-1 1,-1 0-1,0 0 0,1 1 1,-1-1-1,0 0 1,0 1-1,1-1 0,-1 0 1,0 1-1,0-1 0,0 1 1,1-1-1,-1 0 1,0 1-1,0-1 0,0 1 1,0-1-1,0 0 0,0 1 1,0-1-1,0 1 1,0-1-1,0 1 0,0-1 1,0 0-1,0 1 0,0-1 1,0 1-1,0-1 1,-1 1-1,1-1 0,0 0 1,-1 1-1,1 4-2296,0 3-2657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8.660"/>
    </inkml:context>
    <inkml:brush xml:id="br0">
      <inkml:brushProperty name="width" value="0.025" units="cm"/>
      <inkml:brushProperty name="height" value="0.025" units="cm"/>
    </inkml:brush>
  </inkml:definitions>
  <inkml:trace contextRef="#ctx0" brushRef="#br0">209 6 4612,'0'0'13565,"-10"0"-12225,-4-2-933,7 1-187,1 0-1,-1 0 1,0 1-1,1 0 0,-1 1 1,-6 0-1,5 2 44,11 1-19,16 1-3,-16-5-513,1-1 0,-1 1 1,0 0-1,1-1 1,-1 0-1,0 0 1,0 0-1,6-2 0,-9 3 288,0 0 0,0 0 0,0 0-1,1-1 1,-1 1 0,0 0-1,0 0 1,0 0 0,0 0 0,0 0-1,0 0 1,0 0 0,0 0 0,0 0-1,0-1 1,0 1 0,0 0-1,0 0 1,0 0 0,0 0 0,0 0-1,0 0 1,0 0 0,0-1 0,0 1-1,0 0 1,0 0 0,0 0 0,0 0-1,0 0 1,0 0 0,0 0-1,0-1 1,0 1 0,0 0 0,0 0-1,0 0 1,0 0 0,0 0 0,0 0-1,-1 0 1,1 0 0,0 0-1,0 0 1,0-1 0,0 1 0,0 0-1,0 0 1,0 0 0,0 0 0,0 0-1,-1 0 1,1 0 0,0 0-1,0 0 1,0 0 0,0 0 0,0 0-1,0 0 1,0 0 0,-1 0 0,1 0-1,0 0 1,0 0 0,-23-2 3888,-30 9-806,47-5-3054,0 0 0,0 1 0,0 0 0,1 0 1,-1 0-1,1 1 0,-1 0 0,1 0 0,0 0 1,0 0-1,1 1 0,0 0 0,0 0 0,0 0 1,0 1-1,-3 6 0,5-9-37,0-1 1,1 1-1,-1 0 0,1 0 1,0 0-1,-1 0 0,1 0 1,1 0-1,-1 0 1,0 0-1,1 0 0,0 0 1,-1 1-1,1-1 0,1 0 1,-1 3-1,1-4-4,0 0 0,0-1 0,0 1 0,0-1 0,0 0 0,0 1 0,0-1 0,1 0 1,-1 0-1,0 1 0,1-1 0,-1 0 0,1 0 0,-1-1 0,1 1 0,-1 0 0,1 0 0,0-1 0,0 1 0,-1-1 0,1 0 0,0 1 0,0-1 0,-1 0 0,1 0 0,0 0 0,0 0 0,1-1 1,5 1-73,-1 0 0,0-1 0,0 0 0,0 0 0,0-1 0,-1 0 0,1 0 0,0 0 0,-1-1 0,1 0 0,-1-1 0,0 1 0,0-1 0,8-7 0,-5 3-49,-1 0 0,0 0-1,-1-1 1,0 0 0,0 0 0,-1 0 0,0-1 0,6-14 0,-33 77 218,19-49-11,0 1 0,1 0 1,0-1-1,0 1 1,0 0-1,0 0 1,1 0-1,-1-1 0,1 1 1,2 9-1,0-14-38,-1 1-1,1-1 1,1 0-1,-1 0 1,0 0 0,0 0-1,0 0 1,0-1-1,0 1 1,-1 0-1,1-1 1,0 0-1,0 1 1,0-1 0,0 0-1,2-1 1,6-5-2,1 0-1,-1 0 1,13-14 0,-16 15-157,0-1 0,0 1 1,0 1-1,1-1 0,-1 1 0,1 1 0,13-6 0,-20 10 101,-1 1-1,1-1 0,-1 1 1,1-1-1,-1 1 0,1-1 0,-1 1 1,1 0-1,-1-1 0,0 1 1,1-1-1,-1 1 0,0 0 0,1 0 1,-1-1-1,0 1 0,0 0 0,0-1 1,1 1-1,-1 0 0,0 0 1,0-1-1,0 1 0,0 0 0,-1 0 1,1-1-1,0 2 0,-1 29 107,1-29-110,0 10 31,-1-8 10,1 0 0,-1-1 0,1 1 0,0 0 0,1 0 0,-1 0 0,1-1 0,1 5 0,-2-7-27,1 0 0,-1 0 0,1 0 0,0-1 0,0 1 0,-1 0 1,1 0-1,0-1 0,0 1 0,0-1 0,0 1 0,0-1 0,0 1 0,0-1 0,0 1 0,0-1 1,0 0-1,0 1 0,0-1 0,0 0 0,0 0 0,0 0 0,0 0 0,0 0 0,0 0 1,1 0-1,-1 0 0,0-1 0,0 1 0,0 0 0,0-1 0,0 1 0,2-1 0,8-4-1195,1 0 0,0-1 0,-1-1 0,20-14 0,-1 2-5206,-9 6-665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7:19.032"/>
    </inkml:context>
    <inkml:brush xml:id="br0">
      <inkml:brushProperty name="width" value="0.025" units="cm"/>
      <inkml:brushProperty name="height" value="0.025" units="cm"/>
    </inkml:brush>
  </inkml:definitions>
  <inkml:trace contextRef="#ctx0" brushRef="#br0">83 194 4100,'0'0'8637,"2"-9"-4686,2-1-2871,-2 7-608,-1-1 0,1 0 0,-1 0 0,0 0 0,0 1 0,-1-1 0,1 0 0,-1-8-1,0 12-389,1 0 0,-1 0 0,0-1-1,0 1 1,0 0 0,0-1-1,0 1 1,0 0 0,0 0-1,0-1 1,0 1 0,-1 0-1,1 0 1,0-1 0,0 1-1,0 0 1,0 0 0,0 0-1,0-1 1,0 1 0,-1 0-1,1 0 1,0 0 0,0-1-1,0 1 1,-1 0 0,1 0 0,0 0-1,0 0 1,0-1 0,-1 1-1,1 0 1,0 0 0,0 0-1,-1 0 1,1 0 0,0 0-1,0 0 1,-1 0 0,1 0-1,0 0 1,-1 0 0,-13 6 738,-10 16-967,15-10 225,0 1 0,-13 27 0,20-37-41,0 1 0,0 0 0,0 0 0,1 0 0,0 0 0,0 0 0,0 0 0,0 0 0,1 1 1,0-1-1,-1 0 0,2 0 0,-1 1 0,0-1 0,3 8 0,-3-11-28,1 0 0,0 0 0,0 0 0,-1 0 0,1-1 0,0 1-1,0 0 1,0 0 0,0-1 0,0 1 0,0-1 0,0 1 0,0-1 0,0 1 0,0-1 0,0 0-1,1 1 1,-1-1 0,0 0 0,0 0 0,0 0 0,0 0 0,1 0 0,-1 0 0,0 0-1,0 0 1,0 0 0,0-1 0,1 1 0,-1 0 0,0-1 0,1 0 0,36-17 194,-16-2-304,-1-2 0,0 0 0,-2-1 0,-1 0 0,0-2 0,-2 0 0,-1-1 1,-1-1-1,16-42 0,-40 93 346,2 1 0,1 0 1,1 0-1,-4 37 1,9-56-296,1 0 0,0 0 0,0 0 0,1 0 0,-1 0 0,1 0 0,1 0 0,-1 0 0,1 0 1,0-1-1,4 8 0,-4-10-97,0 0 1,0 0-1,0-1 1,1 1-1,-1 0 1,1-1-1,0 0 1,-1 0 0,1 0-1,0 0 1,0 0-1,0-1 1,1 1-1,-1-1 1,0 0-1,1 0 1,-1 0-1,1 0 1,-1 0-1,1-1 1,3 0-1,28-1-6104,3-9-7992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23.440"/>
    </inkml:context>
    <inkml:brush xml:id="br0">
      <inkml:brushProperty name="width" value="0.025" units="cm"/>
      <inkml:brushProperty name="height" value="0.025" units="cm"/>
    </inkml:brush>
  </inkml:definitions>
  <inkml:trace contextRef="#ctx0" brushRef="#br0">52 1 15631,'0'0'7132,"-4"9"-6908,-5 10 214,1 0 0,1 0-1,1 1 1,1 0 0,1 0 0,0 1-1,2-1 1,0 1 0,2 0 0,1 25-1,0-44-394,0 0 0,0 0-1,0 1 1,0-1 0,0 0-1,0 0 1,0 0-1,1 0 1,-1-1 0,1 1-1,0 0 1,-1-1 0,1 1-1,0-1 1,0 1 0,0-1-1,0 0 1,0 0 0,0 0-1,1 0 1,-1 0-1,0 0 1,0-1 0,1 1-1,-1-1 1,3 1 0,10 1-48,-1-1 1,1 0 0,15-1-1,-16 0-61,1 0-408,21-1-3140,-34 1 2990,-1 0-1,1-1 1,0 1 0,0-1-1,0 1 1,0-1 0,0 0-1,0 0 1,-1 0 0,1 0 0,0 0-1,-1 0 1,1 0 0,1-2-1,6-11-7585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23.783"/>
    </inkml:context>
    <inkml:brush xml:id="br0">
      <inkml:brushProperty name="width" value="0.025" units="cm"/>
      <inkml:brushProperty name="height" value="0.025" units="cm"/>
    </inkml:brush>
  </inkml:definitions>
  <inkml:trace contextRef="#ctx0" brushRef="#br0">33 0 14606,'0'0'4580,"-20"48"-2850,15-17-513,1 3-448,1 2-353,3-4-288,0-2-64,10-5-544,9-9-1154,4-12-1184,5-4-1955,-1-14-2370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24.125"/>
    </inkml:context>
    <inkml:brush xml:id="br0">
      <inkml:brushProperty name="width" value="0.025" units="cm"/>
      <inkml:brushProperty name="height" value="0.025" units="cm"/>
    </inkml:brush>
  </inkml:definitions>
  <inkml:trace contextRef="#ctx0" brushRef="#br0">203 0 12268,'0'0'1393,"1"9"299,13 75 1904,-4-33-1454,4 89-1,-14-122-2006,0 0 0,-2 0 0,0-1 1,0 1-1,-2-1 0,0 1 0,-1-1 0,-1 0 0,-9 18 0,-1-5-223,-1-1-1,-1 0 1,-24 27-1,30-40-1679,-2-2 1,0 0-1,-26 21 0,11-17-6133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8.030"/>
    </inkml:context>
    <inkml:brush xml:id="br0">
      <inkml:brushProperty name="width" value="0.025" units="cm"/>
      <inkml:brushProperty name="height" value="0.025" units="cm"/>
    </inkml:brush>
  </inkml:definitions>
  <inkml:trace contextRef="#ctx0" brushRef="#br0">0 1 4484,'0'0'10474,"0"54"-7783,4-32-737,6 1-289,3 0-416,2 3-224,1-3-672,4-1-289,-2-1-32,-3-4-321,0-4-864,-1-4-768,-6-6-1154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4.943"/>
    </inkml:context>
    <inkml:brush xml:id="br0">
      <inkml:brushProperty name="width" value="0.025" units="cm"/>
      <inkml:brushProperty name="height" value="0.025" units="cm"/>
    </inkml:brush>
  </inkml:definitions>
  <inkml:trace contextRef="#ctx0" brushRef="#br0">2 0 3395,'0'0'18674,"5"9"-17243,-1 0-1247,-1 0 0,0 1 0,0-1 0,0 1 0,-1 0 1,-1 0-1,0 0 0,0 0 0,-1 0 0,0 0 0,-1 0 1,0-1-1,-2 12 0,1-14-239,-3 24-603,-5 62-1,10-92-665,0-14-2616,-1-6-95,-3-5-1731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5.272"/>
    </inkml:context>
    <inkml:brush xml:id="br0">
      <inkml:brushProperty name="width" value="0.025" units="cm"/>
      <inkml:brushProperty name="height" value="0.025" units="cm"/>
    </inkml:brush>
  </inkml:definitions>
  <inkml:trace contextRef="#ctx0" brushRef="#br0">1 28 13805,'0'0'13709,"76"12"-13517,-40-12-96,2-8-32,-3-2-192,-5 1-673,-2 2-768,-7 2-1057,-10 4-1090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5.645"/>
    </inkml:context>
    <inkml:brush xml:id="br0">
      <inkml:brushProperty name="width" value="0.025" units="cm"/>
      <inkml:brushProperty name="height" value="0.025" units="cm"/>
    </inkml:brush>
  </inkml:definitions>
  <inkml:trace contextRef="#ctx0" brushRef="#br0">0 40 16335,'0'0'10859,"76"-7"-10123,-37-4-607,-1 0-354,0 3-1536,-2 5-1763,-8 3-1376,-3 0-4165</inkml:trace>
  <inkml:trace contextRef="#ctx0" brushRef="#br0" timeOffset="1">363 50 16111,'0'0'3993,"-9"8"-2647,-1 2-1034,1 0 0,0 0 1,-11 18-1,16-23-260,1 0 1,1 0 0,-1 0-1,1 1 1,0-1 0,0 1-1,0-1 1,1 1-1,0 0 1,0-1 0,0 1-1,1 0 1,0 8-1,1-13-29,-1 0 0,0 0 0,1 0 0,-1-1 0,1 1 0,-1 0 0,1 0 0,0-1 0,-1 1 0,1 0-1,0-1 1,-1 1 0,1 0 0,0-1 0,0 1 0,-1-1 0,1 1 0,0-1 0,0 0 0,0 1 0,0-1-1,0 0 1,0 0 0,0 1 0,0-1 0,-1 0 0,1 0 0,0 0 0,0 0 0,0 0 0,0 0-1,0-1 1,0 1 0,0 0 0,0 0 0,0-1 0,0 1 0,-1 0 0,1-1 0,0 1 0,0-1 0,1 0-1,37-20 1300,-32 13-1106,0 0 0,-1 0 0,0 0 0,0 0 1,5-13-1,-9 17-83,0 0 1,0-1-1,0 1 1,-1-1-1,0 1 1,0-1-1,0 0 1,0 0-1,-1 1 0,0-1 1,0 0-1,0 0 1,-1-6-1,1 10-132,0 1 1,-1 0-1,1-1 0,0 1 0,0 0 0,0 0 0,0-1 0,0 1 0,-1 0 0,1 0 0,0-1 0,0 1 0,-1 0 1,1 0-1,0-1 0,0 1 0,-1 0 0,1 0 0,0 0 0,0 0 0,-1 0 0,1-1 0,0 1 0,-1 0 1,1 0-1,0 0 0,0 0 0,-1 0 0,1 0 0,0 0 0,-1 0 0,1 0 0,0 0 0,-1 0 0,1 0 1,0 0-1,-1 0 0,1 0 0,0 1 0,0-1 0,-1 0 0,1 0 0,0 0 0,0 0 0,-1 1 0,1-1 0,0 0 1,0 0-1,-1 0 0,1 1 0,0-1 0,0 0 0,0 0 0,-1 1 0,1-1 0,0 0 0,0 1 0,0-1 1,-12 15-211,9-11 199,2 0 0,-1 0-1,0 0 1,1 0 0,0 0 0,0 0-1,0 0 1,0 0 0,0 0 0,1 1-1,0-1 1,0 7 0,1-10-55,-1-1 0,1 1 0,0 0 0,-1-1 0,1 1 0,-1-1 0,1 1 0,0-1 0,0 1 0,-1-1 0,1 1 0,0-1 0,0 0 0,-1 1 0,1-1 0,0 0 0,0 0 0,0 1 0,0-1 0,0 0 0,-1 0-1,1 0 1,0 0 0,0 0 0,0-1 0,0 1 0,-1 0 0,1 0 0,0 0 0,0-1 0,0 1 0,-1 0 0,1-1 0,1 0 0,29-14-3665,-8-4-877,-2-3-2680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6.081"/>
    </inkml:context>
    <inkml:brush xml:id="br0">
      <inkml:brushProperty name="width" value="0.025" units="cm"/>
      <inkml:brushProperty name="height" value="0.025" units="cm"/>
    </inkml:brush>
  </inkml:definitions>
  <inkml:trace contextRef="#ctx0" brushRef="#br0">45 67 13293,'0'0'4601,"-2"11"-4350,-10 52 253,2-15 526,2 2-1,-4 87 1,12-137-1030,0 0 1,0 1-1,0-1 0,0 1 0,0-1 1,0 0-1,0 1 0,0-1 1,0 0-1,0 1 0,0-1 1,0 0-1,0 1 0,0-1 1,0 0-1,1 1 0,-1-1 0,0 0 1,0 1-1,0-1 0,1 0 1,-1 1-1,0-1 0,0 0 1,1 0-1,-1 1 0,0-1 1,0 0-1,1 0 0,-1 0 1,0 0-1,1 1 0,-1-1 0,0 0 1,1 0-1,-1 0 0,0 0 1,1 0-1,-1 0 0,1 0 1,0 0-1,17-9 111,13-21 181,-12 2-71,-2-1-1,0-1 1,-3-1-1,0 0 1,-2 0-1,-1-2 1,-1 1-1,-2-1 1,3-36-1,-16 98 300,-1 0-1,-16 45 1,13-50-195,2 1-1,0 0 1,2 1 0,0-1 0,0 27-1,5-50-412,0-1-1,0 0 1,0 0-1,1 0 1,-1 0-1,0 1 1,1-1-1,-1 0 1,0 0-1,1 0 1,-1 0-1,1 0 1,0 0-1,-1 0 1,1 0-1,0 0 1,0 0-1,0-1 1,-1 1-1,1 0 1,0 0-1,0-1 0,0 1 1,0-1-1,0 1 1,0-1-1,1 1 1,-1-1-1,0 1 1,0-1-1,0 0 1,0 0-1,0 0 1,1 1-1,-1-1 1,2-1-1,1 1-611,0 0-1,0 0 0,0-1 1,1 1-1,-2-1 0,1 0 1,0 0-1,0-1 0,7-3 1,7-6-8429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6.841"/>
    </inkml:context>
    <inkml:brush xml:id="br0">
      <inkml:brushProperty name="width" value="0.025" units="cm"/>
      <inkml:brushProperty name="height" value="0.025" units="cm"/>
    </inkml:brush>
  </inkml:definitions>
  <inkml:trace contextRef="#ctx0" brushRef="#br0">82 1 19154,'0'0'5349,"-8"5"-4004,2-2-1275,1 1 0,0 0-1,0 0 1,0 0 0,1 0-1,0 1 1,-1 0 0,1 0-1,1 0 1,-1 0 0,1 1-1,0 0 1,0-1 0,1 1-1,0 0 1,0 0 0,0 0-1,1 0 1,-2 8 0,2-6-107,0-1 1,1 1 0,0-1 0,0 1-1,0-1 1,4 14 0,-4-20 33,0 1 1,1-1-1,-1 0 0,1 1 1,-1-1-1,1 0 1,-1 0-1,1 1 1,0-1-1,0 0 1,0 0-1,0 0 1,0 0-1,0 0 1,0 0-1,0 0 0,0-1 1,0 1-1,0 0 1,0 0-1,1-1 1,-1 1-1,0-1 1,1 1-1,-1-1 1,0 0-1,1 1 1,-1-1-1,0 0 1,1 0-1,-1 0 0,0 0 1,1 0-1,-1 0 1,1-1-1,-1 1 1,0 0-1,1-1 1,-1 1-1,0-1 1,0 1-1,1-1 1,-1 1-1,2-3 0,1 1 17,0-1-1,0 0 0,0 0 0,0 0 1,-1-1-1,1 1 0,-1-1 0,0 0 1,0 0-1,0 0 0,-1-1 0,0 1 0,3-7 1,2-3 29,-2 0 0,0-1 0,3-17 0,-9 36-27,0 0-1,0 0 1,1 0-1,-1 1 1,1-1 0,0 0-1,0 0 1,1 1-1,-1-1 1,1 0 0,2 8-1,-2-10-72,0-1-1,0 1 1,1 0-1,-1-1 1,0 0-1,1 1 1,-1-1-1,1 0 1,-1 1-1,1-1 1,0 0-1,0 0 1,-1 0-1,1-1 1,0 1-1,0 0 1,0-1-1,0 1 1,0-1-1,0 0 1,0 1-1,0-1 1,0 0-1,0 0 1,3-1-1,46-7-1664,-44 6 1617,0 1-1,1-1 0,-1 1 0,1 0 1,-1 1-1,1 0 0,11 1 0,-17 36 2600,-2-24-2286,0-12-204,1 0 1,-1 0-1,1 0 1,-1 0 0,0 0-1,1-1 1,0 1-1,-1 0 1,1 0-1,-1-1 1,1 1 0,0 0-1,0-1 1,-1 1-1,1 0 1,0-1 0,0 1-1,0-1 1,-1 0-1,1 1 1,0-1-1,0 0 1,0 1 0,0-1-1,0 0 1,0 0-1,0 0 1,0 0-1,0 0 1,0 0 0,0 0-1,0 0 1,0 0-1,0 0 1,0 0 0,0-1-1,-1 1 1,1 0-1,1-1 1,36-16-311,-22 5-87,-6 4 224,0 1 0,0-1 1,15-17-1,-24 24 303,-7 26 624,4-21-689,0-1 0,1 1 0,0 0 0,0 0 0,0 0 0,1 0 1,-1 0-1,1 0 0,0 0 0,0 0 0,0 0 0,1 0 0,0 4 1,0-6-48,0 0 0,0 0 1,0-1-1,1 1 1,-1-1-1,0 1 1,0-1-1,1 0 1,-1 1-1,1-1 0,0 0 1,-1 0-1,1 0 1,0 0-1,-1 0 1,1 0-1,0-1 0,0 1 1,0 0-1,0-1 1,0 0-1,0 1 1,0-1-1,-1 0 1,1 0-1,0 0 0,4-1 1,-3 1 87,-1-1 0,1 0 0,0 0 1,-1 0-1,1 0 0,-1-1 0,1 1 0,-1-1 1,0 1-1,1-1 0,-1 0 0,0 0 1,0 0-1,0 0 0,0 0 0,-1 0 0,1 0 1,-1-1-1,1 1 0,-1-1 0,0 1 0,0-1 1,0 0-1,0 1 0,0-1 0,-1 0 0,1-3 1,3-9 232,-1 1-1,-1 0 1,1-29 0,-3 43-334,0-1 0,1 0-1,-1 1 1,0-1 0,0 0 0,0 1-1,1-1 1,-1 0 0,0 1-1,0-1 1,0 0 0,0 0-1,0 1 1,0-1 0,-1 0-1,1 1 1,0-1 0,0 0-1,0 1 1,-1-1 0,1 0 0,0 1-1,-1-1 1,1 0 0,-1 1-1,1-1 1,0 1 0,-1-1-1,1 1 1,-1-1 0,0 1-1,1-1 1,-1 1 0,1-1-1,-1 1 1,0 0 0,1 0 0,-1-1-1,0 1 1,1 0 0,-1 0-1,0-1 1,1 1 0,-1 0-1,0 0 1,0 0 0,1 0-1,-1 0 1,0 0 0,0 1 0,0-1-14,1 0 1,0 0-1,-1 0 1,1 0-1,0 1 1,-1-1 0,1 0-1,0 0 1,0 1-1,-1-1 1,1 0 0,0 1-1,0-1 1,-1 0-1,1 1 1,0-1-1,0 0 1,0 1 0,0-1-1,-1 0 1,1 1-1,0-1 1,0 1 0,0-1-1,0 0 1,0 1-1,0-1 1,0 1 0,0-1-1,0 0 1,0 1-1,0-1 1,1 1-1,-1-1 1,0 0 0,0 1-1,0-1 1,0 0-1,1 1 1,-1-1 0,0 1-1,1 0-24,-1 0-1,0 0 1,1 0-1,-1 0 1,1 0-1,-1 0 1,1 0 0,-1-1-1,1 1 1,0 0-1,-1 0 1,1 0-1,0-1 1,0 1-1,0 0 1,-1-1 0,3 2-1,33 2-3185,-11-4-2036,-11 0 542,6 0-3630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7.324"/>
    </inkml:context>
    <inkml:brush xml:id="br0">
      <inkml:brushProperty name="width" value="0.025" units="cm"/>
      <inkml:brushProperty name="height" value="0.025" units="cm"/>
    </inkml:brush>
  </inkml:definitions>
  <inkml:trace contextRef="#ctx0" brushRef="#br0">44 1 16143,'0'0'9663,"-7"10"-9055,-23 32-90,30-41-502,-1 0 1,0 0-1,1 0 0,-1 0 0,0 0 0,1 0 1,-1 0-1,1 0 0,0 0 0,-1 0 0,1 0 1,0 0-1,-1 0 0,1 0 0,0 0 0,0 0 1,0 0-1,0 0 0,0 1 0,0-1 0,1 0 1,-1 0-1,0 0 0,0 0 0,1 0 0,-1 0 1,1 0-1,-1 0 0,1 1 0,1-1-2,0 0 0,-1 0 0,1 0 0,0 0 1,-1 0-1,1-1 0,0 1 0,0 0 0,0-1 0,0 0 0,0 1 0,-1-1 0,1 0 0,4 0 1,4-1 19,-1 1 0,1-2 0,-1 1 0,1-1 0,8-4 0,9-6 12,-20 8-42,1 0-1,0 0 0,0 0 0,0 1 1,0 1-1,0-1 0,1 1 1,-1 1-1,1-1 0,0 2 0,17-1 1,-8 14 139,-17-12-141,0 0 0,0 0 0,1 0 0,-1 0 0,0 0 0,0 0-1,0 0 1,1 0 0,-1-1 0,0 1 0,1 0 0,-1-1 0,1 1 0,-1-1 0,1 0 0,1 1 0,23 0-166,0-1 1,0-2-1,29-5 0,32-12-7867,-85 19 7599,-1-1 0,0 1 0,1-1 0,-1 1 0,0-1 0,1 0-1,-1 1 1,0-1 0,0 0 0,1 0 0,-1 0 0,0 0 0,0 0-1,0 0 1,0 0 0,0 0 0,-1 0 0,1-1 0,1-1 0,0-7-4827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7.668"/>
    </inkml:context>
    <inkml:brush xml:id="br0">
      <inkml:brushProperty name="width" value="0.025" units="cm"/>
      <inkml:brushProperty name="height" value="0.025" units="cm"/>
    </inkml:brush>
  </inkml:definitions>
  <inkml:trace contextRef="#ctx0" brushRef="#br0">0 1 10186,'0'0'18865,"50"1"-24502,-39-1-10026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8.181"/>
    </inkml:context>
    <inkml:brush xml:id="br0">
      <inkml:brushProperty name="width" value="0.025" units="cm"/>
      <inkml:brushProperty name="height" value="0.025" units="cm"/>
    </inkml:brush>
  </inkml:definitions>
  <inkml:trace contextRef="#ctx0" brushRef="#br0">147 2 15407,'0'0'3016,"-11"0"-988,2 0-1656,0-1 38,-1 1 0,1 0 1,0 1-1,0 0 1,-16 3-1,22-3-361,1 0 1,-1 0-1,1 0 0,0 0 0,-1 0 0,1 0 1,0 1-1,-1-1 0,1 1 0,0 0 1,0-1-1,1 1 0,-1 0 0,0 0 0,0 0 1,1 1-1,0-1 0,-1 0 0,1 1 1,0-1-1,0 0 0,0 1 0,0-1 0,1 1 1,-1 0-1,1-1 0,-1 6 0,1-6-37,-1 0 0,1 0 0,0 0 0,0 0 0,0 0 0,0 0 0,1 0 0,-1 0-1,1 0 1,-1 0 0,1-1 0,-1 1 0,1 0 0,0 0 0,0 0 0,0-1 0,0 1-1,0 0 1,0-1 0,1 1 0,-1-1 0,0 0 0,1 1 0,-1-1 0,1 0 0,2 2 0,-1-2 3,-1-1 0,0 1 1,0-1-1,1 1 0,-1-1 0,0 0 1,1 0-1,-1 0 0,0 0 1,1 0-1,-1-1 0,0 1 1,1-1-1,-1 1 0,0-1 1,0 0-1,0 0 0,0 0 0,0 0 1,0 0-1,0-1 0,0 1 1,2-2-1,14-16 129,-16 16-140,0 1 1,0-1 0,0 0-1,1 1 1,-1-1 0,1 1 0,-1 0-1,1 0 1,0 0 0,0 0 0,0 0-1,0 1 1,0-1 0,0 1 0,0 0-1,6-2 1,-9 4-12,1 0 0,0-1 0,0 1 0,-1 0-1,1-1 1,-1 1 0,1 0 0,-1 0 0,1-1 0,-1 1-1,1 0 1,-1 0 0,0 0 0,1 0 0,-1 0 0,0-1-1,0 1 1,1 0 0,-1 0 0,0 0 0,0 0 0,0 0 0,0 1-1,0 30-6,0-25 8,1 36 144,1 0-100,-7 65 0,3-96 249,1 0 0,-2 0 1,0-1-1,0 1 0,-1-1 0,0 0 1,-1 0-1,0 0 0,-1-1 1,-9 14-1,14-23-256,0 1 0,0 0 0,-1 0 0,1-1 0,0 1 0,0-1 0,-1 0 0,1 1 0,-1-1 0,1 0-1,-1 0 1,0 1 0,0-2 0,1 1 0,-1 0 0,0 0 0,0 0 0,0-1 0,0 1 0,0-1 0,0 1 0,0-1 0,0 0 0,0 0 0,-2 0 0,1-1 28,1 0 1,0-1-1,0 1 1,0-1-1,0 1 1,0-1-1,0 1 1,0-1-1,0 0 1,1 0-1,-1 0 1,0 0-1,1 0 1,0-1-1,0 1 1,-2-4-1,-4-10 188,2 0-1,0-1 0,0 1 1,-2-28-1,5 34-248,-2-58-65,4 66 62,0 0-1,1 0 0,-1-1 1,0 1-1,0 0 1,1 0-1,0 0 1,-1 0-1,1 0 1,0 0-1,0 0 0,0 0 1,0 0-1,0 0 1,1 0-1,-1 1 1,1-1-1,-1 0 0,1 1 1,-1-1-1,1 1 1,0 0-1,0-1 1,-1 1-1,5-2 1,21-4-1847,52-6 0,6-2-6808,-37 2 385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8:58.837"/>
    </inkml:context>
    <inkml:brush xml:id="br0">
      <inkml:brushProperty name="width" value="0.025" units="cm"/>
      <inkml:brushProperty name="height" value="0.025" units="cm"/>
    </inkml:brush>
  </inkml:definitions>
  <inkml:trace contextRef="#ctx0" brushRef="#br0">67 0 16303,'0'0'8211,"-6"12"-7063,-4 7-764,2 0 0,0 1 1,2 0-1,0 0 0,-5 32 1,10-46-294,-3 24 133,0 0-1,2 0 0,2 0 0,0 0 0,6 36 0,-6-65-231,0 1 0,0-1 0,1 1 0,-1-1 0,1 1 0,-1-1-1,1 1 1,-1-1 0,1 0 0,0 1 0,-1-1 0,1 0-1,0 1 1,0-1 0,2 2 0,-3-3-17,1 0 0,-1 0 1,0 0-1,1-1 0,-1 1 0,1 0 0,-1 0 0,1 0 1,-1 0-1,1-1 0,-1 1 0,0 0 0,1 0 0,-1-1 1,0 1-1,1 0 0,-1-1 0,0 1 0,1 0 1,-1-1-1,0 1 0,1 0 0,-1-1 0,0 1 0,0-1 1,0 1-1,1-1 0,-1 1 0,0-1 0,0 0 0,14-48-1637,-11 24 1248,-1-1 1,-1 0-1,-3-36 0,0 57 310,-1 17 68,2 20 139,3-29-94,-1 0 0,0 0 0,0-1 1,1 1-1,0 0 0,-1-1 0,1 1 1,0-1-1,0 1 0,1-1 0,-1 0 0,0 0 1,1 0-1,-1 0 0,1 0 0,0-1 0,0 1 1,-1-1-1,1 0 0,0 1 0,0-1 1,0-1-1,0 1 0,1 0 0,-1-1 0,0 0 1,0 1-1,0-1 0,4-1 0,0 1 53,0 0-1,0-1 0,0 0 0,0 0 1,0 0-1,0-1 0,0 0 0,-1-1 1,1 1-1,-1-1 0,0 0 1,9-6-1,-5-1 105,0 0-1,0 0 1,-1-1 0,-1 0 0,0 0 0,0-1 0,-1 0 0,0-1-1,-1 1 1,-1-1 0,0 0 0,-1-1 0,0 1 0,1-15-1,-29 110-467,17-67 355,1 2-1,1-1 1,1 1 0,0 0-1,1-1 1,1 2 0,0-1-1,2 0 1,1 21 0,-1-36-44,1 0 1,0 0-1,0-1 1,-1 1 0,1 0-1,0-1 1,0 1-1,1 0 1,-1-1 0,0 0-1,1 1 1,-1-1-1,0 0 1,1 1-1,-1-1 1,1 0 0,0 0-1,-1 0 1,1 0-1,0-1 1,0 1-1,0 0 1,0-1 0,-1 1-1,1-1 1,0 0-1,0 0 1,0 0 0,0 0-1,0 0 1,0 0-1,0 0 1,2-1-1,3 1 21,0-1 0,0 0-1,-1-1 1,1 1 0,0-1-1,-1 0 1,1-1 0,6-3-1,-6 2-23,-1 0-1,1-1 1,-1 1 0,0-1-1,-1 0 1,1-1-1,-1 1 1,0-1-1,0 0 1,-1 0-1,0-1 1,0 1 0,0-1-1,-1 0 1,0 0-1,0 0 1,-1 0-1,0-1 1,0 1-1,-1-1 1,0 1 0,0-1-1,-1-8 1,1 14-7,-2 1 0,1 0 1,0 0-1,0 0 0,0 0 0,0 0 1,-1-1-1,1 1 0,-1 0 0,1 0 1,-1 0-1,1 0 0,-1 0 0,1 0 1,-1 0-1,0 0 0,0 1 1,1-1-1,-1 0 0,0 0 0,0 0 1,0 1-1,0-1 0,0 1 0,0-1 1,0 1-1,0-1 0,0 1 0,0-1 1,0 1-1,0 0 0,-1 0 1,1-1-1,0 1 0,0 0 0,0 0 1,0 0-1,0 0 0,-1 0 0,1 1 1,-1-1-1,-2 1 4,0 0 0,0 0-1,0 0 1,0 1 0,0-1 0,0 1 0,1 0-1,-1 0 1,1 0 0,-6 5 0,2 0 14,1 0 0,-1 1 0,1-1 0,-9 16 0,14-20-25,-1 0 0,0-1 0,1 1 0,0 0 0,0 0 0,0 0 0,0 0 0,0 0 0,0 0 0,1 0 0,-1 0 0,1 1 0,0-1 0,0 0 0,0 0 0,1 0 0,-1 0 0,1 0 0,1 4 0,-1-6-70,0 1 0,0-1 0,0 0 0,0 1 0,0-1 0,1 0 0,-1 0 0,1 1 0,-1-1 0,1 0 0,-1 0 0,1-1 0,0 1 0,-1 0 0,1-1 0,0 1 1,-1-1-1,1 1 0,2-1 0,39 3-4053,-36-3 2838,32 0-5673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1.061"/>
    </inkml:context>
    <inkml:brush xml:id="br0">
      <inkml:brushProperty name="width" value="0.025" units="cm"/>
      <inkml:brushProperty name="height" value="0.025" units="cm"/>
    </inkml:brush>
  </inkml:definitions>
  <inkml:trace contextRef="#ctx0" brushRef="#br0">4 39 8840,'0'0'12102,"0"10"-10826,-1 8-829,-1 0-39,1-1 0,3 32 0,-2-49-399,0 1-1,1-1 1,-1 1-1,0 0 1,1-1-1,-1 1 1,0-1-1,1 0 0,-1 1 1,1-1-1,-1 1 1,1-1-1,-1 1 1,1-1-1,-1 0 1,1 1-1,-1-1 1,1 0-1,-1 0 1,1 0-1,0 1 1,-1-1-1,1 0 0,-1 0 1,1 0-1,0 0 1,-1 0-1,1 0 1,0 0-1,-1 0 1,1 0-1,-1 0 1,1 0-1,0 0 1,-1-1-1,1 1 1,-1 0-1,1 0 0,0-1 1,-1 1-1,1 0 1,-1-1-1,1 1 1,-1-1-1,1 1 1,0-1-1,25-17 779,2-14-132,19-18-470,-44 46-106,1 1 1,0 0-1,-1 0 1,1 1-1,0-1 1,0 1-1,1 0 1,-1 0-1,0 0 1,9-2-1,-12 4-62,0 0 0,0 1 0,0-1 0,0 0 0,0 1 0,-1-1 0,1 0 0,0 1 0,0-1 0,0 1 0,-1-1 1,1 1-1,0 0 0,-1-1 0,1 1 0,0 0 0,-1-1 0,1 1 0,-1 0 0,1 0 0,-1-1 0,0 1 0,1 0 0,-1 0 0,0 0 0,1 0 0,-1 0 0,0 0 0,0 0 0,0-1 0,0 1 0,0 0 0,0 0 1,0 0-1,0 1 0,0 44 463,0-36-335,0 52 127,28-95 1682,-13 12-1670,39-47-72,-50 63-219,0 0 0,1 1-1,0 0 1,0 0 0,0 0-1,1 0 1,-1 1 0,1 0 0,0 0-1,8-3 1,-13 6 0,0 0 0,0 0-1,-1-1 1,1 1 0,0 0 0,0 0 0,0 0-1,-1 0 1,1 0 0,0 0 0,0 1 0,0-1-1,-1 0 1,1 0 0,0 0 0,0 1-1,-1-1 1,1 0 0,0 1 0,-1-1 0,1 1-1,0-1 1,-1 1 0,1-1 0,0 1 0,-1-1-1,1 1 1,0 1 0,8 27-31,-10 39 94,1-62-68,-5 13 273,3-10-593,5-15-4535,7-10-599,4-3-2937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8.383"/>
    </inkml:context>
    <inkml:brush xml:id="br0">
      <inkml:brushProperty name="width" value="0.025" units="cm"/>
      <inkml:brushProperty name="height" value="0.025" units="cm"/>
    </inkml:brush>
  </inkml:definitions>
  <inkml:trace contextRef="#ctx0" brushRef="#br0">18 62 2466,'0'0'13117,"-3"8"-10870,0-2-2010,2-4-104,-1 0 0,1 1 0,0-1 1,0 1-1,0-1 0,0 1 0,0-1 0,0 1 0,1 0 0,-1-1 0,1 1 0,0 0 0,-1 0 0,1-1 0,1 1 1,-1 0-1,0-1 0,1 1 0,-1 0 0,1-1 0,0 1 0,0 0 0,0-1 0,0 1 0,0-1 0,1 0 0,-1 1 1,1-1-1,-1 0 0,1 0 0,0 0 0,0 0 0,4 3 0,-1-3-51,1 1 0,-1-1 1,1 1-1,0-2 0,0 1 0,0-1 1,0 0-1,1 0 0,-1 0 0,0-1 0,0 0 1,0-1-1,0 1 0,1-1 0,-1 0 0,0 0 1,0-1-1,0 0 0,-1 0 0,1-1 0,0 1 1,-1-1-1,1 0 0,4-4 0,-4 3 1,-1 0-1,0 0 1,0 0-1,0 0 1,-1-1-1,1 0 1,-1 0-1,0 0 1,0 0-1,-1-1 1,0 0 0,0 1-1,0-1 1,-1 0-1,0-1 1,0 1-1,0 0 1,-1 0-1,0-1 1,0 1-1,0-1 1,-1 1-1,0-8 1,-1 13-71,1 0-1,0 0 1,-1 1 0,1-1 0,-1 0 0,1 1 0,-1-1-1,1 0 1,-1 1 0,1-1 0,-1 1 0,1-1-1,-1 1 1,0-1 0,1 1 0,-1-1 0,0 1 0,0 0-1,1-1 1,-1 1 0,0 0 0,0 0 0,1 0-1,-1-1 1,0 1 0,0 0 0,0 0 0,1 0-1,-1 0 1,0 0 0,0 0 0,0 1 0,1-1 0,-1 0-1,0 0 1,0 1 0,1-1 0,-2 1 0,-31 13 23,24-6-32,1 1 0,0-1 0,0 2 0,1-1 0,0 1 0,1 0 0,0 0 0,-7 19 0,9-21-8,1 0 0,0 0 0,1 1 0,-1-1 0,2 1 0,-1-1 0,1 1 0,1-1 1,-1 1-1,2 0 0,-1-1 0,3 15 0,-2-21-136,1 0-1,-1 1 1,1-1 0,-1 0-1,1 0 1,0 0 0,0 0 0,0 0-1,0-1 1,0 1 0,0 0-1,0-1 1,1 0 0,-1 1 0,0-1-1,1 0 1,-1 0 0,1 0-1,0-1 1,-1 1 0,1-1-1,-1 1 1,1-1 0,5 0 0,5 1-1731,1-1 1,-1 0-1,22-4 1,-5-3-4108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1.404"/>
    </inkml:context>
    <inkml:brush xml:id="br0">
      <inkml:brushProperty name="width" value="0.025" units="cm"/>
      <inkml:brushProperty name="height" value="0.025" units="cm"/>
    </inkml:brush>
  </inkml:definitions>
  <inkml:trace contextRef="#ctx0" brushRef="#br0">38 107 11659,'0'0'17222,"11"-2"-17148,-3 0-65,0 0-1,0-1 0,-1 0 1,1 0-1,-1-1 1,9-4-1,-14 6 12,0 1 0,1-1 0,-1 0 0,0 1 0,0-1 0,0 0 0,0 0 1,-1 0-1,1 0 0,-1 0 0,1-1 0,-1 1 0,0 0 0,1-1 0,-1 1 0,0-1 0,-1 0 0,1 1 0,0-1 0,-1 1 0,0-1 0,1 0 1,-1 0-1,0 1 0,0-1 0,-1 0 0,1 1 0,-1-4 0,0 5-1,1 1-1,-1-1 1,1 0-1,-1 0 1,0 1 0,0-1-1,1 1 1,-1-1-1,0 1 1,0-1 0,0 1-1,0-1 1,1 1-1,-1 0 1,0-1 0,0 1-1,0 0 1,0 0-1,0 0 1,0-1 0,0 1-1,0 0 1,0 0-1,0 1 1,0-1 0,0 0-1,0 0 1,-1 1-1,-29 8 20,23-4-25,1 1 1,0 0-1,0 0 1,1 1 0,0 0-1,0 0 1,-9 15-1,12-18-11,1-1-1,-1 1 0,1 0 0,0 0 1,0 0-1,1 0 0,-1 0 0,1 0 0,0 0 1,0 0-1,0 1 0,1-1 0,-1 0 1,1 1-1,0-1 0,0 0 0,1 1 1,0-1-1,0 5 0,1-8-98,-1 0 0,1 1 0,-1-1 0,1 0 0,0 0 0,0 0 0,-1 0 0,1 0 0,0 0 0,0 0 0,0-1 1,0 1-1,0-1 0,0 1 0,0-1 0,0 0 0,0 0 0,0 0 0,0 0 0,1 0 0,2-1 0,47-6-4891,-12-7-1552,-1-6-4660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2.353"/>
    </inkml:context>
    <inkml:brush xml:id="br0">
      <inkml:brushProperty name="width" value="0.025" units="cm"/>
      <inkml:brushProperty name="height" value="0.025" units="cm"/>
    </inkml:brush>
  </inkml:definitions>
  <inkml:trace contextRef="#ctx0" brushRef="#br0">140 182 16944,'0'0'2792,"-11"4"32,4-1-2555,-9 3 711,0 1 1,-25 13-1,38-18-908,0 0 1,0 0-1,0 0 0,0 0 1,0 0-1,0 1 1,0-1-1,1 1 0,-1 0 1,1-1-1,0 1 0,-1 0 1,2 1-1,-1-1 1,0 0-1,1 1 0,-1-1 1,1 1-1,0-1 0,-1 7 1,2-9-76,0 0 0,1 0 0,-1 0 0,0 0 0,1 0 0,-1 0 0,1-1 1,-1 1-1,1 0 0,0 0 0,-1-1 0,1 1 0,0 0 0,-1-1 0,1 1 0,0-1 0,0 1 0,0-1 1,0 1-1,-1-1 0,1 1 0,0-1 0,0 0 0,0 0 0,0 1 0,0-1 0,0 0 0,0 0 0,0 0 1,0 0-1,0 0 0,0 0 0,0 0 0,1-1 0,37-5 30,-30 1-117,0 0 0,0-1 0,0 0-1,-1 0 1,0-1 0,0 0 0,-1 0 0,0-1 0,0 0-1,-1 0 1,0-1 0,0 0 0,9-18 0,-8 11 128,1-1-1,-2 0 1,0 0 0,-1 0-1,-1-1 1,-1 1 0,2-24-1,-5 40 12,1 1-1,-1-1 1,0 0 0,0 1-1,0-1 1,0 0 0,0 1-1,0-1 1,0 0-1,0 1 1,0-1 0,0 0-1,0 1 1,0-1 0,0 0-1,-1 1 1,1-1-1,0 1 1,0-1 0,-1 0-1,1 1 1,0-1 0,-1 1-1,1-1 1,-1 1-1,1-1 1,-1 1 0,1-1-1,-1 1 1,-13 10 589,-13 31-252,20-25-267,0 1 0,1-1 0,1 1 0,0 0 0,1 0 0,1 1 0,1-1 0,0 1 0,1 23 0,2-38-114,-1-1 0,1 0 0,-1 1 0,1-1 0,0 0 1,0 0-1,0 0 0,0 0 0,0 0 0,1 0 0,-1 0 0,1 0 0,-1 0 0,1 0 0,0-1 1,-1 1-1,1-1 0,0 1 0,0-1 0,0 0 0,0 0 0,0 0 0,0 0 0,1 0 0,-1 0 0,0 0 1,0-1-1,1 1 0,-1-1 0,0 0 0,1 0 0,3 0 0,1 0 6,0 0 0,-1 0 0,1-1 0,0 1 0,-1-2 0,1 1 0,-1-1 0,1 0-1,-1 0 1,11-6 0,-4-1-82,0 1 0,-1-2 0,0 0 0,-1-1 0,0 0 0,0 0 0,-1-1 0,-1 0 0,12-20 0,-36 55 313,-18 28 189,32-47-389,-1-1 0,1 0 0,-1 1 0,1 0 0,0-1 0,0 1-1,0 0 1,1 0 0,0-1 0,-1 1 0,1 0 0,0 0 0,2 6 0,-2-9-35,1 0 0,0 0 0,-1 0-1,1-1 1,0 1 0,0 0 0,0-1 0,-1 1-1,1 0 1,0-1 0,0 1 0,0-1 0,0 1-1,0-1 1,0 0 0,0 1 0,0-1 0,1 0-1,-1 0 1,0 0 0,0 0 0,0 0 0,0 0-1,0 0 1,0 0 0,0 0 0,0 0 0,0 0-1,0-1 1,0 1 0,2-1 0,33-12 170,-25 6-173,-1-1-1,0 0 1,0-1-1,-1 0 1,-1-1 0,1 1-1,-1-2 1,-1 1-1,0-1 1,-1 0-1,9-20 1,-25 60-149,4-16 344,1 0 0,1 0 1,1 1-1,0 0 0,0 0 0,0 18 0,3-31-193,1-1 0,-1 1 0,0 0 0,1 0-1,-1 0 1,1-1 0,0 1 0,-1 0 0,1 0 0,0-1 0,-1 1 0,1-1-1,0 1 1,0-1 0,-1 1 0,1-1 0,0 1 0,0-1 0,0 1 0,0-1 0,0 0-1,-1 0 1,1 1 0,0-1 0,0 0 0,0 0 0,0 0 0,0 0 0,0 0-1,0 0 1,0-1 0,0 1 0,0 0 0,0 0 0,0-1 0,0 1 0,38-11 91,-31 7-253,0-1-1,-1 0 1,1-1 0,-1 0-1,0 0 1,7-9 0,-14 15-672,-2 19-2627,1-18 3419,1-1-1,0 1 1,-1 0-1,1-1 1,0 1-1,-1 0 1,1 0 0,0-1-1,0 1 1,0 0-1,0 0 1,-1-1-1,1 1 1,0 0-1,0 0 1,1 0-1,-1-1 1,0 1-1,0 0 1,0 0-1,0-1 1,1 1-1,-1 0 1,0 0-1,1-1 1,-1 1-1,0 0 1,1-1-1,-1 1 1,1 0 0,-1-1-1,1 1 1,-1-1-1,1 1 1,0-1-1,-1 1 1,1-1-1,0 0 1,-1 1-1,1-1 1,0 0-1,0 1 1,-1-1-1,1 0 1,0 0-1,0 0 1,-1 1-1,1-1 1,0 0-1,0 0 1,0 0-1,-1 0 1,1 0-1,0-1 1,0 1 0,-1 0-1,1 0 1,0 0-1,0-1 1,0 0-1,8-1 186,0-1 0,0 0 0,0-1 0,0 0 0,-1 0 0,0-1 0,1 0 0,7-8 0,30-15 1078,-41 25-1038,0 1 0,0 0 0,0 0 0,0 0 0,0 0 0,0 1 0,1 0 0,9-1 0,-13 3-178,0-1 0,0 0-1,0 1 1,0-1 0,0 1 0,-1-1-1,1 1 1,0 0 0,0 0 0,-1 0-1,1 0 1,0 0 0,-1 0 0,1 0-1,-1 0 1,0 1 0,1-1-1,-1 1 1,0-1 0,0 1 0,0-1-1,0 1 1,0 0 0,0 0 0,0-1-1,0 4 1,0-3 1,0 0-1,0 0 1,0-1 0,1 1-1,-1-1 1,0 1-1,1-1 1,-1 1 0,0-1-1,1 0 1,0 0 0,-1 0-1,1 1 1,0-2-1,-1 1 1,1 0 0,0 0-1,0-1 1,0 1 0,0-1-1,0 1 1,0-1-1,0 0 1,0 0 0,0 1-1,3-2 1,64-9 219,-23 3-301,-37 6-101,26 1-4,-34 0 67,0 0 0,0 0 0,-1 0 0,1-1 0,0 2 0,0-1-1,0 0 1,0 0 0,-1 0 0,1 0 0,0 0 0,0 1 0,0-1-1,-1 0 1,1 1 0,0-1 0,0 0 0,-1 1 0,1-1 0,0 1-1,-1-1 1,1 1 0,-1 0 0,1-1 0,0 1 0,-1 0-1,1 0 1,-13-14-11027,2-3 2267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2.713"/>
    </inkml:context>
    <inkml:brush xml:id="br0">
      <inkml:brushProperty name="width" value="0.025" units="cm"/>
      <inkml:brushProperty name="height" value="0.025" units="cm"/>
    </inkml:brush>
  </inkml:definitions>
  <inkml:trace contextRef="#ctx0" brushRef="#br0">0 0 21396,'0'0'6086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4.258"/>
    </inkml:context>
    <inkml:brush xml:id="br0">
      <inkml:brushProperty name="width" value="0.025" units="cm"/>
      <inkml:brushProperty name="height" value="0.025" units="cm"/>
    </inkml:brush>
  </inkml:definitions>
  <inkml:trace contextRef="#ctx0" brushRef="#br0">51 1 15471,'0'0'10377,"-3"10"-9779,-8 62-18,3 1 1,2 140-1,8-256 59,-1 28-623,0 0 1,0 0-1,-2 0 0,0 0 0,0 0 0,-1 0 0,-1 0 0,-1 1 0,-8-24 0,11 43-66,0-1-1,0 1 1,1 0 0,0 0-1,0 0 1,0-1-1,1 1 1,-1 0-1,1 0 1,3 8-1,-2-10 47,1 0-1,0 0 1,-1 0-1,1 0 0,0 0 1,1 0-1,-1-1 1,0 1-1,1-1 1,-1 0-1,1 0 1,0-1-1,0 1 1,-1-1-1,1 0 0,0 0 1,0 0-1,0 0 1,0 0-1,1-1 1,-1 0-1,0 0 1,0 0-1,0-1 0,0 1 1,0-1-1,5-1 1,7-1-68,0-2-1,-1 1 1,1-2 0,-1 0 0,21-11 0,-29 13 56,56-36-1155,-60 39 1117,0-1 1,0 0 0,0-1 0,-1 1-1,1 0 1,-1-1 0,0 0-1,0 1 1,0-1 0,0 0 0,0 0-1,0 0 1,-1 0 0,0 0 0,1-1-1,-1 1 1,1-6 0,-3 8 92,0 0 1,0 0-1,0 0 1,0 0-1,0 0 1,0 1-1,0-1 1,0 0-1,-1 1 1,1-1-1,0 0 1,0 1-1,-1 0 1,1-1-1,0 1 0,-1 0 1,1 0-1,0 0 1,-1-1-1,1 1 1,0 1-1,-1-1 1,1 0-1,0 0 1,-1 0-1,-1 2 1,-42 4 677,22 0-173,22-6-516,-1 0 1,1 0-1,-1 0 1,1 0-1,0 0 0,-1 0 1,1 1-1,-1-1 0,1 0 1,0 1-1,-1-1 1,1 1-1,0 0 0,0-1 1,-1 1-1,1 0 1,0 0-1,0 0 0,0 0 1,0 0-1,0 0 1,0 0-1,0 0 0,1 0 1,-1 0-1,0 0 1,0 1-1,1-1 0,-1 0 1,1 1-1,-1-1 0,1 0 1,0 1-1,-1-1 1,1 1-1,0-1 0,0 0 1,0 1-1,0-1 1,0 2-1,1 3-36,-1 1-1,0-1 1,1 0-1,1 1 1,-1-1-1,1 0 1,0 0-1,0 0 1,0 0-1,1-1 1,0 1-1,0 0 1,1-1-1,-1 0 1,1 0 0,7 6-1,-9-8 16,1-1-1,0 0 1,0 0-1,0 0 1,0 0-1,0 0 1,1-1 0,-1 0-1,0 1 1,1-1-1,-1 0 1,1-1 0,0 1-1,-1-1 1,1 1-1,-1-1 1,1 0-1,0 0 1,-1-1 0,1 1-1,-1-1 1,1 0-1,-1 0 1,1 0-1,-1 0 1,1-1 0,-1 1-1,0-1 1,5-3-1,5-4 13,-2 0 0,1-1 0,-2-1-1,1 1 1,-1-2 0,13-18 0,26-28 15,-49 57-38,0 1 0,0 0 1,0-1-1,1 1 0,-1 0 1,0 0-1,0-1 0,1 1 0,-1 0 1,0 0-1,0-1 0,1 1 0,-1 0 1,0 0-1,1 0 0,-1-1 1,0 1-1,1 0 0,-1 0 0,0 0 1,1 0-1,-1 0 0,0 0 1,1 0-1,-1 0 0,0 0 0,1 0 1,-1 0-1,1 0 0,-1 0 1,0 0-1,1 0 0,-1 0 0,0 0 1,1 1-1,-1-1 0,0 0 0,0 0 1,1 0-1,-1 1 0,6 17-97,-6 36 43,0-43 76,-1 1 2,0 1-1,0 0 1,-1 0 0,-1-1-1,-6 20 1,8-31 134,2-1-118,0 0 0,0 0-1,1 0 1,-1 0 0,0-1-1,0 1 1,0 0 0,0 0-1,0-1 1,0 1-1,-1-1 1,1 1 0,0-1-1,0 1 1,0-1 0,0 0-1,0 1 1,-1-1 0,1 0-1,0 0 1,-1 1-1,1-1 1,0 0 0,-1 0-1,1 0 1,-1 0 0,0 0-1,1 0 1,0-1-1,4-37 737,-3 12-888,7-50 329,-9 77-170,0 0-41,-1 1 1,1-1-1,0 0 0,0 1 1,0-1-1,0 0 1,0 1-1,0-1 0,0 1 1,0-1-1,0 0 0,1 1 1,-1-1-1,0 0 0,0 1 1,0-1-1,0 0 0,0 1 1,1-1-1,-1 0 0,0 1 1,0-1-1,0 0 1,1 1-1,-1-1 0,0 0 1,1 0-1,-1 1 0,0-1 1,1 0-1,-1 0 0,0 0 1,1 1-1,62-20 10,-48 14-24,0 0 0,1 0 1,0 2-1,-1 0 0,20-1 0,-30 4-7,-1-1 0,0 1 0,1 0 0,-1 1 0,0-1-1,1 1 1,-1-1 0,0 1 0,0 1 0,6 1 0,-9-1 8,1-1 0,-1 1 0,1 0 1,-1-1-1,0 1 0,0 0 0,0 0 0,0 0 0,0 0 1,0 0-1,0 0 0,-1 0 0,1 1 0,-1-1 1,1 0-1,-1 0 0,0 0 0,0 0 0,0 1 1,0-1-1,-1 3 0,-3 33 27,3-30 47,0 0-1,0 0 0,1-1 0,0 1 0,1 13 1,0-21-52,-1 1 0,1-1 1,0 0-1,0 0 0,-1 1 1,1-1-1,0 0 0,0 0 1,0 0-1,-1 0 0,1 0 1,0 0-1,0 0 0,0 0 1,-1 0-1,1 0 0,0 0 1,0 0-1,0-1 0,-1 1 1,1 0-1,0 0 0,0-1 0,0 0 1,21-7 142,23-24 30,13-8-186,-55 38-9,1 0 0,0 1 1,0-1-1,0 1 0,0-1 1,0 1-1,0 0 0,1 1 1,-1-1-1,0 1 0,1-1 1,6 2-1,-10-1 7,0 0 0,0 1-1,0-1 1,-1 0 0,1 1 0,0-1 0,0 1-1,-1-1 1,1 1 0,-1-1 0,1 1 0,0-1-1,-1 1 1,1 0 0,-1-1 0,1 1 0,-1 0-1,1 0 1,-1-1 0,0 1 0,1 0 0,-1 0-1,0 0 1,0-1 0,1 1 0,-1 0-1,0 0 1,0 0 0,0 1 0,-1 36-4,0-34 11,0-1 0,1 1 0,0 0 1,0 0-1,0-1 0,0 1 1,1 0-1,-1-1 0,2 5 1,-1-7 0,-1 0 1,1-1-1,0 1 1,0-1 0,0 1-1,-1-1 1,1 0-1,0 1 1,0-1-1,0 0 1,0 1 0,0-1-1,0 0 1,0 0-1,0 0 1,0 0-1,-1 0 1,1 0 0,0 0-1,0 0 1,0 0-1,0-1 1,0 1-1,0 0 1,0-1 0,0 1-1,-1 0 1,3-2-1,23-12 125,0-6-94,43-30-1,-63 46-68,1 1 0,-1-1 0,0 2 0,1-1 0,0 1-1,0 0 1,0 0 0,0 0 0,10 0 0,-16 2 28,0 0-1,-1 0 1,1 0 0,0 0 0,0 0-1,0 0 1,-1 1 0,1-1-1,0 0 1,0 0 0,-1 1-1,1-1 1,0 0 0,0 1 0,-1-1-1,1 1 1,0-1 0,-1 0-1,1 1 1,-1 0 0,1-1-1,-1 1 1,1-1 0,-1 1 0,1 0-1,-1-1 1,1 1 0,-1 0-1,0 0 1,1-1 0,-1 1-1,0 1 1,-2 33 49,-1-22-79,-1 0 0,-1-1 0,-7 15-1,10-25-662,1-9-10127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5.154"/>
    </inkml:context>
    <inkml:brush xml:id="br0">
      <inkml:brushProperty name="width" value="0.025" units="cm"/>
      <inkml:brushProperty name="height" value="0.025" units="cm"/>
    </inkml:brush>
  </inkml:definitions>
  <inkml:trace contextRef="#ctx0" brushRef="#br0">153 40 4740,'12'-10'6722,"-9"7"-5485,1-1 1,0 1-1,-1 0 1,1 0-1,1 1 0,-1-1 1,0 1-1,1 0 1,6-3-1,-10 9-785,-1 1 1,1-1-1,-1 1 1,0-1-1,-1 1 0,1-1 1,-2 6-1,-4 7-226,-1 0 0,-1-1-1,0 0 1,-1 0 0,-16 21 0,-60 70-45,76-97-147,1-1-23,1 0-12,0-1 0,0 0 0,-1-1-1,-9 7 1,22-26-1403,130-182-5616,-67 100 6887,-61 86 1591,-4 11-449,-6 23 18,-15 47-473,16-66-353,-5 16 71,1 0-1,1 0 1,2 1-1,0 0 1,1 0 0,2 0-1,2 24 1,10-26-191,-12-21-207,1 0 0,-1-1 0,1 1 1,-1-1-1,1 1 0,-1-1 0,1 1 0,-1-1 1,1 0-1,0 1 0,-1-1 0,1 0 0,0 1 1,-1-1-1,1 0 0,0 0 0,-1 0 0,1 0 1,0 1-1,-1-1 0,1 0 0,0 0 1,-1 0-1,1 0 0,0-1 0,0 1 0,-1 0 1,1 0-1,0 0 0,-1 0 0,1-1 0,0 1 1,0-1-1,-1-13-8997,-5 1 1377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5.528"/>
    </inkml:context>
    <inkml:brush xml:id="br0">
      <inkml:brushProperty name="width" value="0.025" units="cm"/>
      <inkml:brushProperty name="height" value="0.025" units="cm"/>
    </inkml:brush>
  </inkml:definitions>
  <inkml:trace contextRef="#ctx0" brushRef="#br0">1 103 7015,'0'0'17905,"70"-47"-17585,-29 36-320,3 2-801,3 0-2242,-4-4-2562,-3 0-3844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5.885"/>
    </inkml:context>
    <inkml:brush xml:id="br0">
      <inkml:brushProperty name="width" value="0.025" units="cm"/>
      <inkml:brushProperty name="height" value="0.025" units="cm"/>
    </inkml:brush>
  </inkml:definitions>
  <inkml:trace contextRef="#ctx0" brushRef="#br0">143 0 11627,'0'0'11643,"-10"1"-10255,1 1-1164,-1 0-1,1 0 1,0 1-1,0 0 1,0 1 0,-12 6-1,18-9-176,-1 1 0,0 0-1,1 1 1,-1-1 0,1 0 0,0 1-1,0 0 1,0 0 0,0 0-1,0 0 1,1 0 0,-1 0 0,1 1-1,0-1 1,0 1 0,0 0 0,1-1-1,-1 1 1,1 0 0,-2 8-1,3-11-48,1 0 0,-1 0 0,0 0 0,1-1-1,-1 1 1,1 0 0,-1 0 0,1 0 0,0-1-1,-1 1 1,1 0 0,0-1 0,0 1 0,-1-1-1,1 1 1,0 0 0,0-1 0,0 0 0,0 1-1,-1-1 1,1 0 0,0 1 0,0-1 0,2 0-1,31 8-174,-24-6 84,28 6-320,-20-5 56,0 0 1,0 2-1,0 0 0,-1 0 0,0 2 0,0 0 0,-1 1 0,22 13 0,-37-20 382,0 0 0,0 0-1,1 0 1,-1 0 0,0 0 0,0 0 0,0 0-1,0 1 1,0-1 0,0 0 0,-1 0 0,1 1 0,0-1-1,-1 0 1,1 1 0,-1-1 0,1 1 0,-1-1-1,0 1 1,1-1 0,-1 1 0,0-1 0,0 1-1,0 2 1,-1-2 62,0 0 0,0 0 1,0 0-1,0-1 0,0 1 0,-1 0 0,1 0 0,-1-1 0,1 1 0,-1-1 0,1 1 0,-1-1 0,0 0 1,0 0-1,-2 2 0,-7 2 237,0 0 0,0 0 1,-1-1-1,-21 5 0,33-9-355,-52 8 398,25-7-1720,5-8-3582,10-7-3638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6.263"/>
    </inkml:context>
    <inkml:brush xml:id="br0">
      <inkml:brushProperty name="width" value="0.025" units="cm"/>
      <inkml:brushProperty name="height" value="0.025" units="cm"/>
    </inkml:brush>
  </inkml:definitions>
  <inkml:trace contextRef="#ctx0" brushRef="#br0">0 56 15022,'0'0'12204,"52"19"-11115,-13-19-513,8-5-351,1-8-193,2-1-225,-5 1-960,-3 1-1057,-8 2-1986,-11 3-3811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7.432"/>
    </inkml:context>
    <inkml:brush xml:id="br0">
      <inkml:brushProperty name="width" value="0.025" units="cm"/>
      <inkml:brushProperty name="height" value="0.025" units="cm"/>
    </inkml:brush>
  </inkml:definitions>
  <inkml:trace contextRef="#ctx0" brushRef="#br0">131 73 15855,'0'0'10218,"-9"1"-9898,4-1-318,0 1 0,0 0 0,0 0 1,0 0-1,1 1 0,-1-1 0,0 1 0,1 0 0,-1 1 0,1-1 0,0 1 1,-1 0-1,1 0 0,1 0 0,-1 1 0,0-1 0,1 1 0,0 0 1,0 0-1,0 0 0,0 0 0,1 1 0,-1-1 0,-1 6 0,0-3-9,1 1 0,0 0 0,0 0 0,1 0 0,-2 8 0,3-14 4,1-1 0,0 0 0,-1 1 0,1-1 0,0 1 0,0-1 0,0 1 1,0-1-1,0 0 0,0 1 0,0-1 0,1 1 0,-1-1 0,0 1 0,1-1 0,-1 0 1,1 1-1,0-1 0,-1 0 0,1 0 0,0 1 0,0-1 0,0 0 0,0 0 0,0 0 1,0 0-1,0 0 0,0 0 0,0 0 0,0-1 0,0 1 0,1 0 0,-1-1 1,0 1-1,1 0 0,1-1 0,8 2-121,0-1 1,0-1-1,0 0 0,0 0 1,1-1-1,-1 0 0,0-1 1,0-1-1,-1 0 0,1 0 1,0-1-1,-1 0 0,0-1 1,11-6-1,-5 1 18,0 0-1,-1 0 1,0-2-1,-1 0 1,0 0-1,0-1 1,19-26-1,-22 20 864,-13 15 487,-1 5-1176,1 1 0,-1 0 0,1 0 0,0 0 0,0 0 0,0 0 0,0 0-1,0 0 1,-3 5 0,0 0-18,-1 1-1,1 0 1,1 0-1,-1 1 1,1 0 0,1-1-1,0 1 1,0 0-1,1 1 1,0-1-1,0 0 1,1 1 0,0 12-1,1-20-38,0-1-1,1 0 0,-1 0 1,1 1-1,-1-1 1,1 0-1,-1 0 0,1 0 1,0 1-1,-1-1 1,1 0-1,0 0 0,0 0 1,0 0-1,0-1 1,0 1-1,0 0 0,0 0 1,0 0-1,0-1 0,0 1 1,1-1-1,-1 1 1,0-1-1,0 1 0,1-1 1,-1 0-1,0 1 1,0-1-1,1 0 0,-1 0 1,0 0-1,1 0 1,-1 0-1,0 0 0,1-1 1,1 0-1,3 1 14,-1-1 0,0 0-1,0 0 1,0-1 0,0 0 0,0 0-1,0 0 1,6-4 0,1-2-20,-1-1 0,0-1-1,0 0 1,-1-1 0,-1 0 0,0 0 0,0-1 0,-1 0 0,-1 0 0,8-16-1,-15 28-4,0-1 0,0 1-1,0 0 1,1 0-1,-1 0 1,0 0-1,0-1 1,0 1 0,1 0-1,-1 0 1,0 0-1,0-1 1,0 1-1,0 0 1,0 0 0,1 0-1,-1-1 1,0 1-1,0 0 1,0 0-1,0-1 1,0 1 0,0 0-1,0 0 1,0-1-1,0 1 1,0 0-1,0 0 1,0-1 0,0 1-1,0 0 1,0 0-1,0-1 1,0 1-1,-1 0 1,1 0 0,0-1-1,0 1 1,0 0-1,0 0 1,0-1-1,-1 1 1,1 0 0,0 0-1,0 0 1,0 0-1,-1-1 1,1 1 0,0 0-1,0 0 1,-1 0-1,-14 9-16,-16 21 52,27-25 9,0 0 0,0 0 0,0 0 1,1 0-1,-1 1 0,1-1 0,1 1 0,-1 0 0,1 0 1,-2 6-1,4-11-34,0-1 0,0 0 0,0 0-1,0 1 1,0-1 0,0 0 0,0 0 0,0 1 0,0-1 0,0 0 0,0 0-1,0 1 1,0-1 0,1 0 0,-1 0 0,0 1 0,0-1 0,0 0 0,0 0 0,0 1-1,1-1 1,-1 0 0,0 0 0,0 0 0,0 1 0,1-1 0,-1 0 0,0 0-1,0 0 1,1 0 0,-1 0 0,0 0 0,0 1 0,1-1 0,-1 0 0,0 0 0,0 0-1,1 0 1,-1 0 0,0 0 0,1 0 0,18-3 163,15-10-55,3-12-171,-28 18 28,1 0 0,0 0 1,1 1-1,0 0 0,13-5 1,-24 11 17,1 0 0,-1 0 0,1 1 0,-1-1 0,1 0 0,-1 0 0,1 1 0,-1-1 0,1 0 0,-1 0 0,1 1 0,-1-1 0,0 1 1,1-1-1,-1 0 0,0 1 0,1-1 0,-1 1 0,0-1 0,1 1 0,-1-1 0,0 1 0,0-1 0,0 1 0,1-1 0,-1 1 0,0-1 0,0 1 0,0-1 1,0 1-1,0-1 0,0 1 0,0 0 0,0-1 0,0 1 0,0-1 0,0 1 0,0-1 0,-1 2 0,1-1 12,0 0 1,-1 0-1,1 0 0,0 1 0,0-1 0,0 0 1,1 0-1,-1 0 0,0 0 0,0 1 0,1-1 0,-1 0 1,0 0-1,1 0 0,0 0 0,-1 0 0,1 0 1,-1 0-1,1 0 0,0 0 0,0 0 0,-1 0 1,1 0-1,0 0 0,0-1 0,0 1 0,0 0 0,0-1 1,0 1-1,0-1 0,0 1 0,1-1 0,-1 1 1,2 0-1,6-2 93,0 0 1,0 0 0,1-1-1,-1 0 1,-1-1 0,1 0-1,0 0 1,-1-1 0,1 0-1,-1 0 1,0-1 0,-1 0-1,9-7 1,-1 2 852,-15 10-948,1 0 0,-1 0 0,1 0 0,-1 0 0,1 1 0,-1-1 0,1 0 0,-1 0 0,1 0 0,-1 1 0,1-1 0,-1 0 0,1 1 1,-1-1-1,1 0 0,-1 1 0,0-1 0,1 0 0,-1 1 0,0-1 0,1 1 0,-1-1 0,0 1 0,0-1 0,1 1 0,-1-1 0,0 1 0,0-1 1,0 1-1,0-1 0,0 1 0,1-1 0,-1 1 0,0-1 0,0 1 0,0 0 0,-1-1 0,1 1 0,0-1 0,0 1 0,0-1 0,0 1 0,1 29-58,-1-30 56,-5 26 18,4-9 30,2-16-45,1 0 1,-1-1-1,1 1 0,-1 0 0,1-1 0,-1 1 0,1-1 1,-1 0-1,1 0 0,0 1 0,-1-1 0,1 0 1,-1 0-1,1 0 0,3-1 0,-2 1 18,1-1 0,-1 0 1,1 1-1,-1-1 0,1-1 0,-1 1 0,0 0 0,1-1 0,-1 1 1,0-1-1,0 0 0,0 0 0,0-1 0,-1 1 0,1 0 0,0-1 1,-1 0-1,0 1 0,0-1 0,0 0 0,0 0 0,0-1 0,0 1 0,1-6 1,1 0 33,-1 0 0,0-1 0,-1 1 0,0-1 0,0 1 1,-1-1-1,0 0 0,-1-10 0,0 20-57,0-1 0,0 1-1,0-1 1,0 0 0,0 1-1,0-1 1,-1 1 0,1-1-1,0 0 1,0 1 0,-1-1 0,1 1-1,0-1 1,0 1 0,-1-1-1,1 1 1,-1-1 0,1 1 0,0-1-1,-1 1 1,1-1 0,-1 1-1,1 0 1,-1-1 0,1 1 0,-1 0-1,0 0 1,1-1 0,-1 1-1,1 0 1,-1 0 0,0 0-1,1 0 1,-1-1 0,1 1 0,-1 0-1,0 0 1,1 0 0,-1 1-1,1-1 1,-1 0 0,0 0 0,1 0-1,-1 0 1,1 0 0,-1 1-1,0-1 1,1 0 0,-1 1 0,1-1-1,-1 0 1,0 1 0,0 0-1,1-1 0,-1 1 0,0-1 0,1 1 1,-1-1-1,1 1 0,-1-1 0,1 1 0,-1 0 1,1-1-1,-1 1 0,1 0 0,-1-1 0,1 1 0,0 0 1,-1 0-1,1-1 0,0 1 0,0 0 0,0 0 1,0 0-1,0-1 0,0 1 0,0 0 0,0 0 0,0 0 1,0 0-1,0-1 0,0 1 0,0 0 0,1 0 1,-1 0-1,0-1 0,1 1 0,-1 0 0,0-1 1,1 1-1,-1 0 0,1-1 0,-1 1 0,1 0 0,-1-1 1,1 1-1,0-1 0,0 2 0,5 2 5,0 0-1,0 0 0,0-1 1,0 0-1,0 0 1,0 0-1,1-1 0,0 0 1,-1 0-1,1-1 0,9 2 1,78 1 92,-79-4-61,-8 0-24,1-1 0,-1-1-1,0 1 1,0-1-1,0 0 1,0 0-1,0-1 1,-1 0 0,12-7-1,-15 8-1,0 1 0,1-1 0,-1 0 0,-1-1-1,1 1 1,0-1 0,0 1 0,-1-1 0,0 0 0,1 1-1,-1-1 1,0-1 0,-1 1 0,1 0 0,0 0 0,-1-1 0,0 1-1,0-1 1,0 1 0,1-7 0,-2 9-7,0-1 0,-1 1 0,1 0-1,-1 0 1,1 0 0,-1 0 0,1 0 0,-1 0 0,0 0 0,1 0 0,-1 0 0,0 0 0,0 0-1,0 0 1,0 1 0,0-1 0,1 0 0,-2 1 0,1-1 0,0 0 0,0 1 0,0-1 0,0 1-1,0 0 1,0-1 0,0 1 0,-1 0 0,1 0 0,0 0 0,0 0 0,0 0 0,-1 0 0,1 0-1,0 0 1,0 0 0,0 0 0,-1 1 0,-1 0 0,-1-1-10,-1 1-1,0 0 1,1 0 0,-1 0 0,1 1-1,-1-1 1,1 1 0,0 0-1,-5 3 1,5-2 10,1 1-1,0-1 1,0 0-1,0 1 1,0 0-1,0-1 1,1 1-1,0 0 1,0 1-1,0-1 1,0 0-1,0 0 1,1 1-1,-2 8 1,3-11 9,0 0-1,0 1 1,0-1-1,1 0 1,-1 0-1,0 1 1,1-1-1,0 0 1,-1 0 0,1 0-1,0 0 1,0 0-1,0 0 1,0 0-1,1 0 1,-1 0 0,0 0-1,1-1 1,-1 1-1,1-1 1,0 1-1,-1-1 1,1 1 0,0-1-1,0 0 1,0 0-1,0 0 1,0 0-1,0 0 1,0 0-1,4 0 1,12 4-173,0 0 0,1-2 0,-1 0-1,22 0 1,37-3-7348,-37-2-2407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09.722"/>
    </inkml:context>
    <inkml:brush xml:id="br0">
      <inkml:brushProperty name="width" value="0.025" units="cm"/>
      <inkml:brushProperty name="height" value="0.025" units="cm"/>
    </inkml:brush>
  </inkml:definitions>
  <inkml:trace contextRef="#ctx0" brushRef="#br0">18 8 2947,'6'-8'16037,"-2"17"-12065,0 16-3391,3 130 2962,-9-77-2948,-2-1 0,-26 131 0,30-208-528,0 0 0,0 0 0,0 0 0,0 0 1,0 0-1,-1 0 0,1 0 0,0 0 0,0 0 0,0 0 1,0 0-1,0 0 0,0 0 0,-1 0 0,1 0 1,0 0-1,0 0 0,0 0 0,0 0 0,0 0 0,0 0 1,0 0-1,-1 0 0,1-32 445,7-48-437,41-122-77,-40 178-66,0 1 1,2 1-1,0 0 1,1 0-1,2 1 1,22-29-1,-32 45 29,1 1 1,0 0-1,1 1 1,-1-1-1,1 1 0,-1 0 1,1 0-1,0 0 1,0 1-1,0-1 0,1 1 1,-1 0-1,7-1 1,-10 3 26,0-1 1,0 1-1,0 0 1,0 0-1,0 0 1,0 0 0,0 0-1,0 1 1,0-1-1,0 1 1,0-1-1,0 1 1,0 0-1,0-1 1,0 1 0,-1 0-1,1 0 1,0 0-1,-1 1 1,1-1-1,-1 0 1,1 1-1,-1-1 1,1 1-1,-1-1 1,0 1 0,0-1-1,0 1 1,0 0-1,0 0 1,0 0-1,0-1 1,-1 1-1,1 0 1,-1 0-1,1 0 1,-1 0 0,0 0-1,0 3 1,1 3 9,-1-1 1,-1 1 0,1-1-1,-1 1 1,-1-1 0,1 0-1,-1 1 1,-1-1 0,1 0-1,-1 0 1,0 0 0,-1-1-1,0 1 1,0-1 0,0 0-1,-1 0 1,1 0 0,-1-1 0,-7 7-1,4-4 46,-1-1-1,1 0 1,-1 0-1,0-1 1,-1 0-1,1-1 1,-1 0-1,0 0 1,-1-1-1,1 0 1,-1-1-1,-17 3 1,28-6-67,-1 1 1,0-1-1,0 0 0,0 0 1,0 1-1,0-1 1,1 0-1,-1 0 0,0 0 1,0 0-1,0 0 1,0 0-1,0 0 0,0-1 1,1 1-1,-1 0 1,0 0-1,0-1 0,0 1 1,0-1-1,1 1 1,-1 0-1,0-1 0,0 1 1,1-1-1,-1 0 1,1 1-1,-1-1 0,0 1 1,1-1-1,-1 0 1,1 0-1,-1 1 0,1-1 1,-1 0-1,1 0 1,0 0-1,0 1 0,-1-1 1,1 0-1,0 0 1,0 0-1,0 0 0,0 0 1,0 0-1,0 1 0,0-1 1,0 0-1,0 0 1,0 0-1,0 0 0,1 0 1,-1 0-1,1-1 1,1-4-497,0 1 1,1-1-1,-1 1 0,1 0 1,0 0-1,1 0 1,3-5-1,14-11-4093,0 1-1,35-26 1,-21 20-524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9.619"/>
    </inkml:context>
    <inkml:brush xml:id="br0">
      <inkml:brushProperty name="width" value="0.025" units="cm"/>
      <inkml:brushProperty name="height" value="0.025" units="cm"/>
    </inkml:brush>
  </inkml:definitions>
  <inkml:trace contextRef="#ctx0" brushRef="#br0">16 49 9641,'0'0'10575,"-1"4"-9795,1-3-738,0 0 0,-1-1 0,1 1 0,0 0-1,0-1 1,0 1 0,0 0 0,0-1 0,0 1 0,0 0 0,0 0 0,0-1 0,0 1 0,0 0 0,0-1 0,1 1 0,-1 0 0,0-1-1,0 1 1,1 0 0,-1-1 0,0 1 0,1 0 0,-1-1 0,2 2 0,12-11 518,24-40 118,-29 36 2017,-46 57-1349,30-30-1329,0 0 1,1 1 0,1 0 0,1 0 0,0 0-1,0 1 1,2-1 0,-2 22 0,4-37-18,1 1 0,-1 0 0,0-1 0,0 1 0,1 0 0,-1 0 0,1-1 0,-1 1 0,0-1 0,1 1 0,-1 0 0,1-1 0,0 1 1,-1-1-1,1 1 0,-1-1 0,1 0 0,0 1 0,-1-1 0,1 0 0,0 1 0,0-1 0,-1 0 0,1 0 0,0 1 0,0-1 0,-1 0 0,1 0 0,0 0 0,0 0 0,-1 0 1,1 0-1,0 0 0,0 0 0,-1-1 0,1 1 0,0 0 0,0 0 0,-1 0 0,1-1 0,0 1 0,0-1 0,34-14 142,-25 4-111,0 0 0,-1 0-1,0-1 1,0 0 0,-2 0 0,1-1 0,5-14 0,15-27 74,-24 52-126,-1 10-27,1 25-92,-3 43-62,-7-15 312,-21 92-1,20-125-67,-1 0 0,-2 0-1,0-1 1,-2-1 0,-21 37 0,33-62-36,0-1 1,0 0 0,0 0-1,0 1 1,-1-1-1,1 0 1,0 1-1,0-1 1,0 0 0,0 1-1,0-1 1,0 0-1,-1 0 1,1 1-1,0-1 1,0 0 0,0 0-1,-1 1 1,1-1-1,0 0 1,0 0-1,-1 1 1,1-1-1,0 0 1,0 0 0,-1 0-1,1 0 1,0 0-1,-1 0 1,1 1-1,0-1 1,-1 0 0,1 0-1,0 0 1,-1 0-1,1 0 1,0 0-1,-1 0 1,1 0-1,0 0 1,-1 0 0,1-1-1,0 1 1,0 0-1,-1 0 1,1 0-1,0 0 1,-1 0 0,-3-21 133,6-31-154,2 27-141,2 0 0,0 0 0,1 1 0,2 0 0,18-39 0,-6 23-111,2 0-1,37-48 1,-54 80 194,35-41-137,-39 46 194,0 1 0,1-1 0,-1 1 0,1 0-1,0 0 1,-1 0 0,1 0 0,0 1 0,0-1 0,0 1-1,1-1 1,-1 1 0,0 0 0,0 1 0,4-2 0,-6 3 5,-1-1 0,1 1 0,-1-1 1,1 1-1,-1 0 0,1-1 1,-1 1-1,0-1 0,1 1 1,-1 0-1,0-1 0,1 1 0,-1 0 1,0 0-1,0-1 0,1 1 1,-1 0-1,0 0 0,0-1 1,0 1-1,0 0 0,0 0 1,0-1-1,0 1 0,-1 1 0,0 24 3,1-25 5,-2 11 39,-1 0 1,0 0 0,-7 19-1,6-22 73,0 1 1,1 0-1,1 0 0,-1 0 0,0 16 0,12-27-72,3-9 30,0-1 1,-1 1-1,15-22 1,-19 23-67,0-1 0,1 1 0,1 1 1,-1-1-1,1 2 0,1-1 0,-1 1 0,16-9 0,-24 16-4,-1 0 0,1-1 0,-1 1-1,1 0 1,-1 0 0,1-1 0,0 1-1,-1 0 1,1 0 0,-1 0 0,1 0-1,-1 0 1,1 0 0,0 0 0,-1 0-1,1 0 1,-1 0 0,1 0 0,0 0 0,-1 0-1,1 0 1,-1 0 0,1 1 0,-1-1-1,1 0 1,-1 1 0,1-1 0,-1 0-1,1 1 1,0 0 0,3 20 76,-14 39 84,6-41-283,4-19-38,0 0 0,0 0 0,0 0 0,0 0 1,1 0-1,-1 0 0,0-1 0,0 1 0,0 0 1,0 0-1,0 0 0,1 0 0,-1 0 0,0 0 0,0 0 1,0 0-1,0 0 0,1 0 0,-1 0 0,0 0 0,0 0 1,0 0-1,0 0 0,0 0 0,1 0 0,-1 0 1,0 0-1,0 0 0,0 0 0,0 0 0,0 1 0,1-1 1,-1 0-1,0 0 0,0 0 0,0 0 0,0 0 1,0 0-1,0 0 0,0 1 0,1-1 0,-1 0 0,0 0 1,9-13-6095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0.191"/>
    </inkml:context>
    <inkml:brush xml:id="br0">
      <inkml:brushProperty name="width" value="0.025" units="cm"/>
      <inkml:brushProperty name="height" value="0.025" units="cm"/>
    </inkml:brush>
  </inkml:definitions>
  <inkml:trace contextRef="#ctx0" brushRef="#br0">30 5 7623,'0'0'16224,"2"8"-14596,-2 5-1258,0 0 0,0-1 0,-1 1 0,-1 0 1,0 0-1,-1-1 0,0 1 0,-7 15 0,1 5-322,8-27 484,3-7-169,8-17-14,13-31-237,7-51 69,-32 153-265,2-50 87,0 0-1,1 1 1,-1-1-1,0 0 1,1 0 0,0 1-1,0-1 1,0 0-1,0 0 1,0 0 0,1 0-1,-1 0 1,5 5-1,-4-7 17,1 1-1,-1-1 1,1 0-1,-1 0 1,1 0-1,-1 0 0,1 0 1,0 0-1,0-1 1,-1 1-1,1-1 1,0 0-1,0 0 0,0 0 1,-1 0-1,1 0 1,0-1-1,0 1 1,-1-1-1,1 0 0,0 0 1,-1 0-1,1 0 1,-1 0-1,1-1 1,-1 1-1,1-1 0,-1 1 1,0-1-1,3-3 1,6-6 48,1-1 0,-2 0 0,0-1 1,11-17-1,-1 1-30,-22 73-176,-6-11 266,6-27-93,0 1 0,0-1 0,0 1 0,1 0 1,0-1-1,0 1 0,1 0 0,0 0 0,0 0 0,2 8 0,-1-14-43,-1-1 0,0 0 0,1 1 0,-1-1 0,1 0 0,-1 0 0,0 0 0,1 1 0,-1-1 0,1 0 0,-1 0 0,1 0 0,-1 0 0,1 0 0,-1 0 0,1 0 0,-1 0 0,1 0 0,-1 0 0,1 0 0,-1 0 0,1 0 0,-1 0 0,0-1 0,1 1 0,-1 0 0,1 0 0,-1-1 0,1 1 0,-1 0 0,0 0 0,1-1 0,-1 1 0,0 0 0,1-1 0,-1 1 0,0 0 0,1-1 0,-1 1 0,0-1 0,0 1 0,1 0 0,-1-1 0,0 1 0,0-2 0,16-18-1765,-12 11-273,0-1 1,-1 0 0,1 0 0,-2 0 0,0-1 0,2-15 0,-1-10-7008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0.550"/>
    </inkml:context>
    <inkml:brush xml:id="br0">
      <inkml:brushProperty name="width" value="0.025" units="cm"/>
      <inkml:brushProperty name="height" value="0.025" units="cm"/>
    </inkml:brush>
  </inkml:definitions>
  <inkml:trace contextRef="#ctx0" brushRef="#br0">1 0 13901,'0'0'11659,"38"48"-12460,-18-38-2209,1-1-2179,2-5-4837</inkml:trace>
  <inkml:trace contextRef="#ctx0" brushRef="#br0" timeOffset="1">178 94 13100,'0'0'10848,"-7"10"-9369,-2 3-1172,-36 53 2083,42-60-2205,-1-1 0,1 1-1,1 0 1,-1 0 0,1 0 0,0 0-1,1 0 1,-1 0 0,1 1 0,0 9 0,2-15-186,-1 0 1,1 0-1,0 0 1,-1 0 0,1 0-1,0 0 1,0 0-1,0 0 1,0 0 0,0 0-1,0 0 1,0-1 0,0 1-1,0 0 1,1-1-1,-1 1 1,0-1 0,0 1-1,0-1 1,1 0 0,-1 0-1,0 1 1,1-1-1,-1 0 1,0 0 0,1 0-1,-1 0 1,0 0 0,0-1-1,3 1 1,42-7-1206,4-18-3493,-4-8-4652,-25 17 1605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0.896"/>
    </inkml:context>
    <inkml:brush xml:id="br0">
      <inkml:brushProperty name="width" value="0.025" units="cm"/>
      <inkml:brushProperty name="height" value="0.025" units="cm"/>
    </inkml:brush>
  </inkml:definitions>
  <inkml:trace contextRef="#ctx0" brushRef="#br0">14 67 11082,'0'0'14259,"9"5"-13768,-1-1-448,-1-1-1,1 0 1,0 0-1,1 0 1,-1-1-1,0 0 1,15 0-1,-17-1-29,-1-1 0,1 0 0,-1 0-1,1-1 1,-1 0 0,1 0 0,-1 0 0,1 0-1,-1-1 1,0 0 0,1 0 0,-1-1 0,-1 1-1,1-1 1,6-4 0,-9 6 54,-1-1-1,1 1 1,0 0 0,-1 0 0,1 0-1,-1-1 1,1 1 0,-1-1-1,0 1 1,0-1 0,1 0 0,-1 1-1,0-1 1,-1 0 0,1 0-1,0 0 1,0 0 0,-1 0 0,1 0-1,-1 0 1,0 0 0,1 0-1,-1 0 1,0 0 0,-1-3 0,0 3-4,0 0 0,0 1 0,-1-1 0,1 1 0,-1 0 0,1-1 0,-1 1 0,0 0 0,1 0 0,-1 0 0,0 0 0,0 0 0,0 0 0,1 0 0,-1 1 0,0-1 0,0 1 0,0-1 0,0 1 0,0 0 0,-1 0 0,1 0 0,0 0 0,-4 0 0,-2 1-37,0 1 0,0-1 0,0 1 0,0 0 0,0 1 0,1 0 1,-1 0-1,1 1 0,0 0 0,0 0 0,0 0 0,0 1 0,1 0 0,-1 1 1,1-1-1,1 1 0,-1 1 0,1-1 0,0 1 0,1-1 0,-1 1 0,1 1 1,1-1-1,-1 0 0,1 1 0,1 0 0,-4 12 0,6-19-21,0 1 0,0-1 0,0 1 0,0-1 1,0 0-1,0 1 0,1-1 0,-1 1 0,0-1 0,1 0 0,-1 1 0,1-1 0,-1 0 0,1 0 0,0 1 0,-1-1 1,1 0-1,0 0 0,0 0 0,0 0 0,0 0 0,0 0 0,0 0 0,0 0 0,2 1 0,1 0-103,0 0-1,0-1 1,0 1 0,0-1-1,0 0 1,0 0-1,1 0 1,6 0-1,3-1-1665,0 0-1,0-1 0,-1 0 1,26-6-1,-3-6-5880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1.220"/>
    </inkml:context>
    <inkml:brush xml:id="br0">
      <inkml:brushProperty name="width" value="0.025" units="cm"/>
      <inkml:brushProperty name="height" value="0.025" units="cm"/>
    </inkml:brush>
  </inkml:definitions>
  <inkml:trace contextRef="#ctx0" brushRef="#br0">156 1 20115,'0'0'3043,"-11"0"-278,11 0-2753,-15 0 813,0 1 1,-30 5-1,41-6-774,0 1 1,1 0 0,-1 0-1,0 0 1,0 0-1,1 1 1,-1-1 0,1 1-1,-1 0 1,1 0-1,0 1 1,0-1 0,0 0-1,0 1 1,0 0-1,1 0 1,-1 0 0,1 0-1,-1 0 1,-1 5 0,3-7-61,1-1 1,0 0 0,0 1-1,0-1 1,0 0 0,0 1 0,0-1-1,0 0 1,0 1 0,0-1-1,0 0 1,0 1 0,0-1-1,0 0 1,1 1 0,-1-1 0,0 0-1,0 1 1,0-1 0,0 0-1,0 1 1,1-1 0,-1 0-1,0 0 1,0 1 0,1-1 0,-1 0-1,0 0 1,0 1 0,1-1-1,-1 0 1,0 0 0,1 0 0,-1 1-1,0-1 1,1 0 0,20 5-159,29-5-77,-41 0 113,18-1-218,-20 0 281,1 0 0,-1 0 0,1 1 0,0 0-1,-1 1 1,1 0 0,-1 0 0,1 1 0,9 3-1,-16-5 90,0 1-1,-1-1 0,1 1 0,-1 0 0,1-1 0,-1 1 0,1 0 1,-1-1-1,1 1 0,-1 0 0,1 0 0,-1 0 0,0-1 0,0 1 0,1 0 1,-1 0-1,0 0 0,0 0 0,0-1 0,0 1 0,0 0 0,0 0 1,0 0-1,0 0 0,-1 0 0,1-1 0,0 1 0,0 0 0,-1 0 0,1 0 1,0-1-1,-1 1 0,1 0 0,-1 0 0,1-1 0,-1 1 0,1 0 1,-1-1-1,0 1 0,1-1 0,-1 1 0,0 0 0,1-1 0,-3 1 1,-32 27 408,35-28-435,-15 10 2,0-1 1,0 0-1,-31 11 0,5-11-3804,25-8-2800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2.347"/>
    </inkml:context>
    <inkml:brush xml:id="br0">
      <inkml:brushProperty name="width" value="0.025" units="cm"/>
      <inkml:brushProperty name="height" value="0.025" units="cm"/>
    </inkml:brush>
  </inkml:definitions>
  <inkml:trace contextRef="#ctx0" brushRef="#br0">1 159 10122,'0'0'1500,"3"-9"982,0 0-1975,1-3 929,0 1 1,1 1-1,11-20 1,-14 28-1180,-1-1-1,1 1 1,0-1 0,0 1 0,0 0 0,0 0 0,1 0 0,-1 0 0,0 0-1,1 0 1,-1 1 0,1-1 0,0 1 0,-1 0 0,1-1 0,0 1 0,0 1-1,0-1 1,0 0 0,0 1 0,0-1 0,4 1 0,-6 0-246,0 1 0,1-1 1,-1 1-1,0 0 0,1-1 0,-1 1 1,0 0-1,1 0 0,-1 0 0,0 0 1,0 0-1,0 0 0,0 0 1,0 0-1,0 0 0,0 0 0,-1 1 1,1-1-1,0 0 0,-1 1 0,1-1 1,-1 0-1,1 1 0,-1-1 0,0 1 1,1-1-1,-1 1 0,0 1 0,3 47-48,-3-46 41,-2 85 103,2-88-102,1-1-1,-1 1 1,1 0-1,-1 0 1,1-1-1,0 1 1,-1 0-1,1-1 1,0 1 0,-1-1-1,1 1 1,0-1-1,0 1 1,0-1-1,0 1 1,-1-1-1,1 0 1,0 0-1,0 1 1,0-1-1,0 0 1,0 0-1,0 0 1,0 0-1,0 0 1,-1 0 0,1 0-1,0 0 1,0 0-1,0-1 1,0 1-1,1-1 1,37-7 144,-18-1-117,-1-1-1,1-1 1,-2-1-1,0 0 1,0-2-1,-2 0 1,1-1 0,-2-1-1,0 0 1,25-35-1,-31 35 59,-16 24-109,-17 29-105,17-24 114,1 0 0,0 1 0,1 0-1,0-1 1,1 1 0,1 1 0,0-1 0,0 25 0,2-38 30,1 0-1,-1 1 1,0-1-1,0 0 1,1 0 0,-1 0-1,1 0 1,-1 0-1,1-1 1,-1 1 0,1 0-1,0 0 1,-1 0-1,1 0 1,0-1 0,0 1-1,-1 0 1,1-1-1,0 1 1,0 0 0,0-1-1,0 1 1,0-1-1,0 1 1,0-1 0,0 0-1,0 0 1,0 1-1,0-1 1,0 0-1,0 0 1,0 0 0,0 0-1,0 0 1,0 0-1,0 0 1,0 0 0,1-1-1,-1 1 1,0 0-1,0-1 1,0 1 0,0 0-1,0-1 1,1 0-1,4-1 185,-1-1 0,1 1 0,-1-1-1,1 0 1,-1 0 0,10-7 0,-4-2-25,1 0 0,-1-1 0,-1 0 0,0 0 0,-1-1 0,-1-1 0,0 1 0,-1-1 0,0-1 0,6-21 0,-14 37-177,1 0-1,0 0 0,0 0 1,0 0-1,0 0 1,0 0-1,0 0 0,0 0 1,0 0-1,0 0 0,0 0 1,0 0-1,0 0 0,0 0 1,0 0-1,-1 0 0,1 0 1,0 0-1,0 0 1,0 0-1,0 0 0,0 0 1,0 0-1,0 0 0,0 0 1,0 0-1,0 0 0,0 0 1,0 0-1,0 0 0,-1 0 1,1 0-1,0 0 0,0 0 1,0 0-1,0-1 1,0 1-1,0 0 0,0 0 1,0 0-1,0 0 0,-9 13-29,-7 21-38,16-32 62,-1 0 0,0 1 0,1-1-1,-1 0 1,1 1 0,0-1 0,0 0 0,0 1-1,0-1 1,0 0 0,1 1 0,0 3 0,-1-6 7,0 1 1,1-1-1,-1 1 0,0-1 1,1 1-1,-1-1 1,1 1-1,-1-1 0,1 1 1,-1-1-1,1 0 1,-1 1-1,1-1 0,-1 0 1,1 1-1,-1-1 1,1 0-1,-1 0 0,1 0 1,0 1-1,-1-1 0,1 0 1,-1 0-1,1 0 1,0 0-1,-1 0 0,1 0 1,-1 0-1,2-1 1,2 0 25,1 0 0,-1-1 0,0 0-1,0 0 1,0 0 0,0-1 0,0 1 0,-1-1 0,1 0 0,-1 0 0,5-4 0,1-4 4,1 0 0,-2 0 0,1-1 0,-1 0 0,10-22 0,-18 33-60,0 7 6,-1 0 0,0 0 0,-1 0 0,1 0 0,-1 0-1,0 0 1,-6 9 0,6-9-108,-1-1 0,1 0 0,0 1 0,0 0 0,1 0 0,-1-1 0,0 11 0,4-16-744,0 1 1,0-1-1,0 1 0,0-1 1,-1 0-1,1 0 0,0 0 1,0 0-1,0-1 1,0 1-1,0 0 0,2-1 1,10-7-7397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2.813"/>
    </inkml:context>
    <inkml:brush xml:id="br0">
      <inkml:brushProperty name="width" value="0.025" units="cm"/>
      <inkml:brushProperty name="height" value="0.025" units="cm"/>
    </inkml:brush>
  </inkml:definitions>
  <inkml:trace contextRef="#ctx0" brushRef="#br0">64 10 480,'0'0'24370,"-4"12"-23537,3-11-820,-12 37 531,1 1 0,2 0 0,1 0 0,-5 57 0,14-96-538,0 1 0,0 0 0,0 0 0,-1 0-1,1 0 1,0 0 0,0 0 0,0-1 0,0 1 0,0 0-1,0 0 1,1 0 0,-1 0 0,0 0 0,0 0-1,1-1 1,-1 1 0,0 0 0,1 0 0,-1 0 0,1-1-1,-1 1 1,1 0 0,-1-1 0,1 1 0,0 0 0,-1-1-1,1 1 1,0-1 0,0 1 0,-1-1 0,1 1 0,0-1-1,0 1 1,0-1 0,-1 0 0,1 1 0,0-1 0,0 0-1,0 0 1,0 0 0,0 0 0,0 0 0,-1 0 0,1 0-1,0 0 1,0 0 0,0 0 0,0 0 0,0-1 0,0 1-1,-1 0 1,1-1 0,0 1 0,0 0 0,1-2 0,4-1 35,0 0 1,0-1 0,0 0 0,-1 0-1,0-1 1,6-4 0,6-11-98,-1-1 0,0 0 0,-1-1 0,-2-1 0,0 0-1,-2-1 1,0 0 0,-1 0 0,8-39 0,-27 97 146,-19 43 0,20-57 24,0 0 0,1 1 0,0 0-1,2 1 1,1 0 0,-3 38 0,7-57-103,0 0-1,0 0 0,0 0 1,0 1-1,1-1 1,-1 0-1,1 0 1,0 0-1,0 0 0,0 0 1,0 0-1,2 4 1,-1-6-52,-1 0 0,1 1 0,-1-1 0,1 0 0,0 0 0,-1 0 0,1 0 0,0 0 0,0 0 0,0-1 0,0 1 0,0-1 1,0 1-1,0-1 0,-1 1 0,1-1 0,0 0 0,0 0 0,4-1 0,-5 1-196,0 0 1,0 0-1,1 0 1,-1-1-1,0 1 1,0 0-1,0-1 1,0 1-1,0-1 1,0 1-1,0-1 1,0 1 0,0-1-1,-1 0 1,1 0-1,0 1 1,0-1-1,0 0 1,-1 0-1,1 0 1,0 0-1,-1 0 1,1 0-1,-1 0 1,1 0-1,-1 0 1,0 0-1,1 0 1,-1 0-1,0 0 1,0 0-1,0 0 1,0 0-1,0-1 1,0 1-1,0 0 1,0 0-1,0 0 1,-1-1-1,2-22-8027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3.142"/>
    </inkml:context>
    <inkml:brush xml:id="br0">
      <inkml:brushProperty name="width" value="0.025" units="cm"/>
      <inkml:brushProperty name="height" value="0.025" units="cm"/>
    </inkml:brush>
  </inkml:definitions>
  <inkml:trace contextRef="#ctx0" brushRef="#br0">1 0 17713,'0'0'7559,"72"3"-12203,-48-3-8297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3.708"/>
    </inkml:context>
    <inkml:brush xml:id="br0">
      <inkml:brushProperty name="width" value="0.025" units="cm"/>
      <inkml:brushProperty name="height" value="0.025" units="cm"/>
    </inkml:brush>
  </inkml:definitions>
  <inkml:trace contextRef="#ctx0" brushRef="#br0">174 100 15663,'0'0'5424,"2"-9"-3385,1-28-705,-3 36-1275,0 0 0,0 0 0,-1 0 0,1-1-1,0 1 1,-1 0 0,1 0 0,-1 0 0,0 1-1,1-1 1,-1 0 0,0 0 0,0 0-1,1 0 1,-1 1 0,0-1 0,0 0 0,0 1-1,0-1 1,0 0 0,0 1 0,0-1 0,0 1-1,0 0 1,0-1 0,0 1 0,0 0 0,0 0-1,0 0 1,0-1 0,-1 1 0,1 0-1,0 0 1,0 1 0,0-1 0,-2 0 0,-39 8 456,35-3-503,-1-1 1,1 1-1,0 0 1,1 0-1,-1 1 1,1 0-1,0 0 1,0 1-1,1 0 1,0 0-1,0 0 0,1 0 1,0 1-1,0-1 1,1 1-1,-1 0 1,2 1-1,-1-1 1,1 0-1,-1 10 1,3-17-13,0 0-1,0 0 1,0 0 0,0 0 0,0-1 0,0 1 0,0 0 0,0 0 0,0 0 0,0 0 0,0 0 0,0-1 0,1 1-1,-1 0 1,0 0 0,1 0 0,-1-1 0,1 1 0,-1 0 0,1 0 0,-1-1 0,1 1 0,-1 0 0,1-1 0,0 1-1,-1-1 1,1 1 0,0-1 0,0 1 0,1 0 13,0-1 0,0 0 0,-1 0 0,1 0 0,0 0 0,0 0 0,-1 0 0,1 0 0,0 0 0,0-1 0,-1 1 0,1-1 0,2 0 0,5-3 100,-1 0 1,0 0 0,0-1-1,12-9 1,19-22 207,-2-1 0,40-52 0,-66 75-211,-11 14-112,0-1 0,0 1 0,0 0 0,0 0 0,0-1 0,1 1 1,-1 0-1,0 0 0,0-1 0,0 1 0,0 0 0,0 0 0,0 0 0,1-1 0,-1 1 0,0 0 0,0 0 0,0 0 0,1 0 0,-1-1 1,0 1-1,0 0 0,0 0 0,1 0 0,-1 0 0,0 0 0,0 0 0,1 0 0,-1 0 0,0 0 0,0 0 0,1 0 0,-1 0 1,0 0-1,0 0 0,1 0 0,-1 0 0,0 0 0,0 0 0,1 0 0,-1 0 0,0 0 0,0 0 0,0 0 0,1 0 0,-1 0 0,0 1 1,0-1-1,1 0 0,-1 0 0,0 0 0,0 1 0,2 18-122,-9 29 72,-3-10 25,3-8-138,0-1-1,2 1 1,-2 43 0,6-72 74,1 0 1,0 0 0,0 0-1,0-1 1,0 1 0,0 0-1,0 0 1,0 0 0,0 0 0,0 0-1,0 0 1,1 0 0,-1 0-1,0 0 1,1 0 0,-1 0-1,0 0 1,1-1 0,-1 1-1,1 0 1,0 0 0,-1-1-1,1 1 1,-1 0 0,1 0-1,0-1 1,0 1 0,-1-1-1,1 1 1,0-1 0,0 1-1,0-1 1,0 0 0,0 1-1,0-1 1,-1 0 0,1 1 0,0-1-1,0 0 1,0 0 0,0 0-1,0 0 1,0 0 0,0 0-1,0 0 1,0 0 0,0-1-1,1 1 1,1-1-538,1 0 0,-1-1 0,0 1 1,0-1-1,0 0 0,0 1 0,0-2 0,0 1 0,0 0 0,-1 0 1,1-1-1,2-2 0,12-21-7844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4.327"/>
    </inkml:context>
    <inkml:brush xml:id="br0">
      <inkml:brushProperty name="width" value="0.025" units="cm"/>
      <inkml:brushProperty name="height" value="0.025" units="cm"/>
    </inkml:brush>
  </inkml:definitions>
  <inkml:trace contextRef="#ctx0" brushRef="#br0">169 207 8808,'0'0'5686,"0"-8"-2707,1-1-2139,0 7-568,-1-1 1,1 0-1,-1 0 1,0 0-1,0 0 1,0 1-1,0-1 1,0 0-1,-1 0 1,1 0-1,-1 1 1,-1-4-1,1 5-115,1 0-1,-1 1 0,0-1 1,1 1-1,-1-1 0,0 1 1,0-1-1,0 1 0,0-1 0,1 1 1,-1 0-1,0-1 0,0 1 1,0 0-1,0 0 0,0 0 1,0-1-1,0 1 0,0 0 1,0 1-1,0-1 0,0 0 0,0 0 1,0 0-1,0 0 0,-1 1 1,-26 9 635,18-3-783,2-1 0,-1 1-1,1 1 1,0-1 0,0 1-1,1 1 1,0-1 0,1 1-1,0 0 1,0 1 0,1-1 0,0 1-1,0 1 1,1-1 0,1 0-1,0 1 1,0 0 0,-1 13 0,4-23-8,1-1 0,-1 1 1,0 0-1,0 0 1,1-1-1,-1 1 1,0 0-1,1-1 0,-1 1 1,0 0-1,1-1 1,-1 1-1,1 0 0,-1-1 1,1 1-1,0-1 1,-1 1-1,1-1 1,-1 1-1,1-1 0,0 0 1,0 1-1,-1-1 1,1 0-1,0 1 1,0-1-1,-1 0 0,1 0 1,0 0-1,0 0 1,-1 0-1,1 0 0,0 0 1,0 0-1,1 0 1,31-4 165,-18-1-107,0-2-1,0 1 1,0-2-1,-1 0 1,-1 0-1,25-21 1,-6 2-20,43-47 0,-62 61 66,-1-1-1,0 0 1,-1-1 0,0-1-1,-2 1 1,0-1 0,0-1 0,-2 0-1,8-24 1,-25 52-145,-6 15-24,3 1 57,-1-3-431,2 0 0,1 1 0,1 0 0,1 1 0,1 1 0,1-1 0,-3 30 1,10-55 235,0 1 0,-1-1 0,1 1 1,1-1-1,-1 1 0,0-1 0,0 1 1,0-1-1,1 1 0,-1-1 0,1 1 1,-1-1-1,1 1 0,0-1 0,-1 0 1,1 1-1,0-1 0,0 0 1,0 0-1,0 0 0,0 1 0,0-1 1,0 0-1,1 0 0,-1-1 0,0 1 1,0 0-1,1 0 0,1 0 0,0 0-500,0 0 1,1-1-1,-1 1 0,1-1 0,-1 0 0,0 0 0,1 0 0,-1 0 0,1 0 0,-1-1 0,0 0 0,6-1 0,24-15-9367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4.919"/>
    </inkml:context>
    <inkml:brush xml:id="br0">
      <inkml:brushProperty name="width" value="0.025" units="cm"/>
      <inkml:brushProperty name="height" value="0.025" units="cm"/>
    </inkml:brush>
  </inkml:definitions>
  <inkml:trace contextRef="#ctx0" brushRef="#br0">174 0 13613,'0'0'6625,"-8"13"-5568,-7 15-516,0 1 1,1 1-1,2 0 1,2 1-1,0 0 1,-9 64-1,17-69-522,2 0-1,1 1 1,1-1 0,1 0-1,9 32 1,-11-50-60,1-1 0,-2 1 1,1-1-1,-1 1 0,0-1 0,0 1 0,-1-1 0,-2 10 0,3-15 46,-1 0 0,1-1 0,0 1-1,-1-1 1,0 1 0,1-1 0,-1 0-1,0 1 1,0-1 0,0 0 0,0 1 0,0-1-1,0 0 1,0 0 0,0 0 0,0 0-1,-1 0 1,1 0 0,0 0 0,-1-1-1,1 1 1,0 0 0,-1-1 0,1 1-1,-1-1 1,1 1 0,-1-1 0,0 0-1,1 0 1,-1 1 0,1-1 0,-1 0-1,1 0 1,-1-1 0,0 1 0,1 0-1,-1-1 1,1 1 0,-1 0 0,1-1 0,-1 0-1,1 1 1,0-1 0,-1 0 0,1 0-1,-2-1 1,1 0 8,-1 0 0,1 0 0,0 0 0,0 0 0,0 0-1,1-1 1,-1 1 0,0 0 0,1-1 0,0 0 0,-1 1 0,1-1 0,0 0 0,0 0-1,1 1 1,-1-1 0,1 0 0,-1 0 0,1 0 0,0 0 0,0 0 0,0 0 0,0 0 0,2-4-1,-2-3-12,2 1 0,-1-1 0,2 0-1,-1 1 1,1-1 0,5-10-1,10-9 4,1 0 0,1 2 0,1 0 0,1 2 0,2 0 0,31-24 0,-19 15 14,58-68-1,-88 91-59,-8 12-117,-14 16 122,11-9 88,1-1-1,-1 1 0,2 0 0,-1 0 0,1 1 1,0-1-1,0 0 0,1 1 0,1 0 0,-1 0 1,1-1-1,1 1 0,0 13 0,0-20-28,1-1-1,0 0 1,-1 0-1,1 0 1,0 1-1,0-1 1,0 0-1,0 0 0,0 0 1,0 0-1,0-1 1,0 1-1,0 0 1,0 0-1,1-1 1,-1 1-1,0 0 1,1-1-1,-1 1 1,0-1-1,1 0 1,-1 1-1,0-1 1,1 0-1,-1 0 1,1 0-1,-1 0 1,0 0-1,1 0 1,-1 0-1,1-1 1,1 1-1,3-1 117,1 0-1,0-1 0,-1 0 1,1 0-1,9-5 1,0-2-39,-1 0 1,0-2-1,-1 0 0,0 0 1,-1-2-1,-1 1 1,1-2-1,-2 0 0,0 0 1,-1-1-1,0 0 0,-1-1 1,12-28-1,-47 108 231,17-44-331,0 0 1,1 1 0,2 0-1,0 0 1,-4 32 0,10-53-52,-1 1 1,1-1-1,0 1 1,0-1-1,0 1 1,0-1 0,0 1-1,0 0 1,0-1-1,0 1 1,0-1 0,1 1-1,-1-1 1,0 1-1,0-1 1,0 1-1,1-1 1,-1 1 0,0-1-1,1 1 1,-1-1-1,0 1 1,1-1 0,-1 1-1,0-1 1,1 0-1,-1 1 1,1-1 0,-1 0-1,1 1 1,-1-1-1,1 0 1,0 1-1,20-6-2704,19-22-5307,-15 0-905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2:59.945"/>
    </inkml:context>
    <inkml:brush xml:id="br0">
      <inkml:brushProperty name="width" value="0.025" units="cm"/>
      <inkml:brushProperty name="height" value="0.025" units="cm"/>
    </inkml:brush>
  </inkml:definitions>
  <inkml:trace contextRef="#ctx0" brushRef="#br0">18 99 13741,'-4'21'6239,"11"-13"-2220,-5-8-3876,1 0 1,-1-1 0,0 1 0,1 0 0,-1-1 0,1 0 0,-1 0 0,0 0 0,1 0 0,-1 0 0,0 0 0,0 0 0,3-3 0,3-1-7,13-7-30,-1-2 0,0 0 0,-1-1 0,28-29 1,-47 44-82,1 0 1,-1 0-1,0 0 1,0 0-1,1-1 1,-1 1-1,0 0 1,0 0-1,0-1 1,1 1-1,-1 0 1,0 0 0,0-1-1,0 1 1,0 0-1,1 0 1,-1-1-1,0 1 1,0 0-1,0-1 1,0 1-1,0 0 1,0-1-1,0 1 1,0 0-1,0-1 1,0 1-1,0 0 1,0 0 0,0-1-1,0 1 1,0 0-1,0-1 1,0 1-1,-1 0 1,1-1-1,0 1 1,-14-1 496,-19 13-207,18-2-225,0 0 1,0 1 0,1 1 0,-22 25-1,31-31-85,-1 0 0,2 0 0,-1 0-1,1 1 1,0-1 0,0 1 0,0 0-1,1 0 1,0 1 0,1-1 0,0 1-1,0-1 1,-2 15 0,4-21-86,0 0-1,1 1 1,-1-1 0,0 0 0,0 0 0,0 0-1,1 1 1,-1-1 0,1 0 0,-1 0-1,1 0 1,-1 0 0,1 0 0,0 0 0,-1 0-1,1 0 1,0 0 0,0 0 0,0 0 0,0-1-1,0 1 1,0 0 0,0 0 0,0-1-1,0 1 1,0-1 0,0 1 0,0-1 0,0 1-1,0-1 1,2 1 0,41 0-6583,-18-3 465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5.276"/>
    </inkml:context>
    <inkml:brush xml:id="br0">
      <inkml:brushProperty name="width" value="0.025" units="cm"/>
      <inkml:brushProperty name="height" value="0.025" units="cm"/>
    </inkml:brush>
  </inkml:definitions>
  <inkml:trace contextRef="#ctx0" brushRef="#br0">111 0 16432,'0'0'7089,"-10"10"-5973,2-4-982,-48 44 1183,53-46-1247,-1-1-1,1 1 0,0 0 0,0 0 0,0 0 0,0 1 0,1-1 0,-1 1 0,1-1 0,0 1 0,1 0 0,-1 0 0,-1 9 0,5-13-103,0 0 1,0 0 0,1-1-1,-1 1 1,0 0-1,0-1 1,0 1-1,1-1 1,-1 0-1,0 0 1,0 0-1,1 0 1,-1 0-1,0 0 1,3-1-1,3 1-140,29-2-1193,-25 1 987,-1 0 0,0 1-1,1 0 1,-1 0 0,1 1-1,-1 1 1,0 0-1,0 0 1,0 1 0,0 1-1,13 5 1,-22-8 452,-1 0 1,0-1-1,0 1 1,0 0-1,0 0 0,0 0 1,0 0-1,0 0 1,0 0-1,0 0 0,-1 0 1,1 0-1,0 1 1,-1-1-1,1 0 0,-1 0 1,1 1-1,-1-1 1,1 0-1,-1 1 1,0-1-1,0 0 0,0 1 1,0-1-1,0 0 1,0 3-1,-1-1 152,0 1 1,0-1-1,0 0 0,-1 0 0,0 1 1,1-1-1,-1 0 0,0-1 1,0 1-1,-3 3 0,-7 6 496,0 0 1,-1-2-1,-16 13 0,23-19-588,0 1-94,0-1-1,0 1 1,-1-1-1,1 0 1,-1-1-1,0 1 0,0-2 1,0 1-1,0-1 1,-1 0-1,-9 2 1,16-5-184,1 1 0,-1-1-1,0 1 1,0-1 0,0 0 0,1 1 0,-1-1 0,0 0 0,1 0 0,-1 1-1,0-1 1,1 0 0,-1 0 0,1 0 0,0 0 0,-1 0 0,1 0 0,0 0 0,-1 0-1,1 0 1,0 0 0,0 0 0,0 0 0,0 0 0,0 0 0,0 0 0,0 0-1,0 0 1,0 0 0,1 0 0,-1 0 0,0 0 0,1-1 0,8-39-4645,7 2-1017,6-3-1735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5.620"/>
    </inkml:context>
    <inkml:brush xml:id="br0">
      <inkml:brushProperty name="width" value="0.025" units="cm"/>
      <inkml:brushProperty name="height" value="0.025" units="cm"/>
    </inkml:brush>
  </inkml:definitions>
  <inkml:trace contextRef="#ctx0" brushRef="#br0">166 0 11211,'0'0'9246,"-1"10"-8317,-14 82 596,3-26-187,-5 119 0,19-155-1203,0-6-488,-3-22-2276,-1-12-2788,0 3 4720,0 1 1,0 0-1,0 0 1,-1 1-1,0-1 1,0 0-1,-5-6 0,-33-36 1465,32 38 894,-1-1-1,2 1 0,-1-1 1,-9-18-1,18 28-1524,0 0-1,-1 0 1,1 0-1,0 0 1,0 0-1,0 0 0,0 0 1,0 0-1,0 0 1,0 0-1,0 0 1,0 0-1,0 0 1,1 0-1,-1 0 1,0 1-1,1-1 1,-1 0-1,0 0 1,1 0-1,-1 0 1,1 0-1,0 1 1,-1-1-1,1 0 1,0 0-1,-1 1 1,1-1-1,0 0 1,0 1-1,-1-1 1,1 1-1,0-1 1,0 1-1,0 0 1,0-1-1,0 1 1,0 0-1,0-1 1,0 1-1,0 0 1,0 0-1,0 0 1,1 0-1,58-7-365,-49 6 546,42-2-467,23-3-2164,-26-1-3411,1-3-6254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6.262"/>
    </inkml:context>
    <inkml:brush xml:id="br0">
      <inkml:brushProperty name="width" value="0.025" units="cm"/>
      <inkml:brushProperty name="height" value="0.025" units="cm"/>
    </inkml:brush>
  </inkml:definitions>
  <inkml:trace contextRef="#ctx0" brushRef="#br0">22 0 16784,'0'0'8552,"-3"12"-8301,3-12-251,-5 14 77,2-1-1,-1 1 1,2-1 0,0 1 0,1 0-1,0 0 1,1 18 0,0-31-58,1 0 0,-1 0 0,0 0 0,1 0 0,-1 0 0,1-1 0,-1 1 0,1 0 0,-1 0 0,1 0 0,-1-1 0,1 1 0,0 0 0,-1-1 0,1 1 0,0 0 0,0-1 0,0 1 0,-1-1 0,1 1 0,0-1 0,0 0 0,0 1 0,0-1 0,0 0 0,0 0 0,0 1 0,0-1 0,0 0 0,0 0 0,-1 0 0,1 0 0,0 0 0,0 0 0,0-1 0,0 1 0,0 0 0,0 0 0,0-1 0,0 1 0,0 0 0,0-1 0,1 0 0,38-20 976,-12 0-778,-18 12-180,1 1-1,0 0 1,0 0-1,1 1 1,0 0-1,0 1 1,1 1-1,-1 0 1,1 0 0,14-2-1,-26 7-35,0 1 1,0-1-1,0 0 0,0 0 0,0 1 1,0-1-1,0 1 0,0-1 0,0 1 1,0-1-1,0 1 0,0-1 0,0 1 1,0 0-1,-1 0 0,1-1 0,0 1 1,0 0-1,-1 0 0,1 0 0,0 0 1,-1 0-1,1 0 0,-1 0 0,0 0 1,1 0-1,-1 0 0,0 0 0,1 0 1,-1 0-1,0 0 0,0 0 0,0 0 1,0 0-1,0 2 0,0 50 156,-1-38-124,1-14-29,0-1 0,0 1 0,1-1-1,-1 1 1,0-1 0,0 1 0,1-1 0,-1 1 0,0-1 0,1 1-1,-1-1 1,0 0 0,1 1 0,-1-1 0,0 1 0,1-1 0,-1 0 0,1 0-1,-1 1 1,1-1 0,-1 0 0,1 0 0,-1 1 0,1-1 0,-1 0-1,1 0 1,-1 0 0,1 0 0,-1 0 0,1 0 0,0 0 0,-1 0-1,1 0 1,-1 0 0,1 0 0,-1 0 0,1 0 0,-1 0 0,1-1-1,-1 1 1,1 0 0,-1 0 0,1-1 0,-1 1 0,1 0 0,-1-1-1,0 1 1,1 0 0,0-1 0,26-15 177,-2-7-674,46-37-1285,-65 57 331,-1-1 1,0 1 0,1 0-1,0 1 1,0-1-1,11-2 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6.602"/>
    </inkml:context>
    <inkml:brush xml:id="br0">
      <inkml:brushProperty name="width" value="0.025" units="cm"/>
      <inkml:brushProperty name="height" value="0.025" units="cm"/>
    </inkml:brush>
  </inkml:definitions>
  <inkml:trace contextRef="#ctx0" brushRef="#br0">1 0 16656,'0'0'9833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7.086"/>
    </inkml:context>
    <inkml:brush xml:id="br0">
      <inkml:brushProperty name="width" value="0.025" units="cm"/>
      <inkml:brushProperty name="height" value="0.025" units="cm"/>
    </inkml:brush>
  </inkml:definitions>
  <inkml:trace contextRef="#ctx0" brushRef="#br0">65 0 17392,'0'0'5350,"-7"12"-4582,-5 10-252,-18 43 0,27-58-435,0 0 1,1 1 0,0-1-1,0 1 1,1 0 0,0 0-1,0-1 1,1 1-1,-1 0 1,2 0 0,-1 0-1,3 10 1,-2-16-68,0-1 0,0 1 0,1-1 1,-1 1-1,0-1 0,1 1 0,-1-1 0,1 0 0,0 0 1,-1 0-1,1 0 0,0 0 0,0 0 0,-1 0 0,1 0 1,0-1-1,0 1 0,0-1 0,0 1 0,0-1 0,0 0 1,0 0-1,0 0 0,0 0 0,0 0 0,0 0 0,0-1 1,0 1-1,0 0 0,3-2 0,6 0 98,-1-1 0,0 0 0,0 0-1,13-7 1,-5 1-14,0-2 1,0 0-1,-2 0 0,17-16 0,-41 41-134,0 1-1,-10 30 0,16-41 41,-1 4 116,-1 0 0,2 1 0,-1-1 0,1 0 0,0 1 0,1 0 0,0 0 0,0-1 1,1 12-1,0-19-92,1 0-1,-1 0 1,1 0 0,0-1 0,-1 1 0,1 0 0,0 0-1,0-1 1,0 1 0,-1 0 0,1-1 0,0 1 0,0-1-1,0 1 1,0-1 0,0 0 0,0 1 0,0-1 0,0 0 0,0 0-1,0 0 1,0 1 0,0-1 0,0 0 0,0 0 0,0-1-1,0 1 1,2 0 0,32-6 56,-28 3-374,-1-1 0,1 1 0,-1-1-1,0 0 1,0 0 0,9-10 0,16-19-6263,-16 12-584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8.144"/>
    </inkml:context>
    <inkml:brush xml:id="br0">
      <inkml:brushProperty name="width" value="0.025" units="cm"/>
      <inkml:brushProperty name="height" value="0.025" units="cm"/>
    </inkml:brush>
  </inkml:definitions>
  <inkml:trace contextRef="#ctx0" brushRef="#br0">77 22 14286,'0'0'7943,"-3"12"-7019,-45 188 2608,38-152-2967,3 1-1,-2 70 1,9-120-564,0 1 1,1 0-1,-1 0 1,0-1 0,0 1-1,0 0 1,1 0-1,-1-1 1,0 1-1,0 0 1,0 0-1,1 0 1,-1 0-1,0-1 1,0 1 0,1 0-1,-1 0 1,0 0-1,1 0 1,-1 0-1,0 0 1,0 0-1,1 0 1,-1 0-1,0 0 1,1 0 0,-1 0-1,0 0 1,0 0-1,1 0 1,-1 0-1,0 0 1,1 0-1,-1 0 1,0 0-1,0 1 1,1-1 0,-1 0-1,0 0 1,0 0-1,1 0 1,-1 1-1,0-1 1,0 0-1,0 0 1,1 1-1,-1-1 1,0 0 0,0 0-1,0 1 1,0-1-1,0 0 1,1 0-1,-1 1 1,0-1-1,0 0 1,0 0-1,0 1 1,0-1 0,0 0-1,0 1 1,0-1-1,0 0 1,0 1-1,0-1 1,0 1-1,15-21-206,-10 5-20,-1 1-1,0 0 0,-1-1 0,2-22 0,-4 29 163,-1 0 1,0-1-1,0 1 0,-1 0 1,0-1-1,0 1 0,0 0 0,-1 0 1,-5-12-1,4 13-21,3 7-173,20 12 27,-12-11 227,0 0 0,0-1 0,1 0 0,-1 0 0,0-1 0,0 0 0,0 0 1,0-1-1,0 0 0,0-1 0,-1 1 0,1-1 0,-1-1 0,0 0 0,0 0 0,0 0 0,0-1 0,0 0 1,-1 0-1,0 0 0,9-11 0,-4 4 18,-1-1 0,0-1 0,0 1 0,-1-1 0,-1-1-1,-1 1 1,0-2 0,-1 1 0,8-29 0,-13 28 326,-12 37-111,-13 37 117,-25 94 724,43-132-803,2 1-1,0-1 0,2 1 0,0 0 1,2 31-1,0-51-252,0-1 1,0 0-1,0 1 1,0-1-1,0 0 1,0 0-1,0 1 0,0-1 1,0 0-1,0 1 1,0-1-1,0 0 1,0 0-1,0 1 0,0-1 1,1 0-1,-1 0 1,0 1-1,0-1 1,0 0-1,0 0 1,1 0-1,-1 1 0,0-1 1,0 0-1,1 0 1,-1 0-1,0 1 1,0-1-1,1 0 0,-1 0 1,0 0-1,0 0 1,1 0-1,-1 0 1,0 0-1,1 0 0,-1 0 1,0 0-1,0 0 1,1 0-1,-1 0 1,15-8 517,10-17-91,-18 15-431,-1-1 1,1 0-1,-2 0 1,0-1-1,0 0 1,-1 0-1,0 0 0,-1 0 1,-1-1-1,0 1 1,-1-1-1,0 1 1,-1-17-1,-2 26-175,-1 8 31,0 10 51,3-13 79,0 0-1,0 0 1,0 0-1,0 0 1,0 0 0,0 0-1,0 0 1,1 0 0,-1 0-1,1 0 1,-1 0-1,1-1 1,0 1 0,0 0-1,0 0 1,0-1-1,0 1 1,0-1 0,0 1-1,1-1 1,-1 1 0,0-1-1,1 1 1,-1-1-1,3 1 1,0 0 8,0-1-1,0 0 1,0 0 0,0 0-1,1-1 1,-1 1 0,0-1-1,0 0 1,0 0 0,1-1-1,5 0 1,0-1 10,-1-1-1,1 0 1,0-1 0,-1 0-1,0 0 1,0-1 0,0 0-1,0-1 1,-1 0 0,0 0-1,0-1 1,9-9 0,-10 9-3,-1 0 1,0 0 0,0-1-1,0 1 1,-1-1 0,0-1-1,0 1 1,-1-1 0,0 1 0,-1-1-1,0-1 1,0 1 0,1-11-1,-4 20-13,0 0-1,1 0 0,-1 0 1,0 0-1,0 0 0,0 0 1,0-1-1,0 1 0,0 0 1,0 0-1,0 0 0,0 0 1,0 0-1,0 0 0,0 0 1,0 0-1,0-1 0,0 1 1,0 0-1,0 0 0,0 0 1,0 0-1,0 0 0,0 0 1,0 0-1,0-1 0,-1 1 1,1 0-1,0 0 0,0 0 1,0 0-1,0 0 0,0 0 1,0 0-1,0 0 0,0 0 1,0 0-1,0 0 0,0 0 1,-1-1-1,1 1 0,0 0 1,0 0-1,0 0 0,0 0 1,0 0-1,0 0 0,0 0 1,-1 0-1,1 0 0,0 0 1,0 0-1,0 0 1,0 0-1,0 0 0,0 0 1,0 0-1,0 0 0,-1 0 1,1 1-1,0-1 0,0 0 1,0 0-1,0 0 0,0 0 0,-10 9-76,-8 14-11,-1 7 51,-42 71-5,55-90 57,1 0 1,0 1 0,0-1 0,2 1 0,-1 0 0,1 0-1,-1 14 1,5-25-6,-1 1 0,0-1 0,0 1-1,0-1 1,1 0 0,-1 1 0,1-1 0,-1 0 0,1 1-1,0-1 1,-1 0 0,1 0 0,0 1 0,0-1 0,0 0-1,0 0 1,0 0 0,0 0 0,0 0 0,0 0 0,0-1-1,0 1 1,1 0 0,-1 0 0,0-1 0,1 1 0,-1-1-1,0 1 1,1-1 0,-1 0 0,0 0 0,1 1 0,-1-1-1,1 0 1,-1 0 0,3 0 0,60-3 201,-58 2-197,11-2-9,1-1-1,-1 0 1,0-1-1,22-10 1,-29 11 10,-1-1 0,1 1 0,-2-2 0,1 1 0,0-1 0,-1 0 0,0-1 0,13-15 0,-19 21-6,-1 0 0,0 0 0,0-1 0,0 1 0,0-1 0,-1 1 0,1 0 0,0-1 0,-1 1 0,1-1 0,-1 1 0,1-1 0,-1 0 0,1 1 0,-1-1 0,0 0 0,0 1 0,0-1-1,0 1 1,0-1 0,0 0 0,-1-1 0,0 2-1,0 0 0,1-1 0,-1 1 0,0 0 0,0 0 0,0 0-1,0 0 1,0 0 0,-1 0 0,1 0 0,0 1 0,0-1 0,0 0 0,-1 1-1,1-1 1,0 1 0,-1-1 0,1 1 0,-3-1 0,0 0-7,0 1 0,0-1 1,0 1-1,0 0 0,0 0 1,0 1-1,0-1 0,0 1 0,0 0 1,0 0-1,0 0 0,0 0 0,0 1 1,1-1-1,-1 1 0,1 0 0,-4 3 1,3-2 12,0 1 0,1 0-1,-1 0 1,1 1 0,0-1 0,1 0 0,-1 1 0,1 0 0,0 0 0,0 0-1,0 0 1,1 0 0,-2 7 0,3-10-9,0 0 0,0 0-1,0 0 1,0 1 0,0-1-1,0 0 1,0 0 0,1 0-1,-1 0 1,1 0 0,0 0-1,0 0 1,-1 0 0,1-1 0,0 1-1,1 0 1,-1 0 0,0-1-1,0 1 1,1 0 0,-1-1-1,1 0 1,-1 1 0,1-1-1,0 0 1,0 0 0,-1 0 0,1 0-1,0 0 1,0 0 0,0 0-1,0-1 1,0 1 0,4 0-1,55 7-2311,-20-11-5035,-19-3-2090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9.142"/>
    </inkml:context>
    <inkml:brush xml:id="br0">
      <inkml:brushProperty name="width" value="0.025" units="cm"/>
      <inkml:brushProperty name="height" value="0.025" units="cm"/>
    </inkml:brush>
  </inkml:definitions>
  <inkml:trace contextRef="#ctx0" brushRef="#br0">56 128 9513,'12'-6'11943,"-5"-8"-6501,-1-28-5725,1 3-206,15 13 566,-20 31 631,-11 16-217,-14 22 258,3 1-1,1 2 1,-20 74 0,39-119-738,0-1 1,-1 1 0,1-1-1,0 1 1,0 0-1,0-1 1,0 1 0,0-1-1,0 1 1,0-1 0,0 1-1,0-1 1,0 1-1,0-1 1,0 1 0,0 0-1,0-1 1,1 1 0,-1-1-1,0 1 1,0-1-1,1 1 1,-1-1 0,0 1-1,1-1 1,-1 0-1,0 1 1,1-1 0,-1 1-1,1-1 1,-1 0 0,0 1-1,1-1 1,22-1 170,34-24-119,-43 18-36,0 0-83,1 0 0,0 2 0,0 0 0,0 1 0,1 0 0,-1 1 0,1 1 0,0 0 0,17 1 0,-31 1 50,-1 0 1,0 0-1,0 1 1,0-1 0,0 0-1,0 1 1,0-1 0,0 1-1,0-1 1,0 1 0,0 0-1,-1-1 1,1 1 0,0 0-1,0 0 1,0-1 0,-1 1-1,1 0 1,0 0 0,-1 0-1,1 0 1,-1 0-1,1 0 1,-1 0 0,0 0-1,1 0 1,-1 0 0,0 0-1,0 0 1,1 0 0,-1 0-1,0 0 1,0 0 0,0 1-1,0-1 1,-1 0 0,1 0-1,0 0 1,0 0 0,-1 0-1,0 1 1,1 2 10,-1-1 0,0 1 0,0 0 0,-1-1 0,1 1-1,-1-1 1,0 0 0,1 0 0,-1 0 0,-1 0 0,-2 4 0,-2-3 38,0 0 1,0 0-1,-1 0 0,1-1 0,-1 0 1,0 0-1,0-1 0,0 0 1,0-1-1,-1 1 0,1-2 0,0 1 1,-1-1-1,1 0 0,-14-3 1,16 2-42,1 0 1,-1 0-1,0-1 0,1 1 1,-1-1-1,1-1 1,0 1-1,0-1 1,0 0-1,-7-5 1,9 6-88,1 0 0,0-1 0,-1 1-1,1-1 1,0 1 0,0-1 0,1 0 0,-1 0 0,0 0 0,1 0 0,0 0 0,0 0 0,0-1 0,0 1 0,0 0-1,1 0 1,-1-1 0,1-5 0,0 8-85,0 0 0,0 0 0,0 0 0,1 1-1,-1-1 1,0 0 0,1 0 0,-1 0 0,0 1-1,1-1 1,-1 0 0,1 0 0,0 1 0,-1-1 0,1 0-1,-1 1 1,1-1 0,0 1 0,-1-1 0,1 1 0,0-1-1,0 1 1,-1-1 0,1 1 0,0 0 0,0-1 0,0 1-1,0 0 1,-1 0 0,1 0 0,0 0 0,0-1-1,1 1 1,37 0-5649,-25 1 2290,14-1-4820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19.729"/>
    </inkml:context>
    <inkml:brush xml:id="br0">
      <inkml:brushProperty name="width" value="0.025" units="cm"/>
      <inkml:brushProperty name="height" value="0.025" units="cm"/>
    </inkml:brush>
  </inkml:definitions>
  <inkml:trace contextRef="#ctx0" brushRef="#br0">16 262 10698,'0'0'15882,"-3"10"-15813,1-3-58,0 0-6,0 0 1,0 0-1,0 1 0,1-1 1,0 1-1,1 0 0,-1-1 1,1 1-1,2 9 0,0-16 4,0 0 0,1 0 1,-1 0-1,0-1 0,1 1 0,-1-1 0,1 1 0,-1-1 0,1 0 0,-1 0 0,1 0 1,-1 0-1,1-1 0,-1 1 0,1-1 0,3 0 0,3-3-33,1 0-1,-1-1 1,1 0 0,-1 0-1,-1-1 1,1 0 0,-1 0-1,8-9 1,57-64-696,-58 62 757,0-2 1,-2 0 0,0-1 0,-1 0 0,-1 0 0,-1-2 0,-1 1 0,-1-1 0,7-29 0,-75 177 2113,51-105-1968,1 1-1,1 0 1,1 0 0,1 0-1,1 1 1,1 0 0,1 0-1,1 44 1,2-64-174,0 0 1,0-1-1,0 1 0,0 0 1,0-1-1,0 1 0,1-1 1,0 1-1,-1-1 0,1 1 1,0-1-1,0 0 0,0 0 1,0 0-1,4 2 0,-5-3-33,1 0-1,-1 0 1,1 0-1,0 0 0,0 0 1,-1 0-1,1 0 1,0-1-1,0 1 1,0-1-1,0 1 1,0-1-1,0 0 1,0 1-1,0-1 1,-1 0-1,1-1 0,0 1 1,0 0-1,0 0 1,0-1-1,0 1 1,0-1-1,2-1 1,-3 1-49,0 0 1,0 0-1,0 0 1,0-1-1,0 1 1,0 0-1,0-1 0,0 1 1,-1-1-1,1 1 1,0-1-1,-1 1 1,1-1-1,-1 1 1,0-1-1,0 1 1,1-1-1,-1 0 1,0 1-1,0-1 1,-1 1-1,1-1 1,0 0-1,0 1 1,-1-1-1,1 1 1,-1-1-1,0-1 0,-1-3-51,0-1-1,-1 1 1,1 0-1,-1 0 1,-6-9-1,-65-66 53,54 62 534,1-1 0,-31-44-1,49 63-445,1 1-1,-1-1 1,1 0 0,0 1-1,-1-1 1,1 1-1,-1-1 1,1 0 0,0 1-1,0-1 1,-1 0-1,1 1 1,0-1 0,0 0-1,0 1 1,0-1-1,0 0 1,0 0 0,0 1-1,0-1 1,0 0-1,0 1 1,0-1 0,0 0-1,1 1 1,-1-1-1,0 0 1,1 1 0,-1-1-1,0 0 1,1 1-1,-1-1 1,0 1 0,1-1-1,0 0 1,1 0 65,0 0 0,0 0 0,1 0 0,-1 0 0,0 0 0,1 0 0,-1 1 0,1-1 0,-1 1 1,5-1-1,71 5 1322,-71-3-1366,51 7-2276,40 2-7715,-89-10-776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20.058"/>
    </inkml:context>
    <inkml:brush xml:id="br0">
      <inkml:brushProperty name="width" value="0.025" units="cm"/>
      <inkml:brushProperty name="height" value="0.025" units="cm"/>
    </inkml:brush>
  </inkml:definitions>
  <inkml:trace contextRef="#ctx0" brushRef="#br0">1 0 20307,'0'0'9097,"62"36"-16400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4.346"/>
    </inkml:context>
    <inkml:brush xml:id="br0">
      <inkml:brushProperty name="width" value="0.025" units="cm"/>
      <inkml:brushProperty name="height" value="0.025" units="cm"/>
    </inkml:brush>
  </inkml:definitions>
  <inkml:trace contextRef="#ctx0" brushRef="#br0">112 1 8648,'0'0'12481,"-1"10"-12032,-4 36 48,1 73-1,4-104-491,1 0 0,1-1 0,0 1-1,1-1 1,1 1 0,0-1 0,1 0-1,0 0 1,13 23 0,-18-37-28,0 1-1,1-1 1,-1 1 0,0-1 0,0 0 0,0 1 0,0-1 0,0 1 0,0-1 0,1 0-1,-1 1 1,0-1 0,0 1 0,0-1 0,1 0 0,-1 1 0,0-1 0,1 0-1,-1 0 1,0 1 0,1-1 0,-1 0 0,0 0 0,1 1 0,-1-1 0,1 0-1,-1 0 1,0 0 0,1 0 0,-1 0 0,1 1 0,-1-1 0,0 0 0,1 0 0,-1 0-1,1 0 1,-1 0 0,1 0 0,-1 0 0,1-1 0,-4-18-1677,-5 6 572,0 1 1,0 1-1,-1 0 1,-1 0-1,0 0 1,-16-13-1,16 16 1966,0 1-1,0-1 1,-1 2 0,-14-8-1,15 12 2451,10 9-2163,14 10-824,-6-14-267,1 1 0,-1-2 0,1 1 1,0-1-1,-1-1 0,1 1 0,0-1 1,0-1-1,0 0 0,11-1 0,-2 0-914,0-2 0,0 0 0,35-10 0,-3-7-5366,-5-1-4896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0.318"/>
    </inkml:context>
    <inkml:brush xml:id="br0">
      <inkml:brushProperty name="width" value="0.025" units="cm"/>
      <inkml:brushProperty name="height" value="0.025" units="cm"/>
    </inkml:brush>
  </inkml:definitions>
  <inkml:trace contextRef="#ctx0" brushRef="#br0">174 1 18065,'0'0'3593,"-12"2"-529,-4 1-2431,1 1-1,-1 0 1,-21 11 0,31-13-557,1 0 1,-1 1 0,1 0 0,0 0 0,0 1 0,0-1 0,0 1-1,1 0 1,-1 0 0,1 1 0,0-1 0,0 1 0,1 0 0,-6 10 0,9-14-89,-1 0 1,1 0-1,0 0 1,-1 0-1,1 0 1,0 0 0,0 0-1,0 0 1,0 0-1,0 0 1,0 0-1,0 1 1,0-1 0,0 0-1,0 0 1,1 0-1,-1 0 1,0 0-1,1 0 1,-1 0 0,1 0-1,-1 0 1,1 0-1,0 0 1,-1 0-1,1-1 1,0 1 0,0 0-1,-1 0 1,1-1-1,0 1 1,0 0-1,0-1 1,0 1 0,0-1-1,0 1 1,0-1-1,0 1 1,0-1 0,0 0-1,0 0 1,0 1-1,0-1 1,0 0-1,1 0 1,0 0 0,11 1-168,-1 0 0,0 0 0,17-3 0,-17 2 124,69-9-1275,-81 11 1331,0 0-1,0 0 1,0 0-1,0 0 0,-1 0 1,1 0-1,-1 0 0,1 0 1,-1 0-1,0 0 1,0 0-1,0 0 0,-1 2 1,-15 21 728,-2-1 0,0-1 0,-1-1 1,-42 37-1,107-121-10290,-23 35 3187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4.736"/>
    </inkml:context>
    <inkml:brush xml:id="br0">
      <inkml:brushProperty name="width" value="0.025" units="cm"/>
      <inkml:brushProperty name="height" value="0.025" units="cm"/>
    </inkml:brush>
  </inkml:definitions>
  <inkml:trace contextRef="#ctx0" brushRef="#br0">118 4 16271,'-9'7'1629,"-6"6"-846,0 1 1,1 0-1,-15 19 1,25-28-649,0 1 0,0-1 0,1 1 0,0 0 0,0 0 0,0 0 0,0 0 0,1 0 1,0 1-1,1-1 0,-1 1 0,1 0 0,1-1 0,-1 1 0,1 11 0,1-16-126,-1-1 0,1 1-1,0 0 1,0-1 0,-1 1-1,1-1 1,0 1-1,0-1 1,0 1 0,1-1-1,-1 0 1,0 0 0,0 1-1,1-1 1,-1 0 0,1 0-1,-1 0 1,1 0 0,-1-1-1,1 1 1,0 0-1,-1-1 1,1 1 0,0-1-1,-1 1 1,1-1 0,0 0-1,0 0 1,0 0 0,-1 0-1,1 0 1,0 0 0,0 0-1,-1 0 1,4-2 0,2 2 72,-1-1 0,0-1 0,1 1 0,-1-1 0,0 0 0,1-1 0,-1 1 0,9-7 0,-9 5 69,0 0-1,-1 0 1,1-1-1,-1 1 1,0-1-1,-1-1 1,1 1-1,-1-1 1,0 0-1,0 0 0,0 0 1,-1 0-1,0 0 1,-1-1-1,1 0 1,-1 1-1,0-1 1,-1 0-1,0 0 1,0 0-1,0-8 1,-1 13-129,0 1 1,-1 0 0,1 0 0,0 0-1,-1 0 1,1 0 0,-1 0 0,1 0-1,-1 1 1,0-1 0,1 0 0,-1 0-1,0 0 1,1 0 0,-1 1-1,0-1 1,0 0 0,0 1 0,0-1-1,0 1 1,0-1 0,0 1 0,0-1-1,0 1 1,0 0 0,0-1 0,0 1-1,0 0 1,0 0 0,0 0-1,0 0 1,0 0 0,0 0 0,0 0-1,0 0 1,-1 0 0,1 0 0,0 1-1,0-1 1,0 0 0,0 1 0,-1 0-1,-2 0-38,0 0 0,0 1 0,0 0 0,0-1 0,0 1 0,0 0-1,1 1 1,-1-1 0,-5 6 0,7-6 8,0 0 0,1 0 0,-1 0 0,1 1 0,-1-1-1,1 0 1,0 1 0,0-1 0,0 1 0,-1 5 0,2-8 1,0 1 1,0 0-1,0 0 1,0-1-1,1 1 1,-1 0-1,0-1 1,0 1-1,1 0 1,-1-1-1,0 1 1,1 0-1,-1-1 0,0 1 1,1-1-1,-1 1 1,1-1-1,-1 1 1,1-1-1,0 1 1,-1-1-1,1 1 1,-1-1-1,1 0 1,0 1-1,-1-1 1,1 0-1,0 0 1,-1 1-1,1-1 0,0 0 1,-1 0-1,1 0 1,0 0-1,0 0 1,-1 0-1,1 0 1,0 0-1,-1 0 1,1 0-1,1-1 1,6 1-305,0-1-1,1 0 1,-1 0 0,0-1 0,0 0 0,0 0-1,0-1 1,0 0 0,7-5 0,-4 2-1223,-1 0-1,-1-1 1,1 0 0,-1 0-1,0-1 1,7-10 0,13-16-6767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5.060"/>
    </inkml:context>
    <inkml:brush xml:id="br0">
      <inkml:brushProperty name="width" value="0.025" units="cm"/>
      <inkml:brushProperty name="height" value="0.025" units="cm"/>
    </inkml:brush>
  </inkml:definitions>
  <inkml:trace contextRef="#ctx0" brushRef="#br0">89 1 14029,'0'0'5157,"0"10"-3828,-11 99 2641,6-62-2584,-1 73 0,6-105-1457,1-1-1,1 0 1,0 1-1,1-1 1,0 0-1,1 0 1,1-1-1,0 1 1,12 19-1,-30-88-7508,-41-50 3251,12 38 9752,43 67-5315,-1 0 0,1-1 0,-1 1-1,1 0 1,-1-1 0,1 1-1,-1 0 1,1 0 0,-1-1 0,1 1-1,-1 0 1,1 0 0,-1 0 0,1 0-1,-1 0 1,1 0 0,0 0 0,-1 0-1,1 0 1,-1 0 0,1 0 0,-1 0-1,1 0 1,-1 0 0,1 0 0,0 1-1,-1-1 1,1 0 0,-1 0-1,1 1 1,31 5-811,-26-5 810,66 6-5856,-29-7-924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5.401"/>
    </inkml:context>
    <inkml:brush xml:id="br0">
      <inkml:brushProperty name="width" value="0.025" units="cm"/>
      <inkml:brushProperty name="height" value="0.025" units="cm"/>
    </inkml:brush>
  </inkml:definitions>
  <inkml:trace contextRef="#ctx0" brushRef="#br0">14 1 16848,'0'0'4986,"-2"8"-3748,-1 4-768,0 1-1,1-1 0,0 1 0,1-1 0,1 1 0,2 24 0,-1-24-410,1-1 0,0 0 0,1 1 0,1-1 0,0-1 0,0 1 1,1-1-1,1 1 0,0-1 0,0-1 0,1 1 0,14 16 0,-12-21 429,-7-4-1745,-15-14-11837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5.837"/>
    </inkml:context>
    <inkml:brush xml:id="br0">
      <inkml:brushProperty name="width" value="0.025" units="cm"/>
      <inkml:brushProperty name="height" value="0.025" units="cm"/>
    </inkml:brush>
  </inkml:definitions>
  <inkml:trace contextRef="#ctx0" brushRef="#br0">139 0 13325,'0'0'11845,"-10"7"-11775,1-1-37,-59 46 24,63-48-36,0 1 1,0-1-1,0 1 1,1 0-1,0 0 0,0 1 1,0-1-1,0 1 1,1 0-1,0 0 0,-3 9 1,6-14-13,1 0 1,-1 1-1,0-1 1,0 0-1,1 0 0,-1 0 1,1 0-1,-1 0 1,1 0-1,-1 0 0,1 0 1,0 0-1,-1-1 1,1 1-1,0 0 1,0 0-1,0-1 0,-1 1 1,1 0-1,0-1 1,0 1-1,0-1 0,0 1 1,0-1-1,0 1 1,0-1-1,0 0 1,1 1-1,-1-1 0,0 0 1,0 0-1,0 0 1,2 0-1,51 5 148,-43-4-148,12 0-145,63 9-926,-81-10 995,0 1 1,0 1 0,0-1 0,0 1 0,-1-1 0,1 1-1,0 1 1,-1-1 0,0 1 0,1 0 0,-1 0-1,0 0 1,5 6 0,-7-7 105,-1 0-1,0 0 1,0 1 0,0-1 0,0 0-1,0 1 1,0-1 0,-1 0 0,1 1-1,-1-1 1,0 1 0,0-1 0,0 1-1,0-1 1,0 1 0,0-1 0,0 1-1,-1-1 1,0 0 0,1 1 0,-1-1-1,0 0 1,0 1 0,0-1 0,0 0-1,-1 0 1,1 0 0,-1 0 0,1 0-1,-1 0 1,0 0 0,1 0 0,-1-1-1,-3 3 1,-4 4 472,-1-1 0,0 1-1,0-1 1,0-1 0,-17 8-1,19-11-356,1 0 0,-1 0 1,1-1-1,-1 0 0,0-1 0,0 1 0,-14-1 0,21-1-234,1 0 0,-1 0 0,1 0 0,-1-1 0,1 1-1,-1 0 1,1 0 0,-1-1 0,1 1 0,-1-1 0,1 1-1,-1 0 1,1-1 0,0 1 0,-1-1 0,1 1 0,0-1-1,-1 1 1,1-1 0,0 1 0,0-1 0,-1 1 0,1-1 0,0 1-1,0-1 1,0 1 0,0-1 0,0 0 0,0 1 0,0-1-1,0 1 1,0-1 0,0 1 0,0-1 0,0 0 0,0 1-1,0-1 1,1 1 0,-1-1 0,0 0 0,9-27-6462,6 2-1668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6.190"/>
    </inkml:context>
    <inkml:brush xml:id="br0">
      <inkml:brushProperty name="width" value="0.025" units="cm"/>
      <inkml:brushProperty name="height" value="0.025" units="cm"/>
    </inkml:brush>
  </inkml:definitions>
  <inkml:trace contextRef="#ctx0" brushRef="#br0">6 0 18129,'0'0'8552,"-6"69"-7559,6-41-256,1 2-321,2 2-288,1 2-96,3 0-64,1-8-2338,4-8-4933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32.547"/>
    </inkml:context>
    <inkml:brush xml:id="br0">
      <inkml:brushProperty name="width" value="0.025" units="cm"/>
      <inkml:brushProperty name="height" value="0.025" units="cm"/>
    </inkml:brush>
  </inkml:definitions>
  <inkml:trace contextRef="#ctx0" brushRef="#br0">124 0 18642,'0'0'7377,"-1"11"-6757,-3 10-275,-1-1 0,-11 32 0,7-24 138,-10 45 0,19-72-476,-1 0 0,1 1 0,0-1 0,0 0 0,0 0 0,0 0 0,0 0 0,0 1 0,1-1 0,-1 0 0,0 0 0,0 0 0,1 0 0,-1 0 0,1 0 0,-1 0 0,1 0 0,-1 0 0,1 0 0,0 0 0,0 0 0,-1 0 0,1 0 0,0-1 0,0 1 0,0 0 0,0 0 0,0-1 0,0 1 0,0-1 0,0 1 0,0-1 0,0 1 0,0-1 0,0 0 0,0 1 0,0-1 0,1 0 0,-1 0 0,0 0 0,0 0 0,0 0 0,0 0 0,0 0 0,1 0 0,-1-1 0,1 1 0,11-2 17,0 0 0,0-1 0,18-7 0,-15 5-109,-9 3 16,1 0-1,-1 1 1,0-1-1,1 1 1,-1 1-1,13 0 1,-19 0 62,1 0-1,0 1 1,0-1-1,-1 1 1,1-1 0,-1 1-1,1 0 1,0-1 0,-1 1-1,1 0 1,-1 0 0,0 0-1,1 0 1,-1 0 0,0 0-1,1 1 1,-1-1-1,0 0 1,0 1 0,0-1-1,0 1 1,-1-1 0,1 1-1,0-1 1,0 1 0,-1 0-1,1-1 1,-1 1 0,0 0-1,1 0 1,-1-1-1,0 1 1,0 2 0,0 7 26,-1 0 1,0 0-1,0 1 0,-1-1 1,0 0-1,-1 0 1,-1 0-1,0-1 1,0 1-1,-1-1 1,0 0-1,0 0 0,-14 17 1,15-22-7,0 1 0,0-1 0,-1 0-1,0 0 1,0 0 0,0 0 0,-1-1 0,1 0 0,-1 0 0,0 0 0,0-1 0,-1 0 0,1 0 0,-1-1-1,1 0 1,-1 0 0,0 0 0,0-1 0,1 0 0,-1 0 0,0-1 0,0 0 0,-13-1 0,17 0-215,1 0 0,-1 0 0,1 0-1,-1 0 1,1 0 0,-1 0 0,1-1 0,-1 1 0,1-1 0,0 0 0,0 1 0,0-1 0,0 0 0,0 0 0,1-1 0,-4-3 0,-17-43-5818,7 0-2019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32.893"/>
    </inkml:context>
    <inkml:brush xml:id="br0">
      <inkml:brushProperty name="width" value="0.025" units="cm"/>
      <inkml:brushProperty name="height" value="0.025" units="cm"/>
    </inkml:brush>
  </inkml:definitions>
  <inkml:trace contextRef="#ctx0" brushRef="#br0">1 6 12844,'0'0'10602,"67"-6"-8936,-35 6-705,5 2-673,1 3-192,1-2-480,3-3-2275,-4 0-2562,-2-1-5541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33.266"/>
    </inkml:context>
    <inkml:brush xml:id="br0">
      <inkml:brushProperty name="width" value="0.025" units="cm"/>
      <inkml:brushProperty name="height" value="0.025" units="cm"/>
    </inkml:brush>
  </inkml:definitions>
  <inkml:trace contextRef="#ctx0" brushRef="#br0">154 1 13100,'0'0'5547,"4"9"-3438,30 67 1167,-24-57-2956,0 0 0,-2 1 0,0 0-1,-1 0 1,-1 1 0,-1 0 0,3 25 0,-8-19-398,0 0 1,-3 0 0,0 0 0,-1 0 0,-2-1 0,-1 0 0,-1 0 0,-1 0 0,-1-1-1,-1-1 1,-1 1 0,-1-2 0,-2 0 0,0-1 0,-1 0 0,-2-1 0,-21 21 0,6-18-3591,1-13-3357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6.442"/>
    </inkml:context>
    <inkml:brush xml:id="br0">
      <inkml:brushProperty name="width" value="0.025" units="cm"/>
      <inkml:brushProperty name="height" value="0.025" units="cm"/>
    </inkml:brush>
  </inkml:definitions>
  <inkml:trace contextRef="#ctx0" brushRef="#br0">32 0 13869,'0'1'345,"1"-1"-1,-1 0 0,1 0 1,-1 0-1,1 0 1,-1 0-1,1 1 1,-1-1-1,1 0 1,-1 0-1,0 1 1,1-1-1,-1 0 0,0 1 1,1-1-1,-1 1 1,0-1-1,1 0 1,-1 1-1,0-1 1,1 1-1,-1-1 1,0 0-1,0 1 0,0-1 1,0 1-1,1 0 1,2 22 2365,-4 26-3302,0-43 1417,-3 27-350,-12 52 1,9-58-408,1 0 0,2 1 0,-1 33 0,6-61-142,-1 1 0,1-1 1,0 0-1,0 1 1,0-1-1,0 0 1,0 1-1,0-1 1,0 0-1,0 0 1,-1 0-1,1 0 1,0 0-1,0 0 1,0 0-1,0 0 0,0 0 1,0-1-1,0 1 1,0 0-1,0-1 1,-1 1-1,1 0 1,0-1-1,0 1 1,0-1-1,-1 1 1,1-1-1,0 0 1,0 0-1,5-25-7944,-5 9-75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6.889"/>
    </inkml:context>
    <inkml:brush xml:id="br0">
      <inkml:brushProperty name="width" value="0.025" units="cm"/>
      <inkml:brushProperty name="height" value="0.025" units="cm"/>
    </inkml:brush>
  </inkml:definitions>
  <inkml:trace contextRef="#ctx0" brushRef="#br0">1 44 9385,'0'0'18161,"10"-1"-16874,28-4-334,43-10 1,15-2-853,-76 14-1221,1 1 1,32 1-1,-50 1 431,-1 1 0,0-1 0,1 1 0,-1-1 0,1 1 0,-1 0 0,0-1 0,1 1-1,-1 1 1,0-1 0,0 0 0,3 2 0,4 3-7745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642"/>
    </inkml:context>
    <inkml:brush xml:id="br0">
      <inkml:brushProperty name="width" value="0.025" units="cm"/>
      <inkml:brushProperty name="height" value="0.025" units="cm"/>
    </inkml:brush>
  </inkml:definitions>
  <inkml:trace contextRef="#ctx0" brushRef="#br0">11 0 17200,'-1'13'662,"-4"31"-554,1 0 0,3 0 1,2 0-1,2 0 0,1 0 0,3-1 0,13 50 0,9-9-9,59 119 0,-28-82-4260,-57-115 3768,-24-17-5238,7 4 3244,-17-13-3966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0.659"/>
    </inkml:context>
    <inkml:brush xml:id="br0">
      <inkml:brushProperty name="width" value="0.025" units="cm"/>
      <inkml:brushProperty name="height" value="0.025" units="cm"/>
    </inkml:brush>
  </inkml:definitions>
  <inkml:trace contextRef="#ctx0" brushRef="#br0">73 233 15022,'0'0'6855,"-19"52"-4229,4-20-832,-1 3-673,4-1-545,3-6-511,8-6-33,1-9-769,0-9-897,9-4-448,1-15-800,1-13-1859,-2-7-3779</inkml:trace>
  <inkml:trace contextRef="#ctx0" brushRef="#br0" timeOffset="1">89 0 15855,'0'0'5701,"-14"63"-6854,22-42-2947,9 1-7270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7.450"/>
    </inkml:context>
    <inkml:brush xml:id="br0">
      <inkml:brushProperty name="width" value="0.025" units="cm"/>
      <inkml:brushProperty name="height" value="0.025" units="cm"/>
    </inkml:brush>
  </inkml:definitions>
  <inkml:trace contextRef="#ctx0" brushRef="#br0">30 0 15407,'0'0'7212,"-1"11"-5376,-11 127 1466,-4 106-2894,16-243-400,0-1 0,0 0 0,0 0-1,-1 0 1,1 1 0,0-1 0,0 0 0,1 0-1,-1 0 1,0 1 0,0-1 0,0 0 0,0 0-1,0 0 1,0 1 0,0-1 0,0 0 0,0 0-1,0 0 1,0 1 0,1-1 0,-1 0 0,0 0-1,0 0 1,0 0 0,0 0 0,0 1-1,1-1 1,-1 0 0,0 0 0,0 0 0,0 0-1,1 0 1,-1 0 0,0 0 0,0 0 0,0 0-1,1 1 1,-1-1 0,0 0 0,0 0 0,0 0-1,1 0 1,-1 0 0,0-1 0,13-5 184,8-12-33,8-14-213,25-24-580,-58 105 821,-8-15 36,8-24-183,0-1 0,1 0 0,0 1 0,1-1 1,0 1-1,0 0 0,1 0 0,0 0 0,2 19 0,-1-29-30,0 1-1,1-1 0,-1 1 1,0-1-1,1 1 1,-1-1-1,0 0 1,1 1-1,-1-1 1,1 0-1,-1 1 1,1-1-1,-1 0 1,1 0-1,-1 1 0,1-1 1,-1 0-1,1 0 1,-1 0-1,1 0 1,-1 0-1,1 0 1,-1 0-1,1 0 1,0 0-1,-1 0 0,1 0 1,-1 0-1,1 0 1,-1 0-1,1 0 1,-1-1-1,1 1 1,-1 0-1,1 0 1,-1-1-1,1 1 1,0-1-1,20-10 193,-7-1-176,-1-1-1,0 0 1,0-1-1,-1 0 1,-1-1-1,13-22 1,17-22-114,-49 99-115,-4-13 433,6-17-30,1 0 1,1 1-1,0-1 0,1 0 0,0 1 0,0 0 0,1 0 0,0 0 1,1 11-1,1-21-190,1 0-1,-1 0 1,1-1 0,-1 1 0,1 0 0,0-1 0,-1 1 0,1-1 0,0 1-1,0-1 1,-1 1 0,1-1 0,0 0 0,0 1 0,0-1 0,0 0 0,-1 1-1,1-1 1,0 0 0,0 0 0,0 0 0,0 0 0,0 0 0,0 0 0,-1 0-1,1 0 1,0 0 0,0 0 0,0-1 0,1 1 0,30-8-33,-26 6-392,0-1 0,-1 0 1,1-1-1,-1 1 0,0-1 0,0 0 1,0-1-1,5-5 0,-7 6-1001,0 0-1,0 0 1,0 0-1,-1 0 0,0-1 1,0 1-1,2-6 1,2-12-9373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7.779"/>
    </inkml:context>
    <inkml:brush xml:id="br0">
      <inkml:brushProperty name="width" value="0.025" units="cm"/>
      <inkml:brushProperty name="height" value="0.025" units="cm"/>
    </inkml:brush>
  </inkml:definitions>
  <inkml:trace contextRef="#ctx0" brushRef="#br0">0 0 16047,'0'0'11115,"5"50"-17842,13-43-1729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8.137"/>
    </inkml:context>
    <inkml:brush xml:id="br0">
      <inkml:brushProperty name="width" value="0.025" units="cm"/>
      <inkml:brushProperty name="height" value="0.025" units="cm"/>
    </inkml:brush>
  </inkml:definitions>
  <inkml:trace contextRef="#ctx0" brushRef="#br0">90 1 15631,'0'0'7516,"-4"9"-4959,-47 80 2227,51-89-4808,-1 1 0,1-1 1,0 1-1,0-1 1,0 1-1,0 0 0,0-1 1,1 1-1,-1-1 1,0 1-1,0-1 1,0 1-1,0-1 0,1 1 1,-1-1-1,0 1 1,0-1-1,1 1 1,-1-1-1,0 1 0,1-1 1,-1 0-1,0 1 1,1-1-1,-1 0 1,1 1-1,-1-1 0,1 0 1,-1 1-1,1-1 1,-1 0-1,1 0 1,-1 0-1,1 1 0,-1-1 1,1 0-1,-1 0 1,1 0-1,-1 0 1,1 0-1,0 0 0,-1 0 1,1 0-1,0 0 1,43 2-2206,-9 0 789,-31 0 1382,0-1 1,-1 0 0,1 1 0,-1 0 0,1 0 0,-1 0-1,0 0 1,0 0 0,0 1 0,0-1 0,0 1-1,-1 0 1,1 0 0,-1 0 0,0 0 0,4 6-1,-6-7 161,1-1-1,0 1 0,-1 0 0,1 0 0,-1 0 1,0 0-1,1 0 0,-1 0 0,0 0 1,0-1-1,0 1 0,0 0 0,-1 0 0,1 0 1,-1 0-1,1 0 0,-1 0 0,1 0 0,-1-1 1,0 1-1,0 0 0,0-1 0,0 1 1,0 0-1,0-1 0,-1 1 0,1-1 0,0 0 1,-1 1-1,1-1 0,-1 0 0,1 0 0,-1 0 1,-2 1-1,-6 4 343,0-1 0,0-1 0,0 1 0,0-2-1,-20 5 1,25-7-535,1 0-1,-1-1 0,1 1 1,-1-1-1,0 0 0,1-1 1,-8 0-1,10 0-221,1 1 0,-1-1 0,0 0 0,0 1 0,0-1 0,1 0 1,-1 0-1,0 0 0,1 0 0,-1 0 0,1-1 0,-1 1 0,1 0 0,0-1 0,0 1 0,-1-1 0,1 1 0,-1-3 0,-6-16-8661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8.868"/>
    </inkml:context>
    <inkml:brush xml:id="br0">
      <inkml:brushProperty name="width" value="0.025" units="cm"/>
      <inkml:brushProperty name="height" value="0.025" units="cm"/>
    </inkml:brush>
  </inkml:definitions>
  <inkml:trace contextRef="#ctx0" brushRef="#br0">57 273 6502,'0'0'2627,"9"-7"-380,25-24 335,-30 27-1984,0 0-1,-1 0 1,0-1 0,0 1-1,0-1 1,-1 0 0,1 0-1,-1 0 1,-1 0 0,1 0-1,0 0 1,-1 0 0,0-1-1,0-6 1,-1 10-417,0 0 0,0 0-1,0 0 1,0 0 0,0 0 0,0 0 0,-1 0-1,1 0 1,-1 0 0,1 0 0,-1 0 0,0 0-1,0 0 1,0 0 0,0 1 0,0-1 0,0 0-1,-1 1 1,1-1 0,0 1 0,-1-1 0,1 1-1,-4-3 1,3 4-141,0-1-1,0 0 0,0 1 1,1-1-1,-1 1 1,0 0-1,0 0 1,0 0-1,0 0 1,-1 0-1,1 0 1,0 0-1,1 1 1,-1-1-1,0 1 0,0-1 1,0 1-1,0 0 1,0 0-1,0-1 1,1 2-1,-1-1 1,0 0-1,1 0 1,-3 3-1,-3 3-41,1 0 0,0 1 0,0 0 1,1 1-1,0-1 0,1 1 0,0 0 0,0 0 0,1 0 0,0 0 1,0 1-1,1-1 0,0 1 0,1 0 0,0-1 0,1 1 0,0 0 0,0 0 1,3 14-1,-2-22 5,0-1 0,-1 1 0,1-1 0,0 1 0,0-1 0,0 0 0,0 1 0,0-1 0,0 0 0,0 0 0,0 1 0,1-1 0,-1 0 0,0 0 0,1 0 1,-1-1-1,1 1 0,-1 0 0,1 0 0,-1-1 0,1 1 0,0-1 0,-1 1 0,1-1 0,0 0 0,-1 0 0,1 0 0,0 0 0,-1 0 0,1 0 0,0 0 0,-1 0 0,1-1 0,2 0 1,3 0 20,0-1 0,0 0 1,0 0-1,0 0 1,0-1-1,11-7 0,0-2 98,0-2-1,0 0 1,-2-1-1,0 0 1,0-2-1,-2 0 0,0 0 1,-1-1-1,-1-1 1,0 0-1,-2-1 1,0 0-1,-1-1 1,-1 0-1,8-37 0,-79 343 130,63-285-250,-1 8-36,-1 0 1,2 1-1,-1-1 1,2 16-1,-1-22-52,0-1-1,0 0 1,0 0 0,1 0-1,-1 0 1,0 0-1,1 0 1,-1 0 0,1 0-1,-1 0 1,1 0 0,-1 0-1,1-1 1,0 1-1,-1 0 1,1 0 0,0 0-1,0-1 1,-1 1-1,1 0 1,0-1 0,0 1-1,0-1 1,0 1-1,0-1 1,0 1 0,0-1-1,0 0 1,0 1 0,0-1-1,0 0 1,0 0-1,0 0 1,0 0 0,0 0-1,1 0 1,-1 0-1,0 0 1,0 0 0,0-1-1,0 1 1,0 0 0,0-1-1,0 1 1,0 0-1,0-1 1,1 0 0,1-1-726,1 0 0,0 0 0,-1-1 1,1 1-1,-1-1 0,0 0 0,0 0 0,0 0 1,0 0-1,-1-1 0,4-4 0,11-22-8806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9.194"/>
    </inkml:context>
    <inkml:brush xml:id="br0">
      <inkml:brushProperty name="width" value="0.025" units="cm"/>
      <inkml:brushProperty name="height" value="0.025" units="cm"/>
    </inkml:brush>
  </inkml:definitions>
  <inkml:trace contextRef="#ctx0" brushRef="#br0">20 79 15471,'0'0'2760,"-3"10"101,2-8-2622,-12 44 2083,13-45-2228,-1 0 0,1 0 0,0 0 0,-1 0 0,1 1 1,0-1-1,0 0 0,0 0 0,0 0 0,0 1 0,0-1 1,0 0-1,0 0 0,0 0 0,1 1 0,-1-1 0,1 0 1,-1 0-1,1 0 0,-1 0 0,1 0 0,-1 0 1,1 0-1,0 0 0,-1 0 0,1 0 0,0 0 0,0 0 1,0 0-1,0-1 0,0 1 0,0 0 0,0-1 0,0 1 1,0-1-1,0 1 0,2 0 0,9-1 11,-1-1 1,0-1-1,0 1 1,0-2-1,0 1 0,0-2 1,-1 1-1,1-1 0,-1-1 1,0 0-1,0-1 1,-1 1-1,0-2 0,0 1 1,0-1-1,0-1 0,-1 0 1,-1 0-1,1 0 1,-1-1-1,-1 0 0,11-19 1,-17 27-72,1-1 1,0 1-1,-1 0 1,1-1-1,-1 1 1,1-1-1,-1 1 0,0 0 1,1-1-1,-1 1 1,0-1-1,0 1 1,0-1-1,0 1 1,-1-1-1,1 1 1,0-1-1,-1-1 1,0 2-20,1 1 0,-1-1 0,1 1 0,-1-1 0,1 1 0,-1 0 0,0-1 0,1 1 0,-1-1 0,0 1 0,1 0 0,-1 0 0,0-1 0,0 1 1,1 0-1,-1 0 0,0 0 0,0 0 0,1 0 0,-1 0 0,0 0 0,0 0 0,1 0 0,-2 0 0,-3 1-6,1 1 0,-1-1 1,1 1-1,0-1 0,0 1 0,0 0 0,0 1 0,0-1 0,0 1 0,-3 3 0,-12 11-2,2 2 0,0 0-1,1 1 1,1 0 0,1 1-1,1 1 1,-16 37 0,28-58-8,1 1 1,-1-1-1,0 0 1,1 1 0,-1-1-1,1 1 1,0-1-1,-1 1 1,1-1-1,0 1 1,0-1-1,0 1 1,0-1-1,0 1 1,1-1-1,-1 1 1,0 0 0,1-1-1,-1 0 1,1 1-1,-1-1 1,2 3-1,-1-3-55,0 0 0,1 0 0,-1 0 1,0-1-1,1 1 0,-1 0 0,1 0 0,-1-1 0,1 1 0,-1-1 0,1 0 0,-1 1 1,1-1-1,-1 0 0,1 0 0,-1 0 0,4 0 0,6-1-858,0-1-1,0 0 1,1-1-1,18-6 1,16-10-4387,3-4-2670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9.568"/>
    </inkml:context>
    <inkml:brush xml:id="br0">
      <inkml:brushProperty name="width" value="0.025" units="cm"/>
      <inkml:brushProperty name="height" value="0.025" units="cm"/>
    </inkml:brush>
  </inkml:definitions>
  <inkml:trace contextRef="#ctx0" brushRef="#br0">131 9 13837,'0'0'12876,"-62"-8"-12748,45 26-96,-3 5-64,6 2 0,2 1 32,6-2-32,6-3 0,0-2 0,9-7-64,13-7-993,6-5-1185,4-4-1345,5-14-3524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49.999"/>
    </inkml:context>
    <inkml:brush xml:id="br0">
      <inkml:brushProperty name="width" value="0.025" units="cm"/>
      <inkml:brushProperty name="height" value="0.025" units="cm"/>
    </inkml:brush>
  </inkml:definitions>
  <inkml:trace contextRef="#ctx0" brushRef="#br0">81 1 15663,'0'0'10671,"-5"10"-10116,-7 20-266,3 1-1,0-1 0,-8 60 1,9-29 88,4-39 1153,11-59-790,-7 36-739,11-89 186,-10 84-161,-1 0-1,0 1 0,0-1 0,0 0 0,-1 0 0,0 1 0,0-1 0,0 0 0,-1 1 0,0-1 0,0 1 0,0 0 0,-4-7 1,5 12-30,1 0 0,0-1 1,0 1-1,0 0 1,0 0-1,0-1 1,-1 1-1,1 0 0,0 0 1,0-1-1,0 1 1,-1 0-1,1 0 1,0 0-1,0 0 1,-1-1-1,1 1 0,0 0 1,0 0-1,-1 0 1,1 0-1,0 0 1,-1 0-1,1 0 0,0 0 1,-1 0-1,1 0 1,0 0-1,0 0 1,-1 0-1,1 0 0,0 0 1,-1 0-1,1 0 1,0 0-1,0 0 1,-1 1-1,-4 11-73,3 16 9,2-28 66,0 2 3,0-1 1,0 0 0,0 0-1,1 0 1,-1 0 0,0 1 0,1-1-1,-1 0 1,1 0 0,-1 0-1,1 0 1,0 0 0,-1 0 0,1 0-1,0 0 1,0 0 0,-1 0-1,1-1 1,0 1 0,0 0 0,0 0-1,0-1 1,0 1 0,0-1-1,1 1 1,-1-1 0,0 1 0,0-1-1,0 0 1,0 1 0,0-1-1,1 0 1,-1 0 0,0 0 0,0 0-1,1 0 1,0 0 0,62-7 76,-28 1-680,-23 6 366,2 1-300,-1-1 0,1-1 0,24-5 0,-34 5 415,1-1 0,-1 0 0,1 0-1,-1-1 1,0 0 0,0 0-1,0 0 1,0 0 0,-1-1 0,1 0-1,-1 0 1,5-6 0,-5 6 170,-1 1 106,0 1 0,-1-1-1,0 0 1,1 1 0,-1-1-1,0 0 1,-1-1 0,1 1-1,0 0 1,-1 0 0,2-6 0,-3 8 298,-6 3-431,0 0 0,1 0-1,-1 1 1,0 0 0,1 0-1,0 0 1,0 1 0,0 0-1,0 0 1,0 0 0,1 0-1,0 1 1,-6 7 0,-1 0 43,4-6 41,0 1 0,0 0 0,1 0-1,0 0 1,0 1 0,1 0 0,0 0 0,0 1 0,1-1 0,0 1 0,0 0 0,-4 18 0,8-27-110,0 1 0,0 0 0,0 0 1,0-1-1,0 1 0,0 0 0,0 0 0,0-1 0,1 1 0,-1 0 1,0-1-1,0 1 0,1 0 0,-1-1 0,0 1 0,1 0 1,-1-1-1,0 1 0,1-1 0,-1 1 0,1 0 0,-1-1 0,1 1 1,-1-1-1,1 0 0,0 1 0,-1-1 0,1 1 0,0-1 0,0 1 1,28 1-589,-21-4 22,1 0 0,-1 0 0,0 0 0,15-7 0,47-33-10080,-35 15 694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0.344"/>
    </inkml:context>
    <inkml:brush xml:id="br0">
      <inkml:brushProperty name="width" value="0.025" units="cm"/>
      <inkml:brushProperty name="height" value="0.025" units="cm"/>
    </inkml:brush>
  </inkml:definitions>
  <inkml:trace contextRef="#ctx0" brushRef="#br0">118 0 15791,'0'0'7500,"-8"7"-5370,-8 7-1179,1 0-1,-18 22 0,28-30-807,-1 1-1,1 0 1,1 0 0,-1 1-1,1-1 1,1 1 0,-1 0-1,1 0 1,1 0 0,-3 9 0,5-16-155,0 0 1,0 0 0,0-1 0,0 1 0,1 0-1,-1 0 1,0 0 0,0 0 0,0-1 0,1 1 0,-1 0-1,0 0 1,1 0 0,-1-1 0,1 1 0,-1 0-1,1 0 1,-1-1 0,1 1 0,-1-1 0,1 1 0,0 0-1,-1-1 1,1 1 0,0-1 0,-1 1 0,1-1-1,0 0 1,0 1 0,0-1 0,-1 0 0,1 0 0,0 1-1,0-1 1,0 0 0,0 0 0,0 0 0,-1 0 0,1 0-1,0 0 1,0 0 0,0 0 0,0-1 0,0 1-1,-1 0 1,1 0 0,0-1 0,0 1 0,1-1 0,3 0-6,0-1 0,0 1 0,0-1 0,0 0 0,0 0 0,-1-1 0,6-3 1,6-8-172,0-1 0,-1-1 1,-1 0-1,-1-1 1,0-1-1,10-19 0,-43 77 882,-21 60 0,39-97-696,1 0-1,0 0 1,0 0-1,1 0 0,-1 0 1,0 0-1,1 1 1,0-1-1,0 0 1,0 0-1,0 0 1,1 1-1,1 5 0,-2-8-38,0-1 0,1 1 0,-1-1 0,0 1 0,1 0 0,-1-1 0,1 1 0,-1-1 0,1 1-1,-1-1 1,1 0 0,-1 1 0,1-1 0,0 1 0,-1-1 0,1 0 0,0 0 0,-1 1 0,1-1-1,0 0 1,-1 0 0,1 0 0,1 0 0,28-9-1857,-16 0-115,0-1-1,-1-1 1,0 0-1,-1-1 1,0-1 0,14-18-1,-15 18-334,20-24-6103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0.704"/>
    </inkml:context>
    <inkml:brush xml:id="br0">
      <inkml:brushProperty name="width" value="0.025" units="cm"/>
      <inkml:brushProperty name="height" value="0.025" units="cm"/>
    </inkml:brush>
  </inkml:definitions>
  <inkml:trace contextRef="#ctx0" brushRef="#br0">118 1 10314,'0'0'13533,"-9"3"-11729,-1 2-1362,0 0 0,0 0 0,1 1 0,-18 14 0,24-17-372,-1 0 1,1 0-1,-1 1 0,1-1 1,0 1-1,1-1 0,-1 1 0,0 0 1,1 0-1,0 0 0,0 0 1,0 1-1,1-1 0,-1 0 0,1 1 1,0-1-1,0 7 0,1-10-87,0 0-1,1 0 1,-1 0-1,1 0 1,-1-1-1,1 1 1,0 0-1,-1 0 1,1 0-1,0 0 0,0-1 1,0 1-1,-1 0 1,1-1-1,0 1 1,0-1-1,0 1 1,0-1-1,0 1 1,0-1-1,0 0 1,0 1-1,0-1 1,0 0-1,0 0 1,0 0-1,1 0 1,-1 0-1,0 0 1,1 0-1,44 0-227,-34-1 24,20 0-57,-22 0 148,1 0-1,0 1 0,0 0 0,-1 0 1,1 1-1,0 1 0,-1 0 0,1 0 1,16 7-1,-26-9 169,0 1 1,0 0 0,-1 0-1,1-1 1,0 1-1,0 0 1,-1 0 0,1 0-1,0 0 1,-1 0-1,1 0 1,-1 0 0,1 0-1,-1 0 1,0 0-1,1 0 1,-1 0 0,0 0-1,0 1 1,0-1 0,0 0-1,0 0 1,0 0-1,0 0 1,0 0 0,0 0-1,-1 1 1,1-1-1,0 0 1,-1 0 0,1 0-1,-1 0 1,1 0-1,-1 0 1,1 0 0,-1 0-1,0 0 1,1-1-1,-1 1 1,0 0 0,-1 1-1,-35 33 2136,36-35-2147,-58 40 1852,56-38-1850,-1 0-1,1 0 1,-1-1 0,0 1-1,1-1 1,-1 0 0,0 0 0,0 0-1,0 0 1,0-1 0,0 1-1,0-1 1,0 0 0,0 0 0,-6-1-1,10 0-176,-1 0 1,0 0-1,0 1 0,0-1 0,1 0 0,-1 0 1,0 0-1,1 0 0,-1 0 0,1 1 0,-1-1 0,1-1 1,-1 1-1,1 0 0,0 0 0,-1 0 0,1 0 0,0 0 1,0 0-1,0 0 0,0 0 0,0 0 0,0 0 1,0-1-1,0 1 0,0 0 0,0 0 0,1 0 0,0-1 1,10-31-8653,5 16 1636,5 2-2087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1.046"/>
    </inkml:context>
    <inkml:brush xml:id="br0">
      <inkml:brushProperty name="width" value="0.025" units="cm"/>
      <inkml:brushProperty name="height" value="0.025" units="cm"/>
    </inkml:brush>
  </inkml:definitions>
  <inkml:trace contextRef="#ctx0" brushRef="#br0">3 101 12908,'0'0'14942,"12"0"-14413,1 0-448,1-1-1,-1 0 1,1-1 0,23-5 0,-34 6-36,1 0 1,-1 0 0,0 0 0,0 0 0,0-1-1,0 1 1,0-1 0,0 0 0,0 0 0,0 0-1,-1 0 1,1 0 0,-1-1 0,1 1 0,-1-1-1,0 1 1,0-1 0,0 0 0,-1 0 0,1 0-1,0 0 1,-1 0 0,0 0 0,0-1 0,0 1-1,0 0 1,-1-1 0,1 1 0,-1-5 0,0 7-26,0 0 0,0 1 1,-1-1-1,1 0 1,0 1-1,-1-1 1,1 0-1,-1 1 0,1-1 1,-1 1-1,1-1 1,-1 0-1,1 1 1,-1-1-1,1 1 0,-1 0 1,0-1-1,1 1 1,-1-1-1,0 1 1,1 0-1,-1 0 0,0-1 1,0 1-1,1 0 1,-1 0-1,0 0 1,0 0-1,1 0 0,-1 0 1,0 0-1,0 0 1,0 0-1,1 0 1,-1 0-1,-1 1 0,-30 6 68,24-2-33,0 0-1,0 0 1,0 1-1,1 0 1,0 1 0,0 0-1,1 0 1,0 0-1,0 1 1,0-1 0,1 2-1,1-1 1,-1 0-1,1 1 1,0 0 0,1 0-1,0 0 1,1 0-1,0 0 1,0 1 0,0 14-1,2-23-52,0 0 1,0 1-1,1-1 1,-1 0-1,0 1 0,1-1 1,-1 0-1,1 0 0,-1 1 1,1-1-1,0 0 0,-1 0 1,1 0-1,0 0 1,0 0-1,0 0 0,0 0 1,0 0-1,0 0 0,0 0 1,0-1-1,0 1 0,2 0 1,0 1-28,1 0-1,0-1 1,0 0 0,0 0 0,0 0 0,0-1 0,8 1-1,-1-1-780,1 0 0,0-1 0,0 0 0,20-6 1,4-7-4187,1-6-2060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1.051"/>
    </inkml:context>
    <inkml:brush xml:id="br0">
      <inkml:brushProperty name="width" value="0.025" units="cm"/>
      <inkml:brushProperty name="height" value="0.025" units="cm"/>
    </inkml:brush>
  </inkml:definitions>
  <inkml:trace contextRef="#ctx0" brushRef="#br0">93 0 14286,'0'0'6470,"-9"5"-4581,1-1-1528,1 1 0,-1-1-1,1 2 1,0-1-1,-12 13 1,16-15-281,0 0-1,1 0 1,-1 1 0,1-1 0,0 1-1,0-1 1,0 1 0,0 0-1,1-1 1,0 1 0,-1 0 0,2 0-1,-1 0 1,0 0 0,1 0-1,-1 0 1,1 0 0,1 6 0,-1-10-82,0 1 0,1 0 0,-1-1 0,1 1 1,-1 0-1,0-1 0,1 1 0,-1 0 1,1-1-1,0 1 0,-1-1 0,1 1 0,0-1 1,-1 1-1,1-1 0,0 1 0,-1-1 0,1 0 1,0 1-1,0-1 0,-1 0 0,1 0 1,0 0-1,0 0 0,0 1 0,-1-1 0,1 0 1,0 0-1,0 0 0,0-1 0,-1 1 1,1 0-1,0 0 0,0 0 0,0-1 0,0 1 1,32-12 8,15-26-82,-41 31 67,0 0 1,1 1 0,0 0 0,0 0-1,1 1 1,-1 0 0,17-7-1,-25 12 32,1 0-1,-1 0 1,1 0-1,0 0 1,-1 0-1,1 1 1,0-1-1,-1 0 0,1 0 1,-1 1-1,1-1 1,-1 0-1,1 0 1,0 1-1,-1-1 1,1 1-1,-1-1 1,1 1-1,-1-1 0,0 0 1,1 1-1,-1 0 1,0-1-1,1 1 1,-1-1-1,0 1 1,1-1-1,-1 1 1,0 0-1,0-1 0,0 1 1,0-1-1,1 1 1,-1 0-1,0-1 1,0 1-1,0 0 1,0-1-1,-1 1 0,1 0 1,0-1-1,0 1 1,-1 1-1,-2 43 1431,1-26-902,2-19-543,0 1 0,1-1 0,-1 1 0,1-1 0,-1 1 1,1-1-1,-1 1 0,1-1 0,0 1 0,-1-1 0,1 1 0,0-1 0,-1 0 0,1 0 1,0 1-1,-1-1 0,1 0 0,0 0 0,-1 0 0,1 0 0,0 1 0,0-1 0,-1 0 1,1 0-1,0-1 0,-1 1 0,1 0 0,0 0 0,0 0 0,-1 0 0,2-1 0,26-5 180,13-18-107,-35 19-154,1 1-1,-1 0 1,0 0-1,1 1 1,0 0-1,0 0 1,0 0-1,0 1 1,0 0-1,14-2 1,-20 4 52,-1 0 0,1 1 1,-1-1-1,1 0 0,-1 0 0,0 0 0,1 1 0,-1-1 1,1 0-1,-1 0 0,0 1 0,1-1 0,-1 0 1,0 1-1,1-1 0,-1 0 0,0 1 0,1-1 0,-1 0 1,0 1-1,0-1 0,0 1 0,1-1 0,-1 0 0,0 1 1,0-1-1,0 1 0,0-1 0,0 1 0,0-1 1,0 2-1,1 22 1124,1 3-2001,-2-26 716,0-1 0,0 0 0,0 1-1,0-1 1,0 1 0,0-1 0,0 0 0,0 1 0,0-1 0,0 0 0,1 1 0,-1-1-1,0 1 1,0-1 0,0 0 0,1 0 0,-1 1 0,0-1 0,1 0 0,-1 1 0,0-1-1,0 0 1,1 0 0,-1 1 0,1-1 0,-1 0 0,0 0 0,1 0 0,-1 0 0,0 0-1,1 1 1,-1-1 0,1 0 0,-1 0 0,0 0 0,1 0 0,-1 0 0,1 0 0,-1 0-1,1 0 1,8-3-8921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1.392"/>
    </inkml:context>
    <inkml:brush xml:id="br0">
      <inkml:brushProperty name="width" value="0.025" units="cm"/>
      <inkml:brushProperty name="height" value="0.025" units="cm"/>
    </inkml:brush>
  </inkml:definitions>
  <inkml:trace contextRef="#ctx0" brushRef="#br0">126 1 5349,'0'0'24968,"-9"4"-24472,5-3-482,-47 24 323,49-23-357,-1-1 0,1 1 0,-1 0 0,1 0 0,0 0 0,0 0 0,0 0 0,0 0 0,0 0 0,1 1 0,-1-1 0,0 1 0,1-1 0,0 1 0,0 0 0,0-1 0,0 1 0,0 0 0,0 0 0,0 3 0,2-5 5,-1 0 0,1-1 0,0 1 0,-1 0 0,1-1 0,0 1 0,-1-1-1,1 1 1,0-1 0,-1 1 0,1-1 0,0 0 0,0 1 0,0-1 0,0 0 0,-1 0 0,1 1 0,0-1 0,0 0 0,0 0 0,0 0 0,0 0 0,1 0 0,29 1-310,-26-1 135,34-1-970,-23 1 927,0 0 0,1 0 0,-1 2 1,0 0-1,17 4 0,-33-6 267,1 0 0,-1 0 0,1 0 0,0 0 0,-1 0 0,1 0 0,-1 1 0,1-1 0,-1 0 0,1 0 0,-1 1 0,1-1-1,-1 0 1,1 1 0,-1-1 0,1 0 0,-1 1 0,1-1 0,-1 1 0,0-1 0,1 1 0,-1-1 0,0 1 0,1-1 0,-1 1 0,0-1 0,1 1 0,-1-1 0,0 1-1,0-1 1,0 1 0,0 0 0,0-1 0,0 1 0,0-1 0,0 1 0,0-1 0,0 2 0,-18 19 978,-34 11 154,34-23-993,1-2 1,-1-1-1,0 0 0,-30 6 1,-3-12-4148,44-5-3782,6-7-8703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2.346"/>
    </inkml:context>
    <inkml:brush xml:id="br0">
      <inkml:brushProperty name="width" value="0.025" units="cm"/>
      <inkml:brushProperty name="height" value="0.025" units="cm"/>
    </inkml:brush>
  </inkml:definitions>
  <inkml:trace contextRef="#ctx0" brushRef="#br0">1 0 17873,'0'0'6208,"2"9"-5316,4 15-304,-2-1 1,-1 1-1,-1 0 0,-1 34 1,3 30 158,0-74-333,2-21 821,3-22-34,-3-120-825,-6 144-367,-3-10-91,-4 25-94,-5 26 1,10-30 170,1 1-1,1-1 1,-1 0-1,1 0 1,0 1-1,0-1 1,1 0-1,0 1 1,0-1-1,4 12 1,-4-16 4,0-1 0,-1 1 1,1-1-1,1 1 0,-1-1 1,0 1-1,0-1 0,1 0 1,-1 1-1,0-1 0,1 0 1,-1 0-1,1 0 0,0 0 1,-1-1-1,3 2 0,0-1 5,-1 0 0,1-1-1,0 1 1,0-1 0,-1 0-1,1 0 1,0 0-1,0 0 1,-1-1 0,7-1-1,2-1 10,0-2 0,-1 1-1,1-2 1,-1 1-1,0-2 1,0 1 0,-1-1-1,0-1 1,17-16 0,-15 12-15,-1 0 1,0 0 0,0-1 0,-1-1-1,-1 0 1,15-30 0,-42 82-387,5-15 464,2 0-1,0 1 0,2 1 0,0-1 1,-8 47-1,16-70-65,1 0 0,0 0 0,0 0 0,0 0 0,0 0 0,0 0 1,0 0-1,0 0 0,0 0 0,0 0 0,0 0 0,1 0 0,-1 0 0,0 0 0,1 0 0,-1-1 1,1 1-1,-1 0 0,1 0 0,-1 0 0,1 0 0,0 0 0,-1-1 0,1 1 0,0 0 0,0-1 1,-1 1-1,1 0 0,0-1 0,0 1 0,1 0 0,1-1 18,-1 0 0,1 1 1,0-1-1,-1 0 0,1 0 0,0 0 0,-1-1 0,1 1 1,0-1-1,-1 1 0,5-3 0,6-1-341,0-2-1,-1 0 1,21-14-1,-14 6-2633,-9 3-1996,-2 1-4383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3.065"/>
    </inkml:context>
    <inkml:brush xml:id="br0">
      <inkml:brushProperty name="width" value="0.025" units="cm"/>
      <inkml:brushProperty name="height" value="0.025" units="cm"/>
    </inkml:brush>
  </inkml:definitions>
  <inkml:trace contextRef="#ctx0" brushRef="#br0">157 258 8296,'0'0'8675,"-1"-9"-3358,0 5-4875,0 0 0,0 1 0,0-1 1,0 0-1,-1 1 0,1-1 0,-1 1 1,0 0-1,0-1 0,-1 1 0,-2-4 0,3 6-363,1 0-1,0 0 1,-1 0-1,1 0 1,-1 0-1,1 0 0,-1 1 1,1-1-1,-1 1 1,0-1-1,1 1 1,-1-1-1,0 1 1,0 0-1,1 0 0,-1 0 1,0 0-1,1 0 1,-1 0-1,0 0 1,1 1-1,-1-1 0,0 0 1,1 1-1,-1 0 1,0-1-1,1 1 1,-1 0-1,1 0 0,-1 0 1,1 0-1,0 0 1,-1 0-1,1 0 1,-2 3-1,-5 4-74,0 1 0,1 0 0,1 0 0,-1 1 0,2-1 0,-1 1 0,1 1-1,1-1 1,0 1 0,0 0 0,1 0 0,0 0 0,1 0 0,-1 22 0,2-32-6,1 0 0,0 0 0,0 0 0,0 0 0,0 0 0,1 0 0,-1 0 0,0 0 0,0 0 0,0 0 0,1 0 0,-1 0 0,1 0 0,-1 0 0,1 0 0,-1 0 0,1 0 0,-1-1 0,1 1 0,0 0 0,-1 0 0,1-1 0,0 1 0,0 0 0,0-1 0,1 2 0,0-2 10,0 1-1,0-1 1,1 1 0,-1-1 0,0 0 0,0 0-1,0 0 1,0 0 0,1 0 0,-1 0 0,0-1-1,2 0 1,5-1 29,-1-1-1,1 0 1,-1-1 0,0 1-1,10-8 1,1-4 1,0-1 1,-1 0-1,-2-1 1,25-32-1,-9 12-6,-26 36-164,-4 12 24,-5 18 38,-11 30 65,9-40-145,0 0 1,2 0-1,-3 34 1,6-52 118,0-1 0,0 1 0,0 0 0,0 0 0,0 0 0,0 0 1,0 0-1,0-1 0,0 1 0,0 0 0,0 0 0,1 0 0,-1 0 0,0-1 0,1 1 0,-1 0 0,0 0 0,1-1 0,-1 1 0,1 0 0,-1 0 0,1-1 1,-1 1-1,1-1 0,0 1 0,-1 0 0,1-1 0,0 1 0,0-1 0,-1 0 0,1 1 0,0-1 0,0 0 0,-1 1 0,1-1 0,0 0 0,0 0 0,0 1 1,0-1-1,0 0 0,-1 0 0,1 0 0,0 0 0,0 0 0,0-1 0,0 1 0,0 0 0,-1 0 0,1 0 0,0-1 0,0 1 0,0-1 0,4-1-92,0 0 0,0-1-1,0 1 1,-1-1 0,1 0-1,-1 0 1,5-6 0,2-2-370,0-2 0,-2 0 1,1 0-1,-2 0 0,0-1 0,0-1 1,7-21-1,31-116-3542,-34 104 3689,23-56-1,-43 115 6987,-37 68-6073,35-56 60,2 0 0,0 1 0,1 0 0,2 0 0,0 1 0,2-1 0,0 1 0,3 43 0,0-66-624,0 0 1,0 1 0,0-1 0,1 1-1,0-1 1,-1 0 0,1 0-1,0 1 1,0-1 0,0 0 0,0 0-1,0 0 1,1 0 0,-1 0 0,1 0-1,-1 0 1,1 0 0,0-1 0,0 1-1,0-1 1,-1 1 0,2-1 0,-1 0-1,0 1 1,0-1 0,0 0-1,0-1 1,1 1 0,-1 0 0,0-1-1,5 1 1,-4-1-339,0 0-1,-1 0 1,1 0 0,-1-1-1,1 1 1,-1-1 0,1 0-1,-1 0 1,1 0 0,-1 0-1,0 0 1,1 0 0,-1-1-1,0 1 1,0-1-1,0 1 1,0-1 0,0 0-1,2-3 1,12-16-7550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4.013"/>
    </inkml:context>
    <inkml:brush xml:id="br0">
      <inkml:brushProperty name="width" value="0.025" units="cm"/>
      <inkml:brushProperty name="height" value="0.025" units="cm"/>
    </inkml:brush>
  </inkml:definitions>
  <inkml:trace contextRef="#ctx0" brushRef="#br0">0 14 11915,'11'-14'7914,"-6"18"-2881,-6 31-1284,-1-17-3890,-9 166 755,38-215 394,-17 11-871,19-37-67,-27 54-30,0-1-1,1 1 0,-1 0 0,0 0 0,1 0 0,0 1 0,-1-1 0,1 1 0,0-1 0,0 1 1,1 0-1,5-3 0,-8 5-39,0 0 0,0 0 0,0 0 0,0 0 0,0 0 0,0 0 1,-1 0-1,1 1 0,0-1 0,0 0 0,0 1 0,0-1 0,0 0 0,-1 1 0,1-1 1,0 1-1,0-1 0,-1 1 0,1 0 0,0-1 0,-1 1 0,1 0 0,-1-1 0,1 1 1,-1 0-1,1 0 0,-1 0 0,1-1 0,-1 1 0,0 0 0,1 0 0,-1 0 0,0 0 1,0 0-1,0 0 0,0 0 0,0-1 0,0 1 0,0 0 0,0 0 0,0 2 1,1 50 0,-1-44 25,0 4-25,-1-9 8,1 1 1,0-1-1,0 0 1,1 1-1,-1-1 1,1 0-1,1 6 0,-2-10-2,1 1 0,-1-1 0,0 1 0,0-1 0,1 1 0,-1-1 0,0 0 0,1 1 0,-1-1 0,1 1 0,-1-1 0,0 0 0,1 1 0,-1-1 0,1 0 0,-1 0 0,1 0 0,-1 1 0,1-1 0,-1 0 0,1 0 0,-1 0 0,1 0 0,0 0 0,21-8 329,-1-7-53,33-32 0,-43 36-279,0 0-1,1 1 1,0 0-1,0 1 1,1 1-1,1 0 1,-1 0-1,22-8 1,-35 16-8,1 0 1,-1 0-1,1 0 0,-1 0 1,1 0-1,-1-1 1,1 1-1,0 0 0,-1 0 1,1 0-1,-1 0 0,1 1 1,-1-1-1,1 0 1,-1 0-1,1 0 0,-1 0 1,1 0-1,-1 1 0,0-1 1,1 0-1,-1 1 1,1-1-1,-1 0 0,1 0 1,-1 1-1,0-1 0,1 1 1,-1-1-1,0 0 1,1 1-1,-1-1 0,0 1 1,1 0-1,1 24-19,-12 25 104,-12 9-33,22-58-22,22-25-1633,17-11-8509,-32 29 6507,10-7-8124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4.525"/>
    </inkml:context>
    <inkml:brush xml:id="br0">
      <inkml:brushProperty name="width" value="0.025" units="cm"/>
      <inkml:brushProperty name="height" value="0.025" units="cm"/>
    </inkml:brush>
  </inkml:definitions>
  <inkml:trace contextRef="#ctx0" brushRef="#br0">98 95 12556,'0'0'4820,"5"-9"-1627,0 1-2480,0 2-128,-1-1 1,0 1 0,0-1 0,0 0-1,-1 0 1,0 0 0,0 0-1,2-13 1,-7 19-498,1 1 0,-1-1 0,0 1 0,1-1 1,-1 1-1,1 0 0,-1 0 0,0 0 0,0 0 0,1 0 0,-1 0 0,0 0 0,1 1 0,-1-1 0,1 0 0,-1 1 1,0 0-1,1-1 0,-3 2 0,-5 4 88,0-1 0,0 1 0,1 1 0,0 0 0,0 0 0,-10 12 0,14-15-104,0 1-1,0 0 0,1-1 1,0 1-1,0 0 0,0 1 1,0-1-1,1 0 0,0 1 1,0 0-1,0-1 1,1 1-1,-1 7 0,2-12-66,1 0 0,0-1 0,-1 1 0,1 0-1,0-1 1,-1 1 0,1 0 0,0-1 0,0 1 0,0-1 0,0 1-1,-1-1 1,1 1 0,0-1 0,0 0 0,0 0 0,0 1 0,0-1-1,0 0 1,0 0 0,0 0 0,0 0 0,0 0 0,0 0-1,0 0 1,0 0 0,0-1 0,0 1 0,0 0 0,0 0 0,1-1-1,36-8 103,34-30-20,-62 32-119,1 0-1,-1 0 0,1 2 0,1-1 0,-1 1 1,1 1-1,0 0 0,0 1 0,23-4 1,-34 7 28,-1 0 1,1 0 0,0 0-1,-1 0 1,1 0-1,-1 1 1,1-1 0,-1 0-1,1 0 1,-1 0 0,0 1-1,1-1 1,-1 0 0,1 1-1,-1-1 1,0 0 0,1 1-1,-1-1 1,1 1-1,-1-1 1,0 1 0,0-1-1,1 1 1,-1-1 0,0 1-1,0-1 1,0 1 0,1-1-1,-1 1 1,0-1 0,0 1-1,0 26 34,-10 22 224,9-48-234,1 0-1,-1-1 1,1 1 0,0 0 0,-1 0 0,1-1-1,0 1 1,0 0 0,-1 0 0,1-1-1,0 1 1,0 0 0,0 0 0,0 0 0,0-1-1,0 1 1,0 0 0,0 0 0,0 0 0,1-1-1,-1 1 1,0 0 0,0 0 0,1-1 0,-1 1-1,1 0 1,-1 0 0,19-7 261,33-36-162,-43 34-107,14-12-58,-19 15-45,2 0 1,-1 0-1,1 0 1,0 1 0,0-1-1,0 2 1,0-1 0,1 1-1,7-4 1,-14 9 76,1-1 1,-1 0-1,1 1 1,-1-1-1,0 1 1,0-1-1,1 0 1,-1 1-1,0-1 1,0 1-1,-1-1 1,1 0-1,0 1 1,0-1-1,-1 0 1,0 3-1,-11 23 3,-7 16 83,19-41-103,-1 0-1,0 0 0,1 0 0,-1 0 0,1 0 0,0 0 0,0 0 1,0 0-1,0 0 0,0 0 0,0 0 0,0 0 0,0 0 0,1 0 0,-1 0 1,2 3-1,-1-5-150,0 1 0,-1-1 0,1 1 0,0-1 0,0 0 0,0 1 0,0-1 0,0 0 0,-1 1 0,1-1 1,0 0-1,0 0 0,0 0 0,0 0 0,0 0 0,0 0 0,0 0 0,0 0 0,0 0 0,0-1 0,-1 1 0,1 0 0,0 0 0,0-1 0,0 1 1,0-1-1,0 1 0,0-1 0,25-14-5731,-6-2-760,2-3-1960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5.245"/>
    </inkml:context>
    <inkml:brush xml:id="br0">
      <inkml:brushProperty name="width" value="0.025" units="cm"/>
      <inkml:brushProperty name="height" value="0.025" units="cm"/>
    </inkml:brush>
  </inkml:definitions>
  <inkml:trace contextRef="#ctx0" brushRef="#br0">19 67 11531,'0'0'12855,"-3"8"-11264,-12 27-449,15-34-1114,0 0 0,0-1 1,0 1-1,0 0 0,0 0 0,0-1 0,0 1 1,0 0-1,0-1 0,0 1 0,0 0 0,0-1 1,0 1-1,0 0 0,1 0 0,-1-1 0,0 1 1,1-1-1,-1 1 0,0 0 0,1-1 0,-1 1 1,1-1-1,-1 1 0,1-1 0,-1 1 0,1-1 0,-1 1 1,1-1-1,-1 0 0,1 1 0,0-1 0,-1 0 1,1 1-1,0-1 0,-1 0 0,1 0 0,0 1 1,-1-1-1,1 0 0,0 0 0,0 0 0,-1 0 1,1 0-1,0 0 0,0-1 0,36 0 440,-35 1-387,3-1-57,0 0 0,0-1 0,0 1 0,-1-1 0,1 0 0,0 0 1,-1-1-1,0 0 0,1 1 0,-1-1 0,0-1 0,-1 1 0,1 0 0,0-1 0,-1 0 1,0 0-1,0 0 0,0 0 0,0-1 0,-1 1 0,0-1 0,0 1 0,0-1 1,0 0-1,-1 0 0,0 0 0,0 0 0,1-9 0,-2 13-24,0 1-1,0-1 0,0 0 1,-1 0-1,1 0 1,0 0-1,0 0 1,-1 0-1,1 0 1,-1 0-1,1 1 0,-1-1 1,1 0-1,-1 0 1,1 1-1,-1-1 1,0 0-1,1 1 0,-1-1 1,0 0-1,0 1 1,0-1-1,1 1 1,-1-1-1,0 1 1,0 0-1,0-1 0,0 1 1,0 0-1,0 0 1,0 0-1,1-1 1,-1 1-1,0 0 1,0 0-1,0 0 0,0 0 1,0 1-1,0-1 1,0 0-1,0 0 1,0 1-1,0-1 1,-1 1-1,-2 0-13,0 0 0,-1 0 1,1 1-1,0-1 0,0 1 0,0 0 0,0 1 0,-6 3 1,1 2 21,1 1 0,0 0 1,0 0-1,1 1 0,-8 13 1,12-18 20,0 1 0,1-1 0,-1 1 0,1 0 0,0 0 0,0 0 0,1 0 0,0 0 0,0 0 0,0 0 0,1 0 0,0 8 0,1-13-33,-1 0 0,1 0 0,0 1 0,-1-1 0,1 0 0,0 0 0,0 0 1,0 1-1,-1-1 0,1 0 0,1 0 0,-1 0 0,0-1 0,0 1 0,0 0 0,0 0 1,0-1-1,1 1 0,-1 0 0,0-1 0,1 0 0,-1 1 0,0-1 0,1 0 0,-1 1 0,1-1 1,-1 0-1,0 0 0,4 0 0,43-3-862,-32-2-267,-1 0 0,1 0 0,-1-1 0,-1-1 0,1-1-1,-1 0 1,-1-1 0,1-1 0,-2 0 0,1 0 0,-1-1 0,-1-1-1,0 0 1,12-17 0,-25 32 4455,-12 20 5339,10-16-8351,0-1 0,0 1 1,1 0-1,0 0 0,1 0 1,0 0-1,0 0 0,0 0 0,1 1 1,-1 10-1,3-17-304,-1 1 0,1-1 0,-1 0-1,1 1 1,0-1 0,0 0 0,0 0 0,-1 0 0,1 0 0,0 0 0,0 0-1,0 0 1,0 0 0,1 0 0,-1 0 0,0-1 0,0 1 0,0 0 0,1-1-1,-1 1 1,0-1 0,1 0 0,-1 1 0,1-1 0,-1 0 0,0 0-1,1 0 1,-1 0 0,1 0 0,-1 0 0,0 0 0,1 0 0,-1 0 0,0-1-1,2 0 1,4 1-42,0-2 0,0 1 0,0-1 0,0 0 0,13-5 0,81-66-375,-100 73 407,-1 0 0,0 0 0,0 0 0,1-1 0,-1 1 0,0 0 0,1 0 0,-1 0 0,0 0 0,0 0 0,1 0 1,-1 0-1,0 0 0,0 0 0,1 1 0,-1-1 0,0 0 0,0 0 0,1 0 0,-1 0 0,0 0 0,0 0 0,1 0 1,-1 1-1,0-1 0,0 0 0,0 0 0,1 0 0,-1 1 0,0-1 0,0 0 0,0 0 0,0 0 0,1 1 1,-1-1-1,0 0 0,0 0 0,0 1 0,0-1 0,0 0 0,0 0 0,0 1 0,0-1 0,0 0 0,0 0 0,0 1 1,0-1-1,0 0 0,0 1 0,0-1 0,0 0 0,0 0 0,0 1 0,0-1 0,0 0 0,-1 0 0,1 1 1,0-1-1,0 0 0,0 0 0,-1 1 0,-4 19 33,-88 293 1562,91-302-1548,-2 2-39,1 1-1,-1-1 1,-1 0-1,-6 13 1,9-23 27,1-1 0,-1 1 0,1 0 1,-1-1-1,0 0 0,0 1 0,0-1 1,-1 0-1,1 0 0,0 0 1,-1 0-1,1 0 0,-1-1 0,0 1 1,1-1-1,-1 1 0,0-1 1,0 0-1,0 0 0,0-1 0,0 1 1,0-1-1,-6 1 0,7-1 49,0-1 1,0 0-1,0 0 0,-1 0 0,1 0 0,0 0 0,0 0 1,0-1-1,1 1 0,-1-1 0,0 1 0,1-1 0,-1 0 1,0 1-1,1-1 0,0 0 0,-1 0 0,1 0 0,0 0 1,0 0-1,0-1 0,1 1 0,-1 0 0,0 0 0,1-1 1,-1-2-1,-11-66 131,11 58-227,0-1 1,1 1-1,0-1 0,1 1 1,1 0-1,0 0 1,0-1-1,9-22 0,-8 29-75,1 0 1,-1 0-1,1 0 0,0 1 0,1 0 0,0 0 0,0 0 0,0 0 0,1 1 0,-1 0 0,1 0 0,0 1 0,1-1 0,-1 1 0,1 0 0,0 1 0,7-3 0,7-1-2206,0 1 0,30-5-1,-2 2-5832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6.092"/>
    </inkml:context>
    <inkml:brush xml:id="br0">
      <inkml:brushProperty name="width" value="0.025" units="cm"/>
      <inkml:brushProperty name="height" value="0.025" units="cm"/>
    </inkml:brush>
  </inkml:definitions>
  <inkml:trace contextRef="#ctx0" brushRef="#br0">17 83 12876,'14'-15'12546,"-15"23"-8242,-4 8-3896,3-9-1560,-5 16 1238,4-15-75,0 1-1,0-1 1,1 1 0,0 0-1,1 0 1,0 0-1,0 0 1,2 13 0,1-23 78,0 0 1,0 0 0,0-1 0,0 1 0,0-1 0,0 1 0,-1-1-1,1 0 1,0 0 0,-1 0 0,2-3 0,8-16 96,-1-1 0,11-34 1,-13 33-153,0-1 1,14-22-1,-19 125-450,-4-56 429,0-13-9,1-1 0,0 1 0,0-1 0,0 0 0,2 1 0,2 12-1,-4-21 8,0 0 0,1 0 0,-1 0 0,1 0 0,0 0 0,-1 0-1,1 0 1,0 0 0,-1 0 0,1 0 0,0 0 0,0 0 0,0 0-1,0 0 1,0-1 0,0 1 0,0-1 0,0 1 0,0 0 0,0-1-1,0 0 1,2 1 0,-1-1 31,1 0 0,0 0-1,0 0 1,-1 0 0,1-1 0,0 1 0,0-1-1,-1 0 1,1 1 0,-1-1 0,1-1-1,0 1 1,3-3 0,11-8 30,-1 0 1,0-1-1,-1 0 0,-1-2 1,0 1-1,-1-2 0,0 0 0,-2-1 1,0 0-1,10-20 0,-20 35-72,-2 6-138,-4 18 126,-2 1-1,0-1 1,-14 28 0,9-23-269,-15 55-1,24-72-478,1-1 0,1 1-1,0 0 1,1 0 0,0 15 0,3-19-3447,6-6-1937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6.463"/>
    </inkml:context>
    <inkml:brush xml:id="br0">
      <inkml:brushProperty name="width" value="0.025" units="cm"/>
      <inkml:brushProperty name="height" value="0.025" units="cm"/>
    </inkml:brush>
  </inkml:definitions>
  <inkml:trace contextRef="#ctx0" brushRef="#br0">1 91 10826,'0'0'10901,"15"3"-8210,13-1-1827,1 0 0,-1-2 0,1-1-1,0-2 1,28-6 0,1-2-208,82-18-703,198-15-1,-330 45-4424,-23 6 1783,-29 4-5290,16-5-1342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56.995"/>
    </inkml:context>
    <inkml:brush xml:id="br0">
      <inkml:brushProperty name="width" value="0.025" units="cm"/>
      <inkml:brushProperty name="height" value="0.025" units="cm"/>
    </inkml:brush>
  </inkml:definitions>
  <inkml:trace contextRef="#ctx0" brushRef="#br0">124 1 11050,'0'0'9540,"0"8"-6737,-1 33 30,-9 57 1,1-46-2576,-2-1 0,-3 0-1,-1-1 1,-37 81 0,40-114 529,12-33-503,12-32-213,31-67 7,62-116-1,-101 222-198,1 0 0,1 0 0,0 1 0,0 0 0,1 0 0,13-13-1,-19 20 100,1-1-1,-1 1 0,1 0 0,-1 0 0,1 0 0,0 0 0,0 0 0,-1 0 1,1 0-1,0 1 0,0-1 0,0 1 0,0-1 0,0 1 0,0 0 0,0 0 1,0 0-1,0 0 0,0 0 0,-1 0 0,1 0 0,0 1 0,0-1 0,0 1 1,0-1-1,0 1 0,0 0 0,-1 0 0,1 0 0,0 0 0,-1 0 1,1 0-1,0 0 0,-1 1 0,0-1 0,1 0 0,-1 1 0,0-1 0,1 1 1,-1 0-1,0-1 0,1 4 0,2 1-2,0 0-1,-1 0 1,0 0 0,0 0-1,0 1 1,-1-1 0,0 1-1,0 0 1,-1-1 0,0 1-1,0 0 1,-1 0 0,1 0-1,-1 0 1,-1 0 0,1-1-1,-1 1 1,-1 0 0,1 0-1,-1-1 1,-3 9-1,2-10 66,0 0 0,1 0-1,-2 0 1,1 0-1,-1-1 1,1 1-1,-1-1 1,-1 0-1,1 0 1,0 0-1,-1-1 1,0 0-1,0 0 1,0 0-1,0 0 1,-1-1-1,1 0 1,0 0-1,-1 0 1,0 0-1,1-1 1,-1 0-1,0-1 1,0 1-1,-8-1 1,11 0-73,-1 0 1,1-1-1,-1 1 1,0-1-1,1 1 1,-1-1 0,1 0-1,-1-1 1,1 1-1,-1 0 1,1-1-1,0 0 1,0 0 0,0 0-1,0 0 1,0 0-1,0-1 1,1 1-1,-4-5 1,3 3-637,1 1-1,0-1 1,0 0-1,0 0 1,1 0-1,-1 1 1,1-1-1,0-1 1,0 1-1,-1-8 1,1-12-8374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11.095"/>
    </inkml:context>
    <inkml:brush xml:id="br0">
      <inkml:brushProperty name="width" value="0.025" units="cm"/>
      <inkml:brushProperty name="height" value="0.025" units="cm"/>
    </inkml:brush>
  </inkml:definitions>
  <inkml:trace contextRef="#ctx0" brushRef="#br0">25 101 6790,'0'0'3406,"4"-11"-181,-3 8-2816,14-44 2803,-14 45-2767,0-1-1,0 1 1,0-1-1,0 1 0,1-1 1,-1 1-1,1 0 1,-1 0-1,1 0 1,0 0-1,0 0 1,0 0-1,0 0 1,0 0-1,0 1 0,0-1 1,5-1-1,-6 3-373,-1 0-1,1 0 0,0 1 1,0-1-1,0 0 0,-1 1 0,1-1 1,0 0-1,-1 1 0,1-1 1,0 1-1,-1-1 0,1 1 0,0-1 1,-1 1-1,1-1 0,-1 1 1,1 0-1,-1-1 0,1 1 0,-1 0 1,0 0-1,1-1 0,-1 1 1,0 0-1,0 0 0,1-1 1,-1 1-1,0 0 0,0 0 0,0 0 1,0-1-1,0 3 0,3 33 149,-2-30 2,1 73 160,-3 0 0,-4-1 0,-3 1 0,-30 125 1,38-202-416,-10 29-4304,2-26 923,-1-17 413,0-9-3383,-3-3-2792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1.863"/>
    </inkml:context>
    <inkml:brush xml:id="br0">
      <inkml:brushProperty name="width" value="0.025" units="cm"/>
      <inkml:brushProperty name="height" value="0.025" units="cm"/>
    </inkml:brush>
  </inkml:definitions>
  <inkml:trace contextRef="#ctx0" brushRef="#br0">216 69 3748,'0'0'16356,"4"-9"-13484,10-28-662,-13 37-2165,-1-1 0,0 1-1,0-1 1,1 0 0,-1 1-1,0-1 1,0 1-1,1-1 1,-1 0 0,0 1-1,0-1 1,0 0-1,0 1 1,0-1 0,0 1-1,0-1 1,0 0-1,-1 1 1,1-1 0,0 0-1,0 1 1,0-1-1,-1 1 1,1-1 0,0 1-1,0-1 1,-1 1-1,1-1 1,-1 1 0,1-1-1,0 1 1,-1-1-1,1 1 1,-1-1 0,1 1-1,-1 0 1,1-1 0,-1 1-1,0 0 1,1-1-1,-1 1 1,1 0 0,-1 0-1,0 0 1,1 0-1,-1-1 1,1 1 0,-1 0-1,-1 0 1,-28 4 132,21-1-184,0 1 0,0 0 0,0 1-1,1-1 1,-1 2 0,1-1 0,1 1 0,-1 0 0,1 1 0,-11 11-1,6-4-10,0 1 0,1 0-1,1 1 1,-14 27-1,20-35 12,1-1-1,0 1 1,1 0-1,0 0 1,0 1-1,-2 14 1,4-22-8,0 1-1,0 0 1,0 0 0,0-1-1,0 1 1,0 0 0,1 0-1,-1-1 1,0 1-1,1 0 1,-1-1 0,1 1-1,0 0 1,0-1 0,-1 1-1,1-1 1,0 1 0,0-1-1,1 0 1,-1 1-1,0-1 1,0 0 0,1 0-1,-1 0 1,0 0 0,1 0-1,-1 0 1,1 0 0,0 0-1,-1 0 1,1-1-1,-1 1 1,1-1 0,0 1-1,0-1 1,-1 0 0,1 0-1,2 0 1,12 0-844,0-1 1,1-2-1,-1 1 1,0-2-1,0 0 0,-1-1 1,1 0-1,-1-1 1,0-1-1,-1-1 0,23-15 1,20-13-6354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11.468"/>
    </inkml:context>
    <inkml:brush xml:id="br0">
      <inkml:brushProperty name="width" value="0.025" units="cm"/>
      <inkml:brushProperty name="height" value="0.025" units="cm"/>
    </inkml:brush>
  </inkml:definitions>
  <inkml:trace contextRef="#ctx0" brushRef="#br0">1 102 15855,'0'0'3523,"0"9"-1948,1 19-840,1 0 0,1 0 0,2-1 0,1 1 0,15 41 0,-1 7 332,-17-65-895,0 1 0,0-1-1,1 0 1,1 0-1,6 11 1,-10-20-121,0 0-1,0 0 1,0 0 0,1 0 0,-1-1-1,0 1 1,1-1 0,-1 1 0,1-1-1,0 1 1,0-1 0,-1 0 0,1 0-1,0 0 1,0 0 0,0 0-1,0 0 1,0 0 0,0-1 0,0 1-1,1-1 1,-1 1 0,0-1 0,0 0-1,0 0 1,0 0 0,0 0 0,1-1-1,-1 1 1,0 0 0,0-1-1,0 1 1,0-1 0,0 0 0,4-2-1,5-4 39,-1-1 0,0 0 0,0 0 0,0-1 0,-1-1 0,0 0 0,-1 0 0,12-19 0,-6 10-46,-9 11-232,135-190 174,-100 127-3947,-7 0-5586,-23 42-3473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0.747"/>
    </inkml:context>
    <inkml:brush xml:id="br0">
      <inkml:brushProperty name="width" value="0.025" units="cm"/>
      <inkml:brushProperty name="height" value="0.025" units="cm"/>
    </inkml:brush>
  </inkml:definitions>
  <inkml:trace contextRef="#ctx0" brushRef="#br0">352 1 11275,'0'0'9358,"-10"-1"-7548,2 2-1627,1-1 1,-1 1-1,1 0 1,-1 1 0,1-1-1,0 2 1,-1-1 0,1 1-1,0 0 1,0 0 0,1 1-1,-1 0 1,1 0 0,-11 10-1,-8 7 139,1 1 0,1 1 1,2 1-1,0 1 0,-31 48 0,44-60-254,1 0-1,0 1 1,0-1-1,1 2 1,1-1 0,0 0-1,1 1 1,1 0-1,1 0 1,0 0 0,0 0-1,2 0 1,0 1-1,2 21 1,-1-33-47,0 0 0,0-1 1,0 1-1,1 0 0,-1 0 0,1-1 1,0 1-1,0-1 0,0 1 0,0-1 0,1 0 1,-1 0-1,1 0 0,0 0 0,0 0 1,0-1-1,0 1 0,0-1 0,6 3 1,-3-2 44,0-1 1,1 1-1,-1-1 1,1-1 0,-1 1-1,1-1 1,0 0 0,0-1-1,0 0 1,13-1-1,-12 1 77,0-1-1,1 0 0,-1-1 1,0 0-1,0 0 0,0-1 1,0 0-1,-1 0 0,1-1 1,-1 0-1,0 0 0,0-1 1,0 1-1,0-2 0,-1 1 0,0-1 1,0 0-1,-1 0 0,7-9 1,-11 12-131,1 1 1,-1-1 0,0 1-1,0-1 1,0 0-1,0 1 1,0-1-1,-1 0 1,1 0 0,-1 1-1,0-1 1,0 0-1,0 0 1,0 0 0,0 0-1,-1 1 1,1-1-1,-1 0 1,0 0-1,0 1 1,-1-5 0,-1 4 0,1 0 1,0 0 0,-1 0 0,0 1 0,0-1-1,1 0 1,-2 1 0,1 0 0,0 0-1,0 0 1,-1 0 0,1 1 0,-8-3 0,0 0 0,0 1 1,-1 1 0,1 0 0,-1 0 0,0 1 0,1 1 0,-1 0 0,0 1 0,-16 2 0,27-3-42,0 1 1,-1-1-1,1 0 1,0 0-1,0 1 1,0-1-1,0 0 1,0 1-1,-1-1 1,1 1-1,0 0 1,0-1-1,0 1 1,1 0-1,-1 0 1,0-1-1,0 1 1,0 0-1,0 0 1,1 0-1,-1 0 1,0 0-1,1 0 1,-1 0-1,1 0 1,-1 0-1,1 0 1,-1 3-1,2-4-216,0 1-1,-1 0 1,1-1-1,0 1 0,0-1 1,0 1-1,0-1 1,-1 0-1,1 1 0,0-1 1,0 0-1,0 1 1,0-1-1,0 0 1,0 0-1,0 0 0,0 0 1,0 0-1,0 0 1,0 0-1,1-1 1,27-1-4654,6-7-2112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1.102"/>
    </inkml:context>
    <inkml:brush xml:id="br0">
      <inkml:brushProperty name="width" value="0.025" units="cm"/>
      <inkml:brushProperty name="height" value="0.025" units="cm"/>
    </inkml:brush>
  </inkml:definitions>
  <inkml:trace contextRef="#ctx0" brushRef="#br0">174 12 14350,'0'0'9913,"9"-3"-8525,-6 1-1319,0 1 0,-1 0 0,1 0 0,0 0 0,0 0 0,0 1 0,0-1 1,0 1-1,0-1 0,0 1 0,0 0 0,0 0 0,0 1 0,-1-1 0,1 1 0,0-1 0,0 1 0,0 0 0,0 0 0,0 0 1,-1 0-1,1 1 0,-1-1 0,1 1 0,-1-1 0,1 1 0,-1 0 0,0 0 0,0 0 0,0 0 0,0 1 0,2 2 0,6 6 105,-1 1 0,-1 0 0,0 0 0,-1 1 0,0 0 0,-1 0 0,0 0 0,-1 1 0,-1 0-1,0 0 1,-1 0 0,0 0 0,-1 1 0,-1-1 0,0 1 0,-1-1 0,-3 27 0,0-20-115,-2 0 1,1 0-1,-2-1 0,-1 0 1,-1 0-1,0-1 1,-1 0-1,-1 0 1,-1-1-1,-1 0 1,-22 25-1,14-21-332,-1 0 1,-46 35-1,52-46-1177,-1-1-1,0-1 1,-21 10-1,-7-4-6022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4.092"/>
    </inkml:context>
    <inkml:brush xml:id="br0">
      <inkml:brushProperty name="width" value="0.025" units="cm"/>
      <inkml:brushProperty name="height" value="0.025" units="cm"/>
    </inkml:brush>
  </inkml:definitions>
  <inkml:trace contextRef="#ctx0" brushRef="#br0">51 0 3940,'0'3'13158,"1"5"-6558,-1 4-3736,3 32-5917,-3-30 4682,-2 37-1853,-2 0 0,-12 55 0,12-96-1986,-2-13-1350,-3-17-3068,7 16 5824,-10-22-5431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4.434"/>
    </inkml:context>
    <inkml:brush xml:id="br0">
      <inkml:brushProperty name="width" value="0.025" units="cm"/>
      <inkml:brushProperty name="height" value="0.025" units="cm"/>
    </inkml:brush>
  </inkml:definitions>
  <inkml:trace contextRef="#ctx0" brushRef="#br0">1 82 7303,'0'0'18577,"53"-45"-17936,-10 45-385,5 0-192,2 0-64,-1-4-800,-5-1-706,-9-2-896,-2 1-1089,-12 1-2211,0-4-2690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4.764"/>
    </inkml:context>
    <inkml:brush xml:id="br0">
      <inkml:brushProperty name="width" value="0.025" units="cm"/>
      <inkml:brushProperty name="height" value="0.025" units="cm"/>
    </inkml:brush>
  </inkml:definitions>
  <inkml:trace contextRef="#ctx0" brushRef="#br0">99 0 14926,'0'0'2899,"-6"12"-529,5-9-2230,-63 150 5440,58-136-5396,0 0 0,2 0 0,0 0 1,1 1-1,1 0 0,0-1 0,1 1 1,2 20-1,0-37-182,-1 0 0,0 1 0,1-1 0,-1 0 0,1 0 0,-1 0 0,1 0 0,-1 0 0,1 0 0,0 0 0,-1 0 0,1 0 0,0-1 0,0 1 1,0 0-1,-1 0 0,1-1 0,0 1 0,0 0 0,0-1 0,0 1 0,0-1 0,1 1 0,-1-1 0,0 0 0,0 1 0,0-1 0,0 0 0,0 0 0,0 0 0,1 0 0,-1 0 0,0 0 0,0 0 1,0 0-1,0 0 0,1-1 0,-1 1 0,0 0 0,0-1 0,0 1 0,1-1 0,4-1 0,0 0 0,-1 0 0,1-1 0,-1 0-1,1 0 1,8-6 0,4-10-180,-15 15 158,-1 0-1,1 1 1,1-1 0,-1 1-1,1 0 1,-1 0 0,1 0 0,0 0-1,0 1 1,0-1 0,7-2-1,-10 44 240,-16 81 192,15-120-403,0 1-1,0 0 0,0-1 0,0 1 1,1-1-1,-1 1 0,0 0 0,1-1 1,-1 1-1,0-1 0,1 1 0,-1-1 1,0 1-1,1-1 0,-1 1 0,1-1 1,-1 1-1,1-1 0,-1 1 0,1-1 1,0 0-1,-1 1 0,1-1 0,-1 0 1,1 0-1,0 1 0,-1-1 0,1 0 1,0 0-1,-1 0 0,1 0 0,0 0 1,-1 0-1,1 0 0,0 0 0,-1 0 1,1 0-1,0 0 0,-1-1 0,1 1 1,0 0-1,-1 0 0,2-1 0,30-12 299,-20 3-272,-1-1 1,1 0-1,-2 0 1,1-1-1,12-20 1,22-25 41,-45 57-77,0-1 1,0 1-1,0 0 0,1 0 1,-1 0-1,0 0 1,0 0-1,0 0 0,0 0 1,0 0-1,0 0 0,0 0 1,1 0-1,-1 0 1,0 0-1,0 0 0,0 0 1,0 0-1,0 0 1,0 0-1,1 0 0,-1 0 1,0 0-1,0 0 0,0 0 1,0 0-1,0 0 1,0 0-1,0 0 0,1 0 1,-1 0-1,0 0 1,0 0-1,0 0 0,0 0 1,0 0-1,0 1 0,0-1 1,0 0-1,1 0 1,-1 0-1,0 0 0,0 0 1,0 0-1,0 0 1,0 0-1,0 1 0,0-1 1,0 0-1,0 0 0,0 0 1,0 0-1,0 0 1,0 0-1,0 1 0,0-1 1,0 0-1,0 0 0,0 0 1,2 16 145,-2 18 329,-11 22 166,7-38-377,1 0 1,-2 34-1,5-52-257,0 1-1,0-1 1,0 1-1,0-1 1,0 1-1,0-1 0,0 1 1,0-1-1,0 1 1,0-1-1,0 1 0,0-1 1,0 1-1,1-1 1,-1 1-1,0-1 0,0 1 1,1-1-1,-1 0 1,0 1-1,0-1 1,1 0-1,-1 1 0,0-1 1,1 1-1,-1-1 1,1 0-1,-1 0 0,1 1 1,-1-1-1,0 0 1,2 1-1,16-7 64,15-22-1155,-11-12-2558,-10-6-3618,-9 7-1386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5.091"/>
    </inkml:context>
    <inkml:brush xml:id="br0">
      <inkml:brushProperty name="width" value="0.025" units="cm"/>
      <inkml:brushProperty name="height" value="0.025" units="cm"/>
    </inkml:brush>
  </inkml:definitions>
  <inkml:trace contextRef="#ctx0" brushRef="#br0">8 1 14734,'0'0'15567,"-8"49"-17681,28-41-1634,2-1-1761,1 0-3267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5.432"/>
    </inkml:context>
    <inkml:brush xml:id="br0">
      <inkml:brushProperty name="width" value="0.025" units="cm"/>
      <inkml:brushProperty name="height" value="0.025" units="cm"/>
    </inkml:brush>
  </inkml:definitions>
  <inkml:trace contextRef="#ctx0" brushRef="#br0">128 0 12716,'0'0'13971,"-9"10"-12493,-4 1-1154,3-4-176,0 2 0,1-1 0,0 1 0,1 1 0,-14 17 0,22-26-183,0-1-1,0 1 1,0-1 0,0 0-1,0 1 1,0-1 0,0 0-1,1 1 1,-1-1 0,0 0-1,0 1 1,0-1-1,0 0 1,0 1 0,1-1-1,-1 0 1,0 1 0,0-1-1,0 0 1,1 1 0,-1-1-1,0 0 1,0 0-1,1 1 1,-1-1 0,0 0-1,1 0 1,-1 0 0,0 1-1,1-1 1,-1 0 0,0 0-1,1 0 1,-1 0 0,0 0-1,1 0 1,-1 0-1,1 0 1,-1 0 0,0 0-1,1 0 1,-1 0 0,1 0-1,24 2-207,-18-2 78,0 1 88,61 9-542,-64-9 607,1 0 1,0 0-1,0 1 1,0 0 0,-1 0-1,1 0 1,-1 0-1,0 1 1,1-1 0,-1 1-1,4 4 1,-8-6 73,1 0-1,-1 0 1,1 0 0,-1 0 0,1 0 0,-1 0-1,1 0 1,-1 0 0,0 1 0,0-1 0,1 0-1,-1 0 1,0 0 0,0 0 0,0 1-1,-1-1 1,1 0 0,0 0 0,0 0 0,-1 0-1,1 1 1,0-1 0,-1 0 0,1 0 0,-1 0-1,1 0 1,-1 0 0,0 0 0,0 0-1,1 0 1,-1 0 0,0-1 0,0 1 0,0 0-1,0 0 1,0-1 0,0 1 0,0 0 0,0-1-1,-2 1 1,-46 26 1398,48-26-1439,-14 6-255,-47 19 1560,29-18-2744,3-9-3856,21-3-3705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5.946"/>
    </inkml:context>
    <inkml:brush xml:id="br0">
      <inkml:brushProperty name="width" value="0.025" units="cm"/>
      <inkml:brushProperty name="height" value="0.025" units="cm"/>
    </inkml:brush>
  </inkml:definitions>
  <inkml:trace contextRef="#ctx0" brushRef="#br0">3 0 5894,'0'0'20189,"0"10"-19132,-1 9-657,-1 44 484,2-58-837,0 0-1,1 0 1,-1 0 0,1-1 0,0 1-1,0 0 1,1 0 0,-1-1 0,5 10-1,-4-13-33,-1 1 0,1-1 0,0 0 0,-1 1 0,1-1-1,0 0 1,0 0 0,0 0 0,0 0 0,0 0 0,0-1 0,0 1-1,0-1 1,0 1 0,0-1 0,0 0 0,0 1 0,0-1 0,0 0-1,0-1 1,0 1 0,1 0 0,-1 0 0,0-1 0,0 0 0,0 1-1,0-1 1,2-1 0,9-3 68,-1-1 0,0 0-1,13-9 1,-21 13-77,29-20 78,-23 14-80,0 1 0,0 1-1,0 0 1,1 0 0,0 1 0,0 0 0,0 1 0,1 0 0,17-3 0,-27 7 7,-1 0 0,0 0 0,1 1 0,-1-1 0,0 0 1,1 1-1,-1 0 0,0-1 0,0 1 0,1 0 0,-1-1 0,0 1 0,0 0 0,0 0 0,0 0 0,0 0 0,0 0 0,0 0 0,0 0 0,-1 0 1,1 1-1,0-1 0,-1 0 0,1 0 0,0 1 0,-1-1 0,0 0 0,1 1 0,-1-1 0,0 1 0,0-1 0,0 0 0,0 1 0,0 1 1,2 60 560,-3-49-428,1-13-135,0 1-1,0-1 1,0 1-1,0-1 0,0 1 1,1-1-1,-1 1 0,0-1 1,1 1-1,-1-1 1,1 1-1,-1-1 0,1 1 1,0-1-1,-1 0 0,1 1 1,2 1-1,-2-2 6,-1-1-1,1 0 1,0 1-1,0-1 1,0 0-1,0 1 0,0-1 1,-1 0-1,1 0 1,0 0-1,0 0 1,0 0-1,0 0 1,0 0-1,0 0 0,0 0 1,0 0-1,-1-1 1,1 1-1,0 0 1,0-1-1,1 1 1,6-5 82,1 0 1,-1 0 0,0-1-1,11-10 1,-4 4-98,-5 4-8,0 0-1,0 1 1,1 0-1,0 0 0,0 1 1,1 1-1,-1 0 1,1 1-1,0 0 1,1 0-1,21-2 0,-33 6-10,0 0-1,0 1 0,0-1 0,1 0 0,-1 1 0,0-1 0,0 1 0,0-1 0,0 1 1,0-1-1,0 1 0,0 0 0,0-1 0,0 1 0,0 0 0,0 0 0,-1 0 0,1 0 1,0 0-1,-1 0 0,1 0 0,0 0 0,-1 0 0,1 0 0,-1 0 0,0 0 0,1 1 1,-1-1-1,0 0 0,0 0 0,0 0 0,0 2 0,2 20-1799,-5-3-3299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6.304"/>
    </inkml:context>
    <inkml:brush xml:id="br0">
      <inkml:brushProperty name="width" value="0.025" units="cm"/>
      <inkml:brushProperty name="height" value="0.025" units="cm"/>
    </inkml:brush>
  </inkml:definitions>
  <inkml:trace contextRef="#ctx0" brushRef="#br0">1 1 3940,'0'0'19666,"49"32"-26264,-34-17-7784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2.267"/>
    </inkml:context>
    <inkml:brush xml:id="br0">
      <inkml:brushProperty name="width" value="0.025" units="cm"/>
      <inkml:brushProperty name="height" value="0.025" units="cm"/>
    </inkml:brush>
  </inkml:definitions>
  <inkml:trace contextRef="#ctx0" brushRef="#br0">103 1 14318,'0'0'5669,"-6"9"-4553,-10 17-655,2 1 0,1 1 0,2 0 0,0 1 0,2 0 0,1 1 0,-6 50 0,14-86 1031,5-30 872,13-78-2323,-11 68 675,-7 46-807,0 2-24,0-1-1,1 0 1,-1 1 0,0-1 0,1 0-1,-1 0 1,1 1 0,-1-1-1,1 0 1,0 0 0,-1 0-1,1 0 1,0 0 0,1 2-1,7 0-629,0 0-1,0 0 0,1-1 0,-1 0 0,0-1 1,1 0-1,13 0 0,36-5-7733,-36-3 2964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6.645"/>
    </inkml:context>
    <inkml:brush xml:id="br0">
      <inkml:brushProperty name="width" value="0.025" units="cm"/>
      <inkml:brushProperty name="height" value="0.025" units="cm"/>
    </inkml:brush>
  </inkml:definitions>
  <inkml:trace contextRef="#ctx0" brushRef="#br0">31 26 19667,'-2'10'3149,"-14"115"1411,3 187-1598,16-344-2813,2-1 1,0 1-1,3 0 0,14-41 1,-10 34-96,-2 0-129,20-58-13,-27 89 79,0 0-1,1 1 1,0-1 0,0 1-1,1 0 1,0 0 0,0 0-1,0 1 1,9-8 0,-12 13-46,0-1 0,0 0 0,0 1 1,0 0-1,0 0 0,0-1 0,1 1 0,-1 0 1,0 1-1,1-1 0,-1 0 0,1 1 1,-1-1-1,1 1 0,-1 0 0,1 0 1,-1 0-1,1 0 0,-1 0 0,1 1 1,-1-1-1,1 1 0,-1-1 0,1 1 0,-1 0 1,0 0-1,0 0 0,1 0 0,-1 1 1,0-1-1,0 1 0,0-1 0,0 1 1,0 0-1,-1-1 0,1 1 0,0 0 1,-1 0-1,1 0 0,-1 0 0,0 1 1,0-1-1,0 0 0,0 1 0,0-1 0,0 0 1,-1 1-1,1-1 0,-1 1 0,1-1 1,-1 1-1,0-1 0,0 1 0,0-1 1,-1 1-1,1-1 0,0 1 0,-1-1 1,0 1-1,0-1 0,0 3 0,-3 1 141,0 0-1,-1-1 0,1 1 1,-1-1-1,0 0 0,0 0 1,-1 0-1,1-1 0,-1 0 1,0 0-1,0 0 0,-1-1 1,-9 4-1,4-1 206,-2-1-1,1-1 1,0 0 0,-1-1 0,0-1-1,-14 2 1,27-4-294,-1 0 0,0 1 0,1-1 0,-1 0 0,0 0 0,1 0 0,-1-1 0,0 1 0,1 0 0,-1-1 0,0 1-1,1-1 1,-1 1 0,1-1 0,-1 0 0,1 1 0,-1-1 0,1 0 0,-1 0 0,1 0 0,0 0 0,-2-2 0,2 1-106,1 0 0,-1 1 1,0-1-1,1 0 0,0 1 0,-1-1 0,1 0 0,0 0 1,0 1-1,0-1 0,0 0 0,0 0 0,0 1 0,1-1 1,-1 0-1,1 0 0,0-2 0,3-5-928,0 1 0,0-1 0,0 1 0,1 0-1,1 0 1,9-11 0,15-13-5363,4-1-2895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7.017"/>
    </inkml:context>
    <inkml:brush xml:id="br0">
      <inkml:brushProperty name="width" value="0.025" units="cm"/>
      <inkml:brushProperty name="height" value="0.025" units="cm"/>
    </inkml:brush>
  </inkml:definitions>
  <inkml:trace contextRef="#ctx0" brushRef="#br0">53 0 17969,'0'0'6945,"-1"12"-4591,-18 77 50,9-49-1860,2 0 0,-6 73 0,14-112-542,0 0 0,0 1 0,0-1 0,0 1 0,0-1 0,0 0 0,0 1 0,1-1 0,-1 0 0,0 1 0,1-1 0,-1 0 0,1 1 1,0-1-1,-1 0 0,1 0 0,0 0 0,0 1 0,0-1 0,1 1 0,-1-1 3,0-1 1,0 0-1,0 1 1,0-1 0,0 0-1,0 0 1,0 1-1,1-1 1,-1 0 0,0 0-1,0 0 1,0 0-1,0 0 1,0-1 0,0 1-1,0 0 1,0 0-1,0-1 1,2 0 0,2-1-116,0-1 0,0 0 1,-1 0-1,1 0 0,-1 0 1,1-1-1,-1 0 0,5-6 1,0-1-1540,-2 0 0,0-1 1,10-19-1,-15 26 123,0 0-1,0 0 0,-1-1 1,0 1-1,1 0 1,-2-1-1,1-5 0,-21 32 5697,17-13-3852,-4 8-178,5-6-4757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7.346"/>
    </inkml:context>
    <inkml:brush xml:id="br0">
      <inkml:brushProperty name="width" value="0.025" units="cm"/>
      <inkml:brushProperty name="height" value="0.025" units="cm"/>
    </inkml:brush>
  </inkml:definitions>
  <inkml:trace contextRef="#ctx0" brushRef="#br0">14 18 16784,'0'0'11146,"-7"-18"-17391,7 28 4291,0 0 512,0-2 385,0-4 417,0-1-481,-3-3-1410,-1 0-3522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7.719"/>
    </inkml:context>
    <inkml:brush xml:id="br0">
      <inkml:brushProperty name="width" value="0.025" units="cm"/>
      <inkml:brushProperty name="height" value="0.025" units="cm"/>
    </inkml:brush>
  </inkml:definitions>
  <inkml:trace contextRef="#ctx0" brushRef="#br0">23 0 12940,'0'0'12780,"2"6"-11664,-1 3-729,0 0 0,-1 1 0,0-1 0,0 0 0,-1 0 0,-1 1 0,1-1 0,-1 0 0,-4 11 0,2-6-152,0 1 0,1 0 0,-1 25 0,9-18-61,-5-22-211,1 0 0,-1 1 1,0-1-1,1 0 0,-1 0 1,0 0-1,0 1 0,1-1 1,-1 0-1,1 0 0,-1 0 1,0 0-1,1 0 0,-1 0 1,0 0-1,1 1 0,-1-1 1,0 0-1,1 0 0,-1-1 0,1 1 1,-1 0-1,0 0 0,1 0 1,-1 0-1,0 0 0,1 0 1,-1 0-1,0-1 0,1 1 1,0 0-1,1-3-907,1 1 0,0-1-1,0 1 1,-1-1 0,1 0 0,-1 0 0,0 0-1,0 0 1,1-3 0,5-9-5974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8.047"/>
    </inkml:context>
    <inkml:brush xml:id="br0">
      <inkml:brushProperty name="width" value="0.025" units="cm"/>
      <inkml:brushProperty name="height" value="0.025" units="cm"/>
    </inkml:brush>
  </inkml:definitions>
  <inkml:trace contextRef="#ctx0" brushRef="#br0">8 49 16784,'0'0'7084,"-2"9"-5659,1-1-1265,-1-3 5,1 0 0,1 1 0,-1-1 1,1 0-1,0 1 0,0-1 0,1 6 1,-1-10-143,1 1 0,-1 0 0,1-1 0,-1 1 0,1-1 0,0 1 0,0-1 0,0 1 0,0-1 0,0 0 0,0 0 0,0 1 0,0-1 0,1 0 0,-1 0 0,0 0 0,1 0-1,-1 0 1,1 0 0,-1-1 0,1 1 0,-1 0 0,1-1 0,-1 1 0,1-1 0,0 0 0,-1 1 0,1-1 0,0 0 0,2 0 0,2 0 1,0-1 0,0 1-1,1-1 1,-1-1 0,0 1-1,0-1 1,0 0 0,-1 0-1,1-1 1,0 0 0,-1 0-1,0 0 1,0 0 0,0-1-1,7-6 1,-8 7-3,1-1 0,-1 0 0,0-1 0,-1 1 0,1-1 0,-1 1 0,1-1 0,-1 0 1,-1 0-1,1-1 0,-1 1 0,0 0 0,0-1 0,0 1 0,-1-1 0,1-10 0,-2 16 15,0-1 0,0 1 0,0 0 0,0-1 0,0 1 0,0 0 0,0-1-1,0 1 1,0-1 0,0 1 0,0 0 0,0-1 0,0 1 0,0-1 0,-1 1 0,1 0 0,0-1 0,0 1 0,-1 0 0,1 0 0,0-1 0,0 1-1,-1 0 1,1-1 0,0 1 0,-1 0 0,1 0 0,0 0 0,-1-1 0,1 1 0,0 0 0,-1 0 0,1 0 0,0 0 0,-1 0 0,1-1-1,-1 1 1,1 0 0,-20 6 661,-16 19-72,23-11-411,1 0 0,-21 30 0,29-38-134,0 0-1,1 1 0,-1-1 1,2 1-1,-1 0 1,1 0-1,0 0 0,0 0 1,1 0-1,-1 13 1,2-20-74,0 1 0,0 0 0,0 0 0,1 0 0,-1 0 0,0-1 0,0 1 0,1 0 0,-1 0 0,1-1 0,-1 1 0,0 0 0,1-1 0,-1 1 0,1 0 0,0-1 0,-1 1 0,1-1 0,0 1 0,-1-1 0,1 1 0,0-1 0,-1 1 0,1-1 0,0 0 0,1 1 0,31 4-135,32-11-3134,-28-8-1871,-12 2-1797,5-6-6714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8.392"/>
    </inkml:context>
    <inkml:brush xml:id="br0">
      <inkml:brushProperty name="width" value="0.025" units="cm"/>
      <inkml:brushProperty name="height" value="0.025" units="cm"/>
    </inkml:brush>
  </inkml:definitions>
  <inkml:trace contextRef="#ctx0" brushRef="#br0">300 260 19026,'0'0'8072,"-8"2"-6124,1 0-1656,-1 0-1,0 0 1,1 1-1,0 0 0,-14 9 1,18-11-279,0 1 0,0-1 0,1 1 0,-1 0 0,1 0 0,-1 1 0,1-1 0,0 0 0,0 1 0,0-1 0,0 1-1,0 0 1,1-1 0,-1 1 0,1 0 0,0 0 0,-1 0 0,2 0 0,-1 0 0,0 1 0,0 3 0,1-7-35,1 1 0,-1 0 0,1 0-1,0-1 1,-1 1 0,1-1 0,0 1 0,-1 0 0,1-1 0,0 1-1,0-1 1,-1 1 0,1-1 0,0 0 0,0 1 0,0-1-1,0 0 1,-1 0 0,1 1 0,0-1 0,0 0 0,0 0 0,0 0-1,0 0 1,0 0 0,1 0 0,33 0-69,-28 0-31,9 0-171,-8-1 34,1 1 0,-1 0-1,1 0 1,0 1 0,-1 0 0,1 0-1,-1 1 1,0 0 0,0 0 0,13 7-1,-20-9 261,0 1 0,0-1 0,0 1 0,0-1 0,0 1 0,-1 0 0,1-1 0,0 1 0,0 0 0,-1 0 0,1 0 0,-1 0 1,1-1-1,0 1 0,-1 0 0,0 0 0,1 0 0,-1 0 0,0 0 0,1 0 0,-1 0 0,0 0 0,0 0 0,0 0 0,0 0 0,0 0 0,0 0 0,0 0 0,0 2 0,-1-1 31,0 0 1,0 0-1,-1 0 0,1 0 1,0-1-1,-1 1 1,1 0-1,-1 0 0,0-1 1,0 1-1,1-1 1,-4 2-1,-5 3 55,1 0 0,-1-1 0,0-1 0,-14 5-1,11-6-170,1 0-1,-1 0 1,0-2-1,0 1 0,-19-2 1,27 0-653,-1-1-1,0 0 1,0 0 0,1 0 0,-1 0-1,0-1 1,1 0 0,-10-5 0,-19-20-9721</inkml:trace>
  <inkml:trace contextRef="#ctx0" brushRef="#br0" timeOffset="1">0 1 18546,'0'0'4516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0:59.482"/>
    </inkml:context>
    <inkml:brush xml:id="br0">
      <inkml:brushProperty name="width" value="0.025" units="cm"/>
      <inkml:brushProperty name="height" value="0.025" units="cm"/>
    </inkml:brush>
  </inkml:definitions>
  <inkml:trace contextRef="#ctx0" brushRef="#br0">184 139 11979,'0'0'3337,"2"-12"-465,-1 0-2435,1 3 236,-1 0 1,0 0-1,0 0 1,-1 0-1,-1 0 0,-1-11 1,2 17-587,-1 1 1,1 0-1,-1 0 1,0 0-1,0 0 0,0 0 1,0 0-1,0 1 1,0-1-1,-1 0 0,1 0 1,0 1-1,-1-1 1,1 1-1,-1-1 0,0 1 1,0 0-1,1 0 1,-1-1-1,0 1 1,0 1-1,0-1 0,0 0 1,0 0-1,0 1 1,0-1-1,0 1 0,-1-1 1,1 1-1,0 0 1,0 0-1,0 0 0,0 0 1,-5 1-1,3 0-83,-1 0 1,1 1-1,0-1 0,0 1 0,-1 0 0,1 0 0,1 0 1,-1 1-1,0-1 0,0 1 0,1 0 0,0 0 1,-1 0-1,1 1 0,0-1 0,1 1 0,-1-1 0,-3 6 1,-3 7 44,0 1 1,1-1-1,-7 21 1,12-31-16,0 1 1,1 0-1,0-1 1,0 1-1,1 0 1,0 0-1,0 1 1,1-1-1,-1 0 0,2 10 1,0-16-31,-1 0-1,1 0 1,-1-1 0,1 1-1,-1 0 1,1 0 0,0-1-1,-1 1 1,1-1 0,0 1-1,0 0 1,-1-1 0,1 1 0,0-1-1,0 0 1,0 1 0,0-1-1,0 0 1,0 1 0,-1-1-1,1 0 1,0 0 0,0 0-1,0 0 1,0 0 0,0 0-1,0 0 1,0 0 0,1 0-1,30-7 143,-17-1-115,-1 0-1,0-1 1,-1-1-1,0 0 1,0 0-1,-1-2 0,0 1 1,16-23-1,-2 5 27,-25 28-59,-1 1 0,0 0 0,0-1 0,0 1 1,1 0-1,-1-1 0,0 1 0,1 0 0,-1-1 0,0 1 0,0 0 0,1 0 0,-1-1 0,1 1 0,-1 0 1,0 0-1,1 0 0,-1-1 0,0 1 0,1 0 0,-1 0 0,1 0 0,-1 0 0,0 0 0,1 0 0,-1 0 1,1 0-1,-1 0 0,1 0 0,-1 0 0,0 0 0,1 0 0,-1 0 0,1 1 0,3 14-58,-8 30 25,4-42 42,-9 46 52,4-31 53,2 1 0,-2 31 0,5-49-84,0 0 0,0 0 1,0-1-1,1 1 0,-1 0 0,0 0 0,0 0 0,1 0 0,-1 0 0,1 0 0,-1-1 0,0 1 0,1 0 0,-1 0 0,1 0 0,0-1 0,-1 1 0,1 0 1,0-1-1,-1 1 0,1-1 0,0 1 0,0-1 0,0 1 0,-1-1 0,1 1 0,0-1 0,0 0 0,0 1 0,0-1 0,0 0 0,0 0 0,0 0 0,0 0 0,-1 0 1,1 0-1,0 0 0,0 0 0,0 0 0,0 0 0,0 0 0,0-1 0,0 1 0,0 0 0,1-1 0,44-18 582,-19 1-434,39-34 1,-48 37-164,0 0 1,0 1 0,2 1 0,39-20 0,-59 32-20,1 1 1,0 0-1,-1 0 1,1-1 0,0 1-1,-1 0 1,1 0-1,0 0 1,-1-1 0,1 1-1,0 0 1,-1 0-1,1 0 1,0 0 0,-1 0-1,1 0 1,0 1-1,-1-1 1,1 0 0,0 0-1,-1 0 1,1 1 0,-1-1-1,1 0 1,0 0-1,-1 1 1,1-1 0,-1 1-1,1-1 1,-1 1-1,1-1 1,-1 1 0,1-1-1,0 1 1,4 29 136,-17 43 498,10-63-517,2-10-106,-1 1-1,1-1 1,0 0 0,0 1-1,0 0 1,-1-1 0,1 1-1,0-1 1,0 1 0,0-1-1,0 1 1,0-1 0,0 1-1,0-1 1,0 1 0,0-1-1,0 1 1,0 0 0,0-1-1,0 1 1,1-1 0,-1 1-1,0-1 1,0 1 0,1-1-1,-1 1 1,0-1 0,1 0-1,-1 1 1,0-1 0,1 1 0,-1-1-1,0 0 1,1 1 0,-1-1-1,1 0 1,0 1 0,20-10 205,27-32 22,-44 38-236,14-16 16,33-28 24,-47 44-50,0 0 0,1 0-1,-1 0 1,0 1 0,1-1-1,0 1 1,-1 0 0,1 0-1,0 1 1,8-2-1,-13 3-1,1 0 0,-1 0 0,1 0 0,-1 0-1,1 0 1,-1 0 0,1 1 0,-1-1 0,1 0-1,-1 0 1,1 0 0,-1 1 0,1-1 0,-1 0-1,1 0 1,-1 1 0,1-1 0,-1 0 0,0 1-1,1-1 1,-1 1 0,0-1 0,1 1 0,-1-1-1,0 0 1,1 1 0,-1-1 0,0 1-1,0-1 1,1 2 0,2 22-204,-10 23-1354,4-36 408,-1 2-1777,2-5-1978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0.480"/>
    </inkml:context>
    <inkml:brush xml:id="br0">
      <inkml:brushProperty name="width" value="0.025" units="cm"/>
      <inkml:brushProperty name="height" value="0.025" units="cm"/>
    </inkml:brush>
  </inkml:definitions>
  <inkml:trace contextRef="#ctx0" brushRef="#br0">27 32 8584,'-3'23'15000,"-4"5"-8596,3-15-6733,0 0 0,1 0 0,1 0 0,0 1 1,1 24-1,6-14 1969,-4-23-1638,0 1-1,0-1 1,0 0 0,0 1 0,0-1 0,1 0 0,-1 0-1,0 0 1,1 1 0,-1-2 0,1 1 0,0 0 0,-1 0 0,1 0-1,-1-1 1,1 1 0,0-1 0,0 1 0,-1-1 0,1 0-1,0 1 1,0-1 0,0 0 0,-1 0 0,1-1 0,0 1-1,0 0 1,-1 0 0,1-1 0,2 0 0,4-1 25,0 0 0,-1 0 0,1-1 0,-1 0 0,13-7 0,-3-1 9,0-1 0,-1-1 0,0-1 0,21-24 0,-29 28-6,1 0 0,-2 0 0,0-1-1,0 0 1,-1 0 0,0-1 0,-1 1-1,6-20 1,-44 171 466,32-137-491,1-1 0,-1 0 0,1 1 0,0-1 0,0 1 0,-1-1 0,2 0 0,-1 1 0,0-1 0,0 1 0,1-1 0,1 5 0,-2-7-13,1 1 1,-1-1-1,0 1 1,1-1-1,-1 1 1,1-1-1,-1 0 1,1 1-1,-1-1 1,1 0-1,-1 1 1,1-1-1,-1 0 1,1 1-1,0-1 0,-1 0 1,1 0-1,-1 0 1,1 0-1,0 0 1,-1 0-1,1 0 1,-1 0-1,1 0 1,0 0-1,-1 0 1,1 0-1,0 0 1,-1 0-1,2-1 1,3-1-425,0-1 1,0 1-1,0-1 0,0 0 1,-1-1-1,1 1 1,-1-1-1,0 0 1,5-5-1,13-18-5114,0 0-3231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0.917"/>
    </inkml:context>
    <inkml:brush xml:id="br0">
      <inkml:brushProperty name="width" value="0.025" units="cm"/>
      <inkml:brushProperty name="height" value="0.025" units="cm"/>
    </inkml:brush>
  </inkml:definitions>
  <inkml:trace contextRef="#ctx0" brushRef="#br0">152 34 15118,'-6'8'4730,"-48"80"3099,48-75-7412,0 0 0,1 1 0,-6 19 0,-53 288-401,73-353 417,0 0 0,24-51 0,-11 28-376,-5 10-39,-4 7-10,2 0 0,1 1 0,2 0 1,37-55-1,-53 89-43,1 0 0,0 0 0,0 1 0,0-1 0,0 1 0,0-1-1,1 1 1,-1 0 0,1 0 0,0 1 0,-1-1 0,1 1 0,0-1 0,0 1 0,0 1 0,0-1 0,0 0 0,0 1 0,0 0 0,0 0 0,0 0 0,0 0 0,0 1 0,0 0 0,0-1 0,0 2 0,0-1 0,0 0 0,4 3 0,-6-3 8,0 0 0,1 0 0,-1 1 0,0-1 0,0 1 1,0-1-1,0 1 0,0 0 0,0 0 0,-1 0 0,1 0 1,0 0-1,-1 1 0,0-1 0,1 0 0,-1 1 1,0-1-1,0 0 0,-1 1 0,1-1 0,0 1 0,-1 0 1,0-1-1,1 1 0,-1-1 0,0 1 0,0 0 1,-1-1-1,1 1 0,0 0 0,-1-1 0,0 1 0,1-1 1,-1 1-1,0-1 0,0 1 0,-1-1 0,1 0 0,0 0 1,-1 1-1,1-1 0,-1 0 0,-3 2 0,-5 8 122,-1-2 0,-1 0 0,0 0 0,-1-1 0,1 0-1,-2-1 1,1 0 0,-1-2 0,0 1 0,-1-2 0,1 0-1,-1 0 1,0-2 0,0 0 0,-1 0 0,-24 0 0,39-3-136,1 0 0,-1 0 1,1 1-1,-1-1 1,1 0-1,-1 0 1,1 0-1,-1 0 1,1 0-1,-1 0 1,1 0-1,-1 0 1,1 0-1,-1 0 1,1 0-1,-1 0 1,1 0-1,-1-1 1,1 1-1,-1 0 1,1 0-1,-1 0 0,1-1 1,-1 1-1,1 0 1,0-1-1,-1 1 1,1 0-1,-1-1 1,1 1-1,0-1 1,-1 1-1,1 0 1,0-1-1,0 1 1,-1-1-1,1 1 1,0-1-1,0 1 1,0-1-1,0 1 1,0-1-1,-1 1 0,1-1 1,0 1-1,0-1 1,0 1-1,0-1 1,0 1-1,1-1 1,-1 1-1,0-1 1,0 1-1,0-1 1,0 1-1,0-1 1,1 1-1,-1-1 1,0 1-1,1-1 1,-1 1-1,0 0 1,1-1-1,-1 1 0,0-1 1,1 1-1,0-1 1,27-26-3856,42-24-6439,-27 25 1553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1.305"/>
    </inkml:context>
    <inkml:brush xml:id="br0">
      <inkml:brushProperty name="width" value="0.025" units="cm"/>
      <inkml:brushProperty name="height" value="0.025" units="cm"/>
    </inkml:brush>
  </inkml:definitions>
  <inkml:trace contextRef="#ctx0" brushRef="#br0">153 1 10154,'0'0'10089,"0"9"-7169,-5 20-2008,-1 0 0,-1 0 0,-1-1 0,-1 0 0,-26 50 0,-9 30-693,43-103-218,-7 16 133,1 0 0,1 0 0,0 0 1,2 1-1,-2 31 0,8-49 271,3-9-223,18-27-115,-2-1 0,-2 0 0,-1-2 0,27-71 0,-21 49-236,-9 19 58,-10 23 84,0 0 0,2 0 0,0 1 1,0 0-1,2 0 0,-1 0 0,19-20 0,-24 32-2,-1 0 0,0 1 0,0-1 0,1 1 0,-1-1 0,1 1 0,-1 0 0,1 0 0,0 0 0,-1 1 0,1-1 0,0 0 0,0 1 0,0 0 0,-1 0 0,1 0 0,0 0 0,0 0 0,-1 0 0,1 1 0,0 0 0,0-1 0,-1 1 0,1 0 0,0 0 0,-1 0 0,1 1 0,-1-1 0,0 1 0,1-1 0,-1 1 0,0 0 0,0-1 0,0 1 0,0 1 0,0-1 0,-1 0 0,1 0 0,0 1 0,-1-1 0,0 0 0,0 1 0,1 0 0,-2-1 0,1 1 0,0 0 0,0-1 0,-1 1 0,1 0 0,-1 0 0,0-1 0,0 6 0,-1-2 52,-1 0 0,1 0 0,-1 0 0,0 0 0,0 0 0,-1 0 0,0 0 0,0-1 1,0 1-1,-1-1 0,1 0 0,-1 0 0,0 0 0,-1-1 0,1 1 0,-7 4 0,-3 2 211,-1 0-1,0 0 0,0-2 0,-25 12 0,39-20-291,0 0 0,0 0-1,0 0 1,-1 0-1,1-1 1,0 1 0,-1-1-1,1 1 1,0-1-1,-1 1 1,1-1 0,0 0-1,-1 0 1,1 0-1,-1 0 1,1 0 0,-1 0-1,1 0 1,-1 0-1,1 0 1,0-1-1,-1 1 1,1-1 0,0 1-1,-1-1 1,1 1-1,0-1 1,-1 0 0,1 0-1,0 1 1,-2-3-1,3 1-433,-1 0-1,1 0 0,-1 0 0,1 0 1,0 0-1,0 0 0,0 0 1,0 0-1,1 0 0,-1-1 0,1 1 1,-1 0-1,1 0 0,-1 1 0,1-1 1,0 0-1,0 0 0,0 0 1,0 0-1,0 1 0,1-1 0,1-2 1,15-18-9528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2.611"/>
    </inkml:context>
    <inkml:brush xml:id="br0">
      <inkml:brushProperty name="width" value="0.025" units="cm"/>
      <inkml:brushProperty name="height" value="0.025" units="cm"/>
    </inkml:brush>
  </inkml:definitions>
  <inkml:trace contextRef="#ctx0" brushRef="#br0">154 0 13869,'0'0'7767,"-11"6"-7105,-5 2-338,0 1 0,0 1 0,-24 20 0,36-27-261,-1 1-1,1 0 1,0 0 0,0 0 0,1 0 0,-1 0 0,1 1-1,0-1 1,0 1 0,0 0 0,1 0 0,-1 0-1,1 0 1,1 1 0,-1-1 0,1 1 0,0-1 0,0 1-1,0 7 1,1-12-62,0 0 0,0-1 1,0 1-1,0 0 0,1 0 0,-1-1 0,0 1 0,1 0 1,-1-1-1,0 1 0,1 0 0,-1-1 0,1 1 0,-1 0 0,0-1 1,1 1-1,0-1 0,-1 1 0,1-1 0,-1 1 0,1-1 1,0 0-1,-1 1 0,1-1 0,0 0 0,-1 1 0,1-1 0,1 0 1,25-1 92,-20 0-61,0-1 0,-1 0 0,1-1 0,-1 0 0,11-6 0,-6 0 65,0-1 0,0 0 0,-1 0 0,0-1 0,-1-1 0,0 0 0,-1 0 0,0 0 0,-1-1 0,11-26 0,-17 35-1909,-4 12 489,-3 18-4839,6-17 27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1.751"/>
    </inkml:context>
    <inkml:brush xml:id="br0">
      <inkml:brushProperty name="width" value="0.025" units="cm"/>
      <inkml:brushProperty name="height" value="0.025" units="cm"/>
    </inkml:brush>
  </inkml:definitions>
  <inkml:trace contextRef="#ctx0" brushRef="#br0">1 151 17745,'0'0'9796,"10"-1"-8334,-4 0-1371,1 0-1,0-1 0,-1 0 1,0 0-1,1 0 0,-1-1 1,0 0-1,0 0 0,6-5 1,-9 6-72,0 0 0,-1 0 0,1 0 0,-1 0 0,0-1 0,0 1 0,0-1 0,0 1 0,0-1 0,0 0 0,0 0 0,-1 0 0,0 0 0,0 0 0,0 0 0,0 0 1,0-1-1,0 1 0,-1 0 0,1 0 0,-1-1 0,0 1 0,0 0 0,0-1 0,-1-2 0,0 5-10,1 0 0,0 1-1,-1-1 1,1 0 0,0 1 0,-1-1 0,1 1 0,-1-1-1,1 1 1,-1-1 0,1 1 0,-1-1 0,1 1-1,-1-1 1,1 1 0,-1 0 0,0-1 0,1 1-1,-1 0 1,0-1 0,1 1 0,-1 0 0,0 0-1,1 0 1,-1 0 0,0 0 0,0 0 0,1 0-1,-1 0 1,0 0 0,1 0 0,-1 0 0,0 0-1,1 0 1,-1 0 0,0 1 0,0-1 0,1 0-1,-1 1 1,1-1 0,-2 1 0,-27 15 224,23-9-234,0 1 0,0-1 0,1 1 1,0 0-1,0 0 0,-5 13 0,8-17-1,0 0 0,1 0 0,-1 1 0,1-1 0,0 1 0,0-1 0,1 1 0,-1 0 0,1-1 0,0 1 1,0-1-1,0 1 0,1 0 0,0-1 0,1 7 0,-1-9-16,1 0 0,0-1 0,-1 1 1,1 0-1,0 0 0,0-1 0,-1 1 0,1-1 0,1 0 0,-1 1 1,0-1-1,0 0 0,0 0 0,1 0 0,-1-1 0,0 1 0,1 0 1,-1-1-1,4 1 0,56 4-300,-43-4 101,39 8-578,-47-6 840,1 0-1,-1-1 1,0 0-1,1-1 1,-1-1-1,1 0 1,0 0-1,16-3 0,-27 2 45,1 0 0,-1 0-1,0 0 1,0 0 0,0 0-1,0 0 1,0 0 0,0 0 0,0-1-1,0 1 1,0 0 0,-1 0-1,1-1 1,0 1 0,-1-1-1,1 1 1,-1 0 0,0-1-1,1 1 1,-1-1 0,0 1-1,0-1 1,0-2 0,0-39 797,-1 36-847,0-5-35,-1 1 0,-1-1 0,0 1-1,-1 0 1,0-1 0,-1 2 0,0-1 0,-11-17 0,1 1-7,15 26-34,0 1 0,0-1-1,0 1 1,-1-1 0,1 1 0,0-1 0,0 1-1,0-1 1,0 1 0,0-1 0,0 1 0,0-1-1,0 1 1,0-1 0,0 1 0,0-1 0,1 1-1,-1-1 1,0 0 0,0 1 0,0 0 0,1-1 0,-1 1-1,0-1 1,1 1 0,-1-1 0,0 1 0,1-1-1,-1 1 1,0 0 0,1-1 0,-1 1 0,1 0-1,-1-1 1,1 1 0,-1 0 0,1 0 0,-1 0-1,1-1 1,-1 1 0,1 0 0,-1 0 0,1 0-1,-1 0 1,1 0 0,-1 0 0,1 0 0,-1 0-1,1 0 1,-1 0 0,2 0 0,40 0-4522,-27 1 1987,20-3-5595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3.030"/>
    </inkml:context>
    <inkml:brush xml:id="br0">
      <inkml:brushProperty name="width" value="0.025" units="cm"/>
      <inkml:brushProperty name="height" value="0.025" units="cm"/>
    </inkml:brush>
  </inkml:definitions>
  <inkml:trace contextRef="#ctx0" brushRef="#br0">55 83 16688,'0'0'10212,"-2"10"-8984,-12 45-173,3-15-796,2 0-1,2 0 1,1 1 0,0 53 0,6-92-250,0-1 1,0 1-1,0 0 1,1 0 0,-1-1-1,0 1 1,1 0-1,-1-1 1,1 1-1,-1 0 1,1-1-1,0 1 1,0-1-1,0 1 1,0-1-1,0 0 1,0 1 0,0-1-1,0 0 1,0 0-1,1 1 1,-1-1-1,3 1 1,-1-1 14,0 0 1,-1 0-1,1-1 1,0 1-1,0-1 1,0 1-1,-1-1 1,1 0-1,0 0 0,0-1 1,0 1-1,0 0 1,3-2-1,4-1 33,0 0 1,0-1-1,-1 0 0,1 0 0,-1-1 0,16-11 0,-16 9-41,0 0 0,0 0-1,-1-1 1,0 0 0,-1 0 0,0-1-1,0 0 1,0-1 0,-1 1-1,-1-1 1,0 0 0,0 0-1,-1-1 1,0 1 0,3-20-1,-7 30-16,1 0-1,-1-1 1,0 1 0,0 0-1,0 0 1,0 0-1,0 0 1,0-1-1,0 1 1,0 0-1,0 0 1,0 0 0,0 0-1,0 0 1,0-1-1,0 1 1,-1 0-1,1 0 1,0 0-1,0 0 1,0 0 0,0-1-1,0 1 1,0 0-1,0 0 1,0 0-1,0 0 1,0 0-1,-1 0 1,1 0 0,0-1-1,0 1 1,0 0-1,0 0 1,0 0-1,-1 0 1,1 0-1,0 0 1,0 0 0,0 0-1,0 0 1,0 0-1,-1 0 1,1 0-1,0 0 1,0 0-1,0 0 1,0 0 0,-1 0-1,1 0 1,0 0-1,0 0 1,0 0-1,0 0 1,0 0-1,-1 0 1,1 0 0,0 0-1,0 1 1,0-1-1,0 0 1,-15 10-68,-10 16 19,17-17 50,1 0 0,0 1 0,1 0 0,0 0 0,0 1 0,1 0 0,0 0 0,1 0 0,1 0 0,-1 1 0,-2 22 0,7-33 5,-1 1 0,0-1 0,1 0 0,0 0 0,-1 1 0,1-1 1,0 0-1,0 0 0,0 0 0,-1 0 0,1 0 0,0 0 0,0 0 0,0-1 0,1 1 0,-1 0 0,0 0 0,0-1 0,0 1 0,1-1 0,-1 1 0,0-1 0,0 1 0,1-1 0,-1 0 1,0 0-1,1 1 0,-1-1 0,0 0 0,1 0 0,-1-1 0,0 1 0,3-1 0,51-6 74,-29-2-72,-1-1 0,0-1 0,0-1 1,-1 0-1,-1-2 0,0-2 0,-1 0 0,-1 0 0,-1-2 0,0-1 0,18-22 0,-30 30 40,-1-1 0,-1 1 0,0-1 0,0-1 0,-1 1 0,-1-1 0,0 0 0,-1 0 0,0 0 0,-1 0 0,0 0 0,-1-1 0,-1 1 0,-1-17 0,1 29-44,0 0 0,0 0 0,0-1 0,0 1 1,0 0-1,0 0 0,0-1 0,0 1 0,0 0 0,-1 0 0,1 0 0,0-1 0,-1 1 0,1 0 0,-1 0 0,0 0 1,1 0-1,-1 0 0,0 0 0,1 0 0,-1 0 0,0 0 0,0 0 0,0 0 0,0 1 0,0-1 0,0 0 0,0 1 0,0-1 1,0 0-1,-1 1 0,1 0 0,0-1 0,0 1 0,0 0 0,-1-1 0,1 1 0,0 0 0,-3 0 0,2 0-9,-1 1-1,0 0 1,0-1-1,1 1 0,-1 0 1,0 1-1,1-1 0,-1 0 1,1 1-1,0-1 1,-1 1-1,1 0 0,0 0 1,0 0-1,0 0 0,-3 4 1,-12 18 22,1 0 0,1 1 0,1 1 0,2 0 0,0 1 0,2 0 0,1 1 0,1 0 0,2 0 0,0 1 0,2 0 0,1 0 0,2 36 0,1-60-29,1 0 0,0-1 0,1 1 0,-1-1 0,1 1-1,0-1 1,0 0 0,0 1 0,0-1 0,1 0 0,0-1 0,0 1 0,0 0 0,0-1 0,4 4-1,-5-6 8,-1 1-1,1-1 0,-1 0 1,1 1-1,0-1 0,0 0 1,0 0-1,0-1 0,0 1 1,0 0-1,0 0 0,0-1 1,0 0-1,0 1 0,0-1 1,0 0-1,0 0 0,0 0 1,1 0-1,-1 0 0,0 0 1,0-1-1,0 1 0,0-1 1,0 0-1,0 1 0,0-1 1,0 0-1,0 0 0,-1 0 1,1 0-1,0-1 0,0 1 1,2-3-1,21-23-12,0-1 1,-2-1-1,-1-1 0,-2-1 0,0-1 1,-3 0-1,0-2 0,-2 0 1,-2 0-1,-1-2 0,-2 1 1,-1-1-1,5-47 0,-53 137-253,23-23 277,0 0 1,2 2-1,-10 36 0,19-53 25,1 1 1,1-1-1,0 1 0,1 0 1,1-1-1,0 1 0,1 0 0,4 27 1,-3-42-27,-1 0 0,1 1 0,0-1 0,0 0 0,0 0 0,0 0 0,0 1 0,0-1 0,1 0 0,-1-1 0,1 1 0,-1 0 0,1 0 0,0-1 0,0 1 0,0-1 0,0 1 0,0-1 0,0 0 1,0 0-1,0 0 0,0 0 0,1 0 0,-1 0 0,0-1 0,1 1 0,-1-1 0,0 1 0,1-1 0,3 0 0,-4 0-6,0 0-1,0 0 1,0 0 0,0-1 0,1 1-1,-1-1 1,0 1 0,0-1-1,-1 0 1,1 0 0,0 0-1,0 0 1,0 0 0,0 0 0,-1 0-1,1-1 1,-1 1 0,1-1-1,-1 1 1,1-1 0,-1 1 0,0-1-1,0 0 1,0 0 0,0 1-1,0-1 1,0 0 0,0 0-1,-1 0 1,1 0 0,-1 0 0,1 0-1,-1 0 1,0 0 0,0-3-1,1 1-14,-1 0-1,-1 0 1,1 1-1,-1-1 1,1 0-1,-1 0 1,0 1-1,-1-1 0,1 1 1,-1-1-1,1 1 1,-1-1-1,0 1 1,0 0-1,0 0 1,-1 0-1,-4-5 0,-2 1-24,0-1-1,-1 1 1,0 1 0,-14-7-1,14 8 36,0-1 0,1 0 0,0 0-1,0-1 1,-8-8 0,17 15 12,-1 0 0,1 0-1,0 0 1,0 0 0,0 0-1,0-1 1,0 1 0,0 0-1,0 0 1,0 0 0,-1 0-1,1-1 1,0 1 0,0 0-1,0 0 1,0 0 0,0-1-1,0 1 1,0 0 0,0 0 0,0 0-1,0-1 1,0 1 0,0 0-1,0 0 1,0 0 0,0 0-1,1-1 1,-1 1 0,0 0-1,0 0 1,0 0 0,0 0-1,0-1 1,0 1 0,0 0-1,1 0 1,-1 0 0,0 0 0,0 0-1,0-1 1,0 1 0,0 0-1,1 0 1,13-6 65,21 0-80,-31 5 22,-2 1-12,95-16-2789,-33 1-6641,-15 1-7178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3.621"/>
    </inkml:context>
    <inkml:brush xml:id="br0">
      <inkml:brushProperty name="width" value="0.025" units="cm"/>
      <inkml:brushProperty name="height" value="0.025" units="cm"/>
    </inkml:brush>
  </inkml:definitions>
  <inkml:trace contextRef="#ctx0" brushRef="#br0">147 17 13132,'0'0'279,"0"-1"-1,0 0 0,0 1 1,0-1-1,0 1 0,0-1 1,0 0-1,0 1 0,-1-1 1,1 0-1,0 1 0,0-1 0,0 1 1,-1-1-1,1 1 0,0-1 1,0 0-1,-1 1 0,1-1 1,-1 1-1,1-1 0,0 1 1,-1 0-1,1-1 0,-1 1 0,1-1 1,-1 1-1,1 0 0,-1-1 1,0 1-1,1 0 0,-1 0 1,1-1-1,-2 1 0,-24 6 3311,-30 29-2915,52-32-152,-6 3-457,8-5-60,-1 0 1,1 1-1,-1-1 0,1 1 1,-1-1-1,1 1 0,0 0 0,0 0 1,0 0-1,0 0 0,0 0 1,0 0-1,0 1 0,1-1 0,-1 1 1,1-1-1,-2 6 0,6-7-48,0 1 0,0-1 0,0 0 0,0 0 0,0 0 0,0 0 0,0 0 0,0-1 0,1 1 0,-1-1 0,0 0 0,5-1 1,-4 2-30,49 0-389,-38-2 352,1 1-1,-1 0 0,0 1 0,0 1 0,0 1 1,0 0-1,0 1 0,0 0 0,18 9 1,-31-13 110,-1 1 0,1 0 0,-1-1 0,1 1 0,-1 0 0,1 0 0,-1 0 0,0 0 0,1 1 0,-1-1 0,0 0 0,0 1 0,0-1 0,0 0 0,0 1 0,0-1 0,0 1 1,0-1-1,-1 1 0,1 0 0,-1-1 0,1 1 0,-1 0 0,1 3 0,-2-3 42,1 0 0,-1 0 1,0 1-1,0-1 0,0 0 0,0 0 1,0 0-1,-1 0 0,1 0 0,-1-1 0,1 1 1,-1 0-1,1-1 0,-1 1 0,-3 2 1,-9 5 293,0-1 0,0 0 0,-28 11 0,-65 16 99,88-29-6024,48-24 1349,10-7-1991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4.090"/>
    </inkml:context>
    <inkml:brush xml:id="br0">
      <inkml:brushProperty name="width" value="0.025" units="cm"/>
      <inkml:brushProperty name="height" value="0.025" units="cm"/>
    </inkml:brush>
  </inkml:definitions>
  <inkml:trace contextRef="#ctx0" brushRef="#br0">108 0 17008,'0'0'5771,"-6"8"-4025,-12 19-707,1 0 1,-21 45-1,33-62-981,0 0 0,1 0 0,1 0-1,0 1 1,0-1 0,1 1 0,0-1 0,1 1 0,0 0-1,1 0 1,0-1 0,3 17 0,-3-25-55,1-1 1,0 1-1,0 0 1,0 0 0,0-1-1,0 1 1,0-1-1,0 1 1,0-1-1,0 1 1,1-1-1,-1 0 1,1 1-1,-1-1 1,1 0-1,-1 0 1,1 0-1,0 0 1,0-1-1,-1 1 1,1 0-1,0-1 1,0 1 0,0-1-1,0 1 1,-1-1-1,1 0 1,0 0-1,0 0 1,0 0-1,0 0 1,0-1-1,0 1 1,0 0-1,2-2 1,4 1 6,0-1 0,0-1 0,-1 1 0,0-1 1,1-1-1,-1 1 0,9-7 0,0-3-7,-1 0-1,0-2 1,19-23-1,-20 21-21,2 0-1,23-19 1,-53 80-130,6-28 242,-17 45 118,24-57-142,-1 1 1,1-1-1,0 1 0,0 0 1,1 0-1,-1-1 1,1 1-1,0 0 0,0 0 1,2 7-1,-2-11-50,1 0-1,0 0 1,-1 0-1,1 0 1,0 0-1,0 0 1,-1-1 0,1 1-1,0 0 1,0-1-1,0 1 1,0-1-1,0 1 1,0-1-1,0 1 1,0-1-1,0 0 1,0 1 0,0-1-1,0 0 1,0 0-1,0 0 1,1 0-1,-1 0 1,0 0-1,0 0 1,0 0-1,0 0 1,0 0-1,0-1 1,0 1 0,0 0-1,0-1 1,0 1-1,0-1 1,0 1-1,2-2 1,38-20 445,-17 4-421,0-1 0,-1-2-1,-1 0 1,-1-1 0,20-28 0,-121 216-1640,78-162 1313,1 0-2930,1-9-3756,3-13-1230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4.436"/>
    </inkml:context>
    <inkml:brush xml:id="br0">
      <inkml:brushProperty name="width" value="0.025" units="cm"/>
      <inkml:brushProperty name="height" value="0.025" units="cm"/>
    </inkml:brush>
  </inkml:definitions>
  <inkml:trace contextRef="#ctx0" brushRef="#br0">7 1 17745,'0'0'6758,"-6"60"-9288,10-50-1666,2-1-3556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5.170"/>
    </inkml:context>
    <inkml:brush xml:id="br0">
      <inkml:brushProperty name="width" value="0.025" units="cm"/>
      <inkml:brushProperty name="height" value="0.025" units="cm"/>
    </inkml:brush>
  </inkml:definitions>
  <inkml:trace contextRef="#ctx0" brushRef="#br0">143 133 7495,'7'-10'3369,"0"2"-2605,26-39 2992,-30 42-3002,0 1 1,0-1-1,-1 0 1,0 0-1,0 0 0,0 0 1,-1-1-1,0 1 1,1-10-1,-1 15-678,-1 0 0,0-1 0,0 1 0,0 0 0,0 0 0,0-1 0,0 1 0,0 0 0,0 0 0,0-1 0,0 1 0,0 0 0,0 0 0,-1-1 0,1 1 0,0 0 0,0 0 0,0-1 0,0 1 0,0 0 0,0 0 0,-1 0 0,1-1 0,0 1 0,0 0 0,0 0 0,0 0 0,-1 0 0,1-1 0,0 1 0,0 0 0,0 0 0,-1 0 0,1 0 0,0 0 0,0 0 0,-1 0 0,1 0 0,-1 0 0,-10 5 812,-9 15-593,-5 16 194,2 1 0,2 1 0,1 1 1,2 1-1,2 1 0,2 0 0,-17 80 0,28-106-432,1 0-1,1-1 0,0 1 1,1 0-1,1 0 1,3 20-1,-3-30-63,0 0-1,1 0 1,-1 0-1,1 0 1,0 0-1,0 0 0,0-1 1,1 1-1,0-1 1,-1 0-1,2 0 1,-1 0-1,0 0 1,1 0-1,0-1 1,0 1-1,0-1 1,0 0-1,0 0 1,1-1-1,8 5 1,-13-7 6,0 0 1,1 0-1,-1 0 1,0 0 0,1 0-1,-1 0 1,0 0 0,0 0-1,1 0 1,-1 0-1,0 0 1,1 0 0,-1 0-1,0 0 1,1 0 0,-1 0-1,0 0 1,1 0-1,-1 0 1,0 0 0,0 0-1,1-1 1,-1 1 0,0 0-1,1 0 1,-1 0-1,0 0 1,0-1 0,0 1-1,1 0 1,-1 0-1,0-1 1,0 1 0,0 0-1,1 0 1,-1-1 0,0 1-1,0 0 1,0-1-1,0 1 1,0 0 0,0-1-1,1-21-55,-9-22-48,-8 4-140,12 30-48,0 1 0,0-1 0,1 0 0,0 0 0,-1-13 0,5 22 267,1 0 1,-1 1-1,0-1 0,1 1 1,-1-1-1,1 1 0,-1-1 1,1 1-1,-1 0 0,1-1 1,0 1-1,-1 0 0,1 0 1,-1 0-1,1 1 1,2-1-1,1 0-5,15-1 83,-1-2-1,0-1 0,0 0 1,0-1-1,-1-1 0,1-1 0,-2-1 1,1 0-1,-1-1 0,31-22 0,-34 21 97,0-1 0,0 0 0,-1-1 0,0 0-1,-1-2 1,-1 1 0,0-1 0,-1-1-1,0 0 1,-1 0 0,-1-1 0,7-18-1,-12 25-97,0 0-1,0-1 1,-1 0-1,-1 1 1,0-1-1,0 0 0,0 0 1,-3-19-1,2 28-51,0 0-1,-1 1 0,1-1 1,0 0-1,0 0 1,-1 0-1,1 0 0,0 0 1,-1 1-1,1-1 0,-1 0 1,0 0-1,1 1 1,-1-1-1,1 0 0,-1 1 1,0-1-1,1 1 1,-1-1-1,0 1 0,0-1 1,0 1-1,1-1 0,-1 1 1,0 0-1,0-1 1,0 1-1,0 0 0,0 0 1,0 0-1,1 0 1,-1 0-1,0 0 0,0 0 1,0 0-1,0 0 1,0 0-1,0 0 0,0 0 1,0 1-1,1-1 0,-1 0 1,0 1-1,0-1 1,0 1-1,1-1 0,-1 1 1,0-1-1,0 1 0,-4 2-18,0 0 0,0 0-1,1 1 1,-1-1-1,1 1 1,-7 8-1,-3 7 32,2 1 0,0 0 0,1 1 0,1 1 0,1 0 0,1 0 0,1 0 0,1 1 0,1 0 0,1 1 0,1-1 0,1 1 0,1-1 1,2 27-1,-1-47-48,0-1 1,1 1-1,-1-1 1,1 1-1,0-1 1,0 0 0,0 1-1,0-1 1,0 0-1,0 0 1,1 1-1,-1-1 1,1 0-1,-1-1 1,1 1 0,0 0-1,0 0 1,0-1-1,0 1 1,0-1-1,0 1 1,0-1 0,0 0-1,1 0 1,-1 0-1,0 0 1,1 0-1,-1-1 1,1 1 0,-1-1-1,1 0 1,-1 1-1,1-1 1,-1 0-1,1 0 1,-1-1-1,1 1 1,-1 0 0,4-2-1,-5 2-127,0-1 1,1 0-1,-1 0 0,0 0 0,0 0 0,0 0 1,1 0-1,-1 0 0,0 0 0,0 0 0,0 0 0,-1-1 1,1 1-1,0 0 0,0-1 0,-1 1 0,1 0 1,-1-1-1,1 1 0,-1-1 0,1 1 0,-1-1 1,0 1-1,0-1 0,0 1 0,0-1 0,0 1 1,0-1-1,0 1 0,-1-1 0,1 1 0,0-1 1,-1-1-1,0-3-174,-1 0 1,1 1-1,-1-1 1,0 0-1,-1 0 1,1 1-1,-5-8 1,-7-3 516,0 0 0,-1 1 0,-29-22 0,10 8 1817,33 28-1949,0 0-1,-1 0 1,1 0 0,0 0-1,0 1 1,0-1 0,0-1 0,0 1-1,1 0 1,-1 0 0,0 0-1,0 0 1,1-1 0,-1 1 0,1 0-1,-1 0 1,1-1 0,0 1-1,-1 0 1,1-1 0,0 1 0,0-2-1,0 2 33,1 0-1,0 0 1,-1 0-1,1 0 1,0 0-1,0 0 1,-1 0-1,1 1 1,0-1-1,0 0 1,0 1-1,0-1 1,0 1-1,0-1 1,0 1-1,0-1 1,0 1-1,0-1 1,0 1 0,3 0-1,10-3 603,1 2 0,-1 0-1,19 1 1,-22 0-538,120-3-6052,-81-2-2286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6.182"/>
    </inkml:context>
    <inkml:brush xml:id="br0">
      <inkml:brushProperty name="width" value="0.025" units="cm"/>
      <inkml:brushProperty name="height" value="0.025" units="cm"/>
    </inkml:brush>
  </inkml:definitions>
  <inkml:trace contextRef="#ctx0" brushRef="#br0">168 349 13741,'0'0'10009,"-8"-7"-8711,6 5-1262,1 0 23,-1 0 0,0 0 0,0 0 0,0 1 0,-1-1 0,1 0 0,0 1 0,-1 0 1,1-1-1,-1 1 0,1 0 0,-1 0 0,1 0 0,-1 1 0,0-1 0,1 1 0,-1-1 0,0 1 0,0 0 0,1 0 0,-1 0 0,0 0 0,0 1 0,1-1 0,-1 1 1,0 0-1,1-1 0,-1 1 0,1 0 0,-1 1 0,1-1 0,-1 0 0,1 1 0,-3 1 0,0 2-28,-1-1 1,1 0-1,0 1 0,0 0 0,0 1 1,1-1-1,0 1 0,0 0 0,0-1 1,1 2-1,0-1 0,0 0 0,0 1 1,1-1-1,0 1 0,1 0 1,-1 0-1,1 0 0,0 0 0,1 7 1,0-12-30,1-1 1,-1 1 0,1 0-1,-1-1 1,1 1 0,0-1 0,0 1-1,0-1 1,0 0 0,0 1-1,0-1 1,0 0 0,0 0-1,1 1 1,-1-1 0,0 0-1,1 0 1,-1 0 0,1-1 0,-1 1-1,1 0 1,-1 0 0,1-1-1,0 1 1,-1-1 0,1 0-1,0 1 1,-1-1 0,1 0-1,0 0 1,-1 0 0,1 0 0,0 0-1,-1-1 1,1 1 0,2-1-1,3 1 34,1-1-1,0-1 0,0 1 1,-1-1-1,1 0 0,13-7 1,-11 3 6,0 0-1,0-1 1,0-1 0,-1 1 0,0-2 0,0 1 0,-1-1 0,0 0 0,8-14 0,-12 17-2,0-1 0,0 1 1,-1-1-1,0 0 0,0 0 1,-1 0-1,0 0 1,0-1-1,0 1 0,-1-1 1,0 1-1,-1-1 0,0 1 1,0-1-1,0 1 0,-2-9 1,1 15-45,1 1 0,0-1 1,-1 0-1,1 0 0,-1 0 0,1 0 1,-1 1-1,1-1 0,-1 0 0,0 1 1,1-1-1,-1 0 0,0 1 1,0-1-1,0 1 0,1-1 0,-1 1 1,0-1-1,0 1 0,0 0 1,0-1-1,0 1 0,0 0 0,1 0 1,-1 0-1,0 0 0,0-1 1,0 1-1,0 1 0,0-1 0,0 0 1,0 0-1,0 0 0,0 0 1,0 1-1,0-1 0,0 0 0,1 1 1,-1-1-1,0 1 0,0-1 0,0 1 1,1-1-1,-1 1 0,0-1 1,0 1-1,1 0 0,-1 0 0,1-1 1,-1 1-1,1 0 0,-1 0 1,1 0-1,-1-1 0,0 3 0,-1 1-2,0 0-1,1 0 1,-1 0-1,1 0 1,0 0-1,0 1 1,0-1-1,0 0 1,1 1-1,0-1 1,0 1-1,0-1 0,0 0 1,2 6-1,-1-7 8,-1-1 0,1 0 0,0 0 0,0 0-1,0 0 1,0 0 0,0 0 0,1 0 0,-1-1-1,1 1 1,-1 0 0,1-1 0,-1 1 0,1-1-1,0 1 1,0-1 0,0 0 0,0 0 0,0 0-1,0 0 1,0 0 0,0 0 0,0 0 0,0-1 0,0 1-1,1-1 1,-1 0 0,4 0 0,7 0 51,-1-1-1,1-1 1,-1 0 0,0 0 0,0-1-1,0-1 1,0 0 0,-1-1 0,0 0 0,0-1-1,0 0 1,0-1 0,-1 0 0,0 0 0,-1-1-1,1-1 1,15-18 0,-7 7 67,-1-1 0,-1-1 0,-1 0 0,-1-1 0,-1 0 0,-1-1 0,12-34 0,-16 29-76,-7 15-87,-4 13 12,-4 9-15,-15 31 112,1 2 0,2 0 0,2 1-1,2 1 1,1 1 0,-9 54 0,20-79-37,0 0 0,1 1-1,1-1 1,0 0 0,2 1 0,0-1 0,2 0 0,0 0-1,0 0 1,2 0 0,1-1 0,0 1 0,13 25 0,-13-33-72,-1 1 1,0 0 0,-1 0 0,0 1-1,-1-1 1,-1 1 0,2 21 0,-4-32 42,0 1 0,0-1 0,0 1 0,0 0 0,-1-1 0,1 1 0,-1-1 0,0 1 0,0-1 0,0 1 0,0-1 0,0 0 0,-1 1 0,1-1 0,-1 0 0,1 0 0,-4 3 0,3-3 8,-1-1 1,0 1 0,0 0 0,0-1-1,-1 0 1,1 1 0,0-1 0,0-1-1,-1 1 1,1 0 0,0-1 0,-1 0 0,1 1-1,-1-2 1,1 1 0,0 0 0,-4-1-1,1-1 6,1 1 1,-1-1-1,1-1 0,0 1 0,0-1 0,0 1 0,0-2 0,0 1 0,0 0 0,1-1 0,0 0 1,0 0-1,0 0 0,0-1 0,1 1 0,-1-1 0,1 0 0,0 0 0,-2-6 0,-5-8-1,1 0 0,1 0 0,-10-40 0,15 49-9,1-1-1,0 1 1,1-1 0,0 0 0,0 1-1,1-1 1,1 1 0,2-14-1,-2 19 0,0 1-1,1-1 0,-1 0 0,1 0 1,0 1-1,1-1 0,-1 1 0,1-1 1,0 1-1,0 0 0,0 0 0,1 1 1,-1-1-1,1 1 0,0-1 0,0 1 1,0 0-1,9-4 0,15-5-264,0 1 1,1 1-1,0 2 0,1 1 1,59-7-1,24-5-10327,-47 3-7112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7.943"/>
    </inkml:context>
    <inkml:brush xml:id="br0">
      <inkml:brushProperty name="width" value="0.025" units="cm"/>
      <inkml:brushProperty name="height" value="0.025" units="cm"/>
    </inkml:brush>
  </inkml:definitions>
  <inkml:trace contextRef="#ctx0" brushRef="#br0">2 0 11627,'0'0'10090,"5"13"-8217,3 7-1420,-2 1 0,-1 0 0,0 0 0,-1 0 0,0 27 0,-5-5-77,-2 1 0,-2-1 0,-18 76 0,21-109-311,0-6-21,2-1 0,-1 1 0,0 0 0,1-1 0,-1 1 1,1 0-1,0-1 0,0 1 0,0-1 0,2 6 0,-1-8-16,0 0-1,0 1 1,0-1 0,0 0 0,0 0-1,0 0 1,0 0 0,1-1 0,-1 1-1,0 0 1,0 0 0,1-1 0,-1 1-1,1-1 1,-1 1 0,1-1 0,-1 1 0,1-1-1,-1 0 1,1 0 0,-1 0 0,1 0-1,-1 0 1,1 0 0,2-1 0,20-2-27,1 0 1,-1-2 0,0-1 0,0-1 0,-1-2 0,0 0 0,23-12 0,-22 10-477,60-32-4174,-35 5-3257,-21 6-2654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08.428"/>
    </inkml:context>
    <inkml:brush xml:id="br0">
      <inkml:brushProperty name="width" value="0.025" units="cm"/>
      <inkml:brushProperty name="height" value="0.025" units="cm"/>
    </inkml:brush>
  </inkml:definitions>
  <inkml:trace contextRef="#ctx0" brushRef="#br0">112 25 17136,'0'0'1623,"-4"12"-240,-69 209 2190,62-179-3293,3 0 0,1 1-1,-2 71 1,9-114-253,1-1-1,-1 1 0,0 0 1,1-1-1,-1 1 0,0-1 1,1 1-1,-1 0 1,0 0-1,1-1 0,-1 1 1,1 0-1,-1 0 0,1 0 1,-1-1-1,0 1 0,1 0 1,-1 0-1,1 0 1,-1 0-1,1 0 0,-1 0 1,1 0-1,-1 0 0,1 0 1,-1 0-1,1 0 1,-1 0-1,0 0 0,1 0 1,-1 0-1,1 1 0,-1-1 1,1 0-1,-1 0 1,0 1-1,1-1 0,-1 0 1,1 0-1,-1 1 0,0-1 1,1 0-1,-1 1 1,0-1-1,0 0 0,1 1 1,-1-1-1,0 1 0,0-1 1,1 1-1,-1-1 1,0 0-1,0 1 0,0-1 1,0 1-1,0-1 0,0 1 1,0-1-1,0 1 0,0-1 1,0 1-1,0-1 1,0 1-1,0 0 0,25-34 972,-11 1-942,-2 0 1,0-1-1,-3-1 0,0 0 1,-2 0-1,-2 0 1,-1-1-1,-2-61 0,-2 91-47,0 1-1,-1 0 1,1-1 0,-1 1-1,0 0 1,-1-1-1,-2-6 1,4 10-7,-1 1 1,1-1-1,0 1 0,-1-1 1,1 1-1,0-1 0,-1 1 1,1-1-1,0 1 0,-1-1 0,1 1 1,-1 0-1,1-1 0,-1 1 1,1 0-1,-1-1 0,1 1 1,-1 0-1,1 0 0,-1-1 1,0 1-1,1 0 0,-1 0 0,0 0 1,-1 0 0,1 1 0,0-1 1,0 1-1,0-1 1,0 1-1,0 0 0,0-1 1,0 1-1,0 0 0,0 0 1,0 0-1,1 0 0,-1 0 1,0 0-1,0 0 0,1 0 1,-2 2-1,-3 7 17,0 1 0,1 0 0,0-1-1,0 2 1,1-1 0,1 0 0,0 1 0,0-1 0,1 1-1,1-1 1,0 1 0,0-1 0,4 18 0,-4-27-14,1-1 1,0 0 0,0 1 0,-1-1-1,1 1 1,0-1 0,0 0-1,0 0 1,0 0 0,0 1 0,1-1-1,-1 0 1,0 0 0,0-1 0,1 1-1,-1 0 1,1 0 0,-1-1-1,1 1 1,-1-1 0,1 1 0,-1-1-1,1 1 1,-1-1 0,1 0 0,-1 0-1,1 0 1,0 0 0,-1 0-1,1 0 1,-1 0 0,1-1 0,-1 1-1,1 0 1,1-2 0,4 1 32,-1-1 0,0 0 0,0 0 0,0-1 0,0 0 1,0 0-1,8-6 0,12-15 39,-1-1 1,-1-1-1,-2-1 1,0-2 0,-2 0-1,20-38 1,-24 48 74,-16 19-150,1 0 0,-1 0 1,0 0-1,1 0 0,-1 0 0,0 0 0,0 0 0,1 0 0,-1 0 0,0 1 0,1-1 0,-1 0 1,0 0-1,0 0 0,1 0 0,-1 0 0,0 0 0,0 0 0,1 1 0,-1-1 0,0 0 1,0 0-1,0 0 0,1 1 0,-1-1 0,0 0 0,0 0 0,0 1 0,0-1 0,1 0 1,-1 0-1,0 1 0,0-1 0,0 0 0,0 0 0,0 1 0,0-1 0,0 0 0,0 1 0,3 45 222,-3-32-140,-1 101 425,-1-58-370,10 109 0,2-122-430,0-24-1393,4-7-3380,0-11-4007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8.142"/>
    </inkml:context>
    <inkml:brush xml:id="br0">
      <inkml:brushProperty name="width" value="0.025" units="cm"/>
      <inkml:brushProperty name="height" value="0.025" units="cm"/>
    </inkml:brush>
  </inkml:definitions>
  <inkml:trace contextRef="#ctx0" brushRef="#br0">172 1 16784,'0'0'2279,"-1"12"-282,-14 100 2205,8-71-3332,1-1 0,2 1 0,3 63 0,15-59-767,-14-44-97,1 0 0,-1 1 0,1-1 0,-1 0 1,0 0-1,1 0 0,0 0 0,-1 0 0,1 0 1,0 0-1,0 0 0,-1 0 0,1 0 0,0-1 1,0 1-1,0 0 0,0-1 0,0 1 0,0 0 0,0-1 1,0 1-1,0-1 0,0 1 0,1-1 0,-1 0 1,0 0-1,0 1 0,0-1 0,1 0 0,-1 0 1,0 0-1,0 0 0,0 0 0,0 0 0,2-1 0,-2 0-51,0 0 0,0 0 0,0-1-1,-1 1 1,1 0 0,0 0 0,-1-1-1,1 1 1,-1 0 0,1-1 0,-1 1-1,0-1 1,1 1 0,-1 0 0,0-1-1,0 1 1,0-1 0,0 1 0,0-1-1,-1 1 1,1-1 0,0 1 0,-2-3-1,-10-35-1665,4 25 1311,-1 1 0,0 0 0,-1 0 0,0 1 1,-1 1-1,-1 0 0,0 0 0,0 1 0,-1 1 0,0 0 0,-24-12 0,19 15 813,12 9 558,7-2-923,0 1 1,0-1-1,-1 0 1,1 0-1,0 0 1,0 0 0,0 0-1,0 0 1,0-1-1,1 1 1,-1 0-1,0 0 1,0-1-1,0 1 1,1-1-1,-1 1 1,0-1 0,3 1-1,8 2-92,0 0 1,1-1-1,-1 0 0,26 0 0,21-4-3383,-18-2-2194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2.979"/>
    </inkml:context>
    <inkml:brush xml:id="br0">
      <inkml:brushProperty name="width" value="0.025" units="cm"/>
      <inkml:brushProperty name="height" value="0.025" units="cm"/>
    </inkml:brush>
  </inkml:definitions>
  <inkml:trace contextRef="#ctx0" brushRef="#br0">130 1 1698,'0'0'21407,"-11"3"-20815,-1 0-414,0 1 0,1 0 0,-19 10 1,26-12-104,0 0 1,0 0-1,1 0 1,-1 1-1,1-1 1,0 1-1,-1 0 0,1 0 1,0 0-1,1 1 1,-1-1-1,1 1 1,-1 0-1,1-1 1,0 1-1,0 0 1,-1 5-1,4-8-116,-1 0-1,1-1 1,-1 1-1,1-1 0,-1 1 1,1 0-1,0-1 0,-1 1 1,1-1-1,0 0 1,-1 1-1,1-1 0,0 0 1,0 1-1,0-1 0,-1 0 1,1 0-1,0 0 1,0 1-1,0-1 0,-1 0 1,1 0-1,0 0 1,0 0-1,0-1 0,1 1 1,32-1-613,-31 1 456,84-10-2085,-65 5 2019,1 2 0,43 0 0,-66 3 267,1 0 1,-1 0-1,1 0 0,-1 1 0,1-1 0,-1 0 1,0 0-1,1 1 0,-1-1 0,1 0 0,-1 0 1,0 1-1,1-1 0,-1 0 0,0 1 0,1-1 1,-1 1-1,0-1 0,0 0 0,1 1 0,-1-1 1,0 1-1,0-1 0,0 1 0,1-1 1,-1 1-1,0-1 0,0 0 0,0 1 0,0-1 1,0 1-1,0-1 0,0 1 0,0-1 0,0 1 1,0-1-1,-1 1 0,1-1 0,0 1 0,0-1 1,0 1-1,0-1 0,-1 0 0,1 1 0,0-1 1,-1 1-1,-12 22 887,3-13 147,-1 0-1,0 0 1,0-1-1,-1-1 0,-16 10 1,-23 0-3,46-17-1405,0 0 1,-1-1 0,1 1-1,0-1 1,0 0-1,0-1 1,-1 0-1,-4-1 1,5-1-4599,12-2-3360,8-3 2291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8.500"/>
    </inkml:context>
    <inkml:brush xml:id="br0">
      <inkml:brushProperty name="width" value="0.025" units="cm"/>
      <inkml:brushProperty name="height" value="0.025" units="cm"/>
    </inkml:brush>
  </inkml:definitions>
  <inkml:trace contextRef="#ctx0" brushRef="#br0">84 1 9641,'0'0'7234,"-9"5"-3727,0 0-2834,1 1-1,-1 1 1,1-1 0,-12 13-1,19-17-564,-1 0-1,0 0 0,0 0 0,1 0 0,-1 0 0,1 0 0,-1 0 0,1 0 0,0 0 0,0 1 1,0-1-1,0 1 0,1-1 0,-1 0 0,0 1 0,1 0 0,0-1 0,0 1 0,0-1 0,0 1 1,0-1-1,0 1 0,0-1 0,1 1 0,0-1 0,-1 1 0,1-1 0,0 0 0,0 1 0,2 2 1,0-2-89,0-1 1,0 1 0,0-1-1,0 0 1,0-1 0,1 1 0,-1 0-1,1-1 1,-1 0 0,1 0 0,-1 0-1,1 0 1,0 0 0,-1-1-1,1 0 1,0 0 0,0 0 0,5-1-1,-2 1 12,0 0 0,-1-1 0,1 0 0,0 0 0,-1 0-1,1-1 1,-1 0 0,1-1 0,9-4 0,-14 5 54,0 1 0,0-1 1,1 1-1,-1-1 0,0 0 0,0 0 0,-1 0 1,1 0-1,0 0 0,-1 0 0,1-1 0,-1 1 0,0-1 1,1 1-1,-1-1 0,0 1 0,-1-1 0,1 1 1,0-1-1,-1 0 0,0 1 0,1-1 0,-1-4 1,-1 4-8,0 1 1,0-1-1,0 1 1,0-1-1,0 1 1,0 0-1,-1-1 1,1 1-1,-1 0 1,1 0-1,-1 0 1,0 0-1,0 0 1,0 0-1,0 1 1,0-1-1,-1 1 1,1-1-1,0 1 1,-1 0-1,1 0 1,-1 0-1,-2-1 1,-11-2-20,0 1 0,0 0 0,-25 0-1,26 2-4606,80 3-4965,-19-2 1206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8.862"/>
    </inkml:context>
    <inkml:brush xml:id="br0">
      <inkml:brushProperty name="width" value="0.025" units="cm"/>
      <inkml:brushProperty name="height" value="0.025" units="cm"/>
    </inkml:brush>
  </inkml:definitions>
  <inkml:trace contextRef="#ctx0" brushRef="#br0">85 1 17232,'0'0'11424,"1"11"-10404,-2 16-760,-1 0 0,-2-1 0,0 1 0,-2-1 0,-1 1 0,-17 44 0,-12 45-195,36-115-45,-1 0 1,1-1 0,0 1 0,0-1-1,0 1 1,0 0 0,-1-1 0,1 1 0,0 0-1,0-1 1,0 1 0,0-1 0,1 1 0,-1 0-1,0-1 1,0 1 0,0-1 0,0 1 0,1 0-1,-1-1 1,0 1 0,1-1 0,-1 1-1,0-1 1,1 1 0,-1-1 0,1 1 0,-1-1-1,1 1 1,-1-1 0,1 0 0,0 1 0,23 0 291,32-18-139,-54 16-154,123-39 92,-60 20-1770,-2-2-4256,-40 11-737,-1-2-4777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9.421"/>
    </inkml:context>
    <inkml:brush xml:id="br0">
      <inkml:brushProperty name="width" value="0.025" units="cm"/>
      <inkml:brushProperty name="height" value="0.025" units="cm"/>
    </inkml:brush>
  </inkml:definitions>
  <inkml:trace contextRef="#ctx0" brushRef="#br0">81 24 8584,'0'0'17878,"-6"11"-16687,-6 16-832,0 0 1,2 0-1,1 1 1,2 0-1,-8 50 1,6 28 472,9-106-820,0 0 1,0 0-1,0 0 0,0 0 0,0 0 0,0 1 0,0-1 0,0 0 1,0 0-1,0 0 0,0 0 0,0 0 0,0 0 0,0 0 0,0 0 1,0 0-1,0 1 0,0-1 0,0 0 0,0 0 0,1 0 0,-1 0 1,0 0-1,0 0 0,0 0 0,0 0 0,0 0 0,0 0 0,0 0 0,0 0 1,0 0-1,1 0 0,-1 0 0,0 0 0,0 1 0,0-1 0,0 0 1,0 0-1,0 0 0,0 0 0,1-1 0,-1 1 0,0 0 0,0 0 1,0 0-1,0 0 0,0 0 0,0 0 0,0 0 0,0 0 0,1 0 1,-1 0-1,0 0 0,0 0 0,0 0 0,0 0 0,0 0 0,0 0 0,0 0 1,0-1-1,0 1 0,0 0 0,0 0 0,11-10 297,8-13-156,-11 6-140,0-2 0,0 1 0,-2-1-1,0 0 1,5-37 0,-6 13 2,0-69 0,-8 96-61,-6 18-58,-8 23-77,14-17 178,0 0 1,1 0 0,0 0 0,1 0 0,0 1-1,0-1 1,1 0 0,0 1 0,2 15 0,-2-21 8,1 0 1,-1-1-1,1 1 1,0 0 0,0 0-1,0-1 1,1 1-1,-1 0 1,1-1-1,-1 1 1,1-1-1,0 0 1,0 1 0,0-1-1,0 0 1,0 0-1,1-1 1,-1 1-1,1 0 1,-1-1 0,1 1-1,-1-1 1,1 0-1,0 0 1,0 0-1,-1 0 1,1 0-1,0-1 1,0 1 0,5-1-1,-2 1 15,1-1 0,0-1 0,0 1-1,-1-1 1,1 0 0,-1 0 0,1-1 0,-1 0 0,1 0 0,-1-1-1,0 0 1,0 0 0,0 0 0,0-1 0,7-6 0,4-5 6,0 0 0,-2-2 0,18-23 0,26-26 70,-56 96-428,-19 72 314,10-71 42,1-1-1,2 1 0,0 47 0,3-76-85,0 0-1,0 0 1,1 0-1,-1 0 1,1 0-1,-1 1 0,1-1 1,0 0-1,0-1 1,0 1-1,0 0 0,0 0 1,1 0-1,-1-1 1,0 1-1,1 0 1,-1-1-1,1 1 0,2 1 1,-3-3-268,0 1 0,0-1 0,0 1 0,1-1 0,-1 0 0,0 1 0,0-1 1,0 0-1,1 0 0,-1 0 0,0 0 0,0 0 0,1 0 0,-1 0 0,0-1 0,0 1 0,0 0 0,1-1 1,-1 1-1,0-1 0,0 1 0,0-1 0,0 1 0,2-2 0,11-11-7097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19.745"/>
    </inkml:context>
    <inkml:brush xml:id="br0">
      <inkml:brushProperty name="width" value="0.025" units="cm"/>
      <inkml:brushProperty name="height" value="0.025" units="cm"/>
    </inkml:brush>
  </inkml:definitions>
  <inkml:trace contextRef="#ctx0" brushRef="#br0">13 1 19154,'0'0'7655,"1"57"-6053,-1-25-257,0 2-320,0 3-416,-1-2-385,-4-3-224,2 2 32,0-7-801,2-6-1793,1-8-3044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25.927"/>
    </inkml:context>
    <inkml:brush xml:id="br0">
      <inkml:brushProperty name="width" value="0.025" units="cm"/>
      <inkml:brushProperty name="height" value="0.025" units="cm"/>
    </inkml:brush>
  </inkml:definitions>
  <inkml:trace contextRef="#ctx0" brushRef="#br0">81 4 6534,'0'0'18818,"5"8"-18402,-3-4-372,0 0 0,0 0 0,-1 0 0,1 1 0,-1-1-1,0 0 1,0 1 0,0-1 0,-1 0 0,0 1 0,0 6 0,-1 3 148,-1 0 1,-1 0 0,-5 18 0,-15 42 558,9-32-386,2 0-1,1 1 0,2 0 0,-5 80 1,16-140-61,0-1 0,2 1 0,0 0 0,0 1 0,10-22 0,3-11-158,-15 40-130,14-48-18,2 1 1,2 1 0,33-61-1,-52 113-8,0 0 0,1 0 0,0 1 0,-1-1 0,1 0 0,0 1 0,0-1 0,0 1 0,0 0 0,1 0 0,-1 0 0,1 0 0,-1 0 0,1 0 0,0 1-1,0-1 1,0 1 0,-1 0 0,1 0 0,0 0 0,1 0 0,-1 0 0,0 1 0,0-1 0,0 1 0,0 0 0,0 0 0,1 0 0,-1 0 0,0 1 0,0-1 0,0 1 0,0 0 0,0 0 0,0 0 0,0 0-1,0 1 1,0-1 0,-1 1 0,1-1 0,0 1 0,-1 0 0,1 0 0,-1 0 0,0 1 0,0-1 0,0 0 0,0 1 0,0 0 0,2 3 0,-2-4 2,0 1 0,-1 0 0,1-1 0,0 1 0,-1 0 0,0 0 1,1 0-1,-1 0 0,0 0 0,-1 0 0,1 0 0,-1 0 0,1 0 0,-1 1 0,0-1 1,0 0-1,0 0 0,0 0 0,-1 0 0,1 1 0,-3 4 0,1-4 6,-1 0-1,1 0 1,-1 0-1,0 0 1,0-1-1,0 0 1,0 1-1,-1-1 1,1 0-1,-1-1 1,0 1-1,0-1 1,-6 3-1,-7 3 90,-2 0 1,1-2-1,-1-1 0,0 0 0,-36 4 1,41-8 22,0 0 0,0 0 1,-19-3-1,31 2-122,1-1-1,-1 1 1,0 0 0,1-1 0,-1 1-1,0-1 1,0 1 0,1-1 0,-1 0 0,1 0-1,-1 0 1,1 0 0,-1 0 0,1 0-1,0 0 1,-2-2 0,3 2-43,-1 0 0,1 0 0,0-1 0,-1 1-1,1 0 1,0 0 0,0-1 0,0 1 0,0 0 0,0 0 0,0 0 0,1-1 0,-1 1 0,0 0-1,1 0 1,-1 0 0,1-1 0,-1 1 0,1 0 0,-1 0 0,1 0 0,0 0 0,0 0 0,-1 0-1,1 0 1,2-1 0,4-5-936,1 1 0,-1 0 0,2 1 0,-1 0-1,0 0 1,1 1 0,0 0 0,0 0 0,10-2 0,-14 4 290,37-12-6618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26.271"/>
    </inkml:context>
    <inkml:brush xml:id="br0">
      <inkml:brushProperty name="width" value="0.025" units="cm"/>
      <inkml:brushProperty name="height" value="0.025" units="cm"/>
    </inkml:brush>
  </inkml:definitions>
  <inkml:trace contextRef="#ctx0" brushRef="#br0">0 33 14990,'0'0'3486,"10"-6"-470,30-17-432,-39 23-2502,0-1-1,0 1 1,-1-1 0,1 1-1,0 0 1,0-1-1,-1 1 1,1 0 0,0 0-1,0-1 1,0 1-1,0 0 1,-1 0 0,1 0-1,0 0 1,0 0-1,0 0 1,0 0 0,-1 0-1,1 1 1,0-1-1,0 0 1,0 0 0,-1 1-1,1-1 1,0 1-1,0-1 1,-1 0 0,1 1-1,0-1 1,-1 1 0,1 0-1,0-1 1,-1 1-1,1-1 1,-1 1 0,1 0-1,-1 0 1,0-1-1,1 1 1,-1 0 0,1 0-1,-1-1 1,0 1-1,0 0 1,0 0 0,1 0-1,-1 0 1,0-1-1,0 1 1,0 0 0,0 1-1,-2 48 343,1-45-176,-2 13-149,-1-1 0,-1 0 1,-1 0-1,-11 24 0,11-27-448,0 0 0,1 0 0,0 0 0,1 0 0,1 1 0,0-1 0,0 17 0,13-48-12409,-9 0 5690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9:26.628"/>
    </inkml:context>
    <inkml:brush xml:id="br0">
      <inkml:brushProperty name="width" value="0.025" units="cm"/>
      <inkml:brushProperty name="height" value="0.025" units="cm"/>
    </inkml:brush>
  </inkml:definitions>
  <inkml:trace contextRef="#ctx0" brushRef="#br0">1 229 11339,'0'0'14931,"9"1"-13313,3 0-1375,-1-2 0,0 1 1,0-1-1,1-1 0,-1 0 0,0-1 1,-1 0-1,1 0 0,0-1 0,-1-1 1,0 1-1,0-2 0,14-9 1,5-6-152,-1-2 1,-1-1 0,-1-1-1,29-37 1,-42 47-87,-12 14-9,0 0-1,-1 0 1,1 1 0,0-1-1,0 0 1,0 0-1,-1 0 1,1 1-1,0-1 1,0 1-1,0-1 1,0 0-1,0 1 1,0 0-1,0-1 1,0 1 0,1 0-1,0-1 1,-2 1-3,1 1 0,-1-1 0,1 0 0,-1 0 0,1 1 0,-1-1-1,1 0 1,-1 1 0,1-1 0,-1 0 0,0 1 0,1-1 0,-1 1 0,0-1 0,1 1 0,-1-1 0,0 1 0,0-1 0,1 1 0,-1-1 0,0 1 0,0-1 0,0 1 0,0-1 0,0 2 0,2 49-332,-2-33 279,3 49-83,3 35-821,2-36-7584,-3-52-1670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51.945"/>
    </inkml:context>
    <inkml:brush xml:id="br0">
      <inkml:brushProperty name="width" value="0.025" units="cm"/>
      <inkml:brushProperty name="height" value="0.025" units="cm"/>
    </inkml:brush>
  </inkml:definitions>
  <inkml:trace contextRef="#ctx0" brushRef="#br0">93 1 14638,'0'0'12732,"0"15"-12769,-15 188 121,-3 37-19,18-239-96,0-1-1,0 0 1,-1 1 0,1-1-1,0 1 1,0-1 0,0 1-1,0-1 1,0 1 0,0-1-1,0 1 1,0-1 0,0 1-1,0-1 1,0 1 0,0-1-1,0 1 1,0-1-1,0 1 1,0-1 0,1 1-1,-1-1 1,0 1 0,0-1-1,1 1 1,-1-1 0,0 0-1,0 1 1,1-1 0,-1 0-1,1 1 1,-1-1 0,0 0-1,1 1 1,-1-1 0,1 0-1,-1 0 1,0 1 0,1-1-1,-1 0 1,1 0 0,0 1-1,0-2-97,0 0 1,0 0-1,0 0 0,-1 0 0,1 0 0,0 0 0,-1 0 1,1 0-1,-1 0 0,1 0 0,-1 0 0,0 0 0,1 0 1,-1 0-1,0-1 0,0 1 0,0 0 0,0-2 0,1-10-305,-1-1-1,-1 1 0,0 0 1,-1 0-1,-6-24 0,6 30 555,0 0 0,-1 0 0,0 0-1,0 0 1,0 1 0,-1 0-1,0-1 1,-1 1 0,1 1 0,-1-1-1,0 1 1,-7-6 0,12 11-78,0 0 0,0-1 1,0 1-1,0 0 0,0 0 0,-1 0 1,1-1-1,0 1 0,0 0 0,0 0 1,-1 0-1,1-1 0,0 1 1,0 0-1,0 0 0,-1 0 0,1 0 1,0 0-1,0-1 0,-1 1 0,1 0 1,0 0-1,0 0 0,-1 0 1,1 0-1,0 0 0,0 0 0,-1 0 1,1 0-1,0 0 0,-1 0 0,1 0 1,0 0-1,0 0 0,-1 0 0,1 1 1,0-1-1,0 0 0,-1 0 1,1 0-1,0 0 0,0 0 0,0 1 1,-1-1-1,1 0 0,0 0 0,0 0 1,0 1-1,0-1 0,-1 0 1,1 1-1,7 12 295,-3-11-571,1 0-1,-1 1 0,1-2 0,-1 1 1,1 0-1,0-1 0,0 0 0,0 0 1,7 0-1,48-1-7838,-46 0 4480,17-2-6027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52.306"/>
    </inkml:context>
    <inkml:brush xml:id="br0">
      <inkml:brushProperty name="width" value="0.025" units="cm"/>
      <inkml:brushProperty name="height" value="0.025" units="cm"/>
    </inkml:brush>
  </inkml:definitions>
  <inkml:trace contextRef="#ctx0" brushRef="#br0">43 17 11339,'0'0'9251,"-5"10"-8279,3-6-835,-24 49 535,24-50-617,1 0 0,-1 0 0,1 1 0,0-1 0,0 1 1,1-1-1,-1 1 0,1-1 0,0 1 0,0-1 0,0 1 0,0-1 0,0 1 0,1-1 0,0 1 0,1 4 0,-1-7-1,0 0 0,1 0 0,-1 0-1,0 0 1,1 0 0,-1 0 0,1 0-1,-1 0 1,1-1 0,0 1 0,-1 0-1,1-1 1,0 0 0,-1 1 0,1-1-1,0 0 1,-1 0 0,1 0 0,0 0-1,0 0 1,-1 0 0,1 0 0,0-1-1,2 0 1,2 0 148,-1 0-1,0 0 1,1-1-1,-1 0 1,0 0-1,9-5 1,-8 2-47,0 0 1,0 0-1,0 0 0,-1-1 1,0 0-1,0 0 0,0 0 1,-1-1-1,6-10 0,-10 15-101,1 1 0,0-1-1,0 0 1,-1 0 0,1 1-1,-1-1 1,1 0-1,-1 0 1,0 0 0,0 0-1,1 0 1,-2 0 0,1 0-1,0 1 1,0-1-1,0 0 1,-1 0 0,1 0-1,-1 0 1,0 1 0,1-1-1,-1 0 1,0 0-1,0 1 1,0-1 0,0 1-1,-1-1 1,1 1 0,0-1-1,0 1 1,-1 0 0,1-1-1,-1 1 1,1 0-1,-1 0 1,0 0 0,1 0-1,-1 1 1,0-1 0,0 0-1,0 1 1,1-1-1,-3 1 1,-4-2-16,0 0 0,0 0 1,0 1-1,0 1 0,-1-1 0,1 1 0,-10 1 0,16 0-133,-1-1-1,1 1 0,-1-1 0,1 1 0,0 0 0,-1 0 0,1 0 0,0 0 0,-1 0 0,1 0 0,0 1 0,-2 1 0,3-2-120,0 0 0,0 0 0,0 1 0,1-1 0,-1 0 0,0 0 0,1 1 0,-1-1 0,1 0 0,-1 1 0,1-1 0,0 0 0,-1 1 0,1-1 0,0 1 0,0-1 0,0 1 0,0-1 0,0 0 0,0 1 0,1-1 0,0 3 0,-1-3-78,1 0-1,-1 0 0,1 0 0,-1 0 0,1-1 0,0 1 0,-1 0 0,1 0 0,0-1 1,0 1-1,-1 0 0,1-1 0,0 1 0,0-1 0,0 1 0,0-1 0,0 1 0,0-1 1,0 0-1,0 0 0,0 1 0,0-1 0,0 0 0,0 0 0,0 0 0,0 0 0,0 0 0,1 0 1,0 0-235,22 0-6769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52.697"/>
    </inkml:context>
    <inkml:brush xml:id="br0">
      <inkml:brushProperty name="width" value="0.025" units="cm"/>
      <inkml:brushProperty name="height" value="0.025" units="cm"/>
    </inkml:brush>
  </inkml:definitions>
  <inkml:trace contextRef="#ctx0" brushRef="#br0">60 0 8872,'0'0'9332,"-5"12"-7416,-6 17-641,2 1-1,1 0 1,-9 60 0,17 72-409,1-100-90,-5 61 0,0-102 175,2-31 307,2-36-318,13-39-921,42-141-1,-43 183-113,-7 29 73,-1 0 1,2 0-1,-1 1 1,11-17-1,-15 28 11,1 0 0,-1 0 0,0 0 1,1 0-1,-1 0 0,1 1 0,0-1 0,0 0 0,-1 1 0,1 0 0,0-1 1,0 1-1,0 0 0,1 0 0,2-1 0,-4 2-2,1 0-1,-1 0 1,1 0-1,0 0 1,-1 1-1,1-1 1,-1 0-1,1 1 1,-1-1-1,1 1 1,-1 0-1,1 0 1,-1-1-1,0 1 1,0 0-1,1 0 1,-1 0-1,0 0 1,0 0-1,0 1 1,0-1-1,0 0 1,0 1-1,0-1 1,0 0-1,0 2 1,1 0 2,0 0 0,-1-1 0,1 1 0,-1 0 0,1 0 0,-1 0 0,0 0 0,0 0 0,-1 0 0,1 1 1,0-1-1,-1 0 0,0 0 0,0 0 0,0 1 0,0-1 0,-1 0 0,1 0 0,-2 6 0,0-4 28,0-1-1,-1 1 1,1-1 0,-1 0-1,0 0 1,0 0 0,0 0-1,0-1 1,-1 1 0,0-1 0,-7 6-1,1-3 54,0 0 0,0-1 1,0 0-1,-1 0 0,1-1 0,-1 0 0,0-1 0,0 0 0,-1-1 0,-19 1 1,30-3-165,0 0 0,1 0 0,-1 0 1,1-1-1,-1 1 0,0 0 0,1-1 1,-1 1-1,1 0 0,-1-1 0,1 1 1,-1-1-1,1 1 0,-1-1 0,1 1 1,-1-1-1,1 1 0,0-1 0,-1 1 1,1-1-1,0 1 0,-1-1 0,1 0 1,0 1-1,0-1 0,0 0 0,0 1 1,-1-1-1,1 0 0,0 1 0,0-1 1,0 0-1,0 1 0,0-1 0,1 0 1,-1 1-1,0-1 0,0 1 1,0-1-1,1 0 0,-1 1 0,0-1 1,0 1-1,1-1 0,0 0 0,14-33-7370,6 7-1152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3.415"/>
    </inkml:context>
    <inkml:brush xml:id="br0">
      <inkml:brushProperty name="width" value="0.025" units="cm"/>
      <inkml:brushProperty name="height" value="0.025" units="cm"/>
    </inkml:brush>
  </inkml:definitions>
  <inkml:trace contextRef="#ctx0" brushRef="#br0">122 1 13132,'0'0'13320,"-2"8"-13085,-1 1-214,2-6-32,-1 1-1,1-1 0,0 1 0,0-1 0,1 1 0,-1-1 0,1 1 0,0 4 0,4-7-674,0 1 0,1-1 0,-1 0-1,1-1 1,-1 1 0,1-1 0,-1 0-1,1 0 1,8-1 0,-4 1-694,-7 0 1236,32 4-1875,-33-4 2087,-1 1 0,1-1 0,0 0 0,-1 0 0,1 0 0,-1 0 0,1 1 0,-1-1-1,1 0 1,-1 1 0,1-1 0,-1 0 0,1 1 0,-1-1 0,1 1 0,-1-1 0,0 0 0,1 1 0,-1-1 0,0 1 0,1-1 0,-1 1 0,0 0 0,1-1 0,-1 1 0,0-1 0,0 1 0,0-1 0,0 1 0,0 0 0,0-1-1,0 1 1,0-1 0,0 1 0,0 0 0,0-1 0,0 1 0,0-1 0,0 1 0,0 0 0,0-1 0,-1 1 0,1-1 0,0 1 0,-1-1 0,1 1 0,0-1 0,-1 1 0,1-1 0,0 1 0,-1-1 0,1 0 0,-1 1 0,0 0 0,-11 9 1036,-1 0 0,1-1 0,-2-1 0,1 0 0,-2 0 1,1-1-1,-25 7 0,32-11-697,-2 1-55,3-1-292,1-1-1,-1 1 0,0-1 1,0-1-1,0 1 0,0-1 1,0 0-1,-9 0 0,15-2-393,-1 1 0,1-1 0,0 0-1,-1 0 1,1 1 0,0-1 0,-1 0-1,1 0 1,0 0 0,0 0 0,-1 0-1,1 1 1,0-1 0,0 0-1,0 0 1,0 0 0,0 0 0,1 0-1,-1 1 1,0-1 0,0 0 0,0 0-1,1 0 1,-1 0 0,1-1 0,13-24-13381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1:53.070"/>
    </inkml:context>
    <inkml:brush xml:id="br0">
      <inkml:brushProperty name="width" value="0.025" units="cm"/>
      <inkml:brushProperty name="height" value="0.025" units="cm"/>
    </inkml:brush>
  </inkml:definitions>
  <inkml:trace contextRef="#ctx0" brushRef="#br0">1 0 12716,'0'0'15919,"21"77"-15438,-27-37-193,-1-2-224,3 0-32,0-3 0,3-8-480,1-11-2051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19.986"/>
    </inkml:context>
    <inkml:brush xml:id="br0">
      <inkml:brushProperty name="width" value="0.025" units="cm"/>
      <inkml:brushProperty name="height" value="0.025" units="cm"/>
    </inkml:brush>
  </inkml:definitions>
  <inkml:trace contextRef="#ctx0" brushRef="#br0">18 209 5349,'0'0'6337,"4"-10"-3636,-1 2-2541,19-40 3022,-20 46-2971,0 0 1,-1-1-1,1 1 1,0 0-1,0 0 0,1 0 1,-1 0-1,0 0 1,1 0-1,-1 1 0,1-1 1,-1 1-1,1 0 0,0 0 1,-1 0-1,1 0 1,0 0-1,0 0 0,3 1 1,-2-1-128,0 0 0,0 1 0,0 0 0,0 0 0,0 0 0,0 0 0,0 1 0,0-1 0,0 1 0,0 0 0,0 0 0,0 1 0,0-1 0,-1 1 0,1 0-1,0 0 1,-1 0 0,1 0 0,-1 1 0,0-1 0,0 1 0,0 0 0,0 0 0,-1 0 0,1 0 0,-1 0 0,0 1 0,1-1 0,-2 1 0,1 0 0,0-1 0,-1 1 0,1 0 0,-1 0 0,0 0 0,-1 0 0,1 0 0,-1 0 0,0 0 0,0 8 0,-1 23 210,-1 0-1,-2 0 1,-2-1 0,-16 59-1,12-57-38,2 1 0,1 0 0,-3 64 0,14-86-1014,3-16-1079,-5-1 1532,-1 1 0,0 0 1,0-1-1,0 1 0,0-1 1,0 1-1,0-1 1,0 0-1,0 1 0,-1-1 1,1 0-1,-1 1 1,1-4-1,0-4-1736,-1 0 1,0 0 0,0 0-1,-3-13 1,-9-12-7771</inkml:trace>
  <inkml:trace contextRef="#ctx0" brushRef="#br0" timeOffset="1">75 465 2723,'0'0'6053,"-47"-31"-2305,32 21-257,5 7-704,8 2 1056,9 1-3042,18 0 160,5 0-256,15 1-417,8 0-224,6-1-160,1 0-2082,-3-7-1666,-10-5-3811</inkml:trace>
  <inkml:trace contextRef="#ctx0" brushRef="#br0" timeOffset="2">424 1 13741,'0'0'8904,"10"7"-8183,10 9-506,0 0 1,28 31-1,-40-37-206,0-1 0,0 1 0,-1 0-1,-1 1 1,0 0 0,0 0 0,-1 0 0,8 24 0,-10-14 2,0 0-1,-1 0 1,-1 1-1,-1-1 1,-1 0 0,-1 0-1,0 1 1,-2-1-1,0 0 1,-2-1 0,0 1-1,-2-1 1,-17 34-1,-3-1-107,-2-2 0,-2-1 0,-67 76 0,47-68-2160,15-27-2960,8-16-6004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1.312"/>
    </inkml:context>
    <inkml:brush xml:id="br0">
      <inkml:brushProperty name="width" value="0.025" units="cm"/>
      <inkml:brushProperty name="height" value="0.025" units="cm"/>
    </inkml:brush>
  </inkml:definitions>
  <inkml:trace contextRef="#ctx0" brushRef="#br0">203 0 5317,'-1'1'13014,"-8"7"-12298,-2 9-199,0 0 0,1 0 0,1 1 0,-8 23 0,-9 17 16,-21 22-71,27-49-66,-22 48 0,64-129-8254,0 7 3091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1.871"/>
    </inkml:context>
    <inkml:brush xml:id="br0">
      <inkml:brushProperty name="width" value="0.025" units="cm"/>
      <inkml:brushProperty name="height" value="0.025" units="cm"/>
    </inkml:brush>
  </inkml:definitions>
  <inkml:trace contextRef="#ctx0" brushRef="#br0">69 0 6278,'0'0'14643,"-1"13"-13148,-9 45-443,3-17-802,0 0 0,3 1-1,2-1 1,2 43 0,12-49-907,-11-34 485,-1 1 0,1-1 0,0 0 0,0 1 0,-1-1 1,1 0-1,0 0 0,0 1 0,0-1 0,0 0 1,0 0-1,1 0 0,-1 0 0,0 0 0,0-1 0,1 1 1,-1 0-1,0-1 0,1 1 0,2 0 0,-4-4-2867,-4-13 2208,-2 1 852,-1 0-1,-19-27 1,-5-3 4898,34 47-4691,-1 0 0,1 0 0,0-1 0,0 1 0,0-1 0,0 1 0,0-1-1,0 0 1,1 0 0,-1-1 0,0 1 0,1-1 0,-1 1 0,0-1 0,1 0 0,-1 0 0,5-1 0,62-9-274,-9-16 69,-50 21-53,1-1-1,0 1 0,-1 1 1,2 0-1,22-4 1,-34 8 27,0 0 0,-1 0 0,1 0 0,-1 0 0,1 0 0,0 1 0,-1-1-1,1 0 1,-1 0 0,1 0 0,0 1 0,-1-1 0,1 0 0,-1 0 0,1 1 0,-1-1 0,1 1 0,-1-1 0,1 0 0,-1 1 0,1-1 0,-1 1 0,0-1 0,1 1 0,-1-1 0,0 1 0,1-1 0,-1 1 0,0 0 0,0-1 0,1 1 0,-1 0 0,2 29 249,-14 28 393,-1-22-392,9-26-201,0 0 1,1 1-1,-4 18 0,12-33 3,0 1 1,0-1 0,0 0-1,0 0 1,-1-1-1,5-5 1,4-5-33,36-39 55,-46 51-84,0 1 0,0-1-1,0 1 1,1-1-1,-1 1 1,1 0 0,-1 0-1,1 1 1,0-1 0,0 1-1,0 0 1,0 0 0,0 0-1,5-1 1,-8 3-9,-1-1 0,1 1 0,0-1 0,0 0 0,0 1 0,-1-1 0,1 1 0,0 0 0,-1-1 0,1 1 0,-1 0 0,1-1 1,0 1-1,-1 0 0,1 0 0,-1-1 0,0 1 0,1 0 0,-1 0 0,0 0 0,1-1 0,-1 1 0,0 0 0,0 0 0,0 0 0,0 0 0,0 0 0,0 0 0,0 0 0,0 1 0,0 38-1225,-1-29 254,1-6 828,3 14-4754,-3-19 4658,0 1 0,1-1 0,-1 0 0,1 1 0,-1-1 0,1 0 1,-1 1-1,1-1 0,-1 0 0,1 0 0,-1 1 0,1-1 0,0 0 0,-1 0 0,1 0 0,-1 0 0,1 0 1,-1 0-1,1 0 0,0 0 0,-1 0 0,1 0 0,-1 0 0,1 0 0,-1-1 0,1 1 0,0 0 0,-1 0 0,1 0 1,-1-1-1,1 1 0,-1 0 0,1-1 0,0 0 0,15-9-4892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2.218"/>
    </inkml:context>
    <inkml:brush xml:id="br0">
      <inkml:brushProperty name="width" value="0.025" units="cm"/>
      <inkml:brushProperty name="height" value="0.025" units="cm"/>
    </inkml:brush>
  </inkml:definitions>
  <inkml:trace contextRef="#ctx0" brushRef="#br0">107 118 11563,'0'0'9839,"-11"7"-9055,-1 2-618,0 1-1,0 0 1,-11 13 0,19-18-103,1-1 0,-1 0 1,1 1-1,0 0 0,0 0 1,0 0-1,1 0 0,-1 0 1,1 0-1,1 1 0,-1-1 1,1 1-1,0 0 0,-1 7 1,2-12-59,1 0 0,-1-1 0,0 1 0,1 0 0,-1 0 0,0 0 0,1-1 1,-1 1-1,1 0 0,-1 0 0,1-1 0,-1 1 0,1 0 0,0-1 1,-1 1-1,1-1 0,0 1 0,-1 0 0,1-1 0,0 0 0,0 1 0,0-1 1,-1 1-1,1-1 0,0 0 0,0 0 0,0 0 0,0 1 0,0-1 1,0 0-1,-1 0 0,1 0 0,0 0 0,0 0 0,0-1 0,0 1 0,0 0 1,0 0-1,-1 0 0,1-1 0,2 0 0,38-13 121,-24 4-77,-1-2 0,-1 1 0,0-2 0,0 0 0,-1-1 0,-1 0 0,0-1 1,-2 0-1,1-1 0,-2-1 0,0 1 0,-1-2 0,0 1 0,-2-1 0,7-24 0,-37 75 1739,13-17-1549,1 0 0,0 1 0,1 0 0,1 0 0,0 1 1,2 0-1,0 0 0,-5 35 0,10-51-244,0 0 0,0 0 0,0 0 0,0-1 0,0 1 0,1 0 0,-1 0-1,0 0 1,1 0 0,0-1 0,-1 1 0,1 0 0,0-1 0,0 1 0,0 0 0,0-1 0,0 1 0,0-1 0,0 1 0,1-1 0,-1 0 0,0 0 0,1 1 0,-1-1 0,1 0 0,-1 0 0,1-1 0,0 1 0,2 1 0,3 0-744,1-1 0,-1 1 0,1-1 0,0-1 0,14 0 0,17 0-5470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3.273"/>
    </inkml:context>
    <inkml:brush xml:id="br0">
      <inkml:brushProperty name="width" value="0.025" units="cm"/>
      <inkml:brushProperty name="height" value="0.025" units="cm"/>
    </inkml:brush>
  </inkml:definitions>
  <inkml:trace contextRef="#ctx0" brushRef="#br0">15 16 6694,'0'0'14595,"0"8"-12416,-5 170 2189,7 101-3628,0-258-653,2-31 314,0-35 19,-4 29-392,1-3-8,-1-1 1,-1 0-1,0 1 1,-2 0-1,0-1 0,-7-18 1,10 38-22,0 1 1,0-1 0,0 0 0,0 0-1,0 0 1,0 0 0,0 0-1,0 0 1,0 0 0,0 0 0,0 0-1,0 0 1,0 1 0,0-1-1,0 0 1,0 0 0,0 0 0,0 0-1,0 0 1,-1 0 0,1 0-1,0 0 1,0 0 0,0 0 0,0 0-1,0 0 1,0 0 0,0 0-1,0 0 1,0 0 0,0 0 0,-1 0-1,1 0 1,0 0 0,0 0-1,0 0 1,0 0 0,0 0 0,0 0-1,0 0 1,0 0 0,0 0-1,0 0 1,-1 0 0,1 0 0,0 0-1,0 0 1,0 0 0,0 0-1,0 0 1,-2 19-43,2-13 32,0 0 1,1-1-1,-1 1 0,1 0 0,3 11 0,-3-14 12,0 0 0,1-1 0,-1 1-1,1 0 1,-1-1 0,1 1 0,0-1 0,0 1 0,0-1 0,0 0-1,0 0 1,1 0 0,-1 0 0,1-1 0,-1 1 0,1 0 0,0-1 0,0 0-1,-1 0 1,1 0 0,0 0 0,0 0 0,0 0 0,0-1 0,0 0-1,0 1 1,0-1 0,0 0 0,1 0 0,-1-1 0,0 1 0,0-1-1,0 0 1,0 1 0,-1-1 0,5-2 0,3-1 2,-1 0 0,1-1 1,-1 0-1,0 0 0,-1-1 0,1-1 0,-1 1 1,0-1-1,9-11 0,-3 1 6,-1-1 1,0-1-1,-2 0 1,0-1-1,-1 0 1,-1 0-1,-1-1 1,-1 0-1,-1-1 0,-1 0 1,-1 0-1,3-39 1,-8 48-15,-2 12-2,-3 9-11,6-8 16,-17 30 108,1 2 0,1 0-1,2 1 1,1 0 0,-12 58 0,22-85-74,1-1-1,1 1 1,-1-1 0,1 1 0,-1-1-1,1 1 1,1-1 0,-1 1-1,1-1 1,2 7 0,-2-11-28,0 1 0,0 0 0,0 0 0,1 0 0,-1-1-1,0 1 1,1-1 0,-1 1 0,1-1 0,0 1 0,0-1 0,-1 0 0,1 0 0,0 0 0,0 0 0,0 0 0,0 0 0,0-1 0,0 1 0,0-1 0,0 1-1,1-1 1,-1 0 0,0 0 0,0 0 0,0 0 0,4 0 0,0-1 0,1 1 0,0-1 1,-1-1-1,1 1 0,-1-1 0,1 0 0,-1 0 1,0-1-1,1 0 0,-1 0 0,-1 0 0,1-1 0,0 0 1,-1 0-1,0 0 0,0-1 0,0 0 0,-1 0 1,1 0-1,-1 0 0,-1-1 0,7-10 0,-13 25 8,1 0 0,1 0 0,-1 1 0,2-1 0,-1 0 0,1 0 0,2 15 0,-1-23-8,0 0-1,0 0 1,0 0-1,1 0 0,-1 0 1,0 0-1,1-1 1,-1 1-1,1 0 0,-1-1 1,1 1-1,-1-1 1,1 1-1,-1-1 0,1 0 1,-1 0-1,1 0 1,0 0-1,-1 0 0,1 0 1,-1 0-1,4-1 1,37-8 72,-35 6-72,0-1 0,0 0 0,-1 0 0,1-1 1,-1 0-1,0 0 0,0 0 0,0-1 0,-1 1 0,0-2 0,0 1 0,0 0 0,-1-1 0,0 0 0,0 0 0,3-9 1,-17 21-77,-3 7 53,10-6-133,-6 6 171,1 1 0,0 0 0,-5 14 0,7 2-2340,13-33-3423,5-14 726,2-5-2360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3.652"/>
    </inkml:context>
    <inkml:brush xml:id="br0">
      <inkml:brushProperty name="width" value="0.025" units="cm"/>
      <inkml:brushProperty name="height" value="0.025" units="cm"/>
    </inkml:brush>
  </inkml:definitions>
  <inkml:trace contextRef="#ctx0" brushRef="#br0">17 0 13293,'0'0'11915,"-17"57"-13036,26-41-2467,0-2-3042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3.977"/>
    </inkml:context>
    <inkml:brush xml:id="br0">
      <inkml:brushProperty name="width" value="0.025" units="cm"/>
      <inkml:brushProperty name="height" value="0.025" units="cm"/>
    </inkml:brush>
  </inkml:definitions>
  <inkml:trace contextRef="#ctx0" brushRef="#br0">184 0 11339,'0'0'9032,"-9"2"-6453,-75 20 717,75-19-3158,1 0 0,-1 0 0,1 1 0,0 0-1,0 1 1,0 0 0,1 0 0,-13 12 0,20-17-138,-1 0 1,1 0-1,-1 1 0,1-1 0,0 1 0,-1-1 0,1 0 0,0 1 1,-1-1-1,1 1 0,0-1 0,-1 0 0,1 1 0,0-1 0,0 1 1,0-1-1,-1 1 0,1-1 0,0 1 0,0 0 0,0-1 0,0 1 0,0-1 1,0 1-1,0-1 0,0 1 0,0-1 0,0 1 0,0-1 0,1 1 1,-1-1-1,0 1 0,0-1 0,0 1 0,1-1 0,-1 1 0,0-1 0,0 1 1,1-1-1,-1 0 0,1 1 0,-1-1 0,0 1 0,1-1 0,-1 0 1,1 1-1,-1-1 0,0 0 0,1 0 0,-1 1 0,1-1 0,-1 0 0,1 0 1,0 0-1,34 6 21,-28-5-23,35 2-48,41 5-933,-76-7 848,0 0 0,-1 1 0,1-1 0,-1 2 0,1-1 0,-1 1 0,0 0 0,12 7 1,-17-9 167,0 0 1,0 0 0,0 0-1,0 0 1,-1 0 0,1 0-1,0 0 1,-1 0 0,1 0-1,0 0 1,-1 0 0,1 1-1,-1-1 1,0 0 0,1 0-1,-1 1 1,0-1 0,0 0-1,0 1 1,0-1 0,0 0-1,0 1 1,0-1 0,0 0-1,-1 0 1,1 1 0,-1-1-1,1 0 1,0 0 0,-1 1-1,0-1 1,1 0 0,-1 0 0,0 0-1,0 0 1,1 0 0,-1 0-1,0 0 1,0 0 0,0 0-1,-2 1 1,-4 4 294,0 0 0,0 0-1,0-1 1,-12 6 0,8-6-71,1 0 1,-1 0-1,-1-1 0,-18 4 0,-12-6-1764,39-2 842,0 0 1,1-1-1,-1 1 0,0-1 1,0 0-1,1 0 0,-1 0 1,0 0-1,1 0 0,-5-4 1,-7-10-10195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4.416"/>
    </inkml:context>
    <inkml:brush xml:id="br0">
      <inkml:brushProperty name="width" value="0.025" units="cm"/>
      <inkml:brushProperty name="height" value="0.025" units="cm"/>
    </inkml:brush>
  </inkml:definitions>
  <inkml:trace contextRef="#ctx0" brushRef="#br0">0 0 5958,'0'0'17867,"1"10"-16377,-1 0-1168,1 0 0,0 0-1,1 0 1,1 0 0,5 18 0,-7-25-298,1 0 0,-1 0 0,1 0-1,-1 0 1,1 0 0,0 0-1,0-1 1,1 1 0,-1 0 0,0-1-1,1 0 1,-1 1 0,1-1 0,0 0-1,0 0 1,0-1 0,0 1 0,0-1-1,0 1 1,0-1 0,1 0-1,-1 0 1,0-1 0,7 2 0,1-3 5,0 0 1,0-1 0,0 0 0,0 0 0,0-2-1,-1 1 1,1-1 0,-1-1 0,0 1-1,0-2 1,-1 1 0,16-13 0,-15 10-18,1 1 1,0 0-1,0 1 1,1 0-1,-1 1 1,1 1 0,0-1-1,1 2 1,18-4-1,-30 7 10,1 0 1,-1 0-1,0 0 0,0 0 0,0 0 0,1 0 1,-1 0-1,0 0 0,0 0 0,0 1 0,1-1 1,-1 0-1,0 1 0,0-1 0,0 1 0,0-1 1,0 1-1,0 0 0,0 0 0,0-1 0,0 1 1,0 0-1,0 0 0,-1 0 0,1 0 0,0 0 1,-1 0-1,2 1 0,4 35 508,-1-1-401,-4-35-123,0 0 0,0-1 0,0 1 1,0 0-1,0-1 0,0 1 0,0 0 0,0-1 0,0 0 1,0 1-1,0-1 0,0 1 0,0-1 0,1 0 1,-1 0-1,0 0 0,0 0 0,0 0 0,1 0 1,-1 0-1,0 0 0,0 0 0,0 0 0,0-1 1,0 1-1,1 0 0,-1-1 0,0 1 0,0-1 1,1-1-1,36-16 199,-37 18-202,2-2-110,10-6 78,0 1 1,0 0-1,1 1 1,0 1-1,18-5 1,-26 9-926,0 0 1,-1 0-1,1 1 0,0 0 0,11 1 1,-14 0-202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4.759"/>
    </inkml:context>
    <inkml:brush xml:id="br0">
      <inkml:brushProperty name="width" value="0.025" units="cm"/>
      <inkml:brushProperty name="height" value="0.025" units="cm"/>
    </inkml:brush>
  </inkml:definitions>
  <inkml:trace contextRef="#ctx0" brushRef="#br0">0 25 10122,'0'0'12203,"51"-25"-12267,-34 37-2466,-1-2-4997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4.548"/>
    </inkml:context>
    <inkml:brush xml:id="br0">
      <inkml:brushProperty name="width" value="0.025" units="cm"/>
      <inkml:brushProperty name="height" value="0.025" units="cm"/>
    </inkml:brush>
  </inkml:definitions>
  <inkml:trace contextRef="#ctx0" brushRef="#br0">145 0 10218,'0'0'9160,"-2"16"-9016,-31 480 3210,23-246-2896,-11 65 531,-13 398 980,31 484-1777,3-703 219,0-492-482,0-1 1,0 0 0,0 1-1,0-1 1,1 0-1,-2 0 1,1 1 0,0-1-1,0 0 1,0 1-1,0-1 1,-1 0 0,1 0-1,-1 0 1,1 1-1,-1-1 1,1 0 0,-1 0-1,-1 2 1,0-4-138,1 0 0,0 0 1,-1 0-1,1 0 1,0 0-1,0 0 0,0 0 1,0 0-1,0-1 0,0 1 1,0 0-1,0-1 0,1 1 1,-1-1-1,0 1 0,0-3 1,-17-36-5030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5.103"/>
    </inkml:context>
    <inkml:brush xml:id="br0">
      <inkml:brushProperty name="width" value="0.025" units="cm"/>
      <inkml:brushProperty name="height" value="0.025" units="cm"/>
    </inkml:brush>
  </inkml:definitions>
  <inkml:trace contextRef="#ctx0" brushRef="#br0">19 56 7976,'0'8'8349,"-9"110"1031,5-87-8678,0 0 0,3 0 0,0 0-1,2 1 1,8 50 0,-9-81-695,0 1-1,0 0 0,1-1 1,-1 1-1,1-1 0,-1 1 1,1 0-1,-1-1 0,1 1 1,0-1-1,0 1 0,0-1 1,0 0-1,0 1 1,2 0-1,-3-2 1,1 0 0,-1 0 0,1-1 1,-1 1-1,1-1 0,-1 1 0,1-1 0,-1 1 0,1-1 1,-1 1-1,1-1 0,-1 1 0,0-1 0,1 1 0,-1-1 1,0 0-1,1 1 0,-1-1 0,0 1 0,0-1 0,0 0 1,0 1-1,0-1 0,0-1 0,11-67 230,-10 57-274,3-16 93,1-12-137,1-1 0,17-55 1,-21 87 60,1 0 1,1 0-1,-1 1 1,1-1-1,1 1 1,0 0-1,0 0 1,0 0-1,1 0 1,0 1-1,1 0 1,-1 1-1,1-1 0,1 1 1,-1 0-1,11-5 1,-15 9 10,0 1-1,0 0 1,0-1-1,0 1 1,0 0 0,0 0-1,1 1 1,-1-1-1,0 1 1,1 0-1,-1-1 1,0 2 0,0-1-1,1 0 1,5 2-1,-7-1 4,-1-1 0,1 1 0,-1 0 0,1 0 0,-1 0 0,0 0 0,1 0 0,-1 1 1,0-1-1,0 0 0,0 1 0,0-1 0,0 1 0,0-1 0,0 1 0,-1-1 0,1 1 0,0-1 0,-1 1 0,1 0 0,-1-1 0,0 1 0,0 0 0,1 0 0,-1-1 0,0 1 0,0 0 0,-1-1 0,1 1 0,-1 2 0,0 4 8,-1-1 0,0 0 0,-1 1 1,0-1-1,0 0 0,0 0 0,-1-1 0,0 1 1,-1-1-1,1 0 0,-1 0 0,0 0 1,-8 7-1,2-3 18,0-1 1,0 0 0,-1 0 0,0-1-1,-1-1 1,-15 7 0,25-12-22,0-1 1,-1 0 0,1 1-1,0-2 1,-1 1 0,0 0-1,1-1 1,-1 1 0,-5-1-1,8-1-48,0 1-1,0 0 1,0 0-1,1-1 1,-1 1-1,0 0 1,0-1-1,0 1 1,1-1-1,-1 1 1,0-1-1,0 1 1,1-1-1,-1 1 1,0-1-1,1 0 1,-1 0-1,1 1 1,-1-1-1,1 0 1,-1 0-1,1 1 1,0-1-1,-1 0 1,1 0-1,0 0 1,0 0-1,0 0 1,-1 1-1,1-1 1,0 0-1,0 0 1,0 0-1,0 0 1,1 0-1,-1 0 1,0-1-1,2-6-830,0 0 0,0 0-1,0 0 1,1 0 0,1 0 0,-1 1-1,1 0 1,0 0 0,1 0-1,7-9 1,-5 6-605,23-32-5668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5.444"/>
    </inkml:context>
    <inkml:brush xml:id="br0">
      <inkml:brushProperty name="width" value="0.025" units="cm"/>
      <inkml:brushProperty name="height" value="0.025" units="cm"/>
    </inkml:brush>
  </inkml:definitions>
  <inkml:trace contextRef="#ctx0" brushRef="#br0">31 1 10314,'0'0'15033,"1"10"-13443,-1 9-1104,-1 0 0,0-1 0,-2 0 0,-7 31-1,4-25-386,2 0 0,1 0 0,0 46-1,3-69-138,-1 0 0,1 0 0,1 0 0,-1 0 0,0 0-1,0 1 1,0-1 0,1 0 0,-1 0 0,0 0 0,1 0-1,-1 0 1,1 0 0,-1 0 0,1 0 0,0 0-1,-1 0 1,1-1 0,0 1 0,0 0 0,-1 0 0,1 0-1,0-1 1,0 1 0,0-1 0,0 1 0,0-1-1,0 1 1,0-1 0,0 1 0,0-1 0,0 0 0,0 1-1,0-1 1,1 0 0,-1 0 0,0 0 0,0 0 0,0 0-1,0 0 1,0 0 0,2-1 0,22-7-4516,-5-6-3590,-9-3-332</inkml:trace>
  <inkml:trace contextRef="#ctx0" brushRef="#br0" timeOffset="1">129 158 13837,'0'0'14590,"0"10"-14238,0 3-333,-1 10-100,2 0 0,3 29 0,-4-52-4,0 0 0,0 0 0,1 0 0,-1 1 0,0-1 0,0 0 0,0 0 0,0 0 0,0 1 0,1-1 0,-1 0 0,0 0 0,0 0 0,0 0-1,0 0 1,1 1 0,-1-1 0,0 0 0,0 0 0,0 0 0,1 0 0,-1 0 0,0 0 0,0 0 0,1 0 0,-1 0 0,0 0 0,0 0 0,1 0 0,-1 0 0,0 0 0,0 0 0,0 0 0,1 0 0,-1 0 0,0 0 0,0 0 0,1 0 0,-1 0 0,0 0 0,0-1-1,0 1 1,1 0 0,-1 0 0,0 0 0,0 0 0,0 0 0,0-1 0,1 1 0,-1 0 0,0 0 0,0 0 0,0-1 0,0 1 0,0 0 0,0 0 0,10-11-3487,0-4-2572,0-4-3588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5.805"/>
    </inkml:context>
    <inkml:brush xml:id="br0">
      <inkml:brushProperty name="width" value="0.025" units="cm"/>
      <inkml:brushProperty name="height" value="0.025" units="cm"/>
    </inkml:brush>
  </inkml:definitions>
  <inkml:trace contextRef="#ctx0" brushRef="#br0">0 68 10730,'0'0'14846,"9"2"-13623,3 0-1014,0 0 1,1 0-1,-1-1 0,25-2 1,-33 1-202,0 0-1,0 0 1,-1-1 0,1 1-1,0-1 1,-1 0-1,1 0 1,-1-1 0,1 1-1,-1-1 1,0 0 0,1 1-1,-1-2 1,0 1 0,0 0-1,0 0 1,-1-1 0,1 0-1,-1 1 1,1-1 0,-1 0-1,0 0 1,0-1 0,3-4-1,-5 7 6,0 0 0,1 1-1,-1-1 1,0 1 0,1-1-1,-1 0 1,0 1 0,0-1-1,1 0 1,-1 1 0,0-1-1,0 0 1,0 0 0,0 1-1,0-1 1,0 0 0,0 1-1,0-1 1,-1 0 0,1 1-1,0-1 1,0 0 0,0 1-1,-1-1 1,1 0 0,0 1-1,-1-1 1,1 1 0,-1-1 0,1 1-1,-1-1 1,1 1 0,-1-1-1,1 1 1,-1-1 0,1 1-1,-1-1 1,1 1 0,-1 0-1,0-1 1,1 1 0,-1 0-1,0 0 1,1-1 0,-1 1-1,0 0 1,1 0 0,-1 0-1,0 0 1,1 0 0,-1 0-1,0 0 1,1 0 0,-1 0-1,0 0 1,0 1 0,1-1-1,-2 0 1,-2 1 52,-1 0-1,0 0 1,1 1 0,-1-1-1,1 1 1,-1 0 0,-4 2-1,2 2 27,-1 0 0,1 1 0,0-1 0,0 1 0,1 1-1,0-1 1,-7 13 0,10-16-45,1 0-1,-1 0 1,1 1-1,0-1 1,0 1-1,1 0 1,-1-1-1,1 1 1,0 0-1,0 0 1,1 0-1,0 0 0,-1 0 1,2 0-1,-1 0 1,1 5-1,0-9-62,0 1 0,0-1 0,0 0 0,0 0 0,0 0 0,0 1 0,0-1-1,0 0 1,1 0 0,-1-1 0,0 1 0,1 0 0,-1 0 0,0-1 0,1 1-1,-1 0 1,1-1 0,-1 0 0,1 1 0,-1-1 0,1 0 0,-1 0 0,1 0-1,0 0 1,-1 0 0,1 0 0,-1 0 0,2-1 0,2 1-457,-1 0 0,1-1 0,-1 0 0,0 0 0,1 0 0,-1 0 0,0-1 0,0 1 0,4-3 0,11-16-5105,-1-4-3326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6.146"/>
    </inkml:context>
    <inkml:brush xml:id="br0">
      <inkml:brushProperty name="width" value="0.025" units="cm"/>
      <inkml:brushProperty name="height" value="0.025" units="cm"/>
    </inkml:brush>
  </inkml:definitions>
  <inkml:trace contextRef="#ctx0" brushRef="#br0">1 1 20339,'0'0'6631,"11"48"-6599,13-38-1025,0-2-1538,1-1-1537,1-2-2274,-3-3-800</inkml:trace>
  <inkml:trace contextRef="#ctx0" brushRef="#br0" timeOffset="1">179 85 3203,'0'0'20905,"0"10"-19469,0-1-926,-1 1-1,0-1 0,0 0 1,-1 0-1,0 0 1,-6 17-1,7-25-493,1-1 0,-1 1-1,0 0 1,1 0 0,-1 0-1,1 0 1,0 0 0,-1 0-1,1 0 1,0-1 0,-1 1-1,1 0 1,0 0 0,0 0-1,0 0 1,0 0 0,0 0-1,0 0 1,0 0 0,0 0-1,0 0 1,1 0 0,-1 0-1,0 0 1,1 0 0,-1 0-1,0 0 1,1 0 0,0 0 0,-1 0-1,1-1 1,-1 1 0,1 0-1,0 0 1,-1-1 0,1 1-1,0 0 1,0-1 0,0 1-1,-1-1 1,1 1 0,0-1-1,1 1 1,4 0-319,1 0 1,-1 0-1,1-1 1,-1 0-1,0 0 1,7-2-1,17 1-660,-25 2 838,1-1 0,-1 1 0,1 0 0,-1 0 1,0 1-1,1 0 0,-1 0 0,0 0 0,8 5 1,-13-7 173,1 1-1,-1-1 1,1 1 0,0-1 0,-1 1 0,1-1 0,-1 1 0,1 0-1,-1-1 1,1 1 0,-1 0 0,0-1 0,1 1 0,-1 0 0,0-1-1,1 1 1,-1 0 0,0 0 0,0 0 0,0-1 0,0 1 0,0 0-1,0 0 1,0-1 0,0 1 0,0 1 0,-1 0 58,0 0 0,0 0 0,0 0 0,-1 0 0,1-1 0,0 1 0,-1 0 0,1-1 0,-1 1 0,0-1 0,0 1 0,1-1 0,-1 0 0,-3 2 0,-11 7 160,-1-1 1,0 0-1,0-1 1,-30 9-1,-6-9-3302,44-10-2554,6-8-5558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7.332"/>
    </inkml:context>
    <inkml:brush xml:id="br0">
      <inkml:brushProperty name="width" value="0.025" units="cm"/>
      <inkml:brushProperty name="height" value="0.025" units="cm"/>
    </inkml:brush>
  </inkml:definitions>
  <inkml:trace contextRef="#ctx0" brushRef="#br0">183 81 4740,'0'0'5953,"5"-8"-2857,-1 2-2349,15-27 1368,-13 4 3901,-15 25-3004,-35 6-1705,35 0-1214,0 1 1,0 1 0,0 0-1,0 0 1,1 1 0,-1 0 0,1 0-1,1 1 1,-1 0 0,1 0-1,0 1 1,-10 11 0,12-12-39,0 0 0,1 0 0,-1 0 1,1 0-1,1 1 0,-1-1 0,1 1 0,0 0 1,0 0-1,1 1 0,0-1 0,0 0 0,1 1 1,0-1-1,0 1 0,1 11 0,1-17-44,-1-1 0,1 1-1,0-1 1,-1 1 0,1-1-1,0 1 1,0-1 0,0 1 0,0-1-1,0 0 1,0 0 0,1 1-1,-1-1 1,0 0 0,1 0-1,-1 0 1,1 0 0,-1-1-1,1 1 1,-1 0 0,1-1 0,-1 1-1,1-1 1,0 1 0,-1-1-1,1 0 1,0 1 0,-1-1-1,1 0 1,0 0 0,2-1 0,5 1 22,0 0-1,0-1 1,0 0 0,17-5 0,-8 1-14,-1-2 1,0 0-1,0-2 0,-1 1 0,0-2 0,0 0 0,-1-1 0,-1-1 0,0 0 0,-1 0 0,0-2 0,0 0 0,17-26 0,-29 39-2,0 0-1,-1 0 1,1 0-1,-1 0 0,1 0 1,0 0-1,-1 0 1,1 0-1,-1 0 1,0 0-1,1 0 1,-1 0-1,0 0 0,0 0 1,0 0-1,1 0 1,-1 0-1,0-1 1,-1 1-1,1 0 0,0 0 1,0 0-1,0 0 1,-1 0-1,1 0 1,0 0-1,-1-1 0,-1 1-10,1 1 0,0 0 0,0 0 0,0 0 0,0 1 0,-1-1 0,1 0 0,0 0 0,0 0 0,0 1 0,0-1-1,0 1 1,0-1 0,0 1 0,0-1 0,0 1 0,0 0 0,0-1 0,0 1 0,0 0 0,0 0 0,1 0-1,-1-1 1,0 1 0,0 2 0,-6 4-64,1 0 1,1 0-1,0 0 0,0 1 0,0-1 1,1 1-1,0 1 0,0-1 0,1 0 0,0 1 1,1 0-1,0-1 0,0 1 0,1 0 1,0 0-1,0 13 0,1-21-62,0 1-1,1-1 1,-1 1 0,0-1 0,0 0 0,1 0-1,-1 1 1,1-1 0,-1 0 0,1 0-1,0 1 1,-1-1 0,1 0 0,0 0-1,0 0 1,0 0 0,0 0 0,0 0 0,0 0-1,0-1 1,0 1 0,0 0 0,0 0-1,2 0 1,33 3-6654,-5-6-3129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29.377"/>
    </inkml:context>
    <inkml:brush xml:id="br0">
      <inkml:brushProperty name="width" value="0.025" units="cm"/>
      <inkml:brushProperty name="height" value="0.025" units="cm"/>
    </inkml:brush>
  </inkml:definitions>
  <inkml:trace contextRef="#ctx0" brushRef="#br0">1 4 3844,'0'-2'3939,"0"1"-3330,3 1-4901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0.732"/>
    </inkml:context>
    <inkml:brush xml:id="br0">
      <inkml:brushProperty name="width" value="0.025" units="cm"/>
      <inkml:brushProperty name="height" value="0.025" units="cm"/>
    </inkml:brush>
  </inkml:definitions>
  <inkml:trace contextRef="#ctx0" brushRef="#br0">72 8 4933,'-19'-7'9958,"4"10"-4823,13-2-4900,0 1 0,0-1 0,1 1 0,-1 0 0,0 0 0,1-1 0,0 1 1,-1 0-1,1 0 0,0 0 0,0 1 0,-2 3 0,0 5-360,0 0 1,0 0-1,1 0 0,-1 18 1,3-27 120,-1 10 126,0 0-1,1 0 0,0 0 0,1 0 1,5 24-1,-5-34-67,-1 1 0,1-1 0,1 0 0,-1 1 0,0-1 0,0 0 1,1 0-1,-1 1 0,1-1 0,0-1 0,0 1 0,0 0 0,0 0 0,0-1 0,0 1 0,0-1 0,0 1 0,1-1 0,-1 0 0,0 0 0,1 0 0,-1 0 0,1-1 0,-1 1 0,1-1 1,0 1-1,-1-1 0,1 0 0,-1 0 0,1 0 0,0 0 0,-1 0 0,4-2 0,2 1 56,0-1 0,0-1-1,0 0 1,-1 0 0,1 0 0,-1-1 0,0 0-1,0 0 1,0-1 0,0 0 0,-1 0 0,0-1-1,0 0 1,0 0 0,7-10 0,-7 8 43,0 0-1,0-1 1,-1 1 0,0-1-1,0 0 1,-1 0 0,0-1 0,-1 1-1,0-1 1,-1 0 0,0 0 0,2-15-1,-5 32-112,0-1 0,-1 0 0,1 0 0,-1 0 0,0 0-1,-4 6 1,-4 17 2,5-10-42,1 0 0,0 0 0,2 0 0,0 0 0,2 37 0,0-55-39,0 1 0,1-1 1,-1 1-1,0-1 1,1 0-1,-1 1 1,0-1-1,1 0 1,-1 0-1,1 1 1,0-1-1,0 0 0,-1 0 1,1 0-1,0 0 1,0 0-1,0 0 1,0 0-1,0 0 1,0 0-1,0 0 1,0-1-1,0 1 0,1 0 1,-1-1-1,0 1 1,0-1-1,1 1 1,-1-1-1,0 0 1,1 1-1,-1-1 1,0 0-1,1 0 0,-1 0 1,1 0-1,-1 0 1,0 0-1,1-1 1,-1 1-1,0 0 1,1-1-1,-1 1 1,2-2-1,4 0-681,-1 0 0,1-1 0,-1 0 0,0 0 0,0 0 0,-1-1-1,11-8 1,11-18-4901,-2-6-3556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1.152"/>
    </inkml:context>
    <inkml:brush xml:id="br0">
      <inkml:brushProperty name="width" value="0.025" units="cm"/>
      <inkml:brushProperty name="height" value="0.025" units="cm"/>
    </inkml:brush>
  </inkml:definitions>
  <inkml:trace contextRef="#ctx0" brushRef="#br0">143 1 15054,'-4'9'3465,"-11"32"209,-16 69 0,23-67-3216,-6 82 0,14-107-367,-2 1 0,0-1 0,0 0 1,-2 0-1,0 0 0,-1 0 0,-1 0 1,-1-1-1,0 0 0,-20 31 0,27-48-81,0 0-1,-1 0 1,1 0 0,0 0-1,0 0 1,0 0-1,-1-1 1,1 1-1,0 0 1,0 0 0,0 0-1,-1 0 1,1 0-1,0-1 1,0 1-1,0 0 1,0 0 0,-1 0-1,1 0 1,0-1-1,0 1 1,0 0-1,0 0 1,0-1-1,0 1 1,0 0 0,0 0-1,0 0 1,0-1-1,0 1 1,0 0-1,0 0 1,0-1 0,0 1-1,0 0 1,0 0-1,0-1 1,0 1-1,0 0 1,0 0 0,0 0-1,0-1 1,0 1-1,0 0 1,0 0-1,1 0 1,-1-1 0,0 1-1,0 0 1,0 0-1,0 0 1,1-1-1,5-38 135,3 1 0,24-70 0,-10 33-154,-11 34-45,19-62 4,-27 94 47,0 0 0,0-1-1,1 2 1,0-1 0,1 0 0,-1 1-1,2 0 1,7-7 0,-13 13-5,1 0-1,0 1 1,0-1-1,-1 1 1,1-1-1,0 1 1,0 0 0,0 0-1,0 0 1,0 0-1,1 0 1,-1 0-1,0 1 1,0-1 0,1 1-1,-1-1 1,0 1-1,1 0 1,-1 0-1,0 0 1,1 0 0,-1 0-1,0 1 1,4 0-1,-4 0-12,0 0 1,0 1-1,-1-1 0,1 0 1,0 1-1,-1-1 0,1 1 0,-1 0 1,1-1-1,-1 1 0,0 0 0,0 0 1,0 0-1,0 0 0,0 0 0,0 0 1,0 0-1,-1 0 0,1 0 0,-1 0 1,1 1-1,-1-1 0,0 0 0,0 4 1,-1 3 32,-1 1-1,0-1 1,0 1 0,-1-1 0,0 0 0,0 0 0,-1 0 0,-1-1 0,1 1 0,-2-1 0,1 0 0,-1 0 0,0-1-1,0 0 1,-1 0 0,0 0 0,0-1 0,-1 0 0,0 0 0,0-1 0,-13 7 0,20-12-55,1 1 0,-1-1 0,1 0 0,-1 1 0,1-1 0,-1 0 0,1 0 0,-1 0 0,1 1 0,-1-1 0,0 0 0,1 0 0,-1 0 0,1 0 0,-1 0 0,1 0 0,-1 0 0,0 0 0,1 0 0,-1 0 0,1 0 0,-1 0 1,1-1-1,-1 1 0,1 0 0,-1 0 0,1-1 0,-1 1 0,1 0 0,-1-1 0,1 1 0,-1-1 0,2-17-2861,21-24-3779,1 10 38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1.557"/>
    </inkml:context>
    <inkml:brush xml:id="br0">
      <inkml:brushProperty name="width" value="0.025" units="cm"/>
      <inkml:brushProperty name="height" value="0.025" units="cm"/>
    </inkml:brush>
  </inkml:definitions>
  <inkml:trace contextRef="#ctx0" brushRef="#br0">104 23 9961,'0'0'11633,"6"10"-10203,-4-6-1291,1 0-46,-1 0 0,1 0 0,-1 0-1,-1 0 1,1 0 0,0 1-1,-1-1 1,0 1 0,0-1 0,0 1-1,-1-1 1,1 1 0,-1-1-1,0 1 1,0-1 0,-1 1 0,0-1-1,-1 8 1,-50 134 564,29-87-83,-25 105-1,43-125 468,20-50-293,3-17-669,-2 0 0,0-1 1,-2-1-1,-2-1 0,-1 1 0,8-37 1,4-2-37,-9 22-43,14-39 1,-26 79-2,1 0 0,1 0 0,-1 0 1,1 1-1,1-1 0,-1 1 1,1 0-1,10-9 0,-14 14-6,-1 0 1,1 0-1,0 0 0,0 1 1,0-1-1,0 0 0,0 0 0,0 1 1,0-1-1,0 1 0,0-1 0,0 1 1,0 0-1,0-1 0,0 1 0,0 0 1,0 0-1,1 0 0,-1-1 0,0 1 1,0 0-1,0 1 0,0-1 0,0 0 1,1 0-1,1 1 0,-2 0-2,0 0 0,0 0 0,0 1 0,0-1 0,0 0 0,0 1 0,0-1 0,0 0 0,-1 1 0,1-1 0,0 1 0,-1-1 0,1 1 0,-1-1 0,0 1 0,1 2 0,0 4-7,-1 0 1,1 0 0,-2 0-1,1 0 1,-1 0-1,-3 14 1,0-12 27,-1 1 0,0-1 0,-1 0 0,0 0 0,-1 0-1,0-1 1,-13 13 0,16-16 15,-2-1 1,1 0-1,0 0 0,-1 0 0,0-1 0,0 0 0,0 0 1,-1-1-1,1 1 0,-1-2 0,0 1 0,-14 3 1,20-6-85,1 0 0,0 1 0,-1-1 1,1 0-1,-1 0 0,1 0 1,-1 0-1,1 0 0,-1 0 0,1 0 1,0-1-1,-1 1 0,1 0 0,-1 0 1,1 0-1,-1 0 0,1 0 1,0-1-1,-1 1 0,1 0 0,-1 0 1,1-1-1,0 1 0,-1 0 1,1-1-1,0 1 0,0 0 0,-1-1 1,1 1-1,0 0 0,0-1 0,-1 1 1,1-1-1,0 1 0,0-1 1,0 0-1,3-20-2905,19-19-6263,0 20-832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2.024"/>
    </inkml:context>
    <inkml:brush xml:id="br0">
      <inkml:brushProperty name="width" value="0.025" units="cm"/>
      <inkml:brushProperty name="height" value="0.025" units="cm"/>
    </inkml:brush>
  </inkml:definitions>
  <inkml:trace contextRef="#ctx0" brushRef="#br0">0 135 3235,'0'0'12257,"9"0"-8712,5 1-2085,0 0-650,-1-1-1,1 0 1,-1-1 0,16-3-1,-27 4-725,1 0 1,-1-1-1,0 1 0,1-1 0,-1 0 0,0 0 0,0 0 0,1 0 0,-1 0 0,0 0 0,0 0 1,0-1-1,0 1 0,-1-1 0,1 1 0,0-1 0,0 0 0,-1 0 0,1 0 0,-1 0 0,0 0 0,0 0 1,0 0-1,0 0 0,0 0 0,0-1 0,0 1 0,-1 0 0,1-1 0,-1 1 0,1-5 0,-1 7-64,0 0-1,0-1 1,0 1-1,0-1 0,0 1 1,0-1-1,0 1 1,0 0-1,0-1 0,0 1 1,0-1-1,-1 1 1,1 0-1,0-1 0,0 1 1,0 0-1,0-1 1,-1 1-1,1 0 0,0-1 1,-1 1-1,1 0 1,0-1-1,0 1 0,-1 0 1,1 0-1,0-1 1,-1 1-1,1 0 0,-1 0 1,1 0-1,0-1 1,-1 1-1,0 0 0,-16 4 98,-13 17-187,0 25 54,29-44 17,-1 0 0,1 0 0,0 0 0,0 0 0,0 0 0,1 0 0,-1 1 0,0-1 0,1 0 0,0 0 0,-1 1 0,1-1 0,0 0 0,0 1 0,0-1 0,0 0 1,1 1-1,-1-1 0,1 0 0,1 5 0,4-6 13,0 1 0,0-1 1,0 0-1,1 0 0,-1-1 1,0 0-1,1 0 0,-1 0 0,11-3 1,-12 3-9,17-3 0,0-1-1,-1 0 0,35-13 1,-55 17 46,0 0 1,0-1-1,-1 1 1,1-1-1,0 1 1,-1-1-1,1 0 1,0 1-1,-1-1 1,1 0-1,-1 1 1,1-1-1,-1 0 1,1 0-1,-1 1 1,0-1 0,1 0-1,-1 0 1,0 0-1,1 0 1,-1 1-1,0-1 1,0 0-1,0 0 1,0 0-1,0 0 1,0 0-1,0 0 1,0 1-1,0-1 1,-1 0-1,1 0 1,0 0-1,-1 0 1,1 0-1,0 1 1,-1-1 0,0-1-1,-21-37 273,17 31-83,-3-5-20,4 7-150,0 1 0,1-1-1,-1 0 1,2 0 0,-1 0 0,0 0 0,1-1-1,1 1 1,-3-10 0,8 15-87,-1 0-1,1 1 1,-1-1 0,1 1-1,0-1 1,-1 1-1,1 0 1,5 1 0,-4-1-34,70 3-1826,21-1-6857,-45-4-1982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5.514"/>
    </inkml:context>
    <inkml:brush xml:id="br0">
      <inkml:brushProperty name="width" value="0.025" units="cm"/>
      <inkml:brushProperty name="height" value="0.025" units="cm"/>
    </inkml:brush>
  </inkml:definitions>
  <inkml:trace contextRef="#ctx0" brushRef="#br0">0 181 6342,'0'0'10127,"13"0"-9721,624-5 1805,12-46-2111,378 18 1276,-529 29-963,32-40 1919,-339 21-1574,307 3 0,-450 24-289,0 2 0,-1 3 0,0 1-1,90 33 1,-121-38-403,0 0-1,0-1 1,0-1-1,20 1 1,-32-3-151,-1-1 1,1 1 0,0-1-1,0 0 1,0 0-1,-1 0 1,1-1 0,0 1-1,0-1 1,-1 0-1,1 0 1,-1 0 0,1-1-1,-1 1 1,1-1 0,-1 0-1,0 0 1,1 0-1,-1 0 1,-1-1 0,1 1-1,0-1 1,4-5-1,-7 7-370,1-1-1,0 1 0,-1-1 1,1 0-1,-1 1 0,0-1 1,0 0-1,1 1 0,-1-1 1,0 0-1,0 1 0,-1-1 1,1-1-1,-4-12-7231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2.816"/>
    </inkml:context>
    <inkml:brush xml:id="br0">
      <inkml:brushProperty name="width" value="0.025" units="cm"/>
      <inkml:brushProperty name="height" value="0.025" units="cm"/>
    </inkml:brush>
  </inkml:definitions>
  <inkml:trace contextRef="#ctx0" brushRef="#br0">33 76 4644,'0'0'21407,"-1"10"-20953,-11 51 52,6-32-289,0 0 1,-1 38 0,22-80 1036,-7 3-1154,-1 0-1,0-1 1,0 0-1,-2 0 1,1 0-1,-1-1 1,-1 0-1,0 0 1,2-13-1,1-11 8,4-51 0,-11 85-88,-1 18-5,-1-1-25,0 0 1,2 0-1,0 0 1,0 1-1,5 20 1,-5-34 15,1 1 1,-1-1-1,1 1 1,0-1-1,0 0 1,0 1-1,0-1 1,0 0-1,1 0 1,-1 0-1,1 0 1,-1 0-1,1 0 1,0 0-1,0 0 1,0-1-1,0 1 1,0-1-1,0 1 1,0-1-1,0 0 1,1 0-1,-1 0 1,0 0-1,1 0 1,-1-1-1,1 1 1,-1-1-1,1 1 1,-1-1-1,1 0 1,-1 0-1,1 0 1,-1 0-1,1-1 1,-1 1-1,1 0 1,-1-1-1,5-2 1,-1 2 40,0-2 1,0 1-1,-1-1 1,1 0-1,-1 0 1,0 0-1,0-1 1,0 1-1,0-1 0,-1-1 1,1 1-1,-1-1 1,5-6-1,6-11 93,24-43-1,-18 27 2,-20 36-118,-1 6-65,-2 10 27,0 0 0,0 0-1,-1 0 1,-9 22 0,8-26 45,1 1-1,-1-1 1,2 1 0,-1-1-1,2 1 1,-1 0 0,1 0 0,1 0-1,0-1 1,2 18 0,-1-26-24,0-1 1,0 1-1,0-1 0,1 0 1,-1 1-1,0-1 0,0 0 1,1 0-1,-1 0 0,1 0 1,-1 0-1,1 0 0,-1-1 1,1 1-1,-1 0 0,1-1 1,0 1-1,-1-1 0,1 1 1,0-1-1,0 0 0,-1 0 1,1 0-1,0 0 0,-1 0 1,1 0-1,0 0 0,0-1 1,-1 1-1,3-1 0,51-14-143,-49 12-264,-1 1-1,1-1 1,-1 0 0,0 0 0,0-1 0,0 1 0,-1-1 0,0 0 0,8-9 0,-10 10-423,0 0 0,0-1 0,-1 1-1,1 0 1,-1-1 0,0 1 0,0-1 0,0 1 0,0-1-1,-1 0 1,1-5 0,-1-22-9126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3.159"/>
    </inkml:context>
    <inkml:brush xml:id="br0">
      <inkml:brushProperty name="width" value="0.025" units="cm"/>
      <inkml:brushProperty name="height" value="0.025" units="cm"/>
    </inkml:brush>
  </inkml:definitions>
  <inkml:trace contextRef="#ctx0" brushRef="#br0">1 1 19314,'0'0'8232,"50"18"-10730,-42-14-2723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3.705"/>
    </inkml:context>
    <inkml:brush xml:id="br0">
      <inkml:brushProperty name="width" value="0.025" units="cm"/>
      <inkml:brushProperty name="height" value="0.025" units="cm"/>
    </inkml:brush>
  </inkml:definitions>
  <inkml:trace contextRef="#ctx0" brushRef="#br0">157 80 12204,'0'-8'4083,"0"5"-4088,-5-50 6824,5 52-6655,0 0-1,0 1 0,-1-1 1,1 0-1,0 0 0,-1 0 1,1 1-1,0-1 0,-1 0 0,1 0 1,-1 1-1,1-1 0,-1 0 1,1 1-1,-1-1 0,0 1 1,1-1-1,-1 1 0,0-1 1,1 1-1,-1-1 0,0 1 1,-1-1-1,1 1-120,-1 1 0,1-1 0,0 0 0,-1 1 0,1-1 0,-1 1 0,1-1 0,0 1 1,0 0-1,-1 0 0,1-1 0,0 1 0,0 0 0,0 0 0,0 0 0,0 0 0,0 1 0,0-1 0,-1 2 0,-7 8-117,0 1 0,2 0 0,-1 1 0,2 0 1,-1 0-1,-5 18 0,12-30-284,0-3 354,0 1 0,0-1 1,0 0-1,0 1 0,0-1 0,0 1 0,1-1 1,-1 1-1,1-1 0,-1 1 0,1-1 0,-1 1 1,1-1-1,0 1 0,0-1 0,0 1 0,0 0 1,0 0-1,0-1 0,0 1 0,0 0 1,0 0-1,0 0 0,1 0 0,-1 0 0,1 0 1,-1 1-1,0-1 0,1 0 0,-1 1 0,1-1 1,-1 1-1,1 0 0,0-1 0,-1 1 0,1 0 1,-1 0-1,1 0 0,0 0 0,-1 0 1,1 0-1,-1 0 0,1 1 0,0-1 0,-1 1 1,1-1-1,-1 1 0,1-1 0,-1 1 0,0 0 1,1 0-1,-1 0 0,0 0 0,1 0 0,-1 0 1,0 0-1,0 0 0,0 0 0,0 1 1,0-1-1,1 2 0,6 14-32,0 0 0,-1 0 0,-1 0 0,-1 1 0,-1 0 0,4 28 1,-4-3 3,-2 73 0,-2-103 69,-2-1 0,1 1 0,-2-1 0,0 1 0,0-1 0,-1 0 0,-11 23 0,13-31 0,-1 1 0,1-1 0,-1 0 1,1 0-1,-1 0 0,0 0 1,-1 0-1,1-1 0,-1 1 0,1-1 1,-1 0-1,0 0 0,0 0 1,-1-1-1,1 1 0,0-1 0,-1 0 1,0 0-1,1-1 0,-1 1 1,0-1-1,-9 1 0,12-2-32,1 0 0,-1 0 0,0 0 0,0 0 1,0 0-1,0-1 0,0 1 0,1-1 0,-1 1 0,0-1 0,0 0 0,1 0 0,-1 1 0,0-1 0,1 0 0,-1-1 0,1 1 1,-1 0-1,1 0 0,0-1 0,-1 1 0,0-3 0,0 1-35,0 0 0,1-1 0,0 1 0,-1 0 0,1-1 0,1 1 0,-1-1 0,0 0 0,1 1 0,0-1 0,0-4 0,0-1-225,1 0 1,0 0-1,1 0 0,0 0 0,0 1 0,1-1 0,0 1 0,1-1 0,4-7 0,88-118-9124,-56 79 2428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4.392"/>
    </inkml:context>
    <inkml:brush xml:id="br0">
      <inkml:brushProperty name="width" value="0.025" units="cm"/>
      <inkml:brushProperty name="height" value="0.025" units="cm"/>
    </inkml:brush>
  </inkml:definitions>
  <inkml:trace contextRef="#ctx0" brushRef="#br0">80 139 12300,'0'0'1606,"-7"12"87,-3 3-1267,0 1 1,2 1 0,0-1-1,1 1 1,0 1-1,2-1 1,0 1-1,1 0 1,0 0 0,0 27-1,3-43-423,1-1 0,0 1 0,0-1 1,0 1-1,0-1 0,0 1 0,1-1 0,-1 1 0,0-1 0,1 0 0,-1 1 0,1-1 0,-1 1 0,1-1 0,0 0 0,0 1 0,-1-1 1,1 0-1,0 0 0,0 0 0,0 0 0,0 0 0,0 0 0,1 0 0,-1 0 0,0 0 0,0 0 0,1 0 0,-1-1 0,0 1 1,1-1-1,-1 1 0,1-1 0,-1 1 0,1-1 0,-1 0 0,0 0 0,1 0 0,-1 0 0,4 0 0,0 0-10,-1-1-1,1 0 0,0 0 1,-1-1-1,1 1 0,-1-1 1,0 0-1,1 0 0,-1 0 1,0-1-1,0 0 1,4-3-1,5-7 15,1 0 1,-2-2-1,0 1 0,-1-2 1,-1 1-1,0-1 1,10-23-1,43-125 284,-60 153-230,-10 34 427,1 0 1,1 0-1,1 0 1,1 1-1,0 23 1,3-46-480,0-1 0,1 1 0,-1 0 0,0-1 0,1 1 0,-1-1 0,0 1 0,1 0 0,-1-1 0,0 1 0,1-1 0,-1 1 0,1-1 0,-1 1 0,1-1 0,-1 0 1,1 1-1,0-1 0,-1 1 0,1-1 0,-1 0 0,1 0 0,0 1 0,-1-1 0,1 0 0,0 0 0,-1 0 0,1 0 0,0 0 0,-1 0 0,1 0 0,0 0 0,-1 0 0,1 0 0,0 0 0,-1 0 1,1 0-1,0-1 0,-1 1 0,1 0 0,0 0 0,-1-1 0,1 0 0,31-13 169,-22 5-187,-1-1 1,0 0-1,0 0 0,-1 0 0,0-1 1,-1 0-1,-1-1 0,0 0 0,0 0 0,-1 0 1,0 0-1,-1-1 0,-1 0 0,0 0 0,-1 0 1,2-25-1,-18 52 233,0 20 73,1 0-1,-13 64 1,21-77-147,2 1 0,0 0-1,2-1 1,0 1 0,5 43-1,-3-61-146,0 0 0,1-1 0,-1 1 0,1 0 1,0-1-1,0 1 0,0-1 0,0 1 0,1-1 0,3 3 0,-6-5 3,1 1 0,0-1 0,0 0 0,0 0 0,0 0 0,1 0-1,-1 0 1,0-1 0,0 1 0,0 0 0,1 0 0,-1-1 0,0 1 0,1-1 0,-1 1 0,0-1 0,1 0 0,-1 1 0,1-1 0,-1 0 0,1 0 0,-1 0 0,1 0 0,-1 0 0,1 0 0,-1-1 0,0 1 0,1 0 0,-1-1 0,1 1 0,1-2 0,-3 2-21,0-1 1,1 1 0,-1-1 0,0 0 0,0 1 0,0-1 0,1 0 0,-1 1 0,0-1 0,0 0 0,0 1 0,0-1 0,0 0 0,0 1-1,0-1 1,0 0 0,-1 1 0,1-1 0,0 0 0,0 1 0,0-1 0,-1 1 0,1-1 0,0 0 0,-1 1 0,1-1 0,-1 1-1,1-1 1,0 1 0,-1-1 0,1 1 0,-2-1 0,-14-18-712,-33-25-1813,28 26 1891,0-1 1,1-1 0,2-1-1,-19-26 1,40 43 708,13 4-37,14 5-72,-9 2-1650,0-2 0,1-1-1,0 0 1,0-2 0,0 0-1,43-4 1,-65 2 1711,1 0 0,-1 0-1,1 0 1,-1 0 0,1 0 0,-1 0 0,1 0 0,-1 0 0,1-1-1,-1 1 1,1 0 0,-1 0 0,0-1 0,1 1 0,-1 0 0,1-1 0,-1 1-1,0 0 1,1-1 0,-1 1 0,0-1 0,1 1 0,-1 0 0,0-1-1,0 1 1,0-1 0,1 1 0,-1-1 0,0 1 0,0-1 0,0 1 0,0-1-1,0 1 1,0-1 0,0 1 0,0-1 0,0 1 0,0-2 0,0-9-1743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5.419"/>
    </inkml:context>
    <inkml:brush xml:id="br0">
      <inkml:brushProperty name="width" value="0.025" units="cm"/>
      <inkml:brushProperty name="height" value="0.025" units="cm"/>
    </inkml:brush>
  </inkml:definitions>
  <inkml:trace contextRef="#ctx0" brushRef="#br0">194 34 14542,'0'-2'333,"0"1"-1,0 0 1,0 0 0,0-1-1,0 1 1,0 0 0,0-1 0,0 1-1,-1 0 1,1 0 0,-1 0 0,1-1-1,-1 1 1,1 0 0,-1 0 0,1 0-1,-1 0 1,0 0 0,0 0 0,0 0-1,1 0 1,-1 0 0,0 0 0,0 1-1,-2-2 1,0 1-94,0 0 0,1 1 0,-1-1 0,0 1 1,0 0-1,0 0 0,1 0 0,-1 0 0,0 0 0,0 1 0,-4 0 0,-1 2-165,0 0 0,0 0 0,0 1 1,0 0-1,0 1 0,1 0 0,0 0 0,0 0 0,-11 12 1,12-12-75,1 0 0,-1 1 0,2 0 0,-1 0 0,0 0 0,1 0 0,1 0 0,-1 1 0,1 0 0,0 0 0,-4 13 0,7-20-3,0 1-1,0 0 1,0-1 0,0 1 0,0 0-1,0-1 1,1 1 0,-1 0-1,0-1 1,0 1 0,1 0 0,-1-1-1,0 1 1,1-1 0,-1 1-1,0-1 1,1 1 0,-1 0 0,1-1-1,-1 0 1,1 1 0,-1-1-1,1 1 1,-1-1 0,1 0 0,-1 1-1,1-1 1,0 0 0,-1 1-1,1-1 1,0 0 0,-1 0 0,1 0-1,1 1 1,30 1-158,-20-1 95,12 1-142,-7-2 96,0 2 0,0 0 0,0 0 0,0 2 0,-1 0 0,0 1-1,0 0 1,18 9 0,-33-13 120,1 0 0,-1 0 0,0-1-1,1 1 1,-1 0 0,0 0 0,0 0-1,0 0 1,0 1 0,0-1 0,0 0 0,0 0-1,0 1 1,0-1 0,0 0 0,-1 1-1,1-1 1,-1 1 0,1-1 0,-1 1 0,1-1-1,-1 1 1,0-1 0,0 3 0,0-1 65,-1-1 1,1 1-1,-1-1 1,0 1 0,0-1-1,0 1 1,0-1 0,-1 0-1,1 0 1,-1 0-1,1 1 1,-1-1 0,-2 2-1,-6 5 256,-1 1-1,0-2 0,-1 1 1,-13 6-1,18-11-287,0 1 0,-1-1 0,0-1 0,0 1 0,0-1-1,0-1 1,0 1 0,-18 1 0,26-4-110,0 0 1,-1 0-1,1-1 0,-1 1 0,1 0 0,0 0 0,-1-1 1,1 1-1,0 0 0,0 0 0,-1-1 0,1 1 1,0 0-1,0-1 0,-1 1 0,1-1 0,0 1 0,0 0 1,0-1-1,-1 1 0,1 0 0,0-1 0,0 1 0,0-1 1,0 1-1,0-1 0,0 1 0,0 0 0,0-1 0,0 1 1,0-1-1,0 1 0,0 0 0,0-1 0,1 1 0,-1-1 1,0 1-1,0 0 0,0-1 0,1 1 0,-1 0 1,0-1-1,0 1 0,1 0 0,-1-1 0,0 1 0,1-1 1,11-20-3072,-12 21 3129,22-33-5573,6-7-2402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5.901"/>
    </inkml:context>
    <inkml:brush xml:id="br0">
      <inkml:brushProperty name="width" value="0.025" units="cm"/>
      <inkml:brushProperty name="height" value="0.025" units="cm"/>
    </inkml:brush>
  </inkml:definitions>
  <inkml:trace contextRef="#ctx0" brushRef="#br0">61 0 11627,'0'0'9534,"-4"10"-7163,-6 22-381,-26 91 1722,33-109-3585,0 0 0,1 0 1,1 0-1,0 0 1,1 0-1,0 0 0,4 16 1,-4-27-132,0-1 0,1 0 1,-1 0-1,1 0 1,0 0-1,-1 0 1,1-1-1,0 1 1,0 0-1,0 0 0,1 0 1,-1-1-1,0 1 1,1-1-1,-1 1 1,1-1-1,-1 1 0,1-1 1,-1 0-1,1 0 1,0 0-1,0 0 1,0 0-1,0 0 0,0 0 1,0-1-1,0 1 1,0-1-1,0 1 1,0-1-1,0 0 0,0 0 1,0 0-1,0 0 1,3 0-1,0-1-26,0 0-1,0 0 1,0 0-1,-1-1 1,1 0-1,0 0 1,-1 0-1,1 0 1,-1-1-1,1 1 1,-1-1-1,0 0 1,5-6-1,36-52-571,-28 37 451,-34 62 525,12-28-249,1 1 0,0-1-1,1 1 1,0 0-1,0 0 1,1 0-1,1 0 1,0 17-1,1-27-115,0 1 0,0-1 0,0 0-1,0 0 1,0 0 0,1 0 0,-1 0-1,0 0 1,1 0 0,-1 0 0,1 0-1,-1 0 1,1 0 0,-1 0 0,1 0-1,0 0 1,0 0 0,-1 0-1,1 0 1,0-1 0,0 1 0,0 0-1,0-1 1,0 1 0,0-1 0,0 1-1,0-1 1,0 1 0,0-1 0,0 0-1,0 1 1,0-1 0,1 0-1,-1 0 1,0 0 0,0 0 0,0 0-1,0 0 1,0 0 0,0 0 0,1 0-1,-1-1 1,0 1 0,0 0 0,0-1-1,2 0 1,3-1 41,0 0-1,1 0 1,-1-1 0,0 0-1,0 0 1,10-7 0,3-7-27,-1-1 1,0-1 0,-1-1 0,-2-1-1,20-31 1,-20 29-65,-27 45-24,1 1 0,1 0 0,1 0-1,-6 27 1,12-27 247,3-22-241,0-1 0,0 0 0,0 0 0,1 1 0,-1-1 0,0 0 0,0 0 0,0 1 0,0-1 0,0 0 0,0 0 0,0 1 0,1-1 0,-1 0-1,0 0 1,0 1 0,0-1 0,0 0 0,1 0 0,-1 0 0,0 0 0,0 1 0,1-1 0,-1 0 0,0 0 0,0 0 0,1 0 0,-1 0 0,0 0 0,0 0-1,1 0 1,-1 0 0,0 0 0,0 0 0,1 0 0,-1 0 0,2 0-462,0-1 0,-1 0 0,1 0 0,-1 0 0,1-1 0,-1 1 0,1 0 0,-1-1 0,0 1 0,0 0 0,0-1 0,0 0 0,0 1 0,0-1 0,0 0 0,0 1 0,1-4 0,6-17-7156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6.269"/>
    </inkml:context>
    <inkml:brush xml:id="br0">
      <inkml:brushProperty name="width" value="0.025" units="cm"/>
      <inkml:brushProperty name="height" value="0.025" units="cm"/>
    </inkml:brush>
  </inkml:definitions>
  <inkml:trace contextRef="#ctx0" brushRef="#br0">0 1 19827,'0'0'3939,"16"49"-3842,-6-27-642,4 0-1921,0-2-2755,1-4-4260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6.653"/>
    </inkml:context>
    <inkml:brush xml:id="br0">
      <inkml:brushProperty name="width" value="0.025" units="cm"/>
      <inkml:brushProperty name="height" value="0.025" units="cm"/>
    </inkml:brush>
  </inkml:definitions>
  <inkml:trace contextRef="#ctx0" brushRef="#br0">74 70 9385,'5'-8'2642,"2"-4"-1356,26-37 5831,-40 60-5951,0 0-1,1 0 1,-9 23 0,-19 82-42,24-75-270,-3 9-609,3-1-1,2 1 1,3 1 0,1 0-1,5 68 1,4-105-196,4-20 63,9-22 100,-18 27-206,36-75-441,43-137 0,13-28-259,-96 278 587,-7-2 160,2 0 0,1 0-1,2 1 1,1 0 0,2 0-1,1 0 1,6 63 0,-4-96-61,1-1-1,0 0 1,-1 0 0,1 0 0,0 0-1,0 1 1,0-1 0,0 0 0,1-1-1,-1 1 1,0 0 0,1 0-1,-1 0 1,5 2 0,-6-4-7,0 1 0,1-1-1,-1 0 1,0 0 0,1 1 0,-1-1-1,0 0 1,1 0 0,-1 0 0,1 0-1,-1 0 1,1 0 0,-1 1 0,0-1 0,1 0-1,-1 0 1,1 0 0,-1 0 0,1 0-1,-1-1 1,0 1 0,1 0 0,-1 0-1,1 0 1,-1 0 0,0 0 0,1 0 0,0-1-1,5-19-630,-6 6 589,0 0-1,-2 1 1,1-1-1,-2 1 1,1-1-1,-10-23 1,-38-73 567,19 46 439,31 64-902,0-1-1,-1 0 0,1 1 1,0-1-1,-1 1 1,1-1-1,0 0 1,0 1-1,-1-1 1,1 0-1,0 1 1,0-1-1,0 0 1,0 1-1,0-1 1,0 0-1,0 0 1,0 1-1,0-1 1,1 0-1,-1 1 0,0-1 1,0 0-1,0 1 1,1-1-1,-1 1 1,0-1-1,1 0 1,0 0-1,21-3 371,38 18-1335,-50-11 516,32 5-3374,-13-5-2671,6-3-9830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8.052"/>
    </inkml:context>
    <inkml:brush xml:id="br0">
      <inkml:brushProperty name="width" value="0.025" units="cm"/>
      <inkml:brushProperty name="height" value="0.025" units="cm"/>
    </inkml:brush>
  </inkml:definitions>
  <inkml:trace contextRef="#ctx0" brushRef="#br0">91 320 3748,'0'0'6139,"8"-8"-3876,22-29 577,-29 35-2562,0 1 0,0-1 1,0 1-1,0-1 0,0 0 0,0 0 0,0 0 0,-1 1 0,1-1 1,-1 0-1,1 0 0,-1 0 0,0-4 0,0 5-145,0 1 0,0-1-1,0 0 1,-1 0 0,1 0 0,0 0-1,-1 0 1,1 1 0,-1-1 0,1 0-1,0 0 1,-1 1 0,0-1 0,1 0-1,-1 1 1,0-1 0,1 0 0,-1 1-1,0-1 1,-1 0 0,0 0 20,0 0 1,0 0-1,-1 0 0,1 1 1,-1-1-1,1 1 0,0-1 1,-1 1-1,1 0 0,-1 0 1,1 0-1,-1 0 1,1 1-1,-1-1 0,1 1 1,-4 0-1,1 2-127,0 0 1,0 0-1,0 1 1,1-1-1,-1 1 1,1 0-1,0 0 1,0 1-1,0-1 0,1 1 1,-1 0-1,1 0 1,0 0-1,1 0 1,-1 0-1,-2 11 0,1-7 36,1 0 0,1 0 0,0 1 0,0-1 0,1 1-1,0 0 1,1-1 0,0 1 0,2 15 0,-2-24-43,0 1 1,0-1 0,0 0-1,1 1 1,-1-1 0,1 0-1,-1 0 1,1 0-1,-1 1 1,1-1 0,0 0-1,-1 0 1,1 0 0,0 0-1,0 0 1,0 0 0,0 0-1,0 0 1,0-1 0,0 1-1,0 0 1,0-1 0,0 1-1,3 0 1,-2 0 8,0-1-1,1 0 1,-1 0 0,0 0-1,1 0 1,-1 0 0,0 0 0,1-1-1,-1 1 1,0-1 0,0 1-1,4-3 1,2 0 41,-1-1 0,0 0 0,0 0 0,0-1 0,-1 0 1,0 0-1,7-7 0,1-4-35,0-1 1,-1-1 0,-1 0-1,-1-1 1,0 0 0,-1-1 0,-2 0-1,0 0 1,-1-1 0,0 0-1,-2 0 1,-1-1 0,3-39-1,-11 46-83,-6 19-69,-8 23-14,15-15 118,1 0 0,-1 0-1,2 0 1,0 1-1,0-1 1,1 0 0,2 15-1,-2-25 16,0 1-1,0-1 1,1 0-1,-1 0 1,0 0-1,1 0 1,0 1-1,-1-1 1,1 0-1,0 0 1,0 0-1,0 0 1,1-1-1,-1 1 1,0 0-1,1 0 1,-1-1-1,1 1 1,0-1-1,-1 1 1,1-1-1,0 0 1,0 1-1,0-1 1,0 0-1,0 0 1,0-1-1,0 1 1,0 0 0,0-1-1,0 1 1,1-1-1,-1 0 1,0 1-1,0-1 1,0 0-1,1 0 1,-1-1-1,0 1 1,0 0-1,0-1 1,1 1-1,-1-1 1,0 0-1,0 0 1,0 0-1,3-2 1,4-2 11,0 0-1,-1 0 1,1-1 0,-1 0 0,-1-1-1,1 1 1,-1-2 0,0 1 0,-1-1 0,0 0-1,0 0 1,9-17 0,-7 10 8,-1 0 0,0 0 1,-1-1-1,0 0 0,-1 0 0,-1 0 0,2-18 1,-7 23 5,-4 27-10,-6 33-5,-1 31 624,3 0 1,4 1-1,8 126 0,-1-196-630,-1 0 0,2 0 0,0-1 0,0 1 0,1 0 0,0-1 0,0 0 0,2 0 0,-1 0 0,1-1 0,0 0 0,1 0 0,0 0 0,1-1 0,8 8 0,-16-16-4,0 0 0,0 0 0,1 0 0,-1 1-1,0-1 1,0 0 0,1 0 0,-1 0 0,0 0 0,0 1 0,1-1-1,-1 0 1,0 0 0,0 0 0,1 0 0,-1 0 0,0 0 0,0 0-1,1 0 1,-1 0 0,0 0 0,1 0 0,-1 0 0,0 0 0,0 0-1,1 0 1,-1 0 0,0 0 0,1 0 0,-1-1 0,0 1-1,0 0 1,1 0 0,-1 0 0,0 0 0,0-1 0,0 1 0,1 0-1,-1 0 1,0 0 0,0-1 0,0 1 0,0 0 0,1 0 0,-1 0-1,0-1 1,0 1 0,0 0 0,0-1 0,0 1 0,0 0 0,0 0-1,0-1 1,0 1 0,0 0 0,0 0 0,0-1 0,0 1-1,0 0 1,0-1 0,0 1 0,0 0 0,0 0 0,0-1 0,0 1-1,0 0 1,0 0 0,-1-1 0,1 1 0,-4-22 78,-29-58-7,23 60-61,1-1 0,1 1 0,1-2 0,1 1 0,0-1 0,2 1 0,-3-38 0,7 58-50,1-1 0,-1 1 1,0-1-1,1 1 0,-1-1 0,1 1 0,0-1 0,0 1 0,-1-1 1,1 1-1,0 0 0,0-1 0,0 1 0,0 0 0,1 0 0,-1 0 1,0 0-1,0 0 0,1 0 0,-1 0 0,0 0 0,1 1 0,-1-1 1,1 0-1,-1 1 0,1-1 0,0 1 0,-1 0 0,1 0 0,1-1 1,63-5-4224,-39 5 728,9-5-2739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8.395"/>
    </inkml:context>
    <inkml:brush xml:id="br0">
      <inkml:brushProperty name="width" value="0.025" units="cm"/>
      <inkml:brushProperty name="height" value="0.025" units="cm"/>
    </inkml:brush>
  </inkml:definitions>
  <inkml:trace contextRef="#ctx0" brushRef="#br0">224 1 19090,'0'0'7864,"-10"14"-7811,-193 306 64,193-303-1932,18-33-2393,9-16 46,1-9-1438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5.839"/>
    </inkml:context>
    <inkml:brush xml:id="br0">
      <inkml:brushProperty name="width" value="0.025" units="cm"/>
      <inkml:brushProperty name="height" value="0.025" units="cm"/>
    </inkml:brush>
  </inkml:definitions>
  <inkml:trace contextRef="#ctx0" brushRef="#br0">0 7 18962,'0'0'4457,"12"-3"-3971,21 1-130,0 1-1,-1 1 1,1 2-1,62 12 1,-61-10-329,-21-3-26,1 1-1,-1 0 1,0 0-1,0 2 1,0-1-1,0 2 1,-1 0-1,18 9 1,-29-13 18,1 0 1,0 0-1,-1 1 0,1-1 1,-1 0-1,1 1 0,-1 0 1,0-1-1,1 1 0,-1 0 1,0-1-1,0 1 0,-1 0 1,1 0-1,0 0 0,0 0 1,-1 0-1,1 0 0,-1 0 1,0 0-1,0 0 0,0 3 1,0-1 105,-1 0 0,0 0 0,0 0-1,0 0 1,0 0 0,-1 0 0,0 0 0,0-1 0,0 1 0,-4 4 0,-5 7 322,-1-1 1,-1 0-1,-25 20 1,-153 108 468,85-67-2729,85-60-2292,10-12-3561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8.733"/>
    </inkml:context>
    <inkml:brush xml:id="br0">
      <inkml:brushProperty name="width" value="0.025" units="cm"/>
      <inkml:brushProperty name="height" value="0.025" units="cm"/>
    </inkml:brush>
  </inkml:definitions>
  <inkml:trace contextRef="#ctx0" brushRef="#br0">120 0 14606,'0'0'5082,"1"11"-3304,0 103 1240,-3-81-2599,2 1 0,1-1-1,2 1 1,1-1 0,12 52-1,-8-65-483,-6-14-329,1 0-1,-1 0 0,0 0 0,-1 1 0,1-1 0,-1 9 0,-5-15-5997,-13-9 1242,-2-9-1645</inkml:trace>
  <inkml:trace contextRef="#ctx0" brushRef="#br0" timeOffset="1">0 235 10698,'0'0'10090,"54"-31"-9738,-21 31-320,2 0-288,0 0-1954,0 0-4933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9.088"/>
    </inkml:context>
    <inkml:brush xml:id="br0">
      <inkml:brushProperty name="width" value="0.025" units="cm"/>
      <inkml:brushProperty name="height" value="0.025" units="cm"/>
    </inkml:brush>
  </inkml:definitions>
  <inkml:trace contextRef="#ctx0" brushRef="#br0">26 1 5894,'0'0'12876,"-9"49"-10858,0-14-129,4 7-671,3 0-354,2 0-255,0-5-353,10-3-160,-1-7-608,2-6-897,-6-8-33,0-8-1120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9.431"/>
    </inkml:context>
    <inkml:brush xml:id="br0">
      <inkml:brushProperty name="width" value="0.025" units="cm"/>
      <inkml:brushProperty name="height" value="0.025" units="cm"/>
    </inkml:brush>
  </inkml:definitions>
  <inkml:trace contextRef="#ctx0" brushRef="#br0">13 39 10218,'0'0'10479,"12"-7"-9465,-4 3-909,0-1-1,1 1 1,0 1-1,0-1 1,0 1 0,0 1-1,0 0 1,1 0-1,-1 1 1,0 0-1,1 1 1,-1 0 0,1 0-1,-1 1 1,1 0-1,16 5 1,-16-3-91,0 1 0,0 0 0,-1 1 0,1 0 1,-1 0-1,-1 1 0,1 0 0,-1 1 0,0-1 0,0 2 0,-1-1 1,0 1-1,12 17 0,-16-19 167,0 0-1,0 1 1,0-1 0,-1 1 0,0-1-1,0 1 1,0 0 0,-1 0 0,0 0-1,0 0 1,-1 0 0,0 0 0,0 0-1,-1 0 1,0 0 0,0-1 0,-1 1-1,0 0 1,0 0 0,0-1 0,-7 13 0,3-7 83,0-1 1,-1 0 0,-1 0-1,0 0 1,-1-1 0,0 0-1,0-1 1,-1 0 0,-18 13 0,22-18-259,0 0 1,0 0 0,0-1 0,0 0 0,-1-1 0,1 1 0,-1-1 0,0 0 0,0-1 0,0 0-1,0 0 1,0 0 0,0-1 0,0 0 0,0 0 0,0-1 0,0 0 0,1 0 0,-1-1 0,-8-2-1,11 2-305,0 0-1,0 0 0,0-1 0,0 1 0,0-1 1,0 0-1,0 0 0,-5-6 0,-20-35-7016,16 9-1754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39.759"/>
    </inkml:context>
    <inkml:brush xml:id="br0">
      <inkml:brushProperty name="width" value="0.025" units="cm"/>
      <inkml:brushProperty name="height" value="0.025" units="cm"/>
    </inkml:brush>
  </inkml:definitions>
  <inkml:trace contextRef="#ctx0" brushRef="#br0">20 1 15150,'0'0'7010,"-1"11"-5510,1-10-1483,-17 196 2439,15-166-2410,2 0-1,2 1 1,1-1-1,11 51 1,-12-74-198,-2-6-33,0 0 1,0 0-1,1 0 0,-1 0 0,1 0 1,0 0-1,-1 0 0,1 0 0,0 0 1,0 0-1,0 0 0,0-1 0,1 1 1,-1 0-1,0-1 0,1 1 0,-1-1 1,3 2-1,-3-5-573,0 0 0,-1 0 1,1 0-1,0 0 0,-1 0 1,0-1-1,1 1 0,-1 0 1,0 0-1,0 0 0,0-1 0,0 1 1,-1-3-1,1 4 422,-6-28-5093,-8-5 352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0.117"/>
    </inkml:context>
    <inkml:brush xml:id="br0">
      <inkml:brushProperty name="width" value="0.025" units="cm"/>
      <inkml:brushProperty name="height" value="0.025" units="cm"/>
    </inkml:brush>
  </inkml:definitions>
  <inkml:trace contextRef="#ctx0" brushRef="#br0">61 101 1922,'-17'-22'3380,"12"14"-1270,-1 0-1,0 0 1,-1 1-1,-12-11 2563,27 19-4209,0 0 0,1 0 0,-1 1 0,0 0 0,8 3 0,29 7-481,54-3-1032,-49-8-2863,1-3-1,81-12 0,-118 10 9683,-22 1-594,-8 2-2004,3 1-3417,8 2 440,-1-1-1,1 1 0,0 0 0,0 1 0,0-1 0,1 1 1,-1 0-1,1 0 0,-1 1 0,1-1 0,0 1 0,0 0 1,1 0-1,-1 0 0,1 1 0,0-1 0,0 1 0,0-1 1,1 1-1,-1 0 0,1 0 0,0 1 0,1-1 0,-1 0 1,1 0-1,0 7 0,0-11-162,1 0 0,0 0 1,0 0-1,1 0 0,-1 0 0,0-1 1,0 1-1,0 0 0,1 0 0,-1 0 0,0 0 1,1 0-1,-1 0 0,1-1 0,-1 1 1,1 0-1,-1 0 0,1-1 0,-1 1 1,1 0-1,0-1 0,-1 1 0,1-1 0,0 1 1,0-1-1,0 1 0,1 0 0,31 3 283,-24-4-253,-1-2 0,1 1 0,-1-1 0,1 0-1,14-6 1,-12 1 6,0 1 0,-1-1 0,1-1 0,-2 0 0,12-11 0,-18 16-37,0 0 0,0 0 0,0 0 0,-1 0 0,1-1 0,-1 1 0,0-1 0,0 1-1,0-1 1,0 0 0,-1 0 0,0 0 0,1 0 0,-1 0 0,-1 0 0,1 0 0,-1 0 0,1 0 0,-1 0 0,-1-5 0,0 7-24,0 1 1,0-1 0,-1 0 0,1 1-1,-1-1 1,1 1 0,-1-1-1,0 1 1,0 0 0,1 0 0,-1 0-1,0 0 1,0 0 0,0 0-1,0 0 1,0 0 0,0 1-1,0-1 1,0 1 0,0 0 0,-1 0-1,1-1 1,0 1 0,-4 1-1,-55 2-1935,25 7-4605,28-5-326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0.566"/>
    </inkml:context>
    <inkml:brush xml:id="br0">
      <inkml:brushProperty name="width" value="0.025" units="cm"/>
      <inkml:brushProperty name="height" value="0.025" units="cm"/>
    </inkml:brush>
  </inkml:definitions>
  <inkml:trace contextRef="#ctx0" brushRef="#br0">182 1 16015,'0'0'8776,"-3"11"-7612,-15 40-1169,-2-2 0,-2-1-1,-2 0 1,-2-2 0,-38 50-1,59-92-4012,6-13 1368,8-15-1471,7-9-1948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0.913"/>
    </inkml:context>
    <inkml:brush xml:id="br0">
      <inkml:brushProperty name="width" value="0.025" units="cm"/>
      <inkml:brushProperty name="height" value="0.025" units="cm"/>
    </inkml:brush>
  </inkml:definitions>
  <inkml:trace contextRef="#ctx0" brushRef="#br0">128 0 13389,'0'0'6149,"-6"79"-5156,0-39-96,1 3-32,4-3-64,1-5-289,0-4-352,6-7-127,3-9-514,1-6-352,-5-5-224,-3-4-544,-5-10-6983</inkml:trace>
  <inkml:trace contextRef="#ctx0" brushRef="#br0" timeOffset="1">0 161 11787,'0'0'8937,"56"-28"-8265,-22 25-383,9-2-193,1 2-353,4-3-2081,-3-1-3555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1.269"/>
    </inkml:context>
    <inkml:brush xml:id="br0">
      <inkml:brushProperty name="width" value="0.025" units="cm"/>
      <inkml:brushProperty name="height" value="0.025" units="cm"/>
    </inkml:brush>
  </inkml:definitions>
  <inkml:trace contextRef="#ctx0" brushRef="#br0">68 1 18033,'0'0'1570,"-14"48"-97,5-15-448,-1 5-481,0 2-351,4-3-161,2 0 0,4-5-192,0-2-930,0-7-927,0-3-2083,-6-9-673,-2-5-5573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2:41.655"/>
    </inkml:context>
    <inkml:brush xml:id="br0">
      <inkml:brushProperty name="width" value="0.025" units="cm"/>
      <inkml:brushProperty name="height" value="0.025" units="cm"/>
    </inkml:brush>
  </inkml:definitions>
  <inkml:trace contextRef="#ctx0" brushRef="#br0">1 237 3299,'0'0'9919,"8"-9"-5931,-4 4-3754,0 0 0,1 0 1,0 0-1,0 1 0,0 0 1,0 0-1,1 0 0,-1 1 1,1-1-1,0 1 0,0 1 1,0-1-1,1 1 0,-1 0 1,0 1-1,1-1 0,0 1 0,6 0 1,5 1-24,0 0 0,0 2 0,0 0 0,0 1 1,-1 1-1,1 0 0,-1 1 0,0 1 0,21 11 0,-31-14-224,0 1-1,0 0 0,0 0 0,0 0 1,-1 1-1,1 0 0,-1 0 1,0 0-1,-1 1 0,1 0 1,-1 0-1,-1 1 0,1-1 1,-1 1-1,0 0 0,0 0 1,-1 1-1,0-1 0,-1 1 1,1-1-1,-1 1 0,-1 0 1,2 8-1,-4-8 185,0-1 0,0 0-1,-1-1 1,0 1 0,0 0 0,0 0 0,-1-1-1,0 1 1,0-1 0,-1 0 0,0 0 0,0 0 0,0 0-1,-1-1 1,0 0 0,0 0 0,0 0 0,-9 6 0,-12 9 780,-2-1 1,-44 24 0,70-42-925,-21 11 269,-1 0-1,-27 9 1,43-18-306,0-1 0,1 1 1,-1-2-1,0 1 0,0-1 0,0-1 0,0 1 0,0-1 1,-1 0-1,1-1 0,-10-2 0,16 2-115,0 1 1,1-1-1,-1 0 0,0 0 1,1 0-1,-1 0 1,0 0-1,1 0 0,0-1 1,-1 1-1,1 0 0,-1-1 1,1 1-1,0-1 0,0 1 1,0-1-1,0 0 0,0 1 1,0-1-1,1 0 0,-1 0 1,1 1-1,-1-1 0,1 0 1,-1 0-1,1 0 1,0 0-1,0 0 0,0 0 1,0 0-1,0 0 0,1 0 1,0-3-1,0-1-526,0 1 0,1-1 0,-1 1 1,1-1-1,0 1 0,1 0 0,-1-1 0,1 1 0,0 1 0,5-7 1,23-20-5383</inkml:trace>
  <inkml:trace contextRef="#ctx0" brushRef="#br0" timeOffset="1">659 0 20403,'0'0'7656,"2"80"-7496,-9-37-96,-3 4-32,0-2-385,-2-2-1024,2-7-2499,2-14-6694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19.465"/>
    </inkml:context>
    <inkml:brush xml:id="br0">
      <inkml:brushProperty name="width" value="0.025" units="cm"/>
      <inkml:brushProperty name="height" value="0.025" units="cm"/>
    </inkml:brush>
  </inkml:definitions>
  <inkml:trace contextRef="#ctx0" brushRef="#br0">305 1 17264,'0'0'9732,"-8"12"-9289,-48 61-126,-71 72 1,20-25-1369,101-112-4982,15-19 2930,22-25-2976,-5-2-828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985"/>
    </inkml:context>
    <inkml:brush xml:id="br0">
      <inkml:brushProperty name="width" value="0.025" units="cm"/>
      <inkml:brushProperty name="height" value="0.025" units="cm"/>
    </inkml:brush>
  </inkml:definitions>
  <inkml:trace contextRef="#ctx0" brushRef="#br0">82 528 8872,'0'0'2403,"-58"0"704,40 6-641,13-3 833,17-6-2851,23-23-31,11-10 223,15-16 161,5-10 0,4-8-192,0 2-417,-5 4-160,-10 6-481,-15 6-1985,-13 7-4196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6.666"/>
    </inkml:context>
    <inkml:brush xml:id="br0">
      <inkml:brushProperty name="width" value="0.025" units="cm"/>
      <inkml:brushProperty name="height" value="0.025" units="cm"/>
    </inkml:brush>
  </inkml:definitions>
  <inkml:trace contextRef="#ctx0" brushRef="#br0">176 560 3555,'-8'6'246,"-69"53"1970,-5 14 8070,73-60-7735,16-10-631,22-12-412,-2-9-1009,0-1-1,-2-1 1,0-2-1,-2 0 0,35-42 1,-25 28-399,62-70 25,-4-4-1,104-162 1,-180 257-113,-15 15-13,1 0 0,-1 0 0,0 0 1,1 0-1,-1 0 0,1 0 0,-1 0 1,1 0-1,-1 0 0,0 1 0,1-1 1,-1 0-1,0 0 0,1 0 0,-1 1 0,0-1 1,1 0-1,-1 0 0,0 1 0,1-1 1,-1 0-1,0 1 0,0-1 0,1 0 1,-1 1-1,0-1 0,0 0 0,0 1 1,1 0-1,10 45-51,-6-19 83,2-6-137,1-1 0,1 0 0,1 0 0,0-1 0,24 32 0,10 9-6535,-27-39 1853,-1 0-8446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19.835"/>
    </inkml:context>
    <inkml:brush xml:id="br0">
      <inkml:brushProperty name="width" value="0.025" units="cm"/>
      <inkml:brushProperty name="height" value="0.025" units="cm"/>
    </inkml:brush>
  </inkml:definitions>
  <inkml:trace contextRef="#ctx0" brushRef="#br0">281 1 15278,'0'0'7031,"0"12"-5899,3 80 568,-5-60-1670,3 0-1,0-1 0,2 1 1,2-1-1,0 1 0,12 32 1,-13-54-1053,10 26-1596,-11-19-1204,-6-5-3334,-4-8 1172</inkml:trace>
  <inkml:trace contextRef="#ctx0" brushRef="#br0" timeOffset="1">0 396 16015,'0'0'7880,"80"-23"-6599,-27 12-673,7 1-576,-1 0-672,-1-1-3236,-9-1-3235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0.319"/>
    </inkml:context>
    <inkml:brush xml:id="br0">
      <inkml:brushProperty name="width" value="0.025" units="cm"/>
      <inkml:brushProperty name="height" value="0.025" units="cm"/>
    </inkml:brush>
  </inkml:definitions>
  <inkml:trace contextRef="#ctx0" brushRef="#br0">318 0 17969,'-11'2'1228,"-7"3"-938,1 0 0,-1 1-1,1 1 1,1 0 0,-1 2 0,1 0 0,1 0 0,-1 1 0,2 1-1,0 1 1,-14 13 0,18-15-190,1 0 1,0 1-1,0 0 0,1 0 0,1 1 1,0 0-1,0 0 0,1 0 0,1 1 1,0 0-1,0 0 0,2 1 0,0-1 1,0 1-1,-1 27 0,4-38-80,0 0-1,0 0 1,1 0-1,0 1 1,-1-1 0,1 0-1,0 0 1,0 0-1,0-1 1,1 1 0,-1 0-1,1 0 1,0-1-1,-1 1 1,1-1 0,0 1-1,0-1 1,1 0-1,-1 0 1,0 0 0,4 2-1,-1-1 20,1 0 0,-1 0 0,0-1 0,1 0 0,-1 0-1,1 0 1,0-1 0,-1 0 0,1 0 0,0-1 0,7 1 0,-7-1 53,1 0 1,-1-1 0,0 0 0,0 0-1,0 0 1,0-1 0,-1 0-1,1 0 1,0 0 0,9-6 0,-12 6 6,0 0 1,-1 1-1,1-2 1,-1 1 0,1 0-1,-1 0 1,0-1-1,0 1 1,0-1 0,0 0-1,-1 1 1,1-1-1,-1 0 1,0 0 0,1 0-1,-1 0 1,-1 0-1,1-1 1,0 1-1,0-5 1,-1 7-39,0 0 0,0-1 0,0 1 0,0 0-1,-1-1 1,1 1 0,0 0 0,-1 0 0,1-1 0,-1 1 0,1 0-1,-1 0 1,1 0 0,-1 0 0,0-1 0,1 1 0,-1 0-1,0 0 1,0 1 0,0-1 0,0 0 0,0 0 0,0 0 0,0 0-1,-2 0 1,0-1-16,-1 1-1,1 0 0,-1 0 0,0 0 1,1 0-1,-1 0 0,1 1 0,-1 0 1,-6 0-1,6 0-36,0 0 0,-1 0 0,1 0 0,-1 1 0,1 0 0,-1 0 0,1 0 0,0 1 1,0-1-1,0 1 0,0 0 0,0 0 0,0 0 0,0 1 0,0-1 0,-5 6 0,9-7-9,0-1 0,0 0 0,0 0 0,-1 0-1,1 1 1,0-1 0,0 0 0,0 1 0,0-1 0,0 0 0,-1 0 0,1 1-1,0-1 1,0 0 0,0 1 0,0-1 0,0 0 0,0 0 0,0 1-1,0-1 1,0 0 0,0 1 0,0-1 0,0 0 0,1 1 0,-1-1 0,0 0-1,0 0 1,0 1 0,0-1 0,0 0 0,0 0 0,1 1 0,-1-1-1,0 0 1,0 0 0,0 0 0,1 1 0,-1-1 0,16 4 6,21-6 84,-36 2-84,18-4 16,1-1 0,-1-1 1,0 0-1,0-2 0,0 0 1,25-16-1,36-14-213,-80 38 187,0 0 1,1 0-1,-1 0 1,0 0-1,0 0 1,1 0-1,-1 0 1,0 0-1,0 0 1,1 0-1,-1 0 1,0 0-1,1 0 1,-1 0-1,0 1 1,0-1-1,0 0 1,1 0-1,-1 0 1,0 0-1,0 1 1,0-1-1,1 0 1,-1 0-1,0 1 1,0-1-1,0 0 0,0 0 1,0 1-1,1-1 1,-1 0-1,0 0 1,0 1-1,0-1 1,0 0-1,0 0 1,0 1-1,0-1 1,0 0-1,0 1 1,0-1-1,0 0 1,0 0-1,0 1 1,0-1-1,0 0 1,0 0-1,-1 1 1,1-1-1,0 0 1,0 0-1,0 1 1,0-1-1,-1 0 1,1 1-1,-5 17 28,-27 38 230,26-47-263,-1 1-1,2-1 1,0 1 0,0 0 0,1 1-1,0-1 1,-4 16 0,8-26-103,0 0-1,0 1 1,0-1-1,0 0 1,0 1 0,0-1-1,0 0 1,0 1-1,0-1 1,0 0-1,0 1 1,0-1 0,0 0-1,0 1 1,1-1-1,-1 0 1,0 1 0,0-1-1,0 0 1,0 1-1,1-1 1,-1 0-1,0 0 1,0 1 0,1-1-1,-1 0 1,0 0-1,0 0 1,1 1-1,-1-1 1,0 0 0,1 0-1,-1 0 1,0 0-1,1 0 1,-1 1 0,0-1-1,1 0 1,-1 0-1,0 0 1,1 0-1,-1 0 1,0 0 0,1 0-1,-1 0 1,0 0-1,1 0 1,-1-1-1,0 1 1,1 0 0,-1 0-1,0 0 1,1 0-1,-1 0 1,0-1 0,1 1-1,-1 0 1,0 0-1,0 0 1,1-1-1,-1 1 1,0 0 0,0-1-1,1 1 1,13-16-8984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1.813"/>
    </inkml:context>
    <inkml:brush xml:id="br0">
      <inkml:brushProperty name="width" value="0.025" units="cm"/>
      <inkml:brushProperty name="height" value="0.025" units="cm"/>
    </inkml:brush>
  </inkml:definitions>
  <inkml:trace contextRef="#ctx0" brushRef="#br0">22 0 3972,'0'11'12050,"-2"1"-6002,-3 19-2714,-2 19-5872,5-30 4234,0 17-1640,-1 93 259,3-114-480,1 1 0,1-1 0,1 1 0,0-1 0,9 24 0,-5-25-1273,-5-22-2757,-12-27-2750,-6 7 2915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2.201"/>
    </inkml:context>
    <inkml:brush xml:id="br0">
      <inkml:brushProperty name="width" value="0.025" units="cm"/>
      <inkml:brushProperty name="height" value="0.025" units="cm"/>
    </inkml:brush>
  </inkml:definitions>
  <inkml:trace contextRef="#ctx0" brushRef="#br0">1 45 7143,'0'0'15502,"31"-9"-14445,5 12-416,8-3-449,1 0-128,-1-8-929,-6-5-2786,-3-4-5189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2.747"/>
    </inkml:context>
    <inkml:brush xml:id="br0">
      <inkml:brushProperty name="width" value="0.025" units="cm"/>
      <inkml:brushProperty name="height" value="0.025" units="cm"/>
    </inkml:brush>
  </inkml:definitions>
  <inkml:trace contextRef="#ctx0" brushRef="#br0">0 155 14350,'0'0'8263,"10"-2"-7259,5-3-774,0-1 0,-1 0 0,0-1 0,0-1 0,-1 0 1,0-1-1,0 0 0,-1-1 0,19-19 0,28-27 523,-59 56-755,0 0 1,0 0 0,0 0 0,1 0 0,-1 0 0,0 1 0,0-1 0,1 0 0,-1 0 0,0 0 0,0 0 0,0 0 0,1 0 0,-1 0-1,0 1 1,0-1 0,0 0 0,1 0 0,-1 0 0,0 0 0,0 1 0,0-1 0,0 0 0,0 0 0,1 0 0,-1 1 0,0-1-1,0 0 1,0 0 0,0 1 0,0-1 0,0 0 0,0 0 0,0 0 0,0 1 0,0-1 0,0 0 0,0 0 0,0 1 0,0-1 0,0 0-1,0 0 1,0 1 0,0-1 0,0 0 0,-1 0 0,1 1 0,0 11-76,-20 52 88,-4 15-1982,24-74 809,-1 1 1,1-1-1,-1 0 0,1 0 1,1 0-1,-1 0 1,3 9-1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3.102"/>
    </inkml:context>
    <inkml:brush xml:id="br0">
      <inkml:brushProperty name="width" value="0.025" units="cm"/>
      <inkml:brushProperty name="height" value="0.025" units="cm"/>
    </inkml:brush>
  </inkml:definitions>
  <inkml:trace contextRef="#ctx0" brushRef="#br0">3 0 15535,'0'0'4580,"15"57"-3139,3-38-223,4 0-290,1 3-415,-5 3-289,-6 6-160,-7 2 64,-5 4 32,-8 5 1,-14 3-97,-5-2-705,-1-5-1665,-2-4-2499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3.742"/>
    </inkml:context>
    <inkml:brush xml:id="br0">
      <inkml:brushProperty name="width" value="0.025" units="cm"/>
      <inkml:brushProperty name="height" value="0.025" units="cm"/>
    </inkml:brush>
  </inkml:definitions>
  <inkml:trace contextRef="#ctx0" brushRef="#br0">0 19 11499,'0'0'9758,"11"-3"-8962,21-3 519,0 2 0,45-1 0,-76 4-1294,0 1 0,0 0 1,0 0-1,0 1 0,0-1 0,0 0 0,0 0 1,0 0-1,0 1 0,0-1 0,0 1 0,0-1 1,0 0-1,0 1 0,0 0 0,0-1 0,0 1 1,0 0-1,-1-1 0,1 1 0,0 0 0,-1 0 1,1 0-1,0-1 0,-1 1 0,1 0 0,-1 0 1,1 0-1,-1 0 0,1 1 0,-1 2 48,1-1 0,-1 0-1,0 1 1,0-1 0,0 0 0,0 1-1,-1-1 1,1 0 0,-3 7-1,-1 3 127,-1-1-1,-1 1 1,0-1-1,-7 12 1,-9 4 163,17-23-250,0 0 0,0 1 0,1-1 0,0 1 0,0 0 0,0 0 0,1 0 0,0 0 0,0 1 1,1-1-1,-3 12 0,5-17-108,0 0 1,1 0-1,-1 0 1,1 0-1,0-1 1,-1 1-1,1 0 1,0 0-1,-1-1 1,1 1-1,0-1 1,0 1-1,0 0 1,-1-1-1,1 0 1,0 1-1,0-1 1,0 1-1,0-1 1,0 0-1,0 0 1,0 1-1,0-1 1,0 0-1,0 0 0,0 0 1,0 0-1,0 0 1,1-1-1,39 0 47,-34 1-71,6-1-374,-1 0 1,0-1-1,1-1 1,-1 0-1,0 0 1,21-10-1,-22 8-946,-1-1 0,0 0 0,0-1 1,12-9-1,11-17-7534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24.083"/>
    </inkml:context>
    <inkml:brush xml:id="br0">
      <inkml:brushProperty name="width" value="0.025" units="cm"/>
      <inkml:brushProperty name="height" value="0.025" units="cm"/>
    </inkml:brush>
  </inkml:definitions>
  <inkml:trace contextRef="#ctx0" brushRef="#br0">164 0 15471,'0'0'7463,"15"60"-5285,-4-28-513,-2 7-576,-3 5-672,-6 7-289,0 5 0,-15 7-32,-12 0-160,-6 7-1089,-7-4-1345,-4-5-1859,-2-8-5860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0.922"/>
    </inkml:context>
    <inkml:brush xml:id="br0">
      <inkml:brushProperty name="width" value="0.025" units="cm"/>
      <inkml:brushProperty name="height" value="0.025" units="cm"/>
    </inkml:brush>
  </inkml:definitions>
  <inkml:trace contextRef="#ctx0" brushRef="#br0">2 48 9513,'0'0'13074,"0"6"-13101,0 7 79,-1-8 13,1 0 1,0 0 0,0 0 0,0 0 0,1 0-1,1 7 1,-1-11-49,-1 0-1,0 0 1,1 0 0,-1 0-1,1 0 1,0 0-1,-1 0 1,1 0 0,0 0-1,-1-1 1,1 1-1,0 0 1,0-1-1,0 1 1,0 0 0,0-1-1,-1 1 1,1-1-1,0 1 1,0-1 0,0 0-1,0 1 1,1-1-1,-1 0 1,0 0-1,0 0 1,0 1 0,0-1-1,0 0 1,0-1-1,0 1 1,0 0 0,0 0-1,0 0 1,0-1-1,0 1 1,2-1-1,3-2 169,0 0 0,1 0 0,-1-1 0,-1 0 0,1 0 0,-1 0 0,1-1 0,-1 1 0,-1-1 0,6-7 0,-2 4 221,-2-1-1,1 0 1,-1 0 0,-1 0-1,9-20 1,-25 111 346,8-67-752,1 1 0,0 30 0,2-45-5,0 0 0,0-1 0,1 1 0,-1-1 0,0 1 0,0 0-1,0-1 1,0 1 0,0-1 0,1 1 0,-1-1 0,0 1 0,0 0 0,1-1-1,-1 1 1,1-1 0,-1 0 0,0 1 0,1-1 0,-1 1 0,1-1 0,-1 0-1,1 1 1,-1-1 0,1 0 0,-1 1 0,1-1 0,-1 0 0,1 0-1,-1 1 1,1-1 0,0 0 0,-1 0 0,1 0 0,-1 0 0,1 0 0,0 0-1,-1 0 1,1 0 0,-1 0 0,1 0 0,0 0 0,-1 0 0,1-1 0,-1 1-1,1 0 1,-1 0 0,1-1 0,0 1 0,0-1 0,29-16-801,-13 1-2123,-1-1 0,19-24 0,-19 17-3456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1.375"/>
    </inkml:context>
    <inkml:brush xml:id="br0">
      <inkml:brushProperty name="width" value="0.025" units="cm"/>
      <inkml:brushProperty name="height" value="0.025" units="cm"/>
    </inkml:brush>
  </inkml:definitions>
  <inkml:trace contextRef="#ctx0" brushRef="#br0">115 14 15919,'0'0'8301,"-4"10"-7324,-16 45-692,2 2 0,3 0-1,-10 73 1,-4 16-207,26-130-67,59-217 443,-42 163-325,1 0 1,2 1-1,28-47 1,-38 74-116,-1 1 0,1 0 0,1 0 0,0 1 0,10-10 0,-15 16-26,0-1 0,0 1-1,0 0 1,1 0 0,-1 0-1,1 0 1,0 0 0,-1 1-1,1 0 1,0 0 0,0 0-1,0 0 1,0 0 0,0 1-1,0 0 1,0 0 0,0 0-1,5 1 1,-8-1 2,0 1 0,0-1 0,0 1 0,1 0 0,-1 0 0,0-1 0,0 1 0,0 0 0,0 0 0,-1 0 0,1 0 1,0 0-1,0 0 0,0 0 0,-1 1 0,1-1 0,-1 0 0,1 0 0,-1 0 0,1 1 0,-1-1 0,0 0 0,0 1 0,1-1 0,-1 0 0,0 1 0,0-1 0,0 0 0,-1 1 0,1-1 0,0 0 0,0 1 0,-1-1 0,1 0 0,-1 0 0,1 1 0,-2 1 0,0 4 26,0 0 0,0-1 0,-1 1 0,0 0 0,-7 9 0,0-3 7,-1 0 1,0-2-1,-1 1 0,-1-1 1,1-1-1,-2 0 0,1-1 1,-1-1-1,-1 0 0,-15 7 0,30-15-56,0 0 0,0 0-1,-1 0 1,1 0-1,0 0 1,0 0-1,0 0 1,0 0-1,0 0 1,0 0 0,0 0-1,0 0 1,-1 0-1,1 0 1,0 0-1,0 0 1,0 0 0,0 0-1,0 0 1,0 0-1,-1 0 1,1 0-1,0 0 1,0 0 0,0 0-1,0 0 1,0 0-1,0 0 1,0 0-1,-1 0 1,1 0-1,0 0 1,0 0 0,0 0-1,0 0 1,0 0-1,0 0 1,0-1-1,0 1 1,0 0 0,-1 0-1,1 0 1,0 0-1,0 0 1,0 0-1,0 0 1,0 0-1,0-1 1,0 1 0,0 0-1,0 0 1,0 0-1,0 0 1,0 0-1,0 0 1,0-1 0,0 1-1,0 0 1,0 0-1,0 0 1,0 0-1,7-12-1937,12-11-1965,7-2-1974,3-4-2487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7.548"/>
    </inkml:context>
    <inkml:brush xml:id="br0">
      <inkml:brushProperty name="width" value="0.025" units="cm"/>
      <inkml:brushProperty name="height" value="0.025" units="cm"/>
    </inkml:brush>
  </inkml:definitions>
  <inkml:trace contextRef="#ctx0" brushRef="#br0">1 19 4260,'0'0'19197,"4"9"-18754,2 6-244,-1-3-97,1 1 0,0-1 0,0-1 0,1 1 0,13 16 0,-18-26-119,0 0-1,0 0 0,-1 0 1,1 0-1,1-1 1,-1 1-1,0-1 0,0 1 1,1-1-1,-1 0 1,1 0-1,-1 0 0,1 0 1,-1 0-1,1 0 1,0-1-1,-1 1 0,1-1 1,0 0-1,-1 0 1,1 0-1,0 0 0,-1 0 1,1-1-1,0 1 1,-1-1-1,1 0 0,0 0 1,-1 0-1,1 0 1,-1 0-1,0 0 0,1-1 1,-1 1-1,0-1 1,3-2-1,15-13-1691,-2 0 0,0-1 0,22-29 0,-8 9-2927,-73 119 11079,-44 88-3435,76-149-3494,2 1 0,0 0 0,2 0 0,0 0 0,1 0-1,-1 38 1,6-53-4233,5-4-2504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1.782"/>
    </inkml:context>
    <inkml:brush xml:id="br0">
      <inkml:brushProperty name="width" value="0.025" units="cm"/>
      <inkml:brushProperty name="height" value="0.025" units="cm"/>
    </inkml:brush>
  </inkml:definitions>
  <inkml:trace contextRef="#ctx0" brushRef="#br0">149 0 10154,'0'0'8317,"-2"12"-6529,-18 64-75,-33 79 0,-19 65-1439,70-207-108,5-13 8,11-27 151,20-50-93,1-22-32,-18 46-11,3 0 1,30-54-1,-48 103-213,1 0 1,0 0-1,0 1 0,0 0 0,0-1 0,0 1 0,0 0 0,1 0 1,0 1-1,0-1 0,-1 1 0,1 0 0,1 0 0,4-2 1,-7 4 13,-1-1 0,1 1 1,-1-1-1,1 1 1,-1 0-1,1 0 0,-1 0 1,1 0-1,0 0 1,-1 0-1,1 0 1,-1 1-1,1-1 0,-1 0 1,1 1-1,-1-1 1,0 1-1,1 0 0,-1-1 1,1 1-1,-1 0 1,0 0-1,0 0 1,1 0-1,-1 0 0,0 0 1,0 0-1,0 0 1,0 1-1,0-1 0,-1 0 1,1 1-1,0-1 1,0 0-1,-1 1 1,1-1-1,-1 1 0,0-1 1,1 1-1,-1-1 1,0 1-1,0-1 0,0 3 1,1 2 8,-1 1 1,0-1-1,0 0 1,-1 1-1,1-1 1,-1 0-1,-1 1 1,1-1 0,-1 0-1,-1 0 1,1 0-1,-1-1 1,0 1-1,0 0 1,0-1-1,-1 0 1,0 0-1,-5 6 1,1-3 230,0 1 1,-1-1-1,0 0 1,-1-1 0,1 0-1,-1-1 1,-1 0-1,-20 9 1,30-15-243,0 1-1,0-1 1,1 1 0,-1-1-1,0 1 1,0-1 0,0 0 0,0 1-1,0-1 1,0 0 0,0 0 0,0 0-1,0 0 1,0 0 0,0 0 0,0 0-1,0 0 1,0 0 0,0-1 0,0 1-1,0 0 1,0-1 0,-1 0-1,1 1-135,1-1-1,0 0 0,0 0 0,-1 0 0,1 0 0,0 1 0,0-1 0,0 0 0,0 0 0,0 0 0,0 0 0,0 0 0,0 1 0,1-1 0,-1 0 0,0 0 0,0 0 0,1 1 0,-1-1 1,1-1-1,28-42-10127,-7 18-1303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2.296"/>
    </inkml:context>
    <inkml:brush xml:id="br0">
      <inkml:brushProperty name="width" value="0.025" units="cm"/>
      <inkml:brushProperty name="height" value="0.025" units="cm"/>
    </inkml:brush>
  </inkml:definitions>
  <inkml:trace contextRef="#ctx0" brushRef="#br0">1 141 6406,'0'0'14104,"8"5"-12321,-4-3-1574,0 1 0,0-1 0,0 0 0,0-1 0,1 1-1,-1-1 1,1 0 0,-1 0 0,1 0 0,-1 0 0,1-1 0,-1 0 0,1 0 0,0 0 0,-1 0-1,1-1 1,-1 0 0,1 0 0,-1 0 0,0-1 0,1 1 0,3-3 0,72-36 669,-75 37-812,1-1 0,-1 0 0,1 0 0,-1 0 0,0-1 0,-1 1 0,1-1 0,-1-1 0,0 1 0,0 0 1,4-8-1,-8 12-30,1 1 1,-1 0 0,0-1 0,0 1 0,1-1-1,-1 1 1,0 0 0,0-1 0,0 1-1,1-1 1,-1 1 0,0 0 0,0-1 0,0 1-1,0-1 1,0 1 0,0-1 0,0 1 0,0-1-1,0 1 1,0-1 0,0 1 0,0 0 0,0-1-1,0 1 1,0-1 0,-1 1 0,1-1 0,0 1-1,0 0 1,-1-1 0,1 1 0,0-1 0,-1 1-1,-15 4 206,-18 21-394,20-13 121,3-2 14,0 0 1,1 1 0,0 0 0,-17 25 0,27-36 14,0 0 0,0 1 0,0-1 0,0 0 0,0 0 0,0 0 1,0 1-1,0-1 0,0 0 0,0 0 0,0 0 0,0 1 0,0-1 0,0 0 0,0 0 0,0 1 1,0-1-1,0 0 0,0 0 0,0 0 0,1 1 0,-1-1 0,0 0 0,0 0 0,0 0 1,0 0-1,0 1 0,0-1 0,1 0 0,-1 0 0,0 0 0,0 0 0,0 0 0,1 1 1,-1-1-1,0 0 0,0 0 0,0 0 0,1 0 0,-1 0 0,0 0 0,0 0 0,0 0 1,1 0-1,-1 0 0,0 0 0,0 0 0,1 0 0,-1 0 0,0 0 0,0 0 0,0 0 1,1 0-1,-1 0 0,0 0 0,0 0 0,0 0 0,1-1 0,-1 1 0,0 0 0,0 0 1,0 0-1,0 0 0,1 0 0,-1-1 0,0 1 0,0 0 0,17-6 93,17-11-45,35-16-153,-65 31 7,1 1-1,0-1 0,-1 1 0,1 0 0,0 0 0,-1 1 0,1 0 1,0-1-1,0 2 0,0-1 0,0 0 0,6 2 0,-10-1 98,0 0-1,0 0 0,0 0 0,0 0 0,0 0 0,0 0 0,-1 0 0,1 0 1,0 0-1,-1 0 0,1 0 0,-1 0 0,1 1 0,-1-1 0,1 0 0,-1 0 1,0 2-1,5 6 649,1-20 344,27-98 617,-31 108-1809,1 0-1,-1 0 0,0 0 1,1 0-1,-1 1 0,1-1 0,-1 1 1,1 0-1,-1-1 0,1 1 1,-1 0-1,1 0 0,-1 1 0,0-1 1,1 0-1,4 2 0,2-1-1041,21 0-3634,9-1-2595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3.121"/>
    </inkml:context>
    <inkml:brush xml:id="br0">
      <inkml:brushProperty name="width" value="0.025" units="cm"/>
      <inkml:brushProperty name="height" value="0.025" units="cm"/>
    </inkml:brush>
  </inkml:definitions>
  <inkml:trace contextRef="#ctx0" brushRef="#br0">19 43 8680,'0'0'19032,"0"12"-18728,-18 127 27,25-272 2664,1 143-3338,-1 8 184,-7-18 159,2 4 5,-1 0 0,1 1 0,0-1 0,0 0 0,0 0 0,0-1 0,1 1 0,-1 0 0,1-1 0,0 0 0,0 1-1,1-1 1,-1 0 0,0-1 0,1 1 0,0 0 0,0-1 0,0 0 0,0 0 0,0 0 0,0-1 0,0 1 0,0-1 0,1 0 0,-1 0 0,1 0 0,-1-1 0,0 0 0,1 0 0,-1 0 0,1 0 0,-1-1 0,1 1 0,-1-1 0,1 0 0,-1-1 0,7-2 0,0-1 82,1 0 0,-1-1 1,0 0-1,0-1 0,-1 0 1,0-1-1,0 0 0,-1 0 0,0-1 1,0 0-1,-1-1 0,9-14 1,-9 11 55,12-17-64,-19 33-189,-9 21-56,0-6 163,1 1 0,1 0 0,1 1 0,0-1 0,2 1 0,-2 26 0,5-46 1,-1 1 0,1-1-1,0 0 1,0 1 0,0-1 0,0 0 0,0 1 0,0-1-1,0 0 1,0 1 0,1-1 0,-1 0 0,0 0-1,0 1 1,0-1 0,0 0 0,0 1 0,0-1-1,1 0 1,-1 0 0,0 1 0,0-1 0,0 0 0,1 0-1,-1 1 1,0-1 0,0 0 0,1 0 0,-1 0-1,0 0 1,0 1 0,1-1 0,-1 0 0,0 0-1,1 0 1,-1 0 0,0 0 0,0 0 0,1 0 0,-1 0-1,16-6-581,11-18-2335,-1-28-6247,-17 20 886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3.449"/>
    </inkml:context>
    <inkml:brush xml:id="br0">
      <inkml:brushProperty name="width" value="0.025" units="cm"/>
      <inkml:brushProperty name="height" value="0.025" units="cm"/>
    </inkml:brush>
  </inkml:definitions>
  <inkml:trace contextRef="#ctx0" brushRef="#br0">7 0 13100,'0'0'9001,"-6"53"-8969,22-40-96,4-2-2050,2-3-3171,2-3-3363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3.778"/>
    </inkml:context>
    <inkml:brush xml:id="br0">
      <inkml:brushProperty name="width" value="0.025" units="cm"/>
      <inkml:brushProperty name="height" value="0.025" units="cm"/>
    </inkml:brush>
  </inkml:definitions>
  <inkml:trace contextRef="#ctx0" brushRef="#br0">182 1 17489,'0'0'2370,"-7"11"-368,6-9-1966,-15 25 1483,2 0-1,-20 52 1,31-71-1437,0 1 0,1-1-1,0 1 1,0 0 0,1 0 0,0 0 0,0-1 0,1 1 0,0 0 0,1 0 0,0 0 0,0 0-1,1 0 1,0-1 0,1 1 0,4 10 0,-2-9-132,-1-1-1,0 1 1,-1 0 0,0 1-1,0-1 1,-1 0 0,0 1-1,-1-1 1,0 1 0,-1 12-1,0-20 60,0 0-1,-1 0 1,1 0-1,-1 1 1,0-1-1,1 0 1,-1 0-1,-1 0 1,1 0-1,0 0 1,-1 0-1,1-1 0,-1 1 1,0 0-1,0-1 1,0 1-1,0-1 1,-1 0-1,1 0 1,0 0-1,-1 0 1,0 0-1,1 0 1,-1-1-1,0 1 1,0-1-1,0 0 1,0 0-1,0 0 0,0 0 1,0 0-1,-1-1 1,1 1-1,0-1 1,0 0-1,-5 0 1,6 0 26,-1 0 0,1-1 0,-1 1 0,1 0 0,-1-1 0,1 1 0,0-1-1,-1 0 1,1 0 0,0 0 0,0 0 0,-1 0 0,1-1 0,0 1 0,0 0 0,0-1 0,0 0 0,1 1 0,-1-1 0,0 0 0,1 0 0,-1 0 0,1 0 0,0 0 0,0 0 0,0-1 0,0 1 0,0 0 0,0 0 0,0-1 0,1 1 0,-1-1 0,1 1-1,0-1 1,-1 1 0,2-5 0,-2 1-10,2 0 1,-1 0-1,1 0 0,0 0 0,0 0 0,0 0 0,1 0 1,0 1-1,0-1 0,0 1 0,1-1 0,0 1 0,0 0 1,6-8-1,75-66-1180,-25 26-2862,-6-7-4841,-24 19-462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4.214"/>
    </inkml:context>
    <inkml:brush xml:id="br0">
      <inkml:brushProperty name="width" value="0.025" units="cm"/>
      <inkml:brushProperty name="height" value="0.025" units="cm"/>
    </inkml:brush>
  </inkml:definitions>
  <inkml:trace contextRef="#ctx0" brushRef="#br0">88 83 16271,'0'0'1565,"-7"9"218,-4 7-1091,0 0 0,2 1 1,0 0-1,-10 26 1,14-31-468,1 0 0,1 1 0,0-1 0,1 1 0,0-1 0,0 1 0,2 0 0,0 0 0,1 13 0,-1-25-244,0 0 1,0 0 0,1 1 0,-1-1 0,1 0-1,-1 0 1,1 0 0,-1 0 0,1 1-1,-1-1 1,1 0 0,0 0 0,0 0 0,-1 0-1,1 0 1,0-1 0,0 1 0,0 0-1,0 0 1,0-1 0,0 1 0,0 0 0,1-1-1,-1 1 1,0-1 0,0 1 0,0-1-1,0 0 1,1 1 0,-1-1 0,0 0 0,0 0-1,1 0 1,-1 0 0,0 0 0,1 0-1,-1 0 1,0-1 0,0 1 0,0 0 0,3-2-1,1 1-7,0-1 1,0 0-1,0 0 0,0 0 0,-1 0 0,1-1 0,0 0 0,5-5 0,33-42-690,-36 39 671,1 1 1,0 0-1,1 1 0,10-9 1,-22 60 353,-1-31 76,1 1-1,0-1 1,1 0-1,-1 16 0,3-27-357,0 1-1,0-1 0,0 0 1,1 0-1,-1 0 0,0 1 1,0-1-1,0 0 1,0 0-1,1 0 0,-1 0 1,0 0-1,0 1 0,1-1 1,-1 0-1,0 0 0,0 0 1,1 0-1,-1 0 1,0 0-1,0 0 0,1 0 1,-1 0-1,0 0 0,0 0 1,1 0-1,-1 0 1,0 0-1,0 0 0,1 0 1,-1 0-1,0 0 0,0 0 1,1 0-1,-1 0 0,0-1 1,0 1-1,0 0 1,1 0-1,-1 0 0,0 0 1,0 0-1,0-1 0,1 1 1,-1 0-1,0 0 0,0 0 1,0-1-1,0 1 1,1-1-1,11-8 546,4-8-338,-1-1 0,-1 0-1,0 0 1,15-29 0,39-89 401,-40 76-464,-19 40-176,-23 55 171,1 0 1,1 1 0,2 0 0,1 0 0,3 1 0,0 0-1,0 49 1,16-56-109,-10-29-69,0-1 0,0 1 0,0-1 0,0 1 0,1-1 0,-1 1 0,0-1 0,0 1 0,0-1 1,1 1-1,-1-1 0,0 1 0,1-1 0,-1 1 0,0-1 0,1 0 0,-1 1 0,0-1 0,1 1 0,-1-1 0,1 0 0,-1 0 0,1 1 0,-1-1 0,1 0 0,-1 0 0,1 1 0,-1-1 0,1 0 0,-1 0 0,1 0 0,-1 0 0,1 0 0,-1 0 0,1 0 0,-1 0 0,1 0 1,-1 0-1,1 0 0,0 0 0,-1 0 0,1 0 0,-1-1 0,1 1 0,-1 0 0,1 0 0,-1-1 0,1 1 0,-1 0 0,0 0 0,1-1 0,0 0 0,0-1-112,0 0-1,0 0 1,-1 0 0,1 0-1,0 0 1,-1 0-1,0 0 1,1-1 0,-1 1-1,0 0 1,0 0 0,0 0-1,0 0 1,-1-1-1,1 1 1,0 0 0,-1 0-1,0 0 1,1 0 0,-1 0-1,0 0 1,0 0-1,-2-2 1,-29-46-801,29 46 885,-12-15 74,11 16 154,0-1 0,1 1 0,0-1 0,-1 0 0,1 0 0,1 0 0,-1-1 0,0 1 0,1-1 0,0 1 0,0-1 0,1 0 0,-1 0 0,1 0 0,-1-6 0,3 10-145,-1 0 0,1 0 0,0 0 0,0 0 0,0 0 1,0 1-1,0-1 0,0 0 0,0 0 0,0 1 0,0-1 0,0 1 0,0-1 0,0 1 0,0-1 0,0 1 0,0 0 0,1-1 0,-1 1 0,2 0 0,30-5-106,-29 4 101,22-2-159,32-4-3238,-19 0-3985,1-1-5853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4.846"/>
    </inkml:context>
    <inkml:brush xml:id="br0">
      <inkml:brushProperty name="width" value="0.025" units="cm"/>
      <inkml:brushProperty name="height" value="0.025" units="cm"/>
    </inkml:brush>
  </inkml:definitions>
  <inkml:trace contextRef="#ctx0" brushRef="#br0">116 20 3395,'0'0'24840,"-8"-5"-24627,5 4-208,1-1-5,1 1-1,-1 0 1,0-1 0,0 1 0,0 0 0,0 0 0,0 0 0,0 0 0,0 1-1,0-1 1,0 1 0,0-1 0,-1 1 0,1 0 0,0-1 0,0 1 0,0 0-1,-1 1 1,1-1 0,0 0 0,0 1 0,0-1 0,0 1 0,-1-1 0,1 1-1,0 0 1,0 0 0,1 0 0,-1 0 0,0 1 0,0-1 0,0 0-1,1 1 1,-3 2 0,-28 30-128,72-34-400,-28 1 500,0 0 1,0 0 0,0 1 0,0 1 0,0 0 0,20 8-1,-29-10 14,1 1 0,-1-1-1,1 1 1,-1 0-1,1-1 1,-1 1-1,0 1 1,0-1-1,0 1 1,0-1-1,0 1 1,-1 0 0,1 0-1,-1 0 1,0 0-1,0 0 1,0 0-1,0 1 1,0-1-1,-1 1 1,0 0 0,1-1-1,-1 1 1,-1 0-1,2 4 1,-3-5 21,0 0-1,0 1 1,0-1 0,0 0 0,-1 1-1,1-1 1,-1 0 0,0 0 0,1 0 0,-2 0-1,1-1 1,0 1 0,0 0 0,-1-1-1,0 0 1,1 1 0,-1-1 0,0 0 0,0 0-1,0-1 1,0 1 0,-6 1 0,-4 4 48,-1-2 1,0 0 0,-29 7 0,41-12-82,0 1 1,0 0-1,0-1 1,0 0-1,0 1 1,0-1-1,0 0 1,0 0-1,0 0 1,0 0-1,0-1 1,0 1-1,0 0 1,0-1-1,0 0 1,0 1-1,0-1 1,0 0-1,0 0 1,0 0-1,1 0 1,-4-2-1,5 1-149,-1 0-1,0 0 0,1 0 0,-1 0 1,1 0-1,0 0 0,-1 0 0,1 0 1,0 0-1,0-1 0,1 1 0,-1 0 1,0 0-1,1 0 0,-1 0 0,1 0 1,-1 0-1,1 0 0,0 0 0,0 1 0,0-1 1,0 0-1,2-2 0,46-65-8256,-39 56 6364,29-35-6741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5.313"/>
    </inkml:context>
    <inkml:brush xml:id="br0">
      <inkml:brushProperty name="width" value="0.025" units="cm"/>
      <inkml:brushProperty name="height" value="0.025" units="cm"/>
    </inkml:brush>
  </inkml:definitions>
  <inkml:trace contextRef="#ctx0" brushRef="#br0">102 0 16624,'0'0'1377,"-2"10"96,-37 94 2257,-9 21-600,45-114-2948,0 1 1,0-1-1,2 1 0,-1 0 0,1 0 0,1-1 0,0 1 0,3 20 0,-2-30-173,-1 0-1,1 0 1,0 0 0,0 0-1,0 0 1,0 0 0,0 0-1,0 0 1,0 0-1,1-1 1,-1 1 0,1-1-1,-1 1 1,1-1 0,0 1-1,-1-1 1,1 0-1,0 0 1,0 1 0,0-2-1,0 1 1,0 0 0,0 0-1,0-1 1,0 1 0,0-1-1,0 1 1,1-1-1,-1 0 1,0 0 0,0 0-1,0 0 1,1 0 0,-1 0-1,0-1 1,0 1-1,0-1 1,4-1 0,2 0 26,0-1 0,0 1 0,0-1 0,0-1 0,0 0 0,-1 0-1,0 0 1,12-10 0,-4-2-45,-1 0-1,0-1 0,-1-1 0,10-19 0,-18 29-31,-12 51-614,3-33 717,0 1 0,1 0 1,0 0-1,1 1 1,-1 17-1,3-29-51,1 1 0,-1 0 0,0-1 0,0 1-1,0-1 1,1 1 0,-1 0 0,0-1 0,1 1 0,-1-1 0,1 1 0,-1-1 0,0 1-1,1-1 1,-1 1 0,1-1 0,-1 0 0,1 1 0,0-1 0,-1 1 0,1-1-1,-1 0 1,1 0 0,0 1 0,-1-1 0,1 0 0,0 0 0,-1 0 0,1 0-1,-1 0 1,1 0 0,0 0 0,-1 0 0,1 0 0,0 0 0,-1 0 0,1 0 0,0 0-1,-1-1 1,1 1 0,0 0 0,-1 0 0,1-1 0,-1 1 0,2-1 0,31-15 298,-12-1-248,-1-2 0,-1 0 0,0-1 0,-2-1 0,27-42 0,-41 58-46,-6 41-14,-10 1 209,8-24-134,0-1 0,1 1 0,1 0 1,-1 1-1,2-1 0,0 0 0,1 1 1,0 0-1,2 22 0,0-35-91,-1 0 0,1 0 1,-1 0-1,1 0 0,-1-1 0,1 1 1,0 0-1,0 0 0,-1-1 0,1 1 1,0 0-1,0-1 0,0 1 0,0-1 0,0 1 1,0-1-1,0 1 0,0-1 0,0 0 1,0 1-1,0-1 0,0 0 0,0 0 0,0 0 1,0 0-1,0 0 0,0 0 0,0 0 1,0 0-1,0 0 0,0 0 0,0-1 0,0 1 1,0 0-1,0-1 0,2 0 0,35-17-1978,-28 9-32,0 0 0,-1 0 0,12-15 0,3-7-5907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6.250"/>
    </inkml:context>
    <inkml:brush xml:id="br0">
      <inkml:brushProperty name="width" value="0.025" units="cm"/>
      <inkml:brushProperty name="height" value="0.025" units="cm"/>
    </inkml:brush>
  </inkml:definitions>
  <inkml:trace contextRef="#ctx0" brushRef="#br0">79 45 3427,'0'0'7426,"3"-10"-3556,8-22-425,-10 30-1996,-1 5-184,-7 25-126,-16 51-41,3 2 1,4 0 0,4 1-1,-4 112 1,19-182-1040,2-21 42,5-23-37,-2-41-41,-7 50-28,1 0-1,1 0 0,2 0 1,9-29-1,-11 46 2,0 1 0,1 0 0,0 0 0,0 0 0,1 0 0,-1 0 1,1 1-1,0 0 0,0 0 0,1 0 0,-1 1 0,1 0 0,0 0 0,0 0 0,0 1 0,7-3 0,36-19 12,-37 15 1,1-1 1,-2 0-1,1 0 0,-1-1 0,17-23 0,-23 27 109,0 0-1,0 0 0,-1 0 1,0-1-1,-1 1 0,1-1 1,-1 0-1,-1 0 0,0-1 0,0 1 1,-1 0-1,1-11 0,-2 19-115,0 0-1,0 1 0,0-1 0,0 0 1,0 1-1,-1-1 0,1 0 0,0 1 1,0-1-1,0 0 0,-1 0 0,1 1 1,0-1-1,0 0 0,-1 0 0,1 0 1,0 1-1,-1-1 0,1 0 0,0 0 1,-1 0-1,1 0 0,0 0 0,-1 1 0,1-1 1,0 0-1,-1 0 0,1 0 0,0 0 1,-1 0-1,1 0 0,0 0 0,-1 0 1,1 0-1,0-1 0,-1 1 0,1 0 1,0 0-1,-1 0 0,1 0 0,0 0 1,-1-1-1,1 1 0,0 0 0,-1 0 1,1 0-1,0-1 0,0 1 0,-1 0 1,1 0-1,0-1 0,0 1 0,0 0 1,0-1-1,-1 1 0,1 0 0,0-1 1,0 1-1,0 0 0,0-1 0,0 1 1,0 0-1,0-1 0,0 1 0,0 0 1,0-1-1,0 1 0,0 0 0,0-1 1,-20 23-180,8-1 206,0 2 0,1-1 0,1 1 0,1 1 0,1-1 0,1 2 0,1-1 0,2 1 0,0 0 0,2 0 0,0 36 0,2-60-25,0 1 1,0-1 0,0 0-1,0 1 1,0-1-1,0 0 1,0 1-1,1-1 1,-1 0-1,1 1 1,-1-1-1,1 0 1,-1 0-1,1 1 1,0-1 0,-1 0-1,1 0 1,0 0-1,0 0 1,0 0-1,0 0 1,0 0-1,0 0 1,0 0-1,0-1 1,0 1-1,1 0 1,-1-1-1,0 1 1,0-1 0,1 1-1,-1-1 1,0 1-1,1-1 1,-1 0-1,0 0 1,1 0-1,-1 0 1,0 0-1,3 0 1,-2 0-48,0-1 0,0 0 1,0 1-1,0-1 0,1 0 0,-2 0 1,1 0-1,0 0 0,0 0 0,0-1 0,0 1 1,-1-1-1,1 1 0,-1-1 0,1 1 1,-1-1-1,0 0 0,1 0 0,-1 0 1,0 0-1,0 0 0,0 0 0,-1 0 1,1 0-1,0-2 0,0-1-54,0 1-1,0-1 1,-1 1 0,0-1 0,0 0-1,0 1 1,-1-1 0,1 1 0,-1-1-1,0 1 1,-1 0 0,1-1 0,-1 1-1,1 0 1,-5-7 0,-1 1 49,-1 0 1,0 0-1,0 1 0,-12-10 1,-16-19 181,36 38-95,0 0-1,0 0 1,-1-1-1,1 1 1,0 0-1,0 0 0,-1-1 1,1 1-1,0 0 1,0-1-1,0 1 1,-1 0-1,1-1 0,0 1 1,0 0-1,0-1 1,0 1-1,0 0 1,0-1-1,0 1 0,0 0 1,0-1-1,0 1 1,0 0-1,0-1 1,0 1-1,0-1 0,0 1 1,0 0-1,0-1 1,0 1-1,1 0 1,-1-1-1,0 1 0,0 0 1,1-1-1,15-4 466,33 4-580,-38 2 167,11 0-245,20-1-1481,-17-6-3027,-17-1 323,-7-5-2830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6.576"/>
    </inkml:context>
    <inkml:brush xml:id="br0">
      <inkml:brushProperty name="width" value="0.025" units="cm"/>
      <inkml:brushProperty name="height" value="0.025" units="cm"/>
    </inkml:brush>
  </inkml:definitions>
  <inkml:trace contextRef="#ctx0" brushRef="#br0">0 0 11179,'0'0'10313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7.923"/>
    </inkml:context>
    <inkml:brush xml:id="br0">
      <inkml:brushProperty name="width" value="0.025" units="cm"/>
      <inkml:brushProperty name="height" value="0.025" units="cm"/>
    </inkml:brush>
  </inkml:definitions>
  <inkml:trace contextRef="#ctx0" brushRef="#br0">76 1 4036,'0'0'14349,"-25"67"-12331,15-34-480,-1 3-673,2 1-417,-2-1-352,5-5-64,3-4-32,3-9-416,0-5-994,0-11-1248,0-9-8553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16:37.370"/>
    </inkml:context>
    <inkml:brush xml:id="br0">
      <inkml:brushProperty name="width" value="0.025" units="cm"/>
      <inkml:brushProperty name="height" value="0.025" units="cm"/>
    </inkml:brush>
  </inkml:definitions>
  <inkml:trace contextRef="#ctx0" brushRef="#br0">118 257 4388,'0'0'6406,"1"-9"-2594,-1 3-3390,-1-21 2470,1 26-2782,-1 0 1,1 0-1,-1 1 0,1-1 0,-1 0 1,1 0-1,-1 1 0,0-1 0,0 1 1,1-1-1,-1 0 0,0 1 0,0 0 1,1-1-1,-1 1 0,0-1 0,0 1 1,0 0-1,0 0 0,0-1 0,0 1 1,0 0-1,0 0 0,0 0 0,1 0 1,-1 0-1,0 0 0,0 0 0,0 0 1,0 1-1,0-1 0,0 0 0,-1 1 0,-2 1 27,0 0 0,0-1 0,0 2 0,0-1-1,0 0 1,1 1 0,-1 0 0,1 0-1,0 0 1,0 0 0,0 0 0,0 1-1,0-1 1,1 1 0,0 0 0,-4 6 0,1 1-62,0-1 0,1 1 0,0 0 0,0 0 0,-2 14 0,6-22-64,-1-1 0,1 1-1,-1-1 1,1 1-1,0-1 1,0 1 0,0-1-1,0 1 1,1-1-1,-1 1 1,1-1 0,-1 1-1,1-1 1,0 1-1,0-1 1,2 3 0,-2-4 12,0 0-1,0 0 1,1-1 0,-1 1 0,1 0 0,-1-1 0,1 1 0,-1-1-1,1 1 1,-1-1 0,1 1 0,-1-1 0,1 0 0,-1 0 0,1 0 0,-1 0-1,1 0 1,-1 0 0,1-1 0,0 1 0,-1 0 0,1-1 0,-1 1 0,0-1-1,1 0 1,-1 1 0,1-1 0,1-1 0,6-3 114,1-1 1,-1 0-1,0 0 1,0-1-1,-1 0 0,0-1 1,0 1-1,-1-2 1,10-12-1,-5 4-77,-1 0 1,0-1-1,-1 0 1,8-22-1,-21 58-640,-2 5 597,1-1 0,-3 43 1,7-65-11,1 1 0,-1 0 0,0-1 0,0 1 1,1-1-1,-1 1 0,0 0 0,1-1 0,-1 1 1,0-1-1,1 1 0,-1-1 0,1 1 0,-1-1 1,1 0-1,-1 1 0,1-1 0,-1 1 0,1-1 1,0 0-1,-1 0 0,1 1 0,-1-1 0,1 0 0,0 0 1,-1 0-1,1 0 0,0 0 0,-1 1 0,1-1 1,-1 0-1,1-1 0,0 1 0,-1 0 0,1 0 1,0 0-1,0 0 0,26-8 414,-14 0-235,0 0 1,-1-1 0,-1 0 0,1-1-1,-1 0 1,13-16 0,53-73 427,-67 85-471,0 0 0,-1 0 0,0-1 0,-2 0-1,1 0 1,-2 0 0,8-28 0,-17 53-233,0 1 1,-1-1 0,0 0-1,-8 15 1,-3 7-62,0 6 189,1 0 0,2 1 1,2 0-1,-5 42 0,12-54-10,1 1 1,1-1-1,2 0 0,0 0 1,2 0-1,12 53 1,-7-53-30,-2-1 0,-1 1 0,-2 0 0,0 1 0,-1 29 0,-2-55 6,0 0-1,0 0 1,0 0-1,0-1 0,0 1 1,0 0-1,-1 0 0,1 0 1,0-1-1,-1 1 1,0 0-1,1 0 0,-1-1 1,0 1-1,0-1 1,0 1-1,0-1 0,0 1 1,0-1-1,0 1 1,0-1-1,-1 0 0,1 0 1,-1 0-1,1 1 1,-1-1-1,1-1 0,-1 1 1,1 0-1,-1 0 0,0-1 1,0 1-1,1-1 1,-1 1-1,0-1 0,0 0 1,1 1-1,-4-1 1,2-1 14,-1 1 0,1-1 0,0 0 0,-1 0 0,1-1 0,0 1 0,0 0 0,0-1 0,0 0 0,0 0 0,0 0 0,1 0 0,-1 0 0,1-1 0,-1 1 0,1-1 0,0 1 0,0-1 0,0 0 1,-1-3-1,-3-5-25,0 0 1,1-1 0,1 0-1,0 0 1,1 0 0,0 0-1,0 0 1,2-1 0,-1 1-1,2-1 1,0 0 0,0 1-1,1-1 1,0 1 0,1-1-1,1 1 1,0 0-1,1 0 1,0 0 0,1 0-1,0 1 1,1 0 0,0 0-1,0 0 1,1 0 0,1 1-1,0 1 1,0-1 0,1 1-1,0 1 1,1-1 0,0 2-1,0-1 1,20-9 0,-6 6-1259,51-15 0,-24 10-3298,-2-3-3531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02.067"/>
    </inkml:context>
    <inkml:brush xml:id="br0">
      <inkml:brushProperty name="width" value="0.025" units="cm"/>
      <inkml:brushProperty name="height" value="0.025" units="cm"/>
    </inkml:brush>
  </inkml:definitions>
  <inkml:trace contextRef="#ctx0" brushRef="#br0">364 0 7815,'7'125'-164,"2"-14"1012,-6 2 1,-18 200-1,7-264-631,-54 427 1176,31 6-905,33 44 210,-13 410 227,-108 75-1055,3-60 1082,93-179 335,33 2-721,-3 204-705,-9-925 81,1-31-255,0-1 0,1 1 0,1-1 0,5 29 0,-6-49 142,0 1 1,0-1-1,1 0 1,-1 1-1,0-1 0,1 0 1,-1 0-1,1 1 0,-1-1 1,1 0-1,0 0 1,0 1-1,-1-1 0,1 0 1,0 0-1,0 0 0,0 0 1,0 0-1,0 0 1,0-1-1,0 1 0,1 0 1,-1-1-1,0 1 0,2 0 1,5 0-3402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2.119"/>
    </inkml:context>
    <inkml:brush xml:id="br0">
      <inkml:brushProperty name="width" value="0.025" units="cm"/>
      <inkml:brushProperty name="height" value="0.025" units="cm"/>
    </inkml:brush>
  </inkml:definitions>
  <inkml:trace contextRef="#ctx0" brushRef="#br0">220 36 13965,'0'0'6929,"-8"-3"-5679,-24-7-524,31 10-709,1-1 1,-1 1-1,0 0 1,1 0-1,-1 0 1,1 1-1,-1-1 1,1 0-1,-1 0 0,0 0 1,1 0-1,-1 0 1,1 1-1,-1-1 1,1 0-1,-1 0 1,1 1-1,-1-1 1,1 0-1,-1 1 1,1-1-1,0 1 1,-1-1-1,1 0 1,0 1-1,-1-1 1,1 1-1,0-1 1,-1 1-1,1-1 1,0 1-1,0 0 1,0-1-1,-1 1 1,1-1-1,0 1 1,0-1-1,0 1 1,0 0-1,0-1 1,0 1-1,0 0 1,0 32-7,1-27 48,1 18-9,0-2-1,2 1 1,1 0 0,1-1 0,1 0-1,11 26 1,-9-29 51,-2 0 0,0 1-1,-1 0 1,-1 0 0,-1 0-1,-1 1 1,-1 0 0,0 29-1,-4-44-38,1-1-1,0 1 0,-1 0 1,0-1-1,-1 1 0,1-1 1,-1 1-1,0-1 0,0 0 1,-1 0-1,1-1 0,-1 1 0,0-1 1,-1 0-1,1 0 0,-1 0 1,1 0-1,-11 5 0,9-5 9,0-1-1,-1 1 0,0-1 1,1-1-1,-1 1 0,0-1 1,0 0-1,0-1 0,0 1 1,-1-2-1,1 1 0,0-1 0,0 0 1,0 0-1,-11-2 0,15 1-32,-1-1 1,1 1-1,0-1 0,-1 1 0,1-1 0,0 0 0,0 0 0,0 0 0,0-1 0,1 1 0,-1-1 0,1 0 0,-1 1 0,1-1 0,0 0 0,0 0 0,0 0 0,1-1 0,-1 1 0,1 0 0,0-1 0,-1 1 0,1-5 0,-1 4-29,2-1-1,-1 1 0,0-1 0,1 1 0,0-1 0,0 0 0,0 1 1,1-1-1,-1 1 0,1-1 0,0 1 0,0 0 0,1-1 1,-1 1-1,1 0 0,0 0 0,0 0 0,4-6 0,4 0-7,0 0 0,0 0 0,0 1 0,2 0 0,-1 1-1,15-9 1,82-37 128,-58 31-46,-19 8-6,-13 8-11,-1-2 1,1 1 0,-2-2 0,1-1 0,-1 0 0,-1-1 0,22-20 0,-36 30-46,1 0 0,0 0 0,-1 0 0,1 0 0,-1 0 1,0 0-1,0-1 0,0 1 0,0 0 0,0-1 0,0 1 0,-1-1 1,1 1-1,-1 0 0,0-1 0,1 0 0,-1 1 0,0-1 0,-1 1 0,1-1 1,-1-3-1,0 3-5,-1-1-1,0 1 1,0 0 0,0-1 0,0 1 0,0 0 0,-1 0 0,1 0 0,-1 0 0,0 1 0,0-1 0,-5-3 0,-9-5-10,-1 2 0,0-1 0,-1 2 1,-22-7-1,33 12-6,-4-2-332,0 1 1,0 1 0,-1 0 0,1 1-1,-1 0 1,1 1 0,-25 0-1,37 1 183,-1 0-1,1 0 1,0 0-1,-1 0 1,1 0-1,0 0 1,0 0-1,-1 0 1,1 0-1,0 0 1,-1 1-1,1-1 1,0 0-1,0 0 0,-1 0 1,1 0-1,0 0 1,-1 0-1,1 1 1,0-1-1,0 0 1,0 0-1,-1 0 1,1 0-1,0 1 1,0-1-1,0 0 1,-1 0-1,1 1 1,0-1-1,0 0 1,0 0-1,0 1 1,0-1-1,0 0 1,0 1-1,0-1 0,-1 0 1,1 0-1,0 1 1,0-1-1,0 0 1,0 1-1,1-1 1,-1 0-1,0 0 1,0 1-1,0-1 1,0 0-1,0 1 1,5 3-7799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2.462"/>
    </inkml:context>
    <inkml:brush xml:id="br0">
      <inkml:brushProperty name="width" value="0.025" units="cm"/>
      <inkml:brushProperty name="height" value="0.025" units="cm"/>
    </inkml:brush>
  </inkml:definitions>
  <inkml:trace contextRef="#ctx0" brushRef="#br0">162 1 19442,'0'0'2275,"-5"73"-161,5-38-897,0 6-449,6 6-127,8 6-417,-4 5-160,-2 9-32,-8 2 32,0 4-32,-21 2-64,-13 0-480,-7-4-1218,-8-2-1217,-1-12-2786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3.984"/>
    </inkml:context>
    <inkml:brush xml:id="br0">
      <inkml:brushProperty name="width" value="0.025" units="cm"/>
      <inkml:brushProperty name="height" value="0.025" units="cm"/>
    </inkml:brush>
  </inkml:definitions>
  <inkml:trace contextRef="#ctx0" brushRef="#br0">38 1 7719,'0'0'7944,"-8"61"-6951,-2-22-321,0 2-319,3 4-321,5-2-32,2-3-769,0-7-1954,0-10-1088,5-6-1666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4.497"/>
    </inkml:context>
    <inkml:brush xml:id="br0">
      <inkml:brushProperty name="width" value="0.025" units="cm"/>
      <inkml:brushProperty name="height" value="0.025" units="cm"/>
    </inkml:brush>
  </inkml:definitions>
  <inkml:trace contextRef="#ctx0" brushRef="#br0">0 65 10666,'0'0'4863,"6"-9"-2530,-3 4-2066,-2 2-145,1 0 1,-1 0 0,1 0-1,0 1 1,0-1-1,1 0 1,-1 1-1,0-1 1,1 1-1,0 0 1,-1 0 0,1 0-1,0 0 1,0 0-1,0 0 1,0 1-1,0 0 1,1 0-1,-1-1 1,0 2-1,5-2 1,22-1 523,0 2 0,0 1 0,58 7 0,-79-6-622,0 0-1,1 1 1,-1 0-1,0 1 1,0 0-1,0 0 1,-1 1-1,1 0 1,-1 1-1,0 0 1,0 0-1,0 1 1,-1 0 0,0 0-1,0 0 1,9 13-1,-13-16 54,-1 1-1,0 0 0,-1 0 1,1 1-1,-1-1 0,0 0 0,0 0 1,0 1-1,-1-1 0,1 1 1,-1-1-1,0 0 0,0 1 1,-1-1-1,1 1 0,-1-1 1,0 0-1,0 0 0,-1 1 1,1-1-1,-1 0 0,0 0 1,0 0-1,0 0 0,-6 6 1,4-3 151,-1-1 1,0 0-1,-1 0 1,1 0-1,-1 0 1,0-1-1,-1 0 1,1 0-1,-1-1 1,0 0-1,0 0 1,-1-1-1,-10 4 1,5-4 11,16-4-1028,24-4-1008,-19 6 1435,0 0 1,0 1-1,0 0 0,-1 0 1,1 1-1,-1 0 0,1 1 1,-1-1-1,0 1 0,0 1 0,-1-1 1,1 1-1,-1 0 0,8 9 1,-11-11 303,-1 0 0,1 0 0,-1 0 0,1 0 0,-1 1 0,0-1 0,0 1 0,-1-1 0,1 1 0,-1 0 0,0 0 1,0 0-1,1 6 0,-2-8 169,0 1-1,0 0 1,-1 0 0,1-1 0,-1 1 0,1 0-1,-1-1 1,0 1 0,0-1 0,0 1 0,-1-1 0,1 1-1,-1-1 1,1 0 0,-1 0 0,0 1 0,1-1-1,-1 0 1,0-1 0,-1 1 0,-2 2 0,-6 4 438,0-2 1,1 0 0,-2 0-1,1-1 1,-1 0 0,0-1-1,0 0 1,-20 3 0,9-3-10,0-2 0,0-1 1,-43-2-1,62 0-525,-1 0 0,1 0 1,0 0-1,0-1 0,0 1 0,0-1 0,0 0 0,0 0 1,0-1-1,1 1 0,-1-1 0,1 1 0,-4-5 0,6 7-101,1-1-1,-1 0 1,0 0-1,0 0 1,1 0-1,-1 0 1,0 0-1,1 0 0,-1 0 1,1 0-1,0 0 1,-1 0-1,1 0 1,0-1-1,0 1 1,-1 0-1,1 0 0,0 0 1,0 0-1,1-2 1,-1 1-177,1 1 1,0 0-1,-1-1 1,1 1-1,0 0 1,0 0-1,0 0 0,0 0 1,0-1-1,0 1 1,0 1-1,1-1 1,-1 0-1,0 0 1,1 0-1,-1 1 1,0-1-1,1 0 0,-1 1 1,3-1-1,20-6-4734,2-1-2878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5.199"/>
    </inkml:context>
    <inkml:brush xml:id="br0">
      <inkml:brushProperty name="width" value="0.025" units="cm"/>
      <inkml:brushProperty name="height" value="0.025" units="cm"/>
    </inkml:brush>
  </inkml:definitions>
  <inkml:trace contextRef="#ctx0" brushRef="#br0">35 279 14029,'0'0'9844,"-5"12"-8947,4-10-808,-20 47 615,19-46-644,1 0 0,0-1-1,0 1 1,0 0 0,1 0 0,-1 0-1,1 0 1,-1 0 0,1 0 0,0 0-1,0 1 1,1-1 0,-1 0 0,1 0-1,-1 0 1,1 0 0,2 3 0,-2-4-48,0-1 1,1 0-1,0 0 1,-1 0-1,1 0 1,0 0-1,-1 0 1,1-1-1,0 1 1,0 0-1,0-1 1,-1 0-1,1 1 1,0-1-1,0 0 1,0 0 0,0 0-1,0 0 1,0 0-1,0 0 1,-1-1-1,1 1 1,0-1-1,0 1 1,0-1-1,0 0 1,1-1-1,5-1 16,-1 0 0,0 0 0,-1-1 0,1 0 0,9-7-1,-8 3-10,0-1 0,0 0 0,-1 0 0,7-12 0,18-21 21,-29 44-70,-3 8-37,-3 12-33,-4 0 105,-6 30 8,12-49-10,0 0-1,1 0 1,0 0 0,-1 0-1,1 0 1,0 1-1,1-1 1,-1 0-1,1 0 1,-1 0 0,1 0-1,1 5 1,-1-7 0,0 0 0,0 0 0,1 0 0,-1 0 0,0-1 0,0 1 0,0 0 0,0 0 0,1-1 0,-1 1 0,0-1 0,1 1 0,-1-1 0,0 0 0,1 1 0,-1-1 0,1 0 0,-1 0 0,0 0 0,1 0 0,-1 0 0,1 0 0,-1 0 0,0-1 0,1 1 0,-1-1 0,1 1 0,0-1 0,38-18-20,-28 9-36,-1-1-1,0-1 1,-1 0-1,-1-1 1,0 0-1,0 0 1,-1-1-1,-1 0 1,0 0-1,-1-1 1,8-29-1,-3-1 52,-1-1 0,6-79 0,-16 108-35,-3 15 57,-10 29 128,-13 52 172,19-52-153,1 1 0,1-1 0,2 1 0,0 41 0,3-59-161,1 0 0,0 1 0,1-1 1,0 0-1,1 0 0,6 18 0,-7-24-96,1 1 0,-1-1 0,1 1 0,0-1 0,0 0-1,0 0 1,0 0 0,1 0 0,0-1 0,-1 0 0,1 1-1,1-1 1,-1-1 0,7 5 0,-11-7 43,1 0-1,-1 0 1,0 1 0,0-1-1,0 0 1,1 0 0,-1 0 0,0 1-1,0-1 1,1 0 0,-1 0-1,0 0 1,0 0 0,1 0-1,-1 1 1,0-1 0,0 0-1,1 0 1,-1 0 0,0 0 0,1 0-1,-1 0 1,0 0 0,0 0-1,1 0 1,-1 0 0,0 0-1,1 0 1,-1 0 0,0-1 0,0 1-1,1 0 1,-1 0 0,0 0-1,1 0 1,-1 0 0,0 0-1,0-1 1,0 1 0,1 0 0,-1 0-1,0 0 1,0-1 0,0 1-1,1 0 1,-1 0 0,0-1-1,0 1 1,-6-19-871,-19-21 386,-1 6 1348,-2 0 0,-1 2 0,-51-43 0,116 75 387,31 8-1132,23 0-4345,-43-8-1793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5.914"/>
    </inkml:context>
    <inkml:brush xml:id="br0">
      <inkml:brushProperty name="width" value="0.025" units="cm"/>
      <inkml:brushProperty name="height" value="0.025" units="cm"/>
    </inkml:brush>
  </inkml:definitions>
  <inkml:trace contextRef="#ctx0" brushRef="#br0">6 1 7783,'0'0'15962,"-1"10"-14633,0-2-1151,0 0 46,0 0 0,0 0 0,1 0 0,0 0 0,1 0 0,1 8 0,-2-13-194,1-1 1,0 0 0,-1 0 0,1 0-1,0 0 1,0 0 0,0 0-1,0-1 1,0 1 0,1 0-1,-1 0 1,0-1 0,1 1 0,0-1-1,-1 1 1,1-1 0,0 0-1,-1 0 1,1 0 0,0 0 0,0 0-1,0 0 1,0 0 0,0 0-1,0-1 1,0 1 0,1-1-1,-1 0 1,0 1 0,0-1 0,3 0-1,5-1-2,-1 0 0,0-1 0,0 0 0,0 0 0,0-1 0,0 0-1,0 0 1,-1-1 0,1-1 0,-1 1 0,0-1 0,12-10 0,-11 8-54,0 1 1,1 0 0,0 0 0,0 1-1,1 0 1,-1 1 0,18-4-1,-27 7 33,0 1 0,0 0-1,0 0 1,0-1 0,0 1-1,0 0 1,0 0 0,0 0-1,0 0 1,0 0 0,0 1-1,-1-1 1,1 0 0,0 0-1,0 1 1,0-1 0,0 0-1,0 1 1,0-1 0,0 1-1,-1-1 1,1 1 0,0 0-1,0-1 1,-1 1 0,1 0-1,0-1 1,-1 1 0,1 0-1,-1 0 1,1 0 0,-1-1-1,1 1 1,-1 0 0,1 0-1,-1 0 1,0 0 0,1 1-1,-1 47 829,1-5-141,0-43-680,0 0 0,0 0 1,0 0-1,0 0 0,0-1 1,0 1-1,1 0 0,-1 0 0,0-1 1,0 1-1,1-1 0,-1 1 1,0-1-1,1 0 0,-1 0 0,0 1 1,1-1-1,-1 0 0,0 0 1,1 0-1,-1 0 0,3-1 0,33-3 64,-30 3-513,47-11-669,-29 1-2586,-12-4-4983,-10 0 201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6.376"/>
    </inkml:context>
    <inkml:brush xml:id="br0">
      <inkml:brushProperty name="width" value="0.025" units="cm"/>
      <inkml:brushProperty name="height" value="0.025" units="cm"/>
    </inkml:brush>
  </inkml:definitions>
  <inkml:trace contextRef="#ctx0" brushRef="#br0">0 1 11179,'0'0'12587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6.970"/>
    </inkml:context>
    <inkml:brush xml:id="br0">
      <inkml:brushProperty name="width" value="0.025" units="cm"/>
      <inkml:brushProperty name="height" value="0.025" units="cm"/>
    </inkml:brush>
  </inkml:definitions>
  <inkml:trace contextRef="#ctx0" brushRef="#br0">0 1 15182,'0'0'7068,"1"11"-5754,4 338 3667,-5-239-4635,-1-109-317,1-1 0,0 1 1,0-1-1,0 1 0,0-1 0,0 1 0,0-1 0,0 1 0,0-1 0,0 1 0,0-1 0,0 1 0,0-1 0,0 1 0,0-1 0,0 1 0,0-1 0,1 1 1,-1-1-1,0 1 0,0-1 0,1 1 0,-1-1 0,0 0 0,1 1 0,-1-1 0,0 1 0,1-1 0,0 1 0,8-13 407,7-27-222,-11 13-349,0-1-1,-2 0 1,-1 0 0,-2 0 0,-4-51-1,4 77 123,0-1 1,0 1-1,0 0 0,0 0 0,0 0 0,0 0 0,0 0 0,0 0 0,-1 0 0,1 0 0,0 0 0,-1 0 0,1 0 0,-1 0 1,1 0-1,-1 0 0,1 0 0,-1 0 0,0 0 0,0 0 0,1 1 0,-1-1 0,0 0 0,0 0 0,0 1 0,0-1 1,0 1-1,0-1 0,0 1 0,0-1 0,-1 0 0,1 2 2,0 0-1,0 0 1,0 0-1,0 0 1,0 0-1,0 0 1,0 0-1,0 0 1,1 0 0,-1 0-1,0 1 1,1-1-1,-1 0 1,1 0-1,-1 1 1,1-1 0,0 0-1,-1 1 1,1-1-1,0 0 1,0 1-1,0-1 1,0 0-1,0 2 1,0 1 8,-1 1 0,1-1 0,0 0 1,0 0-1,0 0 0,1 1 0,0-1 0,0 0 0,0 0 1,0 0-1,0 0 0,1 0 0,0 0 0,0 0 0,0-1 1,3 5-1,-2-5 14,0-1 0,0 0 0,1 1 0,-1-1 0,1-1 0,-1 1 0,1 0 0,0-1 0,-1 0 0,1 0 0,0 0 0,0 0 0,0 0 0,0-1 0,0 0 0,0 0-1,6-1 1,-2 0 7,-1 0-1,1-1 0,-1 1 0,0-2 0,1 1 0,-1-1 0,0-1 1,-1 1-1,1-1 0,0 0 0,-1 0 0,0-1 0,0 0 0,0 0 1,-1-1-1,0 1 0,0-1 0,0 0 0,-1 0 0,0-1 0,5-8 1,-1 1 14,-1 0 1,-1 0 0,0-1 0,0 0-1,-2 0 1,0 0 0,0 0 0,-2-1-1,2-24 1,-6 36-132,-4 11-15,-5 13 105,1 1 0,1 0 0,0 0 0,2 1 0,0 1 0,2-1 0,0 1 0,2 0 1,0 0-1,2 0 0,1 37 0,0-57 13,1 1 1,-1-1 0,0 0-1,1 0 1,0 0-1,-1 0 1,2 0 0,-1 0-1,0 0 1,0 0-1,1 0 1,-1 0-1,1-1 1,0 1 0,0 0-1,0-1 1,0 0-1,1 1 1,-1-1 0,1 0-1,-1 0 1,1-1-1,-1 1 1,1 0-1,0-1 1,0 0 0,0 1-1,0-1 1,0 0-1,0-1 1,0 1 0,1 0-1,-1-1 1,0 0-1,0 0 1,7 0-1,-2-1 10,0 0-1,0 0 0,0-1 0,0 1 0,0-2 0,0 1 0,-1-1 0,1-1 0,-1 1 0,0-1 0,0 0 0,0-1 0,11-9 0,-13 9-3,0 0 0,0 0-1,0-1 1,0 0 0,-1 0 0,0 0-1,0-1 1,-1 1 0,0-1 0,0 0-1,-1 0 1,1 0 0,-1 0-1,-1 0 1,0-1 0,1-7 0,-2 15 3,0-1 1,0 1 0,0-1-1,0 0 1,-1 1-1,1-1 1,0 1 0,0-1-1,0 0 1,-1 1-1,1-1 1,0 1 0,-1-1-1,1 1 1,0-1-1,-1 1 1,1-1 0,-1 1-1,1 0 1,-1-1 0,1 1-1,-1 0 1,1-1-1,-1 1 1,1 0 0,-1-1-1,1 1 1,-1 0-1,0 0 1,1 0 0,-1 0-1,1 0 1,-1 0 0,0-1-1,1 1 1,-1 0-1,1 1 1,-1-1 0,0 0-1,1 0 1,-1 0-1,1 0 1,-1 0 0,0 1-1,1-1 1,-1 0-1,0 1 1,-29 15 278,25-10-264,0-1 1,0 1 0,1 0-1,0 0 1,0 0 0,1 1-1,0-1 1,0 1 0,0 0-1,-1 9 1,3-13-43,0 0 0,0 0 0,1 1 0,-1-1 0,1 0-1,0 0 1,0 0 0,0 1 0,0-1 0,1 0 0,-1 0 0,1 1 0,0-1 0,0 0-1,0 0 1,0 0 0,0 0 0,1 0 0,0-1 0,-1 1 0,1 0 0,0-1-1,0 1 1,5 4 0,0-2-654,1-1 0,-1 1 0,1-2-1,0 1 1,0-1 0,0 0 0,0 0 0,0-1 0,1 0-1,0-1 1,10 1 0,28 0-7633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08.297"/>
    </inkml:context>
    <inkml:brush xml:id="br0">
      <inkml:brushProperty name="width" value="0.025" units="cm"/>
      <inkml:brushProperty name="height" value="0.025" units="cm"/>
    </inkml:brush>
  </inkml:definitions>
  <inkml:trace contextRef="#ctx0" brushRef="#br0">53 32 12204,'0'0'6486,"12"-4"-5942,13-4-328,0 2-1,0 1 0,1 1 0,-1 2 1,1 0-1,0 1 0,-1 2 1,35 5-1,-57-6-196,0 1 0,0 0 0,0 0 0,-1 0 0,1 0 0,-1 0 0,1 1 0,-1-1 0,1 1 0,-1-1 0,0 1 0,1 0 0,-1 0 0,0 0 0,-1 0 0,1 1 0,0-1 0,0 0 0,-1 1-1,0-1 1,1 1 0,-1 0 0,0-1 0,0 1 0,0 0 0,-1 0 0,1 0 0,-1-1 0,1 1 0,-1 0 0,0 0 0,0 0 0,0 0 0,-1 0 0,1 0 0,-1-1 0,-1 7 0,-1 1 198,0 0 0,0 0 1,-1 0-1,-1 0 0,1 0 0,-2-1 1,1 0-1,-1 0 0,-7 8 0,0-3 230,-1 0-1,0-1 1,-1-1 0,0-1-1,-34 19 1,41-25-434,0-1 0,-1 0 0,0 0 0,0-1 1,0-1-1,0 1 0,0-1 0,-1-1 0,1 0 1,0 0-1,-1-1 0,1 0 0,-1 0 1,-9-3-1,16 2-405,0 0 0,0 0 0,0 0 0,0 0 1,1-1-1,-1 1 0,1-1 0,-1 0 0,1 0 0,0 0 1,-1 0-1,1 0 0,0-1 0,0 1 0,1 0 0,-1-1 1,0 0-1,1 1 0,-2-4 0,-10-30-10418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7.466"/>
    </inkml:context>
    <inkml:brush xml:id="br0">
      <inkml:brushProperty name="width" value="0.025" units="cm"/>
      <inkml:brushProperty name="height" value="0.025" units="cm"/>
    </inkml:brush>
  </inkml:definitions>
  <inkml:trace contextRef="#ctx0" brushRef="#br0">4 1 6502,'0'0'15588,"0"10"-13853,-2 61 642,0 81 568,3-135-3013,1 0 0,0-1 1,1 1-1,1 0 0,1-1 0,10 27 0,-13-40-279,-1 0 0,1 0-1,-1-1 1,1 1 0,0 0-1,0-1 1,0 1-1,0-1 1,4 3 0,-4-4-304,0 0 0,0 0 1,0 0-1,0 0 0,1 0 1,-1 0-1,0 0 1,0-1-1,1 0 0,-1 1 1,0-1-1,1 0 1,3 0-1,13-1-7303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7.825"/>
    </inkml:context>
    <inkml:brush xml:id="br0">
      <inkml:brushProperty name="width" value="0.025" units="cm"/>
      <inkml:brushProperty name="height" value="0.025" units="cm"/>
    </inkml:brush>
  </inkml:definitions>
  <inkml:trace contextRef="#ctx0" brushRef="#br0">124 15 15663,'0'0'3817,"-8"-1"-881,3 1-2768,0 0-1,1 0 1,-1 0 0,0 1-1,1-1 1,-1 1-1,1 0 1,-1 1 0,1-1-1,0 1 1,0 0 0,-1 0-1,1 0 1,0 0 0,1 1-1,-1 0 1,0 0 0,1 0-1,-1 0 1,1 0 0,0 1-1,0-1 1,1 1 0,-1 0-1,1 0 1,-1 0 0,1 0-1,1 0 1,-1 1 0,0-1-1,-1 9 1,3-11-155,-1 1-1,1-1 1,0 1 0,0-1 0,0 1-1,0-1 1,0 1 0,0-1 0,1 1-1,-1-1 1,1 0 0,0 1 0,0-1-1,0 0 1,0 1 0,0-1 0,0 0-1,1 0 1,-1 0 0,1 0 0,-1 0-1,1 0 1,0-1 0,0 1 0,-1-1-1,1 1 1,1-1 0,-1 1 0,0-1-1,0 0 1,0 0 0,1 0 0,-1 0-1,0-1 1,1 1 0,-1 0 0,0-1-1,1 0 1,-1 0 0,5 0 0,0 1-3,0-1 0,1 1-1,-1-2 1,0 1 0,1-1 0,-1-1 0,0 1 0,0-1 0,0 0 0,0-1 0,0 1 0,0-2 0,7-3 0,-7 2-13,-1-1 0,0 1 1,0-1-1,-1 0 0,0 0 0,0-1 0,5-7 1,-8 11-1,-1 0 1,1 0-1,0 0 1,-1 0-1,0 0 1,0 0-1,0 0 1,0 0-1,0 0 1,-1-1-1,0 1 1,1 0-1,-1 0 1,0-1-1,0 1 1,-1 0-1,1-1 1,-1 1-1,0 0 1,-2-6-1,3 8-1,-1-1-1,-1 1 1,1-1-1,0 1 1,0 0-1,0 0 1,-1 0-1,1 0 1,0 0-1,-1 0 1,1 0-1,-1 0 1,0 0-1,1 0 1,-1 1-1,1-1 1,-1 1-1,0-1 1,0 1-1,1 0 1,-1 0-1,0 0 0,1 0 1,-1 0-1,0 0 1,0 0-1,1 0 1,-1 1-1,0-1 1,-2 2-1,1-2-60,0 1-1,0 0 1,1 0-1,-1 0 1,0 1 0,1-1-1,-1 1 1,1 0-1,-1-1 1,1 1-1,0 0 1,-1 0-1,1 1 1,0-1-1,1 0 1,-1 1-1,-2 3 1,3-4-145,0 0 1,0-1 0,0 1 0,0 0 0,1 0 0,-1 0-1,1 0 1,-1 0 0,1 0 0,0 0 0,0 0 0,0 0-1,0 0 1,0 0 0,0 1 0,1-1 0,-1 0 0,0 0-1,1-1 1,0 1 0,-1 0 0,1 0 0,0 0 0,2 3-1,0-3-433,-1 0 0,1-1 0,-1 1-1,1-1 1,0 0 0,-1 1 0,1-1-1,0 0 1,0-1 0,0 1 0,0 0-1,0-1 1,0 0 0,0 1-1,0-1 1,3-1 0,19 1-4701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08.353"/>
    </inkml:context>
    <inkml:brush xml:id="br0">
      <inkml:brushProperty name="width" value="0.025" units="cm"/>
      <inkml:brushProperty name="height" value="0.025" units="cm"/>
    </inkml:brush>
  </inkml:definitions>
  <inkml:trace contextRef="#ctx0" brushRef="#br0">1 71 5349,'0'0'5221,"9"-3"-966,-3 1-3990,48-11 4451,-51 13-4392,1-1 0,-1 1 1,1 1-1,-1-1 1,0 0-1,1 1 0,-1 0 1,0 0-1,1 0 0,-1 0 1,0 0-1,0 0 0,0 1 1,0 0-1,0 0 1,5 4-1,-3-3-296,-1 0 1,1 0 0,0 0-1,1-1 1,-1 1-1,0-1 1,1 0-1,0-1 1,-1 1-1,1-1 1,0-1-1,-1 1 1,1-1-1,0 0 1,0 0-1,0 0 1,7-2 0,15-3-781,0-1 1,34-11 0,-33 8-125,40-5-1834,-51 12-224,0-2 0,0 0 0,25-9-1,-6-8 668,-40 23 3565,0 1 0,0 0 0,0 0 0,1 0-1,-1 0 1,1 0 0,0 0 0,0 1 0,-2 4 0,-9 39 2137,9-19-3474,2 50 0,2-76 166,15 237-837,-16-236 860,1 0 0,0 0 0,-1 1 0,0-1 0,0 0-1,0 0 1,0 0 0,0 0 0,-1 0 0,1 0 0,-1 0 0,0-1 0,0 1 0,0 0-1,0-1 1,0 0 0,-1 1 0,1-1 0,-1 0 0,1 0 0,-1 0 0,0-1-1,0 1 1,0-1 0,0 1 0,0-1 0,0 0 0,0 0 0,0-1 0,0 1-1,-1 0 1,-2-1 0,1 1 38,0 0-1,1-1 1,-1 0 0,0 0-1,1 0 1,-1 0 0,1-1-1,-1 0 1,1 0 0,-1 0-1,1 0 1,-1-1 0,1 0-1,0 0 1,0 0 0,0 0-1,0-1 1,0 1 0,0-1-1,1 0 1,-1 0 0,-4-6-1,4 2-135,-1 0 0,1 0 0,1-1 0,-1 1 0,1-1 0,1 0 0,-1 0 0,1 0 0,1 0 0,-1 0 0,1-1 0,1 1 0,0-11 0,0 13-68,1 1 0,0-1 1,0 1-1,1 0 0,-1-1 0,1 1 0,1 0 0,-1 0 0,1 0 1,-1 0-1,1 1 0,0-1 0,1 1 0,-1-1 0,1 1 1,0 1-1,0-1 0,1 0 0,-1 1 0,8-5 0,13-4-700,0 0 0,0 2 0,44-12-1,19-7-5242,-39 8-1114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0.656"/>
    </inkml:context>
    <inkml:brush xml:id="br0">
      <inkml:brushProperty name="width" value="0.025" units="cm"/>
      <inkml:brushProperty name="height" value="0.025" units="cm"/>
    </inkml:brush>
  </inkml:definitions>
  <inkml:trace contextRef="#ctx0" brushRef="#br0">1 148 12940,'0'0'2184,"8"-7"-204,1-1-1235,1 1 0,0 1 0,0 0 0,18-8 0,-25 12-583,1 0 1,1 0 0,-1 1-1,0 0 1,0 0-1,0 0 1,1 0 0,-1 0-1,0 1 1,1 0 0,-1 0-1,0 0 1,1 1 0,-1-1-1,0 1 1,1 0 0,-1 0-1,0 1 1,6 2-1,-8-2-150,0 0 0,0 0 0,0 1 0,0-1 0,0 1 0,0-1 0,0 1 0,-1 0 0,1 0 0,-1 0 0,0 0-1,0 0 1,0 0 0,0 0 0,-1 0 0,1 0 0,-1 0 0,0 0 0,0 0 0,0 1 0,0-1 0,0 0 0,-1 0 0,1 0-1,-3 5 1,0 7 52,-1 0 0,-1-1 0,-11 28 0,-20 34 417,67-116 1355,-21 23-1746,0-1 1,-1 0-1,-1-1 0,-1 0 1,0 0-1,-2 0 0,0-1 0,-1 0 1,-1 0-1,1-21 0,-8 71 37,3-24-124,0-1 0,1 1 0,-1-1 0,1 1 0,0 0-1,1 6 1,0-10-2,-1 0 1,1 0-1,0 0 0,0 1 0,0-1 0,0 0 0,0 0 1,0-1-1,1 1 0,-1 0 0,1 0 0,-1-1 1,1 1-1,0-1 0,-1 1 0,1-1 0,0 1 1,0-1-1,4 2 0,-1-1 9,0 0 0,0 0-1,0 0 1,0-1 0,0 0 0,1 0-1,-1 0 1,0-1 0,1 1 0,-1-1 0,0-1-1,1 1 1,-1-1 0,0 0 0,1 0 0,-1 0-1,0-1 1,0 0 0,0 0 0,0 0-1,0 0 1,-1-1 0,1 0 0,-1 0 0,1 0-1,-1-1 1,0 1 0,4-6 0,-1 2 7,-1 0 0,0 0 1,0-1-1,-1 0 0,0 0 1,-1 0-1,1-1 0,-1 0 0,-1 0 1,0 0-1,0 0 0,-1 0 1,0 0-1,-1-1 0,1-9 0,-2 19-18,0 0 0,0 0 0,0-1-1,0 1 1,0 0 0,0-1-1,0 1 1,0 0 0,0 0 0,0-1-1,0 1 1,0 0 0,-1 0 0,1-1-1,0 1 1,0 0 0,0 0-1,0 0 1,0-1 0,-1 1 0,1 0-1,0 0 1,0 0 0,0-1-1,-1 1 1,1 0 0,0 0 0,0 0-1,-1 0 1,1 0 0,0 0-1,0 0 1,-1-1 0,1 1 0,0 0-1,0 0 1,-1 0 0,1 0-1,0 0 1,-1 0 0,1 0 0,0 0-1,0 0 1,-1 1 0,1-1-1,0 0 1,0 0 0,-1 0 0,1 0-1,0 0 1,0 0 0,-1 0-1,1 1 1,0-1 0,0 0 0,0 0-1,-1 0 1,1 0 0,0 1-1,-15 11-43,8-2 77,1 1 0,0-1 0,1 1-1,0 0 1,0 0 0,1 0 0,-4 23 0,7-29-27,0-1-1,1 0 1,0 0-1,0 0 0,0 0 1,0 0-1,1 0 1,-1 0-1,1 0 1,0 0-1,3 7 0,-3-9 0,0 0 0,1 0 0,-1 0 0,1 0 0,-1 0 0,1 0-1,0-1 1,0 1 0,0-1 0,0 1 0,0-1 0,0 1 0,0-1-1,0 0 1,0 0 0,1 0 0,-1 0 0,0-1 0,1 1 0,4 0-1,-1 0-26,1 0 0,-1 0-1,0-1 1,1 0 0,-1 0 0,1-1-1,-1 0 1,1 0 0,-1 0-1,0-1 1,0 0 0,0 0-1,0 0 1,0-1 0,0 0-1,-1 0 1,1-1 0,7-6-1,-2 0-48,-1 0-1,-1-1 0,0 0 0,0 0 1,-1-1-1,-1 0 0,9-18 0,-16 30 67,-1 0-1,1 0 0,0 0 0,0 0 0,0 0 0,0 0 0,0 0 0,0 0 0,0 1 1,0-1-1,0 0 0,0 0 0,0 0 0,1 0 0,-1 0 0,0 0 0,0 0 0,0 0 1,0 0-1,0 1 0,0-1 0,0 0 0,0 0 0,0 0 0,0 0 0,0 0 0,0 0 1,0 0-1,0 0 0,0 0 0,1 0 0,-1 0 0,0 0 0,0 0 0,0 0 0,0 0 1,0 1-1,0-1 0,0 0 0,0 0 0,0 0 0,1 0 0,-1 0 0,0 0 0,0 0 1,0 0-1,0 0 0,-1 20 90,-4 27 218,4-41-268,0-1-1,0 1 1,0 0 0,1-1 0,0 1 0,0 0 0,0 0-1,1-1 1,2 10 0,-2-13-16,0-1 0,1 1 0,-1 0 0,0-1 0,1 1 0,-1-1 0,1 1 0,0-1 0,-1 0 0,1 0 0,0 0 0,0 0 0,0 0 0,0 0 0,0 0 0,0-1 0,0 1 0,0-1 0,0 1 0,0-1 0,0 0 0,0 0 0,0 0 0,0 0 0,0 0 0,0 0 0,1-1 0,-1 1 0,2-1 0,7-1 16,-1-1 0,1 0 0,-1-1-1,0 0 1,1 0 0,-2-1 0,1-1 0,-1 1 0,11-9 0,-8 5-20,0 2 0,0 0 0,1 0 1,23-9-1,-35 16 7,0 0 1,-1 0-1,1-1 1,-1 1-1,1 0 0,0 0 1,-1 0-1,1 0 0,0 0 1,-1 0-1,1 0 1,0 0-1,-1 0 0,1 0 1,-1 0-1,1 0 1,0 0-1,-1 1 0,1-1 1,0 0-1,-1 0 0,1 1 1,-1-1-1,1 0 1,-1 1-1,1-1 0,-1 1 1,1-1-1,-1 1 1,1-1-1,-1 1 0,0-1 1,1 2-1,5 24 459,-6-24-463,0 0-1,0 1 1,0-1 0,0 0-1,0 1 1,1-1 0,-1 0-1,1 0 1,-1 0 0,1 0-1,0 1 1,0-1 0,0 0-1,0 0 1,1 0 0,-1-1-1,0 1 1,1 0 0,-1 0-1,1-1 1,0 1-1,2 1 1,1-1 8,1 0 0,-1 0-1,1-1 1,-1 0 0,1 0-1,0-1 1,-1 1 0,1-1 0,0 0-1,-1-1 1,1 1 0,0-1 0,8-2-1,4-3 15,-1-1 0,31-16 0,-34 15-242,1 1 1,-1 1-1,32-9 1,-46 15 193,1 0 1,-1 0 0,0 0-1,1 0 1,-1 1-1,0-1 1,1 0 0,-1 0-1,0 1 1,0-1-1,1 0 1,-1 1 0,0-1-1,0 0 1,1 1-1,-1-1 1,0 0 0,0 1-1,0-1 1,1 1-1,-1-1 1,0 0-1,0 1 1,0-1 0,0 1-1,0-1 1,0 0-1,0 1 1,0-1 0,0 1-1,0-1 1,0 1-1,0-1 1,0 0 0,-1 1-1,1-1 1,0 1-1,0-1 1,0 0 0,-1 1-1,1-1 1,0 0-1,0 1 1,-1-1 0,1 0-1,0 0 1,-1 1-1,-9 21-264,-2-4-662,1 0-1536,4-5-2592,6-7-4428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1.943"/>
    </inkml:context>
    <inkml:brush xml:id="br0">
      <inkml:brushProperty name="width" value="0.025" units="cm"/>
      <inkml:brushProperty name="height" value="0.025" units="cm"/>
    </inkml:brush>
  </inkml:definitions>
  <inkml:trace contextRef="#ctx0" brushRef="#br0">1 1 10122,'0'0'12956,"4"13"-11883,4 13-503,-1 0 0,-2 1 0,0 0 0,0 52 1,-5 76 1516,17-212-758,-12 27-1341,-1 0-1,-1-1 1,-2 1-1,-1-1 1,-4-35-1,-2 53-20,-1 17-70,-4 21-44,9-12 135,1 0-1,0-1 0,1 1 0,0 0 0,1 0 1,1 0-1,4 16 0,-5-25 17,0 0 0,0 0-1,1 0 1,0 0 0,0 0-1,0-1 1,0 1 0,1 0 0,-1-1-1,1 0 1,0 0 0,0 0 0,0 0-1,0 0 1,0 0 0,1-1 0,-1 0-1,1 1 1,0-1 0,0-1-1,0 1 1,0-1 0,0 1 0,0-1-1,7 1 1,-6-1 13,0-1-1,0 1 1,0-1-1,0 0 0,0-1 1,0 1-1,-1-1 1,1 0-1,0 0 1,0-1-1,-1 1 1,1-1-1,0 0 1,-1 0-1,0-1 1,8-4-1,-5 1-2,-1 0 0,0 0 0,0 0 0,-1-1-1,1 0 1,-1 0 0,-1 0 0,1-1 0,3-8 0,-1 0 4,-1-1 0,-1 0-1,0 0 1,-1 0 0,-1 0 0,0-1 0,-2 1 0,0-1 0,-1-18 0,0 37-20,0-1 0,0 0-1,0 0 1,0 1 0,-1-1 0,1 0 0,0 0-1,0 1 1,0-1 0,0 0 0,0 0 0,0 1 0,-1-1-1,1 0 1,0 0 0,0 0 0,0 0 0,0 1-1,-1-1 1,1 0 0,0 0 0,0 0 0,0 0-1,-1 0 1,1 1 0,0-1 0,0 0 0,-1 0 0,1 0-1,0 0 1,0 0 0,-1 0 0,1 0 0,0 0-1,0 0 1,-1 0 0,1 0 0,0 0 0,0 0-1,-1 0 1,1 0 0,0 0 0,0 0 0,-1-1-1,1 1 1,0 0 0,0 0 0,-1 0 0,1 0 0,0 0-1,0-1 1,0 1 0,0 0 0,-1 0 0,1 0-1,0-1 1,0 1 0,0 0 0,0 0 0,0 0-1,-1-1 1,1 1 0,0 0 0,0 0 0,0-1 0,0 1-1,0 0 1,0-1 0,-12 19-23,3 1 52,1 0 0,2 0 1,-1 1-1,2 0 0,1 0 0,0 0 0,2 1 1,0-1-1,2 42 0,0-59-21,1 0-1,-1 1 1,1-1 0,-1 0-1,1 1 1,0-1 0,0 0-1,0 0 1,1 0-1,-1 0 1,1 0 0,-1 0-1,1 0 1,0-1 0,0 1-1,0 0 1,1-1 0,-1 0-1,1 0 1,-1 1 0,1-1-1,0-1 1,0 1-1,0 0 1,0-1 0,0 1-1,0-1 1,0 0 0,0 0-1,0 0 1,1-1 0,-1 1-1,0-1 1,1 0-1,-1 0 1,6 0 0,-1-1-15,1 1 0,-1-2 0,1 1 1,-1-1-1,1 0 0,-1-1 0,0 0 0,0 0 1,-1-1-1,1 0 0,0-1 0,-1 1 0,9-9 1,-10 8 7,0 0 1,-1-1 0,0 1-1,0-1 1,0-1 0,0 1-1,-1 0 1,-1-1 0,1 0-1,-1 0 1,0 0 0,0-1-1,-1 1 1,0-1 0,2-12-1,-4 20 4,0-1 0,0 1-1,0-1 1,0 1 0,0-1 0,0 1-1,0-1 1,0 1 0,0-1 0,0 1-1,0-1 1,0 1 0,-1-1-1,1 1 1,0-1 0,0 1 0,0 0-1,-1-1 1,1 1 0,0-1 0,-1 1-1,1-1 1,0 1 0,-1 0 0,1-1-1,0 1 1,-1 0 0,1-1 0,-1 1-1,1 0 1,-1 0 0,1 0 0,0-1-1,-1 1 1,0 0 0,-20 5 51,-17 23 12,34-23-36,0 0 0,1 0 0,-1 0 0,1 0 0,0 1 0,0-1 0,1 1 0,0 0 0,0 0 1,0 0-1,1 0 0,-1 0 0,1 10 0,1-12-33,0-1 1,0 0 0,0 0-1,1 0 1,0 0 0,-1 0-1,1 0 1,0 0-1,1-1 1,-1 1 0,0 0-1,1 0 1,0-1 0,-1 1-1,1-1 1,0 1 0,0-1-1,1 0 1,-1 0 0,0 0-1,1 0 1,-1 0-1,1-1 1,-1 1 0,1-1-1,0 1 1,0-1 0,5 1-1,3 2-536,-1-2-1,1 0 1,0 0 0,0-1-1,11 0 1,30-4-5054,-5-9-4294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2.989"/>
    </inkml:context>
    <inkml:brush xml:id="br0">
      <inkml:brushProperty name="width" value="0.025" units="cm"/>
      <inkml:brushProperty name="height" value="0.025" units="cm"/>
    </inkml:brush>
  </inkml:definitions>
  <inkml:trace contextRef="#ctx0" brushRef="#br0">183 70 13485,'0'0'1575,"0"-10"645,0-30 33,0 39-2154,0 0 0,0 0-1,-1 0 1,1 0 0,0 0-1,-1 1 1,1-1 0,-1 0 0,1 0-1,-1 0 1,1 1 0,-1-1-1,1 0 1,-1 0 0,0 1-1,1-1 1,-1 1 0,0-1 0,0 0-1,1 1 1,-1 0 0,0-1-1,0 1 1,0-1 0,0 1 0,1 0-1,-1 0 1,0-1 0,0 1-1,0 0 1,0 0 0,0 0 0,0 0-1,0 0 1,0 0 0,0 0-1,0 0 1,0 1 0,0-1-1,1 0 1,-1 1 0,0-1 0,-1 1-1,-33 16 2008,29-12-2034,1 0 0,-1 0 0,1 1 0,0-1 0,0 1-1,1 0 1,0 1 0,0-1 0,0 1 0,1 0 0,0-1 0,0 1 0,1 1 0,0-1 0,0 0 0,1 1 0,0-1 0,-1 10 0,3-16-66,-1-1 1,0 1 0,1 0-1,-1 0 1,1 0 0,-1 0-1,1 0 1,0-1 0,-1 1-1,1 0 1,0-1 0,-1 1 0,1 0-1,0-1 1,0 1 0,0-1-1,0 1 1,0-1 0,0 1-1,-1-1 1,1 0 0,0 1-1,0-1 1,0 0 0,0 0 0,0 0-1,0 0 1,0 0 0,0 0-1,0 0 1,0 0 0,0 0-1,0 0 1,0-1 0,2 0-1,45-9-30,-38 7-187,-8 2 151,0 1 0,1 0 0,-1-1 0,0 1 0,0 0 0,1 0 0,-1 0 0,0 0 0,0 0 0,0 1 0,1-1 0,-1 1 0,0-1 0,0 1 1,0 0-1,0 0 0,0 0 0,0 0 0,0 0 0,0 1 0,1 0 0,0 1 23,0 0 0,-1 1 0,1-1 1,-1 0-1,0 1 0,0-1 0,-1 1 1,1 0-1,-1-1 0,3 9 0,-1 8 21,0 0 0,-1 0 0,-1 37 0,-1-46-75,0 4 95,-1 0 0,-1 0 0,-1 0 1,0-1-1,0 1 0,-2-1 0,0 0 0,0 0 1,-12 20-1,13-27 104,0 0-1,0-1 1,0 1 0,-1-1 0,0 0 0,0-1 0,-1 1-1,0-1 1,0 0 0,0 0 0,0-1 0,-1 0-1,1 0 1,-1 0 0,0-1 0,-1 0 0,1 0 0,0-1-1,-1 0 1,-9 1 0,16-3-70,-1 1 1,1-1-1,0 0 0,-1 0 0,1 0 1,-1 0-1,1 0 0,0-1 1,-1 1-1,1 0 0,-1-1 1,1 1-1,0 0 0,-1-1 1,1 0-1,0 1 0,0-1 0,-1 0 1,1 0-1,0 0 0,0 1 1,0-1-1,0 0 0,0-1 1,0 1-1,0 0 0,0-1 0,0-1-14,0 0-1,0 0 1,0 0-1,0 0 1,1 0 0,-1 0-1,1-1 1,0 1-1,0 0 1,0 0-1,2-6 1,0-3-40,1 0 0,0 0 0,1 1 0,1-1 1,9-17-1,15-15-42,3 2 0,2 1 0,61-59 0,-45 50-205,48-64 0,-88 101-287,-15 20 346,-26 41 189,27-42 49,1 1-1,1 0 0,-1 0 1,1 0-1,0 0 1,-1 10-1,3-15-18,0-1 0,0 0 0,0 1-1,0-1 1,0 0 0,0 1 0,0-1-1,0 0 1,1 1 0,-1-1-1,0 0 1,1 0 0,-1 1 0,1-1-1,0 0 1,-1 0 0,1 0-1,0 0 1,0 0 0,-1 0 0,1 0-1,0 0 1,0 0 0,0 0 0,0 0-1,1 0 1,-1-1 0,0 1-1,0 0 1,0-1 0,1 1 0,-1-1-1,0 1 1,0-1 0,1 0 0,-1 1-1,0-1 1,1 0 0,-1 0-1,3 0 1,9-1 1,1-1 1,0 0-1,-1-1 0,1 0 1,-1-1-1,0 0 0,0-1 0,0-1 1,-1 0-1,23-15 0,13-5 3,-21 18 80,-27 8-91,1 0 1,-1 1 0,1-1-1,-1 0 1,0 0 0,1 0 0,-1 0-1,1 1 1,-1-1 0,1 0-1,-1 1 1,1-1 0,-1 0 0,0 0-1,1 1 1,-1-1 0,0 1-1,1-1 1,-1 0 0,0 1 0,0-1-1,1 1 1,-1-1 0,0 1-1,0-1 1,0 1 0,0-1 0,1 1-1,-1 5 93,0 0-1,-1 0 0,1 0 1,-1 0-1,0 0 0,-3 8 0,2-10-59,1 0-1,0 0 0,0-1 0,0 1 1,0 0-1,1 0 0,0 0 1,-1 0-1,2 0 0,-1 0 0,0 0 1,1 0-1,1 4 0,-1-7-30,0 0-1,0-1 0,0 1 1,0-1-1,0 1 1,0-1-1,0 1 0,0-1 1,1 0-1,-1 0 1,0 1-1,0-1 0,0 0 1,1 0-1,-1 0 1,0 0-1,0 0 0,0-1 1,1 1-1,-1 0 0,0 0 1,0-1-1,0 1 1,0-1-1,0 1 0,1-1 1,0-1-1,31-18 75,14-23-141,-39 34-74,1 0 0,0 1 1,0 0-1,1 1 1,0 0-1,10-6 1,-19 13 123,-1 0 0,0-1 1,0 1-1,0 0 0,0 0 1,0 0-1,1 0 0,-1 0 1,0 0-1,0 0 0,0 0 1,1 0-1,-1 0 1,0 0-1,0 0 0,0 0 1,0 0-1,1 0 0,-1 0 1,0 0-1,0 0 0,0 0 1,1 0-1,-1 0 0,0 0 1,0 0-1,0 0 0,0 1 1,1-1-1,-1 0 1,0 0-1,0 0 0,0 0 1,0 0-1,0 0 0,0 1 1,1-1-1,-1 0 0,0 0 1,0 0-1,0 0 0,0 0 1,0 1-1,0-1 0,0 0 1,0 0-1,0 0 0,0 1 1,0-1-1,0 0 1,0 0-1,0 0 0,0 1 1,-2 16-168,-9 14-1055,9-27 723,-6 13-2109,6-5-3980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3.425"/>
    </inkml:context>
    <inkml:brush xml:id="br0">
      <inkml:brushProperty name="width" value="0.025" units="cm"/>
      <inkml:brushProperty name="height" value="0.025" units="cm"/>
    </inkml:brush>
  </inkml:definitions>
  <inkml:trace contextRef="#ctx0" brushRef="#br0">58 64 14414,'0'0'9561,"8"-8"-9332,24-24-15,-31 31-152,0 0 0,-1 1 1,1-1-1,0 0 0,-1 0 0,1 1 1,-1-1-1,1 0 0,-1 0 0,1 0 1,-1 0-1,0 0 0,1 1 0,-1-1 1,0 0-1,0 0 0,1 0 0,-1 0 1,0 0-1,0-1 0,-13-3 741,-20 14-249,28-5-497,-1 1 0,1 1-1,1-1 1,-1 1 0,1 0 0,-1 0 0,2 0 0,-1 0 0,1 1 0,0-1 0,0 1 0,1 0 0,0 0 0,0 0 0,0 0 0,1 0 0,0 13 0,1-19-53,1 0 1,-1 0 0,1 0 0,0 1-1,-1-1 1,1 0 0,0 0-1,0 0 1,0-1 0,0 1 0,0 0-1,0 0 1,0 0 0,0-1 0,0 1-1,0 0 1,0-1 0,1 1 0,-1-1-1,0 0 1,0 1 0,1-1 0,-1 0-1,0 0 1,0 1 0,1-1 0,-1 0-1,0 0 1,1-1 0,-1 1-1,0 0 1,0 0 0,2-1 0,48-6-172,-3-8-459,-35 10 436,0 1 0,1 0 0,0 0-1,0 2 1,22-2 0,-33 9 1626,-3-18-1153,0 10-492,0 0-1,0 0 1,1 0-1,-1 0 1,1 0 0,0 0-1,0 1 1,0-1-1,0 0 1,0 0-1,1 1 1,-1-1 0,1 1-1,-1-1 1,1 1-1,0 0 1,0 0-1,0-1 1,1 1 0,2-2-1,0 2-1005,0-1 1,0 1-1,0 1 0,0-1 0,0 1 0,0 0 1,0 0-1,1 0 0,-1 1 0,10 0 0,12 0-5009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3.971"/>
    </inkml:context>
    <inkml:brush xml:id="br0">
      <inkml:brushProperty name="width" value="0.025" units="cm"/>
      <inkml:brushProperty name="height" value="0.025" units="cm"/>
    </inkml:brush>
  </inkml:definitions>
  <inkml:trace contextRef="#ctx0" brushRef="#br0">100 192 10122,'0'0'15833,"-10"-4"-15032,6 2-750,0 0 1,0 1-1,-1 0 0,1-1 1,0 2-1,0-1 0,-1 0 0,1 1 1,-7 0-1,9 1-39,0-1-1,0 1 1,0 0-1,0-1 1,1 1-1,-1 0 1,0 0-1,0 0 1,0 1 0,1-1-1,-1 0 1,1 1-1,-1-1 1,1 1-1,-1-1 1,1 1-1,0 0 1,0 0-1,0-1 1,0 1 0,0 0-1,0 0 1,0 0-1,1 0 1,-1 0-1,1 0 1,0 0-1,-1 0 1,1 3-1,-1-3-4,1-1 0,0 1 0,-1 0 0,1-1 0,0 1-1,0 0 1,0 0 0,0-1 0,0 1 0,0 0 0,1-1 0,-1 1-1,0 0 1,1-1 0,-1 1 0,1 0 0,0-1 0,0 1-1,-1-1 1,1 1 0,0-1 0,0 0 0,1 1 0,-1-1-1,1 2 1,1-2-3,-1 0-1,1 0 1,-1 0 0,1 0-1,0 0 1,-1 0-1,1-1 1,0 1 0,-1-1-1,1 0 1,0 0-1,0 0 1,-1 0 0,5-1-1,3-1-67,0 0 0,0 0-1,0-1 1,-1-1 0,1 0-1,-1 0 1,15-9 0,-13 6 12,-1-1 0,0 0 1,-1 0-1,1-1 1,-2 0-1,1-1 0,-1 0 1,8-14-1,-32 49 93,-13 26 139,28-48-144,-1 0 1,1 0-1,0 0 1,1 1 0,-1-1-1,0 1 1,1-1-1,0 0 1,0 1 0,0-1-1,0 1 1,0-1-1,1 1 1,0-1 0,0 4-1,0-6-7,1 1 0,-1-1 0,0 1 0,1-1 0,-1 0 0,0 1 0,1-1 0,-1 0 0,1 0 0,0 0 0,-1 0 0,1 0 0,0-1 0,0 1 0,0 0 0,0-1 0,-1 0 0,1 1 0,0-1 0,0 0 0,0 0 0,0 0 0,0 0 0,0 0 0,0 0 0,0-1 0,-1 1 0,1 0 0,0-1 0,2-1 0,6 0 61,0-1 0,0 0 1,-1 0-1,13-7 1,2-4-73,-1-1 1,-1 0 0,0-2 0,-1 0-1,-1-2 1,-1 0 0,-1-1-1,0-1 1,25-41 0,-40 58-16,-1 1 0,0-1 1,-1 0-1,1 0 1,-1 0-1,0 0 0,0-1 1,1-4-1,-2 9 2,0-1 1,0 1-1,0-1 1,0 0-1,0 1 0,0-1 1,0 1-1,0-1 0,0 1 1,-1-1-1,1 1 0,0-1 1,0 0-1,-1 1 0,1-1 1,0 1-1,-1 0 1,1-1-1,0 1 0,-1-1 1,1 1-1,-1-1 0,1 1 1,-1-1-1,0 1 20,-1 0 1,1-1-1,0 1 1,0 0-1,-1 0 1,1 0-1,0 0 0,-1 0 1,1 0-1,0 0 1,0 0-1,-1 1 1,1-1-1,0 0 0,-2 2 1,-5 1 40,1 1 0,0 0 1,1 0-1,-1 0 0,1 1 0,0 0 0,0 1 1,0-1-1,1 1 0,0 0 0,0 0 0,-5 10 1,4-8 29,1 0 1,1 1-1,-1 0 1,1 0-1,1 0 1,0 0-1,0 0 1,1 1-1,-2 17 1,4-25-94,0 0 1,0 1 0,0-1 0,0 0-1,1 1 1,-1-1 0,1 0 0,0 0 0,0 1-1,0-1 1,0 0 0,0 0 0,0 0-1,0 0 1,1 0 0,-1 0 0,1 0 0,-1-1-1,1 1 1,3 2 0,0 0 26,0-1-1,0 0 1,1-1 0,-1 1 0,1-1-1,0 0 1,-1-1 0,8 2-1,54 4-1798,-12-8-4261,-20-3-1374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4.550"/>
    </inkml:context>
    <inkml:brush xml:id="br0">
      <inkml:brushProperty name="width" value="0.025" units="cm"/>
      <inkml:brushProperty name="height" value="0.025" units="cm"/>
    </inkml:brush>
  </inkml:definitions>
  <inkml:trace contextRef="#ctx0" brushRef="#br0">127 67 8392,'0'0'6289,"7"-9"-2793,25-30-506,-32 39-2889,0 0-1,1 0 1,-1-1 0,0 1 0,0 0 0,1-1 0,-1 1 0,0 0-1,0-1 1,0 1 0,1 0 0,-1-1 0,0 1 0,0-1 0,0 1-1,0 0 1,0-1 0,0 1 0,0-1 0,0 1 0,0 0 0,0-1 0,0 1-1,0-1 1,0 1 0,0 0 0,0-1 0,0 1 0,0-1 0,-1 1-1,1 0 1,0-1 0,0 1 0,0 0 0,-1-1 0,1 1 0,-1-1-1,-17-4 1542,-20 8-593,31 0-986,0 0-1,1 0 0,-1 0 1,1 1-1,0 0 0,0 1 1,0-1-1,0 1 0,1 0 1,0 0-1,0 1 1,0-1-1,1 1 0,-1 0 1,1 1-1,1-1 0,-1 1 1,1 0-1,1-1 0,-1 1 1,-1 9-1,4-15-62,0 1 1,0-1-1,0 0 0,0 0 0,0 1 1,0-1-1,1 0 0,-1 0 0,1 1 0,-1-1 1,0 0-1,1 0 0,0 0 0,-1 0 1,1 0-1,0 0 0,-1 0 0,1 0 0,0 0 1,0 0-1,0 0 0,0-1 0,0 1 1,0 0-1,0 0 0,0-1 0,0 1 0,0-1 1,1 1-1,-1-1 0,0 0 0,0 1 1,0-1-1,1 0 0,-1 0 0,0 0 0,2 0 1,56 1-1557,-47-2 685,-1 0-741,0 0-1,0-1 1,0 0 0,0-1 0,14-6 0,15-7-9113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4.896"/>
    </inkml:context>
    <inkml:brush xml:id="br0">
      <inkml:brushProperty name="width" value="0.025" units="cm"/>
      <inkml:brushProperty name="height" value="0.025" units="cm"/>
    </inkml:brush>
  </inkml:definitions>
  <inkml:trace contextRef="#ctx0" brushRef="#br0">98 0 15054,'0'0'2979,"-11"4"-75,9-3-2639,-43 13 1912,43-13-1987,-1 0 0,0 0 0,1 0 0,-1 0 0,1 0 0,-1 1 0,1-1 0,0 1 0,-1 0 0,1-1 0,0 1 0,0 0 1,0 0-1,0 1 0,-2 3 0,4-6-184,0 1 1,1-1 0,-1 1 0,0-1 0,0 1 0,1-1-1,-1 1 1,0-1 0,1 1 0,-1-1 0,0 0-1,1 1 1,-1-1 0,1 0 0,-1 1 0,1-1 0,-1 0-1,1 0 1,-1 1 0,1-1 0,-1 0 0,1 0-1,-1 0 1,1 0 0,-1 0 0,1 0 0,-1 0 0,1 0-1,0 0 1,-1 0 0,1 0 0,0 0 0,26 0 28,-21 0-7,67-3 0,-43 1-36,1 2-1,0 0 1,41 7 0,-71-7 5,0 0 1,0 0-1,0 0 1,0 1-1,-1-1 1,1 0-1,0 0 1,0 1-1,-1-1 1,1 0-1,0 1 1,0-1 0,-1 1-1,1-1 1,0 1-1,-1 0 1,1-1-1,-1 1 1,1-1-1,0 1 1,-1 0-1,0-1 1,1 1-1,-1 0 1,1 0 0,-1 0-1,0-1 1,1 1-1,-1 0 1,0 0-1,0 0 1,0-1-1,0 1 1,0 0-1,0 0 1,0 0-1,0 0 1,0 1 0,2-2-506,0 0 1,0 0 0,0 0 0,0 0 0,0 0 0,0-1-1,0 1 1,0 0 0,0-1 0,0 0 0,0 1 0,2-2 0,43-24-8761,-20 10 6177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10.759"/>
    </inkml:context>
    <inkml:brush xml:id="br0">
      <inkml:brushProperty name="width" value="0.025" units="cm"/>
      <inkml:brushProperty name="height" value="0.025" units="cm"/>
    </inkml:brush>
  </inkml:definitions>
  <inkml:trace contextRef="#ctx0" brushRef="#br0">1 0 5317,'0'0'14446,"20"53"-12845,-3-37-608,5 1-96,3-2-224,4 3-481,-2-3-160,3-1-96,-5-4-929,0-5-577,-7-5-832,-1-2-1570,-4-18-1825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5.360"/>
    </inkml:context>
    <inkml:brush xml:id="br0">
      <inkml:brushProperty name="width" value="0.025" units="cm"/>
      <inkml:brushProperty name="height" value="0.025" units="cm"/>
    </inkml:brush>
  </inkml:definitions>
  <inkml:trace contextRef="#ctx0" brushRef="#br0">153 125 7719,'0'0'4543,"-9"0"-2733,-4 0-972,0 0 0,1 1 0,-1 1 0,-14 3 0,24-4-549,-1 0-1,1 0 1,-1 0-1,1 0 1,-1 0-1,1 1 1,0 0-1,0 0 1,0-1-1,0 2 1,0-1-1,0 0 1,0 1-1,1-1 1,-1 1 0,1 0-1,0 0 1,0 0-1,0 0 1,0 0-1,0 0 1,-2 6-1,4-8-272,0-1 0,0 1-1,0 0 1,0-1 0,0 1 0,0 0-1,0-1 1,1 1 0,-1-1-1,0 1 1,0 0 0,0-1 0,1 1-1,-1 0 1,0-1 0,1 1-1,-1-1 1,0 1 0,1-1 0,-1 1-1,1-1 1,-1 1 0,1-1-1,-1 1 1,1-1 0,-1 0 0,1 1-1,0-1 1,-1 0 0,1 0-1,-1 1 1,1-1 0,0 0 0,-1 0-1,1 0 1,0 0 0,-1 0-1,1 1 1,0-1 0,-1-1 0,2 1-1,35 0 48,-29 0-6,3-1-119,1-1 0,-1 0 1,0 0-1,-1-1 1,1-1-1,0 0 0,-1 0 1,0-1-1,0-1 0,0 1 1,-1-2-1,1 1 1,11-12-1,-6 4 32,0-1 0,0 0 0,-2-2 0,0 1 0,0-2 0,11-22 0,-32 53 678,-31 65 314,36-71-837,0 1 0,0-1 1,1 1-1,0 0 1,1 0-1,-1 0 0,2 0 1,-1 0-1,1 0 1,1 9-1,-1-16-111,0 1-1,1 0 1,-1-1-1,1 1 1,-1 0-1,1-1 0,0 1 1,0-1-1,0 1 1,0-1-1,0 1 1,0-1-1,0 0 1,0 1-1,0-1 1,1 0-1,-1 0 1,1 0-1,-1 0 1,1 0-1,1 1 1,1-1 25,0 0 0,0 1 0,0-1 1,0-1-1,0 1 0,0-1 0,0 1 1,9-2-1,-4 0 2,1 0 0,0-1 0,-1 0-1,1 0 1,-1-1 0,1-1 0,8-4 0,-5 0-80,0 0 1,-1-1-1,0-1 0,15-15 1,-23 21-15,0 0-1,0 0 1,0-1 0,-1 1-1,1-1 1,-1 0 0,0 0-1,-1 0 1,1 0 0,-1 0-1,0-1 1,-1 1 0,1-1-1,1-9 1,-4 15 49,1 0 1,0-1-1,0 1 0,0 0 1,-1 0-1,1 0 0,0 0 1,0 0-1,-1-1 0,1 1 1,0 0-1,0 0 0,-1 0 1,1 0-1,0 0 0,0 0 1,-1 0-1,1 0 0,0 0 1,-1 0-1,1 0 0,0 0 0,0 0 1,-1 0-1,1 0 0,0 0 1,0 0-1,-1 0 0,1 0 1,0 0-1,0 0 0,-1 1 1,1-1-1,0 0 0,0 0 1,-1 0-1,1 0 0,0 1 1,0-1-1,0 0 0,0 0 1,-1 0-1,1 1 0,0-1 1,0 0-1,0 1 0,-13 9 28,6-2 55,1 0 0,0 1 0,0-1 0,1 1 1,-6 14-1,9-19-48,1 0 0,-1 0 0,1 0 0,0 0 0,0 1 0,0-1 0,0 0 0,1 1 0,0-1 0,0 1 0,0-1 0,0 0 0,1 1 0,-1-1 0,3 8 0,-1-11-98,-1 1 0,0 0 0,1-1 0,-1 1 0,0-1-1,1 1 1,0-1 0,-1 0 0,1 1 0,0-1 0,0 0 0,0 0-1,0 0 1,0-1 0,0 1 0,0 0 0,0-1 0,0 1 0,0-1-1,0 0 1,0 0 0,0 0 0,0 0 0,0 0 0,1 0 0,1-1 0,2 1-598,0-1 0,0 0 1,0 0-1,-1-1 1,1 1-1,0-1 0,-1-1 1,8-3-1,15-15-4577,-2-5-1570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5.843"/>
    </inkml:context>
    <inkml:brush xml:id="br0">
      <inkml:brushProperty name="width" value="0.025" units="cm"/>
      <inkml:brushProperty name="height" value="0.025" units="cm"/>
    </inkml:brush>
  </inkml:definitions>
  <inkml:trace contextRef="#ctx0" brushRef="#br0">107 1 11082,'0'0'3097,"-5"11"-353,-13 23-1435,1 1 0,3 1 0,-11 37 1,-2 49-600,26-121 37,8-23 598,2-15-1166,-7 30-80,-1-1 1,1 0-1,0 1 1,1-1 0,-1 1-1,6-9 1,-6 16-70,-1 0 1,0 0-1,0 0 0,0 0 1,1 1-1,-1-1 0,0 0 1,0 1-1,0-1 1,0 1-1,0-1 0,0 1 1,0 0-1,0-1 1,0 1-1,0 0 0,0 0 1,0 0-1,0 0 1,-1 0-1,1 0 0,0 0 1,-1 0-1,2 2 0,5 4 22,-3-3-46,0-1 1,1 0-1,-1 0 0,1-1 0,0 1 0,0-1 1,-1 0-1,2 0 0,-1-1 0,0 1 0,0-1 0,0 0 1,1-1-1,-1 1 0,0-1 0,1 0 0,-1-1 1,0 1-1,1-1 0,-1 0 0,10-3 0,-8 1 3,1 0 0,-1-1-1,0 1 1,0-2-1,-1 1 1,1-1-1,-1 0 1,0 0 0,0 0-1,-1-1 1,1 0-1,-1 0 1,7-13-1,-18 33 90,1 1-1,0 0 0,0 0 1,2 0-1,0 0 0,0 1 0,2-1 1,-1 23-1,2-37-93,0 0 0,0 0 1,0 0-1,0 0 0,0 0 1,0 0-1,0 0 0,0 1 0,0-1 1,0 0-1,1 0 0,-1 0 0,0 0 1,1 0-1,-1 0 0,1 0 0,-1 0 1,1 0-1,0-1 0,-1 1 0,1 0 1,0 0-1,-1 0 0,1-1 1,0 1-1,0 0 0,0-1 0,0 1 1,0 0-1,0-1 0,0 1 0,0-1 1,0 0-1,0 1 0,0-1 0,0 0 1,0 0-1,0 1 0,0-1 0,0 0 1,2 0-1,-1-1-103,0 1 0,1-1-1,-1 0 1,1 0 0,-1 1 0,0-1-1,0-1 1,0 1 0,1 0 0,-1-1 0,0 1-1,0-1 1,-1 1 0,1-1 0,0 0 0,-1 0-1,3-3 1,21-50-7604,-12 18-294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6.249"/>
    </inkml:context>
    <inkml:brush xml:id="br0">
      <inkml:brushProperty name="width" value="0.025" units="cm"/>
      <inkml:brushProperty name="height" value="0.025" units="cm"/>
    </inkml:brush>
  </inkml:definitions>
  <inkml:trace contextRef="#ctx0" brushRef="#br0">12 0 12844,'0'0'3251,"-2"9"-550,0-2-2394,0-1 110,1 0 1,-1 0-1,1 0 0,0 1 0,1-1 1,0 8-1,0-11-379,0-1-1,1 0 0,-1 1 1,1-1-1,0 0 1,0 1-1,0-1 1,0 0-1,0 0 1,0 0-1,1 1 1,-1-1-1,1-1 1,-1 1-1,1 0 0,0 0 1,0-1-1,-1 1 1,1-1-1,0 1 1,1-1-1,2 2 1,8 2-1539,-1 0 0,1 0 1,0-2-1,0 0 0,0 0 1,1-1-1,23 1 0,-9-4 2583,-2-2 4418,-45 16 4040,2 12-7191,13-18-2259,0 0 0,1 0-1,0 1 1,0-1 0,-1 9 0,4-15-88,0-1 0,-1 1 0,1 0-1,0 0 1,0 0 0,0-1 0,0 1 0,0 0 0,1 0 0,-1 0 0,0-1 0,0 1 0,0 0 0,1-1 0,-1 1 0,0 0 0,1 0 0,-1-1 0,1 1 0,-1 0 0,1-1 0,-1 1 0,1-1 0,-1 1 0,1-1 0,0 1 0,-1-1 0,1 1 0,0-1 0,-1 0 0,1 1 0,0-1 0,0 1-1,3-1-85,-1 1-1,1 0 1,-1-1-1,1 0 1,-1 0-1,1 0 1,-1 0-1,5-1 1,6-2-476,-1 0 1,0-1 0,17-7 0,13-12-443,-33 16 1077,0 1 1,1 1-1,-1 0 1,19-6-1,-31 49 1041,5-19-3887,-2-18 2204,0 0-1,0 0 1,1 0 0,-1-1 0,0 1-1,0 0 1,0-1 0,1 1 0,-1-1-1,0 1 1,1-1 0,-1 0 0,0 1-1,1-1 1,-1 0 0,1 0 0,-1 0-1,3 0 1,17 0-6960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6.607"/>
    </inkml:context>
    <inkml:brush xml:id="br0">
      <inkml:brushProperty name="width" value="0.025" units="cm"/>
      <inkml:brushProperty name="height" value="0.025" units="cm"/>
    </inkml:brush>
  </inkml:definitions>
  <inkml:trace contextRef="#ctx0" brushRef="#br0">30 1 12876,'0'0'13677,"6"1"-13645,6 5-38,-1 0-1,1 1 0,-1 1 1,-1 0-1,1 0 1,-1 1-1,10 12 1,-1-4-145,-19-16 225,1-1-1,0 1 1,0 0 0,0 0-1,0-1 1,-1 1-1,1 0 1,0 0-1,-1 0 1,1 0 0,-1 0-1,1-1 1,-1 1-1,1 0 1,-1 0-1,0 0 1,1 0 0,-1 1-1,0-1 1,0 0-1,0 0 1,0 0-1,0 0 1,0 0 0,0 0-1,0 2 1,-1-2 28,0 1 0,0-1 0,-1 1 0,1-1 0,0 1 0,0-1 1,-1 0-1,1 0 0,0 1 0,-1-1 0,1 0 0,-1 0 0,0-1 0,-2 2 0,-11 4 298,0-1-1,0-1 1,-17 3-1,16-4-326,10-1-631,-18 4 1056,16-5-3204,0-1-3496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8.687"/>
    </inkml:context>
    <inkml:brush xml:id="br0">
      <inkml:brushProperty name="width" value="0.025" units="cm"/>
      <inkml:brushProperty name="height" value="0.025" units="cm"/>
    </inkml:brush>
  </inkml:definitions>
  <inkml:trace contextRef="#ctx0" brushRef="#br0">23 59 4132,'0'0'4356,"3"-8"-1505,-2-2-1922,-1 7-551,1 0 0,-1 0 0,1-1 1,0 1-1,0 0 0,0 0 0,0 0 0,0 0 0,1 0 0,-1 0 0,4-4 0,-1 12 4377,-2 13-3329,0 21-432,-4 1-218,-3 0 0,-13 64-1,10-71-591,2 1 0,1 0-1,2 0 1,1 46 0,2-79-182,0 0 1,0 0-1,0 0 1,0 0-1,0 0 1,0 0-1,0 0 1,1 0-1,-1 0 1,0 0 0,1 0-1,-1 0 1,1 0-1,-1 0 1,1-1-1,-1 1 1,1 0-1,-1 0 1,1 0-1,0-1 1,-1 1-1,1 0 1,0-1-1,0 1 1,0-1-1,0 1 1,1 0-1,0-1 6,-1 0-1,1 0 1,0 0-1,-1 0 1,1 0-1,0 0 1,0 0-1,-1-1 1,1 1-1,0-1 1,-1 1-1,1-1 1,-1 0-1,3-1 1,3-2-2,1-1 0,-1 0 0,-1 0 0,1-1 0,7-8 0,20-33-241,-27 36 221,0 0 1,1 0 0,1 0-1,0 1 1,12-11 0,-21 21 16,0 0-1,0 0 1,1 0 0,-1 0 0,0-1 0,0 1 0,0 0-1,1 0 1,-1 0 0,0 0 0,0 0 0,0 0 0,1 0-1,-1 0 1,0 0 0,0 0 0,1 0 0,-1 0 0,0 0-1,0 0 1,1 0 0,-1 0 0,0 0 0,0 0 0,1 0-1,-1 0 1,0 0 0,0 0 0,0 0 0,1 0 0,-1 1-1,0-1 1,0 0 0,0 0 0,1 0 0,-1 0 0,0 1-1,0-1 1,0 0 0,0 0 0,0 0 0,1 1 0,-1-1-1,0 0 1,0 0 0,0 0 0,0 1 0,0-1 0,0 0-1,0 1 1,4 20 119,-6 25-15,-7 7-71,5-36-606,1 0-1,-2 29 0,5-46 465,0 1 0,0-1 0,0 0 1,0 1-1,1-1 0,-1 0 0,0 0 0,0 1 0,0-1 0,0 0 0,0 1 1,0-1-1,0 0 0,1 0 0,-1 1 0,0-1 0,0 0 0,0 0 0,1 1 1,-1-1-1,0 0 0,0 0 0,1 0 0,-1 1 0,0-1 0,0 0 0,1 0 1,-1 0-1,0 0 0,1 0 0,-1 0 0,0 0 0,1 0 0,-1 0 0,0 0 1,1 0-1,-1 0 0,0 0 0,0 0 0,1 0 0,-1 0 0,0 0 0,1 0 1,-1 0-1,0 0 0,1 0 0,-1 0 0,0-1 0,0 1 0,1 0 0,-1 0 1,0 0-1,0 0 0,1-1 0,16-10-4465,3-12-2086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19.464"/>
    </inkml:context>
    <inkml:brush xml:id="br0">
      <inkml:brushProperty name="width" value="0.025" units="cm"/>
      <inkml:brushProperty name="height" value="0.025" units="cm"/>
    </inkml:brush>
  </inkml:definitions>
  <inkml:trace contextRef="#ctx0" brushRef="#br0">137 20 13901,'0'0'2296,"-10"6"-284,-2 2-1412,0 1 1,0 1-1,1 0 0,0 1 0,-15 19 0,21-23-390,0-1 0,1 1 0,-1 0-1,2 0 1,-1 0 0,1 0 0,0 1 0,1-1-1,-1 1 1,2 0 0,-1 0 0,1-1-1,0 1 1,0 12 0,1-19-205,1 0-1,-1 0 1,0 0 0,0 0-1,0 0 1,0 0 0,1 1-1,-1-1 1,1 0 0,-1 0 0,1 0-1,-1 0 1,1-1 0,-1 1-1,1 0 1,0 0 0,-1 0-1,1 0 1,0-1 0,0 1-1,0 0 1,0-1 0,0 1 0,0 0-1,0-1 1,0 1 0,1 0-1,1-1 9,0 1 1,0-1-1,0 0 0,0 0 0,0 0 0,0 0 0,0 0 1,0 0-1,0-1 0,3-1 0,2 0 11,1-1 0,-2 0 0,1 0-1,0-1 1,-1 0 0,12-8 0,-11 4-15,0 0-1,0-1 1,-1 0-1,0 0 1,8-15-1,-12 20-4,-1-1-1,1 0 0,-1 0 0,0 0 0,0 0 1,0-1-1,-1 1 0,0 0 0,0-1 0,0 1 1,-1 0-1,1-1 0,-2-6 0,1 12-3,0 0 0,-1-1 0,1 1 0,0 0 0,-1 0-1,1-1 1,0 1 0,-1 0 0,1 0 0,0 0 0,-1 0 0,1-1 0,-1 1 0,1 0-1,0 0 1,-1 0 0,1 0 0,0 0 0,-1 0 0,1 0 0,-1 0 0,1 0 0,0 0-1,-1 0 1,1 1 0,-1-1 0,1 0 0,0 0 0,-1 0 0,1 0 0,0 1-1,-1-1 1,1 0 0,0 0 0,-1 0 0,1 1 0,0-1 0,0 0 0,-1 1 0,1-1-1,0 0 1,0 1 0,-1-1 0,1 0 0,0 1 0,0 0 0,-15 14 42,8-5 75,1 0-1,0 0 0,1 1 0,0 0 0,1 0 0,0 0 0,1 1 0,0-1 0,1 1 1,0-1-1,0 21 0,2-31-101,0 1 1,0-1 0,0 0 0,0 0-1,0 0 1,0 0 0,0 0-1,1 1 1,-1-1 0,1 0-1,-1 0 1,0 0 0,1 0-1,0 0 1,-1 0 0,1 0 0,0 0-1,-1-1 1,1 1 0,0 0-1,0 0 1,0 0 0,0-1-1,0 1 1,1 0 0,0 0 1,1 0 1,-1 0-1,1-1 1,0 1-1,-1-1 1,1 0-1,-1 0 1,1 0-1,0 0 1,4-1-1,2 0-2,-1-1 0,0 0 0,0 0 0,0-1 0,-1 0 0,12-7-1,3-5-438,-1-2 0,28-27 0,-29 24 107,41-30 1,-61 50 318,1 0 0,-1-1 1,0 1-1,0 0 0,0 0 1,0 0-1,1 0 0,-1-1 1,0 1-1,0 0 0,1 0 1,-1 0-1,0 0 0,0 0 1,0 0-1,1 0 0,-1 0 1,0 0-1,0 0 0,1 0 1,-1 0-1,0 0 0,0 0 1,1 0-1,-1 0 0,0 0 1,0 0-1,1 0 0,-1 0 1,0 0-1,0 0 0,0 0 1,1 0-1,-1 1 0,0-1 1,0 0-1,0 0 0,1 0 1,-1 0-1,0 1 0,0-1 1,0 0-1,0 0 0,1 0 1,-1 1-1,0-1 0,0 0 1,0 0-1,1 18 200,-8 22 80,7-39-286,-3 9 112,0 1 1,1-1-1,0 1 1,1-1-1,0 20 1,1-29-64,1 1 1,-1 0-1,0 0 0,1-1 1,-1 1-1,1-1 0,-1 1 1,1 0-1,0-1 0,0 1 1,0-1-1,0 0 0,0 1 1,0-1-1,0 0 0,0 1 1,2 0-1,-1 0 12,1-1 1,-1 0-1,0-1 1,0 1-1,1 0 1,-1-1-1,0 1 0,1-1 1,-1 0-1,0 1 1,1-1-1,-1 0 1,1-1-1,-1 1 0,0 0 1,3-1-1,2-2 6,0 1-1,0-1 0,0 0 1,-1-1-1,1 1 0,-1-1 1,0 0-1,0-1 0,0 0 1,-1 0-1,0 0 0,0 0 1,9-13-1,-6 7-53,0-1 0,0 0-1,-1-1 1,-1 0 0,0 0 0,6-17-1,-11 24 0,1 1 0,-1-1 0,0 0 0,0 0 0,0 0 0,-1 1 0,0-13 0,0 18-8,0 0 0,0 0-1,0-1 1,0 1 0,0 0-1,0 0 1,0-1 0,-1 1-1,1 0 1,0 0 0,0 0-1,0-1 1,0 1 0,0 0-1,0 0 1,0 0 0,0 0-1,-1-1 1,1 1 0,0 0-1,0 0 1,0 0 0,0 0-1,-1-1 1,1 1 0,0 0-1,0 0 1,0 0 0,-1 0-1,1 0 1,0 0-1,0 0 1,0 0 0,-1 0-1,1 0 1,0 0 0,0 0-1,0 0 1,-1 0 0,1 0-1,0 0 1,-1 0 0,-8 7 0,-5 14 14,13-18-10,1-1 0,-1 1 0,1 0-1,-1 0 1,1-1 0,0 1-1,0 0 1,0 0 0,1-1-1,-1 1 1,0 0 0,1-1 0,0 1-1,0 0 1,0-1 0,0 1-1,0-1 1,0 1 0,1-1-1,-1 0 1,4 4 0,-2-3 4,1 0-1,-1-1 1,1 1-1,-1-1 1,1 0 0,0 0-1,0 0 1,0-1 0,0 1-1,1-1 1,-1 0 0,7 1-1,1-1 6,0 0 0,0 0 0,0-2 0,0 1 0,0-1 0,0-1-1,0 0 1,-1-1 0,18-6 0,-15 2-8,0 0-1,0-1 1,24-17 0,-34 22 4,0 0 0,0 0-1,-1-1 1,1 0 0,-1 1 0,1-1 0,-1 0 0,0 0-1,-1-1 1,1 1 0,-1-1 0,0 1 0,0-1 0,0 0-1,2-9 1,-4 13-5,0 1 0,0-1 1,0 0-1,0 1 0,0-1 0,0 0 0,0 0 0,0 1 0,0-1 0,0 0 0,0 0 0,0 1 1,0-1-1,-1 0 0,1 1 0,0-1 0,-1 0 0,1 1 0,0-1 0,-1 0 0,1 1 0,-1-1 0,1 1 1,-1-1-1,1 1 0,-1-1 0,0 1 0,1 0 0,-1-1 0,1 1 0,-1-1 0,0 1 0,0 0 1,-2-1 5,1 1 1,-1 0 0,1 0-1,-1 0 1,1 0 0,-1 0-1,1 0 1,-1 1 0,1-1-1,-4 2 1,-3 1 29,1 0 1,-1 0-1,1 1 1,-15 10-1,17-9 27,0 0 1,0 1-1,1 0 0,0 0 0,0 0 0,1 0 0,0 1 0,0-1 0,-5 12 1,8-16-70,0 0 1,0 0 0,1 0 0,-1 1 0,0-1 0,1 0 0,0 0 0,-1 0-1,1 1 1,0-1 0,0 0 0,0 0 0,1 1 0,-1-1 0,0 0 0,1 0 0,-1 1-1,1-1 1,0 0 0,0 0 0,0 0 0,0 0 0,0 0 0,0 0 0,1 0 0,-1-1-1,0 1 1,1 0 0,0-1 0,-1 1 0,1-1 0,0 1 0,0-1 0,0 0 0,0 0-1,3 2 1,1-1-408,1 1 0,0-1-1,-1 0 1,1-1 0,0 0-1,7 1 1,24-2-5214,-2-4-4333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0.102"/>
    </inkml:context>
    <inkml:brush xml:id="br0">
      <inkml:brushProperty name="width" value="0.025" units="cm"/>
      <inkml:brushProperty name="height" value="0.025" units="cm"/>
    </inkml:brush>
  </inkml:definitions>
  <inkml:trace contextRef="#ctx0" brushRef="#br0">0 0 16816,'1'0'288,"0"0"1,-1 0-1,1 1 0,0-1 0,0 0 1,-1 0-1,1 0 0,0 1 1,-1-1-1,1 0 0,0 1 1,-1-1-1,1 0 0,-1 1 1,1-1-1,-1 1 0,1-1 0,0 1 1,-1-1-1,0 1 0,1-1 1,-1 1-1,1 0 0,5 21 2591,-6 34-2418,0-38 293,-1-10-721,1-4-19,0 0 1,0 0 0,0 0-1,1 0 1,-1 0 0,1 0-1,2 7 1,-2-10-16,-1 0-1,1 0 1,0 0 0,0 0-1,0-1 1,-1 1 0,1 0-1,0 0 1,0-1 0,0 1-1,0 0 1,0-1 0,0 1 0,1-1-1,-1 0 1,0 1 0,0-1-1,0 0 1,0 0 0,0 1-1,1-1 1,-1 0 0,0 0-1,0 0 1,0 0 0,0-1 0,1 1-1,-1 0 1,0 0 0,0-1-1,0 1 1,2-2 0,5-1-46,0 0 0,0-1 0,-1-1 0,1 1 1,-1-1-1,0-1 0,0 1 0,-1-1 0,11-12 1,-11 12-21,-1 0 1,1 0 0,1 1 0,-1-1 0,1 1 0,0 0 0,0 1-1,0 0 1,1 0 0,12-4 0,-20 8 72,1 0-1,-1 0 1,1 0-1,0 1 1,-1-1 0,1 0-1,-1 0 1,1 0-1,-1 1 1,1-1 0,0 0-1,-1 0 1,1 1-1,-1-1 1,1 1 0,-1-1-1,0 0 1,1 1-1,-1-1 1,1 1 0,-1-1-1,0 1 1,1-1-1,-1 1 1,0-1 0,0 1-1,1 0 1,-1-1-1,0 1 1,0-1 0,0 1-1,0 0 1,0-1-1,0 1 1,0-1 0,0 1-1,0 0 1,0-1-1,0 2 1,-1 32 259,1-28-226,-7 87-332,7-92 227,1-1-1,-1 1 1,0 0 0,0-1 0,1 1 0,-1 0-1,0-1 1,1 1 0,-1-1 0,1 1 0,-1-1-1,1 1 1,-1-1 0,1 1 0,-1-1 0,1 0-1,-1 1 1,1-1 0,0 0 0,-1 1-1,1-1 1,-1 0 0,1 0 0,0 1 0,-1-1-1,1 0 1,0 0 0,-1 0 0,1 0 0,0 0-1,-1 0 1,1 0 0,0 0 0,-1 0 0,1-1-1,0 1 1,-1 0 0,1 0 0,0 0-1,-1-1 1,2 0 0,29-13-2860,9-30-6517,-20 15 725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0.724"/>
    </inkml:context>
    <inkml:brush xml:id="br0">
      <inkml:brushProperty name="width" value="0.025" units="cm"/>
      <inkml:brushProperty name="height" value="0.025" units="cm"/>
    </inkml:brush>
  </inkml:definitions>
  <inkml:trace contextRef="#ctx0" brushRef="#br0">106 248 15246,'0'0'3518,"-11"12"-784,3-2-2219,-49 56 1898,53-63-2167,1 1 0,0 0 0,1 0 0,-1 1 0,1-1 0,-1 1 0,1-1 0,1 1 0,-1 0 0,1-1 0,0 1 1,0 0-1,0 0 0,0 0 0,1 8 0,1-12-237,0 0 0,0 0 0,0 0 0,0 0 0,0 0 0,0 0 0,0 0 0,0-1 0,0 1 0,0 0 0,1-1 1,-1 1-1,0-1 0,0 1 0,1-1 0,-1 1 0,0-1 0,1 0 0,-1 0 0,1 0 0,-1 0 0,0 0 0,1 0 0,-1 0 0,0 0 0,1 0 0,-1-1 0,0 1 0,3-1 1,41-12-21,-34 4-25,0 1-1,-1-1 1,0-1-1,-1 0 1,0 0-1,0 0 1,-1-2-1,-1 1 0,0-1 1,0 0-1,-1 0 1,5-13-1,-12 29 77,0 3-150,1 0 0,-1 0 1,1 0-1,1 0 0,-1 0 0,1 0 1,3 13-1,-3-18 77,1 0 0,-1 0 0,0-1 0,0 1 0,1-1 1,-1 1-1,1-1 0,0 1 0,-1-1 0,1 0 0,0 0 0,0 0 0,0 0 1,0 0-1,-1 0 0,1 0 0,1-1 0,-1 1 0,0-1 0,0 1 0,0-1 0,0 0 1,0 0-1,0 0 0,0 0 0,0 0 0,1 0 0,-1-1 0,0 1 0,4-2 1,1 0 34,0 0 1,0-1 0,1 0 0,-1 0 0,-1 0 0,1-1-1,0 0 1,-1-1 0,0 0 0,0 1 0,0-2 0,-1 1 0,0-1-1,6-8 1,4-4 7,-2-2-1,0 1 0,14-32 1,-18 33 28,-1 0 0,-1 0 0,0-1 0,-2 0 0,0 0 0,-1 0 0,2-31 0,-8 49 285,-4 8-199,-4 11-5,0 11 18,1 1-1,1 0 1,2 0 0,1 1 0,1 0 0,2 0-1,3 59 1,-2-87-155,1 1-1,0 0 1,1 0-1,-1 0 1,1-1-1,0 1 1,0 0 0,0-1-1,0 1 1,0 0-1,1-1 1,0 0-1,0 1 1,0-1-1,0 0 1,0 0-1,0 0 1,1 0 0,0 0-1,-1-1 1,1 1-1,0-1 1,0 0-1,1 0 1,-1 0-1,0 0 1,1 0-1,-1-1 1,1 1 0,-1-1-1,1 0 1,0 0-1,0-1 1,7 1-1,-11-1-11,1 0 0,0 0-1,-1 0 1,1 0 0,0 0-1,-1-1 1,1 1 0,0 0-1,-1 0 1,1-1 0,-1 1-1,1-1 1,-1 1 0,1 0-1,-1-1 1,1 1 0,-1-1 0,1 1-1,-1-1 1,1 1 0,-1-1-1,0 0 1,1 1 0,-1-1-1,0 1 1,0-1 0,1 0-1,-1 1 1,0-1 0,0 0-1,0 1 1,0-1 0,0 0-1,0 1 1,0-1 0,0 0 0,0 1-1,0-1 1,0 0 0,0 1-1,0-1 1,-1 0 0,1 1-1,0-1 1,-1 0 0,1 1-1,0-1 1,-1 1 0,1-1-1,-1 0 1,-19-34-105,2 18 149,0 0 0,-29-20-1,28 24 212,1-2-1,-30-30 1,47 44-216,0 1 1,1 0 0,-1-1-1,1 1 1,-1 0-1,1-1 1,-1 1-1,1-1 1,-1 1-1,1-1 1,0 1-1,-1-1 1,1 1-1,0-1 1,-1 1-1,1-1 1,0 0-1,0 1 1,-1-1-1,1 1 1,0-1 0,0 0-1,0 1 1,0-1-1,0 0 1,0 1-1,0-1 1,0 0-1,0 1 1,0-1-1,0 1 1,0-1-1,1 0 1,-1 1-1,0-1 1,0 1-1,1-1 1,-1 0 0,0 1-1,1-1 1,-1 1-1,0-1 1,1 1-1,-1-1 1,1 1-1,-1-1 1,1 1-1,-1 0 1,1-1-1,-1 1 1,1 0-1,0-1 1,-1 1-1,1 0 1,-1 0-1,1 0 1,0 0 0,-1-1-1,1 1 1,0 0-1,-1 0 1,2 0-1,54 0-458,-39 0 52,6 0-491,59-1-6584,-22-5-4112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1.255"/>
    </inkml:context>
    <inkml:brush xml:id="br0">
      <inkml:brushProperty name="width" value="0.025" units="cm"/>
      <inkml:brushProperty name="height" value="0.025" units="cm"/>
    </inkml:brush>
  </inkml:definitions>
  <inkml:trace contextRef="#ctx0" brushRef="#br0">173 5 13036,'0'0'12748,"-10"-2"-12107,6 1-615,-1 0 1,1 1-1,-1-1 1,0 1-1,1 0 1,-1 1-1,1-1 1,-1 1-1,1 0 1,-1 0-1,1 0 1,0 1-1,-1-1 1,1 1-1,0 0 1,0 1-1,0-1 1,0 1-1,1-1 1,-1 1-1,1 0 1,-1 0-1,1 1 0,-4 5 1,-1 1-13,1-1 1,0 1-1,1 0 1,0 1-1,0 0 1,-3 12-1,7-19-6,1 0 0,0-1 0,0 1-1,1 0 1,-1-1 0,1 1-1,0 0 1,0-1 0,0 1 0,1 6-1,0-8-8,-1-1 0,1 1 0,-1 0 0,1-1 0,0 1 0,0-1 0,0 1 0,0-1 0,0 1-1,0-1 1,0 0 0,1 1 0,-1-1 0,0 0 0,1 0 0,-1 0 0,1 0 0,-1 0 0,1 0 0,0-1-1,-1 1 1,1 0 0,1 0 0,7 1-345,1 0-1,-1 0 0,0-1 1,0 0-1,1-1 1,-1 0-1,0-1 0,0 0 1,1 0-1,13-5 1,-7 2-1071,-1-2-1,0 0 1,0-1 0,0 0 0,20-14-1,15-17-4128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1.606"/>
    </inkml:context>
    <inkml:brush xml:id="br0">
      <inkml:brushProperty name="width" value="0.025" units="cm"/>
      <inkml:brushProperty name="height" value="0.025" units="cm"/>
    </inkml:brush>
  </inkml:definitions>
  <inkml:trace contextRef="#ctx0" brushRef="#br0">121 0 9225,'0'0'5189,"-9"6"-1671,2-1-3136,-1 1 0,1-1 1,0 2-1,0-1 0,1 1 0,0 0 1,0 0-1,1 0 0,0 1 1,0 0-1,1 0 0,-7 17 1,5-7 64,0 0 0,1 0 0,1 1 1,1-1-1,1 1 0,1 0 0,0 0 1,2 20-1,0-37-424,-1 1 1,1 0-1,-1 0 1,1 0 0,0-1-1,0 1 1,0 0-1,0-1 1,1 1-1,-1-1 1,1 0 0,-1 1-1,1-1 1,0 0-1,0 0 1,0 0-1,0 0 1,0 0-1,0 0 1,1-1 0,-1 1-1,1-1 1,-1 0-1,1 1 1,0-1-1,-1-1 1,1 1-1,0 0 1,-1 0 0,1-1-1,0 0 1,0 1-1,4-1 1,2 0-9,-1 0 0,1-1 0,0 0-1,0 0 1,-1-1 0,1 0 0,-1 0 0,1-1 0,15-8 0,106-82-1232,-129 93 1234,-1 1 0,0-1 0,1 0 0,-1 0 0,1 0 0,-1 1 0,0-1 1,1 0-1,-1 1 0,0-1 0,1 0 0,-1 1 0,0-1 0,1 0 0,-1 1 0,0-1 0,0 1 0,0-1 1,1 1-1,-1-1 0,0 0 0,0 1 0,0-1 0,0 1 0,0-1 0,0 1 0,0-1 0,0 1 0,0-1 0,0 1 1,0-1-1,0 0 0,0 1 0,0-1 0,0 1 0,-1-1 0,1 1 0,0-1 0,0 0 0,0 1 0,-1 0 0,-3 25 419,-4 1-73,4-19-312,1 1 0,1-1 0,0 1 0,0-1 0,1 1 0,0 0 0,0-1 0,1 1 0,0 0 0,1 9 0,0-17-61,-1 0 1,1 0 0,0 0 0,0 0 0,-1 0 0,1-1 0,0 1 0,0 0 0,0 0 0,0-1 0,0 1 0,0-1 0,0 1-1,0-1 1,0 1 0,0-1 0,0 0 0,1 1 0,-1-1 0,0 0 0,0 0 0,0 0 0,0 0 0,0 0 0,1 0-1,-1 0 1,0 0 0,0-1 0,2 1 0,36-11-1651,-19 2-1232,0-2 0,21-15 0,-19 11-619,22-12-3515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11.133"/>
    </inkml:context>
    <inkml:brush xml:id="br0">
      <inkml:brushProperty name="width" value="0.025" units="cm"/>
      <inkml:brushProperty name="height" value="0.025" units="cm"/>
    </inkml:brush>
  </inkml:definitions>
  <inkml:trace contextRef="#ctx0" brushRef="#br0">228 1 7431,'0'0'9833,"-10"63"-7302,-5-17-866,-7 8-928,-4 8-192,-4 3-257,1 1-192,2-1-128,2-4-1506,2-9-2049,3-7-4613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1.951"/>
    </inkml:context>
    <inkml:brush xml:id="br0">
      <inkml:brushProperty name="width" value="0.025" units="cm"/>
      <inkml:brushProperty name="height" value="0.025" units="cm"/>
    </inkml:brush>
  </inkml:definitions>
  <inkml:trace contextRef="#ctx0" brushRef="#br0">179 0 13613,'-10'5'2488,"-158"64"8818,173-70-11418,1 0 0,-1 0-1,1 1 1,0-1 0,-1 1 0,1 0-1,7 2 1,-8-1 42,0-1 1,0 1-1,1-1 1,-1 0-1,0 0 0,0 0 1,1-1-1,-1 0 0,0 0 1,0 0-1,0-1 0,0 0 1,0 0-1,0 0 0,4-3 1,4-6 74,7-5 16,-16 18 69,-7 14 98,-10 16 356,10-26-404,0 1 0,0-1 0,1 1 1,0 0-1,0-1 0,1 1 0,-1 0 0,1 0 1,1 0-1,-1 0 0,2 9 0,-1-15-125,1 1 1,0-1-1,0 0 0,0 1 0,0-1 0,0 0 1,0 0-1,0 0 0,0 0 0,0 0 0,1 0 1,-1 0-1,0 0 0,1 0 0,-1-1 1,1 1-1,-1-1 0,0 1 0,1-1 0,0 1 1,-1-1-1,1 0 0,-1 1 0,1-1 0,-1 0 1,1 0-1,2-1 0,46-2-227,-44 1-64,0 1 0,0-1 0,0-1 0,-1 1 0,1-1 0,-1 0 0,0 0 0,7-5 0,20-21-4773,-8-1-2617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3.150"/>
    </inkml:context>
    <inkml:brush xml:id="br0">
      <inkml:brushProperty name="width" value="0.025" units="cm"/>
      <inkml:brushProperty name="height" value="0.025" units="cm"/>
    </inkml:brush>
  </inkml:definitions>
  <inkml:trace contextRef="#ctx0" brushRef="#br0">18 22 10858,'0'0'9401,"-2"10"-7628,-1-2-1567,0 3 460,0 1 1,1-1 0,-2 21-1,4-30-604,0 0-1,0 0 1,-1-1-1,1 1 1,0 0-1,1 0 0,-1 0 1,0-1-1,0 1 1,1 0-1,-1-1 1,1 1-1,0 0 1,-1-1-1,1 1 0,0 0 1,0-1-1,0 1 1,0-1-1,0 0 1,0 1-1,1-1 1,-1 0-1,0 0 0,1 0 1,-1 0-1,1 0 1,-1 0-1,1 0 1,-1 0-1,1 0 1,0-1-1,-1 1 0,4 0 1,4 0-20,-1-1 1,1 0-1,0 0 0,-1-1 0,1 0 1,-1-1-1,0 1 0,1-2 1,8-2-1,67-37 51,-62 30-59,-22 11-38,0 1 0,1-1 1,-1 1-1,1 0 1,-1-1-1,1 1 0,-1 0 1,1 0-1,-1-1 0,1 1 1,-1 0-1,1 0 0,0 0 1,-1 0-1,1 0 1,-1-1-1,1 1 0,0 0 1,-1 0-1,1 1 0,-1-1 1,1 0-1,-1 0 0,1 0 1,0 0-1,-1 0 0,1 1 1,-1-1-1,1 0 1,-1 0-1,1 1 0,-1-1 1,1 0-1,-1 1 0,1-1 1,-1 1-1,0-1 0,1 0 1,-1 1-1,0-1 1,1 1-1,-1-1 0,0 1 1,1-1-1,-1 1 0,0-1 1,0 1-1,1 1 0,2 41 236,-1 4-613,-2-45 300,1-1 0,-1 0 0,0 1 0,0-1-1,1 1 1,-1-1 0,1 0 0,-1 1 0,1-1 0,0 0-1,-1 0 1,1 1 0,0-1 0,0 0 0,0 0 0,0 0 0,0 0-1,0 0 1,0 0 0,0 0 0,0-1 0,3 2 0,0-1-186,1 0 0,0-1-1,0 1 1,-1-1 0,1-1 0,0 1 0,-1 0 0,1-1 0,0 0 0,-1 0 0,1-1-1,-1 1 1,1-1 0,-1 0 0,0 0 0,0-1 0,0 1 0,0-1 0,0 0 0,0 0 0,-1 0-1,0 0 1,6-8 0,9-9-513,-1-1-1,26-43 0,-36 54 640,-2 2 174,-4 5 69,0-1 0,1 1 0,-1 1-1,1-1 1,0 0 0,0 0 0,0 1-1,0-1 1,1 1 0,-1 0 0,4-3-1,-12 39 1474,-1-14-856,0 0-1,2 0 0,-5 25 0,9-37-668,1 1 0,0-1 0,0 1 0,0-1 0,1 1 0,0-1 0,1 1-1,0-1 1,0 0 0,7 15 0,4 4 0,-5-11-71,-1 0 0,-1 0 1,0 1-1,-1-1 0,4 22 0,-8-33 157,-1 0 0,0 0-1,0 0 1,0 0-1,-1 0 1,1 0-1,-1 0 1,-1 0-1,1 0 1,0 0 0,-1 0-1,0-1 1,0 1-1,-1-1 1,1 1-1,-1-1 1,0 0-1,0 0 1,-1 0-1,1-1 1,-1 1 0,-7 5-1,6-5 27,0 0 0,0-1 1,-1 0-1,1 0 0,-1 0 0,0 0 0,0-1 0,0 0 1,-11 2-1,15-4-129,1 0 0,-1 1 0,0-1 1,1 0-1,-1 0 0,0 0 0,1 0 1,-1-1-1,0 1 0,1 0 0,-1-1 0,1 1 1,-1-1-1,0 0 0,1 1 0,-1-1 1,1 0-1,0 0 0,-1 0 0,1 0 1,0 0-1,0 0 0,-1 0 0,1 0 0,0-1 1,0 1-1,0 0 0,0-1 0,1 1 1,-1-1-1,0 1 0,0-1 0,1 1 1,-1-1-1,1 0 0,0 1 0,-1-1 1,1 0-1,0 1 0,0-3 0,0-5-54,0 0 1,0 0-1,1 0 0,0 0 0,1 1 0,0-1 0,0 0 1,1 1-1,0 0 0,1-1 0,-1 1 0,2 1 1,-1-1-1,1 0 0,0 1 0,1 0 0,-1 0 0,1 1 1,9-7-1,15-13-296,1 1 1,1 2-1,40-21 1,-3 0 263,-48 30 61,-1-1-1,23-22 0,-39 32 15,1 1 0,-1-1 0,1 0 1,-1 0-1,-1-1 0,1 1 0,-1-1 0,0 0 0,0 0 0,0 0 0,-1 0 0,0 0 0,2-12 0,-4 17-12,0 1 0,0-1-1,0 0 1,0 0 0,0 0-1,0 0 1,0 0 0,-1 1-1,1-1 1,0 0 0,0 0 0,-1 0-1,1 1 1,0-1 0,-1 0-1,1 1 1,-1-1 0,1 0-1,-1 0 1,1 1 0,-1-1 0,0 1-1,1-1 1,-1 1 0,0-1-1,1 1 1,-2-1 0,-28-3 95,24 4-82,-1 1 1,1 0 0,0 1-1,-1-1 1,1 1 0,0 0-1,-7 5 1,4-2 110,2 1-1,-1 0 1,1 0-1,0 1 0,-7 8 1,12-12-64,0-1 0,0 1 1,0-1-1,0 1 0,0 0 0,1 0 1,-1 0-1,1 0 0,0 0 0,0 0 1,0 0-1,0 0 0,1 0 0,-1 0 1,1 1-1,0-1 0,0 0 0,1 7 0,0-9-46,0 1 0,0-1 0,0 1 0,1-1-1,-1 1 1,0-1 0,1 0 0,-1 0 0,1 0-1,0 0 1,-1 0 0,1 0 0,0 0-1,0 0 1,0-1 0,-1 1 0,1-1 0,0 1-1,0-1 1,3 0 0,46 6 380,-47-6-395,32 1-3381,-21-1 357,-13 0 1526,-5-1 146,-7 0-4428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3.679"/>
    </inkml:context>
    <inkml:brush xml:id="br0">
      <inkml:brushProperty name="width" value="0.025" units="cm"/>
      <inkml:brushProperty name="height" value="0.025" units="cm"/>
    </inkml:brush>
  </inkml:definitions>
  <inkml:trace contextRef="#ctx0" brushRef="#br0">134 144 13164,'2'-7'638,"0"2"362,0-1-1,-1 1 1,0 0-1,0-1 1,0 1 0,0-7-1,-1 12-891,-1-1 0,1 0 0,0 0 0,0 0 1,-1 0-1,1 1 0,0-1 0,-1 0 0,1 0 0,-1 1 0,1-1 0,-1 0 0,1 1 0,-1-1 0,1 0 0,-1 1 0,0-1 0,1 1 0,-1-1 0,0 1 0,1-1 0,-1 1 0,0-1 0,0 1 0,0 0 0,1-1 0,-1 1 0,0 0 0,0 0 0,0 0 0,0 0 0,0 0 0,1 0 0,-1 0 0,0 0 0,0 0 0,0 0 0,0 0 0,0 0 0,1 1 0,-1-1 0,0 0 0,0 1 0,0-1 0,0 1 0,-5 1-47,0 0-1,0 1 0,1 0 1,-1-1-1,1 2 1,0-1-1,0 1 0,0 0 1,0 0-1,1 0 0,-1 0 1,1 1-1,0 0 1,1 0-1,-1 0 0,-2 6 1,1-3-16,1 0 0,1 0 0,-1 1 0,1-1 0,0 1 0,1 0 0,0 0 0,1-1 0,0 1 0,0 14 0,1-21-20,0-1 0,0 0 0,0 1 0,0-1 0,0 1 0,1-1 0,-1 1 0,0-1 0,1 0 0,-1 1 0,1-1 0,0 0 0,-1 1 0,1-1 0,0 0 0,0 0 0,0 0 0,0 0 0,0 0 0,0 0 0,0 0 0,0 0 0,0 0 0,0 0 0,1 0 0,1 0 0,0 0 31,0 0 0,0-1-1,1 1 1,-1-1 0,0 0 0,0 0 0,1 0 0,-1 0-1,0 0 1,0-1 0,5-1 0,3-1 29,0-1-1,0 0 1,0-1 0,-1 0-1,0 0 1,9-8 0,6-6 11,-2-1 0,0-1 0,-2-2 0,0 0 0,-2-1 0,0-1 0,-2-1 0,22-43 0,-56 105 335,-16 52-1,29-74-567,1 0 0,0 0 0,1 0 0,0 0 0,1 0 0,1 0 0,2 22 1,9-3-3144,4-17-2067,6-3-5314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7.769"/>
    </inkml:context>
    <inkml:brush xml:id="br0">
      <inkml:brushProperty name="width" value="0.025" units="cm"/>
      <inkml:brushProperty name="height" value="0.025" units="cm"/>
    </inkml:brush>
  </inkml:definitions>
  <inkml:trace contextRef="#ctx0" brushRef="#br0">53 0 6566,'0'0'17200,"-48"4"-16495,43 10-481,5 0-160,3-2-1345,14-8-3331,5-4-9161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29.967"/>
    </inkml:context>
    <inkml:brush xml:id="br0">
      <inkml:brushProperty name="width" value="0.025" units="cm"/>
      <inkml:brushProperty name="height" value="0.025" units="cm"/>
    </inkml:brush>
  </inkml:definitions>
  <inkml:trace contextRef="#ctx0" brushRef="#br0">9 1 9897,'1'30'12974,"-1"11"-8321,-4 64-4524,-2 52 463,8-185-1706,0-6-8395,-2 24 2169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0.499"/>
    </inkml:context>
    <inkml:brush xml:id="br0">
      <inkml:brushProperty name="width" value="0.025" units="cm"/>
      <inkml:brushProperty name="height" value="0.025" units="cm"/>
    </inkml:brush>
  </inkml:definitions>
  <inkml:trace contextRef="#ctx0" brushRef="#br0">0 89 10762,'0'0'11964,"11"3"-10475,4-1-1171,1 0 1,-1-1-1,1-1 1,-1 0 0,1-1-1,-1-1 1,0 0-1,22-6 1,69-20 149,34-8-1388,-48 18-5355,-79 17 1962,-9 0-1607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2.133"/>
    </inkml:context>
    <inkml:brush xml:id="br0">
      <inkml:brushProperty name="width" value="0.025" units="cm"/>
      <inkml:brushProperty name="height" value="0.025" units="cm"/>
    </inkml:brush>
  </inkml:definitions>
  <inkml:trace contextRef="#ctx0" brushRef="#br0">1 70 8072,'0'0'1852,"4"-10"422,16-31 326,-19 40-2373,-1-1 0,1 1-1,0 0 1,0 0 0,-1-1 0,1 1-1,0 0 1,0 0 0,0 0 0,0 0-1,0 0 1,1 0 0,-1 0 0,0 0-1,0 1 1,2-2 0,-2 2-128,-1 0 0,1 0 0,-1 0 0,1 0 0,-1 0 0,1 1 0,0-1 0,-1 0 0,1 0 0,-1 0 0,1 0 0,-1 1 0,0-1 0,1 0 0,-1 1 0,1-1 0,-1 0 0,1 1-1,-1-1 1,0 1 0,1-1 0,-1 0 0,0 1 0,1-1 0,-1 1 0,0-1 0,1 2 0,8 37 2521,-9 10-2014,-3 0 0,-2-1 0,-17 75 0,9-55-494,11-61-105,1 0-7,0 0 0,0 0 0,0 0 0,1 0 0,0 10 0,0-16 6,0 0 0,0 0-1,1 0 1,-1-1-1,0 1 1,1 0 0,-1 0-1,0 0 1,1 0 0,-1-1-1,1 1 1,0 0-1,-1 0 1,1-1 0,-1 1-1,1 0 1,0-1-1,0 1 1,-1-1 0,1 1-1,0-1 1,0 1 0,0-1-1,-1 0 1,1 1-1,0-1 1,0 0 0,0 1-1,0-1 1,0 0 0,0 0-1,0 0 1,0 0-1,0 0 1,0 0 0,-1 0-1,1 0 1,0-1 0,0 1-1,0 0 1,0-1-1,0 1 1,0 0 0,-1-1-1,1 1 1,0-1-1,0 1 1,1-2 0,9-4 16,-1 0 1,1-1-1,-1 0 0,-1-1 1,1 0-1,-1 0 0,11-14 1,-13 13-35,1 0 1,0 1-1,0 1 1,0-1-1,1 2 1,1-1-1,-1 1 1,1 0-1,16-7 1,-25 13 13,-1 0-1,1 0 1,-1 0 0,0 0 0,1-1 0,-1 1 0,1 0-1,-1 0 1,1 0 0,-1 0 0,0 0 0,1 0-1,-1 0 1,1 1 0,-1-1 0,0 0 0,1 0-1,-1 0 1,1 0 0,-1 0 0,0 1 0,1-1 0,-1 0-1,0 0 1,1 1 0,-1-1 0,0 0 0,1 0-1,-1 1 1,0-1 0,1 0 0,-1 1 0,0-1-1,0 1 1,0-1 0,1 0 0,-1 1 0,0-1 0,0 0-1,0 1 1,0 25 183,-13 24 90,1-11-4773,12-31 447,9-25 193,1-7-4374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2.880"/>
    </inkml:context>
    <inkml:brush xml:id="br0">
      <inkml:brushProperty name="width" value="0.025" units="cm"/>
      <inkml:brushProperty name="height" value="0.025" units="cm"/>
    </inkml:brush>
  </inkml:definitions>
  <inkml:trace contextRef="#ctx0" brushRef="#br0">15 152 5381,'0'0'12118,"-3"7"-9726,-8 25-380,10-31-1953,1-1-1,0 1 0,0-1 0,0 1 0,1-1 0,-1 1 1,0-1-1,0 1 0,0 0 0,0-1 0,0 0 1,1 1-1,-1-1 0,0 1 0,0-1 0,1 1 0,-1-1 1,0 1-1,1-1 0,-1 0 0,0 1 0,1-1 1,-1 0-1,1 1 0,-1-1 0,0 0 0,1 1 0,-1-1 1,1 0-1,-1 0 0,1 0 0,-1 1 0,1-1 1,-1 0-1,1 0 0,-1 0 0,1 0 0,-1 0 0,1 0 1,-1 0-1,1 0 0,-1 0 0,2-1 0,25 0 688,-26 0-619,9-1-46,0 0 0,-1-1 0,1 0 0,-1-1 0,0 0 0,0 0 0,-1-1 0,1 0 0,-1-1 0,11-9 0,-14 12-47,-1-1 0,0 0-1,0 0 1,0 0 0,0-1 0,0 1-1,-1-1 1,0 0 0,0 0 0,0 0-1,-1 0 1,0-1 0,0 1-1,0-1 1,0 1 0,-1-1 0,0 0-1,0-10 1,-1 15-18,0 0 0,0 0 0,0 1 0,-1-1 0,1 0 0,0 0 0,-1 1 0,1-1 0,0 0 0,-1 1 0,1-1 0,-1 0 0,1 1 0,-1-1 0,1 1 0,-1-1 0,0 1-1,1-1 1,-1 1 0,0-1 0,1 1 0,-1 0 0,0-1 0,1 1 0,-1 0 0,0 0 0,0 0 0,1-1 0,-1 1 0,0 0 0,0 0 0,0 0 0,1 0 0,-1 0 0,0 0 0,0 0 0,1 1 0,-1-1 0,-1 0 0,-2 1-8,1 0 1,0 0-1,0 0 1,-1 0-1,1 0 1,0 0-1,0 1 1,-4 3-1,-3 3 13,0 2 0,1-1 0,0 1 0,1 1 0,-13 21-1,17-26 19,1-1-1,0 1 0,0 0 1,0 0-1,1 0 0,0 0 0,0 0 1,1 1-1,0-1 0,0 1 1,0-1-1,1 1 0,-1-1 0,2 8 1,0-13-34,-1 0 1,1-1 0,-1 1-1,1 0 1,-1-1 0,1 1-1,-1 0 1,1-1 0,0 1-1,-1-1 1,1 1 0,0-1-1,-1 0 1,1 1 0,0-1-1,0 0 1,-1 1 0,1-1-1,0 0 1,0 0-1,0 1 1,-1-1 0,1 0-1,0 0 1,0 0 0,1 0-1,27-2 64,-23 2-45,8-2-15,0-1 0,0-1 0,-1 0 0,17-7 1,-21 7-50,0 0 0,0 1 0,0 0 0,1 0 1,-1 1-1,1 0 0,-1 1 0,1 0 0,0 1 1,0 0-1,15 1 0,-24 0 48,0 0-1,0 0 1,0-1-1,0 1 1,0 0-1,0 0 1,0 0 0,0 0-1,0 0 1,0 0-1,-1 1 1,1-1 0,0 0-1,-1 0 1,1 0-1,-1 1 1,1-1 0,-1 0-1,0 1 1,1-1-1,-1 0 1,0 1 0,0-1-1,0 3 1,-1 42 765,1-33-572,1-5 659,2-8-282,6-18-45,7-28-406,-8-36-149,-7 83 22,-1 0-1,1 0 1,-1 0 0,1 0-1,-1 0 1,1 0-1,0 0 1,0 0-1,0 0 1,-1 0 0,1-1-1,0 1 1,0 0-1,0-1 1,0 1-1,0 0 1,0-1 0,0 1-1,1-1 1,-1 0-1,0 1 1,0-1-1,0 0 1,0 0 0,1 1-1,-1-1 1,0 0-1,0 0 1,0 0-1,3-1 1,39-1 3,-28-1 1,-1-1 0,0-1 0,-1 0 1,1-1-1,-1 0 0,0-1 1,0-1-1,-1 0 0,0 0 0,-1-1 1,1-1-1,-2 0 0,1 0 0,13-19 1,-24 28-4,1 0 0,0 0 1,-1 0-1,1 0 1,-1 0-1,1 1 0,-1-1 1,1 0-1,-1 0 1,0 0-1,0 0 0,1 0 1,-1 0-1,0-1 1,0 1-1,0 0 0,0 0 1,0-2-1,-1 3 0,1-1 0,0 1 0,-1 0 0,1-1 0,-1 1 0,1 0 0,0-1 0,-1 1 0,1 0 0,-1-1 0,1 1 0,-1 0 0,1 0 0,-1-1 0,1 1 1,-1 0-1,1 0 0,-1 0 0,0 0 0,1 0 0,-1 0 0,1 0 0,-1 0 0,0 0 0,-3 0-3,0 1 1,1-1-1,-1 1 1,1 0-1,-1 0 1,0 1-1,1-1 1,0 1 0,-4 1-1,1 2 9,0-1 0,0 1 0,1 0 1,-1 0-1,1 1 0,0-1 0,1 1 0,-1 0 0,1 1 0,0-1 0,1 1 0,0-1 1,0 1-1,0 0 0,1 0 0,0 1 0,0-1 0,1 0 0,0 1 0,0 7 1,1-14-10,0 1 0,1 0 1,-1-1-1,1 1 0,0 0 1,0-1-1,-1 1 0,1-1 1,0 1-1,0-1 1,0 0-1,1 1 0,-1-1 1,0 0-1,0 0 0,1 1 1,-1-1-1,1 0 1,-1-1-1,1 1 0,-1 0 1,1 0-1,-1-1 0,1 1 1,0 0-1,-1-1 0,1 0 1,0 1-1,3-1 1,59 3-1373,-52-3 538,-7 0 552,39-1-3697,-15-3-3002,12-8-10158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4.953"/>
    </inkml:context>
    <inkml:brush xml:id="br0">
      <inkml:brushProperty name="width" value="0.025" units="cm"/>
      <inkml:brushProperty name="height" value="0.025" units="cm"/>
    </inkml:brush>
  </inkml:definitions>
  <inkml:trace contextRef="#ctx0" brushRef="#br0">78 99 5349,'2'-4'351,"26"-51"5980,-21 16 2597,-17 87-5844,-1-8-2432,1 69 1043,6 212 0,4-310-1637,0-5-7,0 0 0,0 0 0,1 0-1,-1 0 1,1 0 0,0-1 0,1 1 0,0 0-1,3 8 1,-4-65 1535,-8 16-1554,-1-1 0,-1 2 0,-2 0 0,-1 0 0,-24-44 0,29 69-31,4 10-26,8 16-37,-1-11-88,1-1 0,0 0 0,0-1 0,1 1 1,-1-1-1,1 0 0,0 0 0,0 0 0,0-1 0,0 0 0,1-1 0,-1 1 0,1-1 0,0 0 0,0-1 0,0 0 0,0 0 0,0 0 0,0-1 0,0 0 0,11-1 0,-6 0-899,0 0 0,0-1 0,0 0 0,-1-1 0,1-1 0,-1 0 0,0 0 0,0-1 0,0 0 0,0-1 0,18-13 0,-22 12 592,1 0 0,-1-1-1,0 0 1,0 0-1,5-10 1,-1-4 2939,-7-1 5542,-30 41-4479,13-8-3086,10-8-393,1-1 0,-1 1-1,1-1 1,-1 1 0,1 0 0,0 0 0,0 0 0,0 1 0,0-1-1,0 0 1,0 1 0,0-1 0,1 1 0,0 0 0,-1-1 0,1 1-1,-1 3 1,3-5-46,-1-1 1,1 1-1,0 0 0,-1-1 0,1 1 1,0 0-1,0-1 0,0 1 0,-1-1 1,1 0-1,0 1 0,0-1 0,0 0 1,0 1-1,0-1 0,0 0 0,0 0 0,0 0 1,0 0-1,0 0 0,0 0 0,0 0 1,1 0-1,35-1 110,-29 1-78,39-2-2,-35 0-47,1 1 1,-1 0-1,1 1 1,-1 1-1,0 0 1,1 0-1,-1 1 1,0 1-1,18 6 1,-28-8 65,-1 0 0,1 0 0,-1 0 0,1 0 0,-1 0 0,0 1 0,1-1 0,-1 0 0,0 1 0,0-1 0,0 1 0,0 0 0,0-1 0,0 1 0,-1 0 0,1-1 1,0 1-1,-1 0 0,1 0 0,-1 0 0,0 0 0,0-1 0,0 1 0,0 0 0,0 0 0,0 0 0,0 0 0,-1 3 0,-3-65 1623,3 13-1638,0 22-46,0 1 1,5-27 0,-1 51-66,0 0 0,0 0 0,0 1-1,0-1 1,-1 1 0,1 0 0,0 0-1,0 0 1,0 0 0,0 0 0,3 3-1,-5-4-93,5 3-629,1-1 0,-1 0 0,1 0 0,-1-1 0,14 2-1,17-2-5839,0-1-5776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6.650"/>
    </inkml:context>
    <inkml:brush xml:id="br0">
      <inkml:brushProperty name="width" value="0.025" units="cm"/>
      <inkml:brushProperty name="height" value="0.025" units="cm"/>
    </inkml:brush>
  </inkml:definitions>
  <inkml:trace contextRef="#ctx0" brushRef="#br0">1 176 10858,'0'0'9316,"8"-6"-8558,82-40 64,-61 33-789,-1-1 1,0-1-1,26-19 0,-52 32-27,0 1 0,-1 0 0,1 0 0,-1-1 0,1 1 0,-1-1 0,1 1 0,-1-1 0,0 0-1,0 0 1,0 1 0,0-1 0,0 0 0,1-3 0,-2 4 12,0 0 0,0 1 0,0-1 0,0 0 0,0 1-1,0-1 1,-1 1 0,1-1 0,0 0 0,0 1 0,-1-1 0,1 1 0,0-1 0,-1 0 0,1 1-1,-1-1 1,1 1 0,-1 0 0,1-1 0,-1 1 0,1-1 0,-1 1 0,1 0 0,-1-1 0,1 1-1,-1 0 1,1-1 0,-1 1 0,0 0 0,-5-2 86,1 1 0,0 0 0,0 0 0,0 1 0,-1 0 0,1 0 0,0 0 0,0 0 0,-9 2 0,3 1-20,1 0 0,-1 1 1,1 0-1,0 1 0,0 0 1,0 0-1,1 1 0,0 0 0,0 1 1,-12 12-1,17-15-50,-1 0 0,1 0 0,0 1 0,1 0 1,-1 0-1,1 0 0,0 0 0,0 0 0,0 1 0,1 0 1,0-1-1,0 1 0,0 0 0,1 0 0,0 0 0,0 0 1,0 0-1,1 0 0,0 0 0,1 11 0,1-13-26,-1 1 0,1-1-1,0 0 1,1 1 0,-1-1 0,1 0-1,0 0 1,0-1 0,0 1 0,1-1-1,-1 1 1,1-1 0,-1 0 0,1 0-1,0-1 1,0 1 0,1-1 0,-1 0-1,0 0 1,9 2 0,10 4-758,0-1 0,40 6 0,-14-6-3179,-2-5-3625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0.295"/>
    </inkml:context>
    <inkml:brush xml:id="br0">
      <inkml:brushProperty name="width" value="0.025" units="cm"/>
      <inkml:brushProperty name="height" value="0.025" units="cm"/>
    </inkml:brush>
  </inkml:definitions>
  <inkml:trace contextRef="#ctx0" brushRef="#br0">29 3765 5061,'0'0'10282,"-5"0"-9359,-14 0-154,14 0 389,26-30 518,42-49-1431,4 2-1,3 4 0,85-68 0,-3-8 222,-32 29-163,35-20-278,135-132 52,-75 53-63,506-479 132,-568 569-19,123-110-67,8-18-3,-90 84-45,73-53 37,12-13-34,190-168 428,-379 326-368,-90 75-6433,0-4-966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8.094"/>
    </inkml:context>
    <inkml:brush xml:id="br0">
      <inkml:brushProperty name="width" value="0.025" units="cm"/>
      <inkml:brushProperty name="height" value="0.025" units="cm"/>
    </inkml:brush>
  </inkml:definitions>
  <inkml:trace contextRef="#ctx0" brushRef="#br0">117 88 5093,'0'0'4094,"6"-10"-2460,-1 4-896,22-30 630,-17 6 4891,-11 29-6102,0 1-1,0-1 1,0 1 0,0-1-1,0 1 1,0-1-1,1 1 1,-1-1 0,0 1-1,0 0 1,0 0-1,0 0 1,0 0 0,0-1-1,0 1 1,0 0-1,0 1 1,0-1-1,0 0 1,0 0 0,0 0-1,0 1 1,-2 0-1,-27 5 138,28-5-283,-54 25 753,54-25-717,0 0 1,-1 0-1,1 0 0,0 1 1,0-1-1,-1 1 1,1-1-1,0 1 1,1 0-1,-1 0 1,0 0-1,0 0 1,1 0-1,-1 0 0,1 0 1,0 1-1,0-1 1,-2 5-1,3-6-44,1 0-1,-1 0 1,0 0 0,1 0-1,-1 0 1,1 0 0,-1 0-1,1-1 1,-1 1-1,1 0 1,0 0 0,-1-1-1,1 1 1,0 0-1,0-1 1,0 1 0,-1 0-1,1-1 1,0 1 0,0-1-1,0 0 1,1 1-1,28 10 57,-19-7-50,-1-1 2,8 4-42,0 0-1,0 1 1,-1 1 0,24 15 0,-38-22 28,0 0 1,0 0-1,0 0 1,-1 0 0,1 1-1,-1-1 1,1 1 0,-1 0-1,0-1 1,0 1-1,0 0 1,-1 0 0,1 1-1,-1-1 1,1 0 0,-1 0-1,0 1 1,0-1-1,-1 0 1,1 1 0,-1-1-1,1 1 1,-1-1 0,0 1-1,-1-1 1,1 1-1,0-1 1,-1 1 0,0-1-1,0 1 1,0-1 0,-2 5-1,0-4 88,0 1-1,0-1 0,0 0 1,-1 0-1,0 0 1,0 0-1,0 0 0,0-1 1,0 0-1,-1 0 1,1 0-1,-1 0 0,0-1 1,0 0-1,0 0 1,0 0-1,-6 1 1,0 0 156,1-1 1,0 0 0,-1-1 0,1 0 0,-1 0-1,0-1 1,-20-3 0,29 3-238,0 0-1,0-1 1,0 1-1,0-1 1,0 0-1,0 0 1,1 1-1,-1-1 1,0 0-1,0-1 1,1 1-1,-1 0 1,0 0-1,1-1 1,-1 1-1,1-1 1,0 1-1,-1-1 1,1 0-1,0 0 1,0 1-1,0-1 1,0 0-1,0 0 1,1 0-1,-1 0 1,1 0-1,-1 0 1,1 0-1,-1 0 1,1 0-1,0 0 1,0 0-1,0 0 1,1 0-1,-1 0 1,0-1-1,1-1 1,1-4-349,0 1 0,0 0 1,0 0-1,1 0 0,0 0 1,0 1-1,1-1 1,0 1-1,7-9 0,60-63-8431,-30 34 854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8.610"/>
    </inkml:context>
    <inkml:brush xml:id="br0">
      <inkml:brushProperty name="width" value="0.025" units="cm"/>
      <inkml:brushProperty name="height" value="0.025" units="cm"/>
    </inkml:brush>
  </inkml:definitions>
  <inkml:trace contextRef="#ctx0" brushRef="#br0">81 0 15727,'0'0'3849,"-4"11"-2114,-18 44 288,-15 59-1,32-95-1932,1 1-1,0 0 1,2 0 0,0 0-1,1 0 1,1 0-1,4 30 1,-4-49-84,0 0 1,0 0-1,0 0 1,0-1 0,0 1-1,0 0 1,0-1-1,1 1 1,-1 0 0,0 0-1,1-1 1,-1 1-1,0 0 1,1-1 0,-1 1-1,0 0 1,1-1-1,-1 1 1,1-1-1,0 1 1,-1-1 0,1 1-1,-1-1 1,1 1-1,0-1 1,-1 0 0,1 1-1,0-1 1,-1 0-1,1 1 1,0-1 0,0 0-1,0 0 1,0 0 23,0 0-1,0-1 1,0 1 0,0-1 0,0 1 0,0-1-1,0 1 1,0-1 0,0 0 0,0 1 0,-1-1-1,1 0 1,0 0 0,-1 0 0,1 1 0,0-1 0,-1 0-1,1 0 1,-1 0 0,0 0 0,1 0 0,-1 0-1,1-2 1,8-41 107,-1-1 0,2-55 0,-10 113-105,-1 0-11,1 1 0,1-1 0,0 1 0,0-1 0,2 1 0,3 13 0,-4-23-15,-1-1 1,1 1-1,0-1 1,0 0 0,0 1-1,0-1 1,1 0 0,-1 0-1,1-1 1,0 1 0,0-1-1,0 1 1,0-1 0,0 0-1,0 0 1,1 0-1,-1 0 1,0-1 0,1 0-1,0 1 1,-1-1 0,1 0-1,0-1 1,0 1 0,-1-1-1,8 0 1,-5 1 7,-1-1 0,0 0 0,1-1 0,-1 0 0,0 1-1,0-2 1,1 1 0,-1 0 0,0-1 0,0 0 0,0 0 0,-1-1 0,1 0 0,0 1 0,-1-1 0,0-1 0,0 1-1,0-1 1,0 1 0,0-1 0,-1 0 0,1-1 0,-1 1 0,4-8 0,-1 1 0,-1 0 1,-1 0-1,1-1 0,-2 0 0,0 0 1,0 0-1,-1 0 0,0 0 1,-1-22-1,-1 35-14,0-1 1,-1 0-1,1 0 0,0 0 0,0 1 1,-1-1-1,1 0 0,0 0 0,0 0 0,-1 0 1,1 0-1,0 1 0,-1-1 0,1 0 1,0 0-1,-1 0 0,1 0 0,0 0 1,0 0-1,-1 0 0,1 0 0,0 0 1,-1 0-1,1 0 0,0 0 0,-1-1 1,1 1-1,0 0 0,0 0 0,-1 0 1,1 0-1,0 0 0,-1-1 0,1 1 1,0 0-1,0 0 0,0 0 0,-1-1 1,1 1-1,0 0 0,0 0 0,0-1 0,-1 1 1,1 0-1,0 0 0,0-1 0,0 1 1,0 0-1,0-1 0,0 1 0,0 0 1,0-1-1,0 1 0,0 0 0,0-1 1,0 1-1,0 0 0,0 0 0,0-1 1,0 1-1,0-1 0,-16 25 33,9-6-5,1 1 0,0 0 0,2 0 0,0 0 0,1 1-1,1-1 1,0 1 0,4 38 0,-2-55-99,1 0 1,0-1-1,0 1 1,1 0-1,-1-1 1,0 1-1,1-1 1,-1 0-1,1 1 0,0-1 1,0 0-1,0 0 1,0 0-1,0 0 1,0-1-1,1 1 0,-1-1 1,0 1-1,1-1 1,-1 0-1,1 0 1,0 0-1,-1 0 0,1 0 1,0 0-1,0-1 1,0 1-1,-1-1 1,1 0-1,0 0 0,4-1 1,1 2-310,0-1 0,0-1 0,0 0 0,0 0 0,0 0 0,0-1 0,0 0 0,-1 0 0,1-1 0,9-5 0,5-9-4254,-3-5-2039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9.016"/>
    </inkml:context>
    <inkml:brush xml:id="br0">
      <inkml:brushProperty name="width" value="0.025" units="cm"/>
      <inkml:brushProperty name="height" value="0.025" units="cm"/>
    </inkml:brush>
  </inkml:definitions>
  <inkml:trace contextRef="#ctx0" brushRef="#br0">1 0 13132,'0'0'6225,"1"12"-4597,13 205 3417,-14-210-5000,1-1-1,0 1 1,0-1 0,0 1-1,1-1 1,-1 0 0,2 1-1,-1-1 1,1 0 0,3 6-1,-4-10-37,-1 0 0,1 0-1,0-1 1,0 1 0,-1 0-1,1-1 1,0 0 0,0 1 0,1-1-1,-1 0 1,0 0 0,0 0-1,1 0 1,-1 0 0,0-1 0,1 1-1,-1-1 1,1 1 0,-1-1-1,1 0 1,-1 0 0,1 0 0,-1 0-1,0-1 1,1 1 0,-1-1-1,1 1 1,-1-1 0,0 0 0,4-2-1,1 0-61,0-1-1,0 0 1,0 0-1,0-1 0,-1 0 1,0 0-1,0 0 1,0-1-1,-1 0 0,0 0 1,0-1-1,0 1 1,-1-1-1,0 0 0,-1 0 1,4-8-1,4-11-33,-2 1-1,-1-1 1,7-38 0,-8 24 216,-8 37 197,-5 24-135,-8 32 37,7-31-112,0 1 1,2-1-1,0 1 0,1 0 1,2 0-1,0 1 0,2-1 1,2 24-1,13-11 237,-2-20-1369,4-10-3958,-17-19-8119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39.342"/>
    </inkml:context>
    <inkml:brush xml:id="br0">
      <inkml:brushProperty name="width" value="0.025" units="cm"/>
      <inkml:brushProperty name="height" value="0.025" units="cm"/>
    </inkml:brush>
  </inkml:definitions>
  <inkml:trace contextRef="#ctx0" brushRef="#br0">1 1 14798,'0'0'7783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0.464"/>
    </inkml:context>
    <inkml:brush xml:id="br0">
      <inkml:brushProperty name="width" value="0.025" units="cm"/>
      <inkml:brushProperty name="height" value="0.025" units="cm"/>
    </inkml:brush>
  </inkml:definitions>
  <inkml:trace contextRef="#ctx0" brushRef="#br0">23 113 11339,'0'0'12705,"-5"7"-12182,2-3-474,-12 22 328,20-15-124,18-5 40,-5-7-204,0 0 0,0-2-1,0 0 1,0 0 0,0-2 0,-1 0 0,27-13 0,51-13-37,-94 31-41,-1-1-1,1 1 0,-1 0 0,1 0 1,-1 0-1,1 0 0,-1 0 1,1 0-1,0 0 0,-1 0 0,1 0 1,-1 0-1,1 0 0,-1 0 1,1 0-1,-1 0 0,1 0 1,-1 0-1,1 1 0,-1-1 0,1 0 1,-1 0-1,1 1 0,-1-1 1,1 0-1,-1 0 0,0 1 0,1-1 1,-1 1-1,1-1 0,-2 19 411,-24 34 364,11-26-596,14-26-185,0-1 1,0 0-1,0 0 1,0 1-1,0-1 1,0 0-1,-1 0 1,1 1-1,0-1 1,0 0-1,0 1 1,0-1-1,0 0 1,0 0-1,0 1 1,0-1 0,1 0-1,-1 1 1,0-1-1,0 0 1,0 0-1,0 1 1,0-1-1,0 0 1,0 0-1,1 1 1,-1-1-1,0 0 1,0 0-1,0 0 1,1 1-1,-1-1 1,0 0-1,0 0 1,0 0-1,1 0 1,-1 1-1,0-1 1,1 0-1,14-1 196,14-10 66,6-11-287,0-2 0,59-54 1,-86 70-57,-7 8 57,-1 0-1,0 0 1,0 0 0,0 0 0,0 0-1,0 0 1,0 0 0,0 0 0,0 0-1,0 0 1,0 0 0,1 0 0,-1 0-1,0-1 1,0 1 0,0 0 0,0 0-1,0 0 1,0 0 0,0 0 0,0 0-1,1 0 1,-1 0 0,0 0-1,0 0 1,0 0 0,0 1 0,0-1-1,0 0 1,0 0 0,1 0 0,-1 0-1,0 0 1,0 0 0,0 0 0,0 0-1,0 0 1,0 0 0,0 0 0,0 0-1,0 0 1,0 0 0,0 1-1,1-1 1,-1 0 0,0 0 0,0 0-1,0 0 1,0 0 0,0 0 0,0 0-1,0 0 1,0 1 0,0-1 0,0 0-1,0 0 1,0 0 0,0 0 0,0 0-1,0 0 1,0 0 0,0 1-1,0 12-402,-5 16 9,4-23 216,-1 0 0,1 0 0,0 0 1,0 0-1,1 0 0,0 1 0,0-1 0,1 8 0,-1-14 159,0 1-1,0 0 0,1 0 0,-1 0 0,0 0 0,1 0 0,-1-1 0,1 1 1,-1 0-1,1 0 0,-1 0 0,1-1 0,0 1 0,-1 0 0,1-1 1,0 1-1,0-1 0,-1 1 0,1-1 0,0 1 0,0-1 0,0 1 1,1-1-1,0 1 7,1-1 1,-1 0-1,1 0 1,-1 0-1,1-1 1,-1 1-1,1 0 1,-1-1-1,0 0 1,1 1-1,-1-1 1,0 0-1,3-2 1,8-4-349,-1 0 0,0-1 0,-1-1 0,0 0 0,20-21 0,45-57-19,-61 64 982,-14 21 75,-10 15 149,-2 3-670,6-10 47,0 1-1,1-1 1,0 1-1,0 0 1,0 0 0,1 0-1,0 0 1,0 1 0,0-1-1,1 1 1,-1 9 0,45-3 148,-35-9-337,0-1 0,0 1 1,-1 0-1,0 1 1,0 0-1,0 0 1,-1 0-1,0 0 1,0 1-1,-1 0 1,0 0-1,0 0 1,0 1-1,-1-1 0,0 1 1,-1 0-1,0 0 1,0 0-1,0 0 1,0 12-1,0-6 9,-1-1-1,-1 1 1,0 0 0,0 0-1,-2-1 1,0 1-1,0-1 1,-1 1-1,-1-1 1,0 0 0,-9 19-1,7-22 147,1-1 0,-1 1-1,-1-1 1,0-1 0,-13 13 0,17-18-5,0 0 0,1-1 0,-1 0 0,0 0 0,0 0 0,0 0 0,-1 0 0,1-1 0,0 1 1,-1-1-1,1 0 0,-1 0 0,1 0 0,-1-1 0,1 1 0,-1-1 0,0 0 0,1 0 0,-1 0 0,-6-1 0,8 0-98,1 0 0,-1 0-1,0-1 1,1 1 0,0 0-1,-1-1 1,1 1-1,0-1 1,0 1 0,0-1-1,0 0 1,0 1-1,0-1 1,0 0 0,0 0-1,1 0 1,-1 0 0,1 1-1,-1-1 1,1 0-1,0 0 1,0 0 0,0 0-1,0-4 1,2-54 83,-2 56-112,3-16-28,1-1-1,1 1 1,1 0-1,1 0 1,0 0-1,1 1 1,2 0-1,0 1 1,0 0-1,2 0 1,0 1-1,28-29 1,-34 41-238,0 1 1,0 0-1,0 0 1,0 0-1,0 1 0,1 0 1,0 0-1,12-4 1,13-4-6393,-17 3-240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1.506"/>
    </inkml:context>
    <inkml:brush xml:id="br0">
      <inkml:brushProperty name="width" value="0.025" units="cm"/>
      <inkml:brushProperty name="height" value="0.025" units="cm"/>
    </inkml:brush>
  </inkml:definitions>
  <inkml:trace contextRef="#ctx0" brushRef="#br0">1 0 15759,'0'0'9449,"17"68"-8424,-2-47-449,4 1-287,1-3-193,3-6-96,4-6 32,-1-5 0,4-2-128,-3-4-513,-3-11-960,-3-1-1282,-2-4-1409,-3 2-2979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1.849"/>
    </inkml:context>
    <inkml:brush xml:id="br0">
      <inkml:brushProperty name="width" value="0.025" units="cm"/>
      <inkml:brushProperty name="height" value="0.025" units="cm"/>
    </inkml:brush>
  </inkml:definitions>
  <inkml:trace contextRef="#ctx0" brushRef="#br0">188 0 7239,'0'0'10250,"-52"75"-8136,31-37-449,-2 7 161,1 5-257,3 1-672,0 2-609,5-2-223,4-7-33,5-5-32,2-8-32,3-8-897,0-6-769,13-12-544,0-5-1474,4 0-4035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2.474"/>
    </inkml:context>
    <inkml:brush xml:id="br0">
      <inkml:brushProperty name="width" value="0.025" units="cm"/>
      <inkml:brushProperty name="height" value="0.025" units="cm"/>
    </inkml:brush>
  </inkml:definitions>
  <inkml:trace contextRef="#ctx0" brushRef="#br0">18 1 14157,'0'0'2189,"-1"8"304,-4 26-313,0 3-486,1 1-1,2 38 0,2-75-1682,0 1-1,0-1 1,0 0-1,0 0 1,0 0-1,0 1 1,1-1-1,-1 0 1,0 0-1,1 0 0,-1 0 1,1 1-1,-1-1 1,1 0-1,0 0 1,0 0-1,-1 0 1,1 0-1,0-1 1,0 1-1,0 0 1,0 0-1,0 0 1,0-1-1,0 1 0,2 0 1,-1 0 6,1-1 0,-1 1-1,0-1 1,1 0 0,-1 0 0,0 0 0,1-1 0,-1 1-1,1 0 1,-1-1 0,0 1 0,5-3 0,2-1 17,0 0-1,-1 0 1,1-1 0,-1 0 0,13-11 0,75-87 398,-96 103-406,1-1-1,-1 1 0,0 0 0,0 0 0,0 0 0,0-1 1,0 1-1,0 0 0,0 0 0,1 0 0,-1 0 0,0-1 1,0 1-1,0 0 0,0 0 0,1 0 0,-1 0 0,0 0 1,0 0-1,0 0 0,1 0 0,-1-1 0,0 1 0,0 0 1,1 0-1,-1 0 0,0 0 0,0 0 0,0 0 0,1 0 1,-1 0-1,0 0 0,0 0 0,0 0 0,1 1 0,-1-1 1,0 0-1,0 0 0,0 0 0,1 0 0,-1 0 0,0 0 1,0 0-1,0 0 0,1 1 0,-1-1 0,0 0 0,0 0 1,0 0-1,0 0 0,0 1 0,0-1 0,1 0 0,-1 1 1,1 17 424,-8 24-219,4-32-179,-1 3-21,0 1 1,1 0-1,0 0 0,-1 21 1,5-35-110,-1 0 0,0 1 1,0-1-1,0 1 1,0-1-1,1 0 0,-1 1 1,0-1-1,0 0 1,1 1-1,-1-1 1,0 0-1,1 0 0,-1 1 1,0-1-1,1 0 1,-1 0-1,0 1 0,1-1 1,-1 0-1,0 0 1,1 0-1,-1 0 1,1 0-1,-1 0 0,0 0 1,1 1-1,-1-1 1,1 0-1,-1 0 0,0 0 1,1-1-1,-1 1 1,1 0-1,-1 0 1,0 0-1,1 0 0,0-1 1,17-5-9411,-6-7-7061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8.032"/>
    </inkml:context>
    <inkml:brush xml:id="br0">
      <inkml:brushProperty name="width" value="0.025" units="cm"/>
      <inkml:brushProperty name="height" value="0.025" units="cm"/>
    </inkml:brush>
  </inkml:definitions>
  <inkml:trace contextRef="#ctx0" brushRef="#br0">0 0 10122,'0'0'13132,"58"45"-13004,-29-45-32,-2 0-832,4-3-962,-2-9-1793,-5-4-3236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8.922"/>
    </inkml:context>
    <inkml:brush xml:id="br0">
      <inkml:brushProperty name="width" value="0.025" units="cm"/>
      <inkml:brushProperty name="height" value="0.025" units="cm"/>
    </inkml:brush>
  </inkml:definitions>
  <inkml:trace contextRef="#ctx0" brushRef="#br0">73 6 11115,'0'0'3021,"0"12"-154,-2 44 272,-2 86 834,-13 75-3067,9-194-878,8-22-20,0-1 1,0 0-1,-1 1 0,1-1 0,0 0 1,-1 1-1,1-1 0,0 0 1,-1 1-1,1-1 0,0 0 0,-1 0 1,1 0-1,-1 1 0,1-1 0,0 0 1,-1 0-1,1 0 0,-1 0 1,1 0-1,-1 0 0,1 1 0,-1-1 1,1 0-1,0 0 0,-1-1 1,0 1-1,0-1 12,-1 0 1,1 0-1,-1 0 0,1 0 1,0 0-1,0-1 1,0 1-1,0 0 1,0-1-1,0 1 0,0-1 1,0 1-1,0-1 1,0 1-1,1-1 1,-1 0-1,1 1 0,-1-1 1,1 0-1,0-3 1,-5-24 38,1-1 0,2 1 0,1-1 0,5-52 1,-2 67-61,0 0 1,1 0 0,0 1 0,1-1 0,1 1-1,0 0 1,1 0 0,0 0 0,1 1 0,1 0-1,12-16 1,-15 25-2,0-1-1,0 1 0,1 0 0,-1 1 1,1-1-1,0 1 0,0 0 0,0 1 1,0-1-1,1 1 0,-1 1 0,1-1 1,-1 1-1,1 0 0,0 0 1,-1 1-1,1 0 0,0 0 0,-1 1 1,8 1-1,-10-2 1,1 1 0,-1-1-1,1 1 1,-1 1 0,0-1 0,1 0 0,-1 1-1,0 0 1,0 0 0,0 0 0,0 0 0,0 1 0,-1 0-1,1 0 1,-1 0 0,0 0 0,0 0 0,0 0-1,0 1 1,0 0 0,-1-1 0,1 1 0,-1 0 0,0 0-1,-1 1 1,1-1 0,-1 0 0,1 0 0,0 9-1,-2-10 16,-1 1-1,1-1 0,-1 0 1,0 0-1,0 0 0,0 0 0,0 0 1,-1 0-1,1 0 0,-1-1 1,1 1-1,-1 0 0,0-1 0,0 1 1,-1-1-1,1 0 0,0 0 1,-1 0-1,1 0 0,-1 0 0,0 0 1,1-1-1,-1 1 0,0-1 1,0 0-1,-4 2 0,-11 4 155,-1-1-1,-35 8 1,52-14-155,-10 3 81,1-1 0,0-1 0,-1 0 0,-20-2-1,32 2-105,0-1-1,-1 0 1,1 0-1,0 0 0,-1 0 1,1 0-1,-1 0 0,1-1 1,0 1-1,-1 0 1,1 0-1,0 0 0,-1 0 1,1 0-1,0 0 0,-1-1 1,1 1-1,0 0 1,-1 0-1,1 0 0,0-1 1,0 1-1,-1 0 0,1 0 1,0-1-1,0 1 1,-1 0-1,1-1 0,0 1 1,0 0-1,0-1 0,0 1 1,0 0-1,-1-1 1,1 1-1,0 0 0,0-1 1,0 0-1,9-14-1239,19-11-1751,106-55-10585,-87 57 13591,-1 1 5775,-45 23-5533,-1-1 1,0 1 0,1 0-1,-1 0 1,1-1-1,-1 1 1,1 0 0,-1 0-1,1 0 1,-1 0 0,1 0-1,-1 0 1,1 0-1,-1 0 1,1 0 0,0 0-1,-1 0 1,1 0-1,-1 0 1,1 0 0,-1 0-1,1 0 1,-1 1 0,1-1-1,-1 0 1,0 0-1,1 1 1,-1-1 0,1 0-1,-1 1 1,0-1-1,1 0 1,-1 1 0,1-1-1,-1 0 1,0 1 0,0-1-1,1 1 1,-1-1-1,0 1 1,5 30 2883,-14 35-1968,9-65-1146,-2 4 45,1 0 0,0 1 0,0-1 0,0 1 0,1 0 0,0-1 0,0 1 0,2 8 0,-2-14-48,0 0 1,0 1-1,1-1 0,-1 0 1,0 0-1,1 1 0,-1-1 1,1 0-1,-1 0 0,0 1 1,1-1-1,-1 0 0,0 0 1,1 0-1,-1 0 1,1 0-1,-1 0 0,1 0 1,-1 0-1,0 0 0,1 0 1,-1 0-1,1 0 0,-1 0 1,1 0-1,-1 0 0,0 0 1,1 0-1,-1 0 0,1 0 1,-1-1-1,0 1 1,1 0-1,-1 0 0,0-1 1,1 1-1,-1 0 0,0 0 1,1-1-1,-1 1 0,0 0 1,1-1-1,-1 1 0,0 0 1,0-1-1,0 1 0,1-1 1,-1 0-1,14-16 196,-10 9-191,0-1-1,0 1 1,-1-1 0,0 0-1,-1 0 1,0 0-1,0 0 1,-1-1 0,0 1-1,0 0 1,-1-1 0,-3-17-1,3 27-21,0 0 0,0 0 0,0 1 0,0-1-1,0 0 1,0 0 0,0 1 0,0-1 0,0 0 0,0 0-1,-1 1 1,1-1 0,0 0 0,0 0 0,0 0 0,0 1 0,-1-1-1,1 0 1,0 0 0,0 0 0,0 0 0,-1 0 0,1 1-1,0-1 1,0 0 0,0 0 0,-1 0 0,1 0 0,0 0 0,0 0-1,-1 0 1,1 0 0,0 0 0,0 0 0,-1 0 0,1 0-1,0 0 1,0 0 0,-1 0 0,1 0 0,0 0 0,0 0 0,-1 0-1,1 0 1,0 0 0,0 0 0,0-1 0,-1 1 0,1 0 0,0 0-1,0 0 1,0 0 0,-1 0 0,1-1 0,0 1 0,0 0-1,0 0 1,0 0 0,-1-1 0,1 1 0,0 0 0,0 0 0,0-1-1,-1 2-46,1 1-1,-1-1 0,1 1 0,0-1 1,-1 0-1,1 1 0,0-1 0,0 1 0,0-1 1,0 1-1,0-1 0,0 1 0,1-1 1,-1 0-1,0 1 0,1 1 0,1-1-197,-1-1 1,1 1-1,0-1 0,0 1 0,0-1 1,0 0-1,-1 1 0,2-1 0,-1 0 1,0 0-1,0-1 0,0 1 0,0 0 1,1-1-1,-1 1 0,0-1 0,0 0 1,3 1-1,51-1-6311,-38-1 3154,12 0-969,1-4 880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1.353"/>
    </inkml:context>
    <inkml:brush xml:id="br0">
      <inkml:brushProperty name="width" value="0.025" units="cm"/>
      <inkml:brushProperty name="height" value="0.025" units="cm"/>
    </inkml:brush>
  </inkml:definitions>
  <inkml:trace contextRef="#ctx0" brushRef="#br0">1 63 8840,'0'0'17403,"18"76"-15854,-17-72-1597,0 0 1,0 0 0,1-1-1,-1 1 1,1 0 0,-1 0-1,1-1 1,1 1 0,-1-1 0,0 0-1,1 0 1,0 1 0,-1-1-1,7 4 1,-7-6-49,0 0 0,0 0-1,0-1 1,0 1 0,0-1-1,0 1 1,0-1 0,1 0 0,-1 0-1,0 0 1,0 0 0,0 0-1,0 0 1,0-1 0,0 1 0,0-1-1,0 1 1,0-1 0,0 0-1,0 0 1,0 0 0,0 0 0,0 0-1,-1 0 1,1 0 0,0-1 0,-1 1-1,1 0 1,-1-1 0,2-2-1,9-8-941,0-1-1,-1-1 0,-1 0 0,0 0 1,10-22-1,17-41 4287,-126 239 292,86-156-3660,-47 111 944,32-55-1684,11-2-3832,9-56-1223,9-4-4484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49.855"/>
    </inkml:context>
    <inkml:brush xml:id="br0">
      <inkml:brushProperty name="width" value="0.025" units="cm"/>
      <inkml:brushProperty name="height" value="0.025" units="cm"/>
    </inkml:brush>
  </inkml:definitions>
  <inkml:trace contextRef="#ctx0" brushRef="#br0">86 204 3107,'0'0'20926,"-9"0"-19986,6 0-864,0 0 1,0 0-1,0 0 1,-1 1-1,1-1 1,0 1-1,0 0 0,0 0 1,0 0-1,0 0 1,1 0-1,-1 1 0,0-1 1,0 1-1,1 0 1,-1 0-1,1 0 1,0 0-1,-1 0 0,1 0 1,0 0-1,0 1 1,0-1-1,1 1 1,-1 0-1,1 0 0,-1-1 1,1 1-1,0 0 1,0 0-1,0 0 1,1 0-1,-1 0 0,1 0 1,-1 1-1,1-1 1,0 6-1,0-8-69,0 0 0,0 1 0,1-1 0,-1 0 0,0 0 0,0 0 0,0 1 1,1-1-1,-1 0 0,1 0 0,-1 0 0,1 0 0,-1 0 0,1 0 0,0 0 0,-1 0 0,1 0 0,0 0 0,0 0 0,0 0 0,0 0 0,0-1 1,0 1-1,0 0 0,1 0 0,1 0 6,0 0 1,0 0 0,0 0-1,-1-1 1,1 1 0,0-1-1,0 0 1,0 0 0,0 0 0,5 0-1,-2-1 7,0 0-1,1-1 1,-1 1-1,0-1 0,0 0 1,0-1-1,0 1 1,0-1-1,9-6 1,-11 5 3,0 1 0,0-1 0,0 0 0,-1-1 1,1 1-1,-1 0 0,0-1 0,-1 0 0,1 1 1,-1-1-1,1 0 0,-2-1 0,1 1 0,0 0 1,-1 0-1,0-1 0,0 1 0,-1-1 1,0 1-1,0-1 0,0 1 0,-1-8 0,0 12-15,1 0 0,-1-1 0,0 1 0,1 0 0,-1 0 0,0 0 0,0 0 0,0 0 0,0 0 0,0 0 0,0 0 0,0 0 0,-1 0 0,1 0 0,0 1 1,0-1-1,0 1 0,-1-1 0,1 1 0,0-1 0,-1 1 0,1 0 0,-1-1 0,1 1 0,0 0 0,-1 0 0,1 0 0,-1 0 0,1 0 0,0 1 0,-1-1 0,1 0 0,0 1 0,-1-1 0,-1 1 0,2-1-39,0 1 0,0-1 1,-1 0-1,1 0 1,0 1-1,0-1 0,0 1 1,0-1-1,0 1 0,0-1 1,0 1-1,0 0 0,0-1 1,0 1-1,0 0 1,1 0-1,-1 0 0,0 0 1,0 0-1,1 0 0,-1 0 1,1 0-1,-1 0 1,1 0-1,-1 0 0,1 0 1,-1 0-1,1 0 0,0 0 1,0 1-1,0-1 0,-1 0 1,1 0-1,0 0 1,1 0-1,-1 1 0,0-1 1,0 0-1,0 0 0,1 0 1,0 2-1,0-2-184,0 0 0,0 0-1,1 0 1,-1 0 0,1 0-1,-1 0 1,1 0 0,-1-1-1,1 1 1,-1 0 0,1-1 0,0 1-1,-1-1 1,1 0 0,0 0-1,-1 0 1,4 0 0,38 1-2294,-31-2 1297,7 1-1293,-1-1 1,0-1 0,29-7-1,12-13-2263,-27-2 6715,-23 11 3425,-15 6 72,-7 6-1695,-2 5-3463,9 0 155,0 0 1,0 0-1,1 0 0,0 1 1,0 0-1,-9 10 0,13-13-330,-1 0-1,0 0 1,1 0-1,-1 1 1,1-1-1,0 0 1,-1 1-1,1-1 1,0 0-1,0 1 1,1 0-1,-1-1 1,1 1-1,-1-1 1,1 1-1,0 0 1,0-1-1,0 1 1,0 0-1,0-1 1,1 4-1,0-5-98,1 0 1,-1 1-1,0-1 0,0 0 1,1 0-1,-1-1 0,0 1 1,1 0-1,-1 0 0,1-1 1,-1 1-1,1-1 0,-1 1 0,1-1 1,-1 1-1,1-1 0,0 0 1,-1 0-1,1 0 0,-1 0 1,1 0-1,0 0 0,2-1 1,39-7 118,-30 1-157,0 0-1,0-1 1,-1-1-1,0 0 1,0 0 0,-1-1-1,0-1 1,-1 0-1,0 0 1,-1-1 0,0 0-1,-1 0 1,-1-1-1,0 0 1,0-1 0,-1 0-1,-1 0 1,4-15-1,-9 29 27,0 0-1,0 0 0,0 0 1,0 0-1,0 0 0,-1 0 0,1 0 1,0 0-1,0 0 0,0 0 1,0 0-1,0 0 0,0 0 1,0 0-1,0 0 0,0 0 1,-1 0-1,1 0 0,0 0 0,0 0 1,0 0-1,0 0 0,0 0 1,0 0-1,0 0 0,0 0 1,0 0-1,-1 0 0,1 0 1,0 0-1,0-1 0,0 1 0,0 0 1,0 0-1,0 0 0,0 0 1,0 0-1,0 0 0,0 0 1,0 0-1,0 0 0,0 0 0,0 0 1,0-1-1,0 1 0,0 0 1,0 0-1,0 0 0,0 0 1,0 0-1,0 0 0,0 0 1,0 0-1,0-1 0,0 1 0,0 0 1,0 0-1,0 0 0,0 0 1,0 0-1,0 0 0,0 0 1,0 0-1,0 0 0,0-1 1,-9 11-80,-10 14-30,7-4 335,0 0 0,-9 24-1,18-37-160,1 0-1,-1 0 1,1 0-1,0 0 1,1 0-1,0 0 1,0 0-1,1 0 1,0 1-1,0-1 1,1 9-1,0-14-51,0 0 0,0-1 0,0 1-1,1 0 1,-1-1 0,0 1 0,1-1-1,-1 1 1,0-1 0,1 1 0,0-1-1,-1 0 1,1 0 0,0 0 0,0 0-1,0 0 1,0 0 0,-1-1-1,1 1 1,0-1 0,0 1 0,0-1-1,0 0 1,1 1 0,-1-1 0,0 0-1,0 0 1,3-1 0,4 1 8,0-1-1,0 1 1,1-2 0,-1 1 0,9-4 0,-11 3-47,1-1 0,0 0 0,-1-1 0,0 1 0,0-1 0,0-1 0,0 1 0,-1-1 0,1 0 0,-1-1 0,-1 0 0,1 0 0,-1 0 0,0 0 0,0-1 0,-1 0 0,0 0 0,5-12 0,-36 41 166,23-16-45,0 1 0,0 0 0,0 0 1,1 0-1,-4 13 0,7-19-78,-1 0 0,0 1 0,1-1 0,0 0 0,-1 0 0,1 1 0,0-1 0,0 1 0,-1-1 0,1 0 0,0 1 0,1-1 0,-1 1 0,0-1 0,0 0 0,0 1 1,1-1-1,-1 0 0,1 1 0,-1-1 0,1 0 0,0 0 0,-1 1 0,1-1 0,0 0 0,0 0 0,0 0 0,-1 0 0,1 0 0,1 0 0,-1 0 0,0 0 0,0-1 0,0 1 0,0 0 0,0-1 0,1 1 0,-1 0 0,2 0 0,4 0-26,0-1 0,0 1 0,-1-1 0,1 0 0,0 0 0,0-1 0,0 0 0,-1 0 0,1-1 0,-1 0 0,1 0 0,-1 0 0,1-1 0,-1 0 0,0 0 0,0 0 0,-1-1 0,1 0 0,-1 0 0,0-1 0,0 1 0,0-1 0,0 0 0,-1-1 0,0 1 0,0-1 0,-1 0 0,1 0-1,-1 0 1,0 0 0,-1 0 0,3-8 0,-5 14 8,0 0 0,0 0-1,0 0 1,0 0-1,0 0 1,0 0 0,0 0-1,0 0 1,0-1 0,0 1-1,1 0 1,-1 0-1,0 0 1,0 0 0,0 0-1,0 0 1,0-1-1,0 1 1,0 0 0,0 0-1,0 0 1,0 0 0,0 0-1,0-1 1,0 1-1,0 0 1,0 0 0,0 0-1,0 0 1,0 0 0,0 0-1,-1-1 1,1 1-1,0 0 1,0 0 0,0 0-1,0 0 1,0 0 0,0 0-1,0 0 1,0 0-1,0-1 1,0 1 0,-1 0-1,1 0 1,0 0-1,0 0 1,0 0 0,0 0-1,0 0 1,0 0 0,-1 0-1,1 0 1,0 0-1,0 0 1,0 0 0,0 0-1,0 0 1,0 0 0,-1 0-1,-9 8-57,-9 13 52,16-15 45,0 0 1,0 0-1,1 0 0,-1 1 1,2-1-1,-1 0 1,1 1-1,-1 9 1,1-15-57,1 1 0,0 0 1,0 0-1,0-1 1,0 1-1,0 0 1,1 0-1,-1-1 1,1 1-1,-1 0 1,1-1-1,-1 1 0,1 0 1,0-1-1,0 1 1,0-1-1,0 1 1,0-1-1,0 0 1,0 1-1,0-1 1,1 0-1,-1 0 0,0 0 1,1 0-1,-1 0 1,1 0-1,-1 0 1,1 0-1,-1-1 1,1 1-1,0 0 0,-1-1 1,1 0-1,2 1 1,55 1-4861,-51-3 3201,0 0 0,0-1 0,0 0 0,0-1-1,8-3 1,21-10-8822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0.182"/>
    </inkml:context>
    <inkml:brush xml:id="br0">
      <inkml:brushProperty name="width" value="0.025" units="cm"/>
      <inkml:brushProperty name="height" value="0.025" units="cm"/>
    </inkml:brush>
  </inkml:definitions>
  <inkml:trace contextRef="#ctx0" brushRef="#br0">162 0 16592,'0'0'3320,"-8"0"-256,-5 0-1991,1 1 0,0 0 0,0 1 0,-23 7 0,31-8-958,0 0 0,0 0 0,1 0 1,-1 1-1,0 0 0,1-1 0,-1 1 0,1 1 0,-1-1 0,1 0 0,0 1 0,0 0 0,0 0 0,1 0 0,-1 0 0,1 0 0,-1 0 0,1 1 0,0-1 0,0 1 0,-2 7 0,4-10-112,0 0 0,0 1 0,0-1 0,0 0 1,1 1-1,-1-1 0,0 0 0,1 0 0,-1 1 0,1-1 0,-1 0 0,1 0 1,0 0-1,-1 0 0,1 1 0,0-1 0,0 0 0,0-1 0,0 1 1,0 0-1,0 0 0,0 0 0,0 0 0,0-1 0,0 1 0,0 0 0,1-1 1,-1 1-1,0-1 0,0 0 0,1 1 0,-1-1 0,0 0 0,1 0 1,-1 0-1,0 0 0,3 0 0,58 4-280,-54-4 104,-3 0 20,13 0-1005,-1 0 0,1-2 0,21-3 0,-32 3-500,0 0 0,0 0 1,0-1-1,0 0 0,0 0 1,9-7-1,4-4-6825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0.646"/>
    </inkml:context>
    <inkml:brush xml:id="br0">
      <inkml:brushProperty name="width" value="0.025" units="cm"/>
      <inkml:brushProperty name="height" value="0.025" units="cm"/>
    </inkml:brush>
  </inkml:definitions>
  <inkml:trace contextRef="#ctx0" brushRef="#br0">58 1 14510,'0'0'11814,"-4"11"-10821,-9 29-597,2 1 1,1 0 0,3 0 0,1 1 0,0 47-1,6-88-384,0 0-1,0 0 1,-1 0-1,1-1 1,0 1-1,0 0 1,0 0-1,0 0 1,0-1 0,0 1-1,1 0 1,-1 0-1,0 0 1,0-1-1,0 1 1,1 0-1,-1 0 1,0-1-1,1 1 1,-1 0-1,1-1 1,-1 1-1,1 0 1,-1-1-1,1 1 1,-1-1-1,1 1 1,0-1-1,-1 1 1,1-1-1,0 1 1,-1-1-1,1 0 1,0 1-1,0-1 1,-1 0-1,1 0 1,0 1-1,0-1 1,0 0-1,-1 0 1,1 0-1,0 0 1,0 0-1,0 0 1,-1 0-1,1 0 1,0-1-1,0 1 1,0 0-1,-1 0 1,1-1-1,1 1 1,1-2 22,0 1 0,0-1 0,0 0 0,0 0 0,0 0 0,0 0 0,0 0 0,-1-1 1,1 1-1,-1-1 0,2-3 0,6-13-18,-2-1 0,-1-1-1,8-31 1,-14 48-149,-1 8 133,1-1 0,-1 1 1,1-1-1,0 1 0,0-1 0,0 0 0,0 1 0,1-1 0,0 0 0,-1 0 0,1 0 0,0 0 0,0 0 0,0-1 0,1 1 0,-1 0 1,1-1-1,0 0 0,-1 1 0,1-1 0,0 0 0,0-1 0,0 1 0,0 0 0,1-1 0,-1 0 0,0 0 0,1 0 0,-1 0 0,1 0 1,-1-1-1,1 0 0,-1 1 0,1-1 0,3-1 0,1 2-12,-1-1 1,1-1-1,-1 1 1,1-1 0,-1-1-1,0 1 1,0-1-1,1-1 1,-1 1-1,-1-1 1,1 0-1,0-1 1,-1 1 0,0-1-1,1-1 1,4-4-1,8-19-107,-17 23-26,-10 17 52,4-5 72,0-1 0,1 1 1,0 0-1,0 0 1,0 0-1,1 0 1,0 1-1,1-1 1,-1 0-1,1 1 1,1-1-1,-1 10 1,1-17-80,1 0 1,-1 1 0,0-1 0,0 1 0,0-1 0,1 0 0,-1 1 0,0-1 0,0 0 0,1 1-1,-1-1 1,0 0 0,1 1 0,-1-1 0,0 0 0,1 1 0,-1-1 0,0 0 0,1 0-1,-1 0 1,1 1 0,-1-1 0,0 0 0,1 0 0,-1 0 0,1 0 0,-1 0 0,1 0-1,-1 0 1,1 0 0,-1 0 0,0 0 0,1 0 0,-1 0 0,1 0 0,-1 0 0,1 0 0,-1 0-1,0-1 1,1 1 0,-1 0 0,1 0 0,-1 0 0,0-1 0,1 1 0,-1 0 0,0-1-1,1 1 1,-1 0 0,0-1 0,1 1 0,-1 0 0,0-1 0,0 1 0,1-1 0,19-20-7398,-10-2-330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1.118"/>
    </inkml:context>
    <inkml:brush xml:id="br0">
      <inkml:brushProperty name="width" value="0.025" units="cm"/>
      <inkml:brushProperty name="height" value="0.025" units="cm"/>
    </inkml:brush>
  </inkml:definitions>
  <inkml:trace contextRef="#ctx0" brushRef="#br0">13 0 11691,'0'0'8216,"-3"9"-6711,1-2-1300,0-1 0,0 1 0,1 0 0,0-1-1,0 1 1,0 14 0,2-18-270,-1 1 0,1-1 0,0 1 0,0-1 0,0 1 0,0-1 0,1 0 0,-1 1 0,1-1-1,0 0 1,0 0 0,0 0 0,0-1 0,1 1 0,-1 0 0,1-1 0,-1 1 0,6 2 0,-2-1-1006,0 0 0,0-1 0,1 0 0,0 0 0,-1-1 0,1 1 0,0-1 0,0-1 0,1 0 1,11 1-1,27-6 526,-42 3 1450,-1 0 0,1 0 1,-1-1-1,1 1 0,-1-1 0,0 0 1,0 0-1,0 0 0,5-5 0,-30 30 7197,18-19-7845,0 0-1,0 1 0,1-1 1,-1 1-1,1 0 0,0 0 1,0 0-1,1 0 1,0 1-1,0-1 0,0 1 1,-1 7-1,3-12-242,0 0-1,1 0 1,0 0 0,-1 0-1,1 0 1,0 0 0,-1 0-1,1 0 1,0 0-1,0-1 1,0 1 0,0 0-1,-1-1 1,1 1 0,0 0-1,0-1 1,0 1-1,1-1 1,-1 1 0,0-1-1,0 0 1,0 1 0,0-1-1,0 0 1,0 0 0,1 0-1,-1 0 1,0 0-1,0 0 1,0 0 0,2-1-1,45 0 1,-43 0-31,9-1-201,-1 0 0,1-1-1,20-8 1,-23 7 123,0 0-1,1 1 0,-1 0 0,1 1 1,15-1-1,-26 3 111,-1 1-1,1-1 1,-1 0 0,1 1 0,0-1-1,-1 1 1,1-1 0,-1 1-1,1-1 1,-1 1 0,0 0 0,1-1-1,-1 1 1,0-1 0,1 1 0,-1 0-1,0-1 1,1 1 0,-1 0 0,0 0-1,0-1 1,0 1 0,0 0 0,0-1-1,0 1 1,0 0 0,0 0-1,0 0 1,0 34 483,0-14-89,1-20-398,1 1-1,-1-1 1,0 0-1,1 1 0,-1-1 1,0 0-1,1 0 0,-1 0 1,1 0-1,0 0 1,-1-1-1,1 1 0,0 0 1,-1-1-1,1 1 0,0-1 1,0 1-1,0-1 0,0 0 1,-1 0-1,1 0 1,0 0-1,3-1 0,47-4-4711,-29-7-2228,-1-6-6753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1.669"/>
    </inkml:context>
    <inkml:brush xml:id="br0">
      <inkml:brushProperty name="width" value="0.025" units="cm"/>
      <inkml:brushProperty name="height" value="0.025" units="cm"/>
    </inkml:brush>
  </inkml:definitions>
  <inkml:trace contextRef="#ctx0" brushRef="#br0">1 0 12332,'0'0'15022,"3"64"-14093,5-42-353,-4 0-384,4-1-127,-1-7-1,1-2-321,0-4-896,-4-6-833,1-2-1024,-5-13-8874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2.026"/>
    </inkml:context>
    <inkml:brush xml:id="br0">
      <inkml:brushProperty name="width" value="0.025" units="cm"/>
      <inkml:brushProperty name="height" value="0.025" units="cm"/>
    </inkml:brush>
  </inkml:definitions>
  <inkml:trace contextRef="#ctx0" brushRef="#br0">0 0 18161,'0'0'5157,"75"46"-6630,-39-39-1186,5-1-1217,1 0-800,0-1-609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2.383"/>
    </inkml:context>
    <inkml:brush xml:id="br0">
      <inkml:brushProperty name="width" value="0.025" units="cm"/>
      <inkml:brushProperty name="height" value="0.025" units="cm"/>
    </inkml:brush>
  </inkml:definitions>
  <inkml:trace contextRef="#ctx0" brushRef="#br0">175 0 6118,'0'0'14429,"-11"2"-12106,-20 5-1037,1 2 1,0 1-1,-35 16 1,64-26-1281,1 0-1,0 0 1,0 0 0,-1 0-1,1 0 1,0 0 0,-1 0-1,1 0 1,0 0 0,0 0-1,-1 0 1,1 1 0,0-1-1,0 0 1,-1 0 0,1 0-1,0 0 1,0 0 0,-1 1-1,1-1 1,0 0 0,0 0-1,0 0 1,-1 1 0,1-1-1,0 0 1,0 0 0,0 1-1,0-1 1,0 0 0,-1 0-1,1 1 1,0-1 0,0 0-1,0 1 1,0-1 0,0 0-1,0 0 1,0 1 0,0-1-1,0 0 1,0 1 0,0-1-1,0 0 1,0 0 0,0 1-1,0-1 1,1 0 0,-1 1-1,20 3-189,40-3-939,-50-1 786,-1 0 20,4 0-62,0 0 1,0 1-1,-1 0 1,17 4-1,-27-4 356,1-1 0,0 1 0,0 0 0,-1 0 0,1 0 0,-1 1 0,1-1 0,-1 1 0,0-1 0,1 1 0,-1 0 0,0 0 0,0 0 0,0 0 0,0 0 0,0 0 0,-1 0 0,1 1 0,-1-1 0,0 1 0,1-1 0,-1 1 0,0-1 0,0 1 0,0 4 0,-1-5 91,0 0 0,0 0 0,0 1 0,0-1 0,-1 0 0,1 1 1,-1-1-1,1 0 0,-1 0 0,0 0 0,0 0 0,0 0 0,0 0 1,0 0-1,-1 0 0,1 0 0,-1 0 0,1-1 0,-1 1 1,1 0-1,-1-1 0,0 0 0,0 1 0,0-1 0,0 0 0,0 0 1,-3 1-1,-8 5 125,1-2 1,-1 0 0,-16 4-1,27-9-206,-12 5-83,-1-2 0,0 0 0,-18 1 0,2-7-4165,20-5-3004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2.993"/>
    </inkml:context>
    <inkml:brush xml:id="br0">
      <inkml:brushProperty name="width" value="0.025" units="cm"/>
      <inkml:brushProperty name="height" value="0.025" units="cm"/>
    </inkml:brush>
  </inkml:definitions>
  <inkml:trace contextRef="#ctx0" brushRef="#br0">34 0 5733,'0'0'13768,"-4"8"-12193,-2 7-1179,1 0 0,0 0 0,1 0-1,1 1 1,0-1 0,2 1 0,-1 19 0,1-3-101,2 0 0,8 61 0,-4-73-192,-1 0-1,2 0 1,13 29 0,-19-49-88,0 0 0,0 0 1,0 1-1,0-1 0,0 0 0,0 0 1,0 0-1,0 0 0,0 0 1,0 1-1,0-1 0,0 0 0,0 0 1,0 0-1,0 0 0,1 0 0,-1 1 1,0-1-1,0 0 0,0 0 0,0 0 1,0 0-1,0 0 0,0 0 1,0 0-1,1 0 0,-1 1 0,0-1 1,0 0-1,0 0 0,0 0 0,0 0 1,1 0-1,-1 0 0,0 0 0,0 0 1,0 0-1,0 0 0,0 0 1,1 0-1,-1 0 0,0 0 0,0 0 1,0 0-1,0 0 0,0 0 0,1 0 1,-1 0-1,0 0 0,0 0 0,0-1 1,0 1-1,0 0 0,1 0 1,-1 0-1,0 0 0,0 0 0,0 0 1,0 0-1,0 0 0,0-1 0,0 1 1,6-15 397,0-25-236,-6 40-170,26-161-55,-21 138-20,1-1-1,1 1 1,2 1-1,18-38 1,-27 58 63,1 1-1,-1-1 1,1 1 0,0 0 0,-1-1 0,1 1-1,0 0 1,0-1 0,0 1 0,0 0-1,0 0 1,0 0 0,0 0 0,0 0-1,1 0 1,-1 0 0,0 0 0,0 1 0,1-1-1,-1 0 1,1 1 0,-1-1 0,1 1-1,-1-1 1,1 1 0,-1 0 0,1 0-1,-1 0 1,1 0 0,-1 0 0,1 0 0,-1 0-1,1 0 1,-1 0 0,1 1 0,1 0-1,-1 0-1,0 1-1,-1-1 0,1 1 1,-1 0-1,1-1 0,-1 1 0,0 0 1,1 0-1,-1 0 0,0 0 0,0 0 1,-1 0-1,1 0 0,0 0 0,-1 0 1,1 1-1,-1-1 0,0 0 1,1 0-1,-1 0 0,0 1 0,0-1 1,-1 4-1,-1-1 22,1 0 0,-1-1 1,0 1-1,0-1 0,0 1 1,-1-1-1,0 0 0,0 0 1,0 0-1,0 0 0,0 0 0,-1-1 1,0 1-1,1-1 0,-1 0 1,-7 4-1,2-1 27,-1 0 1,0 0 0,0-1-1,-1-1 1,1 0-1,-15 4 1,7-8-51,16-9-1455,3 7 1170,0 0 0,1 0 1,-1 0-1,0 0 0,1 0 1,-1 0-1,1 1 1,0-1-1,-1 1 0,1-1 1,2-1-1,51-25-7233,-22 15 2156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3.352"/>
    </inkml:context>
    <inkml:brush xml:id="br0">
      <inkml:brushProperty name="width" value="0.025" units="cm"/>
      <inkml:brushProperty name="height" value="0.025" units="cm"/>
    </inkml:brush>
  </inkml:definitions>
  <inkml:trace contextRef="#ctx0" brushRef="#br0">64 81 8264,'0'0'14462,"-8"5"-13747,-31 25-90,38-29-593,-1 0 1,1 1-1,-1-1 0,1 1 1,0 0-1,0-1 1,0 1-1,0 0 0,0-1 1,0 1-1,0 0 0,0 0 1,1 0-1,-1 0 1,1 0-1,0 0 0,-1 0 1,1 0-1,0 0 0,0 0 1,0 0-1,0 0 0,1 0 1,-1 0-1,0 0 1,1 0-1,0 0 0,-1 0 1,2 2-1,-1-3-7,0 0 1,0 0-1,1 0 1,-1 0-1,0 0 0,1-1 1,-1 1-1,0 0 0,1-1 1,-1 1-1,1-1 1,-1 1-1,1-1 0,-1 1 1,1-1-1,-1 0 1,1 0-1,-1 0 0,1 0 1,-1 0-1,1 0 0,0-1 1,-1 1-1,1 0 1,-1-1-1,1 1 0,1-2 1,2 1 64,0-1 1,0 0 0,0 0-1,0-1 1,0 1 0,7-7-1,-6 3-58,0 0 0,0 0 0,-1 0-1,0-1 1,-1 0 0,1 0 0,4-12 0,-7 15 35,0 0 0,-1 0 0,1-1 0,-1 1 1,0 0-1,0-1 0,-1 1 0,1-1 0,-1 1 0,0-1 1,0 1-1,-1-1 0,1 1 0,-1-1 0,-2-6 1,3 10-67,-1 0 1,1 0 0,0 0 0,-1 0-1,1 0 1,-1 0 0,1 1 0,-1-1 0,0 0-1,1 0 1,-1 0 0,0 1 0,1-1-1,-1 0 1,0 1 0,0-1 0,0 1 0,0-1-1,0 1 1,0-1 0,0 1 0,0-1-1,1 1 1,-2 0 0,1 0 0,0-1 0,0 1-1,0 0 1,0 0 0,0 0 0,0 0-1,0 0 1,0 1 0,0-1 0,0 0 0,0 0-1,0 1 1,0-1 0,0 0 0,0 1-1,0-1 1,1 1 0,-1-1 0,0 1 0,-1 0-1,0 1-79,-1 0-1,1 0 1,-1 0 0,1 0-1,0 0 1,0 0-1,0 0 1,0 1 0,0-1-1,1 1 1,-1-1-1,1 1 1,-1 0 0,0 5-1,1-7-109,0 1 0,1 0 0,0 0 0,-1 0 1,1 0-1,0 0 0,0 0 0,0 0 0,1 0 0,-1 0 0,0 0 0,1 0 0,-1 0 0,1 0 0,-1 0 0,1 0 0,0 0 1,0-1-1,0 1 0,0 0 0,0-1 0,1 1 0,2 2 0,-1-2-401,0 0-1,0 0 1,0-1 0,0 1-1,1-1 1,-1 0 0,1 0-1,-1 0 1,1-1 0,-1 1-1,1-1 1,5 0 0,24 0-5017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3.699"/>
    </inkml:context>
    <inkml:brush xml:id="br0">
      <inkml:brushProperty name="width" value="0.025" units="cm"/>
      <inkml:brushProperty name="height" value="0.025" units="cm"/>
    </inkml:brush>
  </inkml:definitions>
  <inkml:trace contextRef="#ctx0" brushRef="#br0">142 1 12332,'0'0'9219,"-9"1"-7826,1 0-1134,0 1-1,0 0 0,0 0 1,1 1-1,-1 0 0,1 0 1,-1 1-1,1 0 0,0 0 1,0 0-1,1 1 0,0 1 1,-1-1-1,2 1 0,-1 0 0,1 0 1,-10 14-1,16-20-269,-1 0 0,0 1 0,0-1 0,1 1 0,-1-1 0,1 0 0,-1 1 0,0-1 0,1 0 0,-1 0 0,1 1 0,-1-1 0,0 0 0,1 0 0,-1 1 0,1-1 0,-1 0 0,1 0 0,-1 0 0,1 0-1,-1 0 1,1 0 0,-1 0 0,1 0 0,-1 0 0,1 0 0,-1 0 0,1 0 0,-1 0 0,2-1 0,15 1-506,31-7-214,-23 3 1,1 0 1,-1 2 0,1 0-1,45 5 1,-71-3 757,1 0 0,0 0 0,0 0 0,0 0 0,0 0 0,0 0 0,-1 0 0,1 1 0,0-1 0,0 0 0,0 1 0,-1-1 0,1 0 0,0 1 0,-1-1 0,1 1 0,0-1 0,-1 1 0,1 0 0,0-1 0,-1 1 0,1 0 0,-1-1 0,1 1 0,-1 0 0,1-1 0,-1 1 0,0 0 0,1 0 0,-1 0 0,0-1 0,0 1 0,0 0 0,0 0 0,1 0 0,-1 0 0,0 0 0,0-1 0,-1 1 0,1 0 0,0 0 0,0 0 0,0 0 0,0-1 0,-1 2 0,0 1 116,0 0 0,-1 0 0,1-1 0,-1 1 0,1 0 0,-1-1 0,0 1 0,0-1 0,0 0 0,-1 0 0,-2 3 0,-17 11 992,-44 22 0,56-33-1053,1-1 0,-1 0-1,1-1 1,-1 0 0,0 0-1,0-1 1,0 0 0,-11 0 0,21-2-141,0 0 0,-1 0 1,1 0-1,0 0 1,0 0-1,0 0 0,0 0 1,-1 0-1,1 0 1,0 0-1,0 0 0,0 0 1,-1 0-1,1 0 1,0 0-1,0 0 1,0 0-1,0 0 0,-1 0 1,1 0-1,0 0 1,0-1-1,0 1 0,0 0 1,-1 0-1,1 0 1,0 0-1,0 0 0,0 0 1,0-1-1,0 1 1,0 0-1,0 0 1,-1 0-1,1 0 0,0-1 1,0 1-1,0 0 1,0 0-1,0 0 0,0 0 1,0-1-1,0 1 1,0 0-1,0 0 0,0 0 1,0-1-1,7-9-2205,13-8-1657,6 1-2326,5-2-3779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1.975"/>
    </inkml:context>
    <inkml:brush xml:id="br0">
      <inkml:brushProperty name="width" value="0.025" units="cm"/>
      <inkml:brushProperty name="height" value="0.025" units="cm"/>
    </inkml:brush>
  </inkml:definitions>
  <inkml:trace contextRef="#ctx0" brushRef="#br0">1 0 8456,'0'0'16528,"12"4"-15685,0 0-752,1-1 0,0 0-1,0-1 1,0-1 0,0 0 0,0 0-1,0-2 1,1 1 0,16-4 0,-20 1-535,20-3 229,-9 5-6360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4.070"/>
    </inkml:context>
    <inkml:brush xml:id="br0">
      <inkml:brushProperty name="width" value="0.025" units="cm"/>
      <inkml:brushProperty name="height" value="0.025" units="cm"/>
    </inkml:brush>
  </inkml:definitions>
  <inkml:trace contextRef="#ctx0" brushRef="#br0">106 32 11115,'0'0'13725,"-10"-6"-12791,-30-17-283,38 23-612,1-1 0,-1 1 0,1-1 1,-1 1-1,1 0 0,-1-1 0,1 1 0,-1 0 0,1 0 0,-1 0 1,0 0-1,1 0 0,-1 1 0,1-1 0,-1 0 0,1 1 0,-1-1 1,1 1-1,-1 0 0,1-1 0,0 1 0,-1 0 0,1 0 0,0 0 1,-1 0-1,1 0 0,0 0 0,0 0 0,0 0 0,0 0 1,0 1-1,0-1 0,0 0 0,-1 4 0,2-4-24,-1 0 0,0 1-1,0-1 1,0 1 0,1-1 0,-1 1 0,1-1-1,-1 1 1,1-1 0,0 1 0,-1 0 0,1-1-1,0 1 1,0-1 0,0 1 0,0 0 0,1-1-1,-1 1 1,0-1 0,1 1 0,-1 0-1,1-1 1,-1 1 0,1-1 0,0 1 0,0-1-1,0 0 1,1 3 0,6 0-51,0 0 1,0 0-1,0-1 0,0 0 1,1-1-1,-1 0 0,15 2 0,-15-3-91,0 0-1,-1 0 0,1 1 0,-1 0 0,1 1 0,-1-1 0,0 2 0,0-1 1,0 1-1,8 6 0,-13-10 139,-1 1 0,0 0 1,0 0-1,0 0 1,0 0-1,0 0 0,0 0 1,-1 0-1,1 0 0,0 0 1,0 0-1,-1 1 0,1-1 1,-1 0-1,1 0 0,-1 1 1,1-1-1,-1 0 1,0 1-1,0-1 0,0 0 1,0 1-1,0-1 0,0 0 1,0 1-1,0-1 0,0 1 1,-1 1-1,-1 0 61,1-1 1,-1 1-1,0-1 0,0 1 1,0-1-1,0 0 0,0 0 0,0 0 1,-1 0-1,1-1 0,-1 1 1,-4 1-1,-4 3 119,-1-1-1,0 0 1,0-1-1,-1 0 1,-13 2 0,-13-7-923,31-6-2426,24-5-1787,5 1 108,3-1-1083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4.412"/>
    </inkml:context>
    <inkml:brush xml:id="br0">
      <inkml:brushProperty name="width" value="0.025" units="cm"/>
      <inkml:brushProperty name="height" value="0.025" units="cm"/>
    </inkml:brush>
  </inkml:definitions>
  <inkml:trace contextRef="#ctx0" brushRef="#br0">35 330 5061,'0'0'22261,"-11"65"-21749,2-37-319,5-1-129,-4-4-64,6-4 0,2-7-481,0-5-704,8-7-2979,4-13 609,0-9-2947</inkml:trace>
  <inkml:trace contextRef="#ctx0" brushRef="#br0" timeOffset="1">95 48 11627,'0'0'12716,"23"-47"-14574,-19 47-1121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4.816"/>
    </inkml:context>
    <inkml:brush xml:id="br0">
      <inkml:brushProperty name="width" value="0.025" units="cm"/>
      <inkml:brushProperty name="height" value="0.025" units="cm"/>
    </inkml:brush>
  </inkml:definitions>
  <inkml:trace contextRef="#ctx0" brushRef="#br0">33 0 14350,'0'0'9288,"-1"13"-8044,-12 150 1565,-4 75-1705,17-237-1098,0 0 0,0 0 0,0 0 0,0 0 0,0 0 0,0 0 0,0 0 0,1 0 0,-1 0 0,0 0-1,0 0 1,1 0 0,-1 0 0,1 0 0,-1 0 0,1-1 0,-1 1 0,1 0 0,-1 0 0,1 0 0,0-1 0,0 1 0,-1 0 0,1-1-1,0 1 1,2 1 0,-2-2 11,1 0 0,0 1 0,0-1 0,0 0 0,0 0 0,0 0 0,0 0 0,0 0 0,0-1 0,0 1 0,-1 0 0,1-1 0,3-1 0,7-3 11,0-1 0,0 0-1,14-10 1,-22 13-99,5-3-42,57-31-334,-63 35 439,1 0 0,0 1 0,0-1 0,0 1 0,1 0 0,-1 0 0,0 0 0,0 1 0,0 0 0,1-1-1,-1 2 1,0-1 0,0 0 0,1 1 0,3 1 0,-7-2 4,1 1 0,-1 0 0,0 0 0,0 0 0,0 0 0,-1 0 0,1 0 0,0 0 0,0 0-1,-1 0 1,1 0 0,0 0 0,-1 1 0,1-1 0,-1 0 0,1 0 0,-1 1 0,0-1 0,0 0-1,1 1 1,-1-1 0,0 0 0,0 1 0,0-1 0,-1 0 0,1 1 0,0-1 0,0 0 0,-1 1 0,1-1-1,-1 1 1,0 2 1,0 0 0,0 0 0,-1 0-1,1 0 1,-1 0 0,0 0 0,0-1-1,-5 7 1,-2-3 75,1 0-1,-1 0 0,-1-1 1,1 0-1,-1-1 0,0 0 1,0-1-1,-1 0 0,1-1 1,-1 0-1,0 0 1,0-1-1,0-1 0,0 0 1,0 0-1,0-1 0,0 0 1,-16-3-1,26 3-126,-1 0 0,1 0 1,-1 0-1,1-1 0,-1 1 0,1 0 0,-1-1 0,1 1 0,0-1 0,-1 1 0,1-1 1,-1 1-1,1-1 0,0 0 0,0 0 0,-1 0 0,1 0 0,0 0 0,0 0 1,0 0-1,0 0 0,0 0 0,0-1 0,1 1 0,-1 0 0,0-1 0,1 1 1,-1 0-1,1-1 0,-1 1 0,1-1 0,-1 1 0,1-1 0,0 1 0,0-1 0,0 1 1,0-1-1,0 1 0,0-3 0,1 0-669,0 1 0,1-1 0,-1 1 0,1 0 0,0 0 0,-1-1 0,1 1 0,1 0 0,-1 0 0,0 1 1,1-1-1,-1 0 0,1 1 0,0 0 0,4-4 0,20-9-7294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5.203"/>
    </inkml:context>
    <inkml:brush xml:id="br0">
      <inkml:brushProperty name="width" value="0.025" units="cm"/>
      <inkml:brushProperty name="height" value="0.025" units="cm"/>
    </inkml:brush>
  </inkml:definitions>
  <inkml:trace contextRef="#ctx0" brushRef="#br0">1 0 6342,'0'0'16875,"5"10"-15583,3 14-881,0 0 0,-2 1 0,0-1 0,-2 1 0,-1 0 0,1 44 0,-6 32 343,0-51-1969,1 1-6049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3:55.545"/>
    </inkml:context>
    <inkml:brush xml:id="br0">
      <inkml:brushProperty name="width" value="0.025" units="cm"/>
      <inkml:brushProperty name="height" value="0.025" units="cm"/>
    </inkml:brush>
  </inkml:definitions>
  <inkml:trace contextRef="#ctx0" brushRef="#br0">15 87 17649,'0'0'5023,"10"-1"-3331,-9 0-1609,80-15 1409,-76 15-1470,-1 0-1,0 0 1,0 0 0,1-1-1,-1 1 1,0-1 0,0 0-1,-1-1 1,1 1 0,0-1-1,-1 1 1,0-1-1,1 0 1,-1 0 0,0-1-1,0 1 1,-1-1 0,4-5-1,-6 8 8,1 1-1,-1 0 1,0-1-1,0 1 1,0-1 0,0 1-1,0-1 1,0 1-1,0-1 1,0 1-1,0-1 1,0 1-1,0-1 1,0 1 0,-1-1-1,1 1 1,0 0-1,0-1 1,0 1-1,-1-1 1,1 1-1,0 0 1,0-1 0,-1 1-1,1-1 1,0 1-1,-1 0 1,1-1-1,0 1 1,-1 0-1,1 0 1,-1-1-1,-20-4 493,-22 8 184,36-1-660,1 0 0,0 0 0,1 1 0,-1 0 0,0 0 0,1 0 0,-1 0 0,1 1 0,0 0 0,0 0 0,1 1 0,-1-1 0,1 1 0,-4 6 1,5-7-31,0 0 0,0 0 0,0 1 1,1-1-1,0 1 0,0 0 0,0 0 0,0 0 1,1 0-1,0 0 0,0 0 0,0 0 1,1 0-1,-1 0 0,1 0 0,1 0 1,0 11-1,1-13-44,0 0-1,-1 0 1,1 0 0,0 0 0,0 0-1,0 0 1,1 0 0,-1-1 0,1 1 0,0-1-1,-1 0 1,1 0 0,0 0 0,0 0-1,0 0 1,1 0 0,-1-1 0,0 0 0,1 1-1,-1-1 1,1-1 0,-1 1 0,5 0-1,6 2-1513,1-1 0,-1-1-1,1-1 1,20-1-1,2-4-6693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0.477"/>
    </inkml:context>
    <inkml:brush xml:id="br0">
      <inkml:brushProperty name="width" value="0.025" units="cm"/>
      <inkml:brushProperty name="height" value="0.025" units="cm"/>
    </inkml:brush>
  </inkml:definitions>
  <inkml:trace contextRef="#ctx0" brushRef="#br0">232 1 9705,'-10'1'5504,"-1"1"-4840,-11 1 718,1 1 1,0 0-1,-40 15 1,56-17-1264,0 1 0,0-1 1,0 1-1,0-1 0,0 2 1,0-1-1,1 0 0,-1 1 1,1 0-1,0 0 0,0 0 1,1 1-1,-1-1 0,1 1 1,0 0-1,0 0 0,1 0 1,-1 0-1,1 0 0,0 1 1,-2 8-1,4-13-75,0 0 1,0 0-1,0-1 1,0 1-1,-1 0 1,1 0-1,0 0 0,1 0 1,-1 0-1,0 0 1,0-1-1,0 1 0,0 0 1,1 0-1,-1 0 1,0 0-1,1-1 0,-1 1 1,1 0-1,-1 0 1,1-1-1,-1 1 0,1 0 1,-1-1-1,1 1 1,0 0-1,-1-1 1,1 1-1,1 0 0,0 0 3,0-1 0,1 1-1,-1 0 1,1-1 0,-1 1-1,1-1 1,-1 0 0,1 0-1,-1 0 1,5 0 0,3-1 20,1-1 1,-1 0-1,0-1 1,13-5-1,-1-1-6,0-2 0,34-22-1,-49 28-61,-1 1-1,0-1 0,0 1 1,0-2-1,-1 1 0,1-1 1,-1 1-1,-1-2 0,1 1 1,-1 0-1,0-1 0,5-11 1,-9 18 1,-1 1-1,1-1 1,0 0 0,0 0 0,0 0 0,0 1 0,-1-1 0,1 0 0,0 0 0,0 0 0,0 0 0,0 0-1,-1 0 1,1 1 0,0-1 0,0 0 0,-1 0 0,1 0 0,0 0 0,0 0 0,-1 0 0,1 0 0,0 0 0,0 0-1,0 0 1,-1 0 0,1 0 0,0 0 0,0 0 0,-1 0 0,1 0 0,0 0 0,0 0 0,0-1 0,-1 1-1,1 0 1,0 0 0,0 0 0,0 0 0,-1 0 0,1-1 0,0 1 0,0 0 0,0 0 0,0 0 0,-1 0-1,1-1 1,0 1 0,0 0 0,0 0 0,0-1 0,0 1 0,0 0 0,0 0 0,0 0 0,0-1 0,0 1 0,0 0-1,0 0 1,0-1 0,-9 11-3,0 1-1,2 1 1,-1-1-1,1 1 0,1 0 1,0 1-1,1-1 1,0 1-1,1 0 1,1 1-1,0-1 1,1 0-1,0 1 0,1 0 1,0-1-1,1 1 1,2 19-1,-1-30 5,-1 0 0,1 0 0,-1 0 0,1 0 0,0 0 0,0-1 0,0 1 0,0 0 0,1 0-1,-1-1 1,1 1 0,0-1 0,0 1 0,0-1 0,0 1 0,0-1 0,0 0 0,0 0 0,1 0 0,-1-1 0,1 1 0,3 1-1,2 0 10,1 0 0,-1-1 0,1 0 0,0 0 0,17 1 0,2 0-69,-27-3 51,0 0 1,0 1 0,0-1-1,0 1 1,0-1 0,0 1-1,0-1 1,0 1 0,0 0-1,-1-1 1,1 1 0,0 0-1,0 0 1,-1 0 0,1 0-1,-1-1 1,1 1 0,-1 0-1,1 0 1,-1 0 0,1 0-1,-1 0 1,0 0 0,1 0-1,-1 1 1,0-1 0,0 0-1,0 0 1,0 0 0,0 0-1,0 0 1,0 0 0,0 0-1,-1 0 1,1 0 0,0 0 0,-1 2-1,-14 38 345,10-31-135,-1 0 1,0-1-1,-1 0 0,0 0 0,0-1 0,-1 0 0,0 0 0,-16 11 1,18-15-142,0-1-1,0 0 1,-1 0 0,1 0 0,-1-1 0,0 0 0,0 0 0,0-1 0,1 1 0,-1-2 0,-1 1 0,1-1 0,0 0 0,-14-2 0,19 2-108,-1-1 1,1 1 0,-1-1 0,1 0 0,-1 0-1,1 0 1,0 0 0,-1 0 0,1 0 0,0-1-1,0 1 1,0-1 0,0 1 0,0-1 0,0 0-1,0 0 1,0 0 0,-2-4 0,2 2-265,0 0 0,0-1-1,0 0 1,0 1 0,1-1 0,0 0 0,0 0 0,0 0 0,0-6 0,1-4-1557,0 1 1,1-1 0,1 1-1,0-1 1,9-25 0,11-19-7316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0.818"/>
    </inkml:context>
    <inkml:brush xml:id="br0">
      <inkml:brushProperty name="width" value="0.025" units="cm"/>
      <inkml:brushProperty name="height" value="0.025" units="cm"/>
    </inkml:brush>
  </inkml:definitions>
  <inkml:trace contextRef="#ctx0" brushRef="#br0">19 1 13805,'0'0'5056,"10"10"-2830,14 13-605,36 48 1,-50-58-1380,0 1 0,-2 0 0,0 0 0,0 0 0,-1 1 0,9 31 1,-13-34-252,-1 0-1,0 1 1,-1-1 0,0 0 0,-1 1 0,0-1 0,-1 1 0,-1-1 0,1 0 0,-2 0 0,0 0-1,-1 0 1,0 0 0,0-1 0,-1 1 0,-1-1 0,0 0 0,-1-1 0,1 0 0,-2 0 0,0 0 0,0-1-1,-1 0 1,0 0 0,0-1 0,-20 13 0,4-9-3345,7-9-2933,4-3-6904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1.258"/>
    </inkml:context>
    <inkml:brush xml:id="br0">
      <inkml:brushProperty name="width" value="0.025" units="cm"/>
      <inkml:brushProperty name="height" value="0.025" units="cm"/>
    </inkml:brush>
  </inkml:definitions>
  <inkml:trace contextRef="#ctx0" brushRef="#br0">39 0 15246,'0'0'6086,"-10"70"-4741,7-38-480,1 6-96,2 2-289,0-2-287,0-4-161,1-4 0,4-8-32,-1-9-160,-1-8-385,-6-20-5092,-12-7 160,-3-7-2403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1.585"/>
    </inkml:context>
    <inkml:brush xml:id="br0">
      <inkml:brushProperty name="width" value="0.025" units="cm"/>
      <inkml:brushProperty name="height" value="0.025" units="cm"/>
    </inkml:brush>
  </inkml:definitions>
  <inkml:trace contextRef="#ctx0" brushRef="#br0">1 80 11275,'0'0'11979,"72"-5"-10506,-33 5-416,5-5-608,0-2-257,1-2-192,-5 0 32,-7 1-865,-11-1-960,-5 0-738,-7 1-1473,-7-2-2722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1.955"/>
    </inkml:context>
    <inkml:brush xml:id="br0">
      <inkml:brushProperty name="width" value="0.025" units="cm"/>
      <inkml:brushProperty name="height" value="0.025" units="cm"/>
    </inkml:brush>
  </inkml:definitions>
  <inkml:trace contextRef="#ctx0" brushRef="#br0">50 1 14125,'0'0'5739,"-4"11"-3497,-6 18-1352,1 0 0,1 0-1,2 1 1,1 0 0,-1 32 0,6-56-861,-1 7 47,1 0-1,0 0 1,1-1-1,1 1 1,5 22 0,-7-32-64,1-1 1,0 1-1,0-1 1,1 1 0,-1-1-1,0 0 1,1 0-1,-1 0 1,1 0 0,0 0-1,0 0 1,0 0-1,0 0 1,0-1-1,0 1 1,0-1 0,0 1-1,1-1 1,-1 0-1,1 0 1,-1 0 0,1 0-1,-1 0 1,1-1-1,-1 1 1,1-1 0,0 0-1,-1 0 1,1 0-1,0 0 1,-1 0-1,1 0 1,-1-1 0,6-1-1,-3 1-13,1-1-1,0-1 1,-1 1 0,0-1-1,1 0 1,-1 0-1,0 0 1,0-1 0,6-6-1,-7 6-32,1 1 0,-1-1 1,1 1-1,0 0 0,0 0 0,0 0 0,0 0 0,0 1 1,7-2-1,-11 4 36,-1 0-1,1 0 1,-1 0 0,1 1-1,-1-1 1,0 0 0,1 0 0,-1 0-1,1 1 1,-1-1 0,0 0-1,1 1 1,-1-1 0,0 0 0,1 1-1,-1-1 1,0 0 0,1 1 0,-1-1-1,0 0 1,0 1 0,0-1-1,1 1 1,-1-1 0,0 1 0,0-1-1,0 1 1,0-1 0,0 0-1,0 1 1,0-1 0,0 1 0,0-1-1,0 1 1,0 0 0,0 24 190,0-19-115,-4 34 244,2-33-285,1 1 0,0-1 0,0 1 0,1-1 0,0 1 0,1-1 1,0 0-1,1 10 0,-1-16-30,0 0 0,-1 0 1,1 0-1,-1-1 0,1 1 1,0 0-1,-1-1 0,1 1 1,0 0-1,0-1 0,0 1 0,-1-1 1,1 1-1,0-1 0,0 0 1,0 1-1,0-1 0,0 0 1,0 0-1,0 0 0,0 1 1,0-1-1,0 0 0,0 0 0,0 0 1,0-1-1,0 1 0,-1 0 1,1 0-1,0 0 0,0-1 1,0 1-1,0 0 0,0-1 0,0 1 1,0-1-1,0 0 0,33-20 155,-23 11-214,-1-2-1,0 1 1,0-1 0,-1 0-1,-1-1 1,0 0-1,-1-1 1,0 0 0,-1 0-1,7-25 1,-16 58 107,-2 1 124,2 1 1,0-1-1,1 1 0,2 39 0,0-59-201,1 0 0,-1 0 0,0 0 0,0 1 0,1-1 0,-1 0 0,0 0 0,1-1 0,-1 1 0,1 0 0,0 0 0,-1 0 0,1 0 0,0 0 0,-1 0 0,1-1 0,0 1 0,0 0 0,0-1 0,0 1 0,0-1 0,-1 1 0,1-1 0,0 1 0,0-1 0,0 1 0,0-1 0,1 0 0,-1 0 0,0 0 0,0 1 0,0-1 0,0 0 0,0 0 0,0 0 0,2-1 0,17-6-3515,-6-8-3930,-7-4-1650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2.330"/>
    </inkml:context>
    <inkml:brush xml:id="br0">
      <inkml:brushProperty name="width" value="0.025" units="cm"/>
      <inkml:brushProperty name="height" value="0.025" units="cm"/>
    </inkml:brush>
  </inkml:definitions>
  <inkml:trace contextRef="#ctx0" brushRef="#br0">1 31 14157,'0'0'11595,"74"11"-10762,-37-14-641,3-3-160,0-1-672,0-2-1634,-5 1-1986,-5 0-3524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2.297"/>
    </inkml:context>
    <inkml:brush xml:id="br0">
      <inkml:brushProperty name="width" value="0.025" units="cm"/>
      <inkml:brushProperty name="height" value="0.025" units="cm"/>
    </inkml:brush>
  </inkml:definitions>
  <inkml:trace contextRef="#ctx0" brushRef="#br0">3 0 15535,'0'0'12492,"-3"60"-13325,20-46-1473,-2-4-1250,4 1-2466,2-4-6053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2.639"/>
    </inkml:context>
    <inkml:brush xml:id="br0">
      <inkml:brushProperty name="width" value="0.025" units="cm"/>
      <inkml:brushProperty name="height" value="0.025" units="cm"/>
    </inkml:brush>
  </inkml:definitions>
  <inkml:trace contextRef="#ctx0" brushRef="#br0">114 0 13229,'0'0'11498,"-11"4"-9448,6-2-1817,-46 15 1304,47-16-1442,1 1 0,-1-1 0,0 1 0,1 0 0,-1 1 1,1-1-1,0 0 0,-1 1 0,1 0 0,0 0 0,1 0 0,-5 5 0,12-7-234,-1 1-1,0-1 1,1 0 0,-1 0-1,0 0 1,1-1 0,-1 1-1,1-1 1,7-1 0,1 2-337,-7 0 284,1 0-1,0 1 0,-1 0 0,1 0 0,-1 0 1,0 1-1,0 0 0,0 0 0,0 0 1,0 1-1,-1 0 0,8 6 0,-11-8 255,-1-1 0,0 1 0,1-1-1,-1 1 1,0 0 0,1 0 0,-1 0-1,0 0 1,0 0 0,-1 0 0,1 0-1,0 0 1,-1 0 0,1 0 0,-1 0-1,0 0 1,1 0 0,-1 1 0,0-1-1,0 0 1,-1 0 0,1 0 0,0 0-1,-1 0 1,1 1 0,-1-1 0,0 0-1,0 0 1,0 0 0,0 0 0,0-1 0,0 1-1,0 0 1,0 0 0,-1-1 0,1 1-1,-1-1 1,1 1 0,-1-1 0,0 1-1,0-1 1,-1 1 0,-4 3-51,1 0-1,-1 0 1,1-1 0,-1 0-1,0 0 1,-1-1 0,1 0-1,-1 0 1,1-1 0,-1 0-1,0 0 1,0-1 0,-10 1-1,12-4-3517,3-7-2974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4.802"/>
    </inkml:context>
    <inkml:brush xml:id="br0">
      <inkml:brushProperty name="width" value="0.025" units="cm"/>
      <inkml:brushProperty name="height" value="0.025" units="cm"/>
    </inkml:brush>
  </inkml:definitions>
  <inkml:trace contextRef="#ctx0" brushRef="#br0">1 146 2787,'0'-21'929,"14"-40"-534,-6 29 2582,-1 0 4221,-5 39-394,3 54-5451,-6-35-911,0-18-292,1 0-1,0 1 1,0-1-1,1 0 1,-1 0-1,4 12 1,-3-19-131,-1 0-1,1 0 1,-1-1 0,1 1 0,-1 0-1,1 0 1,0-1 0,-1 1 0,1 0-1,0-1 1,0 1 0,-1-1 0,1 1-1,0-1 1,0 1 0,0-1 0,0 0-1,0 1 1,0-1 0,0 0 0,0 0-1,-1 0 1,1 1 0,0-1 0,0 0-1,0 0 1,0 0 0,0-1 0,0 1-1,0 0 1,0 0 0,0 0 0,2-1-1,30-14 466,-18 3-376,-1-1 0,19-19 0,-23 21-100,1 0 0,1 0-1,-1 1 1,24-14 0,-35 24 7,0 0 0,1-1 0,-1 1 1,0 0-1,1 0 0,-1 0 0,0 0 0,1-1 0,-1 1 1,0 0-1,1 0 0,-1 0 0,0 0 0,1 0 0,-1 0 0,0 0 1,1 0-1,-1 0 0,1 0 0,-1 0 0,0 0 0,1 0 0,-1 1 1,0-1-1,1 0 0,-1 0 0,0 0 0,1 0 0,-1 1 1,0-1-1,1 0 0,-1 0 0,0 1 0,0-1 0,1 0 0,-1 0 1,0 1-1,0-1 0,0 0 0,1 1 0,-1-1 0,0 1 0,4 22 569,-9 25 226,-4 10-207,9-58-591,1 0 1,-1 1-1,0-1 0,0 1 1,1-1-1,-1 1 0,0-1 1,1 0-1,-1 1 0,1-1 1,-1 0-1,0 1 0,1-1 1,-1 0-1,1 0 0,-1 1 1,1-1-1,-1 0 0,1 0 1,-1 0-1,1 0 0,-1 1 1,1-1-1,-1 0 0,1 0 1,-1 0-1,1 0 0,-1 0 1,1 0-1,-1 0 0,1-1 1,-1 1-1,1 0 0,-1 0 1,1 0-1,0-1 0,21-5 285,-9-1-252,-2-1 1,1 0 0,-1 0 0,0-2 0,15-15 0,-18 16-48,1 0 0,0 1 1,1 0-1,0 0 0,0 1 1,1 0-1,17-8 0,-27 15-1,-1 0-1,0 0 1,1 0-1,-1 0 0,1-1 1,-1 1-1,0 0 1,1 0-1,-1 0 1,1 0-1,-1 0 1,0 0-1,1 0 0,-1 0 1,1 0-1,-1 0 1,0 0-1,1 1 1,-1-1-1,1 0 1,-1 0-1,0 0 0,1 0 1,-1 1-1,0-1 1,1 0-1,-1 0 1,0 1-1,1-1 1,-1 0-1,0 1 0,0-1 1,1 0-1,-1 0 1,0 1-1,0-1 1,0 1-1,0-1 1,1 0-1,-1 1 0,0-1 1,0 1-1,0 26 63,-14 25 131,3-31-164,8-15-31,0-1 1,1 1-1,-1-1 1,1 1-1,0 0 1,0 0-1,-1 10 1,3-15-717,3-3-85,-1-1 0,0 1 0,0 0 1,0-1-1,-1 1 0,1-1 0,0 0 0,-1 1 1,2-5-1,0 1-1439,11-18-6254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5.182"/>
    </inkml:context>
    <inkml:brush xml:id="br0">
      <inkml:brushProperty name="width" value="0.025" units="cm"/>
      <inkml:brushProperty name="height" value="0.025" units="cm"/>
    </inkml:brush>
  </inkml:definitions>
  <inkml:trace contextRef="#ctx0" brushRef="#br0">42 97 8648,'0'0'9951,"11"-5"-7848,6-2-1598,1 0 295,-1-1-1,1-1 0,-1 0 1,-1-1-1,24-18 0,-40 28-793,0 0-1,0-1 1,0 1-1,1 0 1,-1 0-1,0 0 1,0 0-1,0-1 1,0 1-1,0 0 1,1 0-1,-1 0 1,0 0-1,0-1 1,0 1-1,0 0 1,0 0-1,0-1 1,0 1-1,0 0 1,0 0-1,1-1 1,-1 1-1,0 0 1,0 0-1,0 0 1,-1-1-1,1 1 1,0 0-1,0 0 1,0-1-1,0 1 1,0 0-1,0 0 0,0-1 1,0 1-1,0 0 1,0 0-1,-1 0 1,1-1-1,0 1 1,0 0-1,0 0 1,0 0-1,-1 0 1,1 0-1,0-1 1,0 1-1,0 0 1,-1 0-1,1 0 1,0 0-1,0 0 1,0 0-1,-1 0 1,-22-3 169,-24 8 138,38-1-202,0 0 0,1 0 0,-1 0 0,1 1 0,0 1 0,0-1 0,1 1 0,0 0 1,-7 8-1,10-10-5,1 0 0,-1 0 0,1 1 0,0-1 0,0 1 0,1 0 0,-1-1 0,1 1 1,0 0-1,0 1 0,1-1 0,-1 0 0,1 1 0,1-1 0,-1 0 0,1 12 0,0-16-88,0 0 0,0 0 0,0 1-1,1-1 1,-1 0 0,1 0 0,-1 0-1,1 0 1,-1 1 0,1-1 0,0 0-1,0 0 1,-1 0 0,1 0 0,0 0-1,0-1 1,0 1 0,0 0 0,0 0-1,0 0 1,0-1 0,2 2 0,34 6 205,-24-7-329,1-2 0,-1 0 0,21-3 1,8-9-2476,-17-1-2744,-12 4-1220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7.187"/>
    </inkml:context>
    <inkml:brush xml:id="br0">
      <inkml:brushProperty name="width" value="0.025" units="cm"/>
      <inkml:brushProperty name="height" value="0.025" units="cm"/>
    </inkml:brush>
  </inkml:definitions>
  <inkml:trace contextRef="#ctx0" brushRef="#br0">109 52 5349,'0'0'11958,"3"-8"-9929,11-25-753,-13 33-1252,-1 0 1,0-1 0,0 1 0,0 0 0,0-1 0,0 1 0,0 0 0,0-1-1,0 1 1,0 0 0,0-1 0,0 1 0,0 0 0,0-1 0,0 1 0,0 0 0,0-1-1,0 1 1,0 0 0,-1-1 0,1 1 0,0 0 0,0 0 0,0-1 0,0 1 0,-1 0-1,1 0 1,0-1 0,0 1 0,-1 0 0,1 0 0,0 0 0,0-1 0,-1 1 0,1 0-1,0 0 1,0 0 0,-1 0 0,1 0 0,0-1 0,-1 1 0,1 0 0,0 0-1,-1 0 1,1 0 0,0 0 0,-1 0 0,1 0 0,0 0 0,-1 0 0,1 0 0,0 0-1,-1 1 1,1-1 0,-18 3 267,11 1-142,-1 1 0,2 0 1,-1 0-1,0 0 0,1 1 1,0 0-1,1 0 0,-1 1 1,1 0-1,0 0 0,1 0 1,-1 0-1,2 1 0,-1-1 1,1 1-1,0 0 0,0 0 0,-2 16 1,5-23-133,0 1 0,0-1 0,-1 0 0,1 0 0,0 0 0,1 0 0,-1 0 0,0 0 1,0 0-1,0 0 0,1 0 0,-1 0 0,0 0 0,1 0 0,-1 0 0,1 0 0,-1 0 0,1 0 0,-1 0 0,1 0 1,0 0-1,0 0 0,-1-1 0,1 1 0,0 0 0,0-1 0,0 1 0,0 0 0,1 0 0,1 0 4,0-1 0,0 1 0,-1-1 0,1 0 0,0 0 0,0 0-1,0 0 1,-1-1 0,1 1 0,0-1 0,4-1 0,3-1 5,0-1 0,0 0-1,0 0 1,0-2 0,12-7 0,-9 2-42,-1 0-1,19-22 1,-27 29 10,-1 0 0,0 0 0,0 0 0,0 0-1,0-1 1,-1 1 0,0-1 0,0 0 0,0 0 0,-1 0 0,1 0 0,0-9 0,-19 29 197,12-7-8,0-1 0,0 1 1,1 0-1,1 1 0,-1-1 0,1 1 0,1-1 0,0 1 1,0 0-1,0 0 0,0 12 0,2-20-155,0 0 0,0-1 0,0 1 0,1 0-1,-1 0 1,0-1 0,0 1 0,0-1 0,0 1 0,1 0-1,-1-1 1,0 1 0,1 0 0,-1-1 0,0 1 0,1-1 0,-1 1-1,1-1 1,-1 1 0,1-1 0,-1 1 0,1-1 0,-1 0-1,1 1 1,-1-1 0,1 0 0,0 1 0,-1-1 0,1 0-1,0 0 1,0 1 0,28-2 363,26-18-212,-3-14-251,-43 26 45,1 0-1,-1 1 1,1 0-1,1 0 1,-1 1-1,1 1 1,18-6-1,-29 10 28,0 0-1,0 0 1,1 0-1,-1 0 1,0 0 0,0 0-1,1 0 1,-1 0-1,0 0 1,1 0-1,-1 0 1,0 0 0,0 0-1,1 0 1,-1 0-1,0 0 1,0 0 0,1 1-1,-1-1 1,0 0-1,0 0 1,0 0 0,1 1-1,-1-1 1,0 0-1,0 0 1,0 0-1,0 1 1,1-1 0,-1 0-1,0 0 1,0 1-1,0-1 1,0 0 0,0 0-1,0 1 1,0-1-1,0 0 1,0 1 0,0-1-1,0 1 1,-2 17 67,-11 17 170,9-27-201,-9 25 766,18-24-317,15-12-178,-4-4-270,-1-1 1,0-1 0,20-15 0,-25 16-173,0 0 1,1 1-1,0 1 1,1 0-1,0 0 1,-1 1-1,21-6 1,-31 11 125,-1 0 1,1-1 0,-1 1-1,1 0 1,-1 0 0,1 0-1,-1 0 1,1 0 0,-1 0-1,1 0 1,-1 0 0,1 0-1,-1 0 1,1 0-1,-1 0 1,1 0 0,-1 0-1,1 0 1,-1 1 0,0-1-1,1 0 1,-1 0 0,1 1-1,-1-1 1,1 0 0,-1 1-1,0-1 1,1 0 0,-1 1-1,0-1 1,1 0 0,-1 1-1,0-1 1,0 1 0,1-1-1,-1 1 1,0-1 0,0 0-1,1 2 1,-7 24-53,-22 26 107,27-50-61,-5 8-1464,9-16-3003,10-15-1977,2 3-145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7.530"/>
    </inkml:context>
    <inkml:brush xml:id="br0">
      <inkml:brushProperty name="width" value="0.025" units="cm"/>
      <inkml:brushProperty name="height" value="0.025" units="cm"/>
    </inkml:brush>
  </inkml:definitions>
  <inkml:trace contextRef="#ctx0" brushRef="#br0">119 1 14478,'0'0'7153,"-9"-1"-4340,5 1-2527,-55 3 2656,57-3-2886,0 0 1,0 0-1,0 1 0,-1-1 1,1 1-1,0 0 0,0-1 1,0 1-1,1 0 0,-1 0 1,0 0-1,0 0 0,0 0 1,1 1-1,-1-1 0,0 0 0,1 1 1,0 0-1,-1-1 0,1 1 1,0 0-1,0-1 0,-1 1 1,1 0-1,1 0 0,-1 0 1,-1 4-1,2-6-54,1 1 1,-1 0-1,0 0 0,1 0 0,-1-1 1,1 1-1,-1 0 0,1-1 0,-1 1 1,1 0-1,-1-1 0,1 1 0,0-1 1,-1 1-1,1-1 0,0 1 0,0-1 1,-1 0-1,1 1 0,0-1 1,0 0-1,0 0 0,-1 1 0,1-1 1,0 0-1,0 0 0,0 0 0,0 0 1,-1 0-1,2 0 0,37 3-191,-28-3-7,1 1-8,-1 1 1,0 0-1,0 1 0,0 0 0,14 6 1,-23-8 196,0 0 0,0-1 0,0 1 1,0 0-1,0 0 0,0 1 0,0-1 1,0 0-1,0 1 0,0-1 0,-1 1 1,1-1-1,-1 1 0,1 0 0,-1 0 1,0 0-1,0-1 0,1 1 0,-1 0 1,0 1-1,-1-1 0,1 0 0,0 0 1,-1 0-1,1 0 0,-1 1 0,0-1 1,0 0-1,1 0 0,-1 1 0,-1-1 1,1 0-1,-1 4 0,0-3 70,-1 0 1,0-1-1,0 1 0,0-1 0,0 0 1,0 1-1,0-1 0,0 0 1,-1 0-1,1 0 0,-1-1 0,0 1 1,1-1-1,-1 1 0,0-1 1,0 0-1,0 0 0,-6 1 1,-2 1-18,0 0 0,-1-1 1,-20 1-1,25-2-134,-17-3-2114,14-10-6003,6-5-9017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8.387"/>
    </inkml:context>
    <inkml:brush xml:id="br0">
      <inkml:brushProperty name="width" value="0.025" units="cm"/>
      <inkml:brushProperty name="height" value="0.025" units="cm"/>
    </inkml:brush>
  </inkml:definitions>
  <inkml:trace contextRef="#ctx0" brushRef="#br0">1 0 4356,'0'0'19053,"8"6"-18279,-5-4-704,0 0 1,0 0 0,0 0-1,0 1 1,-1-1-1,1 1 1,-1 0-1,0-1 1,1 1-1,-1 0 1,-1 0 0,1 0-1,0 1 1,-1-1-1,1 0 1,-1 1-1,0-1 1,0 1 0,0-1-1,-1 1 1,1-1-1,-1 7 1,-2 49 424,-2 0 0,-3 0 0,-23 95 0,31-151 491,4-8-398,15-24-242,22-41-397,-33 53 35,8-14-39,2 0-1,1 0 1,34-39 0,-47 63 3,0-1 0,0 2 0,0-1 1,1 1-1,0 0 0,1 1 0,-1 0 0,1 0 1,0 1-1,0 0 0,0 0 0,1 1 0,-1 1 1,1-1-1,0 1 0,0 1 0,14-1 1,-23 2 47,0 0 1,-1 0-1,1 0 1,0 1-1,-1-1 1,1 0 0,0 0-1,-1 0 1,1 0-1,0 1 1,-1-1 0,1 0-1,0 1 1,-1-1-1,1 0 1,0 1-1,-1-1 1,1 1 0,-1-1-1,1 1 1,-1-1-1,1 1 1,-1 0-1,0-1 1,1 1 0,-1-1-1,0 1 1,1 0-1,-1-1 1,0 1 0,0 0-1,0 0 1,1-1-1,-1 1 1,0 0-1,0-1 1,0 1 0,0 0-1,0 0 1,0-1-1,-1 1 1,1 0-1,0-1 1,0 1 0,0 0-1,-1-1 1,1 1-1,0 0 1,-1-1 0,1 1-1,-1 0 1,-1 3 0,1 0 1,-1 0 0,0-1 0,0 1 0,0-1 0,-1 1-1,1-1 1,-5 3 0,-8 6 90,-1-1 1,0 0-1,-1-1 0,-34 14 0,40-20 13,1 0 0,-1-1 1,0 0-1,0-1 0,0 0 0,0-1 0,0 0 0,0 0 0,-22-3 0,33 2-113,-1 0 1,1 0-1,-1 0 0,1 0 0,-1 0 1,1-1-1,-1 1 0,1 0 1,-1 0-1,1 0 0,-1-1 0,1 1 1,-1 0-1,1-1 0,-1 1 0,1 0 1,0-1-1,-1 1 0,1 0 0,0-1 1,-1 1-1,1-1 0,0 1 0,-1-1 1,1 1-1,0-1 0,0 1 0,0-1 1,-1 1-1,1-1 0,0 1 1,0-1-1,0 1 0,0-1 0,0 1 1,0-1-1,0 0 0,0 1 0,0-1 1,0 1-1,0-1 0,1 1 0,-1-1 1,0 1-1,0-1 0,0 1 0,1-1 1,-1 1-1,0-1 0,1 1 1,-1 0-1,0-1 0,1 1 0,-1-1 1,0 1-1,1 0 0,0-1 0,25-23-2126,4 9-2636,1 2 0,52-15 0,-45 16 215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8.901"/>
    </inkml:context>
    <inkml:brush xml:id="br0">
      <inkml:brushProperty name="width" value="0.025" units="cm"/>
      <inkml:brushProperty name="height" value="0.025" units="cm"/>
    </inkml:brush>
  </inkml:definitions>
  <inkml:trace contextRef="#ctx0" brushRef="#br0">3 14 3651,'0'0'22891,"3"10"-21647,-1-2-1071,0 0 0,-1 1 0,0-1-1,0 0 1,-1 1 0,0-1 0,0 1-1,-1-1 1,0 0 0,-3 13 0,2-15-131,1 1 0,-1 0 0,2-1 0,-1 1 0,1 0 0,0 0 0,1 7 0,-1-14-37,0 0 0,0 0 0,1 1 1,-1-1-1,0 0 0,0 0 0,1 0 0,-1 1 0,0-1 0,0 0 1,1 0-1,-1 0 0,0 0 0,0 0 0,1 0 0,-1 0 0,0 0 0,0 0 1,1 0-1,-1 0 0,0 0 0,1 0 0,-1 0 0,0 0 0,0 0 1,1 0-1,-1 0 0,0 0 0,0 0 0,1 0 0,-1 0 0,0 0 0,0 0 1,1-1-1,-1 1 0,0 0 0,0 0 0,1 0 0,-1-1 0,0 1 1,0 0-1,0 0 0,0 0 0,1-1 0,-1 1 0,11-10 122,-6 0-118,0 0-1,0-1 0,-1 1 1,0-1-1,-1 0 1,0 0-1,-1 0 1,0-1-1,-1 1 1,0 0-1,-2-21 1,-1 28-45,-5 11-31,-3 15-28,10-20 96,-1-1 0,1 1 0,0 0-1,-1 0 1,1 0 0,0 0 0,0 0 0,1-1 0,-1 1 0,0 0 0,1 0-1,-1 0 1,1-1 0,-1 1 0,1 0 0,0-1 0,0 1 0,0 0-1,-1-1 1,2 1 0,-1-1 0,0 1 0,0-1 0,0 0 0,1 1-1,-1-1 1,1 0 0,-1 0 0,1 0 0,-1 0 0,1 0 0,0-1-1,1 2 1,2-1 3,0 0-1,0 0 1,0 0-1,0-1 1,0 0-1,0 0 1,0 0-1,0-1 1,0 0-1,0 0 1,0 0-1,4-2 1,-1 0-14,-1 0 1,0-1-1,0 0 1,0 0 0,-1-1-1,0 1 1,1-2-1,-2 1 1,1-1 0,-1 1-1,0-2 1,0 1-1,0 0 1,-1-1-1,0 0 1,5-11 0,-31 38-210,15-11 279,1-1 0,0 2 1,1-1-1,0 1 1,1-1-1,-1 1 0,2 1 1,0-1-1,0 0 0,0 1 1,2 0-1,-2 12 0,4-22-47,0 0 0,0-1 0,-1 1-1,1 0 1,0 0 0,0-1 0,0 1 0,0-1-1,0 1 1,0-1 0,0 1 0,0-1-1,0 0 1,0 1 0,0-1 0,1 0-1,-1 0 1,0 0 0,0 0 0,0 0-1,0 0 1,0 0 0,2 0 0,38 0-152,-33-1-242,1 2-584,8-2-2557,-8-2-2422,-2-5-1114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9.229"/>
    </inkml:context>
    <inkml:brush xml:id="br0">
      <inkml:brushProperty name="width" value="0.025" units="cm"/>
      <inkml:brushProperty name="height" value="0.025" units="cm"/>
    </inkml:brush>
  </inkml:definitions>
  <inkml:trace contextRef="#ctx0" brushRef="#br0">0 27 14638,'0'0'12428,"50"-26"-19827,-42 36-609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9.589"/>
    </inkml:context>
    <inkml:brush xml:id="br0">
      <inkml:brushProperty name="width" value="0.025" units="cm"/>
      <inkml:brushProperty name="height" value="0.025" units="cm"/>
    </inkml:brush>
  </inkml:definitions>
  <inkml:trace contextRef="#ctx0" brushRef="#br0">8 83 10570,'0'0'5034,"-3"-8"-2936,2 5-1942,0 1 0,1-1 0,-1 1 1,1 0-1,-1-1 0,1 1 0,0-1 0,0 1 0,0-1 0,0 1 0,0-1 1,0 1-1,1-1 0,-1 1 0,1 0 0,1-5 0,0 5-8,0 0 1,0 0-1,0 0 0,0 0 1,0 0-1,0 0 0,1 1 1,-1-1-1,0 1 0,1-1 0,-1 1 1,1 0-1,0 0 0,-1 0 1,1 0-1,0 1 0,0-1 1,5 0-1,1 0 136,0 1 0,0-1 1,0 1-1,0 1 0,0 0 0,0 0 0,0 0 1,-1 1-1,18 7 0,-24-9-257,1 1 1,-1 1-1,1-1 0,0 0 1,-1 0-1,0 1 1,1 0-1,-1-1 0,0 1 1,0 0-1,0 0 0,0 0 1,0 0-1,-1 1 1,1-1-1,0 0 0,-1 1 1,0-1-1,0 1 1,1 0-1,-2-1 0,1 1 1,0 0-1,0 0 0,-1-1 1,0 1-1,1 0 1,-1 0-1,0 0 0,0-1 1,-1 1-1,1 0 0,-1 0 1,1 0-1,-3 4 1,2-4-17,0 0 0,0-1 0,-1 0 0,1 1 0,-1-1 0,0 0 0,0 1 0,0-1 0,0 0 0,0 0 1,0-1-1,0 1 0,-1 0 0,1-1 0,0 1 0,-1-1 0,0 0 0,1 0 0,-1 0 0,0 0 0,1 0 0,-1-1 1,0 1-1,0-1 0,-3 0 0,6 0-5,-1-1 0,0 0 0,1 1 0,-1-1 0,0 0 0,1 0 0,-1 0 0,1 0 0,0 1 0,-1-1 0,1 0 0,0 0 0,-1 0 0,1 0 0,0 0 0,0 0 0,0 0 0,0 0 0,0 0 1,0 0-1,0-1 0,1-30-189,-1 24 14,0 4 572,1-5-3394,9 6-7121,-3 3 2628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188"/>
    </inkml:context>
    <inkml:brush xml:id="br0">
      <inkml:brushProperty name="width" value="0.025" units="cm"/>
      <inkml:brushProperty name="height" value="0.025" units="cm"/>
    </inkml:brush>
  </inkml:definitions>
  <inkml:trace contextRef="#ctx0" brushRef="#br0">1 1 13293,'0'0'1847,"3"11"-1660,14 34 107,3 0 1,1-2 0,35 56 0,-26-49-350,-2 1 0,29 75 0,-55-120-127,0-1 1,-1 0 0,1 0 0,-1 1-1,0-1 1,-1 0 0,1 1-1,-1 8 1,-1-12 69,1 0 0,-1-1 1,1 1-1,-1 0 0,0 0 0,0 0 1,1-1-1,-1 1 0,-1 0 0,1-1 0,0 1 1,0-1-1,-1 1 0,1-1 0,0 0 1,-1 1-1,1-1 0,-1 0 0,0 0 0,1 0 1,-1 0-1,0 0 0,0-1 0,0 1 1,0 0-1,-1 0 0,-29 6-1756,-3-1-1453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2.674"/>
    </inkml:context>
    <inkml:brush xml:id="br0">
      <inkml:brushProperty name="width" value="0.025" units="cm"/>
      <inkml:brushProperty name="height" value="0.025" units="cm"/>
    </inkml:brush>
  </inkml:definitions>
  <inkml:trace contextRef="#ctx0" brushRef="#br0">0 1 16400,'0'0'8338,"1"9"-7270,-1-2-958,0-1 1,1 0-1,0 0 1,0 1-1,1-1 1,0 0-1,0 0 1,4 7 0,-5-10-252,1-1 0,0 1 0,-1-1 0,1 0 0,0 1 0,0-1 0,1 0 1,-1 0-1,0-1 0,1 1 0,-1 0 0,1-1 0,-1 1 0,1-1 0,0 0 1,0 0-1,-1 0 0,1 0 0,0-1 0,0 1 0,0-1 0,0 0 0,6 0 0,-6 0-161,1 0 0,-1-1-1,0 1 1,1-1-1,-1 0 1,0 0 0,0 0-1,0 0 1,0-1-1,0 1 1,0-1-1,0 0 1,0 0 0,0 0-1,-1 0 1,1 0-1,-1-1 1,4-4 0,28-20-642,-34 31 1454,1 0 0,-1 0-1,0 0 1,0 0-1,0 0 1,-1 0-1,1 0 1,-3 6-1,-30 81 2068,2-9-1678,27-70-1443,1 0-1,1 0 0,0 0 1,-1 23-1,3-32-2898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09.919"/>
    </inkml:context>
    <inkml:brush xml:id="br0">
      <inkml:brushProperty name="width" value="0.025" units="cm"/>
      <inkml:brushProperty name="height" value="0.025" units="cm"/>
    </inkml:brush>
  </inkml:definitions>
  <inkml:trace contextRef="#ctx0" brushRef="#br0">201 23 9929,'0'0'15567,"-9"-6"-15220,4 3-308,3 2 6,-1-1 0,1 1 0,0-1 0,0 1 0,-1 0-1,1 0 1,0 0 0,-1 0 0,1 0 0,-1 1-1,1-1 1,-1 1 0,0 0 0,1-1 0,-1 1-1,1 0 1,-1 1 0,0-1 0,1 0 0,-1 1 0,1-1-1,-1 1 1,1 0 0,-1 0 0,1 0 0,0 0-1,-1 0 1,1 1 0,0-1 0,0 1 0,-3 2 0,-9 7 432,1 0 1,0 0 0,-21 25 0,30-31-429,1 0 0,-1 1-1,1-1 1,0 1 0,0 0 0,1 0 0,-1 0-1,1 0 1,1 0 0,-1 1 0,1-1-1,0 0 1,0 10 0,2-14-41,-1 0 0,1 0 0,-1 0 0,1 0 0,0 0 0,0 0 0,0-1 0,0 1 0,0 0 0,0 0 1,0-1-1,1 1 0,-1-1 0,1 1 0,-1-1 0,1 0 0,-1 1 0,1-1 0,0 0 0,0 0 0,0 0 0,-1 0 0,1-1 0,0 1 0,0 0 0,0-1 0,0 0 0,0 1 0,0-1 0,4 0 1,11 2 14,-1 0 1,29-1 0,-34-2-46,12 2-401,26-2-3880,-20-7-4824,-13-1-824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0.260"/>
    </inkml:context>
    <inkml:brush xml:id="br0">
      <inkml:brushProperty name="width" value="0.025" units="cm"/>
      <inkml:brushProperty name="height" value="0.025" units="cm"/>
    </inkml:brush>
  </inkml:definitions>
  <inkml:trace contextRef="#ctx0" brushRef="#br0">58 122 6022,'0'0'5883,"-8"-1"-3454,-1-1-1532,-11-2 63,2 5 2932,18 0-3682,-1 0-1,1 0 1,0 0-1,-1-1 1,1 1-1,0 0 1,0 0 0,0 0-1,0-1 1,0 1-1,0 0 1,0 0-1,0 0 1,0-1 0,0 1-1,0 0 1,1 0-1,-1 0 1,0-1-1,1 1 1,-1 0 0,0 0-1,1-1 1,-1 1-1,1 0 1,-1-1-1,1 1 1,-1 0 0,1-1-1,0 1 1,-1-1-1,1 1 1,0-1-1,1 1 1,5 1-48,0 0 1,0 0-1,1-1 0,-1 0 0,1 0 1,-1-1-1,1 0 0,-1 0 1,1 0-1,13-4 0,-3 0-145,0-1 0,-1-1 0,23-9-1,38-27 24,-75 40-33,1 0-1,-1 0 1,0 0 0,1-1 0,-1 0 0,0 1 0,-1-1-1,1 0 1,0 0 0,-1-1 0,0 1 0,0 0 0,0-1-1,0 1 1,0-1 0,-1 0 0,1 0 0,-1 0 0,1-4 0,-3 7 1,1 1 1,-1-1-1,0 1 1,1-1 0,-1 0-1,0 1 1,1-1 0,-1 1-1,0-1 1,1 1 0,-1 0-1,0-1 1,0 1-1,0 0 1,1 0 0,-1-1-1,0 1 1,0 0 0,0 0-1,0 0 1,1 0 0,-1 0-1,0 0 1,0 0-1,0 0 1,-1 1 0,-27 1 115,16 1-96,1 1-1,-1 0 1,1 0-1,0 2 1,0-1-1,0 1 1,1 1-1,-16 12 1,12-7 76,0 0-1,1 0 1,1 2 0,0-1 0,-15 22-1,26-33-93,1-1 0,0 1 0,0-1 0,0 1 0,0-1 0,0 1 0,1 0 0,-1 0 0,0-1 0,1 1 0,0 0 0,-1 0 0,1 0 0,0-1 0,0 1 0,0 0 0,0 0 0,0 2 0,1-2-2,-1-1 1,1 0 0,-1 0 0,1 0-1,0 0 1,0 0 0,0 0 0,0 0-1,-1 0 1,1 0 0,0-1 0,1 1-1,-1 0 1,0-1 0,0 1 0,0 0-1,0-1 1,0 1 0,1-1 0,0 1-1,9 1-40,1-1-1,-1 1 1,0-2-1,21 0 1,-15-1-227,2 2-307,39-3-2820,-21-4-1983,0-8-3925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1.182"/>
    </inkml:context>
    <inkml:brush xml:id="br0">
      <inkml:brushProperty name="width" value="0.025" units="cm"/>
      <inkml:brushProperty name="height" value="0.025" units="cm"/>
    </inkml:brush>
  </inkml:definitions>
  <inkml:trace contextRef="#ctx0" brushRef="#br0">158 74 3171,'0'0'6694,"7"-8"-3667,5-4-2038,18-18 1010,-14 6 3026,-44 26-1811,19 1-3017,0 1 1,1 0 0,0 0-1,0 1 1,-10 7 0,15-10-147,0 0-1,0 0 1,0 0 0,1 1 0,-1-1 0,1 1 0,-1 0-1,1-1 1,0 1 0,0 0 0,0 0 0,0 1-1,1-1 1,-1 0 0,1 1 0,-2 4 0,4-8-47,-1 1 0,0 0 0,1 0 0,-1 0 0,0 0 0,1-1 1,-1 1-1,1 0 0,-1 0 0,1-1 0,-1 1 0,1 0 0,-1-1 0,1 1 0,0-1 0,0 1 1,-1-1-1,1 1 0,0-1 0,0 1 0,-1-1 0,1 0 0,0 1 0,0-1 0,0 0 1,0 0-1,-1 0 0,3 1 0,33 3 87,-26-3-61,1 1-55,0 0 1,-1 0-1,1 1 0,-1 0 1,1 1-1,13 7 1,-22-10 21,0 0 0,0 0 1,0 0-1,0 0 0,-1 1 0,1-1 1,0 0-1,-1 1 0,1 0 1,-1-1-1,1 1 0,-1 0 1,0 0-1,0 0 0,1 0 0,-2 0 1,1 0-1,0 0 0,0 0 1,-1 0-1,1 0 0,-1 0 1,1 1-1,-1-1 0,0 0 0,0 0 1,0 1-1,0-1 0,0 0 1,-1 0-1,1 0 0,-1 1 1,0-1-1,1 0 0,-1 0 1,0 0-1,0 0 0,-2 3 0,-2 1 135,1 0-1,-1-1 1,0 1 0,0-1-1,-1 0 1,0-1-1,0 1 1,0-1-1,0 0 1,-1-1-1,1 1 1,-1-1-1,0-1 1,-11 4-1,-4 0 90,0 0 0,1-2 0,-36 3-1,48-7-478,-20-1 98,20-6-3020,5-8-4801,4-6-9427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2.460"/>
    </inkml:context>
    <inkml:brush xml:id="br0">
      <inkml:brushProperty name="width" value="0.025" units="cm"/>
      <inkml:brushProperty name="height" value="0.025" units="cm"/>
    </inkml:brush>
  </inkml:definitions>
  <inkml:trace contextRef="#ctx0" brushRef="#br0">112 75 3748,'0'0'14285,"-3"-8"-11888,-9-25-539,11 32-1771,1 0 1,0 0 0,-1 0-1,1 0 1,-1 1-1,1-1 1,-1 0-1,1 0 1,-1 1 0,0-1-1,1 0 1,-1 1-1,0-1 1,0 1 0,1-1-1,-1 1 1,0-1-1,0 1 1,0-1-1,0 1 1,1 0 0,-1-1-1,0 1 1,0 0-1,0 0 1,0 0 0,0 0-1,0 0 1,0 0-1,0 0 1,0 0-1,0 0 1,0 0 0,1 1-1,-1-1 1,-2 1-1,-21 16 15,18-9-65,0 1 0,1 0 0,0 0 0,1 0 0,-4 12 0,6-17-15,0 1-1,1 0 1,0 0-1,0 0 1,0 0-1,0 0 1,1 0-1,0 0 0,0 0 1,1 0-1,-1 0 1,3 7-1,-2-10-16,-1-1-1,1 0 0,0 0 0,0 0 0,0 0 0,0 0 0,1 0 1,-1 0-1,0 0 0,0 0 0,1-1 0,-1 1 0,0 0 1,1-1-1,-1 1 0,0-1 0,1 1 0,-1-1 0,1 0 0,-1 0 1,1 0-1,-1 0 0,1 0 0,-1 0 0,1 0 0,2-1 0,40-9 114,-35 6-200,0-1-1,-1-1 1,1 0-1,-1 0 1,0 0-1,8-10 1,-12 12-7,0 0 0,-1 0 1,0 0-1,0 0 0,0 0 0,0-1 0,0 1 0,-1-1 1,0 0-1,0 0 0,0 0 0,-1 0 0,2-9 1,-3 13 86,0 1 1,0 0 0,0 0 0,0-1 0,0 1 0,0 0 0,0 0-1,0-1 1,0 1 0,0 0 0,0 0 0,0-1 0,0 1 0,0 0 0,0 0-1,0-1 1,0 1 0,0 0 0,-1 0 0,1 0 0,0-1 0,0 1 0,0 0-1,0 0 1,0 0 0,-1-1 0,1 1 0,0 0 0,0 0 0,0 0-1,-1 0 1,1 0 0,0-1 0,0 1 0,0 0 0,-1 0 0,1 0 0,0 0-1,-1 0 1,-11 5-47,-9 13 8,14-9 175,1 1 0,0-1-1,0 1 1,0 0 0,2 1 0,-1-1 0,1 1-1,1 0 1,0 0 0,0 0 0,-1 16 0,4-26-99,0 0 0,0-1 1,0 1-1,0 0 1,0 0-1,0 0 0,0 0 1,0 0-1,1 0 1,-1 0-1,0 0 0,1 0 1,-1 0-1,1 0 1,-1-1-1,1 1 0,-1 0 1,1 0-1,0-1 1,-1 1-1,1 0 0,0-1 1,-1 1-1,1 0 1,0-1-1,1 1 0,0 0 7,1 0 0,-1 0 0,1-1 0,-1 1 0,1-1-1,0 1 1,-1-1 0,1 0 0,-1 0 0,4-1-1,3 0 15,1-1-1,0 0 0,-1 0 0,15-7 1,6-6-24,37-24 0,-5 3-115,-61 35 84,-1 1-1,1-1 1,-1 1 0,1-1 0,0 1 0,-1-1 0,1 1 0,-1 0 0,1-1 0,0 1 0,-1 0 0,1 0 0,0 0 0,-1-1-1,1 1 1,0 0 0,0 0 0,-1 0 0,1 0 0,0 0 0,-1 0 0,1 0 0,0 0 0,-1 1 0,1-1 0,0 0 0,-1 0 0,1 1-1,0-1 1,-1 0 0,1 1 0,0-1 0,-1 0 0,1 1 0,-1-1 0,1 1 0,-1-1 0,1 1 0,-1-1 0,1 1 0,-1-1 0,0 1-1,1 0 1,-1-1 0,0 1 0,1 0 0,-1-1 0,0 1 0,0 0 0,0-1 0,0 1 0,1 0 0,-1-1 0,0 1 0,0 0 0,0-1-1,-1 3 1,-6 55 929,3-30-4,5-32-809,0 0 0,1 0 0,-1 0 0,1 0-1,0 0 1,0 0 0,4-4 0,5-13-116,-7 8 7,-1 0-1,0 0 1,-1 0-1,0-1 0,-1 1 1,-1-20-1,0 41-16,0-7 3,-1 1 0,1 0 0,0-1-1,0 1 1,0-1 0,0 1 0,0-1 0,1 1 0,-1-1 0,0 1 0,1 0 0,-1-1-1,1 0 1,-1 1 0,1-1 0,0 1 0,0-1 0,0 0 0,0 1 0,-1-1 0,2 0-1,-1 0 1,0 0 0,0 0 0,0 0 0,0 0 0,1 0 0,-1 0 0,0 0 0,1-1-1,-1 1 1,1 0 0,-1-1 0,1 1 0,2-1 0,6 4 7,1-2 0,0 1 0,1-2 0,-1 0 0,0 0 0,0 0 0,1-2 0,-1 1 0,0-2 1,17-3-1,-22 4-2,0 0 1,0-1 0,0 0-1,0 0 1,0 0 0,0-1-1,-1 0 1,1 0 0,-1 0 0,0-1-1,0 0 1,0 0 0,-1 0-1,1 0 1,-1-1 0,0 0-1,0 0 1,-1 0 0,0 0 0,5-10-1,-7 14 0,-1 0 0,1 0 0,-1 0-1,1 0 1,-1 0 0,0 0 0,1 0-1,-1 0 1,0 0 0,0 0 0,0 0 0,0-1-1,0 1 1,0 0 0,0 0 0,0 0-1,-1 0 1,1 0 0,0 0 0,0-1-1,-1 1 1,1 0 0,-1 0 0,1 0 0,-1 0-1,0 0 1,1 0 0,-2-1 0,0 1 0,0 0 0,0 0 0,0 1 0,0-1 1,0 0-1,0 1 0,0 0 0,0-1 1,0 1-1,0 0 0,0 0 0,0 0 0,-1 0 1,-2 1-1,-2 0-4,-1 1 0,1 0 0,0 0 1,-1 0-1,1 1 0,0 0 0,1 1 1,-10 5-1,11-5 20,1 1-1,-1-1 1,1 1 0,0 0-1,0 1 1,1-1 0,0 0-1,0 1 1,0 0 0,0 0 0,1 0-1,0 0 1,0 0 0,1 0-1,-2 11 1,3-14-120,0 0-1,0 0 1,0 1 0,0-1 0,1 0-1,-1 0 1,1 0 0,0 0 0,0 0-1,0 0 1,0 0 0,1 0 0,-1 0-1,1-1 1,0 1 0,-1 0 0,1-1-1,0 0 1,1 1 0,-1-1 0,0 0-1,1 0 1,-1 0 0,1 0-1,-1-1 1,1 1 0,0-1 0,0 1-1,0-1 1,0 0 0,0 0 0,0 0-1,3 0 1,33 3-4743,5-4-1874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3.178"/>
    </inkml:context>
    <inkml:brush xml:id="br0">
      <inkml:brushProperty name="width" value="0.025" units="cm"/>
      <inkml:brushProperty name="height" value="0.025" units="cm"/>
    </inkml:brush>
  </inkml:definitions>
  <inkml:trace contextRef="#ctx0" brushRef="#br0">3 24 6086,'-1'-24'12715,"0"39"-7119,1-13-5498,0 1 0,0-1 0,0 1 0,0 0 0,1-1 0,-1 1 0,1-1 0,-1 1 0,1-1 0,0 0-1,0 1 1,0-1 0,0 0 0,1 0 0,-1 1 0,1-1 0,-1 0 0,1 0 0,3 2 0,2-2-53,0-1 1,1 0 0,-1 0 0,1-1-1,-1 0 1,0 0 0,1-1 0,-1 0-1,1 0 1,-1 0 0,0-1 0,0-1 0,0 1-1,0-1 1,11-6 0,-10 5-7,-1 1 1,1-1-1,0 1 0,0 1 1,0 0-1,1 0 0,-1 0 1,0 1-1,1 1 0,-1-1 1,1 1-1,10 2 0,-18-2-21,1 1-1,-1 0 1,1 0 0,-1 0-1,1 0 1,-1 0-1,0 0 1,0 0-1,1 0 1,-1 1-1,0-1 1,0 0-1,0 1 1,0-1-1,0 1 1,-1-1-1,1 1 1,0-1-1,-1 1 1,1 0-1,-1-1 1,1 1-1,-1 0 1,0-1 0,0 4-1,1 52 707,-2-40-574,1-16-141,0 0 1,0-1 0,0 1 0,0 0 0,0-1-1,0 1 1,0-1 0,0 1 0,0 0-1,0-1 1,0 1 0,1 0 0,-1-1 0,0 1-1,0-1 1,1 1 0,-1 0 0,0-1-1,1 1 1,-1-1 0,1 1 0,-1-1 0,1 1-1,-1-1 1,1 0 0,-1 1 0,1-1-1,-1 0 1,1 1 0,0-1 0,22-4 221,35-34-331,-38 24-409,9 0-870,-8 5-1294,-2-2-4470,-14 5 150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3.535"/>
    </inkml:context>
    <inkml:brush xml:id="br0">
      <inkml:brushProperty name="width" value="0.025" units="cm"/>
      <inkml:brushProperty name="height" value="0.025" units="cm"/>
    </inkml:brush>
  </inkml:definitions>
  <inkml:trace contextRef="#ctx0" brushRef="#br0">0 1 14638,'0'0'9961,"63"0"-10729,-38 9-2115,1 2-1826,0-1-2754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3.879"/>
    </inkml:context>
    <inkml:brush xml:id="br0">
      <inkml:brushProperty name="width" value="0.025" units="cm"/>
      <inkml:brushProperty name="height" value="0.025" units="cm"/>
    </inkml:brush>
  </inkml:definitions>
  <inkml:trace contextRef="#ctx0" brushRef="#br0">172 49 11018,'0'0'9754,"-2"-9"-7987,2 7-1660,0 0-1,-1-1 1,1 1 0,-1 0 0,0-1 0,0 1 0,0 0 0,0 0 0,0 0 0,0 0-1,0 0 1,-1 0 0,1 0 0,-4-3 0,4 4-55,-1 1 0,0-1 0,0 0-1,0 1 1,1-1 0,-1 1 0,0-1 0,0 1 0,0 0 0,0 0 0,0 0 0,0 0-1,0 0 1,0 1 0,1-1 0,-1 0 0,0 1 0,0 0 0,0-1 0,0 1-1,1 0 1,-1 0 0,0 0 0,1 0 0,-4 2 0,-4 3 145,1 0 0,-1 0 1,1 1-1,0 0 0,0 0 0,1 1 1,-8 12-1,11-16-104,1 1 0,-1 1 0,1-1 0,1 0 0,-1 1 0,1-1 0,0 1 0,0 0 0,0 0 0,1-1 0,0 1 0,0 0 0,1 0 0,0 10 0,0-15-82,0 0 0,1 0 0,-1 0 0,0 0 1,1 0-1,-1 0 0,1 0 0,-1 0 0,1 0 0,0 0 0,-1 0 0,1 0 0,0 0 0,0 0 0,0 0 0,-1-1 0,1 1 0,0 0 0,0-1 0,0 1 0,0-1 0,0 1 1,1 0-1,35 6 128,36-11-811,7-15-3173,-1-10-4471,-75 28 7777,31-13-6406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4.253"/>
    </inkml:context>
    <inkml:brush xml:id="br0">
      <inkml:brushProperty name="width" value="0.025" units="cm"/>
      <inkml:brushProperty name="height" value="0.025" units="cm"/>
    </inkml:brush>
  </inkml:definitions>
  <inkml:trace contextRef="#ctx0" brushRef="#br0">14 11 13773,'0'0'14211,"-2"11"-13784,-3 40 123,3 100 0,2-151-528,0 0 0,0 1 1,0-1-1,0 0 1,0 0-1,0 1 0,0-1 1,0 0-1,0 0 1,0 1-1,0-1 0,0 0 1,0 1-1,0-1 1,0 0-1,0 0 0,0 1 1,0-1-1,0 0 1,0 0-1,0 0 0,1 1 1,-1-1-1,0 0 1,0 0-1,0 1 0,0-1 1,1 0-1,-1 0 1,0 0-1,0 0 0,0 1 1,1-1-1,-1 0 1,0 0-1,0 0 0,1 0 1,-1 0-1,0 0 1,0 0-1,1 0 0,-1 0 1,9-9 361,6-21-263,-12 15-103,0 1 0,-1-1 0,1-26 0,-3 37-16,0 0-1,0 0 1,0 0 0,0 0 0,-1 0-1,1 0 1,-1 0 0,0 0 0,0 0-1,-1 1 1,1-1 0,-1 0-1,0 1 1,0 0 0,0-1 0,0 1-1,-1 0 1,1 0 0,-4-3-1,6 5-3,0 1 0,-1 0 0,1-1 0,0 1 0,-1 0-1,1 0 1,0-1 0,-1 1 0,1 0 0,0 0-1,-1 0 1,1 0 0,-1-1 0,1 1 0,0 0 0,-1 0-1,1 0 1,-1 0 0,1 0 0,0 0 0,-1 0-1,1 0 1,-1 0 0,1 0 0,-1 0 0,1 0 0,0 1-1,-1-1 1,1 0 0,0 0 0,-1 0 0,1 0-1,-1 1 1,1-1 0,0 0 0,-1 0 0,1 1 0,0-1-1,0 0 1,-1 1 0,1-1 0,0 0 0,0 1 0,-1-1-1,1 0 1,0 1 0,0-1 0,0 0 0,0 1-1,-1-1 1,1 1 0,0-1 0,0 1 0,0-1 0,0 0-1,0 1 1,0-1 0,0 1 0,0-1 0,0 0-1,0 1 1,1-1 0,-1 1 0,0-1 0,0 0 0,0 1-1,0-1 1,1 1 0,-1 1 0,0 1 1,1-1-1,-1 1 0,1-1 1,-1 0-1,1 1 0,0-1 0,0 0 1,0 0-1,1 0 0,0 3 1,3-2 5,1 0 0,-1-1 0,0 0 0,1 0 1,-1 0-1,1 0 0,-1-1 0,1 0 1,0 0-1,0-1 0,10 1 0,64-6 4,-71 3-37,0 0-1,-1 0 0,1-1 0,-1 1 1,0-2-1,10-4 0,-15 6 21,-1 1 0,1-1 0,-1 1 0,0-1 0,1 0 0,-1 1 0,0-1 0,0 0 0,0-1 0,-1 1 0,1 0-1,0-1 1,-1 1 0,1-1 0,-1 1 0,0-1 0,0 1 0,0-1 0,0 0 0,0 0 0,-1 1 0,1-6 0,-1 7 7,-1 1 1,0-1-1,1 0 0,-1 1 1,0-1-1,1 1 0,-1-1 0,0 0 1,1 1-1,-1 0 0,0-1 1,0 1-1,0-1 0,0 1 1,0 0-1,1 0 0,-1-1 1,0 1-1,0 0 0,0 0 1,0 0-1,0 0 0,0 0 1,0 0-1,0 0 0,0 1 1,-28 2-61,23-1 74,1 1 0,0 1 0,0-1 1,0 1-1,0 0 0,0 0 0,1 0 0,-1 1 0,1-1 0,0 1 0,-4 7 0,6-9 22,0 1-1,0-1 0,0 1 0,0-1 0,1 1 0,-1 0 0,1 0 0,0 0 0,0 0 0,0 0 0,1 0 1,-1 0-1,1 0 0,0 0 0,0 0 0,0 0 0,1 0 0,1 6 0,-1-8-42,0 0 0,1 0 1,-1 0-1,1 0 0,-1 0 0,1-1 0,0 1 0,-1 0 0,1-1 0,0 1 0,0-1 0,0 0 1,0 0-1,1 1 0,-1-2 0,0 1 0,0 0 0,1 0 0,-1-1 0,0 1 0,1-1 0,3 1 1,61 1-1819,-51-3 778,-6 1-125,0-1 0,-1-1 0,1 1 0,-1-1 0,1-1 1,-1 0-1,0 0 0,0-1 0,14-8 0,10-6-6455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4.597"/>
    </inkml:context>
    <inkml:brush xml:id="br0">
      <inkml:brushProperty name="width" value="0.025" units="cm"/>
      <inkml:brushProperty name="height" value="0.025" units="cm"/>
    </inkml:brush>
  </inkml:definitions>
  <inkml:trace contextRef="#ctx0" brushRef="#br0">168 15 15695,'0'0'9417,"-10"-3"-7640,8 2-1704,-2-1 33,1 0 0,-1 1-1,1 0 1,-1-1 0,0 2 0,0-1-1,1 0 1,-1 1 0,0-1 0,0 1-1,0 0 1,0 0 0,1 1 0,-1-1-1,0 1 1,0 0 0,0 0-1,1 0 1,-1 0 0,1 1 0,-1-1-1,1 1 1,-6 3 0,4-1-28,0 0-1,1 0 1,-1 0 0,1 1-1,0-1 1,0 1 0,0 0-1,1 0 1,-1 1 0,1-1-1,0 1 1,1-1 0,0 1-1,-1 0 1,2 0 0,-1 0-1,1 0 1,0 0 0,0 10-1,1-14-73,1-1 0,-1 1 0,1-1-1,0 1 1,-1-1 0,1 0 0,0 1-1,0-1 1,0 0 0,0 0 0,0 1 0,0-1-1,1 0 1,-1 0 0,0 0 0,1 0-1,-1-1 1,0 1 0,1 0 0,-1-1-1,1 1 1,-1 0 0,1-1 0,-1 0-1,1 1 1,0-1 0,-1 0 0,1 0-1,-1 0 1,1 0 0,0 0 0,2-1 0,3 1-5,1 0 0,-1 0 0,1-1 0,-1-1 0,0 1 0,9-4 0,-2-2-138,-1 0 0,0-1 0,-1-1 1,0 0-1,0-1 0,-1 0 0,0-1 0,-1 0 1,0-1-1,-1 0 0,13-21 0,-75 102 940,49-62-738,0 1-1,1 0 1,-1 0-1,1 0 1,1 0 0,0 0-1,0 1 1,0-1-1,1 1 1,0 10 0,1-18-108,1 0 0,-1 0 1,0 0-1,1 0 0,-1 0 1,1 0-1,-1 0 0,1 0 0,0 0 1,-1 0-1,1 0 0,0-1 1,0 1-1,0 0 0,-1 0 1,1-1-1,0 1 0,0 0 1,0-1-1,0 1 0,0-1 0,0 1 1,0-1-1,1 0 0,-1 1 1,0-1-1,0 0 0,0 0 1,0 0-1,0 0 0,0 0 1,0 0-1,1 0 0,-1 0 0,0 0 1,0-1-1,0 1 0,0 0 1,0-1-1,2 0 0,4 0-776,-1-1 0,1 0 0,-1 0 0,0-1 0,11-6 0,41-39-7752,-29 18 2743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4.953"/>
    </inkml:context>
    <inkml:brush xml:id="br0">
      <inkml:brushProperty name="width" value="0.025" units="cm"/>
      <inkml:brushProperty name="height" value="0.025" units="cm"/>
    </inkml:brush>
  </inkml:definitions>
  <inkml:trace contextRef="#ctx0" brushRef="#br0">83 1 8904,'0'0'18669,"-9"2"-17943,-30 11-272,38-12-448,0-1 1,0 0-1,0 0 1,0 0 0,1 1-1,-1-1 1,0 0-1,0 1 1,0-1 0,1 1-1,-1-1 1,0 1 0,0-1-1,1 1 1,-1-1-1,1 1 1,-1 0 0,0-1-1,1 1 1,-1 0-1,1 0 1,0-1 0,-1 1-1,1 0 1,-1 0 0,1 0-1,0 0 1,0 0-1,0-1 1,-1 1 0,1 0-1,0 0 1,0 0-1,0 0 1,0 0 0,0 0-1,1 1 1,0-1-30,-1 0 0,1 0-1,0 1 1,0-1 0,0 0 0,0 0 0,0 0 0,0 0-1,1-1 1,-1 1 0,0 0 0,0 0 0,1-1 0,-1 1 0,0-1-1,1 1 1,1 0 0,69 6-1095,-58-7 1035,0 1 1,0 1 0,0 0-1,-1 0 1,26 10 0,-38-12 106,0 0 0,-1 0 0,1 0 1,-1 0-1,1 1 0,0-1 0,-1 0 0,1 1 0,-1-1 1,1 0-1,-1 1 0,1-1 0,-1 1 0,1-1 0,-1 1 1,1-1-1,-1 1 0,0-1 0,1 1 0,-1 0 0,0-1 1,1 1-1,-1-1 0,0 1 0,0 0 0,0-1 1,0 1-1,0 0 0,1-1 0,-1 1 0,0 0 0,0-1 1,0 1-1,-1 0 0,1-1 0,0 1 0,0-1 0,0 1 1,0 0-1,-1-1 0,1 1 0,0 0 0,-1-1 0,1 1 1,0-1-1,-1 1 0,1-1 0,0 1 0,-1-1 1,1 1-1,-1-1 0,1 0 0,-1 1 0,0-1 0,1 1 1,-1-1-1,-33 22 1182,33-21-1225,-87 38 1595,41-26-2348,2-9-4743,37-6-1505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3.030"/>
    </inkml:context>
    <inkml:brush xml:id="br0">
      <inkml:brushProperty name="width" value="0.025" units="cm"/>
      <inkml:brushProperty name="height" value="0.025" units="cm"/>
    </inkml:brush>
  </inkml:definitions>
  <inkml:trace contextRef="#ctx0" brushRef="#br0">73 1 6182,'0'0'17008,"-21"65"-16720,9-34-224,0 0-32,3-1 0,2-3-384,3-5-705,1-5-929,1-5 481,2-8-385,-3-4-2146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5.796"/>
    </inkml:context>
    <inkml:brush xml:id="br0">
      <inkml:brushProperty name="width" value="0.025" units="cm"/>
      <inkml:brushProperty name="height" value="0.025" units="cm"/>
    </inkml:brush>
  </inkml:definitions>
  <inkml:trace contextRef="#ctx0" brushRef="#br0">9 0 545,'0'0'17109,"-2"10"-15657,1-2-1278,-1 2 180,0 1-1,1-1 1,1 1 0,-1 0-1,3 16 1,-2-24-302,1 0 0,-1 0 0,1 0-1,0-1 1,0 1 0,0 0 0,1 0 0,-1-1 0,0 1-1,1-1 1,0 1 0,0-1 0,0 0 0,0 1 0,0-1 0,0 0-1,0 0 1,0-1 0,1 1 0,-1 0 0,1-1 0,0 1-1,-1-1 1,1 0 0,0 0 0,0 0 0,4 1 0,2-1 2,0 0 1,-1 0 0,1 0-1,0-1 1,-1 0 0,1-1 0,0 0-1,-1 0 1,1-1 0,-1 0-1,9-4 1,7-4 50,0-1 0,29-18-1,-6 2-97,-46 27 36,-1-1 1,1 1 0,0-1 0,-1 1 0,1-1 0,0 1 0,0 0-1,0-1 1,-1 1 0,1 0 0,0 0 0,0-1 0,0 1 0,0 0 0,0 0-1,0 0 1,-1 0 0,1 0 0,0 0 0,0 0 0,0 1 0,0-1 0,0 0-1,-1 0 1,1 1 0,0-1 0,0 0 0,0 1 0,-1-1 0,1 1-1,0-1 1,0 2 0,9 27 1025,-10-27-1024,0 0 0,0 1 0,1-1 0,-1 0 0,1 1 0,-1-1 0,1 0 0,0 0 0,0 0 0,0 1 0,0-1 0,0 0 0,0 0 0,1 0 0,-1-1 0,1 1 0,-1 0 0,1 0 0,0-1 0,-1 1-1,1-1 1,0 1 0,0-1 0,2 1 0,1-1 5,0-1-1,-1 1 0,1-1 0,-1-1 1,1 1-1,-1 0 0,1-1 0,-1 0 1,1 0-1,-1-1 0,1 1 0,-1-1 0,0 0 1,7-4-1,60-42-1661,-49 32-953,-5-1-5047,-16 9 1665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6.168"/>
    </inkml:context>
    <inkml:brush xml:id="br0">
      <inkml:brushProperty name="width" value="0.025" units="cm"/>
      <inkml:brushProperty name="height" value="0.025" units="cm"/>
    </inkml:brush>
  </inkml:definitions>
  <inkml:trace contextRef="#ctx0" brushRef="#br0">1 0 4933,'0'0'18962,"71"13"-23030,-36-9-4516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6.496"/>
    </inkml:context>
    <inkml:brush xml:id="br0">
      <inkml:brushProperty name="width" value="0.025" units="cm"/>
      <inkml:brushProperty name="height" value="0.025" units="cm"/>
    </inkml:brush>
  </inkml:definitions>
  <inkml:trace contextRef="#ctx0" brushRef="#br0">201 0 11627,'0'0'4922,"-10"3"-2093,1-1-2211,1 0 0,0 1 0,0 0 0,0 1 0,0 0 0,-14 9 0,20-12-573,1 0-1,-1 0 1,1 1 0,-1-1 0,1 1 0,-1 0 0,1-1 0,0 1 0,0 0 0,0 0-1,0 0 1,0 0 0,0 0 0,0 0 0,1 0 0,-1 0 0,1 0 0,-1 0 0,1 0-1,0 0 1,0 0 0,0 0 0,0 0 0,0 1 0,0-1 0,1 0 0,-1 0 0,1 0-1,-1 0 1,1 0 0,0 0 0,0 0 0,0 0 0,0 0 0,0-1 0,0 1 0,0 0 0,1-1-1,-1 1 1,3 1 0,11 19-198,-1 0 0,-1 0 0,-1 1 0,-2 1 0,0-1 0,-1 2 0,-1 0 0,-1 0 0,-2 0 0,0 1 0,1 44 0,-5-66 221,-1 0 0,0 0-1,0 0 1,-1-1 0,1 1 0,-1 0 0,0 0 0,0-1 0,0 1-1,0-1 1,-1 1 0,1-1 0,-1 1 0,0-1 0,0 0 0,0 0 0,-1 0-1,1 0 1,-1 0 0,1 0 0,-5 2 0,3-2 117,-1-1 0,0 0 1,1 0-1,-1 0 0,0-1 1,0 1-1,0-1 0,-1 0 0,1-1 1,0 1-1,0-1 0,0 0 0,0 0 1,-1-1-1,-5-1 0,6 1-108,-1-1 0,0 0-1,1-1 1,-1 1-1,1-1 1,0 0 0,0 0-1,0-1 1,1 0-1,-1 0 1,1 0 0,0 0-1,0-1 1,0 1 0,0-1-1,1 0 1,0 0-1,0 0 1,0-1 0,1 1-1,-1-1 1,0-6-1,0 6-91,1-1 0,0 0 0,0 1 0,0-1-1,1 0 1,1 0 0,-1 0 0,1 0 0,0 0-1,0 0 1,1 0 0,0 0 0,0 0 0,1 1-1,0-1 1,0 0 0,0 1 0,7-13 0,-4 13-95,0 0 0,1 0 0,0 0 0,0 1 0,0 0 0,0 0 0,1 0 0,0 1 0,12-6 0,72-23-3158,-29 12-2470,-20 4-1912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7.898"/>
    </inkml:context>
    <inkml:brush xml:id="br0">
      <inkml:brushProperty name="width" value="0.025" units="cm"/>
      <inkml:brushProperty name="height" value="0.025" units="cm"/>
    </inkml:brush>
  </inkml:definitions>
  <inkml:trace contextRef="#ctx0" brushRef="#br0">1 102 1954,'0'0'13202,"9"7"-10026,-6-4-2909,1 0 1,-1 0-1,1-1 0,0 1 0,-1-1 1,1 0-1,0 0 0,1 0 1,-1 0-1,0-1 0,0 1 0,1-1 1,-1 0-1,1-1 0,-1 1 1,1-1-1,-1 0 0,1 0 0,-1 0 1,1-1-1,-1 1 0,1-1 1,-1 0-1,0-1 0,1 1 0,-1-1 1,0 0-1,5-2 0,-1-2-123,0 1 0,0-1 0,0 0-1,12-14 1,-18 18-136,0 0-1,-1 0 0,1 0 1,0-1-1,-1 1 0,1 0 1,-1-1-1,0 1 0,0-1 1,0 1-1,0-1 1,0 0-1,-1 1 0,1-1 1,-1 0-1,0 0 0,1 1 1,-1-1-1,0 0 0,-1 0 1,0-5-1,0 7-5,0 0 0,0 0 0,0 0 0,0 0 0,-1 0 0,1 0 0,0 0 0,-1 0 0,1 1-1,0-1 1,-1 1 0,1-1 0,-1 1 0,1-1 0,-1 1 0,1 0 0,-1-1 0,1 1 0,-1 0 0,1 0 0,-1 0 0,0 0 0,1 1-1,-1-1 1,1 0 0,-3 1 0,-41 11 26,37-7 27,0 1-1,0 0 1,0 0 0,1 0-1,0 1 1,0 0-1,0 0 1,1 1 0,-7 11-1,10-14-20,0 0-1,0 0 0,0 0 1,1 0-1,0 0 1,0 0-1,0 0 1,1 1-1,0-1 1,0 1-1,0 0 0,1-1 1,-1 1-1,2-1 1,-1 1-1,0 0 1,3 10-1,-1-14-29,-1 1 0,1-1 0,-1 0 0,1 0 0,0 0 0,0 0 0,0 0-1,0 0 1,0 0 0,1 0 0,-1-1 0,0 1 0,1-1 0,-1 0 0,1 0 0,0 0 0,-1 0 0,1 0 0,0-1 0,0 1-1,-1-1 1,1 1 0,0-1 0,0 0 0,0 0 0,2-1 0,5 1-311,0-1 0,0 0-1,-1 0 1,1-1 0,-1 0 0,13-4-1,26-21-3317,-33 15 639,0-1 0,-1-1 0,-1 0 0,14-18 0,12-14 1608,-35 43 2496,-1-1 0,1 1 1,1 0-1,-1 0 0,0 0 1,1 0-1,6-2 0,-4 2-178,1 0 0,-1 1-1,1 0 1,-1 1 0,1-1-1,0 1 1,8 1-1,-15 1-811,0 0 0,-1 1 0,1-1 0,-1 1 0,0-1-1,1 1 1,-1 0 0,0-1 0,0 1 0,0-1 0,0 1 0,0 0-1,0-1 1,0 1 0,-1-1 0,1 1 0,-1-1 0,0 3-1,-19 37 1190,16-36-1193,1 0 0,0 0 0,0 0 0,1 0 1,-1 0-1,1 1 0,0-1 0,1 1 0,-1-1 0,1 1 1,0 0-1,0-1 0,1 1 0,0 0 0,0 0 0,1 7 1,0-12-108,0 0 0,0 0 0,0 0 0,1 0 0,-1 0 1,0 0-1,0 0 0,1-1 0,-1 1 0,0 0 0,1-1 1,-1 1-1,1-1 0,-1 1 0,1-1 0,-1 0 0,1 1 0,-1-1 1,1 0-1,-1 0 0,1 0 0,-1 0 0,1-1 0,-1 1 1,1 0-1,1-1 0,43-11 91,-35 7-96,0-1-1,0-1 1,-1 0-1,0 0 1,0-1 0,-1 0-1,10-11 1,-15 14-3,1 0 1,-1 0-1,0 0 1,0-1-1,-1 0 1,0 1-1,0-2 1,0 1-1,0 0 0,-1 0 1,0-1-1,-1 1 1,1-1-1,0-10 1,-2 17-11,-1 0-1,1 1 1,0-1 0,0 1 0,0-1 0,0 0 0,0 1-1,-1-1 1,1 1 0,0-1 0,0 0 0,-1 1 0,1-1-1,0 0 1,0 0 0,-1 1 0,1-1 0,-1 0 0,1 0-1,0 1 1,-1-1 0,1 0 0,0 0 0,-1 0 0,1 1-1,-1-1 1,1 0 0,0 0 0,-1 0 0,1 0 0,-1 0-1,1 0 1,-1 0 0,1 0 0,0 0 0,-1 0 0,1 0-1,-1 0 1,1-1 0,0 1 0,-1 0 0,1 0 0,-1 0-1,1 0 1,0-1 0,-1 1 0,1 0 0,0 0 0,-1-1-1,1 1 1,0 0 0,-1-1 0,1 1 0,0 0 0,0-1-1,-1 1 1,1 0 0,0-1 0,0 1 0,0-1 0,0 1-1,-1 0 1,1-1 0,-1 3 6,0 1 1,1-1-1,-1 1 1,1 0-1,-1-1 1,1 1-1,0 0 1,0-1-1,0 1 1,0 0-1,0-1 1,1 1-1,-1 0 1,1-1-1,0 1 1,-1-1-1,1 1 1,1-1-1,-1 1 0,0-1 1,0 0-1,1 1 1,1 1-1,1-1 20,-1 0-1,1-1 1,-1 1-1,1-1 1,0 0-1,0 0 0,0 0 1,0-1-1,0 1 1,0-1-1,1 0 1,-1 0-1,5 0 0,3 0 20,0 0 0,0-1 0,1 0 0,-1-1 0,0-1 0,0 1 0,0-2 0,-1 0 0,22-8 0,-23 6-36,0-1-1,0 1 1,16-14 0,-24 16-13,1 1 0,-1 0 0,1-1 0,-1 1 0,0-1 0,0 0 0,0 1 0,0-1 0,-1 0 0,1 0 0,-1 0 0,0-1 0,0 1 0,0 0 0,0 0 0,0-7 0,-1 10 5,0-1-1,0 1 0,0-1 0,0 1 0,0-1 0,0 1 0,-1-1 0,1 1 0,0-1 0,0 1 0,-1-1 0,1 1 0,0-1 0,-1 1 0,1-1 1,-1 1-1,1-1 0,0 1 0,-1 0 0,1-1 0,-1 1 0,1 0 0,-1 0 0,1-1 0,-1 1 0,1 0 0,-1 0 0,0 0 0,1 0 0,-1-1 1,1 1-1,-1 0 0,1 0 0,-1 0 0,1 0 0,-1 0 0,0 0 0,1 1 0,-1-1 0,1 0 0,-1 0 0,1 0 0,-1 0 0,1 1 0,-1-1 1,-27 11-59,21-7 119,1 0 0,0 1 0,0 0 0,0 0 0,0 0 0,1 1 0,0 0 1,1 0-1,-1 0 0,1 0 0,0 1 0,0 0 0,1 0 0,0 0 0,-2 9 0,5-15-49,0-1 1,0 1-1,0 0 1,1 0-1,-1 0 0,0-1 1,1 1-1,-1 0 0,1 0 1,-1-1-1,1 1 1,-1 0-1,1-1 0,-1 1 1,1 0-1,0-1 0,-1 1 1,1-1-1,0 1 1,-1-1-1,1 0 0,0 1 1,0-1-1,0 0 0,-1 1 1,1-1-1,0 0 1,0 0-1,0 0 0,0 1 1,-1-1-1,1 0 1,0 0-1,0-1 0,0 1 1,1 0-1,37-3 91,-25-1-101,0-1 0,0 0-1,-1 0 1,1-2 0,16-10 0,-20 11-26,0 0 0,1 0 0,-1 1 0,1 0 0,0 1 0,0 1 0,1-1 0,-1 2 0,18-3 0,-28 6 22,0 0 0,0-1 0,0 1 0,-1 0 0,1 0 0,0 0 1,-1 0-1,1 0 0,-1 0 0,1 0 0,-1 0 0,1 0 0,-1 0 0,0 0 1,1 0-1,-1 0 0,0 0 0,0 0 0,0 0 0,0 0 0,0 0 1,0 1-1,0-1 0,0 0 0,0 0 0,-1 0 0,1 2 0,-6 43 137,5-39-91,0-2-13,0-1-1,0 1 1,1-1 0,0 1 0,0-1 0,0 0 0,1 1 0,-1-1 0,1 1-1,1 4 1,-1-8-39,1 1 0,-1-1 0,0 1 0,0-1 1,1 0-1,-1 1 0,0-1 0,1 0 0,0 0 0,-1 0 0,1 0 0,-1 0 0,1-1 0,0 1 0,0 0 0,-1-1 0,1 1 0,0-1 0,0 0 0,0 1 0,0-1 1,0 0-1,-1 0 0,1 0 0,3-1 0,0 1-255,24-3-3513,-14-9-4973,-5-4-7254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8.862"/>
    </inkml:context>
    <inkml:brush xml:id="br0">
      <inkml:brushProperty name="width" value="0.025" units="cm"/>
      <inkml:brushProperty name="height" value="0.025" units="cm"/>
    </inkml:brush>
  </inkml:definitions>
  <inkml:trace contextRef="#ctx0" brushRef="#br0">38 0 3619,'-1'0'498,"1"1"-1,-1-1 1,0 0-1,1 0 0,-1 0 1,0 1-1,1-1 0,-1 0 1,0 0-1,1 1 1,-1-1-1,1 1 0,-1-1 1,1 1-1,-1-1 1,1 0-1,-1 1 0,1 0 1,-1-1-1,1 1 0,0-1 1,-1 2-1,-7 21 4062,1 32-2617,7-45-542,-3 16-146,0-14-958,2 1 0,-1 0 1,2-1-1,0 1 1,0 0-1,1-1 1,1 1-1,0-1 0,4 15 1,-5-25-286,0 0 1,1 0-1,-1 0 1,0 0-1,1-1 1,-1 1-1,1-1 1,0 1-1,0-1 1,-1 1-1,1-1 1,0 0-1,0 0 1,0 0-1,0 0 1,1 0-1,-1-1 0,0 1 1,0-1-1,0 1 1,1-1-1,-1 0 1,0 1-1,0-1 1,1-1-1,-1 1 1,0 0-1,0 0 1,1-1-1,-1 1 1,0-1-1,3-1 1,2 0 7,0-1 0,0 0 0,0 0 0,0-1 0,-1 0 0,1 0 0,-1 0 0,8-8 0,8-13 1,-19 19-18,1 1 0,0 0 1,0 0-1,0 0 0,1 1 0,0 0 1,0-1-1,0 2 0,8-6 0,-12 10 4,0 0 0,0 1 0,0-1-1,-1 0 1,1 0 0,-1 1 0,1-1 0,-1 1 0,1-1-1,-1 0 1,0 1 0,1-1 0,-1 1 0,0-1-1,0 1 1,0-1 0,0 0 0,-1 1 0,1 1-1,0-1 34,-2 33 249,1-22-119,1 1 1,0-1 0,3 26-1,-2-39-152,-1 1 0,0-1-1,1 1 1,-1-1 0,1 1-1,-1-1 1,0 1 0,1-1-1,-1 1 1,1-1 0,-1 1 0,1-1-1,0 0 1,-1 0 0,1 1-1,-1-1 1,1 0 0,0 0-1,-1 1 1,1-1 0,-1 0-1,1 0 1,0 0 0,-1 0-1,1 0 1,0 0 0,-1 0-1,1 0 1,0 0 0,-1 0 0,1 0-1,-1-1 1,1 1 0,0 0-1,-1 0 1,1-1 0,-1 1-1,1 0 1,-1-1 0,1 1-1,-1-1 1,1 1 0,-1 0-1,1-1 1,-1 1 0,1-2-1,26-19 300,0-8-260,47-43-35,-69 68-28,0 0 1,0 0-1,0 0 0,1 1 0,-1 0 1,1 0-1,0 0 0,0 1 0,0 0 1,0 0-1,0 1 0,10-2 0,-15 3 1,0 0 0,0 0 0,0 0-1,0 0 1,0 1 0,-1-1 0,1 0-1,0 0 1,0 1 0,0-1 0,0 1-1,-1-1 1,1 1 0,0-1 0,-1 1 0,1-1-1,0 1 1,-1-1 0,1 1 0,0 0-1,-1-1 1,1 1 0,-1 0 0,1 0-1,-1-1 1,1 2 0,5 30-44,-6-21 39,0 0 0,-1-1 1,0 1-1,-3 11 0,-9 4 332,5-10-2728,5-8-5442,3-19 87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19.283"/>
    </inkml:context>
    <inkml:brush xml:id="br0">
      <inkml:brushProperty name="width" value="0.025" units="cm"/>
      <inkml:brushProperty name="height" value="0.025" units="cm"/>
    </inkml:brush>
  </inkml:definitions>
  <inkml:trace contextRef="#ctx0" brushRef="#br0">103 121 5061,'0'0'11045,"-1"-9"-9534,1-17-697,0-43 4174,0 68-4907,0 1-1,0-1 0,0 1 0,0-1 0,0 1 1,0-1-1,0 1 0,-1-1 0,1 1 0,0-1 0,0 1 1,0 0-1,0-1 0,-1 1 0,1-1 0,0 1 1,0 0-1,-1-1 0,1 1 0,0-1 0,0 1 0,-1 0 1,1-1-1,0 1 0,-1 0 0,1 0 0,-1-1 0,1 1 1,0 0-1,-1 0 0,1 0 0,-1 0 0,0-1 0,-16 6 1330,-13 20-698,23-14-644,0 0 1,1 0 0,-10 24 0,14-30-45,1 0 1,-1 0-1,1 0 0,0 1 1,0-1-1,0 0 1,1 0-1,0 1 1,0-1-1,0 0 0,1 0 1,1 9-1,-1-13-16,0 0-1,-1 0 1,1 0 0,0 0-1,0 0 1,0 0-1,0 0 1,1 0-1,-1 0 1,0-1 0,0 1-1,0-1 1,0 1-1,1-1 1,-1 1-1,0-1 1,1 1 0,-1-1-1,0 0 1,1 0-1,-1 0 1,0 0 0,1 0-1,-1 0 1,0 0-1,1 0 1,-1-1-1,3 0 1,39-11 119,-36 8-117,1-1 1,-1 1-1,0-1 0,0 0 0,-1-1 0,1 1 1,-1-1-1,-1-1 0,1 1 0,-1-1 0,0 0 1,0 0-1,-1-1 0,0 1 0,-1-1 0,1 0 1,-1 0-1,-1 0 0,0 0 0,0 0 0,1-14 1,-3 22-10,0-1 0,0 0 0,0 0 0,0 0 0,0 1 0,0-1 0,0 0 0,0 0 0,-1 1 0,1-1 0,0 0 0,0 0 0,-1 1 0,1-1 0,-1 0 0,1 1 0,-1-1 0,1 0 0,-1 1 0,1-1 0,-1 1 0,1-1 0,-1 1 0,0-1 0,1 1 0,-1-1 0,0 1 0,1 0 0,-2-1 0,-25 4 37,23-2-83,0 1 0,-1 0 0,1 0 0,0 1 0,0-1 0,0 1 0,0 0-1,1 0 1,-1 0 0,-3 4 0,-1 13-1268,6-6-4148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0.620"/>
    </inkml:context>
    <inkml:brush xml:id="br0">
      <inkml:brushProperty name="width" value="0.025" units="cm"/>
      <inkml:brushProperty name="height" value="0.025" units="cm"/>
    </inkml:brush>
  </inkml:definitions>
  <inkml:trace contextRef="#ctx0" brushRef="#br0">0 137 4228,'1'-2'696,"-1"1"0,0 0 0,0-1 0,0 1 0,1 0 0,-1-1 0,0 1 0,1 0 0,0-1 0,-1 1 0,1 0 1,0 0-1,-1-1 0,1 1 0,0 0 0,0 0 0,0 0 0,0 0 0,0 0 0,0 0 0,2-1 0,1 0-203,-1 1 0,1-1-1,-1 1 1,1-1 0,0 1 0,0 0 0,-1 0 0,5 0-1,-2 0-359,0 1 0,0-1 0,0 1 0,0 1-1,-1-1 1,1 1 0,0 0 0,0 0 0,-1 0 0,11 5-1,-14-5-117,0 1-1,0-1 1,0 1-1,0 0 1,0-1-1,-1 1 0,1 0 1,-1 0-1,1 0 1,-1 1-1,0-1 1,1 0-1,-1 0 0,-1 1 1,1-1-1,0 0 1,0 5-1,2 44 1092,-4-34-187,20-31-470,-15 9-438,1 0 1,-1 0 0,0 0-1,0 0 1,-1-1 0,1 1-1,-1-1 1,0 0 0,-1 0-1,0 0 1,0-1 0,0 1-1,-1 0 1,1-1 0,-1-11-1,-1 18 1,0-1-1,0 1 0,0-1 0,0 1 0,0 0 0,0-1 0,-1 1 1,1-1-1,0 1 0,0-1 0,-1 1 0,1 0 0,0-1 0,0 1 1,-1-1-1,1 1 0,0 0 0,-1-1 0,1 1 0,-1 0 0,1 0 1,-1-1-1,1 1 0,0 0 0,-1 0 0,1 0 0,-1-1 0,1 1 1,-1 0-1,1 0 0,-1 0 0,1 0 0,-1 0 0,1 0 0,-1 0 1,1 0-1,-1 0 0,1 0 0,-1 0 0,1 0 0,-1 1 0,1-1 1,0 0-1,-1 0 0,0 1 0,0-1-4,0 0-1,-1 1 1,1-1-1,0 1 1,0 0 0,0-1-1,0 1 1,-1 0-1,1-1 1,0 1 0,0 0-1,0 0 1,1 0-1,-1 0 1,0 0 0,-1 2-1,2-2-4,-1 0 0,1 0-1,-1 0 1,1 0 0,0 0-1,0 0 1,0 0 0,-1 0-1,1 1 1,0-1 0,0 0-1,1 0 1,-1 0 0,0 0 0,0 0-1,0 0 1,1 0 0,-1 0-1,1 0 1,-1 0 0,0 0-1,1 0 1,0 0 0,-1 0 0,1 0-1,0 0 1,0 0 0,1 1 4,0-1 1,0 0 0,1 0-1,-1 0 1,0 0-1,0 0 1,1 0 0,-1-1-1,0 1 1,1-1-1,4 1 1,3-1 15,0 0-1,1-1 1,-1 0-1,0 0 1,11-4-1,-8 2-14,-1-2 0,0 1 0,0-2 0,0 1 0,-1-2 0,0 1-1,0-2 1,-1 1 0,0-2 0,0 1 0,0-1 0,-2-1 0,10-11-1,-17 21-5,-1-1 1,0 1-1,1 0 0,-1-1 0,1 1 0,-1-1 0,0 1 0,1-1 0,-1 1 0,0-1 0,0 0 0,1 1 0,-1-1 0,0 1 0,0-1 0,0 0 0,0 1 1,0-1-1,0 1 0,0-1 0,0 0 0,0 1 0,0-1 0,0 1 0,0-1 0,0 0 0,0 1 0,0-1 0,-1 1 0,1-1 0,0 0 0,0 1 0,-1-1 1,1 1-1,-1-1 0,1 1 0,0-1 0,-1 1 0,1 0 0,-1-1 0,1 1 0,-1-1 0,1 1 0,-1 0 0,1 0 0,-1-1 0,1 1 0,-1 0 0,0 0 1,1-1-1,-1 1 0,1 0 0,-1 0 0,0 0 0,1 0 0,-1 0 0,1 0 0,-1 0 0,0 0 0,-3 0 0,1 0-1,-1 1 1,0-1-1,1 1 1,-1-1 0,1 1-1,0 0 1,-1 1-1,-3 1 1,1 1 36,0 0 0,1 0 0,-1 0 0,1 1 0,0 0 0,1 0 0,-1 1 1,1-1-1,0 1 0,0 0 0,1 0 0,0 0 0,-4 10 0,6-13-19,0-1 0,0 1 0,0 0 0,1 0 0,-1 0 1,1 0-1,0 0 0,-1 0 0,1 0 0,1 0 0,-1 0 0,0 0 0,1 0 0,-1 0 0,1 0 0,0 0 0,0 0 0,0-1 0,1 1 1,-1 0-1,1-1 0,-1 1 0,1-1 0,0 1 0,0-1 0,0 0 0,0 0 0,0 0 0,1 0 0,-1 0 0,0 0 0,5 2 1,2 1-254,1-1 0,0 0 0,-1-1 0,1 0 0,1 0 0,-1-1 0,12 1 0,41 0-6037,-21-3-4821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1.428"/>
    </inkml:context>
    <inkml:brush xml:id="br0">
      <inkml:brushProperty name="width" value="0.025" units="cm"/>
      <inkml:brushProperty name="height" value="0.025" units="cm"/>
    </inkml:brush>
  </inkml:definitions>
  <inkml:trace contextRef="#ctx0" brushRef="#br0">99 74 4228,'0'0'11045,"-1"-10"-8007,-4-32-497,5 41-2467,0 0 0,0 0-1,0 1 1,0-1 0,-1 0 0,1 0 0,0 0 0,0 0 0,-1 0 0,1 1 0,-1-1 0,1 0 0,0 0-1,-1 0 1,1 1 0,-1-1 0,0 0 0,1 1 0,-1-1 0,0 0 0,1 1 0,-1-1 0,0 1-1,0-1 1,1 1 0,-1 0 0,0-1 0,0 1 0,0 0 0,0-1 0,0 1 0,1 0 0,-1 0 0,0 0-1,0 0 1,0 0 0,0 0 0,0 0 0,0 0 0,0 0 0,0 0 0,1 0 0,-1 1 0,0-1-1,0 0 1,0 1 0,0-1 0,-3 2-19,1 0 0,0 0 0,0 0 0,0 0-1,0 0 1,1 0 0,-1 1 0,-4 4 0,4-2 46,-1 0 0,1 1 0,0-1 0,0 1 0,0 0 0,1-1 0,0 1 0,0 0 1,0 1-1,1-1 0,0 0 0,0 0 0,1 0 0,0 10 0,0-15-87,1 0 1,0 0-1,0 0 1,0 0-1,1 0 1,-1 0-1,0-1 1,0 1-1,0 0 1,1-1-1,-1 1 1,0 0-1,1-1 0,-1 0 1,0 1-1,1-1 1,-1 0-1,1 0 1,-1 1-1,0-1 1,1 0-1,-1 0 1,1-1-1,-1 1 1,1 0-1,-1 0 1,2-1-1,43-8 51,-32 4-71,0-1 0,-1-1 0,22-13 0,-24 13-62,1 0 0,0 0 0,1 1 1,19-6-1,-31 13 71,0 0 0,0 0 0,-1-1 0,1 1 0,0 0 0,-1 0 1,1 0-1,-1 0 0,1 0 0,-1 0 0,1 0 0,-1 1 0,0-1 0,1 0 1,-1 0-1,0 0 0,0 0 0,0 0 0,0 1 0,0-1 0,0 0 0,0 0 0,-1 2 1,0 33 376,1-35-376,-1 10 119,1-7-53,-1-1-1,1 1 1,0 0 0,0 0-1,0-1 1,1 1 0,-1 0 0,2 6-1,-1-9-57,0 0-1,0 0 1,0 0-1,0-1 1,-1 1 0,1 0-1,0 0 1,0-1-1,0 1 1,1-1-1,-1 1 1,0-1-1,0 1 1,0-1 0,0 1-1,0-1 1,1 0-1,-1 0 1,0 0-1,0 0 1,0 0-1,1 0 1,-1 0 0,0 0-1,0 0 1,0 0-1,1-1 1,-1 1-1,0-1 1,0 1 0,0-1-1,2 0 1,8-4-2,-1 0 1,1 0 0,-1-1 0,-1 0 0,1 0 0,11-11 0,-14 10-110,1 1 1,0 0 0,1 0-1,-1 1 1,1 0 0,0 0-1,0 1 1,1 0-1,12-3 1,-21 7 87,-1 0 0,1 0 0,0 0 0,0 0 0,-1 0 0,1 0 0,0 0 0,-1 1 0,1-1 0,0 0 0,-1 0 0,1 0 0,0 1 0,-1-1 0,1 0 0,0 1 0,-1-1 0,1 1 0,-1-1 0,1 1 0,-1-1 0,1 1 0,-1-1 0,1 1 0,-1-1 0,1 1 0,-1 0 0,0-1 0,1 1 0,-1 0 1,0-1-1,0 1 0,1 0 0,-1-1 0,0 1 0,0 0 0,0-1 0,0 1 0,0 0 0,0 0 0,0 0 0,-2 45 20,1-7-3096,2-39 2539,1 0 1,-1 0-1,1-1 1,0 1-1,-1 0 1,1-1-1,-1 1 1,1-1-1,0 1 0,-1-1 1,1 1-1,-1-1 1,0 0-1,1 0 1,-1 0-1,0 0 1,1 0-1,1-2 1,-2 2-405,22-16-10552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1.784"/>
    </inkml:context>
    <inkml:brush xml:id="br0">
      <inkml:brushProperty name="width" value="0.025" units="cm"/>
      <inkml:brushProperty name="height" value="0.025" units="cm"/>
    </inkml:brush>
  </inkml:definitions>
  <inkml:trace contextRef="#ctx0" brushRef="#br0">192 161 15759,'-12'5'2915,"5"-1"-2595,-34 14 3540,-72 47-1,112-65-3799,0 1-1,0 0 1,-1-1-1,1 1 1,0 0-1,0 0 1,0 0-1,0 0 1,0 0-1,0 0 1,0 0-1,1 0 1,-1 0 0,0 0-1,0 0 1,1 1-1,-1-1 1,1 0-1,-1 2 1,1-2-48,1 0 1,0-1 0,-1 1-1,1-1 1,0 0 0,-1 1-1,1-1 1,0 0 0,0 1-1,-1-1 1,1 0 0,0 0-1,0 0 1,0 1 0,-1-1-1,1 0 1,0 0 0,0 0-1,0 0 1,-1-1 0,1 1-1,1 0 1,8-1-86,-1-1 0,0 0-1,0 0 1,13-5 0,2-6-91,-1-1 0,-1 0 0,0-2-1,-1-1 1,-1 0 0,0-1 0,-2-2 0,0 0 0,-1 0-1,-1-2 1,18-30 0,-28 34 307,-11 14 292,3 6-397,-1-1 0,1 0 1,0 1-1,0 0 0,0 0 0,0-1 0,0 1 1,0 0-1,0 1 0,-1 1 0,-8 12 74,1 0 0,0 1-1,1 0 1,-8 24-1,14-32-64,0 1 0,0 0 0,1 0-1,0 0 1,0 1 0,1-1-1,1 0 1,0 1 0,2 17-1,-2-26-87,1 0-1,0 0 0,-1 1 0,1-1 0,0 0 0,0 0 0,0 0 0,0 0 0,1 0 1,-1 0-1,0-1 0,1 1 0,-1 0 0,1 0 0,0-1 0,0 0 0,-1 1 1,1-1-1,0 0 0,0 1 0,0-1 0,5 1 0,-1 0-830,0-1 0,0 1 1,0-1-1,0 0 0,0-1 0,1 0 0,7 0 0,19-3-7573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2.466"/>
    </inkml:context>
    <inkml:brush xml:id="br0">
      <inkml:brushProperty name="width" value="0.025" units="cm"/>
      <inkml:brushProperty name="height" value="0.025" units="cm"/>
    </inkml:brush>
  </inkml:definitions>
  <inkml:trace contextRef="#ctx0" brushRef="#br0">194 0 8104,'0'0'16746,"-5"11"-15379,-12 19-1017,-1-1 0,-1 0 0,-2-1 1,-37 39-1,2-5 157,160-181-8417,-18 18 2655,-86 101 5334,0-1 0,1 0 0,-1 1 0,0-1 0,1 0 0,-1 1 0,1-1 0,-1 1 0,1-1 0,-1 1 0,1-1 0,0 1-1,-1-1 1,1 1 0,-1 0 0,1-1 0,0 1 0,0 0 0,-1 0 0,1-1 0,0 1 0,-1 0 0,1 0 0,0 0-1,0 0 1,1 0 0,-2 17 1381,-13 31 5,7-32-1193,-21 71 1171,25-79-1381,0-1 1,1 1 0,0-1 0,1 1 0,0-1 0,0 1 0,1-1 0,0 1 0,3 12-1,-3-17-193,0 0 0,1 0 0,0 0 0,0 0 0,0 0 0,0 0 0,0-1 0,4 4 0,7 10-5843,-12-13 700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3:53.375"/>
    </inkml:context>
    <inkml:brush xml:id="br0">
      <inkml:brushProperty name="width" value="0.025" units="cm"/>
      <inkml:brushProperty name="height" value="0.025" units="cm"/>
    </inkml:brush>
  </inkml:definitions>
  <inkml:trace contextRef="#ctx0" brushRef="#br0">0 22 5733,'0'0'11606,"12"-4"-10063,-9 3-1485,2-2 130,1 0 0,-1 1 0,1 0-1,0 1 1,-1-1 0,1 1-1,0 0 1,0 0 0,0 1-1,0 0 1,0 0 0,0 0-1,0 1 1,0 0 0,0 0 0,0 0-1,-1 1 1,10 3 0,-5 1-73,-1 0 1,0 0 0,-1 0-1,0 1 1,0 0 0,0 1 0,-1 0-1,0 0 1,6 10 0,-10-15-45,-1 0 0,0 0 0,-1 0 0,1 0 1,0 1-1,-1-1 0,0 0 0,0 1 0,0-1 0,0 1 1,-1-1-1,1 1 0,-1-1 0,0 1 0,0 0 0,0-1 1,0 1-1,-1-1 0,1 1 0,-1-1 0,0 1 0,0-1 1,0 1-1,-1-1 0,1 0 0,-1 0 0,0 0 0,0 0 1,0 0-1,-3 4 0,-2 1 165,-1-1-1,0 1 1,0-2 0,-1 1 0,1-1 0,-1 0 0,-1-1-1,1 0 1,-1 0 0,0-1 0,0-1 0,0 1 0,-1-2-1,1 1 1,-1-1 0,-15 0 0,25-2-319,0 0 1,0 0-1,0 0 1,1 0-1,-1 0 1,0 0-1,0-1 1,0 1-1,0 0 1,0-1-1,0 1 1,0 0-1,1-1 0,-1 1 1,0-1-1,0 1 1,0-1-1,1 0 1,-1 1-1,0-1 1,0-1-1,-6-19-5495,7 3-2750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2.810"/>
    </inkml:context>
    <inkml:brush xml:id="br0">
      <inkml:brushProperty name="width" value="0.025" units="cm"/>
      <inkml:brushProperty name="height" value="0.025" units="cm"/>
    </inkml:brush>
  </inkml:definitions>
  <inkml:trace contextRef="#ctx0" brushRef="#br0">23 87 9225,'0'0'6438,"-22"-48"-2819,22 38-1184,5 0-514,15 3-607,4 3-674,10 1-448,2 2-160,4 1 0,3 0-832,-6 0-1410,-1 0-1282,-5-4-4547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3.168"/>
    </inkml:context>
    <inkml:brush xml:id="br0">
      <inkml:brushProperty name="width" value="0.025" units="cm"/>
      <inkml:brushProperty name="height" value="0.025" units="cm"/>
    </inkml:brush>
  </inkml:definitions>
  <inkml:trace contextRef="#ctx0" brushRef="#br0">234 2 8904,'0'0'12989,"-11"0"-10656,-2-1-1983,0 0 1,0 1-1,0 1 1,0 0-1,0 1 1,0 1-1,0 0 1,-20 7 0,31-9-350,-39 22 84,39-22-88,1 0 1,-1 1 0,0-1 0,1 0 0,-1 1 0,1-1-1,0 1 1,-1 0 0,1-1 0,0 1 0,0 0 0,0 0-1,0 0 1,0 0 0,1 0 0,-1 0 0,0 0 0,1 0-1,-1 3 1,2-4 2,-1 0 0,1 0-1,-1 0 1,1 0 0,-1 0-1,1 0 1,-1 0 0,1-1 0,0 1-1,0 0 1,-1 0 0,1-1-1,0 1 1,0 0 0,0-1 0,0 1-1,0-1 1,0 1 0,0-1-1,0 0 1,0 1 0,0-1-1,0 0 1,0 0 0,0 1 0,1-1-1,38 5 24,-31-4-38,24 2-340,53 9-752,-79-11 1051,0 1 0,1 0-1,-2 1 1,1-1 0,0 1 0,0 1 0,-1-1 0,1 1 0,5 5 0,-10-8 57,-1 0 0,0 0 1,1 0-1,-1 0 0,0 1 0,0-1 0,0 0 0,0 1 1,0-1-1,0 1 0,0-1 0,0 1 0,0-1 0,-1 1 1,1 0-1,-1-1 0,1 1 0,-1 0 0,0-1 0,1 1 1,-1 0-1,0-1 0,0 1 0,0 0 0,-1 0 0,1-1 1,-1 3-1,0-1 54,-1 0 0,0 0 0,0 1 0,0-2 0,0 1 0,0 0 0,-1 0 0,0-1-1,1 1 1,-1-1 0,0 0 0,-4 3 0,-9 5 290,-1-1-1,-1-1 0,-30 10 1,28-10-121,-1-2 0,0-1 0,0-1 1,0 0-1,-24 0 0,44-4-327,0 0 0,0 0 0,0 0 1,0 0-1,1 0 0,-1 0 0,0 0 0,0 0 0,0 0 0,0 0 1,1-1-1,-1 1 0,0 0 0,0-1 0,0 1 0,1-1 1,-1 1-1,0-1 0,1 1 0,-1-1 0,-1 0 0,1-19-6891,6-1-3586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3.807"/>
    </inkml:context>
    <inkml:brush xml:id="br0">
      <inkml:brushProperty name="width" value="0.025" units="cm"/>
      <inkml:brushProperty name="height" value="0.025" units="cm"/>
    </inkml:brush>
  </inkml:definitions>
  <inkml:trace contextRef="#ctx0" brushRef="#br0">0 1 3587,'0'0'13741,"0"55"-10922,0-20-833,0 3-96,0 0-545,0-1-640,3-5-321,4-7-192,1-8-128,4-8-32,1-9-224,-4 0-513,-3-14-512,-1-11-1153,-5-5-1474,0-6-3170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4.166"/>
    </inkml:context>
    <inkml:brush xml:id="br0">
      <inkml:brushProperty name="width" value="0.025" units="cm"/>
      <inkml:brushProperty name="height" value="0.025" units="cm"/>
    </inkml:brush>
  </inkml:definitions>
  <inkml:trace contextRef="#ctx0" brushRef="#br0">1 1 10666,'0'0'10058,"65"42"-15536,-37-33-31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4.540"/>
    </inkml:context>
    <inkml:brush xml:id="br0">
      <inkml:brushProperty name="width" value="0.025" units="cm"/>
      <inkml:brushProperty name="height" value="0.025" units="cm"/>
    </inkml:brush>
  </inkml:definitions>
  <inkml:trace contextRef="#ctx0" brushRef="#br0">154 0 11211,'0'0'12913,"-10"5"-11621,-12 3-848,-52 23 884,73-31-1326,1 1-1,0-1 1,-1 0-1,1 0 0,0 1 1,0-1-1,-1 0 1,1 1-1,0-1 1,0 0-1,0 1 0,0-1 1,-1 0-1,1 1 1,0-1-1,0 1 0,0-1 1,0 0-1,0 1 1,0-1-1,0 1 1,0-1-1,0 0 0,0 1 1,0-1-1,0 0 1,0 1-1,0-1 1,1 1-1,-1-1 0,0 0 1,0 1-1,0-1 1,0 0-1,1 1 0,-1-1 1,0 0-1,0 0 1,1 1-1,-1-1 1,0 0-1,1 1 0,-1-1 1,0 0-1,1 0 1,-1 0-1,0 0 0,1 1 1,-1-1-1,0 0 1,1 0-1,-1 0 1,0 0-1,1 0 0,-1 0 1,1 0-1,-1 0 1,1 0-1,33 14-278,-23-10 129,1 1 49,-1 1 1,1 0 0,-1 1-1,-1 0 1,0 1-1,14 12 1,-21-17 97,0 0-1,0 1 1,0-1 0,0 1-1,-1-1 1,1 1-1,-1 0 1,0 0 0,0 0-1,-1 0 1,1 0-1,-1 0 1,0 0 0,0 1-1,0-1 1,-1 0-1,1 1 1,-1-1 0,0 0-1,-1 1 1,1-1-1,-2 7 1,1-8 32,-1 0 0,0 1 0,0-1 0,0 0 0,0 0-1,0 0 1,0 0 0,-1 0 0,0-1 0,1 1 0,-1-1 0,0 0 0,0 0 0,-1 0 0,1 0-1,0 0 1,0-1 0,-1 1 0,1-1 0,-1 0 0,-6 1 0,-5 2-39,1-1 0,0-1 0,-1-1 1,-18 0-1,30-1-215,1 0 0,-1 0 0,0 0 0,1 0 0,-1 0-1,0-1 1,1 0 0,-1 1 0,1-1 0,-1 0 0,1 0 0,0 0 0,-1-1 0,1 1 0,0 0 0,0-1 0,-3-2 0,-11-15-5297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5.584"/>
    </inkml:context>
    <inkml:brush xml:id="br0">
      <inkml:brushProperty name="width" value="0.025" units="cm"/>
      <inkml:brushProperty name="height" value="0.025" units="cm"/>
    </inkml:brush>
  </inkml:definitions>
  <inkml:trace contextRef="#ctx0" brushRef="#br0">72 69 3395,'9'-4'1367,"-3"2"-228,46-17 4415,-50 19-4922,1-1 0,0-1-1,-1 1 1,1 0 0,-1-1 0,0 1-1,1-1 1,-1 1 0,0-1 0,0 0 0,0 0-1,0 0 1,0 0 0,-1-1 0,1 1-1,-1 0 1,3-4 0,-5 5-542,1 1 0,0-1 0,-1 1 0,1-1 0,0 0 0,-1 1 1,1-1-1,-1 1 0,1-1 0,0 1 0,-1 0 0,1-1 0,-1 1 0,0-1 0,1 1 0,-1 0 0,1 0 0,-1-1 1,1 1-1,-1 0 0,0 0 0,1 0 0,-1-1 0,0 1 0,1 0 0,-1 0 0,0 0 0,1 0 0,-1 0 0,1 0 1,-1 0-1,0 1 0,0-1 0,-26 1 498,21 1-535,-1 0-1,0 1 1,1 0-1,0 0 0,-1 0 1,1 0-1,0 1 0,1 0 1,-1 0-1,1 1 1,-7 7-1,9-10-53,0 1 1,0-1-1,1 1 0,-1 0 1,1 0-1,0 0 0,0 0 1,0 1-1,0-1 1,1 0-1,-1 1 0,1-1 1,0 1-1,0 0 0,0-1 1,1 1-1,-1 0 0,1 0 1,0-1-1,0 1 1,0 0-1,1 7 0,0-10-43,0 0-1,0 0 1,0 1-1,0-1 1,0 0-1,0 0 0,1 0 1,-1 0-1,0 0 1,1-1-1,-1 1 1,0 0-1,1-1 1,-1 1-1,1-1 1,-1 1-1,1-1 0,2 1 1,35 5-627,-25-4 475,-1 1 87,1 0 1,-1 0-1,0 2 1,0-1-1,0 2 1,11 6-1,-21-11 146,-1 0-1,0 0 1,1 1 0,-1-1-1,0 0 1,0 1-1,0 0 1,0-1 0,0 1-1,-1 0 1,1 0 0,0 0-1,-1 0 1,0 0-1,1 0 1,-1 1 0,0-1-1,0 0 1,0 1 0,0-1-1,-1 1 1,1-1-1,-1 1 1,1-1 0,-1 1-1,0-1 1,0 1 0,0-1-1,0 1 1,0 0-1,-1-1 1,1 1 0,-1-1-1,0 0 1,0 1 0,0-1-1,0 1 1,0-1-1,0 0 1,-3 4 0,-2 1 126,0-1-1,-1 1 1,1-2 0,-1 1 0,0-1 0,-1 0 0,1 0 0,-1-1 0,0 0-1,0 0 1,-9 2 0,-2 1-67,0-1 0,0-1 0,-38 5 0,56-10-152,1 1-1,-1-1 1,1 0-1,-1 0 1,0 1 0,1-1-1,-1 0 1,0 0 0,1 0-1,-1 0 1,1 0 0,-1 0-1,0 0 1,1 0-1,-1 0 1,0 0 0,1 0-1,-1-1 1,0 1 0,1 0-1,-1 0 1,1 0-1,-1-1 1,1 1 0,-1 0-1,1-1 1,-1 1 0,1-1-1,-1 1 1,1 0 0,-1-1-1,1 1 1,-1-1-1,1 1 1,0-1 0,-1 0-1,1 1 1,0-1 0,0 1-1,-1-1 1,1 0-1,0 1 1,0-1 0,0 1-1,0-1 1,0 0 0,0 1-1,0-1 1,0 0 0,0 1-1,0-1 1,0 0-1,0 1 1,0-1 0,0 1-1,1-1 1,-1 0 0,0 1-1,1-2 1,25-39-5259,-19 32 3938,21-31-5509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6.100"/>
    </inkml:context>
    <inkml:brush xml:id="br0">
      <inkml:brushProperty name="width" value="0.025" units="cm"/>
      <inkml:brushProperty name="height" value="0.025" units="cm"/>
    </inkml:brush>
  </inkml:definitions>
  <inkml:trace contextRef="#ctx0" brushRef="#br0">33 1 13229,'0'0'7148,"-4"10"-5744,-2 4-1110,1 0 0,1 0 0,0 0 0,1 1 0,0 0 0,1 0 0,1 0 0,1 0 0,0 0 1,2 15-1,-2-29-297,1 1 1,-1-1 0,0 1-1,1-1 1,-1 1-1,1-1 1,-1 1 0,1-1-1,0 1 1,0-1-1,-1 0 1,1 1 0,0-1-1,0 0 1,0 0 0,1 0-1,-1 0 1,0 0-1,0 0 1,0 0 0,1 0-1,-1 0 1,1-1 0,-1 1-1,1 0 1,-1-1-1,1 1 1,-1-1 0,1 0-1,-1 1 1,1-1-1,-1 0 1,1 0 0,1 0-1,3-1-58,-1 0 0,1 0-1,-1 0 1,0 0 0,0-1-1,0 0 1,0 0 0,7-4-1,-12 6 74,0 0 0,0-1 0,0 1 0,1 0 0,-1 0 0,0 0 0,0 0 0,0 0-1,0 0 1,1 0 0,-1 0 0,0 0 0,0 0 0,0 0 0,1 0 0,-1 0 0,0 0 0,0 0-1,0 1 1,1-1 0,-1 0 0,0 0 0,0 0 0,0 0 0,0 0 0,1 0 0,-1 0 0,0 1-1,0-1 1,0 0 0,0 0 0,0 0 0,0 0 0,1 0 0,-1 1 0,0-1 0,0 0 0,0 0-1,0 0 1,0 1 0,0-1 0,0 0 0,0 0 0,3 17 380,-2 24 191,-2-33-400,1-6-155,0 0 0,0 0 0,0 0 0,0 0 0,0 0 0,0 0 1,1 0-1,-1 0 0,1 0 0,-1 0 0,1 0 0,0 0 0,-1 0 0,1 0 0,0-1 0,1 1 0,-1 0 0,0-1 0,0 1 1,1-1-1,-1 1 0,0-1 0,1 0 0,0 1 0,-1-1 0,1 0 0,0 0 0,-1 0 0,1 0 0,3 1 0,-2-2-10,0 0 0,0 0 0,0 0 0,0 0-1,0 0 1,0-1 0,0 1 0,0-1-1,0 0 1,0 0 0,-1 0 0,1 0 0,0 0-1,-1-1 1,1 1 0,0-1 0,-1 0-1,0 0 1,1 0 0,2-3 0,4-5 3,0 0-1,-1-2 1,0 1 0,-1-1 0,9-17 0,20-32 126,-48 104 702,7-22-422,2-10-181,0 0 0,0 1 1,1-1-1,1 1 0,0-1 0,1 1 1,1 12-1,-1-23-249,0 0-1,0 0 1,1-1 0,-1 1-1,0 0 1,1-1 0,-1 1 0,1 0-1,-1-1 1,1 1 0,-1 0-1,1-1 1,-1 1 0,1-1-1,-1 1 1,1-1 0,0 1 0,-1-1-1,1 0 1,0 1 0,0-1-1,-1 0 1,1 1 0,0-1 0,0 0-1,-1 0 1,1 0 0,0 0-1,0 0 1,0 0 0,-1 0 0,1 0-1,0 0 1,0 0 0,-1 0-1,1 0 1,0 0 0,0-1 0,0 1-1,-1 0 1,1-1 0,0 1-1,-1 0 1,1-1 0,0 1 0,-1-1-1,2 0 1,2-1-446,0-1 1,0 1-1,0-1 0,0 1 0,0-1 1,-1 0-1,4-4 0,-4 2-645,0 1 0,-1-1-1,0 1 1,0-1-1,0 0 1,0 0 0,1-6-1,3-16-6624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6.443"/>
    </inkml:context>
    <inkml:brush xml:id="br0">
      <inkml:brushProperty name="width" value="0.025" units="cm"/>
      <inkml:brushProperty name="height" value="0.025" units="cm"/>
    </inkml:brush>
  </inkml:definitions>
  <inkml:trace contextRef="#ctx0" brushRef="#br0">1 1 15310,'0'0'11499,"20"51"-17905,-7-38-128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6.875"/>
    </inkml:context>
    <inkml:brush xml:id="br0">
      <inkml:brushProperty name="width" value="0.025" units="cm"/>
      <inkml:brushProperty name="height" value="0.025" units="cm"/>
    </inkml:brush>
  </inkml:definitions>
  <inkml:trace contextRef="#ctx0" brushRef="#br0">94 1 12236,'0'0'14072,"-8"0"-13192,6 0-847,0-1-1,0 1 0,-1 0 0,1 1 0,0-1 1,0 0-1,-1 1 0,1-1 0,0 1 0,0-1 1,0 1-1,0 0 0,0 0 0,0 0 0,0 0 1,0 1-1,0-1 0,-2 2 0,1 2 25,0-1 0,0 1 1,0-1-1,1 1 0,0 0 0,0 0 0,0 0 1,-2 10-1,-2 9 160,1 0 1,1 0 0,1 0-1,2 0 1,1 34-1,0-46-194,1 0-1,0 0 0,2 0 1,-1-1-1,1 1 0,1 0 1,0-1-1,0 0 0,1 0 1,1-1-1,0 1 1,14 18-1,-20-28-15,1-1-1,-1 1 1,1 0 0,-1-1 0,1 1 0,-1 0-1,1-1 1,0 1 0,0-1 0,-1 1-1,1-1 1,0 1 0,-1-1 0,1 0-1,0 1 1,0-1 0,0 0 0,0 0-1,-1 1 1,1-1 0,0 0 0,0 0 0,0 0-1,0 0 1,0 0 0,-1 0 0,3-1-1,-2 1 5,0-1 0,0 0 0,1 0-1,-1 0 1,0 0 0,0 0 0,0 0-1,0-1 1,0 1 0,0 0 0,0 0-1,-1-1 1,1 1 0,0-2 0,15-55 106,-15 55-126,17-139-300,-14 95-319,2 0-1,15-56 1,-17 132 648,-1 26 83,-3-37-50,-1 9 168,2 0 0,5 36-1,-5-58-182,0 1 0,0-1-1,0 1 1,1-1 0,-1 0-1,1 1 1,1-1 0,-1 0-1,1 0 1,0-1 0,0 1-1,0 0 1,1-1-1,0 0 1,-1 0 0,1 0-1,8 5 1,-11-8-29,0 0 0,-1-1 0,1 1 1,0 0-1,0-1 0,0 1 0,0-1 0,0 1 0,0-1 0,0 0 0,0 1 0,0-1 1,0 0-1,0 0 0,0 0 0,0 0 0,0 0 0,0 0 0,0 0 0,1 0 0,-1 0 0,0 0 1,0 0-1,0-1 0,0 1 0,0 0 0,0-1 0,0 1 0,0-1 0,-1 1 0,1-1 1,0 0-1,0 1 0,0-1 0,0 0 0,-1 0 0,1 1 0,1-3 0,-2 2-15,1-1 1,-1 0-1,1 0 0,-1 1 0,0-1 0,0 0 0,1 0 0,-1 0 0,-1 1 0,1-1 0,0 0 0,0 0 1,-1 1-1,1-1 0,-1 0 0,1 0 0,-1 1 0,0-1 0,1 1 0,-1-1 0,0 1 0,0-1 1,-2-1-1,-6-7-80,-1 0 1,0 1 0,-1 0 0,0 1 0,-1 0-1,1 1 1,-2 0 0,1 1 0,-15-5-1,-50-29 581,116 38 279,13 0-722,77-3-986,-46-8-4830,-38 0-680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7.572"/>
    </inkml:context>
    <inkml:brush xml:id="br0">
      <inkml:brushProperty name="width" value="0.025" units="cm"/>
      <inkml:brushProperty name="height" value="0.025" units="cm"/>
    </inkml:brush>
  </inkml:definitions>
  <inkml:trace contextRef="#ctx0" brushRef="#br0">15 69 14382,'0'0'6384,"-3"11"-5054,1-3-1050,0 1 41,-1 0 1,2 0-1,-1 0 1,1 0-1,1 0 1,0 19-1,0-27-293,0-1 0,1 1 1,-1 0-1,0 0 0,0 0 0,1 0 0,-1 0 1,1 0-1,-1-1 0,1 1 0,-1 0 1,1 0-1,-1-1 0,1 1 0,0 0 0,-1-1 1,1 1-1,0-1 0,0 1 0,-1-1 0,1 1 1,0-1-1,0 1 0,0-1 0,0 0 0,1 1 1,30-2 305,-23-1-274,0-1 1,-1 1-1,1-2 1,15-7 0,1-7-16,-1-1 0,0-1 1,-2-1-1,0-1 1,32-43-1,-67 113-168,7-33 98,1 0-1,0 1 1,1-1-1,0 1 1,2 0-1,0 1 1,0-1-1,2 19 1,0-34-42,0-1 1,0 0 0,0 1 0,0-1 0,0 1 0,0-1 0,1 0-1,-1 1 1,0-1 0,0 0 0,0 1 0,0-1 0,0 0 0,1 1-1,-1-1 1,0 0 0,0 1 0,0-1 0,1 0 0,-1 0 0,0 1-1,1-1 1,-1 0 0,0 0 0,1 0 0,-1 1 0,0-1 0,1 0-1,-1 0 1,0 0 0,1 0 0,-1 0 0,0 0 0,1 0 0,-1 1-1,0-1 1,1 0 0,16-7-2004,11-16-1082,17-41-5026,-23 25 2984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4.084"/>
    </inkml:context>
    <inkml:brush xml:id="br0">
      <inkml:brushProperty name="width" value="0.025" units="cm"/>
      <inkml:brushProperty name="height" value="0.025" units="cm"/>
    </inkml:brush>
  </inkml:definitions>
  <inkml:trace contextRef="#ctx0" brushRef="#br0">0 0 4708,'0'0'13709,"9"7"-13260,4 2-325,-1 1 1,-1 0 0,0 0-1,0 1 1,-1 1-1,0 0 1,-1 0-1,-1 1 1,0 0-1,0 1 1,6 18 0,-7-7-17,-2 0 0,0 0 0,-2 1 1,1 30-1,-9 104 733,2-121-1005,-12 52 0,2-38-5417,9-43 1454,1-5-918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7.964"/>
    </inkml:context>
    <inkml:brush xml:id="br0">
      <inkml:brushProperty name="width" value="0.025" units="cm"/>
      <inkml:brushProperty name="height" value="0.025" units="cm"/>
    </inkml:brush>
  </inkml:definitions>
  <inkml:trace contextRef="#ctx0" brushRef="#br0">119 1 8904,'0'0'5280,"-2"11"-2920,-47 159 1681,34-129-3031,2 2-1,1 0 1,3 1 0,1 0 0,-2 51 0,19-120-2387,-9 21 1328,1-28-331,1 0 1,11-56-1,-10 77 370,0 0 0,1 1 0,0 0 0,1-1 0,0 2 0,0-1 0,1 0 0,0 1 0,1 0 0,0 1 0,16-15 0,-14 14 0,0 1 1,0 1-1,1-1 1,0 1 0,1 1-1,0 0 1,0 1-1,0 0 1,0 0-1,1 1 1,-1 1 0,1 0-1,0 1 1,0 0-1,1 1 1,16-1 0,-29 2 1,0 0 0,1 0 0,-1 0 0,0 0 1,0 0-1,1 0 0,-1 1 0,0-1 1,1 0-1,-1 0 0,0 0 0,0 0 1,1 0-1,-1 0 0,0 0 0,0 0 1,0 1-1,1-1 0,-1 0 0,0 0 1,0 0-1,0 1 0,1-1 0,-1 0 1,0 0-1,0 0 0,0 1 0,0-1 1,0 0-1,1 0 0,-1 1 0,0-1 1,0 0-1,0 0 0,0 1 0,0-1 1,0 0-1,0 0 0,0 1 0,0-1 1,-7 14-56,-14 7 97,-13 6 315,-2-2 0,0-2 0,-2-1 0,-42 18 0,139-85-11570,-22 19 4132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8.947"/>
    </inkml:context>
    <inkml:brush xml:id="br0">
      <inkml:brushProperty name="width" value="0.025" units="cm"/>
      <inkml:brushProperty name="height" value="0.025" units="cm"/>
    </inkml:brush>
  </inkml:definitions>
  <inkml:trace contextRef="#ctx0" brushRef="#br0">82 35 13741,'0'0'7479,"-5"12"-5803,-64 124 1864,68-135-3525,0 0 0,0 0 0,1 1 0,-1-1 0,0 0 0,1 0 0,-1 1 0,1-1 0,0 1 1,-1-1-1,1 0 0,0 1 0,0-1 0,0 1 0,0-1 0,0 0 0,0 1 0,1 2 0,0-4-9,-1 1 1,1-1-1,0 0 0,-1 0 0,1 1 0,0-1 1,0 0-1,-1 0 0,1 0 0,0 0 0,-1 0 1,1 0-1,0 0 0,0 0 0,-1 0 0,1-1 0,0 1 1,-1 0-1,1 0 0,0 0 0,-1-1 0,1 1 1,0-1-1,0 0 0,48-32-581,-35 20 314,0-1-1,-1-1 0,0 1 1,-1-2-1,-1 0 1,16-29-1,-50 81 2360,18-30-1938,1-1-1,0 1 1,0-1-1,1 1 0,0 0 1,0 1-1,0-1 1,0 0-1,1 1 1,0 0-1,1-1 1,-1 1-1,1 0 1,1 0-1,-1 10 1,2-16-147,0 0 1,0 0-1,-1 0 0,1 0 0,0 0 1,0 0-1,0 0 0,0 0 1,0-1-1,1 1 0,-1 0 1,0 0-1,0-1 0,0 1 1,1-1-1,-1 1 0,0-1 1,1 0-1,-1 0 0,0 1 1,1-1-1,-1 0 0,0 0 1,1 0-1,-1 0 0,0 0 0,2-1 1,41-4 408,-27-3-491,1-1 0,-1-1-1,-1 0 1,0-1-1,0 0 1,-2-1 0,1-1-1,13-17 1,-32 37 106,-1-1 1,1 1 0,0-1 0,1 1-1,0 0 1,0 1 0,0-1 0,1 0-1,0 1 1,0 0 0,1-1 0,0 1-1,0 14 1,1-22-33,0 0-1,0 1 1,0-1 0,0 1-1,0-1 1,0 0-1,0 1 1,0-1-1,1 0 1,-1 1 0,0-1-1,0 0 1,0 1-1,0-1 1,1 0-1,-1 0 1,0 1 0,0-1-1,0 0 1,1 1-1,-1-1 1,0 0-1,1 0 1,-1 0 0,0 1-1,1-1 1,-1 0-1,0 0 1,1 0-1,-1 0 1,0 0 0,1 0-1,-1 1 1,0-1-1,1 0 1,-1 0 0,1 0-1,16-7 162,10-16 7,-21 14-170,-2-1 0,1 1 0,-1-1 1,-1 0-1,0 0 0,0-1 0,-1 1 0,0-1 1,-1 1-1,0-1 0,0 1 0,-2-1 0,1 0 1,-3-14-1,-4 14-680,0 15-763,6-3 1352,1 0-1,0 0 1,-1 0-1,1 0 0,0 0 1,0 0-1,0 0 1,0 0-1,0 0 1,0 0-1,0 0 0,0 0 1,0 0-1,0 0 1,1 0-1,-1 0 1,0 0-1,1 0 0,-1 0 1,1 0-1,-1 0 1,1 0-1,0 0 1,-1 0-1,1-1 1,0 1-1,1 1 0,2 2-377,0-1 0,1 1 0,-1-1 0,1 0 0,0-1 0,6 4 0,0-2-1017,1 0 0,-1-1 0,1 0 0,0 0 0,0-1 0,0-1 0,0 0 0,15-1 0,11-7-416,-11-11 6452,-26 18-4190,0-1 1,0 0-1,0 0 0,-1 0 0,1 0 1,0 0-1,-1 0 0,1 0 0,-1 0 1,1 0-1,-1 0 0,0 0 0,1 0 1,-1 0-1,0 0 0,0-1 0,0 1 1,0 0-1,0 0 0,0 0 0,0 0 0,0-1 1,0 1-1,0 0 0,-1-2 0,0 2-233,0 0-1,1 1 0,-1-1 1,0 0-1,0 1 0,0-1 0,0 1 1,0-1-1,0 1 0,1-1 1,-1 1-1,0 0 0,0 0 0,0-1 1,0 1-1,0 0 0,0 0 1,0 0-1,-1 0 0,1 0 0,0 0 1,0 0-1,0 0 0,0 1 1,0-1-1,0 0 0,0 0 0,1 1 1,-1-1-1,0 1 0,-1 0 1,-29 16 911,26-14-880,0 1 0,1 0 1,0 0-1,-1 0 0,2 1 0,-1 0 1,0-1-1,1 1 0,0 1 0,0-1 1,1 0-1,-1 1 0,1-1 1,0 1-1,1 0 0,-1 0 0,1-1 1,-1 7-1,3-10-154,-1-1 1,1 0-1,0 0 1,-1 0-1,1 0 1,0 0-1,-1 0 1,1 0-1,0 0 0,0 0 1,0 0-1,0 0 1,0 0-1,0-1 1,0 1-1,0 0 1,0-1-1,0 1 1,0-1-1,1 1 0,-1-1 1,0 1-1,0-1 1,0 0-1,1 0 1,-1 0-1,0 0 1,0 0-1,1 0 1,-1 0-1,0 0 0,1 0 1,-1 0-1,0-1 1,1 0-1,51-9 13,-20-2-358,-19 6 83,-1 1 0,1 0-1,0 1 1,1 0 0,-1 1 0,27-1 0,-41 4 249,1 0 0,0 0 0,0 0 1,0 0-1,-1 0 0,1 1 0,0-1 1,0 0-1,-1 1 0,1-1 0,0 0 0,-1 1 1,1-1-1,0 1 0,-1-1 0,1 1 1,-1-1-1,1 1 0,0 0 0,-1-1 1,0 1-1,1 0 0,-1-1 0,1 1 1,-1 0-1,0 0 0,1-1 0,-1 1 1,0 0-1,0 0 0,0-1 0,0 1 1,0 0-1,0 0 0,0 0 0,0-1 1,0 3-1,-6 38 138,3-21 366,3-20-157,4-28 796,0 12-1436,14-59 797,-14 23-5725,1 57-870,16 12-1387,-3-9 496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9.303"/>
    </inkml:context>
    <inkml:brush xml:id="br0">
      <inkml:brushProperty name="width" value="0.025" units="cm"/>
      <inkml:brushProperty name="height" value="0.025" units="cm"/>
    </inkml:brush>
  </inkml:definitions>
  <inkml:trace contextRef="#ctx0" brushRef="#br0">82 117 10186,'0'0'5674,"1"-9"-2988,0 6-2433,-1-26 1875,0 28-2065,-1 1 0,1-1 0,0 0 0,-1 1 0,1-1 0,0 1 0,-1-1 0,1 0 0,-1 1 0,1-1 0,0 1 0,-1-1 0,0 1 0,1-1 0,-1 1 0,1-1 0,-1 1 0,0 0 0,1-1 0,-1 1 0,1 0 0,-1 0 0,0-1 0,0 1 0,1 0 0,-1 0 0,0 0 0,1 0 0,-1 0 0,0 0 0,0 0 0,1 0 0,-1 0 0,0 0 0,1 1 0,-1-1 0,0 0 0,1 0 0,-1 0 0,0 1 0,1-1 0,-1 1 0,0-1 0,1 0 0,-2 2 0,-2 1 76,0 0 0,0 0 0,0 1 0,0 0 0,0 0 0,0 0 0,1 0 0,0 0 0,0 1 0,0-1 0,1 1 0,-1 0 0,1 0 0,0 0 0,1 0 0,-1 0 0,1 1 0,0-1 0,0 0 0,1 1 0,-1-1 0,1 0 0,0 1 0,1-1 0,1 9 0,-1-13-126,0 1 1,1-1-1,-1 1 0,1-1 0,-1 1 0,1-1 0,0 0 0,0 0 1,-1 0-1,1 0 0,0 0 0,0 0 0,0 0 0,0-1 0,0 1 1,0 0-1,0-1 0,0 0 0,0 0 0,0 1 0,0-1 0,0-1 1,0 1-1,1 0 0,-1 0 0,0-1 0,0 1 0,3-2 0,3 0 7,0 0-1,0 0 1,-1-1 0,1 0-1,-1 0 1,10-6-1,-3-3 4,1 0 0,-1-1 0,-1 0-1,0-1 1,-1 0 0,0-1 0,-1-1 0,-1 0-1,-1 0 1,14-32 0,-28 63 679,-22 80 469,26-87-1243,0-1 0,0 0 0,0 0-1,1 0 1,0 1 0,0-1 0,1 0-1,0 0 1,0 1 0,0-1 0,1 0-1,3 8 1,9 3-2629,-1-11-2055,2-5-4629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29.804"/>
    </inkml:context>
    <inkml:brush xml:id="br0">
      <inkml:brushProperty name="width" value="0.025" units="cm"/>
      <inkml:brushProperty name="height" value="0.025" units="cm"/>
    </inkml:brush>
  </inkml:definitions>
  <inkml:trace contextRef="#ctx0" brushRef="#br0">35 1 10218,'0'0'15412,"-3"8"-13822,-2 9-1452,1-1-1,1 1 0,0 0 0,1 0 1,1 0-1,1 0 0,0 1 0,1-1 0,1 0 1,0 0-1,1 0 0,1 0 0,1-1 1,1 0-1,0 0 0,12 22 0,-18-37-245,0-1 1,1 0-1,-1 1 0,1-1 0,-1 1 0,0-1 0,0 0 0,1 1 0,-1-1 1,0 1-1,0-1 0,1 1 0,-1-1 0,0 1 0,0-1 0,0 1 0,0-1 0,0 1 1,0-1-1,0 1 0,0-1 0,0 1 0,0-1 0,0 1 0,0-1 0,0 1 1,0-1-1,0 1 0,0-1 0,-1 1 0,1-1 0,0 1 0,0-1 0,-1 0 1,1 1-1,0-1 0,-1 1 0,1-1 0,0 0 0,-1 1 0,1-1 0,0 0 1,-1 1-1,1-1 0,-1 0 0,1 0 0,-1 1 0,0-1 0,-28-2-7407,2-5-76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0.147"/>
    </inkml:context>
    <inkml:brush xml:id="br0">
      <inkml:brushProperty name="width" value="0.025" units="cm"/>
      <inkml:brushProperty name="height" value="0.025" units="cm"/>
    </inkml:brush>
  </inkml:definitions>
  <inkml:trace contextRef="#ctx0" brushRef="#br0">1 17 10282,'0'0'10025,"56"-16"-8487,-15 16-385,6 0-385,6 0-703,1 0-258,-1 0-2049,-4 0-2851,-4 0-7174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0.520"/>
    </inkml:context>
    <inkml:brush xml:id="br0">
      <inkml:brushProperty name="width" value="0.025" units="cm"/>
      <inkml:brushProperty name="height" value="0.025" units="cm"/>
    </inkml:brush>
  </inkml:definitions>
  <inkml:trace contextRef="#ctx0" brushRef="#br0">158 38 13036,'0'0'4218,"-12"2"-1111,-2 1-2266,1 0 0,-1 1 1,1 0-1,-19 10 1,28-13-670,0 1 1,1 0-1,-1 0 1,1 0 0,0 0-1,-1 1 1,1-1-1,0 1 1,0 0 0,1 0-1,-1 0 1,1 0-1,-1 0 1,1 1-1,0-1 1,0 1 0,0-1-1,1 1 1,-1 0-1,1 0 1,0 0 0,0-1-1,0 8 1,1-10-155,0 0 0,1 0 1,-1 0-1,0 1 0,1-1 0,0 0 1,-1 0-1,1 0 0,-1 0 1,1 0-1,0 0 0,0-1 0,-1 1 1,1 0-1,0 0 0,0 0 1,0-1-1,0 1 0,0 0 0,0-1 1,0 1-1,0-1 0,0 0 0,1 1 1,-1-1-1,0 0 0,0 1 1,0-1-1,0 0 0,1 0 0,1 0 1,45 1 82,-40-1-66,-2-1-29,0 1 1,-1-1 0,1 0 0,0 0-1,-1 0 1,1-1 0,-1 0 0,1 0 0,-1 0-1,0-1 1,0 0 0,0 0 0,0 0-1,-1-1 1,1 1 0,-1-1 0,0 0 0,0 0-1,0-1 1,0 1 0,-1-1 0,0 0-1,0 0 1,0 0 0,-1 0 0,1 0 0,-1-1-1,-1 1 1,1-1 0,-1 1 0,0-1 0,0 0-1,0 0 1,-1 1 0,0-1 0,-1-7-1,1 12-14,0 0-1,-1 0 0,1 0 0,0 0 0,-1-1 0,0 1 1,1 0-1,-1 0 0,1 0 0,-1 0 0,0 1 0,0-1 0,0 0 1,0 0-1,1 0 0,-1 1 0,0-1 0,0 0 0,0 1 1,-1-1-1,1 1 0,0-1 0,0 1 0,0-1 0,0 1 1,0 0-1,-1 0 0,1-1 0,0 1 0,0 0 0,0 0 1,0 0-1,-1 0 0,1 1 0,0-1 0,-2 1 0,0-1-132,-1 1-1,1-1 0,0 1 0,0 0 1,0 0-1,1 0 0,-1 1 0,0-1 1,0 0-1,1 1 0,-1 0 0,0 0 1,-2 3-1,2-1-618,0 0-1,1 0 1,-1 0 0,1 0-1,0 1 1,-2 7 0,0 4-4760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0.851"/>
    </inkml:context>
    <inkml:brush xml:id="br0">
      <inkml:brushProperty name="width" value="0.025" units="cm"/>
      <inkml:brushProperty name="height" value="0.025" units="cm"/>
    </inkml:brush>
  </inkml:definitions>
  <inkml:trace contextRef="#ctx0" brushRef="#br0">222 0 16335,'0'0'6780,"-4"12"-5611,-7 13-834,0 0-1,-2 0 0,-1-1 1,-28 37-1,-84 90-116,196-225-14156,-35 28 4136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1.192"/>
    </inkml:context>
    <inkml:brush xml:id="br0">
      <inkml:brushProperty name="width" value="0.025" units="cm"/>
      <inkml:brushProperty name="height" value="0.025" units="cm"/>
    </inkml:brush>
  </inkml:definitions>
  <inkml:trace contextRef="#ctx0" brushRef="#br0">133 1 13677,'0'0'4516,"-29"54"-2722,16-20-577,0 4-288,4 3-224,3-3-161,6-2-95,0-5-321,11-5-96,3-8-513,2-6-896,-3-6-641,-4-5-608,-5-1-706,-6-7-5156</inkml:trace>
  <inkml:trace contextRef="#ctx0" brushRef="#br0" timeOffset="1">4 208 7911,'0'0'11563,"-3"-50"-10634,24 48-480,7 2-353,8 0-96,6 0-320,0 0-1859,-1-5-3490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1.533"/>
    </inkml:context>
    <inkml:brush xml:id="br0">
      <inkml:brushProperty name="width" value="0.025" units="cm"/>
      <inkml:brushProperty name="height" value="0.025" units="cm"/>
    </inkml:brush>
  </inkml:definitions>
  <inkml:trace contextRef="#ctx0" brushRef="#br0">326 3 9385,'0'0'11814,"-11"-1"-10410,5 1-1290,0-1 1,0 1-1,0 0 1,0 0-1,0 1 1,0 0-1,0 0 1,1 0-1,-1 1 1,0 0-1,1 0 0,-1 0 1,1 1-1,-1 0 1,1 0-1,0 0 1,-9 8-1,6-4 3,-1 1-1,2 0 0,-1 0 0,1 1 1,-12 18-1,18-26-117,0 1 1,0 0-1,0-1 1,0 1-1,0 0 1,1 0 0,-1 0-1,1 0 1,-1 0-1,1 0 1,0 0-1,0 0 1,0 0-1,0 0 1,0 0-1,0 0 1,0 0-1,1-1 1,-1 1-1,1 0 1,-1 0-1,1 0 1,0 0-1,0 0 1,0-1-1,0 1 1,0 0 0,0-1-1,0 1 1,1-1-1,-1 1 1,0-1-1,1 0 1,-1 1-1,1-1 1,0 0-1,-1 0 1,1 0-1,0 0 1,3 1-1,55 22-522,-46-19 188,-1 0 1,1 0-1,-2 1 0,1 1 0,0 0 0,12 10 1,-25-16 332,1-1 1,0 1 0,0-1 0,-1 1 0,1 0 0,-1-1 0,1 1-1,0 0 1,-1-1 0,1 1 0,-1 0 0,0 0 0,1-1-1,-1 1 1,0 0 0,1 0 0,-1 0 0,0-1 0,0 1 0,0 0-1,1 0 1,-1 0 0,0 0 0,0 0 0,0 0 0,-1-1-1,1 1 1,0 0 0,0 0 0,0 0 0,-1 0 0,1-1 0,0 1-1,-1 0 1,1 0 0,-1 0 0,1-1 0,-1 1 0,1 0-1,-1-1 1,1 1 0,-1 0 0,0-1 0,1 1 0,-1-1 0,0 1-1,0-1 1,1 1 0,-1-1 0,-1 1 0,-47 18 1094,46-17-1038,-36 10 296,0-2 0,0-2 0,-1-1 1,-64 3-1,104-10-436,-1 0 0,1 0 0,-1 0 0,1 0-1,-1 0 1,1 0 0,-1 0 0,1 0 0,-1 0 0,0 0 0,1 0 0,-1 0 0,1 0-1,-1 0 1,1-1 0,-1 1 0,1 0 0,-1 0 0,1-1 0,0 1 0,-1 0 0,1-1-1,-1 1 1,1-1 0,0 1 0,-1 0 0,1-1 0,0 1 0,-1-1 0,1 1 0,0-1 0,0 1-1,-1-1 1,1 1 0,0-1 0,0 1 0,0-1 0,0 1 0,0-1 0,0-1 0,9-22-5218,14-5-2673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4:31.891"/>
    </inkml:context>
    <inkml:brush xml:id="br0">
      <inkml:brushProperty name="width" value="0.025" units="cm"/>
      <inkml:brushProperty name="height" value="0.025" units="cm"/>
    </inkml:brush>
  </inkml:definitions>
  <inkml:trace contextRef="#ctx0" brushRef="#br0">34 1 12716,'0'0'12428,"-6"76"-11115,-4-35-352,0 0-352,6 1-417,1-6-160,3 2-32,0-5-865,5-8-2146,3-5-3395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4.623"/>
    </inkml:context>
    <inkml:brush xml:id="br0">
      <inkml:brushProperty name="width" value="0.025" units="cm"/>
      <inkml:brushProperty name="height" value="0.025" units="cm"/>
    </inkml:brush>
  </inkml:definitions>
  <inkml:trace contextRef="#ctx0" brushRef="#br0">1 0 5125,'0'0'13997,"0"10"-13762,1-1-180,5 49 77,-6-56-116,1 0 0,-1 0 0,1 0 0,0 0 0,0 0 0,-1-1 0,1 1 0,0 0 0,1 0 0,-1 0 0,0-1 0,0 1 0,1-1 0,-1 1 0,1-1 0,-1 1 0,1-1 0,0 0 0,-1 0 0,1 0 0,0 0 0,0 0 0,0 0 0,0 0 0,0-1 0,0 1 0,2 0 0,2-1-46,0 0 0,0 0 0,0-1 0,0 1 0,0-1 0,-1 0 0,1-1 0,0 0 0,-1 0-1,1 0 1,8-5 0,7-9-2981,-4-5-3509,-13 11 1769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7.406"/>
    </inkml:context>
    <inkml:brush xml:id="br0">
      <inkml:brushProperty name="width" value="0.025" units="cm"/>
      <inkml:brushProperty name="height" value="0.025" units="cm"/>
    </inkml:brush>
  </inkml:definitions>
  <inkml:trace contextRef="#ctx0" brushRef="#br0">63 178 5093,'0'0'7965,"-9"6"-5819,1-2-1418,5-3-497,0 0-1,0 1 1,0-1 0,0 1 0,0 0 0,0-1 0,1 2-1,-1-1 1,1 0 0,-1 0 0,1 1 0,0-1 0,0 1 0,-3 4-1,5-6-138,0-1 0,-1 0-1,1 1 1,0-1 0,0 1 0,-1-1-1,1 1 1,0-1 0,0 1-1,-1-1 1,1 1 0,0-1-1,0 1 1,0-1 0,0 1-1,0-1 1,0 1 0,0-1 0,0 1-1,0-1 1,0 1 0,0-1-1,0 1 1,0 0 0,1-1-1,-1 1 1,0-1 0,0 0 0,1 1-1,-1-1 1,0 1 0,0-1-1,1 1 1,-1-1 0,0 0-1,1 1 1,0 0 0,22-2 1191,27-19-520,16-22-921,-1-3-1,96-88 1,-185 172-39,13-18 138,-37 72-66,44-84 48,0 1 1,1-1-1,0 1 0,1 0 0,0 0 0,1 0 0,0 0 0,0 12 0,2-21-46,-1 0 0,0 1 0,0-1 1,0 1-1,1-1 0,-1 0 0,1 1 1,-1-1-1,1 0 0,-1 1 0,1-1 0,0 0 1,0 0-1,0 0 0,0 0 0,-1 0 1,1 0-1,1 0 0,-1 0 0,0 0 0,0 0 1,0 0-1,0-1 0,1 1 0,-1 0 1,0-1-1,0 1 0,1-1 0,-1 0 0,1 1 1,-1-1-1,0 0 0,1 0 0,-1 0 1,1 0-1,-1 0 0,2 0 0,3 0-546,0-1 0,-1 0 0,1 0 0,0 0 0,-1-1 0,0 0 0,1 0-1,6-3 1,24-20-5678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7.733"/>
    </inkml:context>
    <inkml:brush xml:id="br0">
      <inkml:brushProperty name="width" value="0.025" units="cm"/>
      <inkml:brushProperty name="height" value="0.025" units="cm"/>
    </inkml:brush>
  </inkml:definitions>
  <inkml:trace contextRef="#ctx0" brushRef="#br0">163 23 13325,'-9'1'2439,"0"1"-2051,0 1 0,0-1 0,0 2 0,0-1 0,1 1 0,-1 0 0,1 1 0,0 0 0,1 0 0,-10 9 0,12-10-273,1 0 1,0 0 0,0 0 0,0 1-1,0 0 1,1-1 0,0 1 0,0 1-1,0-1 1,0 0 0,1 1 0,0-1-1,0 1 1,1 0 0,-1-1-1,1 1 1,1 0 0,-1 0 0,1 7-1,0-11-107,1 0 0,0 0 0,-1-1-1,1 1 1,0 0 0,0 0 0,0-1-1,0 1 1,0-1 0,1 1 0,-1-1 0,0 1-1,1-1 1,-1 0 0,1 1 0,0-1-1,-1 0 1,1 0 0,0 0 0,0-1-1,-1 1 1,1 0 0,0-1 0,0 1-1,0-1 1,0 1 0,0-1 0,0 0-1,0 0 1,0 0 0,2 0 0,5 0 17,-1 1 0,1-2 1,0 1-1,0-1 0,16-4 1,-19 2 91,0 1 1,0-1-1,0-1 1,0 1-1,-1-1 1,0 0 0,1 0-1,-1-1 1,-1 0-1,1 1 1,-1-2-1,0 1 1,0 0-1,0-1 1,-1 0-1,0 0 1,3-8-1,-4 11-31,0 0-1,-1-1 0,0 1 1,0-1-1,0 1 0,0-1 1,0 0-1,-1 1 1,1-1-1,-1 0 0,0 0 1,-1 1-1,1-1 0,0 0 1,-1 0-1,0 1 1,0-1-1,0 1 0,0-1 1,-1 1-1,0-1 0,1 1 1,-1 0-1,0 0 1,0 0-1,-1 0 0,1 0 1,-1 0-1,1 1 0,-1-1 1,-4-2-1,5 3-82,0 1 1,-1-1-1,1 1 0,-1-1 0,1 1 1,-1 0-1,0 0 0,1 1 0,-1-1 1,0 0-1,1 1 0,-1 0 0,0 0 0,0-1 1,1 2-1,-1-1 0,0 0 0,0 0 1,1 1-1,-1 0 0,0-1 0,1 1 1,-1 0-1,0 0 0,1 1 0,-4 1 1,3-1-206,0 0 1,1 1 0,-1-1-1,1 1 1,-1-1 0,1 1 0,0 0-1,-3 5 1,-6 30-5543,10-21-641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8.060"/>
    </inkml:context>
    <inkml:brush xml:id="br0">
      <inkml:brushProperty name="width" value="0.025" units="cm"/>
      <inkml:brushProperty name="height" value="0.025" units="cm"/>
    </inkml:brush>
  </inkml:definitions>
  <inkml:trace contextRef="#ctx0" brushRef="#br0">152 0 15951,'0'0'5354,"7"12"-4457,23 36-205,26 44 179,-50-81-813,0 1 0,-1 0 0,-1 1 0,1-1 0,4 26 0,-8-25-30,-1 1-1,0-1 0,-1 1 0,0-1 0,-1 0 0,0 0 0,-1 0 1,0 0-1,-1 0 0,-1 0 0,0-1 0,-1 0 0,0 0 0,-10 13 1,0-2-274,-2 0 0,-1-1 0,0-1 0,-2 0 1,-34 26-1,12-19-2568,7-14-2556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9.067"/>
    </inkml:context>
    <inkml:brush xml:id="br0">
      <inkml:brushProperty name="width" value="0.025" units="cm"/>
      <inkml:brushProperty name="height" value="0.025" units="cm"/>
    </inkml:brush>
  </inkml:definitions>
  <inkml:trace contextRef="#ctx0" brushRef="#br0">2 1 15631,'0'0'7046,"0"71"-6277,-1-37-449,1 2-287,0 2-33,0-1-321,4-2-255,2-1-129,0-8-192,-2-5 32,-1-8-416,-3-6-1570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9.425"/>
    </inkml:context>
    <inkml:brush xml:id="br0">
      <inkml:brushProperty name="width" value="0.025" units="cm"/>
      <inkml:brushProperty name="height" value="0.025" units="cm"/>
    </inkml:brush>
  </inkml:definitions>
  <inkml:trace contextRef="#ctx0" brushRef="#br0">71 355 10922,'0'0'11435,"40"37"-11243,-14-36-64,6-1-96,-2 0-160,-2-8-1025,-5-6-833,-5-3-1345,-10-4-2050</inkml:trace>
  <inkml:trace contextRef="#ctx0" brushRef="#br0" timeOffset="1">1 1 14894,'0'0'8969,"52"4"-8041,-13 4-639,5 1-225,-1-1-224,-1-3-1474,-5 2-1345,-9-5-1857,-8-2-3364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09.787"/>
    </inkml:context>
    <inkml:brush xml:id="br0">
      <inkml:brushProperty name="width" value="0.025" units="cm"/>
      <inkml:brushProperty name="height" value="0.025" units="cm"/>
    </inkml:brush>
  </inkml:definitions>
  <inkml:trace contextRef="#ctx0" brushRef="#br0">5 1 13036,'0'0'2472,"-1"8"384,0 4-2414,0-6 117,0-1-1,1 0 1,-1 0 0,1 1 0,0-1 0,2 10 0,-2-14-475,1 0 0,-1 1 0,1-1 0,0 1 0,-1-1 0,1 0 0,0 0 0,0 1 0,0-1 0,0 0 0,0 0 0,0 0 0,0 0 0,0 0 0,0 0 0,1 0 0,-1-1 0,0 1 0,1 0 0,-1-1 0,0 1 0,1 0 0,-1-1 0,1 0-1,-1 1 1,1-1 0,-1 0 0,1 0 0,-1 0 0,1 0 0,1 0 0,5-1-48,-1 1 0,0-1-1,0-1 1,0 1-1,0-1 1,-1 0-1,11-5 1,27-7 58,-43 14-73,-1 0 0,1 0 0,0 1 0,0-1 0,0 0 0,0 1 0,-1-1 0,1 1-1,0-1 1,0 1 0,-1 0 0,1-1 0,0 1 0,-1-1 0,1 1 0,-1 0 0,1 0-1,-1-1 1,1 1 0,-1 0 0,1 0 0,-1 0 0,0 0 0,0 0 0,1-1 0,-1 1-1,0 0 1,0 0 0,0 0 0,0 0 0,0 0 0,0 0 0,0 0 0,0 0 0,-1 1-1,1 49 1156,0-37-947,0-7-355,3 36 769,-3-43-678,0 1 1,1 0-1,-1-1 0,0 1 0,0-1 1,1 1-1,-1-1 0,0 1 1,1-1-1,-1 1 0,0-1 0,1 1 1,-1-1-1,1 0 0,-1 1 1,1-1-1,-1 0 0,1 1 0,-1-1 1,1 0-1,-1 0 0,1 1 1,0-1-1,0 0-148,1 0-1,-1 0 1,0 0 0,0-1-1,1 1 1,-1 0 0,0-1-1,0 1 1,0-1 0,0 1-1,0-1 1,0 0 0,0 1-1,0-1 1,0 0 0,1-1 0,9-12-5530,-1-6-4723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0.520"/>
    </inkml:context>
    <inkml:brush xml:id="br0">
      <inkml:brushProperty name="width" value="0.025" units="cm"/>
      <inkml:brushProperty name="height" value="0.025" units="cm"/>
    </inkml:brush>
  </inkml:definitions>
  <inkml:trace contextRef="#ctx0" brushRef="#br0">17 0 13068,'0'0'5168,"-1"12"-3225,-7 44-592,3 0-1,3 0 1,5 67 0,-3-122-1314,0 0 1,0 0 0,0 0-1,1 0 1,-1 1-1,0-1 1,1 0 0,-1 0-1,1 0 1,-1 0 0,1 0-1,-1 0 1,1 0 0,0 0-1,0-1 1,-1 1 0,1 0-1,0 0 1,0 0 0,0-1-1,2 2 1,-3-2-10,1 0 1,0 0-1,-1 0 1,1 0-1,0 0 1,-1 0-1,1 0 1,0 0-1,-1-1 0,1 1 1,0 0-1,-1 0 1,1 0-1,0-1 1,-1 1-1,1-1 1,-1 1-1,1 0 0,-1-1 1,1 1-1,-1-1 1,1 1-1,-1-1 1,1 1-1,-1-1 1,1 0-1,-1 1 0,0-1 1,1 1-1,-1-1 1,0 0-1,0 1 1,1-1-1,-1 0 1,0 0-1,7-22-126,-2-1-1,0 0 1,-2 0 0,0 0-1,-2 0 1,-2-31 0,1 45 71,-2-2-42,-3 19-11,-2 20 122,7-24-31,-1-1 1,1 1-1,0-1 0,0 1 1,0-1-1,1 1 1,-1-1-1,1 1 1,-1-1-1,1 0 0,0 1 1,0-1-1,0 0 1,0 1-1,0-1 0,0 0 1,1 0-1,-1 0 1,1 0-1,-1 0 0,4 2 1,-2-2 3,1 0 0,0 0 0,0-1 1,0 1-1,0-1 0,0 0 0,0 0 0,0 0 1,1-1-1,-1 1 0,0-1 0,6-1 0,-1 1-3,-1 0 1,1-1-1,0-1 0,-1 1 0,1-1 1,12-5-1,-17 6-18,-1-1 0,1 0 0,-1 1 0,1-1 0,-1 0 0,0-1 0,0 1 0,0-1 0,0 1 0,0-1 0,0 0 1,-1 0-1,1 0 0,-1 0 0,0-1 0,0 1 0,2-4 0,-46 79 513,40-68-465,0 0-1,1 0 1,0 0-1,0 0 1,0 0 0,0 0-1,1 0 1,-1 0-1,1 0 1,0 0 0,0 0-1,1 0 1,-1 0-1,1 0 1,1 5-1,0-7-25,-1-1 0,1 1 0,-1 0 0,1-1 0,0 1 0,-1-1 0,1 1 0,0-1-1,0 0 1,0 0 0,0 0 0,0 0 0,1 0 0,-1-1 0,0 1 0,0 0 0,0-1 0,1 0-1,-1 1 1,0-1 0,1 0 0,-1 0 0,0-1 0,1 1 0,-1 0 0,0-1 0,3 0-1,1-1-7,1 1 0,-1-1 0,0 0 0,0 0 0,-1-1 0,1 0 0,-1 0 0,1 0-1,-1-1 1,0 1 0,0-1 0,0-1 0,-1 1 0,1-1 0,-1 0 0,0 1 0,-1-2-1,1 1 1,-1 0 0,0-1 0,0 0 0,3-10 0,-6 16-1,0-1 0,1 1 0,-1-1 0,0 1 1,0-1-1,0 1 0,0 0 0,0-1 0,0 1 0,0-1 0,0 1 1,0-1-1,0 1 0,0-1 0,0 1 0,-1-1 0,1 1 0,0 0 0,0-1 1,0 1-1,-1-1 0,1 1 0,0 0 0,0-1 0,-1 1 0,1 0 0,0-1 1,-1 1-1,1 0 0,0-1 0,-1 1 0,1 0 0,-1-1 0,-18 1 328,-18 16 225,35-14-539,0-1-1,1 0 0,-1 1 1,0-1-1,1 1 1,-1-1-1,1 1 1,0-1-1,0 1 1,-1 0-1,1 0 1,0 0-1,0 0 1,1 0-1,-1 0 1,0 0-1,1 0 1,-1 0-1,1 0 1,0 0-1,0 1 1,-1-1-1,1 0 0,1 0 1,-1 0-1,0 0 1,1 3-1,1-2-51,-1 0 0,1-1-1,0 1 1,0-1 0,0 0 0,0 0-1,0 1 1,1-2 0,-1 1-1,1 0 1,-1 0 0,1-1 0,0 1-1,-1-1 1,1 0 0,0 0-1,0 0 1,5 1 0,61 8-6237,-30-10 551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1.403"/>
    </inkml:context>
    <inkml:brush xml:id="br0">
      <inkml:brushProperty name="width" value="0.025" units="cm"/>
      <inkml:brushProperty name="height" value="0.025" units="cm"/>
    </inkml:brush>
  </inkml:definitions>
  <inkml:trace contextRef="#ctx0" brushRef="#br0">13 73 11723,'-1'0'246,"0"0"1,0 1-1,1-1 1,-1 0-1,0 1 0,1-1 1,-1 1-1,0-1 0,1 1 1,-1 0-1,1-1 1,-1 1-1,1-1 0,-1 1 1,1 0-1,-1-1 0,1 1 1,0 0-1,-1 0 1,1-1-1,0 1 0,0 0 1,-1 0-1,1 0 0,0-1 1,0 1-1,0 0 1,0 0-1,0 0 0,0-1 1,0 1-1,1 0 0,-1 1 1,0-1-45,1 1 1,-1 0-1,0 0 1,1-1-1,-1 1 0,1 0 1,0-1-1,0 1 1,0 0-1,0-1 1,0 1-1,0-1 1,0 0-1,2 3 1,3-1-29,1 1 0,-1-1 1,0-1-1,1 1 0,0-1 1,-1-1-1,1 1 0,0-1 1,0 0-1,0 0 0,0-1 1,0 0-1,0 0 0,0-1 1,0 0-1,0 0 0,12-5 1,-12 5-136,0-1 1,-1-1 0,0 1 0,1-1 0,-1 0 0,0 0 0,0-1 0,-1 0 0,1 0 0,-1 0 0,0-1 0,0 0 0,0 0 0,0 0 0,-1 0 0,0-1 0,0 1 0,3-8 0,-7 12-33,1-1 1,0 0 0,0 0-1,-1 0 1,1 0 0,-1 0-1,1 0 1,-1 0-1,0 0 1,0 0 0,0 0-1,0-1 1,0 1 0,-1 0-1,1 0 1,0 0 0,-2-2-1,2 3-3,-1 0-1,0 0 0,0 0 0,1 0 1,-1 0-1,0 0 0,0 0 0,0 0 0,0 1 1,0-1-1,0 0 0,0 0 0,-1 1 1,1-1-1,0 1 0,0-1 0,0 1 1,-1-1-1,1 1 0,-2 0 0,0-1-6,-1 1-1,0 0 0,1 0 0,-1 1 1,1-1-1,-1 1 0,0-1 1,1 1-1,-1 0 0,1 0 0,0 1 1,-1-1-1,1 1 0,0 0 1,0 0-1,0 0 0,-5 4 0,1 0 1,1 1-1,0-1 0,0 1 0,1 1 0,-1-1 1,2 1-1,-1 0 0,1 0 0,0 0 0,1 1 0,0 0 1,0-1-1,1 1 0,0 0 0,0 0 0,1 0 1,0 0-1,1 0 0,0 1 0,2 10 0,-1-18 5,1 1 1,-1-1-1,1 1 0,-1-1 0,1 1 0,0-1 0,0 0 0,0 0 0,0 0 1,1 0-1,-1 0 0,1 0 0,-1-1 0,1 1 0,-1-1 0,1 0 0,0 0 0,-1 0 1,1 0-1,0 0 0,0-1 0,0 1 0,0-1 0,0 1 0,0-1 0,4-1 1,6 2-10,0-1 1,1 0 0,-1-1 0,21-5 0,-12-1-417,-1 0 1,1-2 0,-1-1-1,27-16 1,-11 6 100,-36 19 322,-1 1 0,1-1 0,-1 1 0,1 0 0,-1-1 0,1 1-1,-1 0 1,1-1 0,-1 1 0,1 0 0,0 0 0,-1 0 0,1-1-1,-1 1 1,1 0 0,0 0 0,-1 0 0,1 0 0,0 0 0,-1 0 0,1 0-1,-1 1 1,1-1 0,0 0 0,-1 0 0,1 0 0,-1 1 0,1-1-1,-1 0 1,1 0 0,0 1 0,-1-1 0,1 1 0,-1-1 0,0 0 0,1 1-1,-1-1 1,1 1 0,-1-1 0,0 1 0,1-1 0,-1 1 0,0-1-1,1 1 1,-1 0 0,0-1 0,0 1 0,0-1 0,0 1 0,1 0 0,-1-1-1,0 1 1,0 0 0,-2 45 251,0-27-204,2-19-69,1 1 0,-1 0-1,0-1 1,1 1 0,-1-1 0,1 1-1,-1 0 1,0-1 0,1 1 0,-1-1 0,1 1-1,0-1 1,-1 0 0,1 1 0,-1-1-1,1 0 1,-1 1 0,1-1 0,0 0-1,-1 0 1,1 1 0,0-1 0,-1 0-1,1 0 1,0 0 0,0 0 0,-1 0-1,1 0 1,0 0 0,-1 0 0,1 0-1,0 0 1,-1 0 0,1-1 0,0 1-1,0-1 1,31-8-3313,-8-6-1137,3-5-2067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1.736"/>
    </inkml:context>
    <inkml:brush xml:id="br0">
      <inkml:brushProperty name="width" value="0.025" units="cm"/>
      <inkml:brushProperty name="height" value="0.025" units="cm"/>
    </inkml:brush>
  </inkml:definitions>
  <inkml:trace contextRef="#ctx0" brushRef="#br0">105 136 11435,'0'0'4276,"-8"6"-1431,-1 1-2200,-41 31 1977,46-35-2435,0 0 1,0 1-1,1 0 0,0 0 1,0 0-1,0 0 1,0 0-1,0 0 0,1 1 1,-4 7-1,7-11-183,-1 0-1,0-1 1,0 1 0,0-1-1,0 1 1,0 0 0,1-1 0,-1 1-1,0-1 1,0 1 0,1-1-1,-1 1 1,1-1 0,-1 1-1,0-1 1,1 1 0,-1-1 0,1 0-1,-1 1 1,1-1 0,-1 0-1,1 1 1,-1-1 0,1 0-1,-1 0 1,1 1 0,-1-1 0,1 0-1,0 0 1,-1 0 0,1 0-1,-1 0 1,1 0 0,0 0-1,-1 0 1,1 0 0,-1 0 0,1 0-1,-1 0 1,1 0 0,0 0-1,-1-1 1,2 1 0,29-6-178,-20 1 7,-1-1-1,1 0 0,-1 0 0,0-1 1,-1 0-1,0-1 0,0 0 0,0 0 1,-1-1-1,-1 0 0,1-1 0,-1 0 1,8-16-1,-10 17 387,0-1-1,-1 1 1,0-1 0,0 0 0,-1 0 0,0-1 0,-1 1-1,-1-1 1,2-13 0,-3 24-194,0-1 0,-1 1 0,1 0 0,0 0 0,0 0 0,0-1 0,0 1 0,0 0 0,0 0 0,-1-1 0,1 1 0,0 0 0,0 0 0,0 0 0,0 0 0,-1-1 0,1 1 0,0 0 0,0 0 0,-1 0 0,1 0 0,0 0 0,0 0 0,0-1 0,-1 1 0,1 0 0,0 0 0,0 0 0,-1 0 0,1 0 0,0 0 0,-1 0 0,1 0 0,0 0 0,0 0 0,-1 0 0,1 0 0,0 0 0,0 1 0,-1-1 0,1 0 0,0 0 0,0 0 0,0 0 0,-1 0 0,1 0 0,0 1 0,0-1 0,0 0 0,-1 0 0,1 0 0,0 1 0,0-1 0,0 0 0,0 0 0,-1 0 0,1 1 0,0-1 0,0 0 0,0 0 0,0 1 0,0-1 0,-14 15 637,5 0-313,1 1 0,1 0 0,-10 29 0,15-38-284,0 1 1,0-1 0,1 1-1,-1-1 1,2 1-1,-1 0 1,1 0 0,0-1-1,1 1 1,0 0 0,2 8-1,-2-14-72,0 0-1,0 0 1,1 0-1,-1 0 1,0 0-1,1 0 1,0 0-1,-1-1 1,1 1-1,0-1 1,0 1 0,0-1-1,0 0 1,0 1-1,0-1 1,1 0-1,-1 0 1,0-1-1,1 1 1,-1 0-1,0-1 1,4 1-1,0 0-648,0-1-1,0 1 1,0-1-1,-1 0 1,1 0-1,0-1 1,0 0-1,9-2 1,13-11-6855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4.239"/>
    </inkml:context>
    <inkml:brush xml:id="br0">
      <inkml:brushProperty name="width" value="0.025" units="cm"/>
      <inkml:brushProperty name="height" value="0.025" units="cm"/>
    </inkml:brush>
  </inkml:definitions>
  <inkml:trace contextRef="#ctx0" brushRef="#br0">66 193 7495,'0'0'16138,"-9"-1"-15172,7 0-907,-1 1 0,1-1-1,-1 1 1,1 0 0,-1 0-1,1 0 1,-1 0 0,1 0 0,-1 0-1,1 1 1,-1-1 0,1 1-1,-4 1 1,4 0-24,0-1 0,1 1 1,-1-1-1,1 1 0,0 0 0,0 0 0,-1-1 1,1 1-1,0 0 0,0 0 0,1 0 0,-1 1 1,0-1-1,1 0 0,-1 0 0,1 0 0,0 0 1,0 1-1,-1-1 0,1 0 0,1 4 0,-1-5-13,0 0-1,0 0 1,-1 1-1,1-1 1,1 0-1,-1 0 1,0 1-1,0-1 1,0 0-1,1 0 1,-1 1-1,1-1 1,-1 0-1,1 0 1,-1 0-1,1 0 1,0 0-1,-1 1 1,1-1-1,0 0 1,0-1-1,0 1 1,0 0-1,1 1 1,0-1 5,0-1 0,1 1 0,-1-1 0,0 1 1,0-1-1,1 0 0,-1 0 0,0 0 0,0 0 0,1 0 1,-1-1-1,0 1 0,0-1 0,4 0 0,56-26 80,-55 22-99,1 0-1,1 1 1,-1 1-1,1-1 1,-1 1-1,1 1 0,0 0 1,0 0-1,17-1 1,-25 3-5,0 1 1,-1-1 0,1 1-1,0-1 1,0 1 0,0 0-1,0-1 1,0 1 0,-1 0-1,1 0 1,0 0 0,0-1-1,-1 1 1,1 0-1,-1 0 1,1 0 0,-1 0-1,1 0 1,-1 0 0,0 0-1,1 0 1,-1 0 0,0 0-1,0 0 1,0 0 0,0 0-1,0 1 1,0-1-1,0 1 1,0 44 194,-1-34-137,1-11-45,0 1-1,0 0 0,0 0 1,0-1-1,0 1 0,0 0 1,0-1-1,1 1 0,-1 0 1,1 0-1,-1-1 0,1 1 1,-1-1-1,1 1 1,0-1-1,0 1 0,0-1 1,0 1-1,0-1 0,0 0 1,0 1-1,2 0 0,-1-2 4,-1 1 0,1-1 0,0 0-1,-1 0 1,1 0 0,0 0 0,-1 0-1,1 0 1,-1-1 0,1 1 0,0 0-1,-1-1 1,1 0 0,-1 1 0,1-1-1,-1 0 1,1 1 0,-1-1 0,0 0 0,1 0-1,-1 0 1,0 0 0,0-1 0,2 0-1,7-9 14,1 1-1,-2-1 1,1-1-1,8-15 1,29-32-1674,-47 86 260,-8 6 1228,6-26 36,0 0 1,1 0-1,-1 0 1,1 0-1,1 1 0,0 9 1,1-17 109,0 0 0,0 1 0,1-1 0,-1 0 0,0 0 0,1 0 0,-1 0 0,0 0 0,1 0 0,-1 0 0,0-1 0,0 1 0,1 0 0,-1-1 0,0 1 0,0-1 0,1 1 0,-1-1 0,0 0 0,0 1 0,1-2 0,18-17-79,-1-2 1,0 0 0,-2-1-1,-1 0 1,20-37 0,-4 32 940,-20 5-610,-1 0-1,14-43 1,-26 64-235,1 1-1,0 0 0,-1 0 1,1 0-1,0-1 1,-1 1-1,1 0 0,0 0 1,-1 0-1,1 0 1,0 0-1,-1 0 0,1 0 1,0 0-1,-1 0 1,1 0-1,-1 0 1,1 0-1,0 0 0,-1 0 1,1 0-1,0 0 1,-1 0-1,1 0 0,0 0 1,-1 1-1,1-1 1,0 0-1,-1 0 0,1 0 1,0 1-1,-1-1 1,1 0-1,0 0 0,0 1 1,-1-1-1,1 0 1,0 0-1,0 1 1,-17 10 199,8-4-78,0 1 1,1 0 0,0 0-1,0 1 1,1 0 0,0 1-1,1-1 1,0 1 0,-10 22-1,14-25-52,0 0-1,0 1 0,1-1 1,0 1-1,0-1 0,1 1 1,0 0-1,0-1 0,0 1 1,1-1-1,1 1 0,-1-1 1,1 1-1,0-1 0,1 0 1,3 9-1,9 40-94,-7-18 18,-8-38 1,0 0 1,0 0 0,0 1-1,0-1 1,0 0 0,0 0-1,1 0 1,-1 0 0,0 1-1,0-1 1,0 0 0,0 0-1,0 0 1,0 0-1,0 0 1,0 1 0,0-1-1,0 0 1,1 0 0,-1 0-1,0 0 1,0 0 0,0 0-1,0 0 1,0 1-1,0-1 1,1 0 0,-1 0-1,0 0 1,0 0 0,0 0-1,0 0 1,1 0 0,-1 0-1,0 0 1,0 0 0,0 0-1,0 0 1,1 0-1,-1 0 1,0 0 0,0 0-1,0 0 1,0 0 0,1 0-1,-1 0 1,0 0 0,0 0-1,0-1 1,9-8 98,4-15-18,-13 24-84,45-105-960,-12 95-1345,-25 2 2213,3 0 375,-9 28-18,-2-19-247,0 0-1,0-1 0,0 1 0,0 0 0,0-1 0,1 1 0,-1-1 0,0 1 0,0 0 0,0-1 0,1 1 0,-1-1 0,0 1 1,1 0-1,-1-1 0,0 1 0,1-1 0,-1 1 0,1-1 0,-1 0 0,1 1 0,-1-1 0,1 1 0,-1-1 0,1 0 0,0 1 1,-1-1-1,1 0 0,-1 0 0,1 1 0,0-1 0,-1 0 0,1 0 0,0 0 0,-1 0 0,1 0 0,0 0 0,-1 0 0,1 0 0,0 0 1,-1 0-1,1 0 0,0-1 0,0 1 0,0 0-17,0-1 0,0 1 0,0 0 0,0-1 1,0 1-1,0-1 0,0 1 0,0-1 0,0 1 0,0-1 0,0 0 1,0 1-1,0-1 0,0 0 0,-1 0 0,1 0 0,0 0 0,-1 1 1,1-1-1,-1 0 0,1 0 0,-1 0 0,1 0 0,-1 0 0,0-1 1,1 1-1,-1-1 0,0 1 374,11-21 40,-8 14-156,-9 20-142,-1-1-51,5-7-10,-1 0 0,0 0 0,1 0 0,0 0 0,0 0 0,0 1 0,1-1 0,-1 1 0,1-1 1,0 1-1,0-1 0,1 1 0,-1 0 0,1-1 0,1 7 0,1-10-24,1-1 0,0 1 0,0-1 0,0 0 1,-1 0-1,1 0 0,0 0 0,0-1 0,0 1 0,2-2 0,2-1-20,-1 0 1,0 0-1,0-1 0,-1 0 1,1-1-1,-1 1 1,0-1-1,0 0 0,7-9 1,-2 1-58,0-1 0,14-28 0,-24 42-39,-25 38-79,21-28 163,1 0 0,0 0 0,1 0 0,0 0 1,0 0-1,1 0 0,1 0 0,0 0 0,0 0 0,1 1 1,0-1-1,4 14 0,-3-9 5,0-1 1,-1 1-1,-1 0 1,0 0-1,-3 20 1,2-31 2,0 0 0,0 1 0,-1-1-1,1 0 1,-1-1 0,0 1 0,0 0 0,-1 0 0,1-1 0,-1 0 0,1 1 0,-1-1 0,0 0 0,-1 0 0,1 0 0,0-1 0,-1 1 0,1-1 0,-1 0-1,0 0 1,0 0 0,-8 2 0,10-3 50,0 0-1,0 0 0,0 0 1,0 0-1,-1-1 0,1 1 1,0-1-1,0 0 0,-1 1 1,1-1-1,0 0 0,-1 0 1,1-1-1,0 1 0,-1 0 1,1-1-1,0 1 0,0-1 1,-1 0-1,1 0 0,0 0 1,0 0-1,0 0 0,0 0 1,0-1-1,0 1 0,0-1 1,1 1-1,-1-1 0,1 0 1,-1 1-1,1-1 0,-1 0 0,1 0 1,0 0-1,0 0 0,0 0 1,0 0-1,0-1 0,0 1 1,1 0-1,-1 0 0,1-1 1,0 1-1,-1 0 0,1-4 1,0 1-52,-1 0 0,1-1 1,0 1-1,0 0 0,1-1 0,0 1 1,0 0-1,0-1 0,0 1 1,1 0-1,0 0 0,0 0 1,0 0-1,1 0 0,0 1 0,0-1 1,0 1-1,0 0 0,1 0 1,3-4-1,8-2-460,0 1 1,30-13 0,-9 6-2728,-2-5-3596,-2 0-3829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4.983"/>
    </inkml:context>
    <inkml:brush xml:id="br0">
      <inkml:brushProperty name="width" value="0.025" units="cm"/>
      <inkml:brushProperty name="height" value="0.025" units="cm"/>
    </inkml:brush>
  </inkml:definitions>
  <inkml:trace contextRef="#ctx0" brushRef="#br0">22 1 2274,'0'0'12972,"-21"61"-12459,21-49-289,2-2-160,7-6-96,1-4-1826,-2 0-1088,-1-14-1795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5.079"/>
    </inkml:context>
    <inkml:brush xml:id="br0">
      <inkml:brushProperty name="width" value="0.025" units="cm"/>
      <inkml:brushProperty name="height" value="0.025" units="cm"/>
    </inkml:brush>
  </inkml:definitions>
  <inkml:trace contextRef="#ctx0" brushRef="#br0">1 44 4036,'0'-7'4489,"0"-16"1114,0 22-5376,0 0-1,0 1 1,0-1 0,0 1-1,0-1 1,0 1 0,0-1 0,0 1-1,0-1 1,0 1 0,0-1-1,0 1 1,1-1 0,-1 1 0,0-1-1,0 1 1,1 0 0,-1-1-1,0 1 1,1-1 0,-1 1 0,0 0-1,1-1 1,-1 1 0,1 0-1,-1-1 1,0 1 0,1 0 0,-1 0-1,2-1 1,-2 1-139,1 1 1,0-1-1,-1 0 0,1 1 0,-1-1 1,1 0-1,-1 1 0,1-1 0,-1 1 1,1-1-1,-1 1 0,1-1 0,-1 1 1,0 0-1,1-1 0,-1 1 0,0-1 1,1 1-1,-1 0 0,0-1 0,0 1 1,0 0-1,0-1 0,0 1 0,1 0 1,-1 1-1,2 22 703,-2-21-586,1 347 4344,5-401-4303,2 1 1,2-1 0,25-69 0,-34 115-253,1 0 1,-1 0-1,1 1 0,0-1 0,0 1 0,0 0 1,1-1-1,-1 1 0,1 0 0,0 0 0,0 1 1,0-1-1,1 0 0,0 1 0,-1 0 0,1 0 1,0 0-1,0 1 0,1-1 0,-1 1 0,0 0 1,1 0-1,-1 0 0,1 1 0,0 0 0,0 0 1,-1 0-1,1 0 0,0 1 0,0-1 0,0 1 1,0 1-1,0-1 0,6 2 0,-9-2-17,0 0-1,0 0 0,-1 1 1,1-1-1,0 1 0,0-1 0,-1 1 1,1-1-1,0 1 0,-1 0 1,1 0-1,-1 0 0,1 0 1,-1 0-1,1 0 0,-1 0 1,0 1-1,0-1 0,0 0 1,1 1-1,-1-1 0,0 1 1,-1-1-1,1 1 0,0 0 1,0-1-1,-1 1 0,1 0 1,-1-1-1,1 1 0,-1 0 0,0 0 1,0-1-1,1 1 0,-1 0 1,-1 0-1,1 0 0,0 2 1,-1 0 19,0 1 0,-1-1 0,1 0 0,-1 0 0,0 1 0,0-1 0,0 0 0,-1 0 0,1-1 1,-1 1-1,0-1 0,0 1 0,0-1 0,-5 4 0,-4 2 139,-1 0 0,-1-1 1,-17 8-1,26-14-93,0 0-1,-1 1 1,1-2 0,0 1 0,-1-1-1,1 0 1,-1 0 0,1 0 0,-1-1-1,0 0 1,1 0 0,-10-1 0,15 0-81,-1 1 1,1 0-1,-1-1 1,1 1-1,-1 0 1,1-1-1,-1 1 0,1-1 1,-1 1-1,1-1 1,-1 1-1,1-1 1,0 1-1,-1-1 1,1 1-1,0-1 1,-1 0-1,1 1 1,0-1-1,0 1 1,0-1-1,0 0 1,0 1-1,-1-1 1,1 0-1,0 1 1,0-1-1,1 0 0,-1 1 1,0-1-1,0 1 1,0-1-1,0 0 1,0 1-1,1-1 1,-1 1-1,0-1 1,1 0-1,-1 1 1,0-1-1,1 1 1,-1-1-1,1 1 1,0-1-1,18-25-3934,29-6-5962,-23 18 1949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5.582"/>
    </inkml:context>
    <inkml:brush xml:id="br0">
      <inkml:brushProperty name="width" value="0.025" units="cm"/>
      <inkml:brushProperty name="height" value="0.025" units="cm"/>
    </inkml:brush>
  </inkml:definitions>
  <inkml:trace contextRef="#ctx0" brushRef="#br0">0 16 14926,'0'0'12305,"2"9"-11995,0-2-251,-1 0-55,0 1 1,1-1-1,1 0 0,-1 0 1,5 10-1,-6-15-3,0-1 0,-1 0 0,1 0 0,0 0 0,-1 0 0,1 0 0,0 0 0,0 0 0,0 0 0,0 0 0,0 0 0,0 0 0,0-1 0,1 1 0,-1 0 0,0-1 0,0 1 0,0-1 0,1 1 0,-1-1 0,0 0 0,1 1 0,-1-1 0,0 0 0,1 0 0,-1 0 0,0 0 0,1 0 0,-1 0 0,0-1 0,1 1 0,-1 0 0,0-1 0,0 1 0,1-1 0,-1 1 0,0-1 0,0 1 0,0-1 0,1 0 0,-1 0 0,1-1 0,3-1 14,0-1 1,-1 0-1,1-1 0,-1 1 1,0-1-1,0 0 1,0 0-1,-1 0 0,0 0 1,0-1-1,0 1 0,-1-1 1,1 0-1,-1 1 1,-1-1-1,3-9 0,-23 49 856,17-23-732,0-1 1,1 0 0,-1 0 0,2 18 0,0-27-125,1 0 0,-1 0 1,1 0-1,-1-1 0,1 1 0,0 0 1,-1 0-1,1-1 0,0 1 0,-1-1 1,1 1-1,0 0 0,0-1 0,0 1 1,-1-1-1,1 0 0,0 1 0,0-1 0,0 0 1,0 0-1,0 1 0,0-1 0,0 0 1,0 0-1,0 0 0,0 0 0,0 0 1,0 0-1,-1 0 0,1 0 0,0-1 1,0 1-1,0 0 0,2-1 0,36-9 157,59-43-461,-97 52 257,-18 20-37,13-14 31,1 0 0,0-1 0,0 1 0,0 1-1,1-1 1,0 0 0,0 1 0,0-1 0,1 1 0,0-1 0,0 1 0,0 0 0,1-1 0,0 11 0,0-16-51,0 0 0,0 1 0,0-1 0,1 1 0,-1-1 0,0 0 0,0 1 0,0-1 0,1 0 0,-1 1 0,0-1 0,0 0 0,1 0 0,-1 1 0,0-1-1,1 0 1,-1 0 0,0 1 0,1-1 0,-1 0 0,0 0 0,1 0 0,-1 0 0,0 1 0,1-1 0,-1 0 0,1 0 0,-1 0 0,0 0 0,1 0 0,-1 0 0,1 0 0,-1 0 0,0 0 0,1 0 0,-1 0 0,0-1 0,1 1 0,-1 0 0,1 0 0,-1 0 0,0 0 0,1-1 0,-1 1 0,0 0 0,1 0 0,-1 0 0,0-1 0,0 1 0,1-1 0,16-13-4879,-8-5-910,1-4-2439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5.926"/>
    </inkml:context>
    <inkml:brush xml:id="br0">
      <inkml:brushProperty name="width" value="0.025" units="cm"/>
      <inkml:brushProperty name="height" value="0.025" units="cm"/>
    </inkml:brush>
  </inkml:definitions>
  <inkml:trace contextRef="#ctx0" brushRef="#br0">1 1 12139,'0'0'11660,"14"51"-21654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6.267"/>
    </inkml:context>
    <inkml:brush xml:id="br0">
      <inkml:brushProperty name="width" value="0.025" units="cm"/>
      <inkml:brushProperty name="height" value="0.025" units="cm"/>
    </inkml:brush>
  </inkml:definitions>
  <inkml:trace contextRef="#ctx0" brushRef="#br0">100 8 4356,'0'0'22432,"-9"-3"-21925,6 2-477,1 0 0,-1 1 0,0-1 0,0 1 1,0-1-1,0 1 0,0 0 0,0 0 0,0 0 0,0 0 0,0 1 0,0-1 0,0 1 0,-5 1 0,6 0 18,-1 0-1,0 0 1,1 0 0,0 0-1,-1 1 1,1-1-1,0 0 1,0 1 0,0 0-1,0-1 1,1 1-1,-1 0 1,1 0 0,-1 0-1,1 0 1,0 0-1,-1 5 1,1-5-6,0 1 0,0-1 0,0 0 0,0 1-1,1-1 1,-1 1 0,1-1 0,0 1 0,0-1 0,0 1 0,0-1-1,1 1 1,-1-1 0,1 1 0,0-1 0,0 0 0,0 1 0,1-1-1,-1 0 1,4 6 0,-2-7-160,-1 0-1,1 0 0,0 0 1,0 0-1,0-1 1,0 1-1,0-1 1,0 0-1,0 0 0,1 0 1,-1 0-1,0 0 1,1-1-1,-1 1 0,0-1 1,1 0-1,-1 0 1,0 0-1,1-1 1,-1 1-1,6-2 0,-4 1-712,-1-1-1,0 1 1,0 0-1,0-1 0,0 0 1,0 0-1,0 0 1,4-4-1,11-8-6482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6.610"/>
    </inkml:context>
    <inkml:brush xml:id="br0">
      <inkml:brushProperty name="width" value="0.025" units="cm"/>
      <inkml:brushProperty name="height" value="0.025" units="cm"/>
    </inkml:brush>
  </inkml:definitions>
  <inkml:trace contextRef="#ctx0" brushRef="#br0">86 94 4548,'0'0'23740,"10"-1"-23035,0-1-627,0 0 0,-1-1 1,1 0-1,0 0 1,12-7-1,-19 9-79,0 0-1,0-1 1,0 1 0,0-1 0,-1 0-1,1 1 1,-1-1 0,1 0 0,-1 0-1,0-1 1,1 1 0,-1 0 0,-1-1-1,1 0 1,0 1 0,0-1 0,-1 0-1,0 0 1,1 0 0,-1 0 0,0 0-1,-1 0 1,1 0 0,0 0 0,-1-5 0,-2 7-8,0 0 1,-1 1-1,1-1 1,0 1 0,-1-1-1,1 1 1,-1 0-1,1 0 1,-1 0 0,1 0-1,-1 1 1,1-1-1,-5 2 1,-7 3 15,1 2-1,0 0 1,0 0-1,0 1 0,1 1 1,0 0-1,1 0 1,0 1-1,0 1 1,1 0-1,1 0 1,0 1-1,-10 18 1,17-29 1,1 1 0,1 0 1,-1 0-1,0 0 0,0 0 0,1 0 1,-1 0-1,1 0 0,0 0 0,-1 0 1,1 0-1,0 0 0,0 0 0,1 0 1,-1 3-1,1-4-19,-1 0 0,1 0-1,-1 0 1,1 0 0,0 0 0,-1 0 0,1 0 0,0 0 0,0 0 0,-1-1-1,1 1 1,0 0 0,0 0 0,0-1 0,0 1 0,0-1 0,0 1 0,0-1-1,2 1 1,6 1-609,-1-1-1,1 1 1,0-2 0,-1 0-1,17-1 1,-10 1-1242,15-4-3599,1-5-3582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6.968"/>
    </inkml:context>
    <inkml:brush xml:id="br0">
      <inkml:brushProperty name="width" value="0.025" units="cm"/>
      <inkml:brushProperty name="height" value="0.025" units="cm"/>
    </inkml:brush>
  </inkml:definitions>
  <inkml:trace contextRef="#ctx0" brushRef="#br0">181 10 13677,'0'0'11301,"-10"-3"-10633,7 1-643,-1 1 0,1 0 0,-1 0 0,0 1 1,0-1-1,1 1 0,-1-1 0,0 1 0,0 0 1,1 1-1,-1-1 0,0 1 0,0-1 0,1 1 1,-1 0-1,0 1 0,1-1 0,-1 0 0,1 1 1,0 0-1,0 0 0,-1 0 0,1 0 0,-3 4 1,-1-1 16,-31 31 609,36-34-586,-1 0 1,2 1-1,-1-1 1,0 0-1,0 1 1,1 0-1,-1-1 1,1 1 0,0 0-1,0 0 1,0 0-1,0 0 1,1 0-1,-1 3 1,1-5-59,0-1 1,1 1 0,-1 0-1,1-1 1,-1 1-1,1-1 1,-1 1-1,1 0 1,0-1 0,-1 1-1,1-1 1,0 0-1,-1 1 1,1-1-1,0 0 1,-1 1 0,1-1-1,0 0 1,0 0-1,-1 1 1,1-1 0,0 0-1,0 0 1,0 0-1,-1 0 1,1 0-1,0 0 1,0 0 0,33-1-16,-24 1-97,98 0-2682,-108 0 2776,0 0 0,1 0 1,-1 0-1,0 0 0,1 0 0,-1 0 0,0 0 1,0 0-1,1 0 0,-1 0 0,0 0 0,1 0 1,-1 0-1,0 0 0,0 1 0,1-1 0,-1 0 1,0 0-1,0 0 0,1 0 0,-1 0 0,0 0 1,0 1-1,1-1 0,-1 0 0,0 0 0,0 1 1,0-1-1,0 0 0,1 0 0,-1 0 0,0 1 1,0-1-1,0 0 0,0 0 0,0 1 0,0-1 1,0 0-1,0 1 0,1-1 0,-1 1 0,-10 10 163,-18 8 433,7-8-905,-51 22 1190,22-22-7549,39-11-2369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8.295"/>
    </inkml:context>
    <inkml:brush xml:id="br0">
      <inkml:brushProperty name="width" value="0.025" units="cm"/>
      <inkml:brushProperty name="height" value="0.025" units="cm"/>
    </inkml:brush>
  </inkml:definitions>
  <inkml:trace contextRef="#ctx0" brushRef="#br0">36 0 3716,'0'0'18796,"-4"14"-17867,-7 36 224,3 1 0,-4 90 0,12-140-1126,0 0-1,0 0 0,0 0 1,0 1-1,0-1 0,0 0 1,0 0-1,0 0 1,1 0-1,-1 0 0,0 0 1,1 0-1,-1 0 0,1 0 1,-1 0-1,1 0 1,0 0-1,-1 0 0,1 0 1,0 0-1,0 0 1,-1-1-1,1 1 0,0 0 1,0-1-1,0 1 0,2 1 1,-1-2 9,1 1 1,-1-1-1,1 0 1,0 0 0,-1 1-1,1-2 1,-1 1-1,1 0 1,-1 0-1,1-1 1,4-1-1,5-2 48,0-1-1,0 0 0,20-14 1,-7 2-35,-19 12-48,1 0-1,-1 1 1,1-1 0,0 1 0,0 1 0,0-1 0,0 1-1,1 0 1,0 1 0,-1 0 0,12-2 0,-18 4-4,-1 0 0,1 1 1,0-1-1,-1 1 0,1-1 1,0 1-1,-1-1 1,1 1-1,-1-1 0,1 1 1,-1-1-1,1 1 0,-1 0 1,1-1-1,-1 1 1,0 0-1,1-1 0,-1 1 1,0 0-1,0-1 0,1 1 1,-1 0-1,0 0 0,0-1 1,0 1-1,0 0 1,0 0-1,0-1 0,0 2 1,-1 32 154,1-26-124,-9 38 102,7-40-152,0 0 1,1 0-1,-1-1 1,1 1-1,1 0 1,-1 0-1,1 0 1,0 0-1,1 7 1,0-13-75,-1 0 1,1 0 0,-1 0-1,1 0 1,0 0 0,-1 0-1,1 0 1,-1 0 0,1 0-1,-1 0 1,1 0 0,0 0-1,-1 0 1,1 0 0,-1-1-1,1 1 1,-1 0 0,1 0-1,-1-1 1,1 1 0,-1 0-1,1-1 1,-1 1 0,1 0-1,-1-1 1,0 1 0,1-1 0,-1 1-1,1-1 1,15-13-2288,27-34-7167,-21 22 2263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8.626"/>
    </inkml:context>
    <inkml:brush xml:id="br0">
      <inkml:brushProperty name="width" value="0.025" units="cm"/>
      <inkml:brushProperty name="height" value="0.025" units="cm"/>
    </inkml:brush>
  </inkml:definitions>
  <inkml:trace contextRef="#ctx0" brushRef="#br0">98 22 6150,'0'0'16063,"-10"6"-15273,1-1-523,1 1 0,-1 0 0,2 0 0,-15 15 0,18-18-123,1 1 1,0 0-1,0 0 1,1 0-1,-1 0 1,1 1-1,0-1 1,0 1-1,0-1 1,0 1-1,1 0 0,0-1 1,0 1-1,0 0 1,1 5-1,0-9-128,0 0-1,1 0 0,-1 0 0,1-1 1,-1 1-1,1 0 0,0-1 1,-1 1-1,1 0 0,0-1 0,-1 1 1,1-1-1,0 1 0,0-1 1,0 1-1,-1-1 0,1 0 1,0 1-1,0-1 0,0 0 0,0 0 1,0 1-1,-1-1 0,1 0 1,0 0-1,0 0 0,0 0 0,0 0 1,0 0-1,0-1 0,0 1 1,0 0-1,-1 0 0,1-1 1,0 1-1,1-1 0,38-11 434,-27 5-424,-1-2 0,1 0 0,-1-1 0,-1 0 0,0 0 0,0-1 0,12-17 0,21-22 9,-53 83-220,0-13 204,3-10-28,1 0 0,0 1 0,0 0 0,1 0 1,1 1-1,0-1 0,0 1 0,1-1 0,-1 18 0,4-28-80,-1-1 0,0 1-1,1 0 1,-1-1-1,0 1 1,1-1 0,-1 1-1,1-1 1,-1 1-1,1-1 1,-1 1 0,1-1-1,0 1 1,-1-1-1,1 0 1,0 1-1,-1-1 1,1 0 0,0 0-1,-1 0 1,1 1-1,0-1 1,-1 0 0,1 0-1,0 0 1,0 0-1,-1 0 1,1 0-1,0 0 1,-1 0 0,1 0-1,0-1 1,0 1-1,-1 0 1,1 0 0,0-1-1,-1 1 1,1 0-1,-1-1 1,1 1 0,0-1-1,30-15-5032,-8-5-1865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8.985"/>
    </inkml:context>
    <inkml:brush xml:id="br0">
      <inkml:brushProperty name="width" value="0.025" units="cm"/>
      <inkml:brushProperty name="height" value="0.025" units="cm"/>
    </inkml:brush>
  </inkml:definitions>
  <inkml:trace contextRef="#ctx0" brushRef="#br0">180 1 14253,'0'0'3753,"-11"3"-865,-12 5-1792,0 0-1,1 2 0,0 0 0,0 1 1,-35 26-1,90-37-897,-22-2-398,74-7-1015,-82 9 1172,1-1 0,0 1-1,-1 1 1,1-1 0,0 0 0,-1 1-1,1 0 1,0 0 0,-1 0 0,1 0-1,-1 1 1,0-1 0,1 1 0,-1 0-1,0 0 1,0 0 0,0 0 0,0 0-1,3 4 1,-5-4 67,0 0-1,0-1 1,-1 1 0,1 0 0,-1 0-1,1 0 1,-1-1 0,1 1-1,-1 0 1,0 0 0,0 0 0,0 0-1,0 0 1,0 0 0,0 0-1,-1-1 1,1 1 0,-1 0 0,1 0-1,-1 0 1,0 0 0,1-1-1,-1 1 1,0 0 0,0-1-1,0 1 1,-1-1 0,1 1 0,0-1-1,0 0 1,-1 1 0,1-1-1,-1 0 1,-1 1 0,-8 7 302,1-1 0,-1-1 1,-19 9-1,27-14-262,-43 19 534,43-20-674,0 1 0,0-1 1,1-1-1,-1 1 0,0 0 0,0-1 1,0 1-1,0-1 0,0 0 0,0 0 0,0 0 1,0 0-1,0-1 0,-4 0 0,7 0-256,0 1-1,-1-1 0,1 0 1,0 1-1,0-1 1,0 1-1,0-1 0,0 0 1,0 1-1,0-1 1,0 0-1,0 1 0,0-1 1,0 1-1,0-1 1,1 0-1,-1 1 0,0-1 1,0 1-1,1-1 1,-1 1-1,1-1 0,12-11-7754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19.684"/>
    </inkml:context>
    <inkml:brush xml:id="br0">
      <inkml:brushProperty name="width" value="0.025" units="cm"/>
      <inkml:brushProperty name="height" value="0.025" units="cm"/>
    </inkml:brush>
  </inkml:definitions>
  <inkml:trace contextRef="#ctx0" brushRef="#br0">27 26 10154,'0'0'15726,"-3"12"-15288,1-2-358,-4 13 135,0 1 0,2 0 0,-2 41 0,7-65-197,-1 1 0,0-1 0,0 1 0,0-1 0,0 1 0,0-1 0,0 1 0,0-1 0,1 1 0,-1-1 0,0 1 0,0-1 0,1 1 0,-1-1 0,0 1 1,1-1-1,-1 1 0,1-1 0,-1 0 0,0 1 0,1-1 0,-1 0 0,1 1 0,-1-1 0,1 0 0,-1 0 0,1 0 0,-1 1 0,1-1 0,-1 0 0,1 0 0,-1 0 0,1 0 0,-1 0 0,1 0 0,-1 0 1,1 0-1,0 0 0,-1 0 0,1 0 0,-1 0 0,1 0 0,-1 0 0,1-1 0,-1 1 0,1 0 0,-1 0 0,1-1 0,-1 1 0,1 0 0,-1-1 0,0 1 0,1 0 0,-1-1 0,1 1 0,-1-1 0,1 0 0,26-23 495,-20 11-484,0-1 1,-1-1 0,-1 1 0,0-1-1,-1 0 1,3-29 0,-8 57 35,-1-5-1,1-1 0,0 0 0,1 0 0,0 1 0,1 11 0,-1-17-54,1-1 0,-1 1-1,1-1 1,-1 1 0,1-1-1,-1 1 1,1-1 0,0 1-1,0-1 1,0 0 0,0 1-1,0-1 1,0 0 0,0 0-1,0 0 1,0 0 0,0 0-1,1 0 1,-1 0 0,0 0-1,1 0 1,-1-1 0,1 1-1,-1-1 1,1 1 0,-1-1-1,1 1 1,-1-1 0,1 0-1,-1 0 1,1 0 0,2 0 0,2 0 5,0 0 0,0-1 0,0 0 1,0 0-1,0-1 0,0 1 0,0-1 1,0-1-1,0 1 0,-1-1 0,1 0 1,-1 0-1,0-1 0,0 1 0,9-9 1,-8 6 1,1-1 0,-1 0 0,0 0 0,-1 0 0,0-1 0,0 0 1,0 0-1,-1 0 0,0-1 0,3-11 0,-29 70-50,18-43 27,1 0 1,-1 0-1,1 1 0,0-1 0,1 1 0,0-1 1,0 1-1,1 0 0,-1 9 0,1-16-35,1 0-1,0 0 1,0 0-1,0 0 0,0 0 1,0 1-1,0-1 1,0 0-1,0 0 1,0 0-1,1 0 1,-1 0-1,0 0 0,1 0 1,-1 0-1,1 0 1,-1 0-1,1 0 1,-1 0-1,1 0 1,0-1-1,-1 1 0,1 0 1,0 0-1,0 0 1,0-1-1,-1 1 1,1-1-1,0 1 1,0 0-1,0-1 0,2 1 1,11-6-4783,0-14-4083,-4-2-4172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5.328"/>
    </inkml:context>
    <inkml:brush xml:id="br0">
      <inkml:brushProperty name="width" value="0.025" units="cm"/>
      <inkml:brushProperty name="height" value="0.025" units="cm"/>
    </inkml:brush>
  </inkml:definitions>
  <inkml:trace contextRef="#ctx0" brushRef="#br0">1 80 5605,'0'0'10917,"1"5"-10783,0-4-116,-1 1 0,1-1 0,-1 1 0,1-1 0,-1 0 0,1 1 0,0-1 0,-1 0 0,1 0 0,0 1 0,0-1 0,0 0 0,0 0 0,0 0 0,0 0 0,0 0 0,1 0 0,-1-1 0,0 1 0,0 0 0,1-1 1,-1 1-1,0-1 0,1 1 0,-1-1 0,1 1 0,-1-1 0,0 0 0,1 0 0,-1 0 0,1 0 0,-1 0 0,1 0 0,-1 0 0,1 0 0,1-1 0,-1 1-16,0 1 0,1 0 0,-1-1 0,0 1 0,0 0 0,0 0 0,0 0 0,-1 0 0,1 1 0,0-1 0,0 0 0,-1 1 0,1-1 0,-1 1 0,1 0 0,-1-1 0,0 1 0,1 0 0,-1 0 0,0 0 0,0 0 0,-1 0 0,1 0 0,0 0 0,-1 0 0,1 0 0,-1 0 0,1 1 0,-1 1 0,6 68 723,-6-64-421,-1-1-1,0 1 1,0 0 0,-1-1-1,0 1 1,-1-1 0,-6 14 0,8-18-266,0 0 1,-1 0-1,1-1 0,-1 1 1,1 0-1,-1-1 1,0 0-1,0 1 1,0-1-1,-1 0 1,1 0-1,0 0 0,-1 0 1,1-1-1,-1 1 1,0-1-1,1 1 1,-1-1-1,0 0 1,0 0-1,0 0 0,0-1 1,-4 1-1,6-3-750,0 0-1,0 0 1,0 0-1,1 0 1,-1 0-1,1-1 1,-1 1-1,1 0 1,0 0-1,0-1 1,0-3-1,0 2-869,-1-19-5486</inkml:trace>
  <inkml:trace contextRef="#ctx0" brushRef="#br0" timeOffset="1">11 84 6022,'0'0'13773,"29"-52"-13773,-13 47-96,1 0-1089,1-1-929,-5 0-1410,-2 1-191,-5 1-3428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20.041"/>
    </inkml:context>
    <inkml:brush xml:id="br0">
      <inkml:brushProperty name="width" value="0.025" units="cm"/>
      <inkml:brushProperty name="height" value="0.025" units="cm"/>
    </inkml:brush>
  </inkml:definitions>
  <inkml:trace contextRef="#ctx0" brushRef="#br0">10 1 18129,'0'0'9737,"-10"54"-9673,23-40-192,2 0-1313,2-3-1602,2-3-801,1-2-3330,1-3-4646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20.384"/>
    </inkml:context>
    <inkml:brush xml:id="br0">
      <inkml:brushProperty name="width" value="0.025" units="cm"/>
      <inkml:brushProperty name="height" value="0.025" units="cm"/>
    </inkml:brush>
  </inkml:definitions>
  <inkml:trace contextRef="#ctx0" brushRef="#br0">85 1 10570,'0'0'14910,"-8"8"-13751,-68 62 917,80-68-2312,0-1 0,1 0 0,-1 0 0,1 0 0,-1 0 1,1-1-1,-1 0 0,9 0 0,5 0-443,-13 1 555,47 9-476,-51-10 626,1 0-1,-1 1 1,0-1 0,0 0 0,1 1 0,-1-1 0,0 1 0,0-1 0,0 1-1,0-1 1,0 1 0,0 0 0,0-1 0,0 1 0,0 0 0,0 0-1,0 0 1,0 0 0,0 0 0,-1 0 0,1 0 0,0 0 0,-1 0 0,1 0-1,-1 1 1,1-1 0,-1 0 0,0 0 0,1 1 0,-1-1 0,0 0-1,0 0 1,0 1 0,0 1 0,-1-1 83,-1 0 0,1 0 0,0 0 0,-1 0 0,0-1 0,1 1 0,-1 0 0,0-1 0,0 1 0,0-1 0,0 0 0,0 1 0,0-1 0,-1 0 0,1 0 0,0 0 0,-3 0 0,-45 13 1507,46-12-1382,-48 4 508,79-22-14974,-7 10 3549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5:20.929"/>
    </inkml:context>
    <inkml:brush xml:id="br0">
      <inkml:brushProperty name="width" value="0.025" units="cm"/>
      <inkml:brushProperty name="height" value="0.025" units="cm"/>
    </inkml:brush>
  </inkml:definitions>
  <inkml:trace contextRef="#ctx0" brushRef="#br0">1 69 3972,'0'0'22720,"10"3"-21978,-5-1-722,1 0 0,-1-1 1,1 0-1,-1 0 0,1-1 0,-1 1 1,1-1-1,0 0 0,-1-1 0,1 1 1,-1-1-1,1 0 0,-1-1 0,1 1 1,-1-1-1,0 0 0,1 0 0,-1-1 1,0 0-1,-1 0 0,1 0 0,0 0 1,-1-1-1,0 1 0,0-1 0,0 0 1,0-1-1,4-6 0,-2-8-29,-17 17-23,8 3 26,-1 0 1,1 1-1,0-1 1,0 1-1,0 0 1,0 0-1,0 0 1,-5 5-1,4-3 47,0 0-1,1 0 0,-1 0 1,1 0-1,0 1 0,0-1 1,0 1-1,1 0 0,-1 0 1,1 0-1,1 0 0,-1 0 1,1 0-1,0 1 0,0-1 1,0 0-1,0 9 0,2-13-18,0 0 0,0 0 0,0 0 0,0 0 0,0 0 0,0 0 0,0 0 0,0 0 0,1 0 0,-1-1 0,0 1 0,0 0 0,1-1 0,-1 1 0,0-1 0,1 0 0,-1 1 0,1-1 0,-1 0 0,1 0 0,-1 0 0,0 0 0,1 0 0,-1 0 0,2 0 0,40-4 202,-30 1-200,0-2 1,0 0-1,0 0 0,18-11 1,-22 10-29,0 1 1,0 1-1,1 0 1,0 0 0,0 0-1,0 1 1,0 1-1,17-3 1,-26 6 19,0-1 0,0 1 1,-1-1-1,1 1 1,0 0-1,-1-1 0,1 1 1,-1 0-1,1-1 0,0 1 1,-1 0-1,0 0 1,1 0-1,-1-1 0,1 1 1,-1 0-1,0 0 1,0 0-1,1 0 0,-1 0 1,0 0-1,0 0 0,0-1 1,0 1-1,0 0 1,0 0-1,-1 1 0,1 37 921,0-29-742,0-9-180,1 0 0,-1-1 0,1 1 0,-1-1 0,1 1 1,0-1-1,-1 1 0,1-1 0,0 0 0,0 1 0,-1-1 0,1 0 0,0 1 0,0-1 0,-1 0 0,1 0 0,0 0 0,0 0 0,0 0 0,-1 0 0,1 0 0,0 0 0,0 0 0,0 0 0,-1 0 0,1 0 0,0-1 0,0 1 0,27-5 201,17-20-158,-39 21-61,0 0-1,0 0 0,0 1 0,0 0 0,0 0 0,1 1 0,-1-1 0,1 1 1,0 1-1,11-2 0,-17 3-7,0 1 0,-1 0 0,1-1 0,-1 1 0,1 0 0,-1-1 0,0 1 0,1 0 0,-1 0-1,0-1 1,1 1 0,-1 0 0,0 0 0,0 0 0,0-1 0,0 1 0,0 0 0,1 0 0,-2 0 0,1 0 0,0-1 0,0 1 0,0 0 0,0 0 0,0 0 0,-1 0 0,1-1 0,-1 2 0,-5 24-1682,4-20 569,-1 1-1559,0-4-1950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6:38.375"/>
    </inkml:context>
    <inkml:brush xml:id="br0">
      <inkml:brushProperty name="width" value="0.025" units="cm"/>
      <inkml:brushProperty name="height" value="0.025" units="cm"/>
    </inkml:brush>
  </inkml:definitions>
  <inkml:trace contextRef="#ctx0" brushRef="#br0">0 0 2659,'0'0'352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6:39.063"/>
    </inkml:context>
    <inkml:brush xml:id="br0">
      <inkml:brushProperty name="width" value="0.025" units="cm"/>
      <inkml:brushProperty name="height" value="0.025" units="cm"/>
    </inkml:brush>
  </inkml:definitions>
  <inkml:trace contextRef="#ctx0" brushRef="#br0">140 241 2498,'-10'1'358,"-4"0"-225,-46 3 753,55-3-548,0-1 0,0 1 0,0 0 0,0 1 0,1-1 0,-1 1 0,0 0 0,1 0 0,-8 5 0,17-5-81,0 1 1,0-1 0,0 0-1,0-1 1,1 1 0,-1-1-1,1 0 1,5 0-1,-4 0-61,30 5 153,0-2 0,0-1 0,66-5 0,112-23 718,-41 4 159,554-29-457,-332 31-461,281-6 654,158-17-775,261-60 16,-1014 101-631,20-2-1402,-85-2-1037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02.834"/>
    </inkml:context>
    <inkml:brush xml:id="br0">
      <inkml:brushProperty name="width" value="0.025" units="cm"/>
      <inkml:brushProperty name="height" value="0.025" units="cm"/>
    </inkml:brush>
  </inkml:definitions>
  <inkml:trace contextRef="#ctx0" brushRef="#br0">1 0 8104,'2'180'3579,"2"-70"-3508,32 190 0,40 34 5,27 166 50,-88-320 952,-12 305 0,-56 181 199,24-357-1224,-19 332 1076,-32 327-992,78-915-784,0-6-1784,-3-17-3818,2-23 719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40:03.365"/>
    </inkml:context>
    <inkml:brush xml:id="br0">
      <inkml:brushProperty name="width" value="0.025" units="cm"/>
      <inkml:brushProperty name="height" value="0.025" units="cm"/>
    </inkml:brush>
  </inkml:definitions>
  <inkml:trace contextRef="#ctx0" brushRef="#br0">2455 1 12780,'-9'9'288,"-31"37"700,-47 71 0,74-101-1077,0 0 1,0-1 0,-1-1 0,-1 0 0,-1-1 0,0 0 0,0-2 0,-1 0-1,-1-1 1,-35 16 0,-15 0-387,-116 30 0,153-48 612,-108 31 14,-373 95 842,-6-34-381,398-85-596,20-4 705,1 4-1,-139 41 1,232-54-660,-1 0 1,1 0-1,0 1 0,-1-1 1,1 2-1,1-1 1,-1 1-1,0 0 0,1 0 1,0 0-1,0 1 1,0 0-1,1 0 0,-6 8 1,7-8-209,0 1 1,1-1-1,0 1 1,1 0-1,-1 0 1,1 0-1,0 0 1,0 0-1,1 0 1,0 0-1,0 0 1,0 0-1,1 0 1,0 0-1,0 0 1,2 6-1,6 23-3152,-3 2-1692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30.714"/>
    </inkml:context>
    <inkml:brush xml:id="br0">
      <inkml:brushProperty name="width" value="0.025" units="cm"/>
      <inkml:brushProperty name="height" value="0.025" units="cm"/>
    </inkml:brush>
  </inkml:definitions>
  <inkml:trace contextRef="#ctx0" brushRef="#br0">1 0 17521,'0'0'-2435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25.380"/>
    </inkml:context>
    <inkml:brush xml:id="br0">
      <inkml:brushProperty name="width" value="0.025" units="cm"/>
      <inkml:brushProperty name="height" value="0.025" units="cm"/>
    </inkml:brush>
  </inkml:definitions>
  <inkml:trace contextRef="#ctx0" brushRef="#br0">1 26 15567,'0'0'10874,"5"12"-10345,0 4-469,0 0 0,-1 0 0,-1 1 0,-1-1 0,0 1 1,-1-1-1,-1 1 0,0-1 0,-1 1 0,-5 20 0,0-7 35,-2 5 333,10-73-118,3-175-240,-5 172-60,0 40 6,2 30-251,-2-26 250,0 1-1,1 0 0,0-1 0,0 1 0,0-1 0,0 1 0,0-1 0,1 1 0,-1-1 0,1 0 0,0 0 0,0 0 0,0 0 0,1 0 0,-1 0 0,1-1 0,-1 1 0,1-1 0,0 0 0,0 0 1,0 0-1,0 0 0,0 0 0,1 0 0,-1-1 0,1 0 0,-1 0 0,1 0 0,-1 0 0,1 0 0,-1-1 0,7 1 0,-2-1 63,-1-1 0,1 0 0,-1-1 0,0 0 0,1 0 0,-1 0 0,0-1 0,0 0-1,0 0 1,-1-1 0,1 0 0,-1 0 0,0 0 0,11-11 0,43-53 468,-55 68-641,-4 9-10,-1 10 30,-18 60 321,14-66-413,0 0 0,1 0 0,0 0 0,1 0 0,1 1-1,0-1 1,1 1 0,0-1 0,3 17 0,-3-29-186,1 1 1,-1-1-1,0 0 0,1 0 1,-1 0-1,1 0 1,0 0-1,-1 0 0,1 0 1,0 0-1,0 0 1,-1 0-1,1-1 0,0 1 1,0 0-1,0 0 0,0-1 1,0 1-1,0-1 1,0 1-1,0-1 0,1 1 1,-1-1-1,1 1 1,15 1-10997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30.681"/>
    </inkml:context>
    <inkml:brush xml:id="br0">
      <inkml:brushProperty name="width" value="0.025" units="cm"/>
      <inkml:brushProperty name="height" value="0.025" units="cm"/>
    </inkml:brush>
  </inkml:definitions>
  <inkml:trace contextRef="#ctx0" brushRef="#br0">124 135 5701,'-11'-3'1175,"0"1"-621,-50-13 1388,21-4 2320,51 16 279,11 3-4427,763 11 2674,-528-25-3293,266-50 0,-409 47 254,-56 8-4618,-93 16 1239,-11 0-2786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5.660"/>
    </inkml:context>
    <inkml:brush xml:id="br0">
      <inkml:brushProperty name="width" value="0.025" units="cm"/>
      <inkml:brushProperty name="height" value="0.025" units="cm"/>
    </inkml:brush>
  </inkml:definitions>
  <inkml:trace contextRef="#ctx0" brushRef="#br0">22 58 7303,'0'0'7564,"0"0"-7518,0 0 0,0 0 0,0 0 0,0 0 0,0 0 0,0 0 0,0-1 0,0 1 0,0 0 0,1 0 0,-1 0 0,0 0 0,0 0 0,0 0 0,0 0 0,0 0 0,0 0 0,0 0 0,0 0 0,0-1-1,0 1 1,0 0 0,0 0 0,0 0 0,0 0 0,0 0 0,0 0 0,0 0 0,0 0 0,0-1 0,0 1 0,0 0 0,0 0 0,0 0 0,0 0 0,0 0 0,0 0 0,0 0 0,0-1 0,0 1 0,0 0 0,0 0 0,0 0-1,0 0 1,0 0 0,0 0 0,0 0 0,0 0 0,0 0 0,0 0 0,-1 0 0,1-1 0,0 1 0,0 0 0,0 0 0,0 0 0,0 0 0,0 0 0,0 0 0,0 0 0,-1 0 0,1 0 0,0 0 0,0 0 0,0 0 0,0 0-1,0 0 1,0 0 0,-5 11 135,2 0-1,-1 0 1,2 0-1,-1 1 1,1-1-1,1 1 0,0-1 1,1 1-1,1 14 1,-1-25-161,0 0 1,0 0-1,0 0 1,1 0-1,-1 0 1,0 0 0,0 0-1,1 0 1,-1 0-1,1-1 1,-1 1-1,1 0 1,-1 0-1,1 0 1,-1 0-1,1-1 1,0 1-1,-1 0 1,1 0-1,0-1 1,0 1-1,-1-1 1,1 1 0,0-1-1,0 1 1,0-1-1,0 1 1,0-1-1,0 0 1,0 1-1,0-1 1,0 0-1,0 0 1,0 0-1,0 0 1,0 0-1,0 0 1,0 0 0,0 0-1,-1 0 1,1 0-1,0-1 1,0 1-1,0 0 1,0-1-1,0 1 1,0-1-1,0 1 1,0-1-1,0 1 1,1-2-1,3-1 208,1 0 1,-1-1-1,0 1 0,0-1 0,0 0 0,7-9 0,-4 3-40,0-1 1,-1 0 0,10-20-1,-15 26-160,0 1-1,-1-1 0,1 0 1,-1 0-1,0 1 0,0-1 1,0 0-1,0 0 0,-1 0 1,0 0-1,0 0 0,-1 0 0,0-6 1,0 9-21,0 1 1,1-1 0,-1 1 0,0-1-1,0 1 1,0-1 0,0 1 0,-1-1-1,1 1 1,0 0 0,-1 0 0,1 0-1,-1 0 1,1 0 0,-1 0 0,1 0-1,-1 0 1,1 0 0,-1 1 0,0-1-1,0 1 1,1-1 0,-1 1 0,0 0-1,0-1 1,1 1 0,-1 0 0,0 0-1,0 0 1,0 1 0,1-1 0,-1 0-1,-3 2 1,3-2-158,-1 0-1,0 1 1,1 0-1,-1-1 1,1 1-1,-1 0 1,1 0-1,0 1 1,-1-1-1,1 0 1,0 1-1,0-1 1,0 1-1,0 0 1,0 0-1,0 0 1,0 0-1,0 0 1,1 0-1,-1 0 1,1 1-1,-2 2 1,1 8-3400,2-3-2648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7:00.936"/>
    </inkml:context>
    <inkml:brush xml:id="br0">
      <inkml:brushProperty name="width" value="0.025" units="cm"/>
      <inkml:brushProperty name="height" value="0.025" units="cm"/>
    </inkml:brush>
  </inkml:definitions>
  <inkml:trace contextRef="#ctx0" brushRef="#br0">1285 135 4740,'0'0'2152,"7"-7"-262,-2 0-1651,1 2 68,-1 0 0,0-1 0,0 1 0,-1-1 0,1 0 0,-1-1 0,-1 1 0,1-1 0,-1 0 0,0 1 0,-1-1 0,1-1 0,1-8 0,-5 15-262,1 0-1,0 0 1,-1 0-1,1 0 1,-1 0 0,1 0-1,-1 0 1,1 0-1,-1 0 1,0 1-1,1-1 1,-1 0-1,0 0 1,0 1 0,1-1-1,-1 0 1,0 1-1,0-1 1,0 1-1,0-1 1,0 1-1,0-1 1,0 1 0,0 0-1,0 0 1,0-1-1,0 1 1,-2 0-1,-35-4 626,33 4-539,-437 0 1582,364 7-1693,0 3 0,1 3 0,-123 38 1,171-42-31,1 2 0,0 1 0,1 1 0,0 2 0,1 0 0,-31 25 0,40-26 42,2 0-1,0 1 1,0 1-1,2 1 1,0 0-1,1 0 1,0 1-1,2 1 1,-15 34-1,17-33-24,0 1 0,2 0 0,0 0 0,1 1 1,2-1-1,0 1 0,1 0 0,1 0 0,4 39 0,-1-48-2,0-1 0,1 1 0,0-1 0,1 0 0,0-1 0,1 1 0,1-1 0,-1 0 0,2 0 0,0 0 0,0-1 0,1 0 0,0 0 0,0-1 0,1 0 0,0-1 0,1 0 0,15 10 0,-5-7 20,1-1-1,0 0 1,0-2 0,1 0 0,0-1 0,1-2 0,-1 0 0,1-1 0,0-2-1,0 0 1,0-1 0,25-3 0,14-3 21,0-3 0,0-3 0,75-23 0,-53 11-8,0-5-1,100-47 1,-158 62 94,0 0 0,-1-2 0,0-1 0,-2-1 0,0-1 0,0-1-1,-2 0 1,0-2 0,-2-1 0,30-42 0,-42 53-39,0-1 0,-1 0 0,0-1 0,-1 1 0,-1-1 1,0 0-1,-1 0 0,0-1 0,-1 1 0,0-1 0,-1 1 0,0-1 0,-2 1 0,1-1 1,-2 1-1,-3-17 0,2 19-60,-1-1-1,0 0 1,-1 1 0,0 0 0,-1 0-1,0 0 1,-1 1 0,0 0 0,0 0-1,-1 1 1,-1 0 0,0 0 0,0 1 0,0 0-1,-1 1 1,0 0 0,-22-11 0,8 6-114,-1 2 0,0 1 0,-1 1 1,0 2-1,0 0 0,0 2 0,-1 0 0,1 2 1,-1 1-1,0 1 0,-35 5 0,18 1-1160,0 2-1,1 2 1,0 2-1,1 1 1,-79 38-1,57-19-3264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7:51.432"/>
    </inkml:context>
    <inkml:brush xml:id="br0">
      <inkml:brushProperty name="width" value="0.025" units="cm"/>
      <inkml:brushProperty name="height" value="0.025" units="cm"/>
    </inkml:brush>
  </inkml:definitions>
  <inkml:trace contextRef="#ctx0" brushRef="#br0">67 71 4869,'0'0'4414,"1"-10"-1477,5-32-19,-4 28 561,-2 9 3421,-2 31-6047,-1 0 0,-1 0 0,-14 44 0,-6 35-437,20-66-338,-1 70 0,11-46-3650,-13-72-9617,6 7 11596,-13-17-4397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7:51.803"/>
    </inkml:context>
    <inkml:brush xml:id="br0">
      <inkml:brushProperty name="width" value="0.025" units="cm"/>
      <inkml:brushProperty name="height" value="0.025" units="cm"/>
    </inkml:brush>
  </inkml:definitions>
  <inkml:trace contextRef="#ctx0" brushRef="#br0">38 107 6150,'0'0'6662,"-34"-57"-3010,30 48-738,4 0-543,0 5-418,3 0-671,12 3-674,8 0-255,6 0-97,6 0-96,6 1-96,5-1-320,1-3-1858,-3-1-1986,-2-4-4100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7:52.144"/>
    </inkml:context>
    <inkml:brush xml:id="br0">
      <inkml:brushProperty name="width" value="0.025" units="cm"/>
      <inkml:brushProperty name="height" value="0.025" units="cm"/>
    </inkml:brush>
  </inkml:definitions>
  <inkml:trace contextRef="#ctx0" brushRef="#br0">245 31 8712,'0'0'15930,"0"10"-15781,-1 0-118,-1 1-1,0-1 0,0-1 0,-1 1 0,-1 0 0,0-1 0,0 1 0,0-1 1,-1 0-1,-1-1 0,0 1 0,0-1 0,-8 8 0,-168 187-1941,187-218-4474,8-9-250</inkml:trace>
  <inkml:trace contextRef="#ctx0" brushRef="#br0" timeOffset="1">252 1 17360,'0'0'2856,"-1"8"-1644,-13 79 1134,8-55-2182,0 0 0,2 0 0,2 1 0,1 36 0,1-66-150,1 0 1,-1 0-1,1 0 0,-1-1 0,1 1 1,0 0-1,0 0 0,0-1 1,0 1-1,1 0 0,-1-1 1,1 1-1,-1-1 0,1 0 1,0 1-1,0-1 0,0 0 0,0 0 1,1 0-1,-1-1 0,4 3 1,23 3-4515,-44-15-12706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7:52.501"/>
    </inkml:context>
    <inkml:brush xml:id="br0">
      <inkml:brushProperty name="width" value="0.025" units="cm"/>
      <inkml:brushProperty name="height" value="0.025" units="cm"/>
    </inkml:brush>
  </inkml:definitions>
  <inkml:trace contextRef="#ctx0" brushRef="#br0">1 44 5061,'0'0'22101,"74"18"-21493,-33-19-448,1-6-128,-5 2 0,-4-2-448,-4 1-737,-4 1-1441,-4-3-738,-4-1-1953,1-4-3747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7:52.826"/>
    </inkml:context>
    <inkml:brush xml:id="br0">
      <inkml:brushProperty name="width" value="0.025" units="cm"/>
      <inkml:brushProperty name="height" value="0.025" units="cm"/>
    </inkml:brush>
  </inkml:definitions>
  <inkml:trace contextRef="#ctx0" brushRef="#br0">81 32 18193,'0'0'3865,"-5"8"-2899,-6 10-673,0 1 0,2 0-1,1 0 1,0 1 0,1 0-1,1 0 1,1 0 0,1 1-1,1 0 1,-1 31-1,4-52-250,0 1 0,0-1 0,0 1 0,0-1-1,0 1 1,0-1 0,0 0 0,0 1-1,0-1 1,0 1 0,1-1 0,-1 1-1,0-1 1,0 0 0,0 1 0,1-1-1,-1 1 1,0-1 0,0 0 0,1 1-1,-1-1 1,0 0 0,1 1 0,-1-1-1,0 0 1,1 0 0,-1 1 0,0-1-1,1 0 1,-1 0 0,1 0 0,-1 1-1,0-1 1,1 0 0,-1 0 0,1 0-1,-1 0 1,1 0 0,-1 0 0,1 0-1,-1 0 1,0 0 0,1 0 0,-1 0-1,1 0 1,-1 0 0,1 0 0,-1-1-1,1 1 1,-1 0 0,0 0 0,1 0-1,-1-1 1,1 1 0,22-17 1260,-14 2-1238,0-1 1,-1 1 0,-1-2 0,-1 1 0,0-1 0,-1 0 0,0 0 0,-2 0-1,0 0 1,-1-1 0,0 0 0,-2-22 0,0 40-67,0 0 0,0 0 1,0 0-1,0-1 0,0 1 0,0 0 0,0 0 1,0-1-1,1 1 0,-1 0 0,0 0 0,0-1 1,0 1-1,0 0 0,0 0 0,0 0 0,-1-1 0,1 1 1,0 0-1,0 0 0,0-1 0,0 1 0,0 0 1,0 0-1,0 0 0,0-1 0,0 1 0,-1 0 1,1 0-1,0 0 0,0 0 0,0-1 0,0 1 1,-1 0-1,1 0 0,0 0 0,0 0 0,0 0 0,-1 0 1,1-1-1,0 1 0,0 0 0,-1 0 0,1 0 1,-9 10-177,-5 18-65,12-25 263,1 1-1,0-1 1,0 1-1,1-1 1,-1 1 0,1-1-1,-1 1 1,1-1-1,0 1 1,1 0-1,-1-1 1,0 1-1,1-1 1,1 6-1,0-8 16,-1 1-1,0-1 0,0 1 0,1-1 1,-1 1-1,1-1 0,-1 0 0,1 1 0,0-1 1,-1 0-1,1 0 0,0 0 0,0-1 1,0 1-1,0 0 0,0-1 0,0 1 0,0-1 1,0 0-1,0 1 0,0-1 0,0 0 0,0 0 1,0 0-1,0-1 0,3 0 0,2 0 20,1 0-1,0 0 1,-1-1-1,0-1 1,1 1-1,-1-1 1,0 0-1,0-1 1,0 0-1,-1 0 1,8-6-1,8-8 258,34-37 0,-22 21-208,-34 34-104,0 0 0,0-1-1,0 1 1,0 0 0,1 0 0,-1 0 0,0-1-1,0 1 1,0 0 0,0 0 0,1 0 0,-1-1 0,0 1-1,0 0 1,0 0 0,1 0 0,-1 0 0,0 0-1,0 0 1,1-1 0,-1 1 0,0 0 0,0 0-1,1 0 1,-1 0 0,0 0 0,0 0 0,1 0-1,-1 0 1,0 0 0,0 0 0,1 0 0,-1 0-1,0 0 1,0 1 0,1-1 0,-1 0 0,0 0 0,0 0-1,0 0 1,1 0 0,-1 0 0,0 1 0,0-1-1,0 0 1,1 0 0,-1 0 0,0 0 0,0 1-1,0-1 1,0 0 0,1 0 0,-1 1 0,0-1-1,0 0 1,2 24-146,-9 27-66,-16 56-1023,22-96 791,0-1 0,0 1 0,1-1-1,0 1 1,1 0 0,1-1 0,-1 0 0,5 15 0,8 1-6506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16.555"/>
    </inkml:context>
    <inkml:brush xml:id="br0">
      <inkml:brushProperty name="width" value="0.025" units="cm"/>
      <inkml:brushProperty name="height" value="0.025" units="cm"/>
    </inkml:brush>
  </inkml:definitions>
  <inkml:trace contextRef="#ctx0" brushRef="#br0">1 301 7976,'0'0'13757,"8"-11"-12887,107-124 1695,16-19 603,-130 154-3155,-1-1-1,0 1 0,0 0 1,0 0-1,0 0 0,0 0 1,0 0-1,1 0 0,-1 0 1,0 0-1,0 0 0,0 0 1,0 0-1,0 0 0,1 0 1,-1 0-1,0 0 0,0 0 1,0 0-1,0 0 0,0 0 1,1 1-1,-1-1 1,0 0-1,0 0 0,0 0 1,0 0-1,0 0 0,0 0 1,0 0-1,0 0 0,1 0 1,-1 1-1,0-1 0,0 0 1,0 0-1,0 0 0,0 0 1,0 0-1,0 0 0,0 1 1,0-1-1,0 0 1,0 0-1,0 0 0,0 0 1,0 0-1,0 1 0,0-1 1,0 0-1,0 0 0,0 0 1,0 0-1,0 0 0,0 0 1,0 1-1,0-1 0,0 0 1,0 0-1,0 0 0,0 0 1,0 0-1,-1 0 1,1 1-1,0-1 0,0 0 1,1 22 216,-5 26-21,-11 21-34,10-51-249,0 0 0,2 1 0,0 0 0,1-1-1,0 1 1,3 32 0,-1-50 10,0-1-1,1 1 1,-1-1 0,0 0 0,0 1-1,0-1 1,1 0 0,-1 1-1,0-1 1,1 0 0,-1 0 0,0 1-1,1-1 1,-1 0 0,0 0 0,1 1-1,-1-1 1,1 0 0,-1 0-1,0 0 1,1 0 0,-1 0 0,1 0-1,-1 0 1,0 1 0,1-1-1,-1 0 1,1 0 0,-1-1 0,1 1-1,-1 0 1,0 0 0,1 0-1,-1 0 1,1 0 0,-1 0 0,0-1-1,1 1 1,-1 0 0,1 0-1,-1 0 1,0-1 0,1 1 0,-1 0-1,0-1 1,18-11-2756,0-9-2955,-2-5-3737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16.945"/>
    </inkml:context>
    <inkml:brush xml:id="br0">
      <inkml:brushProperty name="width" value="0.025" units="cm"/>
      <inkml:brushProperty name="height" value="0.025" units="cm"/>
    </inkml:brush>
  </inkml:definitions>
  <inkml:trace contextRef="#ctx0" brushRef="#br0">166 40 15086,'0'0'1693,"8"-7"244,-2 3-1510,1 0 0,-1 0 0,1 0-1,0 1 1,0 0 0,0 1 0,12-4 0,-15 5-314,0 0 1,1 1-1,-1-1 1,0 1-1,0 0 1,0 0-1,0 1 1,0-1 0,0 1-1,0 0 1,0 0-1,0 0 1,0 0-1,-1 1 1,1 0 0,0-1-1,-1 1 1,1 1-1,3 2 1,-1 0-83,0 0 0,-1 1 0,0-1-1,0 1 1,0 0 0,-1 0 0,0 1 0,0-1 0,-1 1 0,1 0 0,-2 0 0,1 0 0,3 13 0,-5-9 9,0 0 0,0 0 0,-1 0 0,0 0 0,0 0 0,-2 0-1,1 0 1,-6 16 0,-2 3 24,-2-2 0,-1 0-1,-2 0 1,0-1 0,-34 45-1,-86 100-177,113-150-2373,0-1 0,-42 32 0,34-35-5168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38.769"/>
    </inkml:context>
    <inkml:brush xml:id="br0">
      <inkml:brushProperty name="width" value="0.025" units="cm"/>
      <inkml:brushProperty name="height" value="0.025" units="cm"/>
    </inkml:brush>
  </inkml:definitions>
  <inkml:trace contextRef="#ctx0" brushRef="#br0">0 3 9513,'0'0'4516,"0"10"-5733,14-23-1025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01.545"/>
    </inkml:context>
    <inkml:brush xml:id="br0">
      <inkml:brushProperty name="width" value="0.025" units="cm"/>
      <inkml:brushProperty name="height" value="0.025" units="cm"/>
    </inkml:brush>
  </inkml:definitions>
  <inkml:trace contextRef="#ctx0" brushRef="#br0">1 48 7719,'0'0'17985,"14"-7"-17429,0 0-498,0 1 1,0 0 0,0 1-1,1 1 1,0 0 0,0 1 0,0 0-1,0 2 1,1 0 0,22 1-1,-36 0-50,0 0 0,1 1-1,-1-1 1,0 1-1,0-1 1,0 1-1,1 0 1,-1 0-1,0 0 1,0 0-1,0 0 1,0 1-1,-1-1 1,1 0 0,0 1-1,0 0 1,-1-1-1,1 1 1,-1 0-1,0 0 1,2 2-1,-2 0 26,1-1-1,-1 1 0,0 0 1,0 0-1,0 0 0,-1 0 1,1 0-1,-1 0 0,0 0 1,0 0-1,-1 5 0,-1 3 81,0 1-1,-1-1 0,-1 1 0,0-1 1,-1 0-1,-9 18 0,-10 7 318,-45 53-1,22-30 543,46-59-958,0 0 0,0 0-1,0 0 1,1 0-1,-1 0 1,0 0-1,0 0 1,1 1-1,-1-1 1,1 0-1,-1 0 1,1 1-1,0-1 1,0 0-1,-1 1 1,1-1-1,0 0 1,0 0-1,0 3 1,1-4-10,-1 1 0,1-1 1,-1 1-1,1-1 0,-1 1 1,1-1-1,-1 1 0,1-1 0,-1 1 1,1-1-1,0 0 0,-1 1 1,1-1-1,0 0 0,-1 0 0,1 1 1,0-1-1,0 0 0,-1 0 1,1 0-1,0 0 0,0 0 1,-1 0-1,2 0 0,6-1-37,-1 0 1,0 0-1,1-1 0,-1 0 1,12-4-1,4-4-1796,-1-1 0,42-27 0,0-16-8053,-27 12-1676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8.474"/>
    </inkml:context>
    <inkml:brush xml:id="br0">
      <inkml:brushProperty name="width" value="0.025" units="cm"/>
      <inkml:brushProperty name="height" value="0.025" units="cm"/>
    </inkml:brush>
  </inkml:definitions>
  <inkml:trace contextRef="#ctx0" brushRef="#br0">62 1 12716,'0'0'1089,"-28"58"0,16-19 256,3 9-992,3 5-257,2 5-64,3 3-32,0-1 32,1-7-32,0-10-417,0-11-704,0-15 545,2-17-321,8-13-929,-2-23-544,-4-13-4484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01.885"/>
    </inkml:context>
    <inkml:brush xml:id="br0">
      <inkml:brushProperty name="width" value="0.025" units="cm"/>
      <inkml:brushProperty name="height" value="0.025" units="cm"/>
    </inkml:brush>
  </inkml:definitions>
  <inkml:trace contextRef="#ctx0" brushRef="#br0">311 1 18033,'0'0'4308,"5"13"-2856,10 31-507,-2 0 0,-2 1 0,9 73 0,-19-96-928,-1 0 0,-2 0 0,0 0 0,-1 0 1,-1 0-1,-2 0 0,0-1 0,-1 0 0,-1 0 0,0-1 1,-2 0-1,-1 0 0,-18 26 0,7-14-366,-2-1 0,-53 55 0,57-68-1998,0 0 0,-41 26 0,5-14-7737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0.384"/>
    </inkml:context>
    <inkml:brush xml:id="br0">
      <inkml:brushProperty name="width" value="0.025" units="cm"/>
      <inkml:brushProperty name="height" value="0.025" units="cm"/>
    </inkml:brush>
  </inkml:definitions>
  <inkml:trace contextRef="#ctx0" brushRef="#br0">9 4 18546,'0'0'4494,"0"11"-3207,-9 224 1265,9-233-1767,3-37 1980,31-157-2215,-36 223-599,1-22 47,0 0-1,1 0 1,0 0-1,0 0 0,2 11 1,-1-18 3,-1 0 1,1 0-1,-1-1 0,1 1 1,0 0-1,-1-1 0,1 1 1,0 0-1,0-1 1,0 1-1,1-1 0,-1 1 1,0-1-1,0 0 0,1 0 1,-1 1-1,1-1 0,-1 0 1,1 0-1,0 0 1,-1-1-1,1 1 0,0 0 1,0-1-1,-1 1 0,1-1 1,0 1-1,0-1 1,0 0-1,2 0 0,2 1 22,1-2 0,0 1 0,-1-1 1,1 0-1,-1 0 0,1-1 0,-1 0 0,1 0 0,-1 0 0,0-1 0,0 0 0,0 0 0,0-1 0,-1 1 0,0-1 0,1-1 0,4-4 0,6-7 56,0-1-1,-2-1 0,0-1 0,13-22 0,-34 90-280,1-26 202,0 1 0,1 0 0,2 1 0,-1 35 0,4-58 4,1-1 1,-1 1-1,1-1 1,-1 1 0,1-1-1,-1 1 1,1-1 0,0 0-1,0 1 1,0-1 0,0 0-1,0 0 1,0 1 0,0-1-1,0 0 1,0 0 0,1 0-1,-1 0 1,0-1 0,1 1-1,-1 0 1,1-1 0,-1 1-1,1 0 1,-1-1-1,1 0 1,-1 1 0,1-1-1,-1 0 1,1 0 0,-1 0-1,1 0 1,0 0 0,-1 0-1,1 0 1,2-1 0,3 1 19,-1-1 1,1 0-1,0 0 1,-1-1-1,1 0 1,-1 0-1,11-5 1,-13 5-138,0 0 0,-1 0 0,1 0 0,-1-1 1,1 0-1,-1 1 0,0-1 0,0 0 0,0-1 0,0 1 0,-1 0 0,5-8 1,-6 6-986,1 1 1,-1-1 0,0 1 0,0-1 0,-1 0 0,1 1 0,-1-9 0,0-13-6687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0.728"/>
    </inkml:context>
    <inkml:brush xml:id="br0">
      <inkml:brushProperty name="width" value="0.025" units="cm"/>
      <inkml:brushProperty name="height" value="0.025" units="cm"/>
    </inkml:brush>
  </inkml:definitions>
  <inkml:trace contextRef="#ctx0" brushRef="#br0">1 1 11275,'0'0'17008,"46"44"-23959,-25-32-928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1.618"/>
    </inkml:context>
    <inkml:brush xml:id="br0">
      <inkml:brushProperty name="width" value="0.025" units="cm"/>
      <inkml:brushProperty name="height" value="0.025" units="cm"/>
    </inkml:brush>
  </inkml:definitions>
  <inkml:trace contextRef="#ctx0" brushRef="#br0">107 284 16816,'0'0'6822,"-1"0"-6795,0 0 0,0 0-1,0 0 1,0 0 0,0 0 0,0 0-1,0 0 1,0 0 0,0 0-1,0-1 1,0 1 0,0 0-1,0-1 1,0 1 0,0 0-1,0-1 1,0 0 0,0 0 0,1 0-17,0 1 0,0-1 0,0 0 0,0 0 0,0 1 0,0-1 0,1 0 0,-1 1 1,0-1-1,1 0 0,-1 1 0,0-1 0,1 0 0,-1 1 0,1-1 0,-1 1 1,1-1-1,-1 1 0,1-1 0,0 1 0,-1-1 0,1 1 0,-1-1 0,1 1 1,0 0-1,0-1 0,-1 1 0,1 0 0,0 0 0,-1 0 0,1 0 0,0-1 0,0 1 1,-1 0-1,2 0 0,-1 1 4,0-1 0,0 1 0,0-1 0,0 1 0,0-1 0,0 1 1,0 0-1,0-1 0,0 1 0,-1 0 0,1 0 0,0 0 0,0-1 0,-1 1 0,1 0 0,-1 0 1,1 0-1,-1 0 0,1 0 0,-1 0 0,1 0 0,-1 2 0,5 33 212,-1 0 0,-3 0 0,0 0 1,-3 0-1,-10 65 0,8-73-157,0 16 172,3-20 30,-2-1 1,0 0-1,-1 0 0,-1-1 1,-2 1-1,-13 32 0,20-54-237,0 0 0,-1 0 0,1 0 0,-1 0 0,1 0-1,-1 0 1,1-1 0,-1 1 0,0 0 0,0 0 0,1 0 0,-1-1 0,0 1 0,0 0-1,0-1 1,0 1 0,0-1 0,0 1 0,0-1 0,0 1 0,0-1 0,0 0-1,0 0 1,0 1 0,0-1 0,0 0 0,0 0 0,0 0 0,0 0 0,0 0-1,0 0 1,0 0 0,0-1 0,-1 1 0,1 0 0,0 0 0,0-1 0,0 1 0,0-1-1,1 1 1,-3-2 0,1 1 8,0-1 0,0 0 0,0 0 1,-1 0-1,2 0 0,-1 0 0,0-1 0,0 1 0,1-1 0,-1 1 0,1-1 1,0 1-1,-2-6 0,2 0-44,-1-1 1,2 1-1,-1-1 1,1 0-1,0 1 1,1-1-1,0 0 1,0 1-1,1-1 0,0 1 1,0 0-1,1 0 1,0 0-1,8-13 1,5-8-122,2 1 1,33-39 0,-21 28-33,13-19-32,-2-1-1,-2-3 0,-4 0 0,-2-3 1,35-96-1,-66 140 393,-14 25-98,-18 27-131,21-17 76,-1 0 0,2 1 1,0 0-1,1 0 0,0 1 0,2 0 0,-1 0 0,2 0 1,0 1-1,1 0 0,1-1 0,0 26 0,2-40-45,-1 0 0,1 0 0,1 0 0,-1-1 0,0 1 1,0 0-1,1 0 0,-1 0 0,1 0 0,-1-1 0,1 1 0,0 0 0,0 0 0,0-1 0,0 1 0,0-1 0,0 1 0,0-1 0,0 1 0,1-1 0,-1 0 1,1 0-1,-1 1 0,4 1 0,-2-2 13,0 0 0,1 0 1,-1 0-1,1-1 0,-1 1 0,1-1 1,-1 1-1,1-1 0,0 0 0,-1-1 1,1 1-1,4-2 0,1 0-7,0 0 0,0-1 0,-1 0 0,1 0 0,-1-1 0,0 0-1,0 0 1,-1-1 0,1 0 0,7-8 0,-15 13-22,0 0 0,0 1 0,0-1 0,0 0 0,0 0 0,0 0 0,0 0 0,0 0 0,0 0 0,0 0 0,0 1 0,0-1 0,0 0 0,1 0 0,-1 0 0,0 0 0,0 0 0,0 0 0,0 0 0,0 0 0,0 0 0,0 1 0,0-1 0,0 0 0,0 0 0,0 0 0,0 0 1,0 0-1,1 0 0,-1 0 0,0 0 0,0 0 0,0 0 0,0 0 0,0 0 0,0 0 0,0 0 0,0 0 0,1 0 0,-1 0 0,0 0 0,0 0 0,0 0 0,0 0 0,0 0 0,0 0 0,0 0 0,1 0 0,-1 0 0,0 0 0,0 0 0,0 0 0,0 0 0,0 0 0,0 0 0,0 0 0,0 0 0,0 0 0,0 0 0,1-1 0,-1 1 0,0 0 0,0 0 0,0 0 0,0 0 0,0 0 0,0 16-251,0 13 270,1-28-8,-1-1 1,0 0-1,0 1 1,0-1-1,0 1 0,0-1 1,1 0-1,-1 1 1,0-1-1,0 0 1,0 0-1,1 1 1,-1-1-1,0 0 0,1 1 1,-1-1-1,0 0 1,0 0-1,1 0 1,-1 1-1,1-1 1,-1 0-1,0 0 1,1 0-1,-1 0 0,0 0 1,1 1-1,-1-1 1,1 0-1,-1 0 1,0 0-1,1 0 1,-1 0-1,0 0 1,1 0-1,-1-1 0,1 1 1,-1 0-1,0 0 1,1 0-1,-1 0 1,0 0-1,1-1 1,-1 1-1,0 0 1,1 0-1,-1 0 0,0-1 1,1 1-1,-1 0 1,0-1-1,0 1 1,1 0-1,-1 0 1,0-1-1,0 1 1,1-1-1,10-10 36,0 0 1,0 0-1,-1-1 1,-1-1-1,0 0 0,-1 0 1,11-22-1,38-104 87,-34 73-61,-27 115-517,-5-12 435,0-5 30,1 1 1,2-1-1,2 1 1,0 0-1,2 0 1,5 57-1,2-72-195,0-16-880,-5-3 980,0-1 0,0 0 1,0 1-1,0-1 0,-1 1 0,1-1 1,0 1-1,-1-1 0,1 1 0,-1-1 1,0 1-1,1-1 0,-1 1 0,0 0 0,0-1 1,0 1-1,0 0 0,-1-2 0,-22-26-449,5 6 909,2-1 0,-24-39-1,41 63-330,0-1 0,-1 0-1,1 0 1,0 0-1,-1 1 1,1-1 0,0 0-1,0 0 1,0 0-1,-1 1 1,1-1 0,0 0-1,0 0 1,0 0-1,1 0 1,-1 0 0,0 1-1,0-1 1,0 0-1,1 0 1,-1 0 0,0 1-1,1-1 1,-1 0-1,0 0 1,1 1 0,-1-1-1,1 0 1,0 1-1,-1-1 1,1 1 0,-1-1-1,1 0 1,0 1-1,-1 0 1,1-1 0,0 1-1,0-1 1,-1 1-1,1 0 1,0-1 0,0 1-1,0 0 1,0 0 0,-1 0-1,3 0 1,47-6-333,-37 6 357,55-8-2580,-22-1-3676,-3-2-4106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2.706"/>
    </inkml:context>
    <inkml:brush xml:id="br0">
      <inkml:brushProperty name="width" value="0.025" units="cm"/>
      <inkml:brushProperty name="height" value="0.025" units="cm"/>
    </inkml:brush>
  </inkml:definitions>
  <inkml:trace contextRef="#ctx0" brushRef="#br0">133 266 10698,'0'-1'551,"0"-1"-1,1 1 1,-1 0-1,0-1 1,-1 1-1,1-1 1,0 1-1,0 0 1,-1-1-1,1 1 1,-1 0-1,1 0 1,-1-1-1,1 1 1,-1 0 0,0 0-1,1 0 1,-1 0-1,0 0 1,0 0-1,-2-2 1,2 2-387,-1 1 1,1-1 0,0 1-1,0 0 1,-1-1 0,1 1-1,0 0 1,-1 0-1,1 0 1,0 0 0,-1 0-1,1 0 1,0 1 0,-1-1-1,1 0 1,0 1 0,-1-1-1,0 1 1,-3 2-201,-1-1 0,2 1-1,-1 0 1,0 0 0,1 0 0,-1 1 0,1 0 0,0-1-1,-7 10 1,6-5 29,0 0 0,0 0 0,0 0 0,1 0 0,1 1-1,-1 0 1,2 0 0,-1 0 0,1 0 0,0 0 0,1 0 0,0 0 0,1 1 0,1 18-1,-1-27 10,0 0-1,0 1 1,1-1-1,-1 1 1,1-1-1,-1 0 1,1 0-1,0 1 1,-1-1-1,1 0 1,0 0-1,0 0 1,0 0-1,0 0 1,0 0-1,0 0 1,0 0-1,0 0 0,0 0 1,0 0-1,0-1 1,1 1-1,1 0 1,0 0 24,1 0 1,-1-1-1,0 1 1,0-1-1,0 0 0,1 0 1,-1 0-1,0 0 1,0-1-1,4 0 1,2-1 59,0-1 1,0 0 0,-1-1 0,1 1 0,-1-1 0,12-8 0,-2-3 41,0 0 0,-1-1 0,-1 0 0,0-1 1,-1-1-1,-1-1 0,-1 0 0,12-24 0,-18 30 38,-1 0-1,0 0 1,-1 0-1,0-1 1,-1 0-1,-1 0 0,0 0 1,-1 0-1,0 0 1,-1-1-1,-1 1 1,-1-1-1,0 1 1,-3-19-1,-5 15-111,0 22-69,7-1 8,1 0-1,0 0 1,-1 0 0,1 0-1,0 0 1,0 1 0,1-1 0,-1 6-1,0-3 9,1 5 17,0 0 1,-1 0-1,0 0 0,-1 1 0,-1-1 0,-5 18 1,2-14-4,-30 87 19,34-93 1,0-1 0,0 1 0,1 0 1,0-1-1,0 1 0,1 0 0,0-1 0,1 1 0,3 16 0,12-9 856,-8-9-1742,-18-5-8355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3.785"/>
    </inkml:context>
    <inkml:brush xml:id="br0">
      <inkml:brushProperty name="width" value="0.025" units="cm"/>
      <inkml:brushProperty name="height" value="0.025" units="cm"/>
    </inkml:brush>
  </inkml:definitions>
  <inkml:trace contextRef="#ctx0" brushRef="#br0">100 76 15471,'0'0'6000,"1"-9"-3838,1-30-262,-2 39-1846,0-1 0,0 0 0,1 0-1,-1 1 1,0-1 0,0 0-1,0 0 1,0 1 0,0-1 0,0 0-1,0 0 1,0 1 0,0-1-1,0 0 1,0 0 0,0 1 0,-1-1-1,1 0 1,0 0 0,-1 1-1,1-1 1,0 0 0,-1 1 0,1-1-1,-1 0 1,1 1 0,-1-1-1,1 1 1,-1-1 0,1 1 0,-1-1-1,0 1 1,1 0 0,-1-1-1,0 1 1,1-1 0,-1 1 0,0 0-1,1 0 1,-1 0 0,0-1-1,0 1 1,1 0 0,-1 0 0,0 0-1,0 0 1,1 0 0,-1 0-1,0 0 1,0 0 0,0 1 0,1-1-1,-1 0 1,0 0 0,1 1-1,-1-1 1,-1 1 0,-2 1-56,1 0 0,-1 0 0,1 0-1,0 0 1,0 1 0,-1-1 0,2 1 0,-5 4 0,1 2-1,1-1 0,0 1 0,0 0 0,1 0 0,0 1 0,1-1 0,0 1 0,0 0 1,1 0-1,-2 15 0,4-25 7,0 1 1,0-1 0,0 0-1,0 0 1,0 1 0,0-1 0,0 0-1,1 0 1,-1 0 0,0 1-1,0-1 1,0 0 0,0 0-1,0 1 1,0-1 0,0 0-1,1 0 1,-1 0 0,0 1 0,0-1-1,0 0 1,0 0 0,1 0-1,-1 0 1,0 0 0,0 1-1,1-1 1,-1 0 0,0 0-1,0 0 1,0 0 0,1 0 0,-1 0-1,0 0 1,0 0 0,1 0-1,-1 0 1,0 0 0,0 0-1,1 0 1,-1 0 0,16-4 191,9-11 89,11-13-114,31-21-112,-62 46-70,1 0-1,-1 0 0,1 0 0,-1 1 1,1 0-1,0 0 0,0 0 0,0 1 1,0 0-1,8-1 0,-13 3 6,0 1 0,1-1 0,-1 0 0,0 1 1,0-1-1,-1 0 0,1 1 0,0-1 0,0 1 0,-1-1 0,1 1 0,-1 0 0,1-1 0,-1 1 0,0-1 0,1 1 0,-1 0 1,0-1-1,0 1 0,0 0 0,0-1 0,-1 1 0,0 2 0,-2 45 84,-8 10 23,42-78 284,86-96-449,-117 115 61,0 0-1,1 0 1,-1 0 0,0 0 0,0 0-1,0-1 1,0 1 0,0 0 0,0 0-1,1 0 1,-1 0 0,0 0 0,0 0-1,0 0 1,0 0 0,0 0 0,1 0-1,-1 0 1,0 0 0,0 0 0,0 0-1,0 0 1,1 0 0,-1 0 0,0 0-1,0 0 1,0 0 0,0 0 0,0 0-1,1 0 1,-1 0 0,0 0 0,0 0-1,0 0 1,0 0 0,1 0 0,-1 0-1,0 1 1,0-1 0,0 0 0,0 0-1,0 0 1,0 0 0,0 0 0,0 0-1,1 1 1,-1-1 0,0 0 0,0 0-1,0 0 1,0 0 0,0 0 0,0 1-1,0-1 1,0 0 0,0 0 0,0 0-1,0 0 1,0 1 0,0-1 0,0 0-1,0 0 1,0 0 0,0 0 0,0 1-1,-1 21-70,-7 22 37,6-37 37,0 0 0,1 1 0,0-1 0,0 0 0,1 1 0,0 10 0,0-17 6,1 1 0,-1-1-1,0 1 1,1-1 0,0 1-1,-1-1 1,1 1 0,0-1-1,0 1 1,0-1-1,0 0 1,0 0 0,0 1-1,0-1 1,0 0 0,1 0-1,-1 0 1,0 0 0,1-1-1,-1 1 1,0 0-1,1 0 1,-1-1 0,1 1-1,-1-1 1,1 1 0,0-1-1,-1 0 1,1 0-1,-1 1 1,1-1 0,0 0-1,-1-1 1,3 1 0,6 0 29,0-1 0,0 0 0,0 0-1,-1-1 1,1-1 0,0 0 0,-1 0 0,16-7 0,-22 8-3,0 1 1,1-1-1,-1 0 0,0 0 0,0 0 1,0 0-1,0 0 0,0-1 0,-1 0 1,1 1-1,-1-1 0,1 0 0,-1 0 1,0 0-1,0-1 0,-1 1 0,1 0 1,-1-1-1,1 1 0,-1-1 0,0 0 1,0 1-1,-1-1 0,1 0 0,-1 1 1,0-5-1,-1 5 30,0 0-1,-1 0 1,1 0 0,-1 0 0,0 0-1,0 1 1,0-1 0,0 1 0,0-1-1,-1 1 1,1 0 0,-1 0 0,1 0-1,-1 0 1,0 1 0,0-1 0,0 1-1,0-1 1,-4 0 0,-10-8 184,17 9-242,0 1-1,-1 0 0,1 0 0,0-1 0,0 1 0,0 0 0,0 0 0,0-1 0,0 1 0,0 0 0,0 0 0,0-1 0,0 1 0,0 0 0,0 0 0,0-1 0,0 1 0,1 0 0,-1 0 1,0 0-1,0-1 0,0 1 0,0 0 0,0 0 0,0-1 0,1 1 0,-1 0 0,0 0 0,0 0 0,0 0 0,0-1 0,1 1 0,-1 0 0,0 0 0,0 0 0,1 0 0,-1 0 0,0 0 1,0 0-1,1 0 0,-1-1 0,0 1 0,0 0 0,0 0 0,1 0 0,-1 0 0,0 0 0,0 0 0,1 0 0,-1 0 0,0 1 0,0-1 0,1 0 0,-1 0 0,39-18-172,-34 15 79,0 0 0,-1 0 0,1 1 1,0 0-1,0 0 0,1 0 0,-1 1 0,0 0 0,6-1 1,-10 2 87,0 0-1,0 1 1,0-1 0,-1 1 0,1-1 0,0 1-1,-1-1 1,1 1 0,0 0 0,-1-1 0,1 1 0,-1 0-1,1-1 1,-1 1 0,1 0 0,-1 0 0,0 0-1,1-1 1,-1 1 0,0 0 0,1 0 0,-1 0 0,0 0-1,0 0 1,0-1 0,0 1 0,0 0 0,0 0-1,0 1 1,0 36-4,-1-29-8,1 35-18,0-43 33,0-1-1,0 0 0,0 1 0,0-1 1,0 0-1,0 1 0,1-1 0,-1 0 1,0 1-1,0-1 0,0 0 1,0 1-1,0-1 0,1 0 0,-1 1 1,0-1-1,0 0 0,0 1 1,1-1-1,-1 0 0,0 0 0,0 1 1,1-1-1,-1 0 0,0 0 1,1 0-1,-1 1 0,0-1 0,1 0 1,-1 0-1,0 0 0,1 0 1,-1 0-1,0 0 0,1 0 0,-1 0 1,0 0-1,1 0 0,-1 0 0,1 0 1,-1 0-1,0 0 0,1 0 1,-1 0-1,0 0 0,1 0 0,0-1 1,13-4 22,-14 5-22,46-32 30,14-8-28,-55 38-6,-1 0 1,1 0-1,0 0 1,0 1 0,0-1-1,0 1 1,0 1 0,0-1-1,0 1 1,1-1-1,9 2 1,-14 0 1,0 0 0,1-1 0,-1 1 0,0 0 0,0 0 0,1 0 0,-1 0 0,0 0 0,0 0 1,0 0-1,0 0 0,0 0 0,0 1 0,-1-1 0,1 0 0,0 1 0,-1-1 0,1 0 0,0 1 0,-1-1 0,0 1 0,1-1 0,-1 1 0,0-1 0,0 1 1,0-1-1,0 3 0,0 54-20,-1-41 57,-2 0 495,1-9-1456,2-1-4548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4.580"/>
    </inkml:context>
    <inkml:brush xml:id="br0">
      <inkml:brushProperty name="width" value="0.025" units="cm"/>
      <inkml:brushProperty name="height" value="0.025" units="cm"/>
    </inkml:brush>
  </inkml:definitions>
  <inkml:trace contextRef="#ctx0" brushRef="#br0">56 15 12748,'0'-1'242,"0"0"-1,0 1 1,0-1-1,0 0 1,0 1-1,0-1 1,0 1-1,-1-1 1,1 1-1,0-1 1,0 0-1,-1 1 1,1-1-1,0 1 1,-1-1-1,1 1 1,-1 0-1,1-1 1,-1 1-1,1-1 1,-1 1-1,1 0 1,-1-1-1,1 1 1,-1 0-1,1 0 1,-1-1-1,1 1 1,-1 0-1,0 0 1,1 0-1,-1 0 1,1 0-1,-1-1 1,0 1-1,1 0 1,-1 1-1,1-1 1,-1 0-1,0 0 1,1 0-1,-2 0 1,0 2 13,1 0 0,-1 0 0,0 0 0,1 1 0,-1-1 1,1 0-1,0 0 0,0 1 0,-1-1 0,0 4 0,-16 67 151,18-70-370,-1 0 1,1 1-1,0-1 1,0 0-1,0 0 1,0 0-1,0 0 1,1 0-1,-1 0 1,1 0-1,0 0 1,0 0-1,0 0 1,0 0-1,0-1 1,1 1-1,-1 0 1,1-1-1,2 4 1,-1-4 54,0 0 1,0-1-1,0 1 0,0-1 1,0 0-1,0 1 1,0-1-1,0-1 1,0 1-1,1 0 0,-1-1 1,0 0-1,1 1 1,-1-1-1,0-1 1,1 1-1,5-1 0,-3-1 22,1 1 0,-1-1 0,0 0 0,0 0 0,0-1 0,0 0 0,0 0 0,0 0 0,-1-1 0,1 0 0,-1 0 0,6-6 0,0-1 30,-1 0 0,0 0 0,-1-1 0,10-17 0,-22 38-186,1 0 1,0 1-1,0-1 0,0 18 1,1-19 20,1-5 22,-1-1-1,1 0 1,0 1-1,0-1 1,0 0-1,0 1 1,0-1-1,0 1 1,0-1-1,1 0 1,-1 0-1,1 1 1,0-1 0,0 0-1,0 0 1,0 1-1,0-1 1,0 0-1,0 0 1,1 0-1,-1-1 1,1 1-1,2 2 1,-1-3 6,0 0 1,0 0-1,0 0 1,0 0-1,0-1 1,0 1-1,1-1 1,-1 0-1,0 0 1,0 0-1,0-1 1,0 1-1,0-1 1,1 1-1,-1-1 1,0 0-1,0 0 1,3-2-1,4-1 19,-1-1-1,0 0 0,0 0 1,0-1-1,-1 0 0,1 0 1,-2-1-1,12-10 1,-16 13-38,1 0 0,-1 1 1,0-1-1,0-1 1,0 1-1,-1 0 1,0-1-1,1 1 0,-1-1 1,-1 1-1,1-1 1,-1 0-1,0 0 1,0 0-1,0 0 0,-1 0 1,1 0-1,-1 0 1,-1-7-1,1 12-54,0-1-1,0 1 1,-1 0 0,1 0-1,0 0 1,0 0 0,0 0-1,0 0 1,-1-1 0,1 1-1,0 0 1,0 0-1,0 0 1,0 0 0,-1 0-1,1 0 1,0 0 0,0 0-1,0 0 1,0 0 0,-1 0-1,1 0 1,0 0-1,0 0 1,0 0 0,-1 0-1,1 0 1,0 0 0,0 0-1,0 0 1,-1 0 0,1 0-1,0 0 1,0 1 0,0-1-1,0 0 1,0 0-1,-1 0 1,1 0 0,0 0-1,0 0 1,0 1 0,0-1-1,0 0 1,0 0 0,-1 0-1,1 0 1,0 1-1,0-1 1,0 0 0,0 0-1,0 0 1,0 0 0,0 1-1,0-1 1,0 0 0,0 0-1,0 0 1,0 1 0,0-1-1,0 0 1,0 0-1,0 0 1,0 1 0,0-1-1,0 0 1,-6 16-3289,7 15-6167,4-20 2732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4.937"/>
    </inkml:context>
    <inkml:brush xml:id="br0">
      <inkml:brushProperty name="width" value="0.025" units="cm"/>
      <inkml:brushProperty name="height" value="0.025" units="cm"/>
    </inkml:brush>
  </inkml:definitions>
  <inkml:trace contextRef="#ctx0" brushRef="#br0">95 13 7815,'0'0'17222,"-9"1"-16677,5-1-499,0 1 0,0 0 1,-1 0-1,1 1 0,0-1 0,0 1 1,1 0-1,-1 0 0,0 0 1,1 1-1,-1-1 0,1 1 1,0 0-1,0 0 0,0 0 1,0 0-1,0 0 0,1 1 1,-1-1-1,1 1 0,0 0 1,0-1-1,0 1 0,1 0 1,-1 0-1,1 1 0,0-1 1,0 0-1,1 0 0,-1 5 1,1-8-33,0-1 1,0 0 0,0 1 0,0-1 0,0 1 0,0-1 0,0 0 0,0 1 0,0-1 0,0 1 0,0-1 0,1 0 0,-1 1 0,0-1 0,0 0 0,0 1-1,1-1 1,-1 0 0,0 1 0,0-1 0,1 0 0,-1 1 0,0-1 0,1 0 0,-1 0 0,0 0 0,1 1 0,-1-1 0,0 0 0,1 0 0,-1 0 0,1 0-1,-1 1 1,0-1 0,1 0 0,-1 0 0,1 0 0,-1 0 0,25-2 560,21-14-51,-23 6-509,-12 4-49,0 1 1,1 0-1,0 0 1,0 1-1,0 1 1,1 0-1,-1 1 1,0 0-1,21 0 1,-32 2 24,0 1 1,0 0-1,-1 0 1,1-1-1,0 1 1,0 0-1,0 0 1,0 0-1,-1 0 0,1 0 1,0 0-1,-1 0 1,1 1-1,-1-1 1,0 0-1,1 0 1,-1 0-1,0 0 1,1 1-1,-1-1 0,0 0 1,0 0-1,0 1 1,0-1-1,0 0 1,-1 0-1,1 0 1,0 1-1,0-1 1,-1 1-1,0 7 66,31-52 370,-27 39-717,0 1 1,0-1-1,0 1 1,0 0-1,0-1 1,1 1-1,0 1 1,5-5-1,-4 5-1084,1-1 0,-1 1 0,1-1 0,-1 1-1,1 1 1,7-2 0,11-1-5998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5.281"/>
    </inkml:context>
    <inkml:brush xml:id="br0">
      <inkml:brushProperty name="width" value="0.025" units="cm"/>
      <inkml:brushProperty name="height" value="0.025" units="cm"/>
    </inkml:brush>
  </inkml:definitions>
  <inkml:trace contextRef="#ctx0" brushRef="#br0">139 115 7783,'0'0'12172,"-8"-2"-10031,5 0-2016,-1 1 0,1 0 0,0 0 0,-1 0 0,1 0 0,-1 1 0,1 0 0,-1-1 0,1 1 1,-1 0-1,1 0 0,-1 1 0,1-1 0,0 1 0,-1 0 0,1 0 0,-1 0 0,1 0 0,0 1 0,0-1 1,0 1-1,0 0 0,0 0 0,0 0 0,0 0 0,1 0 0,-1 1 0,1-1 0,-4 5 0,3-4-53,0 0-1,0 0 1,1 0-1,-1 0 0,1 1 1,0-1-1,0 1 0,0 0 1,0-1-1,1 1 0,-1 0 1,1 0-1,0 0 1,0 0-1,1 0 0,-1 0 1,1 0-1,0 6 0,1-9-60,0 0-1,0 0 1,0 0-1,0 0 0,0 0 1,1-1-1,-1 1 1,0 0-1,0-1 0,1 1 1,-1 0-1,0-1 1,1 0-1,-1 1 0,1-1 1,-1 0-1,1 0 1,-1 0-1,1 1 0,-1-2 1,0 1-1,1 0 1,-1 0-1,1 0 0,1-1 1,39-9 210,-25 1-205,0-2 1,-1 0 0,0 0 0,0-2-1,-2 0 1,0-1 0,0 0 0,-1-1 0,-1 0-1,0-1 1,-1-1 0,-1 0 0,9-19-1,-41 63-3,1 2-1,-18 34 1,35-54 54,0 0 1,1 1-1,0-1 0,-3 15 1,6-22-174,0-1 0,-1 1 0,1-1 0,0 1 0,0 0 0,0-1 0,0 1 0,0-1 0,0 1 0,0 0 1,0-1-1,1 1 0,-1-1 0,1 1 0,-1-1 0,1 1 0,0-1 0,-1 0 0,1 1 0,0-1 0,0 0 0,0 1 1,0-1-1,0 0 0,0 0 0,0 0 0,0 0 0,1 0 0,-1 0 0,0 0 0,1 0 0,-1-1 0,1 1 0,-1 0 1,1-1-1,1 1 0,27 2-5777,7-3-6022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5.902"/>
    </inkml:context>
    <inkml:brush xml:id="br0">
      <inkml:brushProperty name="width" value="0.025" units="cm"/>
      <inkml:brushProperty name="height" value="0.025" units="cm"/>
    </inkml:brush>
  </inkml:definitions>
  <inkml:trace contextRef="#ctx0" brushRef="#br0">176 9 9417,'0'0'11798,"-10"-2"-10015,2 0-1549,0 1 1,0-1-1,0 2 1,0-1-1,0 1 1,0 0-1,0 0 1,0 1-1,0 0 1,0 1-1,1 0 1,-1 0-1,-13 6 1,13-4-160,6-4-68,0 1 0,-1 0 0,1-1-1,0 1 1,0 0 0,0 1 0,0-1 0,0 0-1,1 0 1,-1 1 0,0-1 0,1 1-1,-1 0 1,0-1 0,1 1 0,0 0 0,-2 2-1,30-1 48,15-5 155,47 2-972,-83 1 672,0-1 0,0 1 0,0 1 0,-1-1 1,1 1-1,0 0 0,-1 0 0,1 0 0,-1 1 0,0 0 0,9 7 1,-12-9 85,0 1 0,0 0 0,0 0 0,0 1 0,-1-1 0,1 0 0,-1 1 0,1-1 0,-1 0 0,0 1 0,0 0 0,0-1 0,-1 1 0,1 0 0,0-1 0,-1 1 0,0 0 0,0-1 0,1 1 0,-2 0 0,1 0 0,0-1 0,-1 1 0,1 0 0,-1 0 0,0-1 0,1 1 0,-1-1 0,-1 1 0,1-1 0,0 1 0,-1-1 0,1 0 0,-1 1 0,0-1 0,-2 3 0,-5 5 182,0 0 1,-1 0 0,0-1-1,-1 0 1,-21 14-1,25-18-83,-1-1-1,0 1 0,0-2 0,0 1 0,-1-1 0,1 0 1,-1-1-1,0 0 0,0 0 0,-13 0 0,22-2-118,-1 0-1,1 0 1,0 0 0,-1 0-1,1 0 1,-1 0-1,1 0 1,0 0-1,-1-1 1,1 1-1,0 0 1,-1 0-1,1 0 1,0-1 0,0 1-1,-1 0 1,1 0-1,0-1 1,-1 1-1,1 0 1,0 0-1,0-1 1,0 1-1,-1 0 1,1-1 0,0 1-1,0 0 1,0-1-1,0 1 1,0-1-1,0 1 1,0 0-1,0-1 1,-1 1 0,1 0-1,0-1 1,1 1-1,-1-1 1,0 1-1,0 0 1,0-1-1,0 1 1,0 0-1,0-1 1,0 1 0,0 0-1,1-1 1,-1 0-1,10-18-2560,43-38-7834,-17 23 378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8.941"/>
    </inkml:context>
    <inkml:brush xml:id="br0">
      <inkml:brushProperty name="width" value="0.025" units="cm"/>
      <inkml:brushProperty name="height" value="0.025" units="cm"/>
    </inkml:brush>
  </inkml:definitions>
  <inkml:trace contextRef="#ctx0" brushRef="#br0">1 466 10826,'0'0'4928,"11"-6"-4496,17-7-22,0 2-1,1 0 1,54-11-1,110-13-230,-27 6-624,17-19-327,221-88 0,-78 22 1216,-208 81-514,-104 31 56,1-1 0,-1 2 1,0 0-1,1 0 1,-1 1-1,21 4 1,-31-3 60,0 0 0,0 0 1,-1 0-1,1 1 1,-1 0-1,1 0 0,-1 0 1,1 0-1,-1 0 0,0 1 1,0-1-1,0 1 1,-1 0-1,1 0 0,-1 0 1,1 0-1,-1 0 0,0 1 1,0-1-1,0 1 1,-1-1-1,1 1 0,-1 0 1,0 0-1,0-1 0,0 1 1,-1 0-1,1 5 1,1 12 371,-1 1 0,0-1 0,-6 41 0,4-51-373,-23 144 242,15-112-200,2 1-1,1 0 1,3 0-1,2 51 1,9-61-1217,-8-33 1059,0 0 0,1 0 0,-1 0 0,0 1 0,1-1 0,0 0 1,-1 0-1,1 0 0,-1 0 0,1 0 0,0 0 0,0 0 0,0-1 0,-1 1 0,1 0 0,0 0 0,0-1 1,0 1-1,0 0 0,0-1 0,0 1 0,0-1 0,1 1 0,-1-1 0,1 1 0,-2-11-5599,-5-2-1314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7.121"/>
    </inkml:context>
    <inkml:brush xml:id="br0">
      <inkml:brushProperty name="width" value="0.025" units="cm"/>
      <inkml:brushProperty name="height" value="0.025" units="cm"/>
    </inkml:brush>
  </inkml:definitions>
  <inkml:trace contextRef="#ctx0" brushRef="#br0">92 55 17328,'0'0'4367,"-8"11"-2771,-3 3-1100,1 2-1,0 0 1,2 0-1,0 0 0,0 1 1,2 1-1,0-1 1,1 1-1,-4 25 0,8-37-467,0 0 0,0 0 0,1 0-1,0 0 1,1 0 0,-1 0 0,1-1 0,3 13-1,-3-17-15,0 1 0,0-1-1,0 1 1,0-1 0,0 0-1,1 1 1,-1-1 0,0 0-1,1 0 1,-1 0 0,1 0-1,-1 0 1,1 0 0,0 0-1,-1 0 1,1-1 0,0 1-1,-1-1 1,1 1 0,0-1 0,0 0-1,0 1 1,0-1 0,-1 0-1,1 0 1,0 0 0,0-1-1,0 1 1,-1 0 0,1-1-1,0 1 1,3-2 0,2-1 9,1 0 1,-1-1-1,0 1 1,0-1-1,0-1 0,-1 1 1,1-1-1,-1-1 1,0 1-1,-1-1 1,1 0-1,8-13 1,29-26-24,-43 45-3,0 0 0,0 0 0,0 0 0,0 0 0,0 0 0,0 0-1,1 0 1,-1 0 0,0 0 0,0 0 0,0 0 0,0 0 0,0 0 0,0 0-1,1 0 1,-1 0 0,0 0 0,0 0 0,0 0 0,0 0 0,0 0 0,0 0 0,1 0-1,-1 0 1,0 0 0,0 0 0,0 0 0,0 0 0,0 0 0,0 0 0,0 0-1,1 0 1,-1 1 0,0-1 0,0 0 0,0 0 0,0 0 0,0 0 0,0 0 0,0 0-1,0 0 1,0 0 0,0 1 0,0-1 0,0 0 0,0 0 0,0 0 0,0 0-1,0 0 1,0 0 0,0 1 0,0-1 0,0 0 0,0 0 0,0 0 0,0 0-1,0 0 1,0 0 0,0 1 0,0 15-98,-5 16 156,3-26-20,0 1 0,1 0 0,0 0 0,0-1 0,0 1 0,1 0 0,0 10 0,0-16-16,1 0 0,-1 0 0,0 0 0,0 0 0,1 0 0,-1 0 0,1 0 0,-1 0 0,1 0 0,-1 0 0,1-1 0,-1 1 0,1 0 0,0 0 0,0 0-1,-1-1 1,1 1 0,0 0 0,0-1 0,0 1 0,1 0 0,0-1 27,0 1-1,0-1 1,0 0 0,0 1-1,0-1 1,0 0 0,1 0-1,-1-1 1,0 1-1,0 0 1,0-1 0,0 1-1,0-1 1,4-1-1,2-2 32,0-1-1,0 1 0,0-1 0,0-1 0,-1 1 1,1-1-1,9-12 0,45-54-64,-51 57 38,-5 7-80,-26 73-513,18-58 531,0 1 0,1-1 1,-1 1-1,1 0 0,1 0 0,0 8 0,0-15-7,0 0 1,0 0-1,0 0 0,0 0 0,0 0 1,1 0-1,-1-1 0,0 1 0,0 0 1,1 0-1,-1 0 0,1 0 0,-1-1 1,1 1-1,-1 0 0,1-1 0,-1 1 1,1 0-1,0-1 0,-1 1 0,1-1 1,0 1-1,-1-1 0,2 1 0,0 0-44,0-1 0,-1 0 0,1-1 0,0 1 0,0 0 0,-1 0 0,1-1 0,0 1 0,-1-1 0,1 1-1,0-1 1,-1 0 0,1 0 0,-1 1 0,1-1 0,-1 0 0,1-1 0,0 0 0,10-8-1123,-1 0 1,-1 0-1,0-1 1,0-1-1,-1 0 1,-1 0-1,0-1 0,0 0 1,-1 0-1,8-24 1,-6 12-974,0-1 1,6-37 0,-6-7 1215,-18 89 6866,-32 88-4384,-27 111-2274,68-218 761,0 0 0,0 0 0,-1 0 0,1 0 0,0 0 1,0 1-1,0-1 0,0 0 0,0 0 0,0 0 0,-1 1 0,1-1 0,0 0 0,0 0 0,0 0 0,0 1 0,0-1 0,0 0 0,0 0 1,0 0-1,0 1 0,0-1 0,0 0 0,0 0 0,0 1 0,0-1 0,0 0 0,0 0 0,0 0 0,0 1 0,0-1 0,1 0 1,-1 0-1,0 0 0,0 1 0,0-1 0,0 0 0,0 0 0,0 0 0,1 0 0,-1 0 0,0 1 0,0-1 0,0 0 0,0 0 0,1 0 1,-1 0-1,0 0 0,1 0 0,10-8 1177,12-17-531,-11 4-1723,-1 0-1,-1-1 1,-2 0-1,0 0 1,-1-1-1,4-25 1,9-26-151,8 4 4145,-26 75 4896,0 12-3892,2 47-353,-9-31-2742,-1 0 1,-17 52-1,15-57-594,0-1 1,2 1-1,1 0 1,-2 44-1,18-183-112,-11 110-166,-5-73-2387,5 70 2277,-1 0-1,0-1 0,0 1 1,0 0-1,0 0 1,-1 0-1,1 0 0,-1 0 1,0 0-1,-1 1 1,1-1-1,0 1 0,-1-1 1,-6-5-1,77 7 2236,-24 3-1818,-22-1-1380,0 0-3684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7.468"/>
    </inkml:context>
    <inkml:brush xml:id="br0">
      <inkml:brushProperty name="width" value="0.025" units="cm"/>
      <inkml:brushProperty name="height" value="0.025" units="cm"/>
    </inkml:brush>
  </inkml:definitions>
  <inkml:trace contextRef="#ctx0" brushRef="#br0">1 19 20243,'-1'-8'2659,"1"2"704,0 1 32,4 5-2466,1 0-865,1 0-128,-4 9-833,-2 0-2018,0-2-3427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17.794"/>
    </inkml:context>
    <inkml:brush xml:id="br0">
      <inkml:brushProperty name="width" value="0.025" units="cm"/>
      <inkml:brushProperty name="height" value="0.025" units="cm"/>
    </inkml:brush>
  </inkml:definitions>
  <inkml:trace contextRef="#ctx0" brushRef="#br0">1 1 14862,'0'0'-416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1.614"/>
    </inkml:context>
    <inkml:brush xml:id="br0">
      <inkml:brushProperty name="width" value="0.025" units="cm"/>
      <inkml:brushProperty name="height" value="0.025" units="cm"/>
    </inkml:brush>
  </inkml:definitions>
  <inkml:trace contextRef="#ctx0" brushRef="#br0">115 317 5157,'0'0'16858,"-9"-7"-16494,-30-22-300,38 28-61,0 1 0,0 0 1,0-1-1,-1 1 1,1 0-1,0-1 0,0 1 1,-1 0-1,1 0 1,0 0-1,0 0 1,-1 0-1,1 1 0,0-1 1,0 0-1,-1 0 1,1 1-1,0-1 1,0 1-1,0-1 0,0 1 1,-1 0-1,1-1 1,0 1-1,0 0 0,0 0 1,1-1-1,-1 1 1,0 0-1,0 0 1,0 0-1,0 2 0,-20 30 536,20-30-440,0-1 0,-1 1 0,1-1 0,0 1 0,1-1 0,-1 1 1,0 0-1,1 0 0,0-1 0,-1 1 0,1 0 0,0-1 0,0 1 0,1 0 0,-1 0 0,1 2 1,0-3-73,0-1 1,0 0 0,0 0 0,0 0-1,0 0 1,0 0 0,0 0-1,0-1 1,0 1 0,0 0 0,0 0-1,1-1 1,-1 1 0,0-1 0,1 1-1,-1-1 1,0 0 0,1 1-1,-1-1 1,0 0 0,1 0 0,-1 0-1,1 0 1,-1 0 0,0 0 0,1 0-1,-1-1 1,0 1 0,1 0-1,-1-1 1,0 1 0,2-1 0,8-4 68,0 1 0,0-2 1,-1 1-1,0-1 1,0-1-1,0 0 1,-1 0-1,0-1 0,0 0 1,-1-1-1,0 0 1,-1 0-1,0-1 1,0 1-1,9-21 0,-12 16 974,-11 19-773,-9 23-430,13-22 130,1 0 0,0 1 1,1-1-1,-1 1 1,1-1-1,0 1 0,1 0 1,0-1-1,1 13 1,-1-17 3,0-1 0,1 1 1,-1-1-1,1 1 0,-1-1 1,1 1-1,0-1 0,0 1 1,0-1-1,-1 0 1,1 1-1,1-1 0,-1 0 1,0 0-1,0 0 0,0 1 1,3 0-1,-2-1 6,1 0 0,-1 0 0,1 0 0,-1-1 1,0 1-1,1-1 0,-1 0 0,1 0 0,-1 0 0,1 0 0,-1 0 0,1 0 0,-1-1 0,1 1 1,2-2-1,6-1 38,-1-1 1,1-1 0,-1 0-1,-1 0 1,1-1 0,-1 0-1,0-1 1,0 0 0,0 0-1,-1-1 1,0 0 0,8-12-1,-3 3 10,0-1-1,0-1 0,-2 0 0,-1-1 0,11-26 0,-15 29 30,-1-1-1,0 1 1,-1-1-1,-1 0 1,1-34 0,-32 128-421,7-4 371,-17 106 0,34-147-9,1-1 1,2 1-1,1 0 1,1 0-1,2 0 0,9 40 1,-8-53 12,-1 1-1,0-1 1,-2 1 0,0-1 0,-2 25-1,1-39-16,-1 0 0,0 0 0,1-1 0,-1 1 0,0-1 1,-1 1-1,1-1 0,-1 1 0,1-1 0,-1 1 0,0-1 0,0 0 0,-1 0 0,-2 3 0,2-4-3,1-1 1,0 1-1,-1-1 1,1 0-1,-1 0 1,1 0-1,-1 0 1,0 0-1,0-1 0,1 1 1,-1-1-1,0 0 1,0 1-1,1-2 1,-1 1-1,0 0 1,0 0-1,1-1 0,-1 1 1,0-1-1,1 0 1,-4-1-1,1-1-5,-1 1-1,1-1 1,0 0-1,1 0 1,-1-1-1,0 1 1,1-1 0,0 0-1,0-1 1,0 1-1,1-1 1,-1 1-1,1-1 1,0 0-1,0 0 1,1 0-1,-1-1 1,1 1 0,-2-10-1,2 8-1,0 1 0,0-1 0,1 0 0,0 0 0,1 1 0,-1-1 0,1 0 0,0 0 0,1 0 0,0 0 0,0 1 0,0-1 0,1 0 0,0 1 0,0-1 0,5-9 0,0 6-137,1 0 0,0 1 0,0 0-1,0 0 1,1 1 0,1 0 0,-1 1 0,1 0 0,1 0-1,20-9 1,9-1-1808,74-21 0,2-1-2521,-76 21-6803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3.296"/>
    </inkml:context>
    <inkml:brush xml:id="br0">
      <inkml:brushProperty name="width" value="0.025" units="cm"/>
      <inkml:brushProperty name="height" value="0.025" units="cm"/>
    </inkml:brush>
  </inkml:definitions>
  <inkml:trace contextRef="#ctx0" brushRef="#br0">2 1 15631,'0'0'8765,"1"8"-8423,-2 265 594,0-189-6714,1-97-1434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3.641"/>
    </inkml:context>
    <inkml:brush xml:id="br0">
      <inkml:brushProperty name="width" value="0.025" units="cm"/>
      <inkml:brushProperty name="height" value="0.025" units="cm"/>
    </inkml:brush>
  </inkml:definitions>
  <inkml:trace contextRef="#ctx0" brushRef="#br0">1 72 10570,'0'0'17403,"9"-1"-17136,92-11 88,100 3 0,-197 9-538,-1 0 0,1 0 0,-1-1 1,0 1-1,1-1 0,-1 0 0,0 0 0,5-1 0,-6 1-337,0 0 1,-1-1-1,1 1 0,0 0 1,-1 0-1,1-1 0,-1 1 0,0-1 1,1 1-1,-1-1 0,0 1 1,0-1-1,0 0 0,0 0 0,1-2 1,4-13-6651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4.169"/>
    </inkml:context>
    <inkml:brush xml:id="br0">
      <inkml:brushProperty name="width" value="0.025" units="cm"/>
      <inkml:brushProperty name="height" value="0.025" units="cm"/>
    </inkml:brush>
  </inkml:definitions>
  <inkml:trace contextRef="#ctx0" brushRef="#br0">44 60 18578,'0'0'9187,"0"9"-9219,0 8 56,-1 0 0,-1 0-1,0 0 1,-1-1 0,-9 27 0,6-22 29,1 1 1,0 0 0,-2 41 0,7-63-46,0 0 1,0 1 0,0-1 0,0 1 0,-1-1 0,1 1 0,0-1 0,0 0-1,0 1 1,0-1 0,0 1 0,0-1 0,0 1 0,0-1 0,0 1 0,0-1-1,1 1 1,-1-1 0,0 0 0,0 1 0,0-1 0,0 1 0,1-1 0,-1 0-1,0 1 1,0-1 0,1 1 0,-1-1 0,0 0 0,1 1 0,-1-1 0,0 0-1,1 0 1,-1 1 0,1-1 0,-1 0 0,0 0 0,1 0 0,-1 1-1,1-1 1,-1 0 0,1 0 0,-1 0 0,1 0 0,-1 0 0,0 0 0,1 0-1,-1 0 1,1 0 0,-1 0 0,1 0 0,-1 0 0,1 0 0,-1-1 0,1 1-1,-1 0 1,0 0 0,1 0 0,-1 0 0,1-1 0,-1 1 0,0 0 0,1-1-1,-1 1 1,0 0 0,1-1 0,-1 1 0,0 0 0,1-1 0,23-27 469,-14 7-441,-1 0 0,-1-1 0,-1 0 0,-1 0 0,0-1 0,-2 1 0,-1-1 0,-1 0 0,0 0 0,-2 0-1,-3-30 1,3 53-40,-1 1 0,1-1 0,0 0-1,0 1 1,-1-1 0,1 0 0,0 0 0,0 1-1,-1-1 1,1 0 0,0 0 0,-1 0-1,1 1 1,0-1 0,-1 0 0,1 0 0,0 0-1,-1 0 1,1 0 0,0 0 0,-1 0-1,1 0 1,-1 0 0,1 0 0,0 0-1,-1 0 1,1 0 0,0 0 0,-1 0 0,1 0-1,0 0 1,-1 0 0,1 0 0,-1 0-1,1-1 1,0 1 0,0 0 0,-1 0 0,1 0-1,0-1 1,-1 1 0,1 0 0,0 0-1,0-1 1,-1 1 0,1 0 0,0-1 0,0 1-1,0 0 1,-1-1 0,1 1 0,0 0-1,0-1 1,0 1 0,0 0 0,0-1-1,0 1 1,0-1 0,0 1 0,0 0 0,0-1-1,0 1 1,0 0 0,0-1 0,0 1-1,0-1 1,0 1 0,1-1 0,-15 25-250,11-15 262,1 0 0,0 0 0,1 0-1,0 1 1,1-1 0,0 11 0,0-18-4,0 1 0,0-1-1,0 0 1,1 0 0,-1 0 0,1 0 0,-1 0 0,1 0 0,0 0 0,0 0 0,0 0 0,0-1 0,0 1 0,0 0 0,0 0 0,1-1 0,-1 1-1,1-1 1,-1 1 0,1-1 0,-1 0 0,1 1 0,0-1 0,0 0 0,0 0 0,-1 0 0,1 0 0,0-1 0,0 1 0,0-1 0,0 1 0,3 0-1,2-1 57,0 0 0,-1 0-1,1 0 1,0-1 0,-1 0-1,1 0 1,0-1-1,-1 0 1,0 0 0,1 0-1,-1-1 1,0 0-1,0 0 1,11-8 0,1-4 186,0 0 0,30-35 1,-29 29-186,-18 20-64,-1 1-1,1-1 1,-1 0-1,1 1 0,0-1 1,-1 0-1,1 1 1,0-1-1,-1 1 1,1-1-1,0 1 1,0-1-1,0 1 1,-1 0-1,1-1 1,0 1-1,0 0 1,0 0-1,1 0 1,5 11-222,-7 32-175,-1-36 405,-11 86-47,7-66-402,2 0 1,0 0-1,2 0 1,0 0-1,5 33 1,8-29-6023,4-13-8461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1.880"/>
    </inkml:context>
    <inkml:brush xml:id="br0">
      <inkml:brushProperty name="width" value="0.025" units="cm"/>
      <inkml:brushProperty name="height" value="0.025" units="cm"/>
    </inkml:brush>
  </inkml:definitions>
  <inkml:trace contextRef="#ctx0" brushRef="#br0">115 0 4869,'0'0'21908,"2"12"-21812,1 11-2,-2-1 0,0 0 0,-1 0 0,-7 40 0,-1-7 40,-3 90-1,11-146-169,0 1-1,0 0 0,1-1 1,-1 1-1,0 0 0,1-1 1,-1 1-1,0 0 1,1 0-1,-1-1 0,0 1 1,1 0-1,-1 0 0,0-1 1,1 1-1,-1 0 1,1 0-1,-1 0 0,1 0 1,-1 0-1,0 0 0,1 0 1,-1 0-1,1 0 1,-1 0-1,1 0 0,-1 0 1,0 0-1,1 0 0,-1 0 1,1 0-1,-1 0 1,1 0-1,-1 0 0,0 1 1,1-1-1,-1 0 0,1 0 1,-1 1-1,0-1 1,1 0-1,-1 1 0,0-1 1,0 0-1,1 1 1,-1-1-1,0 0 0,0 1 1,1-1-1,-1-9-577,-1 0 1,0 0-1,0 0 0,-1 0 0,0 1 0,0-1 1,-1 0-1,-1 1 0,1 0 0,-8-12 1,-2-2 753,-2 1 0,-25-29 0,29 42 1295,6 11-13,5-2-1380,0 0-1,0 1 1,0-1 0,1 0 0,-1 1 0,0-1-1,0 0 1,1 0 0,-1 0 0,1 1 0,-1-1-1,1 0 1,0 0 0,-1 0 0,1 0 0,0 0 0,0 0-1,1 1 1,3 2-133,-1 1 0,2-1 0,-1 0 0,0-1 0,1 0 0,0 1 0,-1-2 0,1 1 0,11 3 0,35 2-4257,-10-7-2378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2.302"/>
    </inkml:context>
    <inkml:brush xml:id="br0">
      <inkml:brushProperty name="width" value="0.025" units="cm"/>
      <inkml:brushProperty name="height" value="0.025" units="cm"/>
    </inkml:brush>
  </inkml:definitions>
  <inkml:trace contextRef="#ctx0" brushRef="#br0">103 36 18770,'0'0'1900,"-9"4"161,1 0-1655,0 2 0,0-1 0,0 1 0,0 0 0,1 0 0,-10 12 0,14-15-325,0 1 1,0-1-1,0 1 0,1 0 1,0 0-1,-1 0 0,1 0 1,1 1-1,-1-1 1,1 0-1,-1 1 0,1-1 1,0 1-1,1-1 0,-1 1 1,1 0-1,0-1 1,1 7-1,-1-10-69,1 0 0,0 1 0,-1-1 0,1 0 0,0 0 0,0 0 0,0 1 0,0-1 1,0 0-1,0 0 0,0 0 0,0-1 0,0 1 0,0 0 0,0 0 0,1-1 0,-1 1 0,0 0 0,0-1 0,1 0 0,-1 1 0,1-1 0,-1 0 0,0 1 0,1-1 1,-1 0-1,1 0 0,-1 0 0,0 0 0,1 0 0,-1-1 0,1 1 0,-1 0 0,0-1 0,1 1 0,-1-1 0,2 0 0,3 0 107,-1-1 0,1 0 0,0 0 0,-1 0 0,1-1 0,-1 0-1,7-4 1,-6 2-7,-1 1-1,-1-1 0,1 0 1,-1 0-1,1-1 1,-2 1-1,1-1 0,0 0 1,-1 0-1,0 0 0,-1 0 1,0 0-1,1-1 1,-2 1-1,1-1 0,-1 1 1,0-1-1,0 0 1,-1 0-1,0 1 0,-2-13 1,2 17-115,0 1 0,-1-1 0,1 1 0,-1-1 0,1 1 0,-1 0 0,0-1 0,0 1 1,1 0-1,-1 0 0,0 0 0,0-1 0,0 1 0,0 0 0,-1 0 0,1 0 0,0 0 1,0 1-1,-1-1 0,1 0 0,0 0 0,-1 1 0,1-1 0,0 1 0,-1-1 0,1 1 0,-1 0 1,1 0-1,-1-1 0,1 1 0,-1 0 0,1 0 0,-1 1 0,1-1 0,-1 0 0,1 0 1,-1 1-1,1-1 0,-1 1 0,1-1 0,-2 2 0,-2-1-129,1 1 1,0-1-1,0 1 1,0 0-1,1 0 0,-1 1 1,0-1-1,1 1 0,0 0 1,-1 0-1,1 0 0,0 0 1,-3 5-1,1 13-2630,5-21 2400,1 1 0,-1 0 1,1 0-1,-1-1 0,1 1 1,0 0-1,-1 0 0,1-1 1,0 1-1,-1-1 0,1 1 1,0-1-1,0 1 0,0-1 1,0 1-1,-1-1 0,1 0 0,0 1 1,0-1-1,0 0 0,0 0 1,0 0-1,0 0 0,0 0 1,0 0-1,0 0 0,0 0 1,-1 0-1,3 0 0,23 0-8185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2.900"/>
    </inkml:context>
    <inkml:brush xml:id="br0">
      <inkml:brushProperty name="width" value="0.025" units="cm"/>
      <inkml:brushProperty name="height" value="0.025" units="cm"/>
    </inkml:brush>
  </inkml:definitions>
  <inkml:trace contextRef="#ctx0" brushRef="#br0">191 57 14478,'0'0'5183,"4"-8"-2951,1-4-1463,17-25 2604,-32 77-1985,-11 0-603,-46 64-1,49-80-598,1 1-1,1 0 1,1 1-1,1 1 0,1 0 1,-14 46-1,27-72-160,-1 0 0,1 1 1,-1-1-1,1 0 0,0 1 0,-1-1 1,1 0-1,0 1 0,0-1 0,0 1 1,0-1-1,0 0 0,0 1 0,0-1 1,1 0-1,-1 1 0,0-1 0,1 0 1,-1 1-1,1-1 0,-1 0 0,1 0 1,0 1-1,-1-1 0,1 0 0,0 0 1,0 0-1,0 0 0,0 0 0,0 0 1,0 0-1,2 1 0,2-1 76,-1 0-1,1 0 0,0-1 1,0 1-1,-1-1 1,1 0-1,0 0 0,5-2 1,-6 2-76,33-4 181,0-3 1,41-11 0,52-9-2359,-104 22-4794,-13-2 700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559"/>
    </inkml:context>
    <inkml:brush xml:id="br0">
      <inkml:brushProperty name="width" value="0.025" units="cm"/>
      <inkml:brushProperty name="height" value="0.025" units="cm"/>
    </inkml:brush>
  </inkml:definitions>
  <inkml:trace contextRef="#ctx0" brushRef="#br0">1 572 8584,'0'0'4292,"4"-70"-3331,24 29 512,9-10 161,9-4-225,5-2-224,2 2-544,-1 6-545,-2 4-32,0 8-32,-3 6-224,-5 4-384,-6 5-674,-8 5-1696,-13 3-1987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9.390"/>
    </inkml:context>
    <inkml:brush xml:id="br0">
      <inkml:brushProperty name="width" value="0.025" units="cm"/>
      <inkml:brushProperty name="height" value="0.025" units="cm"/>
    </inkml:brush>
  </inkml:definitions>
  <inkml:trace contextRef="#ctx0" brushRef="#br0">1 278 13805,'0'0'2477,"13"9"-1671,-10-7-749,5 5 53,1-1 0,0-1 0,1 1 0,-1-2-1,1 1 1,0-1 0,0-1 0,0 0 0,0 0 0,13 1-1,81 4-82,0-5 0,1-5 0,-1-4 0,0-4 0,134-32 0,-49-5-679,348-138 0,-501 170 685,-10 4-17,-1 1-1,48-12 1,-106 29-2925,13-6-2056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3.421"/>
    </inkml:context>
    <inkml:brush xml:id="br0">
      <inkml:brushProperty name="width" value="0.025" units="cm"/>
      <inkml:brushProperty name="height" value="0.025" units="cm"/>
    </inkml:brush>
  </inkml:definitions>
  <inkml:trace contextRef="#ctx0" brushRef="#br0">146 10 16656,'0'0'5797,"-9"9"-4088,-7 8-1390,1 1 0,1 1 0,1 0 0,0 0 1,2 2-1,0-1 0,1 1 0,2 1 1,-8 26-1,13-36-284,0 1 0,1-1 1,1 1-1,0 19 0,1-32-11,1 1 1,-1-1-1,0 0 0,0 1 0,1-1 1,-1 0-1,0 1 0,1-1 0,-1 0 1,0 0-1,1 1 0,-1-1 0,1 0 1,-1 0-1,0 0 0,1 0 0,-1 1 1,1-1-1,-1 0 0,0 0 0,1 0 1,-1 0-1,1 0 0,-1 0 0,1 0 1,-1 0-1,0 0 0,1 0 0,-1 0 1,1-1-1,-1 1 0,0 0 0,1 0 1,-1 0-1,1-1 0,17-5 822,-7-3-756,0 0 1,0-1-1,-1 0 0,-1 0 1,0-1-1,0-1 0,-1 1 0,11-22 1,0-5-113,24-64 0,-40 94-3,-1 5 15,0 0 1,-1-1-1,1 1 0,-1-1 1,0 0-1,0 1 0,0-1 1,-1 0-1,1 1 0,-1-1 1,0 0-1,0 0 0,-1-6 1,0 9-9,0 1 1,0 0 0,0 0-1,0 0 1,1 0 0,-1 0 0,0 0-1,0 0 1,0 0 0,0 0-1,0 0 1,0 1 0,1-1 0,-1 0-1,0 1 1,0-1 0,0 0 0,1 1-1,-1-1 1,0 1 0,0-1-1,1 1 1,-1 0 0,0-1 0,1 1-1,-1 0 1,0 0 0,-22 21-156,22-20 168,-4 2 11,0 1 1,1 0 0,-1 1 0,1-1-1,0 1 1,1 0 0,0 0 0,-1 0-1,2 0 1,-1 1 0,1-1 0,0 1 0,0 0-1,-1 13 1,3-20-1,0 1 0,0 0 0,1 0 0,-1 0 0,0 0 1,0 0-1,1 0 0,-1 0 0,0 0 0,1-1 0,-1 1 0,1 0 0,-1 0 0,1 0 0,-1-1 0,1 1 1,0 0-1,-1-1 0,1 1 0,0 0 0,0-1 0,-1 1 0,1-1 0,0 1 0,1 0 0,32 5 380,-25-6-239,1-1 0,-1 0 0,1 0 0,-1-1 0,10-2-1,-5-3-52,0 0 1,0-1-1,0 0 0,-1-1 0,0-1 0,-1 0 0,15-15 0,16-13 34,-43 37-132,1 1 0,-1-1 0,0 1 0,1-1 0,-1 1 0,1 0 0,-1-1-1,1 1 1,-1-1 0,1 1 0,-1 0 0,1 0 0,-1-1 0,1 1 0,-1 0 0,1 0 0,0 0 0,-1-1-1,1 1 1,-1 0 0,1 0 0,0 0 0,-1 0 0,1 0 0,-1 0 0,1 0 0,0 1 0,0-1-1,1 16-257,-14 25-136,-3-9 363,7-16 16,1-1 0,1 1 0,0 1 0,1-1 0,0 1 0,1 0 0,1 0 0,1 0 1,0 25-1,2-40-144,0-1 1,0 1-1,1-1 1,-1 1-1,1-1 0,-1 0 1,1 1-1,-1-1 1,1 1-1,0-1 1,0 0-1,0 1 1,-1-1-1,3 2 1,18 8-6161,-7-9-910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3.749"/>
    </inkml:context>
    <inkml:brush xml:id="br0">
      <inkml:brushProperty name="width" value="0.025" units="cm"/>
      <inkml:brushProperty name="height" value="0.025" units="cm"/>
    </inkml:brush>
  </inkml:definitions>
  <inkml:trace contextRef="#ctx0" brushRef="#br0">1 1 18610,'0'0'8584,"0"66"-6919,0-28-800,0-1-641,0 3-160,0-1-704,0-8-2307,0-6-4548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5.747"/>
    </inkml:context>
    <inkml:brush xml:id="br0">
      <inkml:brushProperty name="width" value="0.025" units="cm"/>
      <inkml:brushProperty name="height" value="0.025" units="cm"/>
    </inkml:brush>
  </inkml:definitions>
  <inkml:trace contextRef="#ctx0" brushRef="#br0">0 41 15599,'0'0'11531,"13"-6"-11126,42-20-186,-52 25-215,-1 0 0,0 0 1,1 0-1,-1 0 0,1 0 0,-1 0 0,1 1 0,-1 0 0,1-1 0,-1 1 0,1 0 0,-1 0 1,1 0-1,-1 0 0,1 1 0,-1-1 0,1 1 0,-1-1 0,1 1 0,-1 0 0,1 0 0,-1 0 0,0 0 1,0 1-1,1-1 0,-1 0 0,0 1 0,0 0 0,0-1 0,-1 1 0,1 0 0,0 0 0,-1 0 1,1 0-1,-1 0 0,0 1 0,2 3 0,-1-1 18,-1-1 1,0 1-1,0 0 1,0-1-1,-1 1 1,1 0-1,-1 0 1,0 0-1,-1 0 1,1-1-1,-1 1 1,0 0-1,0 0 1,-1-1-1,1 1 1,-1-1-1,-3 7 1,-7 6 114,-1 0 0,0-1-1,-26 24 1,33-35-81,49-5-246,-31 1 188,11-1-9,-9-1-10,1 1 1,-1 0 0,0 2-1,0-1 1,25 7-1,-36-7 20,0 0-1,0 1 1,0-1-1,0 1 0,0 0 1,0 0-1,0 0 1,0 0-1,-1 0 0,1 0 1,-1 1-1,0-1 1,0 1-1,1 0 0,-2 0 1,1 0-1,0 0 1,-1 0-1,1 0 0,-1 0 1,0 0-1,0 1 1,0-1-1,0 0 0,-1 1 1,1-1-1,-1 1 1,0-1-1,-1 5 0,1-4 33,0 1-1,0-1 0,-1 0 0,0 0 1,0 0-1,0 0 0,0 0 0,-1 0 0,0 0 1,0 0-1,0 0 0,0-1 0,0 1 1,-1-1-1,-4 6 0,0-3 122,1 0-1,-1-1 1,0 0-1,0 0 0,0-1 1,-1 0-1,-11 5 1,1-2 67,0-1 0,0-1 0,-1-1 1,1-1-1,-1 0 0,-27 0 0,43-3-292,1 0 1,0 0-1,-1 0 1,1 0-1,-1 0 0,1-1 1,-1 1-1,1-1 0,0 0 1,-1 0-1,1 0 0,0 0 1,0 0-1,-1 0 1,-2-3-1,5 4-84,0-1-1,-1 1 1,1 0 0,0-1 0,0 1-1,0-1 1,-1 1 0,1 0 0,0-1-1,0 1 1,0-1 0,0 1 0,0 0-1,0-1 1,0 1 0,0-1 0,0 1-1,0 0 1,0-1 0,0 1 0,0-1-1,0 1 1,0 0 0,1-1 0,-1 1-1,0-1 1,0 1 0,0 0 0,1-1-1,-1 0 1,22-13-9485,-3 7-3570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6.404"/>
    </inkml:context>
    <inkml:brush xml:id="br0">
      <inkml:brushProperty name="width" value="0.025" units="cm"/>
      <inkml:brushProperty name="height" value="0.025" units="cm"/>
    </inkml:brush>
  </inkml:definitions>
  <inkml:trace contextRef="#ctx0" brushRef="#br0">0 23 4965,'0'0'8114,"13"-4"-4884,4-1-2475,1 1 1,0 1-1,33-3 1,-44 6-643,1-1 0,-1 2 0,1-1 0,-1 1 0,1 0 0,-1 1 1,0-1-1,0 2 0,1-1 0,-1 1 0,-1 0 0,1 0 1,0 1-1,6 5 0,-6-4-40,-2 0 1,1 1 0,-1 0-1,1 0 1,-2 0-1,1 1 1,-1 0-1,0-1 1,0 2-1,-1-1 1,0 0-1,0 1 1,3 12-1,-4-7 42,0 1 0,-1-1 0,0 1 0,-1 0 0,-1 0 0,0-1 0,-4 19 0,-4 3 70,-1 0 0,-1-1 0,-2-1 0,-2 0 0,-21 36 0,6-16-163,-50 68 1,23-59-4328,41-51-1797,8-9-4452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7.974"/>
    </inkml:context>
    <inkml:brush xml:id="br0">
      <inkml:brushProperty name="width" value="0.025" units="cm"/>
      <inkml:brushProperty name="height" value="0.025" units="cm"/>
    </inkml:brush>
  </inkml:definitions>
  <inkml:trace contextRef="#ctx0" brushRef="#br0">52 0 18001,'0'0'2856,"-7"12"-2637,0-1-194,1-1-1,1 1 1,0 0-1,0 1 1,1-1 0,1 1-1,0 0 1,0 0 0,1 0-1,1 0 1,0 0 0,2 25-1,-1-36 14,0 0 0,1 0 0,-1 1 0,1-1 0,-1 0 0,1 0 0,0 0 0,-1 0 0,1 0 0,0 0-1,0 0 1,0 0 0,0 0 0,0 0 0,0 0 0,0 0 0,0 0 0,0-1 0,0 1 0,1-1 0,-1 1 0,0-1 0,0 1-1,1-1 1,-1 1 0,0-1 0,0 0 0,1 0 0,-1 0 0,0 0 0,1 0 0,-1 0 0,0 0 0,1 0 0,-1-1 0,0 1 0,1 0-1,-1-1 1,0 1 0,0-1 0,0 1 0,1-1 0,0 0 0,6-3 320,0 1 0,0-1 0,0 0 0,-1-1 0,9-6 0,-3-1 16,0-1 0,20-27-1,-21 25 31,0 1 0,20-18 0,-31 78-447,-2-23 118,0-5-63,1-1 1,0 1 0,2-1 0,5 31 0,-7-46-9,1 0 0,-1 1 0,1-1 0,0 0-1,0 0 1,0 1 0,0-1 0,0 0 0,0 0 0,0 0 0,1 0 0,-1 0 0,1-1-1,-1 1 1,1 0 0,0-1 0,0 1 0,-1-1 0,1 0 0,0 1 0,0-1 0,1 0-1,-1 0 1,0 0 0,0-1 0,0 1 0,1 0 0,-1-1 0,0 0 0,1 1-1,-1-1 1,0 0 0,1 0 0,-1 0 0,0-1 0,1 1 0,-1 0 0,0-1 0,1 0-1,-1 1 1,0-1 0,0 0 0,3-2 0,0 1 89,0-1-1,-1 0 1,0 0 0,1 0-1,-1 0 1,0-1 0,-1 0-1,1 0 1,-1 0 0,1 0 0,-1 0-1,0-1 1,-1 1 0,1-1-1,-1 0 1,0 0 0,0 1-1,-1-2 1,2-5 0,1-7 197,0 0 0,-2-1 0,0 1 0,-1-21 0,-3 28-392,-5 19-120,-3 21 23,9-27 190,1 1-1,-1-1 0,1 1 0,0 0 1,-1 0-1,2-1 0,-1 1 0,0 0 1,0-1-1,1 1 0,-1 0 0,1-1 1,0 1-1,0-1 0,0 1 0,0-1 1,0 1-1,1-1 0,2 4 0,-1-4 15,-1-1-1,1 1 0,-1-1 1,1 0-1,0 0 0,0 0 1,0-1-1,-1 1 1,1-1-1,0 1 0,0-1 1,0 0-1,0 0 0,0 0 1,0-1-1,0 1 0,-1-1 1,7-1-1,1-1 20,0 0 0,-1-1 0,1 0 1,-1-1-1,1 0 0,-1-1 0,-1 1 0,1-2 0,12-11 0,-5 3 37,-1-1 1,0 0-1,20-30 0,-34 40-68,-10 12-43,-13 11-16,18-14 40,-4 5 43,0 0 0,1 0 0,-1 0 1,-6 12-1,13-18-9,0 0 0,0-1 0,0 1 0,0 0 0,0-1 1,1 1-1,-1 0 0,0 0 0,1 0 0,0 0 0,-1-1 1,1 1-1,0 0 0,0 0 0,0 0 0,0 0 0,0 0 0,1 0 1,-1 0-1,0 0 0,1 0 0,-1-1 0,1 1 0,0 0 0,0 0 1,0-1-1,0 1 0,0 0 0,0-1 0,0 1 0,2 1 0,16 16-183,-9-9-200,0 0 0,1 0 0,15 10 0,-22-17-448,0-1 0,0 0 1,0 0-1,0 0 0,0-1 1,1 1-1,-1-1 0,0 0 0,5 0 1,19 0-9551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9.005"/>
    </inkml:context>
    <inkml:brush xml:id="br0">
      <inkml:brushProperty name="width" value="0.025" units="cm"/>
      <inkml:brushProperty name="height" value="0.025" units="cm"/>
    </inkml:brush>
  </inkml:definitions>
  <inkml:trace contextRef="#ctx0" brushRef="#br0">70 58 2306,'2'-2'1181,"0"0"-1,0-1 1,0 1-1,-1-1 1,1 0-1,-1 1 1,0-1-1,0 0 1,0 0-1,0 1 1,0-1-1,0 0 1,-1-3-1,0 5-910,1 0 0,-1 1 0,0-1 0,0 0-1,0 0 1,0 1 0,-1-1 0,1 0 0,0 1-1,0-1 1,0 0 0,-1 1 0,1-1 0,0 0-1,0 1 1,-1-1 0,1 0 0,-1 1 0,1-1 0,0 1-1,-1-1 1,0 0 0,0 1-217,0-1-1,0 1 1,0 0-1,0 0 1,-1 0-1,1-1 1,0 1-1,0 0 1,0 0-1,0 1 1,0-1-1,0 0 1,0 0-1,0 0 1,0 1-1,0-1 1,0 1-1,0-1 1,0 0 0,-1 2-1,-2 1-48,0-1 0,0 2 1,0-1-1,1 0 0,-1 1 0,1 0 0,0 0 1,0 0-1,0 0 0,1 0 0,-1 0 0,1 1 1,0-1-1,1 1 0,-3 8 0,1-5-15,1 0 0,0 0 0,1 1 0,-1-1 0,2 1 0,-1-1 0,1 1 0,2 12 0,-2-20 19,1 1-1,0 0 1,0-1-1,0 1 1,-1-1-1,2 1 1,-1-1-1,0 1 1,0-1-1,0 0 1,1 1 0,-1-1-1,0 0 1,1 0-1,-1 0 1,1 0-1,0 0 1,-1-1-1,1 1 1,-1 0-1,1-1 1,0 1-1,0-1 1,-1 0 0,1 1-1,0-1 1,0 0-1,0 0 1,-1 0-1,1 0 1,0-1-1,0 1 1,0 0-1,-1-1 1,4 0-1,1 0 113,0-1-1,0 1 0,0-1 0,0 0 0,0-1 0,0 1 0,0-1 1,-1 0-1,6-5 0,-5 3 50,-1-1 0,0 0 0,0 0 1,0 0-1,0 0 0,-1-1 0,3-7 0,-5 10-74,0 0-1,-1 1 0,1-1 0,-1 0 1,0 0-1,0 0 0,-1 0 0,1 0 0,-1 0 1,0 0-1,0 0 0,0 0 0,-1 0 1,1 0-1,-3-6 0,3 9-97,0 0 1,-1 0-1,1 0 0,0 0 0,-1 0 1,0 0-1,1 1 0,-1-1 0,1 0 1,-1 0-1,0 0 0,0 1 0,1-1 1,-1 0-1,0 1 0,0-1 0,0 1 1,0-1-1,0 1 0,0-1 0,0 1 0,0 0 1,0-1-1,0 1 0,0 0 0,0 0 1,0 0-1,0-1 0,0 1 0,0 0 1,0 1-1,0-1 0,0 0 0,0 0 1,0 0-1,0 1 0,-1 0 0,0-1-88,0 1-1,1 0 0,-1-1 0,1 1 1,-1 0-1,1 0 0,-1 0 0,1 0 0,-1 0 1,1 1-1,0-1 0,0 0 0,0 1 1,0-1-1,0 1 0,0-1 0,0 1 1,0-1-1,0 1 0,1 0 0,-1-1 0,0 3 1,1-3-71,0-1 0,0 1 0,0 0 0,0 0 1,0 0-1,0 0 0,0-1 0,0 1 0,0 0 0,0 0 1,1 0-1,-1 0 0,0-1 0,1 1 0,-1 0 0,0 0 1,1-1-1,-1 1 0,1 0 0,-1-1 0,1 1 0,0 0 1,-1-1-1,1 1 0,-1-1 0,1 1 0,0-1 1,0 1-1,-1-1 0,1 0 0,0 1 0,0-1 0,-1 0 1,1 1-1,0-1 0,0 0 0,0 0 0,0 0 0,-1 0 1,1 0-1,0 0 0,0 0 0,0 0 0,0 0 0,0 0 1,-1 0-1,1-1 0,0 1 0,0 0 0,0-1 1,-1 1-1,2-1 0,4-1-833,0 1 0,-1-1 1,1-1-1,0 1 0,-1-1 0,9-5 1,16-18-4863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9.348"/>
    </inkml:context>
    <inkml:brush xml:id="br0">
      <inkml:brushProperty name="width" value="0.025" units="cm"/>
      <inkml:brushProperty name="height" value="0.025" units="cm"/>
    </inkml:brush>
  </inkml:definitions>
  <inkml:trace contextRef="#ctx0" brushRef="#br0">76 0 6502,'0'0'16042,"-1"9"-15257,-14 67 577,9-51-963,1 0 0,1 0 0,1 1 0,1 46 1,2-71-388,0 0 0,1 1 0,-1-1 0,0 0 0,1 0 0,-1 1 0,1-1 0,0 0 0,-1 0 0,1 0 0,0 0 0,-1 0 0,1 0 0,0 0 0,0 0 0,0 0 1,0-1-1,0 1 0,0 0 0,0 0 0,0-1 0,0 1 0,1-1 0,-1 1 0,0-1 0,0 1 0,1-1 0,-1 0 0,0 0 0,0 1 0,1-1 0,-1 0 0,0 0 0,0 0 0,1-1 1,-1 1-1,0 0 0,0 0 0,1-1 0,-1 1 0,0 0 0,3-2 0,8-2-7,0 0-1,1-1 1,13-8-1,-16 8-274,-7 3 201,0 1 0,1-1 0,-1 1-1,0 0 1,1-1 0,-1 2 0,1-1-1,0 0 1,-1 1 0,8-1-1,-10 2 54,0-1 0,0 1 0,0-1 0,0 1 0,0 0 0,0 0 0,0-1 0,0 1 0,0 0 0,0 0 0,0 0 0,-1 0 0,1 0 0,0 0 0,-1 0 0,1 0 0,0 0-1,-1 1 1,0-1 0,1 0 0,-1 0 0,0 0 0,1 1 0,-1-1 0,0 0 0,0 0 0,0 1 0,0-1 0,0 0 0,0 0 0,-1 3 0,0 1 86,0 0 1,0 0 0,-1 0 0,1 0-1,-1 0 1,0 0 0,0-1 0,-1 1-1,0 0 1,1-1 0,-1 0-1,-1 0 1,1 0 0,-1 0 0,1-1-1,-1 1 1,0-1 0,-1 0 0,1 0-1,0 0 1,-9 3 0,8-3-1,1 0 0,-1-1 0,0 0 0,0 0 0,0 0 0,0-1 0,0 0 0,0 0 0,-1 0 0,1 0 0,0-1 0,-1 0 0,1 0 0,0 0 0,-1-1 0,1 0 0,0 0 0,0 0 0,0 0 0,0-1 0,-8-4 0,11 5-207,-1-1 0,1-1-1,0 1 1,0 0 0,0 0 0,0-1 0,0 1 0,1-1 0,-1 0-1,1 1 1,-2-6 0,0-13-3286,12 2-3375,8 6-1076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59.772"/>
    </inkml:context>
    <inkml:brush xml:id="br0">
      <inkml:brushProperty name="width" value="0.025" units="cm"/>
      <inkml:brushProperty name="height" value="0.025" units="cm"/>
    </inkml:brush>
  </inkml:definitions>
  <inkml:trace contextRef="#ctx0" brushRef="#br0">60 0 16784,'0'0'9395,"-1"13"-8759,-4 40 114,-17 67 1,11-68-582,3 1-1,-4 75 1,16-123 701,4-11-165,6-11-113,-9 5-527,-1 0 0,0-1-1,2-20 1,-5 28-59,0-1 0,-1 1 0,1 0 0,-1-1 0,0 1 0,-1 0 0,0-1 0,1 1 0,-2 0 0,1 0 0,-3-8 0,4 12-14,-1 1-1,1-1 0,0 0 1,-1 1-1,1-1 0,0 1 1,-1-1-1,1 0 1,0 1-1,-1-1 0,1 1 1,-1-1-1,1 1 0,-1 0 1,0-1-1,1 1 0,-1-1 1,1 1-1,-1 0 0,0-1 1,1 1-1,-1 0 1,0 0-1,1 0 0,-1 0 1,0-1-1,1 1 0,-1 0 1,0 0-1,1 0 0,-1 0 1,-1 1-1,1-1-8,0 1 0,0-1 1,0 1-1,0 0 0,0 0 0,0 0 0,0 0 1,0 0-1,0 0 0,0 0 0,0 0 0,1 0 1,-1 0-1,0 0 0,0 3 0,0-3-2,0 0 0,1 0-1,-1 0 1,1 1 0,-1-1 0,1 0 0,-1 0-1,1 1 1,0-1 0,0 0 0,-1 1-1,1-1 1,0 0 0,0 1 0,0-1 0,0 0-1,1 1 1,-1-1 0,0 0 0,1 1 0,-1-1-1,1 0 1,-1 0 0,1 1 0,-1-1-1,1 0 1,0 0 0,0 0 0,-1 0 0,1 0-1,0 0 1,0 0 0,0 0 0,0 0 0,0 0-1,2 1 1,2-1 23,0-1 1,-1 0-1,1 1 0,0-1 0,-1-1 0,1 1 1,0-1-1,-1 0 0,1 0 0,-1 0 0,1 0 1,-1-1-1,1 0 0,-1 0 0,0 0 0,7-5 1,32-29-2191,-21 9-4257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0.506"/>
    </inkml:context>
    <inkml:brush xml:id="br0">
      <inkml:brushProperty name="width" value="0.025" units="cm"/>
      <inkml:brushProperty name="height" value="0.025" units="cm"/>
    </inkml:brush>
  </inkml:definitions>
  <inkml:trace contextRef="#ctx0" brushRef="#br0">195 31 10474,'0'0'13736,"-10"-7"-12813,8 5-900,0 0 14,0 0 0,-1 0 0,1 0-1,-1 1 1,0-1 0,1 0 0,-1 1 0,0 0 0,0 0-1,0 0 1,0 0 0,0 0 0,0 0 0,0 1 0,0-1 0,0 1-1,0 0 1,0 0 0,0 0 0,0 1 0,-1-1 0,1 1 0,0-1-1,0 1 1,0 0 0,0 0 0,1 0 0,-1 1 0,0-1 0,0 1-1,1 0 1,-1-1 0,-3 5 0,-5 4 54,0 0 1,2 0-1,-18 23 0,24-29-70,0 0-1,1 0 1,-1 0-1,1 0 1,0 0-1,0 1 1,0-1 0,1 1-1,0-1 1,0 1-1,0 0 1,0-1-1,1 1 1,-1 0-1,2 7 1,-1-11-12,1 0 0,-1 0 0,1 0 0,0 0 0,0 0-1,-1 0 1,1-1 0,0 1 0,0 0 0,0-1 0,0 1 0,0-1 0,0 1 0,0-1 0,0 1 0,0-1 0,0 0-1,0 1 1,0-1 0,0 0 0,0 0 0,0 0 0,0 0 0,0 0 0,1 0 0,-1 0 0,0 0 0,0 0 0,0 0 0,2-1-1,35-10 212,-30 6-212,0 0 0,0-1 0,-1 0 0,0 0 0,0-1 0,0 0 0,-1 0 1,0 0-1,-1-1 0,0 1 0,0-2 0,0 1 0,-1 0 0,0-1 0,-1 0 0,0 0 0,0 0 0,-1 0 0,2-12 0,-29 64-451,23-40 434,-4 6 45,1 1 0,0 0 0,0 1 0,1-1 0,0 1 0,1-1 0,0 1 1,1 0-1,-1 16 0,3-26-31,0 0 0,-1-1 0,1 1 0,1 0 0,-1-1 0,0 1 0,0 0 1,0 0-1,0-1 0,0 1 0,1 0 0,-1-1 0,0 1 0,0-1 0,1 1 0,-1 0 0,1-1 0,-1 1 0,0-1 0,1 1 1,-1-1-1,1 1 0,-1-1 0,1 1 0,0-1 0,-1 1 0,1-1 0,-1 0 0,1 1 0,1-1 0,23-3 136,-19 1-136,0-1-1,0 0 1,-1 0 0,1 0-1,-1-1 1,7-5 0,42-62-523,-56 112 230,3-12 416,-1-28-116,1 0 1,-1-1 0,0 1 0,1 0 0,-1-1 0,1 1 0,-1-1 0,1 1 0,-1 0 0,1-1 0,-1 1 0,1-1 0,0 1 0,-1-1 0,1 0 0,0 1 0,0-1 0,-1 0 0,1 1 0,0-1 0,1 0 0,1 1 11,1-2 0,0 1 0,-1 0 0,1-1 0,-1 0 0,1 0 0,-1 0 0,1 0 0,-1 0 0,0-1 1,1 1-1,3-4 0,35-22-18,-34 20-69,1 1 0,0 0 0,0 0-1,1 1 1,-1 0 0,1 1 0,0 0 0,0 0-1,1 1 1,17-3 0,-26 7 81,-1-1 1,1 1-1,-1-1 0,0 1 1,1 0-1,-1 0 0,0-1 0,0 1 1,0 0-1,1 0 0,-1 0 1,0 1-1,0-1 0,-1 0 1,1 0-1,0 0 0,0 1 0,0-1 1,-1 0-1,1 1 0,-1-1 1,1 1-1,-1-1 0,0 1 0,1-1 1,-1 1-1,0-1 0,0 2 1,0-1 7,0 0 1,0 0 0,1 0 0,-1 0 0,0 0-1,1 0 1,-1 0 0,1-1 0,0 1 0,0 0-1,0 0 1,0-1 0,0 1 0,0-1 0,0 1-1,0-1 1,0 1 0,1-1 0,-1 0 0,1 1-1,-1-1 1,1 0 0,-1 0 0,1 0 0,0 0-1,0-1 1,-1 1 0,1 0 0,0-1 0,3 1-1,8 0-240,39-4 230,-50 2-740,1 1 0,-1-1 0,1 0 0,-1 0 0,1 0 0,-1 0 0,1 0 0,-1 0 0,0-1 0,3-1 0,-1-3-5773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0.862"/>
    </inkml:context>
    <inkml:brush xml:id="br0">
      <inkml:brushProperty name="width" value="0.025" units="cm"/>
      <inkml:brushProperty name="height" value="0.025" units="cm"/>
    </inkml:brush>
  </inkml:definitions>
  <inkml:trace contextRef="#ctx0" brushRef="#br0">0 1 20563,'0'0'6567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2.996"/>
    </inkml:context>
    <inkml:brush xml:id="br0">
      <inkml:brushProperty name="width" value="0.025" units="cm"/>
      <inkml:brushProperty name="height" value="0.025" units="cm"/>
    </inkml:brush>
  </inkml:definitions>
  <inkml:trace contextRef="#ctx0" brushRef="#br0">12 0 3267,'0'0'-2434</inkml:trace>
  <inkml:trace contextRef="#ctx0" brushRef="#br0" timeOffset="1">1 359 7335,'0'0'1441,"0"51"-1313,0-48-768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1.559"/>
    </inkml:context>
    <inkml:brush xml:id="br0">
      <inkml:brushProperty name="width" value="0.025" units="cm"/>
      <inkml:brushProperty name="height" value="0.025" units="cm"/>
    </inkml:brush>
  </inkml:definitions>
  <inkml:trace contextRef="#ctx0" brushRef="#br0">151 17 13453,'0'0'7719,"-10"-4"-6139,8 3-1545,0 0 17,-1-1-1,0 1 0,0-1 0,0 1 1,0 0-1,0 0 0,0 1 1,0-1-1,0 0 0,0 1 0,0 0 1,-1 0-1,1 0 0,0 0 1,0 0-1,0 1 0,0-1 0,0 1 1,0 0-1,0 0 0,0 0 1,0 0-1,0 1 0,0-1 0,0 1 1,1 0-1,-1-1 0,1 1 1,-1 0-1,1 1 0,-3 2 0,0 0-52,1 1 0,0-1 0,0 1 0,0-1 0,1 1-1,-1 0 1,1 1 0,1-1 0,0 0 0,-1 1-1,2 0 1,-1-1 0,1 1 0,0 0 0,1 0-1,-1 0 1,2 8 0,-1-15 3,1 1 0,-1-1 0,1 1 0,-1 0 1,1-1-1,0 1 0,-1-1 0,1 1 0,0-1 0,-1 0 0,1 1 0,0-1 0,0 0 0,-1 1 0,1-1 1,0 0-1,0 0 0,-1 0 0,1 0 0,0 0 0,0 0 0,0 0 0,-1 0 0,1 0 0,2 0 0,21-3 238,-15-2-122,1 0 0,-1 0 0,0 0 0,-1-1 0,1-1 0,-1 1 0,0-1 0,-1-1 0,8-8 0,35-31 415,-49 46-536,-1 1-1,1-1 0,0 1 1,-1-1-1,1 1 0,-1 0 1,1-1-1,0 1 0,-1 0 0,1-1 1,0 1-1,0 0 0,-1 0 1,1 0-1,0-1 0,0 1 1,-1 0-1,1 0 0,0 0 1,0 0-1,-1 0 0,1 1 1,0-1-1,-1 0 0,1 0 1,0 0-1,0 1 0,-1-1 0,1 0 1,0 1-1,-1-1 0,1 0 1,-1 1-1,1-1 0,0 1 1,-1-1-1,1 1 0,-1-1 1,1 1-1,-1 0 0,0-1 1,1 1-1,-1 0 0,1-1 0,-1 1 1,0 0-1,0-1 0,1 1 1,-1 0-1,0-1 0,0 1 1,0 0-1,0 0 0,0-1 1,0 2-1,4 57 42,-3-39 40,-1-18-57,0-1 0,0 1 0,0 0 0,0 0 0,0-1 0,1 1 1,-1 0-1,1-1 0,-1 1 0,1-1 0,0 1 0,-1-1 0,1 1 1,0-1-1,0 1 0,0-1 0,0 0 0,0 1 0,1-1 0,-1 0 1,0 0-1,1 0 0,-1 0 0,0 0 0,1 0 0,-1 0 0,1 0 0,-1-1 1,1 1-1,0-1 0,-1 1 0,1-1 0,0 0 0,-1 1 0,1-1 1,0 0-1,0 0 0,-1 0 0,1 0 0,0-1 0,-1 1 0,1 0 1,0-1-1,-1 1 0,1-1 0,-1 1 0,1-1 0,2-1 0,9-4 192,0 0-1,0-1 1,-1 0-1,16-12 1,-2-1-130,-20 14-86,1 0-1,0 0 1,1 1-1,-1 0 0,1 0 1,0 1-1,0 0 1,0 0-1,0 1 1,1 0-1,0 1 0,13-3 1,-21 5-8,0 1 0,0-1 1,0 1-1,0 0 0,0-1 0,0 1 0,0 0 1,0-1-1,0 1 0,-1 0 0,1 0 0,0 0 1,0 0-1,-1 0 0,1 0 0,0 0 0,-1 0 1,1 0-1,-1 0 0,1 0 0,-1 0 0,0 0 1,0 1-1,1-1 0,-1 0 0,0 0 0,0 0 1,0 1-1,0-1 0,0 2 0,-1 49 59,1-39-1,0 21 22,0-34-65,0 0 0,0 1 0,0-1 0,0 0-1,0 1 1,0-1 0,0 0 0,0 0 0,1 1 0,-1-1 0,0 0-1,0 1 1,0-1 0,0 0 0,1 0 0,-1 1 0,0-1 0,0 0-1,0 0 1,1 0 0,-1 1 0,0-1 0,1 0 0,-1 0 0,0 0-1,0 0 1,1 1 0,-1-1 0,0 0 0,1 0 0,-1 0 0,0 0-1,1 0 1,-1 0 0,0 0 0,0 0 0,1 0 0,-1 0 0,0 0-1,1 0 1,-1 0 0,0 0 0,1-1 0,-1 1 0,0 0 0,0 0-1,1 0 1,-1 0 0,0 0 0,1-1 0,-1 1 0,0 0 0,1-1-1,13-7 79,-14 8-78,18-14-123,7-6-370,-7 12-4770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5.110"/>
    </inkml:context>
    <inkml:brush xml:id="br0">
      <inkml:brushProperty name="width" value="0.025" units="cm"/>
      <inkml:brushProperty name="height" value="0.025" units="cm"/>
    </inkml:brush>
  </inkml:definitions>
  <inkml:trace contextRef="#ctx0" brushRef="#br0">206 27 12748,'1'-14'2979,"-1"4"-1057,-2 8 64,-14 2-1,-5 9-1024,-4 16-384,-5 11-1,-1 6 33,1 8 0,6 3-257,6 2-128,9 2-160,9 0-32,8-3-96,21-5-32,11-11-1602,13-15-1601,11-18-6214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5.948"/>
    </inkml:context>
    <inkml:brush xml:id="br0">
      <inkml:brushProperty name="width" value="0.025" units="cm"/>
      <inkml:brushProperty name="height" value="0.025" units="cm"/>
    </inkml:brush>
  </inkml:definitions>
  <inkml:trace contextRef="#ctx0" brushRef="#br0">191 3 10442,'0'0'7127,"11"-1"-5611,-5 0-1376,0 0 1,0 1-1,0 0 1,0 0 0,0 1-1,1 0 1,-1 0-1,0 0 1,0 1 0,-1-1-1,1 1 1,0 1-1,0-1 1,-1 1-1,0 0 1,1 1 0,-1-1-1,0 1 1,-1 0-1,9 8 1,-8-5-91,0 0 1,0 0-1,-1 0 0,0 0 1,0 1-1,0-1 0,-1 1 1,-1 0-1,1 0 0,-1 0 1,0 1-1,0 15 1,-2-12 6,0 1 0,-1 0 0,0 0 0,-1 0 0,-1-1 0,0 1 0,-9 21 0,2-11-11,-1 0 1,-1-1 0,-1 0 0,-1-1 0,-1 0-1,-1-1 1,-1-1 0,-19 17 0,22-24-245,0 0 0,0-1 0,-1-1 0,-18 10 0,25-16-818,-1 0-1,0 0 1,0-1-1,0-1 0,-16 4 1,-23-4-10595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7.201"/>
    </inkml:context>
    <inkml:brush xml:id="br0">
      <inkml:brushProperty name="width" value="0.025" units="cm"/>
      <inkml:brushProperty name="height" value="0.025" units="cm"/>
    </inkml:brush>
  </inkml:definitions>
  <inkml:trace contextRef="#ctx0" brushRef="#br0">0 0 11082,'0'0'11996,"4"13"-10635,3 27-596,-2 1 0,0 80 1,-5-120-761,0 1 1,0-1 0,0 0-1,-1 0 1,2 1 0,-1-1-1,0 0 1,0 1 0,0-1-1,1 0 1,-1 0 0,0 1-1,1-1 1,-1 0 0,1 0-1,0 0 1,-1 0 0,1 0 0,0 0-1,0 1 1,-1-2 0,1 1-1,0 0 1,0 0 0,0 0-1,2 1 1,-1-2 15,0 0-1,-1 1 1,1-1-1,0 0 1,0 0-1,0-1 1,0 1-1,-1 0 1,1-1 0,0 1-1,0-1 1,-1 1-1,1-1 1,0 0-1,-1 0 1,3 0-1,8-7 87,-1 0 0,1 0-1,15-16 1,-5 2-69,-13 13-21,0-1 1,0 2 0,0-1-1,1 2 1,1-1 0,-1 1 0,1 1-1,15-7 1,-26 12-5,1 1 0,-1 0-1,1 0 1,-1 0 0,1 0 0,-1 0-1,1 0 1,-1 0 0,1 0 0,-1 0-1,0 0 1,1 0 0,-1 0 0,1 1-1,-1-1 1,1 0 0,-1 0 0,0 0-1,1 1 1,-1-1 0,1 0 0,-1 0-1,0 1 1,1-1 0,-1 0 0,0 1-1,1-1 1,-1 0 0,0 1 0,0-1-1,1 1 1,-1-1 0,0 0 0,0 1-1,0-1 1,0 1 0,0-1 0,1 2 0,1 27 316,-9 28-67,5-42-394,8-13-1827,13-22-3427,-15 16 4642,15-17-5699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7.547"/>
    </inkml:context>
    <inkml:brush xml:id="br0">
      <inkml:brushProperty name="width" value="0.025" units="cm"/>
      <inkml:brushProperty name="height" value="0.025" units="cm"/>
    </inkml:brush>
  </inkml:definitions>
  <inkml:trace contextRef="#ctx0" brushRef="#br0">60 0 17296,'0'0'5093,"-8"8"-3331,5-5-1614,-33 41 1176,34-42-1291,1 1 0,-1-1 1,1 1-1,0 0 1,0-1-1,0 1 0,0 0 1,0 0-1,0 0 0,1 0 1,-1-1-1,1 1 1,0 0-1,0 0 0,0 0 1,0 0-1,1 0 0,-1 0 1,1 0-1,1 4 1,0-5-27,-1 0 0,1 0 0,0 0 0,0-1 0,0 1 0,0-1 0,0 1 0,0-1 0,0 1 0,1-1 0,-1 0 0,0 0 0,1 0 0,-1-1 0,1 1 0,-1-1 0,1 1 0,-1-1 0,1 0 0,-1 1 0,1-1 0,-1-1 0,1 1 0,4-1 0,-1 0 17,1 1 0,-1-1 0,1-1-1,-1 1 1,1-1 0,-1 0 0,0-1-1,9-4 1,-11 5 76,-1-1 0,0 1 0,0-1 1,0 0-1,0 0 0,0 0 0,0 0 0,-1 0 0,1-1 0,-1 1 0,0-1 0,0 1 0,0-1 0,-1 0 0,1 0 0,1-7 1,-3 10 1,0-1 1,0 1 0,0-1 0,0 1-1,-1 0 1,1-1 0,0 1 0,0 0-1,-1-1 1,1 1 0,-1 0 0,1-1-1,-1 1 1,0 0 0,0 0 0,1 0-1,-1 0 1,0 0 0,-2-2 0,1 1-34,0 1 1,-1-1-1,1 1 1,-1-1-1,0 1 1,1 0-1,-1 0 1,0 0 0,0 1-1,1-1 1,-1 1-1,-5-1 1,-38 3 20,41 0-1423,28-4-2074,7-4-3085,7-8-5925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8.338"/>
    </inkml:context>
    <inkml:brush xml:id="br0">
      <inkml:brushProperty name="width" value="0.025" units="cm"/>
      <inkml:brushProperty name="height" value="0.025" units="cm"/>
    </inkml:brush>
  </inkml:definitions>
  <inkml:trace contextRef="#ctx0" brushRef="#br0">184 57 3940,'0'0'14670,"4"-8"-11958,12-25-609,-16 32-2049,0 1 0,0-1 0,0 1 0,0-1 0,0 1 1,0 0-1,0-1 0,0 1 0,0-1 0,0 1 0,0-1 0,0 1 1,0-1-1,0 1 0,0-1 0,-1 1 0,1 0 0,0-1 0,0 1 0,0-1 1,-1 1-1,1 0 0,0-1 0,-1 1 0,1 0 0,0-1 0,-1 1 0,1 0 1,0 0-1,-1-1 0,1 1 0,0 0 0,-1 0 0,1-1 0,-1 1 0,1 0 1,-1 0-1,1 0 0,0 0 0,-1 0 0,1 0 0,-1 0 0,0 0 1,-22-1 628,20 1-486,-4 1-160,1 0 1,-1 0 0,1 1 0,-1-1 0,1 1-1,0 1 1,0-1 0,0 1 0,0 1 0,0-1 0,0 1-1,1 0 1,0 0 0,0 0 0,0 1 0,0-1-1,-5 8 1,3-4-34,1 0 0,0 1 1,1-1-1,-1 1 0,2 0 0,-1 1 0,1-1 0,1 1 0,-1 0 0,-2 16 1,6-25-13,0 1 0,0 0 0,-1-1 0,1 1 0,0 0 0,1-1 0,-1 1 0,0 0 0,0-1 0,1 1 0,-1-1 0,1 1 0,-1 0 0,1-1 0,0 1 0,0-1 0,0 0 1,-1 1-1,1-1 0,1 0 0,-1 1 0,2 1 0,0-1-62,0 0 0,0-1 1,0 1-1,0-1 0,0 0 1,0 0-1,0 0 0,1 0 0,-1 0 1,7 0-1,4-1-391,0 0-1,1 0 1,-1-2 0,20-3-1,-12 0-1047,-1-2 0,36-14 1,5-9-4931,-19 7-1691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8.683"/>
    </inkml:context>
    <inkml:brush xml:id="br0">
      <inkml:brushProperty name="width" value="0.025" units="cm"/>
      <inkml:brushProperty name="height" value="0.025" units="cm"/>
    </inkml:brush>
  </inkml:definitions>
  <inkml:trace contextRef="#ctx0" brushRef="#br0">82 0 7399,'0'0'10581,"-11"5"-9199,6-3-1325,-37 23 1388,40-23-1298,0-1-1,0 1 1,0 0 0,1 0-1,-1 0 1,0 1-1,1-1 1,-1 0 0,1 0-1,0 1 1,0-1-1,0 1 1,0-1 0,0 1-1,1 0 1,-1-1-1,1 1 1,-1 0-1,1-1 1,0 4 0,1-5-101,0 0 0,1-1 0,-1 1 0,0 0 0,0-1 0,1 1 0,-1-1 1,0 1-1,1-1 0,-1 1 0,1-1 0,-1 0 0,1 0 0,-1 0 0,0 0 0,1 0 0,-1 0 1,1 0-1,1-1 0,33-2 393,35-18-178,-56 16-220,0 0-1,0 1 1,1 0-1,-1 2 1,1 0-1,18-1 0,-33 3-28,1 1 0,-1-1-1,0 0 1,0 0 0,0 1-1,1-1 1,-1 1 0,0-1-1,0 1 1,0 0 0,0-1-1,0 1 1,0 0 0,0 0-1,0 0 1,0 0 0,0-1-1,0 1 1,0 1 0,-1-1-1,1 0 1,0 0 0,-1 0-1,1 0 1,-1 0 0,1 1-1,-1-1 1,0 0 0,0 0-1,1 2 1,-1-2 1,0 0 1,0 0-1,1 1 0,-1-1 1,0 0-1,1 0 0,-1 0 0,1 0 1,-1 0-1,1 0 0,-1 0 1,1 0-1,0 0 0,0 0 1,-1 0-1,1 0 0,0 0 1,0 0-1,0-1 0,0 1 1,0 0-1,0-1 0,0 1 1,0-1-1,0 1 0,1-1 1,-1 1-1,0-1 0,0 0 1,0 1-1,0-1 0,1 0 0,-1 0 1,0 0-1,0 0 0,0 0 1,1 0-1,-1-1 0,0 1 1,0 0-1,0-1 0,2 0 1,11-3 34,0-1 0,0-1 0,19-11 0,-22 10-612,0 2-1,1-1 1,-1 1 0,1 1-1,0 0 1,18-3-1,11 4-4127,-14 5-1170,-12 2 1848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9.133"/>
    </inkml:context>
    <inkml:brush xml:id="br0">
      <inkml:brushProperty name="width" value="0.025" units="cm"/>
      <inkml:brushProperty name="height" value="0.025" units="cm"/>
    </inkml:brush>
  </inkml:definitions>
  <inkml:trace contextRef="#ctx0" brushRef="#br0">108 1 11371,'0'0'9870,"-3"10"-8652,-16 50-416,8-27-216,1 1 0,1-1 0,2 1-1,-5 64 1,13-66-798,0 38-807,-2-66 966,1 1-1,-1 0 1,1-1-1,-1 1 0,-1-1 1,1 1-1,-1-1 1,1 0-1,-1 0 1,-1 1-1,-2 4 0,5-9 68,-1 0-1,1 1 0,0-1 1,0 0-1,0 0 0,0 1 1,-1-1-1,1 0 0,0 1 1,0-1-1,0 0 0,-1 0 1,1 0-1,0 1 0,0-1 1,-1 0-1,1 0 0,0 0 1,-1 0-1,1 1 0,0-1 1,-1 0-1,1 0 0,0 0 1,-1 0-1,1 0 0,0 0 1,-1 0-1,1 0 0,0 0 1,-1 0-1,1 0 0,0 0 1,-1 0-1,1 0 0,0 0 1,-1-1-1,1 1 0,-1 0 1,-4-15 456,3-23 77,2 37-534,0-23 25,2 0 0,1 1-1,1-1 1,1 1 0,13-37-1,-12 44-47,0 1 0,1 0 0,0 0-1,1 0 1,1 1 0,0 1 0,1-1-1,23-23 1,-29 34 0,0-1-1,0 1 1,0 0-1,1 0 1,-1 0-1,1 0 1,-1 1 0,1 0-1,0 0 1,0 0-1,0 1 1,0-1-1,0 1 1,0 0 0,1 1-1,-1-1 1,0 1-1,0 0 1,1 0-1,5 2 1,-10-2 5,0 1 0,0 0 0,0 0 0,1-1 0,-1 1-1,0 0 1,0 0 0,0 0 0,0 0 0,-1 0 0,1 1 0,0-1 0,0 0 0,-1 0-1,1 0 1,-1 1 0,1-1 0,-1 0 0,1 1 0,-1-1 0,0 1 0,1-1 0,-1 0-1,0 1 1,0-1 0,0 1 0,0-1 0,-1 0 0,1 1 0,0-1 0,0 0 0,-2 3-1,1 0 23,0 0 0,0 1 0,0-1 0,-1 0 0,0 0 0,0 0 0,0-1-1,0 1 1,-5 5 0,3-4 145,-1 0-1,0 0 1,0-1-1,0 0 1,-1 0-1,0 0 0,0 0 1,0-1-1,0 0 1,0 0-1,0-1 1,-1 1-1,1-2 1,-1 1-1,0-1 1,0 0-1,1 0 1,-1 0-1,-12-2 1,19 1-211,-1 0 0,0 0 0,1-1 0,-1 1 0,1 0 0,-1-1 0,1 1 0,-1 0 0,1-1 0,-1 1 0,1-1 0,-1 1 0,1-1 0,0 1 0,-1-1 0,1 1 0,0-1 0,-1 0 0,1 1 0,0-1 0,0 1 0,-1-1 0,1 0 0,0 1 0,0-1 0,0 0 0,0 1 0,0-1 0,0 1 0,0-1 0,0 0 0,0 1 0,0-1 0,0 0 0,1 1 0,-1-1 1,0 1-1,0-1 0,1 0 0,0 0 0,14-23-3725,-5 18 1788,0 0 1,0 1-1,1 0 0,-1 1 0,12-3 0,8-2-3737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29.707"/>
    </inkml:context>
    <inkml:brush xml:id="br0">
      <inkml:brushProperty name="width" value="0.025" units="cm"/>
      <inkml:brushProperty name="height" value="0.025" units="cm"/>
    </inkml:brush>
  </inkml:definitions>
  <inkml:trace contextRef="#ctx0" brushRef="#br0">70 67 10218,'0'0'13837,"-10"9"-12310,5-5-1276,0-1-104,1 0-1,0 0 0,0 1 0,0-1 1,0 1-1,0 0 0,1 0 1,0 0-1,0 0 0,0 1 0,0-1 1,1 1-1,0 0 0,0 0 1,0 0-1,-1 5 0,4-10-134,-1 1 0,1 0 0,-1-1 0,1 1 0,0-1 0,-1 1 0,1-1 0,0 1 0,0-1-1,-1 0 1,1 1 0,0-1 0,0 0 0,-1 0 0,1 0 0,0 1 0,0-1 0,0 0 0,0 0 0,-1 0 0,1 0 0,0 0 0,0 0 0,0-1-1,0 1 1,-1 0 0,1 0 0,1-1 0,28-5 133,8-5-265,53-14-801,-82 23 889,0 1 0,0 0 0,-1 0 0,1 1 0,0 0 0,0 1 0,0 0 0,9 2 0,-17-2 86,0 0 0,0 0 0,0 0 0,0 0 0,0 1 0,0-1 0,0 0 0,-1 0 0,1 1 0,-1-1 0,1 0 1,-1 1-1,1-1 0,-1 1 0,0-1 0,1 0 0,-1 1 0,0-1 0,0 1 0,0-1 0,0 1 0,-1 1 0,2 0 690,2-16-407,-3 11-339,2-7 60,-1 2-73,1 0 0,0 0 0,0 0 1,0 1-1,7-14 0,-8 19 2,0 0 1,0 0-1,0 0 1,0-1-1,0 1 0,0 0 1,0 0-1,0 0 0,1 1 1,-1-1-1,0 0 0,0 0 1,1 1-1,-1-1 1,1 1-1,-1-1 0,0 1 1,1-1-1,-1 1 0,1 0 1,-1 0-1,1 0 1,-1 0-1,1 0 0,-1 0 1,1 0-1,-1 0 0,1 1 1,-1-1-1,1 1 1,-1-1-1,0 1 0,1-1 1,-1 1-1,2 1 0,13 5 15,1-1 0,1 0 0,-1-1 0,1-1-1,-1 0 1,23 0 0,-32-3 4,-1 0 0,1-1-1,0-1 1,-1 1 0,1-1 0,-1 0 0,1-1 0,-1 0-1,0 0 1,1 0 0,-1-1 0,0 0 0,-1-1 0,1 0-1,0 0 1,-1 0 0,8-7 0,-13 10 0,1-1 1,-1 1-1,1-1 1,-1 1 0,0-1-1,0 0 1,1 1-1,-1-1 1,0 0-1,-1 0 1,1 0-1,0 0 1,0 0-1,-1 0 1,1 0-1,-1 0 1,0 0 0,0 0-1,0-3 1,0 4-4,0-1 1,-1 1-1,0 0 1,1 0 0,-1 0-1,0 0 1,1 0-1,-1 0 1,0 0 0,0 0-1,0 0 1,0 0-1,0 1 1,0-1-1,0 0 1,0 1 0,0-1-1,0 0 1,0 1-1,-1 0 1,1-1 0,0 1-1,0 0 1,-1-1-1,1 1 1,0 0 0,0 0-1,-1 0 1,1 0-1,0 0 1,-2 1-1,-3 0-3,0 0 0,0 0 0,0 1 0,0 0 0,0 0 0,0 1 0,1-1 0,-1 1 0,1 0 0,0 1 0,0 0-1,0-1 1,0 1 0,0 1 0,-4 5 0,6-7 0,0 0 1,0 0-1,0 1 0,0-1 1,1 1-1,-1 0 0,1 0 0,0-1 1,0 2-1,0-1 0,1 0 1,0 0-1,0 0 0,0 1 0,0-1 1,0 0-1,1 1 0,0-1 1,0 1-1,0-1 0,0 0 0,2 7 1,-1-9-15,1-1 0,-1 1 0,0-1 1,1 1-1,-1-1 0,1 1 0,-1-1 1,1 0-1,0 0 0,-1 0 0,1 0 1,0 0-1,0 0 0,0 0 0,0-1 0,0 1 1,0-1-1,0 1 0,0-1 0,0 0 1,4 0-1,50 1-1891,-48-1 1235,34-5-3280,0-7-2798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0.743"/>
    </inkml:context>
    <inkml:brush xml:id="br0">
      <inkml:brushProperty name="width" value="0.025" units="cm"/>
      <inkml:brushProperty name="height" value="0.025" units="cm"/>
    </inkml:brush>
  </inkml:definitions>
  <inkml:trace contextRef="#ctx0" brushRef="#br0">131 49 10025,'14'-36'7647,"-11"24"-3280,-13 27-1337,-18 48-2028,3 1 0,-31 124 0,41-132-629,14-53-360,-3 7 16,2 1 1,0-1-1,0 1 1,-1 13-1,17-43 393,-6-5-346,-2-1-1,-1 0 1,4-40 0,-8 57-176,-2 13 100,1-1-1,1 1 1,-1-1 0,1 0-1,-1 0 1,1 1 0,0-1-1,1 0 1,-1 0 0,1 0-1,0 0 1,0 0 0,0 0 0,0 0-1,1-1 1,-1 1 0,1-1-1,0 0 1,0 0 0,6 5-1,-5-6 22,1 1 1,0-1-1,0 0 0,-1 0 0,1 0 0,0-1 0,1 0 0,-1 0 0,0 0 1,0-1-1,0 1 0,1-1 0,-1-1 0,0 1 0,0-1 0,0 1 1,7-3-1,-1-1 26,-1 0-1,1-1 1,-1 0 0,0-1 0,-1 0 0,1 0 0,-1-1-1,-1 0 1,1-1 0,-1 0 0,-1 0 0,1-1-1,-1 0 1,-1 0 0,0 0 0,0-1 0,-1 0 0,0 0-1,0-1 1,-1 1 0,3-16 0,-16 72-343,3-15 450,0 0 0,2 0 0,0 34 0,5-64-141,-1 0 0,0 0 0,0 0 1,0 1-1,1-1 0,-1 0 0,0 0 0,1 0 0,-1 1 0,1-1 0,0 0 0,-1 0 0,1 0 0,0 0 0,-1 0 0,1 0 0,0-1 0,0 1 0,0 0 0,0 0 0,0 0 1,0-1-1,0 1 0,0-1 0,0 1 0,0-1 0,1 1 0,-1-1 0,0 1 0,0-1 0,0 0 0,1 0 0,-1 0 0,0 0 0,0 0 0,1 0 0,-1 0 0,0 0 0,0 0 1,0 0-1,1-1 0,-1 1 0,0-1 0,2 0 0,2 0-70,0 0 1,1-1 0,-1 0-1,0 0 1,0 0 0,0-1-1,0 0 1,8-6-1,-9 4-529,1 1-1,-1-1 1,0 0-1,-1 0 1,1-1-1,3-7 1,9-37-8713,-11 20-326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2.655"/>
    </inkml:context>
    <inkml:brush xml:id="br0">
      <inkml:brushProperty name="width" value="0.025" units="cm"/>
      <inkml:brushProperty name="height" value="0.025" units="cm"/>
    </inkml:brush>
  </inkml:definitions>
  <inkml:trace contextRef="#ctx0" brushRef="#br0">12 1 5958,'0'0'9769,"-8"57"-9609,5-20-128,3 3-192,0 5-1826,0 3-1217,-1-1-2498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1.102"/>
    </inkml:context>
    <inkml:brush xml:id="br0">
      <inkml:brushProperty name="width" value="0.025" units="cm"/>
      <inkml:brushProperty name="height" value="0.025" units="cm"/>
    </inkml:brush>
  </inkml:definitions>
  <inkml:trace contextRef="#ctx0" brushRef="#br0">0 0 8776,'0'0'19218,"55"20"-27609,-34-10-1699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1.448"/>
    </inkml:context>
    <inkml:brush xml:id="br0">
      <inkml:brushProperty name="width" value="0.025" units="cm"/>
      <inkml:brushProperty name="height" value="0.025" units="cm"/>
    </inkml:brush>
  </inkml:definitions>
  <inkml:trace contextRef="#ctx0" brushRef="#br0">197 5 12460,'0'0'9849,"-11"-1"-7548,0 0-1897,-8-1 372,0 1-1,-37 3 1,52-2-743,1 0 1,-1 0 0,0 1-1,0-1 1,1 1 0,-1 0-1,0 0 1,1 1 0,-1-1 0,1 1-1,-1 0 1,1-1 0,0 2-1,0-1 1,0 0 0,0 1-1,0-1 1,0 1 0,1 0-1,-1 0 1,1 0 0,0 0 0,-3 4-1,5-7-40,0 1-1,0-1 0,0 1 0,-1 0 1,1-1-1,0 1 0,0-1 1,0 1-1,0-1 0,0 1 0,0-1 1,0 1-1,0 0 0,0-1 0,0 1 1,0-1-1,1 1 0,-1-1 1,0 1-1,0-1 0,1 1 0,-1-1 1,0 1-1,0-1 0,1 1 1,-1-1-1,1 1 0,-1-1 0,0 0 1,1 1-1,0 0 0,22 6-413,39-7-972,-47-1 657,10 0-361,-18 0 817,0 0 1,0 1 0,0 0 0,0 0-1,0 1 1,0-1 0,0 2 0,0-1-1,0 1 1,7 3 0,-13-5 325,0 0 1,0 1 0,-1-1-1,1 1 1,0-1-1,-1 1 1,1-1 0,0 1-1,-1-1 1,1 1-1,-1 0 1,1-1 0,-1 1-1,1 0 1,-1 0-1,0-1 1,1 1 0,-1 0-1,0 0 1,1 0 0,-1-1-1,0 1 1,0 0-1,0 0 1,0 0 0,0 0-1,0 0 1,0-1-1,0 2 1,-1 0 84,0 0-1,0 0 1,0 0-1,0 0 1,0-1-1,0 1 1,-1 0-1,1-1 1,0 1-1,-1-1 1,-2 3-1,-45 26 1934,41-26-1959,-53 22 911,56-24-1207,0 0 0,1-1 0,-1 1-1,0-1 1,0 0 0,0-1 0,0 1 0,0-1 0,0 0-1,-7-1 1,19-12-6882,12 0 160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1.794"/>
    </inkml:context>
    <inkml:brush xml:id="br0">
      <inkml:brushProperty name="width" value="0.025" units="cm"/>
      <inkml:brushProperty name="height" value="0.025" units="cm"/>
    </inkml:brush>
  </inkml:definitions>
  <inkml:trace contextRef="#ctx0" brushRef="#br0">186 2 15695,'0'0'7837,"-9"-1"-6850,0 1-760,0 0 1,0 1-1,0 0 0,0 1 0,0 0 0,0 0 0,1 1 1,-1 0-1,1 1 0,0 0 0,-1 0 0,2 1 1,-1-1-1,0 2 0,1-1 0,0 1 0,-9 10 0,15-15-174,-1 0-1,1 1 1,-1-1-1,1 1 1,0-1-1,-1 1 1,1 0-1,0-1 1,0 1-1,0 0 1,0 0-1,1 0 1,-1-1-1,0 1 1,1 0-1,-1 0 1,1 0-1,0 0 1,0 0-1,0 0 1,0 0-1,0 0 1,0 1-1,0-1 1,1 3-1,1-3-87,0 0 0,-1-1 0,1 1 0,0-1 0,0 1-1,0-1 1,0 0 0,0 0 0,0 0 0,0 0 0,1 0 0,-1 0 0,0-1 0,0 1 0,1-1 0,-1 1-1,0-1 1,1 0 0,-1 0 0,0 0 0,3-1 0,8 1-1254,0-1 1,0 0 0,18-4-1,15-10-6108,-3-4-5281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2.153"/>
    </inkml:context>
    <inkml:brush xml:id="br0">
      <inkml:brushProperty name="width" value="0.025" units="cm"/>
      <inkml:brushProperty name="height" value="0.025" units="cm"/>
    </inkml:brush>
  </inkml:definitions>
  <inkml:trace contextRef="#ctx0" brushRef="#br0">109 220 13773,'0'0'7020,"-9"0"-4682,3 0-1984,0 0 0,0 0 1,1 1-1,-1-1 0,0 2 0,0-1 0,1 0 0,-10 5 0,13-5-288,-1 1 0,1-1 0,-1 1 0,1 0 0,0-1-1,0 1 1,0 0 0,0 1 0,0-1 0,0 0 0,0 0-1,1 1 1,-1-1 0,1 1 0,0 0 0,0-1 0,0 1-1,0 0 1,0 0 0,0 0 0,1-1 0,-1 1 0,1 4-1,0-5-50,-1-1-1,1 1 0,0-1 0,0 1 1,0-1-1,0 1 0,0-1 0,0 1 1,0-1-1,1 1 0,-1-1 0,1 0 1,-1 1-1,1-1 0,-1 1 1,1-1-1,0 0 0,0 1 0,-1-1 1,1 0-1,0 0 0,0 0 0,0 0 1,0 0-1,1 0 0,-1 0 0,2 2 1,1-2 7,0 0 0,0 0 0,1-1 0,-1 1 0,0-1 0,0 0 0,0 0 0,0 0 0,7-1 0,-5 0-27,0 0 0,-1-1 0,1 1 1,0-1-1,-1 0 0,0-1 0,1 1 1,-1-1-1,0 0 0,0 0 0,0-1 1,-1 0-1,5-4 0,7-8-126,-2 0 0,16-23 0,-6 7 190,-42 88-58,15-44 4,1-4 50,0 0 0,0 0 0,1 0 0,0 0 0,1 0 0,-1 0 0,3 14 0,-2-20-37,1 0 0,-1 0 0,1 0 0,0 0 0,0 0 0,0 0 0,0 0 1,0 0-1,0-1 0,1 1 0,-1 0 0,0-1 0,1 1 0,0-1 0,-1 1 0,1-1 0,0 0 0,0 0 0,-1 1 0,1-1 0,0-1 0,0 1 0,0 0 0,0 0 0,1-1 0,-1 1 0,0-1 0,0 0 0,0 1 0,0-1 0,0 0 0,3-1 0,5 1 2,0-2 0,0 1 0,-1-1 0,1-1 0,-1 0 0,0 0 0,0-1-1,0 0 1,0 0 0,-1-1 0,1-1 0,-1 1 0,-1-1 0,1 0 0,10-12 0,5-5-69,-2-1 0,0-1 0,25-40 0,-35 49 48,-1-1-1,-1 0 0,0 0 1,-2 0-1,1-1 1,7-35-1,-14 53 2,-1 0 1,0-1-1,0 1 0,0 0 0,0-1 0,0 1 0,0 0 0,0 0 0,0-1 0,0 1 0,0 0 0,0-1 0,0 1 1,0 0-1,0-1 0,0 1 0,0 0 0,0 0 0,0-1 0,0 1 0,0 0 0,0-1 0,0 1 0,-1 0 0,1 0 1,0-1-1,0 1 0,0 0 0,-1 0 0,1-1 0,0 1 0,0 0 0,0 0 0,-1 0 0,1-1 0,0 1 0,0 0 1,-1 0-1,1 0 0,0 0 0,-1 0 0,1 0 0,-1-1 0,-14 8 66,-14 17 83,7-1 63,2 1 0,-25 38 0,40-53-152,-1 1 0,1-1-1,0 1 1,1 0-1,0 1 1,1-1 0,0 1-1,0 0 1,1-1 0,0 19-1,2-28-70,0 1 0,0 0 0,1-1-1,-1 1 1,1 0 0,-1-1 0,1 1 0,0-1 0,0 1-1,0-1 1,0 1 0,0-1 0,0 1 0,0-1-1,0 0 1,0 0 0,0 0 0,1 0 0,-1 0 0,1 0-1,-1 0 1,1 0 0,-1 0 0,1 0 0,-1-1-1,1 1 1,0-1 0,-1 1 0,1-1 0,0 0 0,2 1-1,6 0-1257,0 0 0,-1 0-1,1-1 1,12-2-1,9-2-7367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2.840"/>
    </inkml:context>
    <inkml:brush xml:id="br0">
      <inkml:brushProperty name="width" value="0.025" units="cm"/>
      <inkml:brushProperty name="height" value="0.025" units="cm"/>
    </inkml:brush>
  </inkml:definitions>
  <inkml:trace contextRef="#ctx0" brushRef="#br0">62 0 4260,'0'0'21610,"0"13"-20986,-9 77-3,-22 97 0,9-63 513,23-116-610,3-11-163,15-24 1,20-47-216,-10 4-102,-15 36-99,1 0 0,1 1 0,21-31 0,-33 60-4,-1 0-1,1 0 0,-1 0 1,1 1-1,0-1 1,0 1-1,1 0 0,-1 0 1,7-3-1,-8 5-45,0 0 0,-1 0 0,1 0-1,0 0 1,0 0 0,0 0 0,0 1 0,0 0 0,0-1-1,0 1 1,-1 0 0,1 0 0,0 1 0,0-1-1,0 1 1,0-1 0,0 1 0,3 1 0,-5-2 83,0 1 0,0-1 0,-1 1 0,1-1 0,0 1 1,0 0-1,0-1 0,-1 1 0,1 0 0,0 0 0,-1-1 0,1 1 1,0 0-1,-1 0 0,1 0 0,-1 0 0,1 0 0,-1 0 1,0 0-1,1 0 0,-1 0 0,0 0 0,0 0 0,0 0 0,0 0 1,0 0-1,0 0 0,0 0 0,0 0 0,0 0 0,0 0 1,0 0-1,-1 0 0,1 0 0,0 0 0,-1 0 0,1 0 0,-1 0 1,1-1-1,-1 1 0,1 0 0,-1 0 0,0 0 0,1-1 0,-2 2 1,-1 2 50,-1 1 0,0-1 0,0 0 0,0-1 1,0 1-1,-8 5 0,-1-3 113,0 0 0,0-1 0,0 0 0,-1-1 0,1 0 0,-1-1 0,0-1 0,0 0 0,-18-1 0,55-21-7413,-2 11 1580,3 1-3117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3.559"/>
    </inkml:context>
    <inkml:brush xml:id="br0">
      <inkml:brushProperty name="width" value="0.025" units="cm"/>
      <inkml:brushProperty name="height" value="0.025" units="cm"/>
    </inkml:brush>
  </inkml:definitions>
  <inkml:trace contextRef="#ctx0" brushRef="#br0">103 210 11082,'0'0'7581,"1"-8"-5339,2-28-817,-3 36-1380,1-1 0,-1 1-1,0 0 1,0-1 0,0 1-1,0-1 1,0 1 0,0-1-1,0 1 1,0-1-1,0 1 1,0 0 0,0-1-1,0 1 1,0-1 0,-1 1-1,1-1 1,0 1 0,0 0-1,0-1 1,-1 1-1,1-1 1,0 1 0,0 0-1,-1-1 1,1 1 0,0 0-1,-1-1 1,1 1 0,0 0-1,-1 0 1,1-1-1,-1 1 1,1 0 0,0 0-1,-1 0 1,1 0 0,-1-1-1,1 1 1,-1 0 0,1 0-1,0 0 1,-1 0-1,1 0 1,-1 0 0,1 0-1,-1 0 1,1 0 0,-1 0-1,1 1 1,0-1 0,-1 0-1,1 0 1,-1 0-1,1 0 1,0 1 0,-1-1-1,-20 13 506,12-4-206,0 1 0,1 0 0,0 0 0,-11 20 0,17-26-272,0 0 1,-1 0-1,1 1 1,1-1-1,-1 1 1,1-1-1,0 1 1,0 0-1,0-1 1,0 1-1,1 0 1,0-1-1,0 1 1,0 0-1,0 0 1,2 5 0,-1-9-64,0 1 0,0-1 0,0 0 1,0 0-1,0 0 0,0 0 1,0 0-1,0 0 0,1 0 0,-1 0 1,0 0-1,1 0 0,-1-1 0,0 1 1,1-1-1,-1 1 0,1-1 1,-1 1-1,1-1 0,-1 0 0,1 0 1,-1 0-1,1 0 0,-1 0 1,1 0-1,-1 0 0,1 0 0,-1-1 1,1 1-1,-1 0 0,3-2 1,1 1 15,0 0 1,0-1-1,1 0 1,-1 0 0,0 0-1,-1 0 1,9-6-1,-7 2 2,1 0 0,-1-1-1,-1 1 1,1-1 0,-1-1 0,0 1-1,-1-1 1,0 0 0,0 0-1,0 0 1,-1 0 0,-1 0-1,1-1 1,-1 0 0,-1 1-1,1-1 1,-2 0 0,1-11 0,-1 20-28,-1 1 0,1-1 0,0 0 0,0 0 0,0 0 0,0 0 1,-1 1-1,1-1 0,0 0 0,0 0 0,-1 0 0,1 0 1,0 0-1,0 0 0,0 0 0,-1 0 0,1 1 0,0-1 1,0 0-1,-1 0 0,1 0 0,0 0 0,-1 0 0,1 0 1,0 0-1,0-1 0,-1 1 0,1 0 0,0 0 0,0 0 1,0 0-1,-1 0 0,1 0 0,0 0 0,0 0 0,-1-1 1,1 1-1,0 0 0,0 0 0,0 0 0,0 0 0,-1-1 1,1 1-1,0 0 0,0 0 0,0-1 0,0 1 0,0 0 1,0 0-1,-1 0 0,1-1 0,0 1 0,0 0 0,0 0 1,0-1-1,0 1 0,0 0 0,0 0 0,0-1 0,0 1 1,0 0-1,0-1 0,-11 23-43,11-20 43,-1 1-1,1-1 1,0 0-1,0 0 1,0 0-1,0 0 1,0 0-1,1 0 0,-1 0 1,1 0-1,-1 0 1,1 0-1,0 0 1,0 0-1,-1 0 1,1 0-1,1 0 0,-1 0 1,0-1-1,0 1 1,1 0-1,-1-1 1,1 1-1,-1-1 1,3 2-1,-1-2 6,1 1-1,0-1 1,-1 0 0,1-1-1,0 1 1,-1 0 0,1-1-1,0 0 1,0 0-1,0 0 1,-1-1 0,1 1-1,7-2 1,-2-1 7,0 0-1,-1-1 1,1 0-1,-1 0 1,1-1-1,-1 0 1,-1-1-1,1 0 1,-1 0-1,0 0 1,12-14 0,-5 3 5,1-1 0,-2 0 1,20-37-1,-31 50-6,0 2-2,0-1 0,0 0 0,0 0-1,-1 0 1,1 0 0,-1 0 0,0 0 0,0-6-1,-12 19-193,-1 6 269,1 1 0,0 0 0,1 1 0,1 0 0,1 0 1,0 1-1,1 0 0,1 1 0,1 0 0,0 0 1,-3 38-1,8-56-75,-1 1 0,1-1 1,0 1-1,0-1 0,0 0 0,0 1 1,1-1-1,-1 0 0,0 1 1,1-1-1,-1 0 0,0 1 0,1-1 1,0 0-1,-1 0 0,1 1 1,0-1-1,-1 0 0,1 0 0,0 0 1,0 0-1,0 0 0,0 0 1,0 0-1,2 1 0,-1-1 8,0-1-1,0 1 1,0-1-1,0 0 1,0 0 0,1 0-1,-1 0 1,0 0-1,0 0 1,0 0-1,0-1 1,0 1 0,0-1-1,0 0 1,2 0-1,5-3 32,0 0-1,0-1 1,0 0-1,-1-1 1,1 0-1,7-7 1,6-11-13,0 0 0,-2-2 0,22-36 0,-31 46-42,-17 55-206,1-26 228,1 1 0,1-1-1,0 1 1,1-1 0,0 1-1,1 0 1,1-1 0,1 19-1,-1-30-29,0-1 0,1 1-1,-1-1 1,1 0 0,-1 1 0,1-1-1,0 1 1,-1-1 0,1 0-1,0 0 1,0 0 0,0 1 0,0-1-1,0 0 1,0 0 0,0 0 0,1 0-1,-1-1 1,0 1 0,0 0-1,1 0 1,-1-1 0,1 1 0,-1-1-1,0 1 1,1-1 0,-1 1-1,1-1 1,-1 0 0,1 0 0,-1 0-1,1 0 1,-1 0 0,1 0 0,-1 0-1,3-1 1,-1 1-414,1-1 0,-1 0 0,1 0 0,-1 0 0,1 0 0,-1-1 0,1 1 0,-1-1 0,0 0 0,0 0 0,0 0 0,0 0 0,0 0 0,2-3 0,12-21-5618,-2-5-3524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3.918"/>
    </inkml:context>
    <inkml:brush xml:id="br0">
      <inkml:brushProperty name="width" value="0.025" units="cm"/>
      <inkml:brushProperty name="height" value="0.025" units="cm"/>
    </inkml:brush>
  </inkml:definitions>
  <inkml:trace contextRef="#ctx0" brushRef="#br0">10 1 12300,'0'0'13709,"-9"47"-14830,16-37-2050,3-1-2915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4.260"/>
    </inkml:context>
    <inkml:brush xml:id="br0">
      <inkml:brushProperty name="width" value="0.025" units="cm"/>
      <inkml:brushProperty name="height" value="0.025" units="cm"/>
    </inkml:brush>
  </inkml:definitions>
  <inkml:trace contextRef="#ctx0" brushRef="#br0">185 21 8616,'0'0'15044,"-11"-4"-13518,9 3-1467,-6-2 169,0 0 1,0 0 0,0 1-1,0 0 1,-15-1-1,19 3-196,1 0 0,-1 0 1,1 1-1,-1-1 0,1 1 0,0 0 0,-1 0 0,1 0 0,0 0 0,0 1 0,-1-1 0,1 1 0,0 0 0,1 0 0,-1 0 0,0 0 1,0 0-1,1 1 0,-1-1 0,-2 5 0,0 0 41,0 0 1,0 1-1,1 0 0,0 0 1,0 0-1,1 0 0,0 0 1,-2 10-1,4-16-51,1 0 0,-1 0-1,1 0 1,-1 0 0,1 0 0,0 0 0,0 0-1,0 0 1,0 0 0,0 0 0,1 0 0,-1 0-1,1 0 1,-1 0 0,1 0 0,0 0 0,-1-1-1,1 1 1,0 0 0,0 0 0,1 0 0,-1-1-1,0 1 1,0-1 0,1 1 0,-1-1 0,1 1-1,-1-1 1,1 0 0,0 0 0,-1 0 0,1 0-1,0 0 1,0 0 0,0 0 0,0-1 0,0 1-1,0-1 1,3 1 0,61 5-2614,-22-9-7623,-18-4-5736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4.714"/>
    </inkml:context>
    <inkml:brush xml:id="br0">
      <inkml:brushProperty name="width" value="0.025" units="cm"/>
      <inkml:brushProperty name="height" value="0.025" units="cm"/>
    </inkml:brush>
  </inkml:definitions>
  <inkml:trace contextRef="#ctx0" brushRef="#br0">78 0 11563,'0'0'15070,"-2"10"-14435,0-2-519,-1 0-26,2-1 0,-1 1 0,1 0-1,0-1 1,0 10 0,1-15-82,0-1 1,1 1-1,-1 0 0,0-1 1,0 1-1,1 0 0,-1-1 1,1 1-1,-1-1 0,1 1 0,0 0 1,0-1-1,0 0 0,-1 1 1,1-1-1,1 1 0,-1-1 1,0 0-1,0 0 0,0 0 1,1 0-1,-1 0 0,0 0 1,1 0-1,-1 0 0,1 0 0,-1-1 1,1 1-1,0 0 0,-1-1 1,1 0-1,2 1 0,4 0-29,-1-1-1,1-1 1,-1 1-1,1-1 1,-1 0-1,0-1 1,0 0-1,1 0 0,-1 0 1,0-1-1,-1 0 1,1 0-1,0-1 1,-1 0-1,0 0 1,11-10-1,10-4-268,-27 18 285,0-1-1,0 1 1,1 0 0,-1 0 0,0 0-1,0 0 1,0 0 0,1 0 0,-1 0 0,0-1-1,0 1 1,1 0 0,-1 0 0,0 0-1,0 0 1,1 0 0,-1 0 0,0 0 0,0 0-1,1 0 1,-1 0 0,0 1 0,0-1-1,1 0 1,-1 0 0,0 0 0,0 0 0,0 0-1,1 0 1,-1 0 0,0 1 0,0-1 0,0 0-1,1 0 1,-1 0 0,0 0 0,0 1-1,0-1 1,0 0 0,0 0 0,1 1 0,-1-1-1,0 0 1,0 0 0,0 0 0,0 1-1,0-1 1,0 0 0,0 0 0,0 1 0,0-1-1,0 0 1,0 0 0,0 1 0,0 25-63,-10 28 231,-13 32 872,-65 157 1,87-241-1015,0 0 0,0 0 0,0 0 0,0 0-1,0 0 1,0 0 0,0 0 0,-1-1 0,1 1 0,-1 0 0,1-1 0,-1 1 0,0-1 0,0 1 0,1-1 0,-1 0 0,0 0-1,0 0 1,0 0 0,0 0 0,-1 0 0,1-1 0,0 1 0,0 0 0,0-1 0,-1 0 0,1 0 0,0 0 0,-3 0 0,1-1-4,0 0 1,1 0-1,-1-1 1,0 1-1,0-1 1,1 0-1,-1 0 0,1-1 1,0 1-1,0-1 1,0 1-1,0-1 1,0 0-1,0 0 1,-3-5-1,2 2-49,0 1 0,1-1 0,-1 0 0,1 0-1,0 0 1,1 0 0,-1 0 0,1-1 0,1 1 0,-1-1-1,1 1 1,0-1 0,0-11 0,2 14-109,-1-1 0,1 1 1,0-1-1,0 1 0,0 0 0,1-1 1,0 1-1,-1 0 0,1 0 1,1 0-1,-1 0 0,1 0 0,-1 1 1,1-1-1,0 1 0,0-1 0,1 1 1,-1 0-1,1 1 0,7-6 0,79-37-8667,-29 18-4565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2.247"/>
    </inkml:context>
    <inkml:brush xml:id="br0">
      <inkml:brushProperty name="width" value="0.025" units="cm"/>
      <inkml:brushProperty name="height" value="0.025" units="cm"/>
    </inkml:brush>
  </inkml:definitions>
  <inkml:trace contextRef="#ctx0" brushRef="#br0">5 1 14414,'0'0'6149,"-1"8"-4878,0 4-870,0-1 26,0-1 1,0 1-1,2 19 1,-1-28-387,0 0 1,0-1-1,1 1 0,-1 0 0,0 0 1,1-1-1,-1 1 0,1 0 0,0 0 1,0-1-1,-1 1 0,1-1 0,0 1 1,0-1-1,0 1 0,1-1 0,-1 1 1,0-1-1,0 0 0,1 0 0,-1 0 1,1 0-1,-1 0 0,1 0 0,0 0 1,-1 0-1,1 0 0,0-1 0,-1 1 1,4 0-1,3-1 117,1-1 1,-1 0-1,1 0 0,-1-1 1,1 0-1,-1 0 1,0-1-1,0 0 0,0-1 1,-1 1-1,1-2 1,-1 1-1,14-11 0,-15 10-151,1 0 0,0 0-1,0 1 1,0 0 0,1 0 0,0 1-1,-1 0 1,1 0 0,0 1-1,0 0 1,1 0 0,-1 1 0,15-1-1,-22 2-5,0 1-1,0-1 1,0 0-1,0 1 0,1-1 1,-1 1-1,0 0 1,0-1-1,0 1 0,-1 0 1,1-1-1,0 1 1,0 0-1,0 0 0,0 0 1,-1 0-1,1 0 0,0 0 1,-1 0-1,1 0 1,-1 0-1,1 0 0,-1 0 1,1 2-1,7 36 147,-1-9-42,-7-30-93,1 1 0,-1 0 0,1-1 0,0 1 0,-1-1 1,1 0-1,0 1 0,-1-1 0,1 0 0,0 1 0,-1-1 0,1 0 0,0 1 0,0-1 0,-1 0 1,1 0-1,0 0 0,0 0 0,-1 0 0,1 0 0,0 0 0,0 0 0,0 0 0,-1 0 0,1-1 0,0 1 1,0 0-1,-1 0 0,1-1 0,0 1 0,27-14 141,-21 11-174,34-14-1006,0 0-6722,-26 9-985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3.650"/>
    </inkml:context>
    <inkml:brush xml:id="br0">
      <inkml:brushProperty name="width" value="0.025" units="cm"/>
      <inkml:brushProperty name="height" value="0.025" units="cm"/>
    </inkml:brush>
  </inkml:definitions>
  <inkml:trace contextRef="#ctx0" brushRef="#br0">0 57 9129,'0'0'8199,"51"23"-7750,-3-26 191,11-10-255,9-2-225,8 0-64,5 3-993,-1 2-1697,-2 2-1730,-8 5-3972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2.620"/>
    </inkml:context>
    <inkml:brush xml:id="br0">
      <inkml:brushProperty name="width" value="0.025" units="cm"/>
      <inkml:brushProperty name="height" value="0.025" units="cm"/>
    </inkml:brush>
  </inkml:definitions>
  <inkml:trace contextRef="#ctx0" brushRef="#br0">0 1 4901,'0'0'19602,"67"2"-29435,-39 8-3300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2.978"/>
    </inkml:context>
    <inkml:brush xml:id="br0">
      <inkml:brushProperty name="width" value="0.025" units="cm"/>
      <inkml:brushProperty name="height" value="0.025" units="cm"/>
    </inkml:brush>
  </inkml:definitions>
  <inkml:trace contextRef="#ctx0" brushRef="#br0">179 5 18033,'0'0'7442,"-11"-2"-6700,7 1-714,0 0 1,-1 1-1,1-1 1,0 1-1,-1 0 1,1 0-1,-1 1 1,1-1-1,-1 1 1,1 0-1,0 0 0,0 0 1,0 1-1,-1 0 1,1 0-1,0 0 1,1 0-1,-1 0 1,0 1-1,1 0 1,-1-1-1,1 1 1,-3 4-1,-40 45 244,44-49-239,-1 1 0,1 0 1,0-1-1,0 1 0,0 0 0,0 0 0,1 0 1,-1 0-1,1 0 0,0 1 0,0-1 0,1 0 1,-1 8-1,2-10-24,-1-1 0,1 0 0,0 0 0,0 0 0,-1 0 0,1 0-1,0 0 1,0 0 0,0-1 0,0 1 0,0 0 0,0 0 0,0-1 0,0 1 0,0 0 0,1-1 0,-1 1 0,0-1 0,0 0 0,0 1 0,1-1 0,-1 0 0,0 0 0,0 0 0,1 0-1,-1 0 1,3 0 0,45-1-40,-41 0-92,49-9-2608,-2-11-3507,-23 5-547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3.354"/>
    </inkml:context>
    <inkml:brush xml:id="br0">
      <inkml:brushProperty name="width" value="0.025" units="cm"/>
      <inkml:brushProperty name="height" value="0.025" units="cm"/>
    </inkml:brush>
  </inkml:definitions>
  <inkml:trace contextRef="#ctx0" brushRef="#br0">23 21 12043,'0'0'13891,"2"9"-13363,-1 7-262,-1 0-1,-1 0 0,0 0 1,-1 0-1,0-1 0,-9 29 1,7-28 161,0 26 673,28-70 443,-18 14-1514,-1 0 0,0 0 0,-1 0 0,-1-1 0,0 0 0,-1 0 1,0 0-1,-2 0 0,1 0 0,-3-18 0,2 32-37,0 0 1,0 1-1,0-1 1,0 0-1,0 1 1,0-1-1,0 1 1,0-1-1,0 0 1,0 1-1,0-1 1,0 0-1,0 1 1,-1-1-1,1 1 1,0-1-1,0 0 1,-1 1-1,1-1 1,0 1-1,-1-1 1,1 1-1,-1-1 1,1 1-1,-1-1 1,1 1-1,-1-1 1,1 1-1,-1 0 1,1-1-1,-1 1 1,1 0-1,-1 0 1,1-1-1,-1 1 1,0 0-1,1 0 1,-1 0-1,0 0 1,1 0-1,-1-1 1,0 1-1,0 1-5,0 0-1,0-1 0,0 1 0,0 0 0,0-1 1,0 1-1,1 0 0,-1 0 0,0 0 1,1 0-1,-1 0 0,0 0 0,1 0 0,-1 0 1,1 0-1,-1 0 0,1 0 0,0 0 0,-1 0 1,1 0-1,0 0 0,0 0 0,0 0 0,0 2 1,0 0 38,1-1 0,-1 1 0,1-1 0,0 1 1,-1-1-1,1 1 0,0-1 0,0 0 0,1 1 0,-1-1 1,0 0-1,1 0 0,0 0 0,-1 0 0,1 0 0,0 0 1,0-1-1,0 1 0,0-1 0,0 1 0,0-1 0,1 0 1,-1 0-1,0 0 0,1 0 0,-1 0 0,1 0 0,-1 0 1,1-1-1,-1 0 0,3 1 0,1 0-399,-1-1 1,1 1-1,-1-1 1,1 0-1,-1 0 0,10-2 1,6-5-4468,-4-4-3413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3.883"/>
    </inkml:context>
    <inkml:brush xml:id="br0">
      <inkml:brushProperty name="width" value="0.025" units="cm"/>
      <inkml:brushProperty name="height" value="0.025" units="cm"/>
    </inkml:brush>
  </inkml:definitions>
  <inkml:trace contextRef="#ctx0" brushRef="#br0">0 136 7687,'0'0'16640,"10"3"-15401,-7-2-1177,1 0 0,0-1 0,-1 1 1,1-1-1,0 0 0,0 0 0,0 0 1,0 0-1,-1-1 0,1 1 1,0-1-1,-1 0 0,1 0 0,0 0 1,-1-1-1,1 0 0,-1 1 1,0-1-1,1 0 0,-1 0 0,0-1 1,0 1-1,-1-1 0,1 1 1,0-1-1,3-6 0,1 2-8,31-36 107,-35 40-102,-1 0 0,0 0 0,0 0 0,0 0 0,0-1 0,-1 1 0,1-1 0,-1 1 0,0-1 0,0 0 0,0 0 0,0-3 0,-2 6-56,1 1-1,0 0 0,0-1 0,0 1 1,-1 0-1,1-1 0,0 1 0,-1 0 1,1 0-1,0-1 0,0 1 0,-1 0 1,1 0-1,0 0 0,-1-1 0,1 1 1,0 0-1,-1 0 0,1 0 0,-1 0 1,1 0-1,0 0 0,-1 0 0,1 0 1,0 0-1,-1 0 0,1 0 0,-1 0 1,1 0-1,0 0 0,-1 0 0,1 0 0,0 0 1,-1 0-1,1 1 0,0-1 0,-1 0 1,1 0-1,0 0 0,-1 1 0,1-1 1,0 0-1,-1 0 0,1 1 0,-18 9-151,9-2 138,0 0-1,1 0 0,0 0 1,0 1-1,1 1 0,0-1 1,1 1-1,0 0 0,1 1 1,0-1-1,0 1 0,1 0 1,1 0-1,0 0 0,-3 24 0,5-34 12,2-1 0,-1 1-1,0 0 1,0 0-1,0-1 1,0 1-1,0 0 1,1 0-1,-1-1 1,0 1-1,0 0 1,1-1-1,-1 1 1,1 0-1,-1-1 1,1 1 0,-1-1-1,1 1 1,-1-1-1,1 1 1,-1-1-1,1 1 1,0-1-1,-1 1 1,1-1-1,0 0 1,-1 1-1,1-1 1,0 0-1,1 1 1,30-1-296,30-18-1721,20-23-4223,-29 12-1763,-9 3-3421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4.254"/>
    </inkml:context>
    <inkml:brush xml:id="br0">
      <inkml:brushProperty name="width" value="0.025" units="cm"/>
      <inkml:brushProperty name="height" value="0.025" units="cm"/>
    </inkml:brush>
  </inkml:definitions>
  <inkml:trace contextRef="#ctx0" brushRef="#br0">119 14 11082,'0'0'7885,"-9"4"-5797,4-2-1928,-5 3 336,0-1 1,1 2-1,-1-1 1,1 1-1,0 1 1,1 0-1,0 0 1,0 0-1,-14 18 0,22-25-494,0 0 0,0 0-1,-1 0 1,1 0-1,0 0 1,0 1 0,0-1-1,0 0 1,0 0-1,0 0 1,-1 1 0,1-1-1,0 0 1,0 0-1,0 1 1,0-1 0,0 0-1,0 0 1,0 0-1,0 1 1,0-1 0,0 0-1,0 0 1,0 1-1,0-1 1,0 0 0,0 0-1,0 1 1,0-1-1,1 0 1,-1 0-1,0 0 1,0 1 0,0-1-1,0 0 1,0 0-1,0 0 1,1 0 0,-1 1-1,0-1 1,0 0-1,0 0 1,0 0 0,1 0-1,-1 0 1,0 1-1,0-1 1,0 0 0,1 0-1,15-2 158,17-13 88,12-25-119,-38 33-108,0 0 0,1 0-1,0 1 1,0-1 0,0 2 0,10-6 0,-18 11-29,1 1-1,-1-1 1,0 1 0,1-1-1,-1 1 1,1-1 0,-1 1-1,0-1 1,0 1 0,1-1-1,-1 1 1,0 0 0,0-1-1,0 1 1,0-1 0,1 1-1,-1 0 1,0-1 0,0 1-1,0-1 1,0 1 0,0 0-1,-1-1 1,1 1 0,0 0-1,0-1 1,0 1 0,-1 0-1,-2 24-269,-16 27 230,15-43-35,0 0 0,1 0 1,0 1-1,0-1 0,1 1 1,-2 18-1,5-27-45,-1 0 0,0-1 1,0 1-1,0 0 0,0-1 0,1 1 1,-1 0-1,0-1 0,1 1 0,-1 0 1,1-1-1,-1 1 0,1-1 0,-1 1 0,1 0 1,-1-1-1,1 0 0,-1 1 0,1-1 1,0 1-1,-1-1 0,1 0 0,0 1 0,-1-1 1,1 0-1,0 1 0,-1-1 0,1 0 1,0 0-1,0 0 0,-1 0 0,1 0 0,0 0 1,-1 0-1,1 0 0,0 0 0,0 0 1,-1 0-1,1-1 0,0 1 0,0 0 0,-1 0 1,1-1-1,0 1 0,-1 0 0,1-1 1,-1 1-1,2-1 0,36-19-6282,-4-9-2227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4.598"/>
    </inkml:context>
    <inkml:brush xml:id="br0">
      <inkml:brushProperty name="width" value="0.025" units="cm"/>
      <inkml:brushProperty name="height" value="0.025" units="cm"/>
    </inkml:brush>
  </inkml:definitions>
  <inkml:trace contextRef="#ctx0" brushRef="#br0">143 0 11275,'0'0'5701,"-8"8"-4356,7-7-1313,-9 9 346,0 0-1,1 0 1,1 1-1,0 0 1,0 0-1,1 1 0,1 0 1,0 0-1,-6 17 1,16-28-234,0 0 1,0 0 0,0-1 0,0 1-1,0-1 1,0 0 0,0 0 0,4-1-1,-4 1-160,16 0 41,-9-1-1218,0 0 0,0 1 1,-1 1-1,15 2 1,-23-3 1082,0 1 0,-1-1 0,1 0 0,-1 1 0,1-1 0,0 1 0,-1 0 0,1-1 0,-1 1 0,0 0 0,1 0 0,-1 0 0,0 0 0,1 0 0,-1 0 0,0 1 0,0-1 0,0 0 0,0 1 0,0-1 0,0 0 0,0 1 0,-1-1 0,1 1 0,0 0 0,-1-1 0,1 1 0,-1-1 0,0 1 0,0 0 0,1-1 0,-1 1 0,0 3 0,-1-2 430,0 0 0,0 0-1,-1-1 1,1 1 0,-1 0 0,1-1 0,-1 1 0,0-1 0,0 1 0,0-1 0,0 0 0,0 0 0,0 0 0,-1 0 0,1 0 0,-1 0-1,1-1 1,-1 1 0,0-1 0,0 0 0,-5 2 0,-6 3 373,0-2 1,1 0-1,-19 4 1,31-8-695,-43 4 642,42-4-925,-1 0 1,1 0-1,0 0 1,-1 0-1,1 0 1,0-1-1,0 1 0,0-1 1,-1 0-1,1 0 1,0 1-1,0-1 1,0-1-1,0 1 1,0 0-1,-2-3 1,-6-10-6978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5.081"/>
    </inkml:context>
    <inkml:brush xml:id="br0">
      <inkml:brushProperty name="width" value="0.025" units="cm"/>
      <inkml:brushProperty name="height" value="0.025" units="cm"/>
    </inkml:brush>
  </inkml:definitions>
  <inkml:trace contextRef="#ctx0" brushRef="#br0">0 107 4324,'0'0'8504,"11"1"-4425,8 0-2777,3 0 449,0-1 0,0 0 1,34-6-1,-51 6-1652,0-1 0,-1 0 0,1 0 0,0-1 0,0 1 0,-1-1 0,1 0 0,-1 0 0,1-1 0,-1 1 0,0-1 0,0 0-1,0 0 1,0-1 0,-1 1 0,1-1 0,-1 1 0,0-1 0,0 0 0,0 0 0,-1-1 0,1 1 0,1-6 0,-3 9-73,-1 0 1,0 1-1,1-1 1,-1 0-1,0 0 1,0 0-1,1 0 1,-1 0-1,0 1 1,0-1 0,0 0-1,0 0 1,0 0-1,0 0 1,0 0-1,-1 0 1,1 1-1,0-1 1,0 0-1,-1 0 1,1 0-1,0 1 1,-1-1-1,1 0 1,-1 0-1,1 1 1,-1-1-1,0 0 1,1 1-1,-1-1 1,1 0-1,-1 1 1,0-1-1,-1 0 1,-1 0 2,0 0 1,0 1-1,0-1 0,0 0 1,0 1-1,0 0 0,0 0 1,0 0-1,0 0 0,-5 1 1,-2 1-22,0 0 1,-1 0-1,1 1 1,0 1 0,-16 7-1,15-3-16,0 0 0,0 1 0,1 0 0,-13 14 0,20-20 0,0 0 0,1 0 0,-1 1 1,1-1-1,-1 1 0,1-1 1,0 1-1,1 0 0,-1 0 1,0 0-1,1 0 0,0 0 1,0 0-1,0 0 0,1 0 1,-1 0-1,1 0 0,1 6 0,-1-8 7,1 0 0,0-1 0,0 0 0,0 1-1,0-1 1,1 1 0,-1-1 0,0 0 0,0 0-1,1 0 1,-1 0 0,1 0 0,-1 0-1,1 0 1,-1 0 0,1-1 0,0 1 0,-1-1-1,1 1 1,0-1 0,0 0 0,-1 1-1,1-1 1,0 0 0,3 0 0,55-1-390,-48 0 120,9 0-1150,1-2 1,0-1 0,26-8 0,11-5-5311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6.059"/>
    </inkml:context>
    <inkml:brush xml:id="br0">
      <inkml:brushProperty name="width" value="0.025" units="cm"/>
      <inkml:brushProperty name="height" value="0.025" units="cm"/>
    </inkml:brush>
  </inkml:definitions>
  <inkml:trace contextRef="#ctx0" brushRef="#br0">175 212 16111,'0'0'5002,"-5"-8"-3448,4 6-1484,-2-2 34,1 1 0,-1-1 0,0 1 0,0-1 0,0 1 1,0 0-1,-7-5 0,8 7-93,0 0-1,0 0 1,1 0 0,-1 1 0,0-1 0,0 1 0,0-1 0,0 1-1,0 0 1,0-1 0,0 1 0,0 0 0,0 1 0,0-1-1,0 0 1,0 0 0,0 1 0,0-1 0,0 1 0,0 0-1,1 0 1,-1-1 0,0 1 0,0 0 0,1 1 0,-1-1-1,-2 2 1,-4 3 22,1-1 1,0 1-1,0 0 0,1 1 0,-1 0 0,1 0 0,1 0 1,0 1-1,0-1 0,0 1 0,1 0 0,0 1 1,-3 8-1,7-16-19,0-1 0,-1 1 1,1-1-1,0 1 0,0-1 0,0 1 1,0-1-1,0 1 0,0 0 1,0-1-1,0 1 0,0-1 1,0 1-1,0-1 0,1 1 0,-1-1 1,0 1-1,0-1 0,0 1 1,1-1-1,-1 1 0,0-1 1,1 1-1,-1-1 0,0 0 0,1 1 1,-1-1-1,0 0 0,1 1 1,-1-1-1,1 0 0,-1 1 1,1-1-1,-1 0 0,1 0 0,-1 1 1,1-1-1,0 0 0,26-3 362,26-21-7,-37 12-316,1 0 0,23-24 0,-35 31 13,1 0 1,-1-1 0,0 0-1,-1 0 1,0-1 0,0 1-1,0-1 1,0 0-1,-1 0 1,2-8 0,-27 50-147,17-21 61,0 0 0,1 0 1,1 1-1,0 0 0,1-1 1,0 1-1,1 17 0,1-31 18,0 0 1,0 1-1,0-1 0,0 0 0,1 1 0,-1-1 1,0 0-1,0 1 0,1-1 0,-1 0 1,1 0-1,-1 1 0,1-1 0,0 0 0,-1 0 1,1 0-1,0 0 0,0 0 0,0 0 0,0 0 1,0 0-1,0 0 0,0 0 0,0 0 0,1 0 1,1 0 10,-1-1 1,0 1 0,0-1 0,1 0-1,-1 1 1,0-1 0,1 0 0,-1 0 0,0-1-1,0 1 1,1 0 0,-1-1 0,3-1-1,4-1 33,-1 0-1,0-1 1,0 0-1,0 0 0,0-1 1,11-9-1,-6 2-27,-1 0 0,0-1-1,-1 0 1,-1-1 0,0 0-1,0-1 1,-2 0 0,0 0-1,0-1 1,-2 0 0,7-23-1,-9 23-599,-1 0 0,0 0 0,-1-1 0,-1-16 0,-1 33 446,0 0-1,0 0 1,-1 0-1,1 1 1,0-1 0,0 0-1,0 0 1,-1 0-1,1 0 1,0 0-1,0 0 1,0 0 0,-1 1-1,1-1 1,0 0-1,0 0 1,-1 0-1,1 0 1,0 0 0,0 0-1,-1 0 1,1 0-1,0 0 1,0 0-1,0-1 1,-1 1 0,1 0-1,0 0 1,0 0-1,-1 0 1,1 0 0,0 0-1,0 0 1,0 0-1,-1-1 1,1 1-1,0 0 1,0 0 0,0 0-1,0 0 1,0-1-1,-1 1 1,1 0-1,0 0 1,0 0 0,0-1-1,0 1 1,0 0-1,0 0 1,0-1 0,0 1-1,0 0 1,0 0-1,0-1 1,0 1-1,0 0 1,0 0 0,-12 17-6039,2 2-783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6.752"/>
    </inkml:context>
    <inkml:brush xml:id="br0">
      <inkml:brushProperty name="width" value="0.025" units="cm"/>
      <inkml:brushProperty name="height" value="0.025" units="cm"/>
    </inkml:brush>
  </inkml:definitions>
  <inkml:trace contextRef="#ctx0" brushRef="#br0">124 1 12268,'0'0'8626,"-3"12"-8385,-22 87 91,-32 160 2284,48-210-2287,3 0 1,2 0-1,3 68 0,2-116-319,-1 1-1,0-1 1,0 0-1,0 1 1,1-1-1,-1 0 1,1 0-1,-1 0 1,1 1-1,-1-1 1,1 0 0,0 0-1,0 0 1,0 0-1,-1 0 1,1 0-1,0 0 1,2 1-1,-3-2 4,0 0 0,1 0 0,-1 1-1,1-1 1,-1 0 0,1 0-1,-1 0 1,1 0 0,-1 0 0,0 0-1,1 0 1,-1 0 0,1 0 0,-1 0-1,1 0 1,-1-1 0,0 1 0,1 0-1,-1 0 1,1 0 0,-1 0 0,0-1-1,1 1 1,-1 0 0,1 0-1,-1-1 1,0 1 0,1 0 0,-1-1-1,0 1 1,0 0 0,1-1 0,-1 1-1,0 0 1,0-1 0,0 1 0,1-1-1,-1 1 1,0-1 0,0 1-1,0 0 1,0-1 0,0 1 0,0-1-1,0 1 1,0-1 0,0 1 0,0-1-1,0 1 1,0 0 0,0-2-1,1-13 5,0 0 0,0 0 0,-2-1-1,0 1 1,-1 0 0,-4-19-1,-31-87-395,36 118 385,1 3 5,0-1 0,0 1 0,0-1 0,0 1-1,-1 0 1,1-1 0,0 1 0,0-1 0,0 1 0,0-1 0,1 1-1,-1-1 1,0 1 0,0 0 0,0-1 0,0 1 0,0-1-1,0 1 1,1 0 0,-1-1 0,0 1 0,0-1 0,1 1-1,-1 0 1,0-1 0,1 1 0,-1 0 0,0-1 0,1 1-1,-1 0 1,0 0 0,1 0 0,0-1 0,22-5-43,42 5-1530,-38 1-539,12-6-2516,1-3-4779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7.829"/>
    </inkml:context>
    <inkml:brush xml:id="br0">
      <inkml:brushProperty name="width" value="0.025" units="cm"/>
      <inkml:brushProperty name="height" value="0.025" units="cm"/>
    </inkml:brush>
  </inkml:definitions>
  <inkml:trace contextRef="#ctx0" brushRef="#br0">13 0 10154,'0'0'12700,"-1"13"-11323,-2 10-905,-5 100 460,8-121-927,0-1 1,0 1-1,0-1 1,0 0-1,0 1 0,1-1 1,-1 1-1,0-1 1,1 0-1,-1 1 0,1-1 1,-1 0-1,1 0 1,0 1-1,-1-1 1,1 0-1,0 0 0,0 0 1,0 0-1,0 0 1,0 0-1,0 0 0,0 0 1,0 0-1,1-1 1,0 2-1,1-1 38,0-1 0,0 1 0,0 0 0,0-1 1,0 0-1,0 0 0,0 0 0,0 0 0,0 0 0,0-1 0,5-1 0,5-1 172,-1-1-1,0-1 0,0 0 1,20-12-1,19-19 68,-37 25-222,0 0 0,1 2-1,1-1 1,-1 2 0,23-9 0,-37 16-54,-1 1 0,1 0 0,-1 0 0,1 0 0,-1 0 0,1 0 0,-1 0 0,1 0 0,0 0 0,-1 0 0,1 0 0,-1 0 0,1 0 0,-1 0 0,1 0 1,-1 1-1,1-1 0,-1 0 0,1 0 0,-1 1 0,1-1 0,-1 0 0,0 0 0,1 1 0,-1-1 0,1 1 0,-1-1 0,0 0 0,1 1 0,-1-1 1,0 1-1,0-1 0,1 2 0,5 24 175,-10 33 88,4-56-253,-8 59 64,8-61-78,0-1 0,0 0-1,0 1 1,0-1 0,0 1 0,1-1-1,-1 0 1,0 1 0,0-1-1,1 0 1,-1 1 0,0-1 0,1 0-1,-1 0 1,0 1 0,0-1 0,1 0-1,-1 0 1,1 0 0,-1 1-1,0-1 1,1 0 0,-1 0 0,0 0-1,1 0 1,-1 0 0,1 0 0,-1 0-1,0 0 1,1 0 0,-1 0-1,1 0 1,-1 0 0,0 0 0,1 0-1,-1 0 1,1 0 0,-1 0-1,0 0 1,1 0 0,-1-1 0,0 1-1,1 0 1,-1 0 0,0-1 0,1 1-1,-1 0 1,21-11 193,-5-1-125,-1 0 0,-1-1 1,13-15-1,-13 13-59,0 1 0,30-23 1,-43 37-22,-1 0 0,0-1 0,0 1 0,1 0 0,-1-1 0,0 1 0,1 0 0,-1 0 0,0-1 0,1 1 0,-1 0 1,1 0-1,-1 0 0,0 0 0,1-1 0,-1 1 0,1 0 0,-1 0 0,1 0 0,-1 0 0,0 0 0,1 0 0,-1 0 0,1 0 0,-1 0 0,1 0 0,-1 1 1,0-1-1,1 0 0,-1 0 0,1 0 0,-1 0 0,0 1 0,1-1 0,-1 0 0,0 0 0,1 1 0,-1-1 0,0 0 0,1 1 0,2 21-107,-13 26-469,8-43-5,-14 33-1406,16-37 1511,-1 1 1,0-1-1,0 0 1,1 0-1,-1 0 1,0 0-1,0 0 1,0 0-1,0 0 1,-1 0-1,1-1 1,0 1-1,0 0 1,0-1-1,-2 2 1,-2-2-5297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4.009"/>
    </inkml:context>
    <inkml:brush xml:id="br0">
      <inkml:brushProperty name="width" value="0.025" units="cm"/>
      <inkml:brushProperty name="height" value="0.025" units="cm"/>
    </inkml:brush>
  </inkml:definitions>
  <inkml:trace contextRef="#ctx0" brushRef="#br0">1 53 4452,'0'0'4901,"58"10"-2531,-25-5-128,2-1-320,4-3-865,6-1-897,3 0-96,7 0-32,0-8 0,3 0-704,-3 2-1090,-4 1-1121,-6 4-320,-8 1-801</inkml:trace>
  <inkml:trace contextRef="#ctx0" brushRef="#br0" timeOffset="1">681 45 4036,'0'0'11947,"61"-2"-10313,-46 2-545,5 0-321,3 0-415,3 0-257,0-1-64,2-3 32,0-5-448,-5-5-1634,-4 0-5445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8.185"/>
    </inkml:context>
    <inkml:brush xml:id="br0">
      <inkml:brushProperty name="width" value="0.025" units="cm"/>
      <inkml:brushProperty name="height" value="0.025" units="cm"/>
    </inkml:brush>
  </inkml:definitions>
  <inkml:trace contextRef="#ctx0" brushRef="#br0">0 1 16207,'0'0'1474,"0"48"-2531,0-33-5189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8.529"/>
    </inkml:context>
    <inkml:brush xml:id="br0">
      <inkml:brushProperty name="width" value="0.025" units="cm"/>
      <inkml:brushProperty name="height" value="0.025" units="cm"/>
    </inkml:brush>
  </inkml:definitions>
  <inkml:trace contextRef="#ctx0" brushRef="#br0">193 40 20531,'0'0'3967,"-11"-6"-2504,6 2-1345,-2 0-21,1-1-1,-1 1 1,0 1-1,0-1 1,-9-2-1,13 5-91,0 1-1,0-1 0,0 0 0,0 1 0,0 0 1,0 0-1,0-1 0,1 2 0,-1-1 0,0 0 1,0 1-1,0-1 0,0 1 0,0 0 0,0 0 0,0 0 1,1 0-1,-1 1 0,0-1 0,1 1 0,-4 2 1,0 1-8,1-1 0,0 1 0,1 0 0,-1 0 0,1 0 0,0 1 0,0 0 0,1-1-1,-1 1 1,2 1 0,-1-1 0,0 0 0,1 1 0,0-1 0,1 1 0,-1 0 0,1-1 0,1 1 0,-1 0 0,1 0 0,0 0 0,2 7 0,-1-12-7,0 1-1,0-1 1,1 0-1,-1 0 1,1 0 0,0 0-1,0 0 1,-1 0-1,1-1 1,0 1-1,0-1 1,0 1 0,1-1-1,-1 0 1,0 1-1,1-1 1,-1 0-1,0-1 1,1 1-1,-1 0 1,1-1 0,-1 1-1,1-1 1,0 0-1,4 0 1,5 1-790,0-1 0,0 0 0,0-1 0,14-2 1,10-9-3926,-5-6-3448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8.886"/>
    </inkml:context>
    <inkml:brush xml:id="br0">
      <inkml:brushProperty name="width" value="0.025" units="cm"/>
      <inkml:brushProperty name="height" value="0.025" units="cm"/>
    </inkml:brush>
  </inkml:definitions>
  <inkml:trace contextRef="#ctx0" brushRef="#br0">51 1 15951,'0'0'5872,"-8"8"-4986,-26 25-480,33-32-401,0-1-1,1 1 1,-1-1-1,1 1 1,-1-1-1,1 1 0,-1-1 1,1 1-1,-1-1 1,1 1-1,-1 0 1,1-1-1,0 1 1,0 0-1,-1-1 1,1 1-1,0 0 0,0-1 1,0 1-1,-1 0 1,1 0-1,0-1 1,0 1-1,0 0 1,0 0-1,0-1 1,1 1-1,-1 1 1,18 3 524,25-10 873,2-11-893,-34 12-452,0 0 0,0 0 0,0 1 0,1 0-1,0 1 1,16-1 0,-28 4-8,1-1 0,0 1 0,-1 0 0,1 0 0,-1 0-1,0 0 1,1 0 0,-1 0 0,0 0 0,0 0 0,1 0 0,-1 0-1,0 0 1,0 1 0,0-1 0,0 0 0,0 0 0,0 0 0,-1 0-1,1 0 1,-1 2 0,1-2-30,-1 0 0,1 1-1,0-1 1,0 0 0,0 1 0,0-1-1,0 0 1,0 1 0,0-1 0,0 1-1,0-1 1,1 0 0,-1 0-1,1 1 1,-1-1 0,2 2 0,2-2 6,0 0 1,0-1-1,1 1 1,-1-1-1,0 0 1,1 0 0,-1 0-1,0-1 1,0 0-1,1 0 1,4-1-1,54-22 84,-6 2-108,-56 22-5,0-1 1,1 0-1,-1 1 0,1-1 1,-1 1-1,1 0 0,-1-1 1,1 1-1,-1 0 0,1 0 1,-1 0-1,1 0 0,-1 0 1,1 0-1,-1 0 0,1 1 1,-1-1-1,1 1 1,-1-1-1,1 1 0,-1-1 1,1 1-1,-1 0 0,0 0 1,0 0-1,1-1 0,-1 1 1,0 0-1,2 2 0,-2 1 35,0-1 0,-1 1 0,1 0 0,-1-1 0,0 1 1,0 0-1,0-1 0,0 1 0,0-1 0,-2 5 0,0 21 399,3-29-396,-1 0-1,1 1 1,-1-1-1,1 0 1,-1 0-1,1 0 1,0 1-1,-1-1 1,1 0-1,-1 0 1,1 0-1,0 0 1,-1 0-1,1 0 1,-1 0-1,1 0 1,0 0-1,-1 0 1,1 0-1,-1-1 1,1 1-1,-1 0 1,1 0 0,0-1-1,-1 1 1,1 0-1,-1-1 1,1 1-1,0-1 1,19-9 161,0-2-130,-11 6-94,1 0 1,-1 0-1,1 1 0,0 0 1,0 0-1,0 2 0,1-1 0,0 1 1,-1 1-1,13-2 0,-23 5 24,1-1-1,0 1 1,-1-1 0,0 1-1,1 0 1,-1-1-1,1 1 1,-1 0 0,0 0-1,0-1 1,1 1-1,-1 0 1,0 0 0,0 0-1,0-1 1,0 1-1,0 0 1,0 0 0,0 0-1,0 0 1,0-1-1,0 1 1,0 0 0,-1 0-1,1-1 1,0 1-1,-1 1 1,-6 24 49,2-10-1458,18-25-7475,0-5 748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9.230"/>
    </inkml:context>
    <inkml:brush xml:id="br0">
      <inkml:brushProperty name="width" value="0.025" units="cm"/>
      <inkml:brushProperty name="height" value="0.025" units="cm"/>
    </inkml:brush>
  </inkml:definitions>
  <inkml:trace contextRef="#ctx0" brushRef="#br0">2 99 18289,'0'0'9375,"8"-1"-8644,4-1-681,0-1 0,0 0 0,0 0 0,0-1 0,-1-1 0,1 0 1,-1-1-1,-1 0 0,1-1 0,-1 0 0,0 0 0,12-13 0,-22 20-45,1 0 1,-1-1-1,0 1 0,1 0 0,-1-1 0,0 1 0,1 0 1,-1-1-1,0 1 0,0-1 0,1 1 0,-1 0 1,0-1-1,0 1 0,0-1 0,1 1 0,-1-1 1,0 1-1,0-1 0,0 1 0,0-1 0,0 1 1,0-1-1,0 1 0,0 0 0,0-1 0,0 1 1,-1-1-1,1 1 0,0-1 0,0 1 0,0-1 0,0 1 1,-1 0-1,1-1 0,-1 0 0,-18-2-26,-24 12-112,35-5 148,1 0 1,-1 0 0,1 1-1,1 0 1,-1 1 0,1-1 0,0 1-1,0 0 1,0 1 0,1 0 0,0-1-1,0 2 1,1-1 0,0 0 0,0 1-1,1 0 1,0 0 0,-3 11-1,6-17-10,0-1-1,0 1 0,0-1 0,0 0 0,0 1 0,1-1 0,-1 0 0,0 1 0,1-1 0,-1 0 1,1 1-1,-1-1 0,1 0 0,0 0 0,-1 0 0,1 1 0,0-1 0,0 0 0,0 0 0,0 0 1,0 0-1,0-1 0,0 1 0,0 0 0,1 0 0,-1 0 0,0-1 0,0 1 0,0-1 0,1 1 1,-1-1-1,0 0 0,1 1 0,-1-1 0,1 0 0,1 0 0,55 2-3152,-54-2 2413,32-3-6050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09.710"/>
    </inkml:context>
    <inkml:brush xml:id="br0">
      <inkml:brushProperty name="width" value="0.025" units="cm"/>
      <inkml:brushProperty name="height" value="0.025" units="cm"/>
    </inkml:brush>
  </inkml:definitions>
  <inkml:trace contextRef="#ctx0" brushRef="#br0">1 1 3587,'0'0'17270,"2"10"-15492,0-1-1427,1 0-1,0 0 1,0 0 0,1-1 0,5 10 0,-7-14-268,0-1 1,1 0-1,-1 0 1,0-1-1,1 1 1,0 0-1,0-1 0,0 0 1,0 1-1,0-1 1,0 0-1,1-1 1,-1 1-1,0 0 1,1-1-1,0 0 1,-1 0-1,1 0 1,5 0-1,2 0-337,0 0-1,0-1 1,0-1-1,0 0 1,0 0-1,0-1 1,0 0 0,0-1-1,-1-1 1,21-8-1,30-24-6583,-2-11-2,-61 52 10100,-7 16-160,-16 25-1290,-8 6-581,-91 141 3628,95-155-5762,-37 39 1,45-58-5593,6-11-8072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35.600"/>
    </inkml:context>
    <inkml:brush xml:id="br0">
      <inkml:brushProperty name="width" value="0.025" units="cm"/>
      <inkml:brushProperty name="height" value="0.025" units="cm"/>
    </inkml:brush>
  </inkml:definitions>
  <inkml:trace contextRef="#ctx0" brushRef="#br0">273 165 9321,'-47'-1'1531,"-69"0"263,106 2-1150,0 0 0,0 1 1,0 0-1,0 0 0,0 1 0,0 1 1,1 0-1,-17 8 0,21-4 1899,16-4-1444,22-2-286,-30-2-629,258-10 3492,131-33-2306,-148 13-1179,1751-93-602,-1920 122 419,-14 0 17,101 11 1,-162-10-35,0 0 0,0 0 0,0 0 0,0 0 0,0 0 0,0 0 0,0 0 0,0 0 0,-1 0 0,1 0 0,0 0 0,0 0 0,0 0 0,0 0 0,0 0 0,0 0 0,0 0 0,0 0 0,0 0 0,0 1 0,0-1 0,0 0 0,0 0 0,0 0 0,0 0 0,0 0 0,0 0 0,0 0 0,0 0 0,0 0-1,0 0 1,0 0 0,0 0 0,0 0 0,0 1 0,0-1 0,0 0 0,0 0 0,0 0 0,0 0 0,0 0 0,0 0 0,0 0 0,1 0 0,-1 0 0,0 0 0,0 0 0,0 0 0,-13 4-471,-20 3-1086,0-7-2021,-2 0-3828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49.862"/>
    </inkml:context>
    <inkml:brush xml:id="br0">
      <inkml:brushProperty name="width" value="0.025" units="cm"/>
      <inkml:brushProperty name="height" value="0.025" units="cm"/>
    </inkml:brush>
  </inkml:definitions>
  <inkml:trace contextRef="#ctx0" brushRef="#br0">0 16 9929,'0'0'13907,"8"2"-12759,32 3-957,0-2 0,0-1 0,0-2 0,64-9 0,-19 2-3954,-38 0-3668,-36 3 1270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0.219"/>
    </inkml:context>
    <inkml:brush xml:id="br0">
      <inkml:brushProperty name="width" value="0.025" units="cm"/>
      <inkml:brushProperty name="height" value="0.025" units="cm"/>
    </inkml:brush>
  </inkml:definitions>
  <inkml:trace contextRef="#ctx0" brushRef="#br0">5 17 13773,'0'0'6214,"9"-4"-5077,3 1-880,-1 0 0,1 1 0,0 0 0,0 0 0,-1 2 0,1-1 0,0 1 0,13 2-1,-22-1-245,1-1-1,-1 0 0,0 1 0,0 0 1,0-1-1,0 1 0,0 0 0,0 1 1,0-1-1,-1 0 0,1 1 0,0 0 1,-1 0-1,1-1 0,-1 2 0,1-1 1,-1 0-1,0 0 0,0 1 1,0-1-1,0 1 0,-1-1 0,1 1 1,-1 0-1,1 0 0,-1 0 0,0 0 1,0 0-1,0 0 0,-1 0 0,1 0 1,-1 0-1,0 0 0,0 0 0,0 0 1,0 1-1,0-1 0,0 0 0,-2 4 1,1-1 61,-1 0 0,0 0 1,0-1-1,0 1 0,-1-1 1,0 1-1,0-1 1,0 0-1,-1 0 0,1-1 1,-1 1-1,-1-1 0,-7 8 1,-9 4 335,0 0 0,-23 11 0,-12 10-265,55-36-428,-6 4 303,6 0-3573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1.399"/>
    </inkml:context>
    <inkml:brush xml:id="br0">
      <inkml:brushProperty name="width" value="0.025" units="cm"/>
      <inkml:brushProperty name="height" value="0.025" units="cm"/>
    </inkml:brush>
  </inkml:definitions>
  <inkml:trace contextRef="#ctx0" brushRef="#br0">1 105 10826,'0'0'13720,"3"12"-13085,1 5-535,0 0-1,-2 0 0,0 1 1,-1 0-1,-1-1 1,-1 1-1,-3 25 1,1-31 66,-5 37-320,8-40 1063,7-27 1591,12-43-2233,-2-1 0,13-106 0,-30 184-293,-1-6 18,1 0 0,0 0 1,1-1-1,0 1 0,1 0 0,3 14 1,-4-22 18,0-1 0,-1 1 0,1-1 0,0 1 0,0-1 0,0 1 0,0-1 0,0 1 0,1-1 0,-1 0 0,0 0 0,0 1 0,1-1 0,-1 0 0,1 0 0,-1-1 0,3 2 0,-1-1 22,0 0-1,0-1 1,0 0 0,0 1 0,0-1-1,-1 0 1,1 0 0,0-1-1,0 1 1,0-1 0,0 1 0,-1-1-1,1 0 1,3-2 0,1 0 30,0 0 1,-1-1-1,0 0 0,0 0 1,0 0-1,0-1 0,-1 0 1,0 0-1,8-9 1,38-60 157,-28 38-89,-19 38-349,-3 12 60,0 17 24,-17 190 187,16-219-142,0 1 0,1-1 0,-1 0 0,0 1 0,1-1 0,-1 1 0,1-1 1,0 0-1,0 0 0,0 1 0,0-1 0,0 0 0,0 0 0,1 0 0,-1 0 1,1 0-1,-1 0 0,1-1 0,2 3 0,-2-2-636,1-1 0,-1 1 0,0-1 0,1 0 0,-1 0 0,1 0 0,0 0 0,-1 0 0,1 0 0,4 0 0,2-1-6643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1.770"/>
    </inkml:context>
    <inkml:brush xml:id="br0">
      <inkml:brushProperty name="width" value="0.025" units="cm"/>
      <inkml:brushProperty name="height" value="0.025" units="cm"/>
    </inkml:brush>
  </inkml:definitions>
  <inkml:trace contextRef="#ctx0" brushRef="#br0">0 80 10762,'0'0'11286,"11"0"-9861,318-12 3977,-33 0-7179,-272 12 889,-7 1-278,-1-1 0,29-4 0,-41 4 655,-1-1 0,1 0 0,-1 0-1,1 0 1,-1 0 0,1 0 0,-1-1 0,0 0 0,1 1 0,-1-1-1,0-1 1,0 1 0,0 0 0,-1-1 0,1 1 0,-1-1 0,4-4-1,1-10-4351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5.361"/>
    </inkml:context>
    <inkml:brush xml:id="br0">
      <inkml:brushProperty name="width" value="0.025" units="cm"/>
      <inkml:brushProperty name="height" value="0.025" units="cm"/>
    </inkml:brush>
  </inkml:definitions>
  <inkml:trace contextRef="#ctx0" brushRef="#br0">0 1 18353,'0'0'2883,"30"62"-2691,-11-35-96,0 0-32,4-5-32,3-6-96,2-4-897,4-10-832,-3-2-994,-6-9-2178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2.375"/>
    </inkml:context>
    <inkml:brush xml:id="br0">
      <inkml:brushProperty name="width" value="0.025" units="cm"/>
      <inkml:brushProperty name="height" value="0.025" units="cm"/>
    </inkml:brush>
  </inkml:definitions>
  <inkml:trace contextRef="#ctx0" brushRef="#br0">13 15 4740,'0'0'17356,"3"10"-16417,1 20-712,-1 0 0,-1 0 0,-1 0 0,-2 0 0,-1 0-1,-2 0 1,-13 56 0,15-95 2917,4-61-2546,0 55-522,1 0 0,1-1-1,0 1 1,1 0-1,1 1 1,0 0 0,1 0-1,1 0 1,15-21-1,-18 28-109,0 1 0,1 0 0,-1 1-1,1-1 1,0 1 0,1 0 0,-1 1 0,1 0-1,0 0 1,0 0 0,0 1 0,0-1-1,1 2 1,0-1 0,-1 1 0,1 1 0,0-1-1,0 1 1,0 0 0,13 1 0,-19 0 15,-1 0 1,1 0 0,-1 0 0,1 0-1,-1 0 1,1 0 0,-1 1 0,0-1-1,1 0 1,-1 1 0,1-1 0,-1 1-1,0 0 1,1-1 0,-1 1 0,0 0-1,0 0 1,0 0 0,1 0 0,-1 0-1,0 0 1,0 0 0,0 0 0,0 0-1,-1 0 1,1 0 0,0 1-1,0-1 1,-1 0 0,1 1 0,-1-1-1,1 1 1,-1-1 0,0 0 0,1 1-1,-1-1 1,0 1 0,0-1 0,0 1-1,0-1 1,0 1 0,0-1 0,-1 1-1,1-1 1,0 1 0,-2 1 0,1 2 93,-1 0 1,0 0-1,0 0 1,-1 0-1,1-1 1,-1 1-1,0-1 1,0 1-1,-1-1 1,1 0-1,-7 5 1,-1-1 201,1-2 1,-1 0 0,0 0-1,-1-1 1,-22 8 0,27-11-230,0 0 0,0 0 0,-1-1 0,1 0 0,0 0 0,-1-1 0,1 0 0,-1 0 0,1-1 0,-1 0 0,-8-2 0,15 3-107,1 0 0,-1 0 0,0 0 0,1-1-1,-1 1 1,0 0 0,1 0 0,-1-1 0,0 1 0,1 0 0,-1-1 0,1 1 0,-1-1 0,1 1 0,-1-1 0,1 1-1,-1-1 1,1 1 0,-1-1 0,1 1 0,-1-1 0,1 0 0,0 1 0,0-1 0,-1 0 0,1 1 0,0-1-1,0 0 1,0 1 0,-1-1 0,1-1 0,13-21-3035,32-12-6580,-7 12-3320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2.717"/>
    </inkml:context>
    <inkml:brush xml:id="br0">
      <inkml:brushProperty name="width" value="0.025" units="cm"/>
      <inkml:brushProperty name="height" value="0.025" units="cm"/>
    </inkml:brush>
  </inkml:definitions>
  <inkml:trace contextRef="#ctx0" brushRef="#br0">0 36 12075,'0'0'11724,"62"-2"-10924,-13-3-31,11-1-481,1 0-224,-5-1-64,-4 3-1409,-12 2-1890,-12-1-1826,-9 2-1826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3.044"/>
    </inkml:context>
    <inkml:brush xml:id="br0">
      <inkml:brushProperty name="width" value="0.025" units="cm"/>
      <inkml:brushProperty name="height" value="0.025" units="cm"/>
    </inkml:brush>
  </inkml:definitions>
  <inkml:trace contextRef="#ctx0" brushRef="#br0">0 85 15439,'0'0'5797,"51"8"-4932,-6-14 160,10-8-705,1 0-224,0 0-64,-3-2-768,-8 2-3556,-5-1-8617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3.697"/>
    </inkml:context>
    <inkml:brush xml:id="br0">
      <inkml:brushProperty name="width" value="0.025" units="cm"/>
      <inkml:brushProperty name="height" value="0.025" units="cm"/>
    </inkml:brush>
  </inkml:definitions>
  <inkml:trace contextRef="#ctx0" brushRef="#br0">40 1 12684,'0'0'13063,"1"8"-12187,-2 15-375,-1 0 0,0-1 0,-2 1 0,-12 39 0,4-14-359,11-46-133,1-1 0,-1 1 0,0-1 0,1 1 0,0-1 0,-1 1 0,1-1 0,0 1 0,0-1 0,0 1 0,0-1 0,0 1 0,0 0 0,1-1 0,-1 1 0,0-1 0,1 1 0,-1-1-1,1 1 1,0-1 0,-1 0 0,1 1 0,0-1 0,0 0 0,0 1 0,0-1 0,0 0 0,1 1 0,2 0 72,0-1 1,0 0-1,0 0 0,0 0 1,0 0-1,0-1 0,0 1 1,0-1-1,7-1 0,54 2 445,152-7-1308,-182-2-2953,-17-7-4413,-9 0-3522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4.027"/>
    </inkml:context>
    <inkml:brush xml:id="br0">
      <inkml:brushProperty name="width" value="0.025" units="cm"/>
      <inkml:brushProperty name="height" value="0.025" units="cm"/>
    </inkml:brush>
  </inkml:definitions>
  <inkml:trace contextRef="#ctx0" brushRef="#br0">49 0 9225,'0'0'14766,"-20"66"-13677,10-31-545,-1 4-416,6-3-64,2-2-64,3-7-1345,0-6-993,4-9-417,1-11-768,0-1-1986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4.384"/>
    </inkml:context>
    <inkml:brush xml:id="br0">
      <inkml:brushProperty name="width" value="0.025" units="cm"/>
      <inkml:brushProperty name="height" value="0.025" units="cm"/>
    </inkml:brush>
  </inkml:definitions>
  <inkml:trace contextRef="#ctx0" brushRef="#br0">0 44 13164,'0'0'6182,"8"-4"-4271,8-3-1437,0 1 0,0 0-1,0 1 1,1 1-1,0 1 1,34-3-1,112 4 643,-153 2-1125,0 1 0,0 0 0,0 0 0,0 1 0,-1 1 0,1-1 0,-1 2 0,0-1 1,11 7-1,-17-9 14,-1 1 0,1-1 0,-1 1 1,0 0-1,0 0 0,0 0 1,0 0-1,0 0 0,0 0 1,0 1-1,-1-1 0,1 1 1,-1-1-1,1 1 0,-1-1 1,0 1-1,0 0 0,-1 0 0,1 0 1,0-1-1,-1 1 0,0 0 1,1 0-1,-1 0 0,-1 0 1,1 0-1,0 0 0,-1 0 1,1-1-1,-1 1 0,0 0 1,0 0-1,0-1 0,0 1 0,-3 4 1,-1 2 141,0-1 0,-1 0 0,0 0-1,-1 0 1,1-1 0,-1 0 0,-1 0 0,0 0 0,-14 8 0,2-1 128,-2-2 1,-40 18-1,10-16-542,19-14-3357,33 0 3432,-1 0 1,1 0 0,-1-1 0,1 1-1,0 0 1,0 0 0,-1 0 0,1 0 0,0-1-1,-1 1 1,1 0 0,0 0 0,0-1-1,-1 1 1,1 0 0,0-1 0,0 1-1,-1 0 1,1-1 0,0 1 0,0 0 0,0-1-1,0 1 1,0 0 0,0-1 0,0 1-1,-1 0 1,1-1 0,0 1 0,0-1 0,0 1-1,1 0 1,-1-1 0,0 1 0,0 0-1,0-1 1,0-2-1542,0-10-8751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4.742"/>
    </inkml:context>
    <inkml:brush xml:id="br0">
      <inkml:brushProperty name="width" value="0.025" units="cm"/>
      <inkml:brushProperty name="height" value="0.025" units="cm"/>
    </inkml:brush>
  </inkml:definitions>
  <inkml:trace contextRef="#ctx0" brushRef="#br0">187 0 9001,'0'0'16549,"-10"12"-16352,-17 21-37,1 2 0,-33 60 0,49-77-110,0 0 0,2 1 0,0 1 0,1-1-1,1 1 1,1 0 0,1 0 0,-3 30 0,7-47-48,0 0 0,1 0 0,-1 0 1,0 0-1,1 0 0,0 0 0,0 0 0,0 0 0,0 0 0,0-1 1,0 1-1,1 0 0,0-1 0,-1 1 0,1-1 0,0 1 1,0-1-1,0 0 0,0 0 0,1 0 0,-1 0 0,1 0 1,-1-1-1,1 1 0,-1-1 0,1 1 0,0-1 0,0 0 0,0 0 1,0 0-1,0-1 0,0 1 0,4 0 0,53 2-1747,-6-12-3640,-8-8-5554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5.443"/>
    </inkml:context>
    <inkml:brush xml:id="br0">
      <inkml:brushProperty name="width" value="0.025" units="cm"/>
      <inkml:brushProperty name="height" value="0.025" units="cm"/>
    </inkml:brush>
  </inkml:definitions>
  <inkml:trace contextRef="#ctx0" brushRef="#br0">0 5 6598,'0'0'18290,"23"59"-17970,-3-44-160,5-5-32,5-4-32,5-6-288,-3 0-769,0-13-672,-3-5-866,-5-4-1697,-7-1-961,-6 4-704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5.802"/>
    </inkml:context>
    <inkml:brush xml:id="br0">
      <inkml:brushProperty name="width" value="0.025" units="cm"/>
      <inkml:brushProperty name="height" value="0.025" units="cm"/>
    </inkml:brush>
  </inkml:definitions>
  <inkml:trace contextRef="#ctx0" brushRef="#br0">140 1 8520,'0'0'6694,"-34"52"-4580,16-22-640,0 1-289,0 3 0,2-1 96,1 1-192,4-6-224,4-3-384,4-3-321,3-5-192,0-2-385,3-2-1857,3-5-1826,1-3-4452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6.189"/>
    </inkml:context>
    <inkml:brush xml:id="br0">
      <inkml:brushProperty name="width" value="0.025" units="cm"/>
      <inkml:brushProperty name="height" value="0.025" units="cm"/>
    </inkml:brush>
  </inkml:definitions>
  <inkml:trace contextRef="#ctx0" brushRef="#br0">63 1 21620,'0'0'2595,"-12"63"-1282,2-31-640,0 4-385,2-1-192,2 0-64,0-1-512,1-6-1186,2-6-1377,0-10-1825,3-7-3044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5.751"/>
    </inkml:context>
    <inkml:brush xml:id="br0">
      <inkml:brushProperty name="width" value="0.025" units="cm"/>
      <inkml:brushProperty name="height" value="0.025" units="cm"/>
    </inkml:brush>
  </inkml:definitions>
  <inkml:trace contextRef="#ctx0" brushRef="#br0">111 1 12268,'0'0'2178,"-28"74"0,11-30-353,-1 3-1056,1-2-320,4 1-257,1-5-128,7-10-128,5-9-1506,0-17-2209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6.531"/>
    </inkml:context>
    <inkml:brush xml:id="br0">
      <inkml:brushProperty name="width" value="0.025" units="cm"/>
      <inkml:brushProperty name="height" value="0.025" units="cm"/>
    </inkml:brush>
  </inkml:definitions>
  <inkml:trace contextRef="#ctx0" brushRef="#br0">15 220 20788,'0'0'5925,"2"11"-5444,5 144-140,-7-153-378,0-1 0,1 1-1,-1 0 1,1 0 0,-1 0-1,1-1 1,0 1-1,0 0 1,0 0 0,0-1-1,0 1 1,0-1 0,0 1-1,0-1 1,1 0-1,-1 1 1,0-1 0,1 0-1,-1 0 1,1 0 0,0 0-1,-1 0 1,1 0 0,0 0-1,-1-1 1,1 1-1,0 0 1,0-1 0,0 0-1,0 1 1,0-1 0,-1 0-1,1 0 1,0 0 0,0 0-1,0 0 1,0-1-1,0 1 1,0-1 0,3 0-1,1-1-234,0 1 1,-1-1-1,1-1 0,0 1 0,-1-1 0,1 0 1,-1 0-1,0 0 0,0-1 0,0 0 0,7-7 1,2-10-4240,-3-3-2862</inkml:trace>
  <inkml:trace contextRef="#ctx0" brushRef="#br0" timeOffset="1">1 0 3555,'0'0'25112,"37"0"-26617,-17 6-2755,-3 0-2210,-1-4-8104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6.890"/>
    </inkml:context>
    <inkml:brush xml:id="br0">
      <inkml:brushProperty name="width" value="0.025" units="cm"/>
      <inkml:brushProperty name="height" value="0.025" units="cm"/>
    </inkml:brush>
  </inkml:definitions>
  <inkml:trace contextRef="#ctx0" brushRef="#br0">65 1 17200,'0'0'4228,"61"8"-2562,-32 8-257,1 8 97,-2 7-545,-3 8-417,-6 6-192,-11 8-191,-8 3-129,-6 4 128,-20 3-32,-10 1-64,-10-1 0,-5-5-961,2-8-2338,-2-12-2947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58.583"/>
    </inkml:context>
    <inkml:brush xml:id="br0">
      <inkml:brushProperty name="width" value="0.025" units="cm"/>
      <inkml:brushProperty name="height" value="0.025" units="cm"/>
    </inkml:brush>
  </inkml:definitions>
  <inkml:trace contextRef="#ctx0" brushRef="#br0">675 78 4484,'0'0'9390,"3"-10"-6982,-1 8-2269,-1 0 0,-1-1 0,1 0 0,0 1 1,0-1-1,-1 0 0,0 1 0,1-1 0,-1 0 0,0 1 0,-1-1 0,1 0 0,-1-2 0,0 3-86,0 0 0,-1 1 0,1-1-1,-1 1 1,1-1 0,-1 1 0,0-1 0,1 1-1,-1 0 1,0 0 0,0 0 0,0 0-1,0 0 1,0 0 0,0 0 0,0 1-1,0-1 1,-1 1 0,1 0 0,0-1-1,0 1 1,0 0 0,-3 1 0,-17-4-43,-1 2 1,0 1-1,0 1 0,1 1 1,-1 1-1,1 1 0,0 1 1,0 1-1,-29 11 0,25-5-5,1 1 1,0 1-1,0 1 0,2 0 0,0 2 0,1 1 0,-23 24 0,23-20 42,1 1 0,1 1-1,2 0 1,-21 35 0,31-46 6,2 1 1,-1-1-1,2 1 1,0 0-1,0 1 1,2-1-1,-1 1 1,2-1-1,0 1 1,0 29-1,3-39-25,-1 1 0,1 0 1,0-1-1,1 1 0,-1-1 0,1 1 0,0-1 0,1 0 1,-1 1-1,1-1 0,0-1 0,0 1 0,1 0 1,-1-1-1,1 1 0,0-1 0,0 0 0,0-1 0,1 1 1,-1-1-1,1 0 0,0 0 0,0 0 0,0 0 1,1-1-1,7 3 0,9 1 170,0 0 0,0-1 0,0-2 0,1 0 0,33-1 0,-12-2 56,0-2 1,0-2 0,-1-2-1,1-1 1,-1-3 0,-1-1 0,0-3-1,-1-1 1,0-2 0,-1-1-1,-1-3 1,-1-1 0,39-30 0,-63 40-117,0 0 0,-1-1 0,0-1 0,-1 0 0,-1 0 0,0-2 0,-1 1 0,9-19 0,-13 23-59,-2 0-1,1 0 1,-1 0 0,-1-1-1,0 1 1,-1-1 0,0 0-1,-1 0 1,0 0 0,-1 0-1,0 0 1,-1 0-1,-3-18 1,2 24-84,0-1 0,0 1 0,0 0 0,-1 0 0,0 0 1,0 0-1,0 0 0,-1 1 0,0 0 0,0-1 0,0 1 0,-1 1 0,1-1 0,-9-5 0,4 4 13,-1 0-1,1 0 1,-1 1-1,-1 0 1,1 1 0,-1 0-1,-20-4 1,3 3-513,-1 2 0,0 1 0,0 1 0,0 1 0,-50 7 0,-8 11-6053,73-15 4062,-26 7-8954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6.942"/>
    </inkml:context>
    <inkml:brush xml:id="br0">
      <inkml:brushProperty name="width" value="0.025" units="cm"/>
      <inkml:brushProperty name="height" value="0.025" units="cm"/>
    </inkml:brush>
  </inkml:definitions>
  <inkml:trace contextRef="#ctx0" brushRef="#br0">53 5277 5157,'-18'7'2709,"17"-7"-2461,-1 0 1,1 0-1,-1 0 1,1 0-1,-1 1 1,1-1-1,-1 1 1,1-1-1,-1 1 1,1 0-1,-1 0 1,1-1-1,0 1 1,0 0-1,-1 0 1,1 0-1,0 0 1,0 0-1,0 1 1,0-1-1,0 0 1,0 0 0,1 1-1,-1-1 1,0 1-1,1-1 1,-1 0-1,1 1 1,-1 1-1,4-2-38,1-1-1,0 1 0,0-1 1,0 0-1,-1-1 0,1 1 1,0-1-1,5-1 1,14-9 391,0-1 0,39-29 0,-9 6-29,182-123-245,60-35 296,-236 157-105,0-3 0,56-50-1,100-103-379,-6 4 435,496-391-215,423-437 352,-370 342-22,-564 507-602,603-441-60,23-20 33,-88-9 518,-717 630-699,-12 17-892,-7 6-2227,-3-6-3561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7.812"/>
    </inkml:context>
    <inkml:brush xml:id="br0">
      <inkml:brushProperty name="width" value="0.025" units="cm"/>
      <inkml:brushProperty name="height" value="0.025" units="cm"/>
    </inkml:brush>
  </inkml:definitions>
  <inkml:trace contextRef="#ctx0" brushRef="#br0">127 39 13485,'1'-2'488,"0"-1"0,-1 1 1,2 0-1,-1-1 1,0 1-1,0 0 0,1 0 1,-1 0-1,1-1 0,0 2 1,0-1-1,-1 0 0,1 0 1,0 1-1,1-1 0,-1 1 1,0-1-1,3 0 1,-4 1-390,-1 1 0,1 0 0,0 0 1,-1 0-1,1 0 0,0 0 1,-1 0-1,1 0 0,0 0 0,-1 0 1,1 0-1,0 1 0,-1-1 1,1 0-1,0 0 0,-1 1 1,1-1-1,0 0 0,-1 1 0,1-1 1,-1 0-1,1 1 0,-1-1 1,1 1-1,0 0 0,0 1-45,0 0 0,1 0 0,-1 0 0,0 0 0,-1 0 0,1 1 0,0-1 0,-1 0 0,1 0 0,-1 1 0,1 3 0,-1 7 66,0-1 1,-1 1 0,0 0 0,-1 0 0,0-1 0,-1 1 0,0-1-1,-1 0 1,-10 21 0,-8 10-65,-34 51 0,21-36 278,27-45-196,3-6-65,0 0 1,1 0-1,1 1 0,-1-1 0,1 1 1,0-1-1,1 1 0,-1 0 0,-1 14 1,5-21-68,-1 0 1,0-1 0,1 1 0,-1-1 0,1 1-1,-1 0 1,1-1 0,-1 1 0,1-1 0,-1 1 0,1-1-1,0 0 1,-1 1 0,1-1 0,0 0 0,-1 1-1,1-1 1,0 0 0,-1 1 0,1-1 0,0 0-1,-1 0 1,1 0 0,0 0 0,0 0 0,-1 0-1,1 0 1,0 0 0,0 0 0,1-1 0,28-1 353,-8-3-33,1-1 1,-1-1-1,0-2 1,37-18 0,-31 13-787,54-17 1,-70 27-474,0 2 0,0-1-1,1 2 1,18-1 0,-27 1-3760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38.377"/>
    </inkml:context>
    <inkml:brush xml:id="br0">
      <inkml:brushProperty name="width" value="0.025" units="cm"/>
      <inkml:brushProperty name="height" value="0.025" units="cm"/>
    </inkml:brush>
  </inkml:definitions>
  <inkml:trace contextRef="#ctx0" brushRef="#br0">38 87 15375,'0'0'11210,"1"13"-10697,-3 17-133,-2 1 0,-12 54 0,0 1 802,37-192 315,-8 49-1611,5-62 1,-18 121-121,-1 20 144,1 0 0,1 0 0,1 0 1,5 27-1,-6-47 97,-1-1 1,1 1-1,0 0 0,0 0 0,0 0 1,0-1-1,0 1 0,1 0 0,-1-1 1,0 1-1,1-1 0,-1 1 0,1-1 1,-1 0-1,1 0 0,0 0 0,0 0 1,-1 0-1,1 0 0,0 0 0,0 0 1,0-1-1,2 1 0,0-1 19,0 0 0,-1 0 0,1 0 0,-1-1 0,1 1 0,-1-1 0,1 0 0,-1 0 0,1 0 0,-1-1 0,0 1 0,4-3-1,6-4 52,0-1-1,-1 0 0,0-1 0,20-22 0,-17 15-36,-2-1 1,14-22-1,18-25-55,-46 107-561,-28 59 568,22-85-108,1 1 1,1-1-1,1 1 1,0 0-1,1 0 0,1 1 1,0-1-1,1 1 1,3 27-1,-2-43-141,1-1-1,-1 1 1,0-1-1,1 1 1,0-1 0,-1 1-1,1-1 1,0 1 0,0-1-1,-1 0 1,1 1-1,0-1 1,1 0 0,0 2-1,14 4-6189,8-6-7545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0.418"/>
    </inkml:context>
    <inkml:brush xml:id="br0">
      <inkml:brushProperty name="width" value="0.025" units="cm"/>
      <inkml:brushProperty name="height" value="0.025" units="cm"/>
    </inkml:brush>
  </inkml:definitions>
  <inkml:trace contextRef="#ctx0" brushRef="#br0">1 30 8392,'0'0'12652,"53"-29"-11467,-41 41-64,-1 10 320,-3 8-384,-3 3-448,-4 9-353,-1-1-160,0 2-32,-1-3 0,-4-2-480,-1-12-1634,-1-15-2306,0-11-5990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7.643"/>
    </inkml:context>
    <inkml:brush xml:id="br0">
      <inkml:brushProperty name="width" value="0.025" units="cm"/>
      <inkml:brushProperty name="height" value="0.025" units="cm"/>
    </inkml:brush>
  </inkml:definitions>
  <inkml:trace contextRef="#ctx0" brushRef="#br0">3 1 1666,'2'14'3923,"0"9"-3358,10 120 6884,-11-117-5654,-1 0 0,-1 0-1,-7 44 1,2-55-1069,3-25 11,2-11-1918,1 5-3850,0 16 4458,0-6-7712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6.974"/>
    </inkml:context>
    <inkml:brush xml:id="br0">
      <inkml:brushProperty name="width" value="0.025" units="cm"/>
      <inkml:brushProperty name="height" value="0.025" units="cm"/>
    </inkml:brush>
  </inkml:definitions>
  <inkml:trace contextRef="#ctx0" brushRef="#br0">7 1 11179,'0'0'7302,"-7"68"-7237,16-34-1,0 9-64,-1 5-545,-2 4-1024,0-3-2179,-1 2-1761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9:47.315"/>
    </inkml:context>
    <inkml:brush xml:id="br0">
      <inkml:brushProperty name="width" value="0.025" units="cm"/>
      <inkml:brushProperty name="height" value="0.025" units="cm"/>
    </inkml:brush>
  </inkml:definitions>
  <inkml:trace contextRef="#ctx0" brushRef="#br0">11 0 8552,'-3'50'1153,"0"3"481,-1 6-385,4 5-1121,0 5-576,0-1-1410,0-3-2851</inkml:trace>
  <inkml:trace contextRef="#ctx0" brushRef="#br0" timeOffset="1">48 976 5573,'0'60'2819,"0"2"-737,0 4-32,0 6-1025,0 1-609,0-3-256,0-4-352,3-7-288,3-11 288,3-10 192,-5-9 0,2-2 32,-2 2-64,-1 4-1826,-2 6-1890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26.125"/>
    </inkml:context>
    <inkml:brush xml:id="br0">
      <inkml:brushProperty name="width" value="0.025" units="cm"/>
      <inkml:brushProperty name="height" value="0.025" units="cm"/>
    </inkml:brush>
  </inkml:definitions>
  <inkml:trace contextRef="#ctx0" brushRef="#br0">255 0 17296,'0'0'5221,"-6"12"-5007,-20 31 39,-16 27-68,4 2-1,-31 79 0,84-191-1730,-7 21 1080,0-1 1,-1 0-1,-1 0 0,-1 0 0,-1-1 0,-1 0 0,0 0 0,-1-27 0,-2 48 494,0-1 1,0 1-1,0-1 0,0 1 1,0 0-1,0-1 0,0 1 1,0-1-1,0 1 0,0 0 1,0-1-1,0 1 0,-1-1 1,1 1-1,0 0 0,0-1 1,0 1-1,0 0 0,-1-1 0,1 1 1,0 0-1,0-1 0,-1 1 1,1 0-1,0-1 0,-1 1 1,1 0-1,0 0 0,-1 0 1,1-1-1,0 1 0,-1 0 1,1 0-1,-1 0 0,1 0 1,0 0-1,-1-1 0,1 1 0,-1 0 1,1 0-1,0 0 0,-1 0 1,1 0-1,-1 0 0,1 0 1,0 1-1,-1-1 0,1 0 1,-1 0-1,1 0 0,0 0 1,-1 0-1,1 1 0,0-1 1,-1 0-1,1 0 0,0 0 0,-1 1 1,1-1-1,-1 1 0,-17 19 370,14-8-350,0 0 0,0 0 0,1 0 0,1 0 0,0 0 0,1 1 0,0-1 0,0 1 0,3 15 0,-2-26-9,1 1 0,-1-1-1,1 0 1,-1 0 0,1-1-1,0 1 1,0 0 0,0 0-1,0 0 1,0 0-1,1-1 1,-1 1 0,0 0-1,1-1 1,-1 0 0,1 1-1,0-1 1,-1 0 0,1 0-1,0 1 1,0-1 0,0-1-1,-1 1 1,1 0 0,0 0-1,0-1 1,1 1 0,-1-1-1,0 0 1,0 1-1,0-1 1,0 0 0,0 0-1,0 0 1,0-1 0,0 1-1,3-1 1,-1 1-5,0-1 0,1 1-1,-1-1 1,0 0 0,0-1 0,0 1-1,0-1 1,0 1 0,0-1 0,0 0 0,0-1-1,-1 1 1,1-1 0,-1 1 0,1-1-1,-1 0 1,4-5 0,-7 8-22,0-1 1,0 1-1,0-1 1,0 1-1,0 0 0,0-1 1,0 1-1,-1-1 1,1 1-1,0 0 1,0-1-1,0 1 0,0-1 1,-1 1-1,1 0 1,0-1-1,0 1 1,-1 0-1,1-1 0,0 1 1,0 0-1,-1-1 1,1 1-1,0 0 0,-1 0 1,1-1-1,-1 1 1,1 0-1,0 0 1,-1 0-1,1 0 0,-1-1 1,1 1-1,0 0 1,-1 0-1,1 0 1,-1 0-1,1 0 0,-1 0 1,1 0-1,0 0 1,-1 0-1,1 0 0,-1 1 1,0-1-1,-30-1 24,23 0-2,-2 1-52,0-1 0,0 0-1,0-1 1,0 0 0,0 0 0,1-1 0,-1-1 0,1 1 0,0-2 0,0 1 0,1-1 0,-1-1 0,1 1 0,0-1 0,-13-13 0,20 18 184,11 3-81,25 8 20,0-1 0,1-2 1,40 2-1,-59-7-470,1-2 0,0-1 1,0 0-1,-1-1 0,1 0 1,-1-2-1,0 0 0,26-10 1,21-16-4612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8.560"/>
    </inkml:context>
    <inkml:brush xml:id="br0">
      <inkml:brushProperty name="width" value="0.025" units="cm"/>
      <inkml:brushProperty name="height" value="0.025" units="cm"/>
    </inkml:brush>
  </inkml:definitions>
  <inkml:trace contextRef="#ctx0" brushRef="#br0">1 5112 6438,'0'0'8013,"10"-7"-6849,13-14-305,0-2 1,26-32 0,15-16 682,-50 59-1201,-1 0-1,30-18 1,-29 22 98,-1-1 1,0-1-1,0 0 1,11-13-1,238-230 308,-217 218-641,65-39 0,10-8 126,263-226-67,-234 199-108,110-89 185,-50 25 636,283-178 0,193-171-589,-449 340 43,57-52 104,91-74-291,-22 21-1,-294 224-84,453-382 162,24 38-35,-451 338 77,257-197-10,-254 188-254,108-64 0,-73 49 58,-91 62 28,2 1-1,56-30 1,-92 57-173,0-1 0,1 1 0,0 1 0,-1-1 0,15-1 0,5 2-8738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39.850"/>
    </inkml:context>
    <inkml:brush xml:id="br0">
      <inkml:brushProperty name="width" value="0.025" units="cm"/>
      <inkml:brushProperty name="height" value="0.025" units="cm"/>
    </inkml:brush>
  </inkml:definitions>
  <inkml:trace contextRef="#ctx0" brushRef="#br0">57 59 7847,'0'0'7907,"4"-8"-5500,13-27-159,-17 34-2079,0 0 0,1 0 1,-1 0-1,1 0 1,0 0-1,-1 0 1,1 0-1,0 0 0,-1 0 1,1 1-1,0-1 1,0 0-1,0 0 1,0 1-1,0-1 0,0 1 1,0-1-1,1 0 1,11 7 1790,-11-3-1785,-1-1 0,1 1 0,0 0-1,-1 0 1,0 0 0,1 0 0,-1-1 0,1 7 0,-1 5-5,0 0 1,-1-1-1,-1 1 1,0 0-1,-1-1 1,0 1-1,-1-1 1,-6 18-1,-7 11 263,-26 48 0,1-1 519,40-88-929,1-1 0,-1 1 0,1 0 0,-1 0 0,1 0 0,0 0 0,-1-1 0,1 1-1,0 0 1,0 0 0,0 0 0,0 0 0,0 0 0,0 0 0,0 0 0,0 0 0,0-1 0,0 1 0,0 0 0,0 0 0,1 0-1,-1 0 1,0 0 0,1 0 0,-1-1 0,1 2 0,0-1 2,0-1 0,0 0 1,0 1-1,0-1 0,1 0 0,-1 0 1,0 1-1,0-1 0,0 0 0,0 0 1,0 0-1,0 0 0,1-1 0,-1 1 0,0 0 1,0 0-1,2-1 0,57-27 507,-52 24-461,42-21-145,2 2-1,77-24 0,-127 39-12929,-2-3 4772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0.427"/>
    </inkml:context>
    <inkml:brush xml:id="br0">
      <inkml:brushProperty name="width" value="0.025" units="cm"/>
      <inkml:brushProperty name="height" value="0.025" units="cm"/>
    </inkml:brush>
  </inkml:definitions>
  <inkml:trace contextRef="#ctx0" brushRef="#br0">15 74 16560,'0'0'11531,"2"10"-10747,0 16-609,-1 1 0,-1-1-1,-1 1 1,-1-1 0,-1 0-1,-10 37 1,13-62 182,1-15-90,0-1-1,2 1 0,0 0 0,6-19 0,5-26-305,0-80-190,-14 144 219,0 1 0,1-1 0,-1 1 0,1-1 0,1 1 0,-1-1 0,1 0 0,0 0 0,0 0 0,1 0 0,-1 0 0,1 0 0,0 0 0,0-1 0,4 5 0,-5-7 16,0-1 0,0 1 0,0-1 0,0 1 0,1-1 0,-1 0 1,0 1-1,0-1 0,1 0 0,-1-1 0,1 1 0,-1 0 0,1-1 0,-1 1 0,1-1 0,-1 0 0,1 0 0,-1 0 0,1 0 0,-1 0 1,1-1-1,-1 1 0,1-1 0,-1 1 0,1-1 0,-1 0 0,1 0 0,-1 0 0,0-1 0,0 1 0,0 0 0,1-1 0,-1 1 0,-1-1 1,3-2-1,5-4 17,0-1 0,-1 0 0,12-16 0,-14 16-14,1 0-1,0 1 0,1-1 0,9-6 0,-13 67-286,-6-18 443,-9 46 0,1-9-1150,8-23-2470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0.989"/>
    </inkml:context>
    <inkml:brush xml:id="br0">
      <inkml:brushProperty name="width" value="0.025" units="cm"/>
      <inkml:brushProperty name="height" value="0.025" units="cm"/>
    </inkml:brush>
  </inkml:definitions>
  <inkml:trace contextRef="#ctx0" brushRef="#br0">3 25 9577,'0'0'15343,"0"8"-14564,-1 6-515,0 2 6,0 0-1,3 27 1,-1-42-268,-1 0 0,1-1 1,-1 1-1,0 0 0,1-1 0,-1 1 1,1-1-1,-1 1 0,1-1 0,0 1 1,-1-1-1,1 0 0,-1 1 0,1-1 1,0 0-1,-1 1 0,1-1 0,0 0 0,0 0 1,-1 1-1,1-1 0,0 0 0,0 0 1,-1 0-1,1 0 0,0 0 0,-1 0 1,1 0-1,0 0 0,0-1 0,-1 1 1,1 0-1,0 0 0,-1-1 0,1 1 1,0 0-1,-1-1 0,2 0 0,28-14-137,-20 5-343,-1 0 1,1-1-1,11-19 1,20-21-869,-41 96 1330,-6-1-716,1 72 1,6-99-3994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2.122"/>
    </inkml:context>
    <inkml:brush xml:id="br0">
      <inkml:brushProperty name="width" value="0.025" units="cm"/>
      <inkml:brushProperty name="height" value="0.025" units="cm"/>
    </inkml:brush>
  </inkml:definitions>
  <inkml:trace contextRef="#ctx0" brushRef="#br0">70 156 4676,'-7'-8'764,"-2"-5"-116,0-1 1,0 0-1,-10-25 1,7 5 3023,8 0 3472,5 39-7008,0-1 0,1 0 0,0 0 1,-1 0-1,1 0 0,1-1 0,-1 1 0,0-1 1,5 6-1,3 5 71,216 383 1511,-32-49 352,-145-271-1871,2-2-1,82 90 0,-123-154-1203,26 26 2746,-23-29-5404,-2-5-5058,-22-3 1909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2.465"/>
    </inkml:context>
    <inkml:brush xml:id="br0">
      <inkml:brushProperty name="width" value="0.025" units="cm"/>
      <inkml:brushProperty name="height" value="0.025" units="cm"/>
    </inkml:brush>
  </inkml:definitions>
  <inkml:trace contextRef="#ctx0" brushRef="#br0">1 347 15375,'0'0'1895,"11"9"-1564,48 34 918,2-2 0,2-3 0,72 32 0,-133-69-1213,1 1 0,0-1 0,-1 0 0,1-1 0,0 1 0,0 0 0,0-1 0,-1 1 0,1-1 0,0 0 0,5 0 0,-7 0-12,0-1 0,0 1 0,0 0 0,0-1 0,0 1 0,0-1 1,0 1-1,0-1 0,0 1 0,0-1 0,0 0 0,0 0 0,-1 1 0,1-1 0,0 0 0,0 0 0,-1 0 0,1 0 0,0 0 0,0-1 0,1-5 89,0 0-1,-1 0 0,1 0 1,-1 0-1,-1 0 1,0 0-1,0-10 0,0 14-85,-1-203 1027,1 102-3224,0-1-5666,0 48-4181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7.073"/>
    </inkml:context>
    <inkml:brush xml:id="br0">
      <inkml:brushProperty name="width" value="0.025" units="cm"/>
      <inkml:brushProperty name="height" value="0.025" units="cm"/>
    </inkml:brush>
  </inkml:definitions>
  <inkml:trace contextRef="#ctx0" brushRef="#br0">0 0 9737,'0'0'11552,"9"11"-10372,115 126 733,-81-94-1746,-2 2-1,56 80 1,-90-112-750,-12-11-2626,-17-17-3206,-4-5-861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7.415"/>
    </inkml:context>
    <inkml:brush xml:id="br0">
      <inkml:brushProperty name="width" value="0.025" units="cm"/>
      <inkml:brushProperty name="height" value="0.025" units="cm"/>
    </inkml:brush>
  </inkml:definitions>
  <inkml:trace contextRef="#ctx0" brushRef="#br0">1 362 11371,'0'0'9080,"10"1"-7964,-5 0-973,38 1 726,-41-2-811,-1 0-1,1-1 1,-1 1 0,1 0 0,-1-1 0,1 1 0,-1-1 0,1 1 0,-1-1 0,1 0 0,-1 0 0,0 1 0,0-1 0,1 0-1,-1 0 1,0 0 0,0 0 0,0-1 0,0 1 0,0 0 0,0 0 0,0-1 0,0 1 0,-1-1 0,1 1 0,0 0 0,-1-1-1,1 1 1,-1-3 0,2-7 287,-1 0 0,-1 0-1,0-1 1,-1 1 0,0 0-1,0 0 1,-1 0-1,-4-13 1,-6-11-131,-18-38 0,17 43-148,-15-48 0,28 78-68,0 0 0,0-1-1,-1 1 1,1 0 0,0 0-1,0 0 1,0 0-1,0 0 1,0-1 0,0 1-1,0 0 1,0 0-1,0 0 1,0 0 0,0-1-1,0 1 1,0 0-1,0 0 1,0 0 0,0-1-1,0 1 1,0 0-1,0 0 1,0 0 0,0 0-1,0-1 1,0 1-1,0 0 1,0 0 0,1 0-1,-1 0 1,0 0 0,0-1-1,0 1 1,0 0-1,0 0 1,0 0 0,1 0-1,-1 0 1,0 0-1,0 0 1,0 0 0,0-1-1,0 1 1,1 0-1,-1 0 1,0 0 0,0 0-1,10 4-114,80 50-25,-62-35 245,52 26 1,-70-40-461,0-1-1,0 0 1,0-1 0,1 0 0,0-1-1,-1 0 1,1-1 0,0 0 0,16-1-1,10-8-5167,-7-17-4890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9.545"/>
    </inkml:context>
    <inkml:brush xml:id="br0">
      <inkml:brushProperty name="width" value="0.025" units="cm"/>
      <inkml:brushProperty name="height" value="0.025" units="cm"/>
    </inkml:brush>
  </inkml:definitions>
  <inkml:trace contextRef="#ctx0" brushRef="#br0">0 1 9513,'0'0'7613,"2"4"-6984,3 12-398,0 0 0,-2 1 0,0 0 1,0-1-1,-2 1 0,-1 33 0,3 14-140,-1-34-482,3 0 0,14 53 1,-12-62-1344,0 0 1,2-1 0,0 0-1,21 30 1,-26-42 1258,0-1-1,-1 1 1,1 0-1,-1 0 1,-1 1 0,0-1-1,0 1 1,0-1-1,-1 9 1,0 85 1575,-1-44 670,16 138-2827,-10-151-1719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49.905"/>
    </inkml:context>
    <inkml:brush xml:id="br0">
      <inkml:brushProperty name="width" value="0.025" units="cm"/>
      <inkml:brushProperty name="height" value="0.025" units="cm"/>
    </inkml:brush>
  </inkml:definitions>
  <inkml:trace contextRef="#ctx0" brushRef="#br0">0 0 7431,'0'0'2819,"0"55"-833,0-25-257,0 4-1216,0 2-353,0 2-64,0 0-160,0 3-705,1-1-864,4-2-353,-2-3-513,-1 1-1472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0.280"/>
    </inkml:context>
    <inkml:brush xml:id="br0">
      <inkml:brushProperty name="width" value="0.025" units="cm"/>
      <inkml:brushProperty name="height" value="0.025" units="cm"/>
    </inkml:brush>
  </inkml:definitions>
  <inkml:trace contextRef="#ctx0" brushRef="#br0">1 12 7399,'0'0'15359,"8"-2"-14719,-6 2-587,1-1-1,-1 0 0,0 1 1,1-1-1,0 1 0,-1 0 1,1 0-1,-1 0 0,1 0 1,-1 0-1,1 1 1,-1-1-1,4 2 0,-2 0 77,-1 1-1,1-1 1,-1 1-1,0-1 1,0 1-1,0 0 0,0 0 1,-1 1-1,1-1 1,2 6-1,1-1-52,-1 1 141,1 0 1,0 0-1,1-1 1,13 13-1,-19-20-275,0 0-1,0 0 1,1 0 0,-1 0 0,0 0-1,1 0 1,-1 0 0,1-1 0,-1 1-1,1 0 1,0-1 0,-1 1 0,1-1-1,0 0 1,-1 1 0,1-1-1,0 0 1,-1 0 0,1 0 0,0 0-1,-1 0 1,1-1 0,0 1 0,-1 0-1,1-1 1,-1 1 0,1-1 0,0 0-1,-1 0 1,1 1 0,-1-1 0,0 0-1,1 0 1,-1 0 0,0 0 0,2-3-1,16-16-2916,19-34-10288,-20 19 10304,-44 97 14596,-9 21-4189,4 5-6542,8 3-5012,19-69 1577,1 0-1,1 26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0.248"/>
    </inkml:context>
    <inkml:brush xml:id="br0">
      <inkml:brushProperty name="width" value="0.025" units="cm"/>
      <inkml:brushProperty name="height" value="0.025" units="cm"/>
    </inkml:brush>
  </inkml:definitions>
  <inkml:trace contextRef="#ctx0" brushRef="#br0">1 1 6342,'0'16'2344,"0"92"1673,-1 29-2445,20 432-4081,-15-544 2350,0 8-4279,-4-20-2539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0.667"/>
    </inkml:context>
    <inkml:brush xml:id="br0">
      <inkml:brushProperty name="width" value="0.025" units="cm"/>
      <inkml:brushProperty name="height" value="0.025" units="cm"/>
    </inkml:brush>
  </inkml:definitions>
  <inkml:trace contextRef="#ctx0" brushRef="#br0">19 0 8360,'0'0'4933,"-7"84"-3556,0-27 417,3 6-673,4 6-737,0 3-288,0 0-32,6 1 0,8-1-64,-1-2-736,0-2-1122,-4-4-1858,-5-7-2113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5.851"/>
    </inkml:context>
    <inkml:brush xml:id="br0">
      <inkml:brushProperty name="width" value="0.025" units="cm"/>
      <inkml:brushProperty name="height" value="0.025" units="cm"/>
    </inkml:brush>
  </inkml:definitions>
  <inkml:trace contextRef="#ctx0" brushRef="#br0">0 1 4644,'0'0'4255,"8"8"-2018,47 49-385,1-3 1,92 67-1,246 122 1159,406 193-2765,-371-217 79,-10-12-264,-114-50-149,-13-22-50,-245-111 145,83 56 1,-17-8-45,128 74-187,-81-44-280,-18-8 650,152 99-108,-113-68 79,-23-15-58,19 14 74,17-14 182,230 94-1,-12-7-494,-362-167 179,-1 2 0,51 44 0,-67-49 8,1 0-1,1-3 1,2 0 0,0-3-1,65 28 1,-39-28-71,-4-1-470,81 39 1,-92-35 145,68 48 1,-74-46 470,56 28-1,-26-16 138,-61-31-76,-5-3-205,1 0 1,-1-1-1,0 0 1,1 0-1,0 0 1,0 0-1,0-1 1,11 2-1,-28-4-14000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7.201"/>
    </inkml:context>
    <inkml:brush xml:id="br0">
      <inkml:brushProperty name="width" value="0.025" units="cm"/>
      <inkml:brushProperty name="height" value="0.025" units="cm"/>
    </inkml:brush>
  </inkml:definitions>
  <inkml:trace contextRef="#ctx0" brushRef="#br0">254 0 5958,'0'0'14328,"-3"9"-12865,-22 50-1015,-3-2 0,-2 0 1,-3-3-1,-2 0 1,-64 75-1,117-168-6117,9-2 608,2-6-1761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7.529"/>
    </inkml:context>
    <inkml:brush xml:id="br0">
      <inkml:brushProperty name="width" value="0.025" units="cm"/>
      <inkml:brushProperty name="height" value="0.025" units="cm"/>
    </inkml:brush>
  </inkml:definitions>
  <inkml:trace contextRef="#ctx0" brushRef="#br0">203 1 11211,'0'0'6107,"-2"8"-4105,-2 6-1366,-36 167 3973,36-157-4478,1 0 0,1 0 0,2 0 1,0 1-1,7 42 0,3-40-625,-10-26 402,0 0 0,0 0 0,1-1 0,-1 1 0,0 0 0,1-1 0,-1 1 0,0 0 0,1-1 0,-1 1 0,1 0 0,-1-1 0,1 1 0,0-1 0,-1 1 0,1-1 0,-1 1 0,1-1 0,0 0 0,-1 1 0,1-1 0,0 0 0,0 1 0,-1-1 0,1 0 0,0 0 0,0 0 0,-1 1 0,1-1 0,0 0 0,0 0 0,0-3-310,0 1 0,-1-1 0,1 0 0,-1 1 0,0-1 0,0 1 0,0-1 0,0 0 0,0 1 0,-1-1 0,1 1 0,-1-1-1,1 1 1,-1-1 0,-1-2 0,-6-10-351,0-1 0,0 1 0,-1 1 0,-19-22 0,-50-49 3899,76 83-3004,-1-1 342,0 0-1,0 0 1,0 1 0,0-1 0,0 1 0,-1-1 0,0 1 0,1 0 0,-8-3 0,27 26 2041,-7-15-2505,1 0-1,0-1 1,0 0 0,1-1-1,0 0 1,-1-1 0,1 0-1,21 2 1,50 1-4318,-38-6-2034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7.870"/>
    </inkml:context>
    <inkml:brush xml:id="br0">
      <inkml:brushProperty name="width" value="0.025" units="cm"/>
      <inkml:brushProperty name="height" value="0.025" units="cm"/>
    </inkml:brush>
  </inkml:definitions>
  <inkml:trace contextRef="#ctx0" brushRef="#br0">9 1 15182,'0'0'6759,"-4"71"-6567,2-34-128,0 9-64,1 0-416,1 0-834,0-6-383,0-5-898,0-12-1632,0-9 1952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8.216"/>
    </inkml:context>
    <inkml:brush xml:id="br0">
      <inkml:brushProperty name="width" value="0.025" units="cm"/>
      <inkml:brushProperty name="height" value="0.025" units="cm"/>
    </inkml:brush>
  </inkml:definitions>
  <inkml:trace contextRef="#ctx0" brushRef="#br0">27 37 11627,'0'0'7741,"7"-6"-6343,-2 2-1296,0 1 1,-1 0-1,1 0 0,1 0 0,-1 0 0,0 1 0,1 0 0,-1 0 0,1 0 1,-1 1-1,1 0 0,0 0 0,0 1 0,0-1 0,-1 1 0,1 0 0,0 1 1,0-1-1,0 1 0,-1 0 0,1 1 0,5 2 0,15 2-14,0 2 1,-1 1-1,0 2 0,-1 0 0,37 23 0,-54-29-73,0 0-1,0 1 0,-1 0 0,1 0 1,-1 0-1,-1 1 0,1 0 0,-1 0 1,5 11-1,-7-13 29,-1 0 1,0 1-1,0 0 1,-1-1-1,1 1 1,-1 0-1,-1 0 0,1 0 1,-1 0-1,0-1 1,0 1-1,-1 0 1,0 0-1,0 0 0,-2 7 1,0-5 119,-1 0 0,0 1 0,0-2 0,0 1 0,-1 0 0,0-1 0,-1 0 0,0 0 0,0-1 0,0 0 0,-1 0 0,0 0 0,0-1 0,-1 0-1,-11 7 1,3-3 131,-1-1-1,0-1 0,-1 0 0,0-1 1,0-1-1,-26 4 0,26-6-149,1-1 0,-1-1 0,0-1 0,-21-2 1,35 2-197,0-1 1,0 0-1,-1 0 1,1 0-1,0-1 1,0 0-1,0 1 1,0-1-1,0 0 1,-3-4-1,5 5-85,0-1 0,1 1-1,-1-1 1,1 1 0,-1-1 0,1 0-1,0 0 1,0 0 0,0 0 0,0 0 0,0 0-1,0 0 1,1 0 0,-1 0 0,1-1-1,-1 1 1,1 0 0,0 0 0,0 0 0,0-5-1,1 4-249,-1 1 0,0-1 0,1 1 0,0-1-1,0 1 1,0-1 0,0 1 0,0-1 0,0 1 0,0 0-1,1 0 1,-1-1 0,1 1 0,0 0 0,-1 0 0,1 1-1,0-1 1,4-3 0,25-19-6596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4:28.558"/>
    </inkml:context>
    <inkml:brush xml:id="br0">
      <inkml:brushProperty name="width" value="0.025" units="cm"/>
      <inkml:brushProperty name="height" value="0.025" units="cm"/>
    </inkml:brush>
  </inkml:definitions>
  <inkml:trace contextRef="#ctx0" brushRef="#br0">16 12 12780,'0'0'3347,"-1"8"-1350,-1 7-1159,-4 23 1029,2 1-1,2 60 1,2-98-1913,0 0 1,0 0-1,0 0 1,0 0-1,0 0 0,0-1 1,0 1-1,1 0 1,-1 0-1,0 0 0,0 0 1,1 0-1,-1-1 1,1 1-1,-1 0 0,1 0 1,-1-1-1,1 1 1,0 0-1,-1-1 0,1 1 1,0 0-1,-1-1 1,1 1-1,0-1 0,0 1 1,-1-1-1,1 0 1,0 1-1,0-1 0,0 0 1,0 1-1,0-1 1,0 0-1,-1 0 0,1 0 1,0 0-1,0 0 1,0 0-1,0 0 0,0 0 1,0 0-1,0-1 1,0 1-1,-1 0 0,1 0 1,0-1-1,0 1 1,0-1-1,0 1 0,-1-1 1,2 0-1,3-2-368,0 1 0,-1-1 0,0 0 0,1 0 1,-1-1-1,0 1 0,6-9 0,0-5-374,-1 0 0,-1 0 1,-1-1-1,0 0 0,7-33 0,3-6 1783,-16 64 2453,0 42-1643,-18 44-458,11-71-1494,2-1 0,0 1 0,1 1 0,2-1 0,1 37 0,4-39-3857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6.914"/>
    </inkml:context>
    <inkml:brush xml:id="br0">
      <inkml:brushProperty name="width" value="0.025" units="cm"/>
      <inkml:brushProperty name="height" value="0.025" units="cm"/>
    </inkml:brush>
  </inkml:definitions>
  <inkml:trace contextRef="#ctx0" brushRef="#br0">9 2820 5509,'-9'0'8986,"20"-1"-7092,26-5-1990,60-41 1157,207-89-793,100-34-227,-353 148-18,420-142 1119,-223 85-725,-166 47-208,124-69 1,-124 58 253,112-43 0,104-6-287,115-45-26,-57 8 204,-129 50-185,-56 22-45,99-40 131,-7-4-167,18-9 102,-24-18-91,54-24 20,-207 101-192,103-69 0,60-31-53,-45 40 82,66-32-24,-220 108 31,66-45-1,-6 2 188,-111 69-271,-9 3 3,1 1 0,0 0 0,1 0 0,-1 1-1,1 0 1,0 1 0,0 0 0,0 1 0,0 0 0,18-2 0,-28 4-164,1 0-1,0 0 1,0 0 0,-1 0 0,1-1 0,0 1-1,0 0 1,-1-1 0,1 1 0,0-1 0,-1 1-1,1 0 1,-1-1 0,1 1 0,-1-1 0,1 0-1,-1 1 1,1-1 0,-1 1 0,1-1 0,-1 0-1,0 1 1,1-1 0,-1 0 0,0 1 0,1-1-1,-1 0 1,0-1 0,3-13-9172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7.798"/>
    </inkml:context>
    <inkml:brush xml:id="br0">
      <inkml:brushProperty name="width" value="0.025" units="cm"/>
      <inkml:brushProperty name="height" value="0.025" units="cm"/>
    </inkml:brush>
  </inkml:definitions>
  <inkml:trace contextRef="#ctx0" brushRef="#br0">184 0 12172,'0'0'9016,"-2"13"-8124,-7 14-628,0-1 0,-1 0 0,-2-1 1,-1 0-1,-22 33 0,-59 83 425,143-209-9930,-21 19 3193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0.638"/>
    </inkml:context>
    <inkml:brush xml:id="br0">
      <inkml:brushProperty name="width" value="0.025" units="cm"/>
      <inkml:brushProperty name="height" value="0.025" units="cm"/>
    </inkml:brush>
  </inkml:definitions>
  <inkml:trace contextRef="#ctx0" brushRef="#br0">43 0 10730,'0'0'13581,"-7"65"-13357,1-35-160,-1 0 0,2-4-64,1-4-96,3-4-705,-1-5-608,-1-6-545,0-7-1377,-1 0-2594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8.158"/>
    </inkml:context>
    <inkml:brush xml:id="br0">
      <inkml:brushProperty name="width" value="0.025" units="cm"/>
      <inkml:brushProperty name="height" value="0.025" units="cm"/>
    </inkml:brush>
  </inkml:definitions>
  <inkml:trace contextRef="#ctx0" brushRef="#br0">83 1 15727,'0'0'2391,"-7"13"-490,-5 8-1254,0 0 1,2 1-1,1 1 1,1 0-1,1 0 1,-7 35-1,12-40-309,1 1 0,0-1 1,1 1-1,3 21 0,-2-36-364,0 0-1,0 0 1,0-1-1,0 1 1,0 0 0,1 0-1,0-1 1,0 1-1,0-1 1,0 1 0,4 4-1,-5-7-90,1 0-1,0 1 1,0-1-1,-1 0 1,1 0-1,0 0 0,0 0 1,0 0-1,0 0 1,0-1-1,0 1 1,1-1-1,-1 1 1,0-1-1,0 0 1,0 0-1,0 0 1,1 0-1,-1 0 1,0 0-1,0 0 0,4-2 1,-6 2-53,1 0 0,0-1 0,-1 1 0,1 0 0,0-1 0,-1 1 0,1 0 0,0-1 0,-1 1-1,1-1 1,-1 1 0,1-1 0,-1 1 0,1-1 0,-1 0 0,0 1 0,1-1 0,-1 1 0,0-1 0,1 0 0,-1 1 0,0-1 0,0 0 0,1 0 0,-1 1 0,0-1 0,0 0 0,0 0 0,0 1-1,0-1 1,0 0 0,0 1 0,0-1 0,0 0 0,-1 0 0,1 1 0,0-1 0,0 0 0,-1 1 0,1-1 0,0 0 0,-1 1 0,1-1 0,-1 0 0,1 1 0,0-1 0,-2 0 0,-21-28-7363,1 13 3305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8.497"/>
    </inkml:context>
    <inkml:brush xml:id="br0">
      <inkml:brushProperty name="width" value="0.025" units="cm"/>
      <inkml:brushProperty name="height" value="0.025" units="cm"/>
    </inkml:brush>
  </inkml:definitions>
  <inkml:trace contextRef="#ctx0" brushRef="#br0">58 78 2947,'0'0'6470,"-47"-42"-4004,39 35 257,5 3 2274,5 4-3204,12 0-736,5 0-96,10 0-128,5 0-321,1 0-287,5 0-161,-3 0-321,-4-2-1504,-4-7-1827,-8-5-3586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8.854"/>
    </inkml:context>
    <inkml:brush xml:id="br0">
      <inkml:brushProperty name="width" value="0.025" units="cm"/>
      <inkml:brushProperty name="height" value="0.025" units="cm"/>
    </inkml:brush>
  </inkml:definitions>
  <inkml:trace contextRef="#ctx0" brushRef="#br0">150 1 14286,'0'0'12433,"-8"5"-12268,-5 5-150,1 0-1,0 1 0,1 0 1,0 0-1,1 1 1,0 1-1,0 0 0,2 0 1,-13 25-1,21-37-21,0-1-1,0 1 1,0-1-1,0 1 1,0-1 0,0 1-1,0-1 1,1 1-1,-1-1 1,0 1-1,0-1 1,0 1-1,0-1 1,1 1 0,-1-1-1,0 1 1,0-1-1,1 1 1,-1-1-1,1 0 1,-1 1-1,0-1 1,1 0-1,-1 1 1,0-1 0,1 0-1,-1 1 1,1-1-1,-1 0 1,1 0-1,-1 0 1,1 1-1,-1-1 1,1 0 0,-1 0-1,1 0 1,-1 0-1,1 0 1,-1 0-1,1 0 1,-1 0-1,1 0 1,0 0-1,33 0-245,-23-1 114,146 1-1682,-156 0 1828,1-1-1,-1 1 1,0 0-1,1 0 1,-1 0-1,0 0 1,1 1-1,-1-1 1,0 0-1,1 0 1,-1 1-1,0-1 1,0 1-1,1-1 1,-1 1-1,0 0 1,0 0-1,0-1 1,0 1-1,0 0 1,0 0-1,0 0 1,0 0-1,0 0 1,0 0-1,0 0 1,-1 0-1,1 0 1,0 1-1,-1-1 1,1 0-1,-1 0 1,1 1-1,-1-1 1,0 0 0,1 1-1,-1-1 1,0 0-1,0 1 1,0-1-1,0 2 1,-1 1 109,0-1 1,0 1 0,-1-1-1,1 0 1,-1 1 0,0-1-1,1 0 1,-1 0-1,-1 0 1,1 0 0,0-1-1,-1 1 1,1 0 0,-5 2-1,-13 10 405,-1-2 0,0 0 0,-26 12-1,35-20-415,-1 0 0,0 0-1,1-1 1,-2-1 0,1 0-1,0-1 1,-19 2-1,31-4-168,1 0 0,-1 0 0,1 0 0,-1 0 0,1 0 0,-1 0 0,1 0 0,-1 0 0,1 0 0,-1 0-1,1-1 1,-1 1 0,1 0 0,0 0 0,-1 0 0,1 0 0,-1-1 0,1 1 0,-1 0 0,1 0 0,0-1-1,-1 1 1,1 0 0,0-1 0,-1 1 0,1 0 0,0-1 0,0 1 0,-1-1 0,1 1 0,0-1-1,0 1 1,-1 0 0,1-1 0,0 1 0,0-1 0,0 1 0,0-1 0,0 1 0,0-1 0,0 1 0,0-1-1,0 1 1,0-1 0,0 1 0,0-1 0,0 1 0,0 0 0,1-1 0,-1 1 0,0-1 0,15-24-5684,4 4-1213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39.202"/>
    </inkml:context>
    <inkml:brush xml:id="br0">
      <inkml:brushProperty name="width" value="0.025" units="cm"/>
      <inkml:brushProperty name="height" value="0.025" units="cm"/>
    </inkml:brush>
  </inkml:definitions>
  <inkml:trace contextRef="#ctx0" brushRef="#br0">0 0 12908,'0'0'10634,"1"8"-9032,1 7-1059,-1 4-187,1 0-1,1 0 1,1 0 0,7 20 0,-11-38-421,0 0 1,1 0-1,-1 0 1,1 0-1,-1 0 1,1 0-1,0 0 1,-1 0-1,1 0 1,0 0-1,0 0 1,-1 0-1,1 0 1,0 0-1,0-1 1,0 1-1,0 0 1,0-1-1,0 1 1,0 0-1,1-1 1,-1 0-1,0 1 1,0-1-1,0 0 1,0 1-1,1-1 1,-1 0-1,0 0 1,0 0-1,0 0 0,1 0 1,-1 0-1,0-1 1,0 1-1,0 0 1,0-1-1,1 1 1,-1 0-1,0-1 1,0 1-1,0-1 1,0 0-1,0 1 1,0-1-1,0 0 1,0 0-1,0 0 1,-1 1-1,1-1 1,1-2-1,4-3-704,-1 0 0,1 0 0,-2-1 0,1 1-1,-1-1 1,5-10 0,8-34-3099,-14 15 6604,-3 39-1091,-5 13-1076,1 1 0,1-1 0,1 1 0,1 0 1,0 0-1,1 0 0,3 22 0,-3-38-722,0 0 0,0 0 0,1 0 0,-1 0 0,1 0 0,-1 0 0,0 0 1,1 0-1,0 0 0,-1 0 0,1 0 0,-1 0 0,1 0 0,0 0 0,0-1 0,0 1 0,-1 0 0,1-1 0,0 1 0,0 0 0,0-1 0,2 1 0,4 0-6253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40.336"/>
    </inkml:context>
    <inkml:brush xml:id="br0">
      <inkml:brushProperty name="width" value="0.025" units="cm"/>
      <inkml:brushProperty name="height" value="0.025" units="cm"/>
    </inkml:brush>
  </inkml:definitions>
  <inkml:trace contextRef="#ctx0" brushRef="#br0">1 1 17360,'0'0'4100,"21"72"-3972,-7-35-96,1 2 33,0-2-65,2 0 0,-1-5-65,-4-2-319,-2-5-577,-3-4-640,-4-5-1026,-3-8-1120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40.806"/>
    </inkml:context>
    <inkml:brush xml:id="br0">
      <inkml:brushProperty name="width" value="0.025" units="cm"/>
      <inkml:brushProperty name="height" value="0.025" units="cm"/>
    </inkml:brush>
  </inkml:definitions>
  <inkml:trace contextRef="#ctx0" brushRef="#br0">15 712 6726,'0'0'2557,"0"8"54,-1 2-1638,1-7-602,0 0 0,0 0 0,0 1 0,0-1 0,0 0 1,0 0-1,1 1 0,0-1 0,-1 0 0,3 3 0,2-1 2756,0-14-1753,0-15-595,4-113 1293,-10-138 0,0 241-1833,0-13 60,-2 0 0,-2 1 0,-2-1 0,-18-60 0,32 123-239,0 0 1,1-1-1,1 0 1,0-1-1,1 0 1,1 0 0,0-1-1,21 20 1,-17-19-164,1 0 0,0-1 0,1 0 0,1-2 1,0 0-1,0-1 0,22 9 0,-27-15-353,-1-1 0,0 0-1,1 0 1,0-1 0,0-1 0,14 0-1,-18-1-549,0-1-1,0 0 0,0 0 0,0-1 0,14-5 0,15-10-6505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0.993"/>
    </inkml:context>
    <inkml:brush xml:id="br0">
      <inkml:brushProperty name="width" value="0.025" units="cm"/>
      <inkml:brushProperty name="height" value="0.025" units="cm"/>
    </inkml:brush>
  </inkml:definitions>
  <inkml:trace contextRef="#ctx0" brushRef="#br0">60 0 7719,'-4'57'673,"-2"-1"736,3 0 193,-1-6-833,-1-3-353,-1-3-288,2-4-96,2-3-1121,-1-1-1441,-2-3-2627</inkml:trace>
  <inkml:trace contextRef="#ctx0" brushRef="#br0" timeOffset="1">4 679 3587,'0'0'321,"-1"85"-1410,-1-41-1730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1.351"/>
    </inkml:context>
    <inkml:brush xml:id="br0">
      <inkml:brushProperty name="width" value="0.025" units="cm"/>
      <inkml:brushProperty name="height" value="0.025" units="cm"/>
    </inkml:brush>
  </inkml:definitions>
  <inkml:trace contextRef="#ctx0" brushRef="#br0">46 0 1602,'-8'108'5748,"-6"85"1276,12-127-8642,1 0-3365,-7 95 10977,1-1-3276,6-88-2707,-2-24-4389,2-31 1100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1.908"/>
    </inkml:context>
    <inkml:brush xml:id="br0">
      <inkml:brushProperty name="width" value="0.025" units="cm"/>
      <inkml:brushProperty name="height" value="0.025" units="cm"/>
    </inkml:brush>
  </inkml:definitions>
  <inkml:trace contextRef="#ctx0" brushRef="#br0">1 1 10922,'0'0'3908,"0"47"-2723,0-21 224,4 2-672,0 0-641,4 0-64,0 2 96,-1 1-31,1 1-65,-2 5 0,-4 0 64,-1 5-32,1 0-64,-2 1-224,1 0-769,0-6-1378,-1-7-1152,3-8-1282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52.300"/>
    </inkml:context>
    <inkml:brush xml:id="br0">
      <inkml:brushProperty name="width" value="0.025" units="cm"/>
      <inkml:brushProperty name="height" value="0.025" units="cm"/>
    </inkml:brush>
  </inkml:definitions>
  <inkml:trace contextRef="#ctx0" brushRef="#br0">11 0 3523,'0'0'7928,"0"13"-5008,-11 300 1559,12-299-5798,1 0 0,0 0 1,1 0-1,5 15 0,7 37-474,-5 294 5233,-11-242-4798,12 211 1711,-2-133-715,-6-66-3958,-3-107 1549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180"/>
    </inkml:context>
    <inkml:brush xml:id="br0">
      <inkml:brushProperty name="width" value="0.025" units="cm"/>
      <inkml:brushProperty name="height" value="0.025" units="cm"/>
      <inkml:brushProperty name="color" value="#E71224"/>
    </inkml:brush>
  </inkml:definitions>
  <inkml:trace contextRef="#ctx0" brushRef="#br0">18 1 6470,'0'0'10250,"-17"84"-10122,17-19-352,0 6 96,14 1 96,8-3 32,6-9 0,9-8 0,6-14 0,-3-10 0,-1-10 0,-5-4-32,-10-6-449,-10 1-1313,-14 8-1601,0 6-1377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4:10.998"/>
    </inkml:context>
    <inkml:brush xml:id="br0">
      <inkml:brushProperty name="width" value="0.025" units="cm"/>
      <inkml:brushProperty name="height" value="0.025" units="cm"/>
    </inkml:brush>
  </inkml:definitions>
  <inkml:trace contextRef="#ctx0" brushRef="#br0">1 49 8616,'0'0'13015,"8"-8"-12022,-4 4-926,0 0-1,1 0 1,-1 1 0,1 0-1,0 0 1,-1 0-1,1 0 1,1 1 0,-1 0-1,0 0 1,1 0-1,-1 1 1,1-1 0,-1 1-1,1 1 1,-1-1-1,1 1 1,0 0 0,-1 0-1,1 1 1,0-1 0,7 3-1,-5-1-68,0 0 0,0 1-1,-1-1 1,1 2 0,-1-1-1,0 1 1,0 0 0,0 0 0,0 1-1,-1 0 1,1 0 0,-1 1-1,-1 0 1,9 10 0,-11-12 10,-1 0 0,1 0 0,-1 0 0,0 0 0,-1 0 0,1 0 0,-1 1 0,1-1 1,-1 0-1,-1 1 0,1-1 0,-1 1 0,1-1 0,-1 1 0,-1 0 0,1-1 0,-1 1 0,1-1 1,-1 1-1,0-1 0,-1 0 0,1 1 0,-1-1 0,0 0 0,0 0 0,0 0 0,-6 6 0,2-2 91,-1 0-1,0 0 0,-1-1 0,0 0 0,0-1 0,0 0 0,-1 0 0,0 0 1,0-2-1,0 1 0,-1-1 0,1 0 0,-1-1 0,0 0 0,0 0 0,-1-1 0,1-1 1,0 0-1,-1 0 0,-14-1 0,15-4-2185,6-5-3409,3 9 5370,-1-8-7908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4.935"/>
    </inkml:context>
    <inkml:brush xml:id="br0">
      <inkml:brushProperty name="width" value="0.025" units="cm"/>
      <inkml:brushProperty name="height" value="0.025" units="cm"/>
    </inkml:brush>
  </inkml:definitions>
  <inkml:trace contextRef="#ctx0" brushRef="#br0">0 5 5573,'0'0'11884,"57"-4"-11820,-38 4-64,9 0-129,-1 0-1504,10 0-897,3 0-866,1 0-2786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5.290"/>
    </inkml:context>
    <inkml:brush xml:id="br0">
      <inkml:brushProperty name="width" value="0.025" units="cm"/>
      <inkml:brushProperty name="height" value="0.025" units="cm"/>
    </inkml:brush>
  </inkml:definitions>
  <inkml:trace contextRef="#ctx0" brushRef="#br0">1 1 12204,'0'0'4019,"9"0"-3453,151 0 799,87 0-8436,13 1 2262,-88-1 10856,64 0-3809,0 0-9959,-185 0 2677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5.632"/>
    </inkml:context>
    <inkml:brush xml:id="br0">
      <inkml:brushProperty name="width" value="0.025" units="cm"/>
      <inkml:brushProperty name="height" value="0.025" units="cm"/>
    </inkml:brush>
  </inkml:definitions>
  <inkml:trace contextRef="#ctx0" brushRef="#br0">1 54 4132,'0'0'1601,"60"-5"-351,-33 3-65,2 1-449,0 0-575,3 0-129,0 1-64,4-4-481,6-1-1056,-2 1-1731</inkml:trace>
  <inkml:trace contextRef="#ctx0" brushRef="#br0" timeOffset="1">706 9 9929,'0'0'2435,"54"-2"-1923,-29-1-352,2 0-96,4 3 97,3 0-65,0 0-96,2 0-32,1 6-129,3 1-447,-1 0-545,-1-2-225,3 1-1440,-4-1-3716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6.003"/>
    </inkml:context>
    <inkml:brush xml:id="br0">
      <inkml:brushProperty name="width" value="0.025" units="cm"/>
      <inkml:brushProperty name="height" value="0.025" units="cm"/>
    </inkml:brush>
  </inkml:definitions>
  <inkml:trace contextRef="#ctx0" brushRef="#br0">1 30 6983,'0'0'3587,"55"0"-2914,-34 0-385,3 0-96,3 0 192,-2 0-95,3 0-1,-3 0-160,3 0 160,-3 0-63,4 0-97,-2 0-96,5 0-160,-1 0-1346,1 0-608,0 0-1185,-3 0-2787</inkml:trace>
  <inkml:trace contextRef="#ctx0" brushRef="#br0" timeOffset="1">535 30 4132,'0'0'8354,"9"-3"-6736,10-2-1043,0 0 1,0 1-1,1 1 1,31 0-1,-41 3-710,65-1-1354,-25-3-5529,-35 2 2362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7.965"/>
    </inkml:context>
    <inkml:brush xml:id="br0">
      <inkml:brushProperty name="width" value="0.025" units="cm"/>
      <inkml:brushProperty name="height" value="0.025" units="cm"/>
    </inkml:brush>
  </inkml:definitions>
  <inkml:trace contextRef="#ctx0" brushRef="#br0">8 54 3748,'-1'0'46,"1"0"0,0 0 0,0 1 0,-1-1 0,1 0 0,0 0 0,0 0 0,0 0 0,-1 0 0,1 0 0,0 0 0,0 0 0,-1 0 0,1 0 0,0-1 0,0 1 0,0 0 0,-1 0 0,1 0 0,0 0 0,0 0 0,0 0 0,-1 0 0,1 0 0,0-1 0,0 1 0,0 0 0,0 0 0,0 0 0,-1 0 0,1-1 0,0 1 0,0 0 0,0 0 0,0 0 0,0-1 0,0 1 0,0 0 0,0 0 0,0 0 0,-1-1 0,1 1 0,0 0 0,0 0 0,0-1 0,0 1 0,0 0 1,0 0-1,1 0 0,-1-1 0,10-13 1249,21-9 262,-13 19-1629,0 1 0,1 1 1,0 1-1,0 0 0,33 5 0,5-2-1814,-22-3 285,1-3-834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8.336"/>
    </inkml:context>
    <inkml:brush xml:id="br0">
      <inkml:brushProperty name="width" value="0.025" units="cm"/>
      <inkml:brushProperty name="height" value="0.025" units="cm"/>
    </inkml:brush>
  </inkml:definitions>
  <inkml:trace contextRef="#ctx0" brushRef="#br0">1 0 4708,'0'0'262,"7"0"-145,186 11 2806,-8 0-2936,-94-10-2165,-47-1-790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8.665"/>
    </inkml:context>
    <inkml:brush xml:id="br0">
      <inkml:brushProperty name="width" value="0.025" units="cm"/>
      <inkml:brushProperty name="height" value="0.025" units="cm"/>
    </inkml:brush>
  </inkml:definitions>
  <inkml:trace contextRef="#ctx0" brushRef="#br0">0 0 4036,'0'0'3619,"61"0"-2818,-40 0-192,4 0-225,4 0-128,4 0-160,4 0-64,-2 0 0,5 2-32,0 0 32,-1 1-32,4-1 32,0 4-448,1-2-993,2 1-673,-1 0-2947</inkml:trace>
  <inkml:trace contextRef="#ctx0" brushRef="#br0" timeOffset="1">974 103 737,'0'0'5669,"70"0"-4067,-33 0-513,1 0-673,2-3-160,-1 0-64,6 1 129,-1 1-161,2 1-32,5 0-128,0 0-416,-1 0-962,2 0-864,-3 0-961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09.175"/>
    </inkml:context>
    <inkml:brush xml:id="br0">
      <inkml:brushProperty name="width" value="0.025" units="cm"/>
      <inkml:brushProperty name="height" value="0.025" units="cm"/>
    </inkml:brush>
  </inkml:definitions>
  <inkml:trace contextRef="#ctx0" brushRef="#br0">0 1 1153,'15'0'1564,"107"0"-450,224 0 9140,-198 3-9130,141 20-3175,-177-12-1461,310 0 10018,-297-12-1491,-123 1-5500,2 0 1271,-2-4-6911,0-4 583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0.620"/>
    </inkml:context>
    <inkml:brush xml:id="br0">
      <inkml:brushProperty name="width" value="0.025" units="cm"/>
      <inkml:brushProperty name="height" value="0.025" units="cm"/>
    </inkml:brush>
  </inkml:definitions>
  <inkml:trace contextRef="#ctx0" brushRef="#br0">17 4 9641,'0'0'12417,"3"9"-11867,2 10-331,0 1 0,-2 0 0,-1 0 0,0 0 0,-1 0 0,-3 23 0,-17 133 1312,15-149-1120,1-51 2978,-5-42-3238,8 50-143,-2-15-3,2-1 0,5-35 0,-4 58-14,0 1 1,1 0-1,0 0 1,1-1-1,-1 1 1,1 1-1,1-1 1,0 0-1,0 1 1,0 0-1,1 0 1,0 0-1,7-7 1,-8 11-43,0 0 1,0 0 0,0 1 0,0-1 0,1 1-1,-1 0 1,0 0 0,1 1 0,0-1 0,-1 1-1,1 0 1,0 0 0,0 1 0,0-1 0,0 1-1,0 0 1,5 1 0,-8-1 21,0 0 0,0 1 0,1-1 0,-1 0 0,0 1-1,0 0 1,1 0 0,-1-1 0,0 1 0,0 0 0,0 1 0,0-1 0,0 0 0,0 1-1,-1-1 1,1 1 0,0-1 0,-1 1 0,1 0 0,-1 0 0,0 0 0,1-1 0,-1 1-1,0 1 1,0-1 0,0 0 0,0 0 0,-1 0 0,1 0 0,-1 1 0,1-1 0,-1 0-1,0 0 1,0 1 0,0-1 0,0 5 0,-1-3 38,-1 0-1,1 0 1,-1-1-1,0 1 1,0 0-1,0-1 1,0 1-1,-1-1 1,1 1-1,-1-1 1,0 0 0,0 0-1,0 0 1,-1-1-1,1 1 1,0-1-1,-5 3 1,-65 33 403,63-34-379,8-2-35,0-1 0,-1 1 0,1-1 1,-1 0-1,0 0 0,1 0 1,-1 0-1,0 0 0,0-1 1,1 1-1,-1-1 0,0 0 0,0 0 1,0 0-1,-3 0 0,6-1-97,0 1-1,0-1 1,-1 1-1,1-1 1,0 1-1,0-1 1,0 1 0,0-1-1,0 1 1,-1-1-1,1 1 1,0-1-1,0 1 1,0-1-1,0 1 1,1-1-1,-1 1 1,0-1-1,0 1 1,0-1-1,0 1 1,0-1 0,1 1-1,-1 0 1,0-1-1,0 1 1,1-1-1,-1 1 1,0-1-1,1 1 1,-1 0-1,0-1 1,1 1-1,0-1 1,12-14-2863,6-5-1805,2-1-2018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3:10.965"/>
    </inkml:context>
    <inkml:brush xml:id="br0">
      <inkml:brushProperty name="width" value="0.025" units="cm"/>
      <inkml:brushProperty name="height" value="0.025" units="cm"/>
    </inkml:brush>
  </inkml:definitions>
  <inkml:trace contextRef="#ctx0" brushRef="#br0">9 0 13036,'0'0'8723,"-1"10"-7922,-6 126 779,7-135-1581,0-1-1,0 1 1,0 0 0,0 0-1,0 0 1,0 0 0,0-1-1,0 1 1,1 0 0,-1 0-1,0 0 1,1-1-1,-1 1 1,0 0 0,1-1-1,-1 1 1,1 0 0,-1-1-1,1 1 1,-1 0-1,1-1 1,0 1 0,-1-1-1,1 1 1,0-1 0,-1 1-1,1-1 1,0 0 0,0 1-1,-1-1 1,1 0-1,0 0 1,0 1 0,0-1-1,0 0 1,-1 0 0,1 0-1,0 0 1,0 0-1,0 0 1,-1 0 0,1 0-1,0 0 1,0-1 0,0 1-1,-1 0 1,1 0 0,0-1-1,0 1 1,-1-1-1,1 1 1,1-1 0,3-1-222,0-1 1,0 1 0,0-1 0,-1 0-1,1 0 1,6-6 0,59-77-4123,-70 113 4942,-7 13-67,-2 26-2773,9-56-4142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3.732"/>
    </inkml:context>
    <inkml:brush xml:id="br0">
      <inkml:brushProperty name="width" value="0.025" units="cm"/>
      <inkml:brushProperty name="height" value="0.025" units="cm"/>
    </inkml:brush>
  </inkml:definitions>
  <inkml:trace contextRef="#ctx0" brushRef="#br0">1 47 15983,'0'0'3427,"47"-9"-3331,-16 2-31,1 1-1,3 0-96,-2 1 32,-4 3-225,-3-1-1600,-10-1-1314,-13 0-1185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46.634"/>
    </inkml:context>
    <inkml:brush xml:id="br0">
      <inkml:brushProperty name="width" value="0.025" units="cm"/>
      <inkml:brushProperty name="height" value="0.025" units="cm"/>
    </inkml:brush>
  </inkml:definitions>
  <inkml:trace contextRef="#ctx0" brushRef="#br0">76 45 2146,'0'0'1826,"-55"-33"-1826,35 22-1121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49.407"/>
    </inkml:context>
    <inkml:brush xml:id="br0">
      <inkml:brushProperty name="width" value="0.025" units="cm"/>
      <inkml:brushProperty name="height" value="0.025" units="cm"/>
    </inkml:brush>
  </inkml:definitions>
  <inkml:trace contextRef="#ctx0" brushRef="#br0">0 1 6951,'119'2'10061,"155"12"-8357,142-11-86,-37-2-908,25 5-125,-171-6-12,637 70 185,-751-60-314,194-7 0,-276-4-232,255 8 1126,-129-1-637,-107-3-478,18 0-3387,-73-3 2785,-1 0 241,0 0-1,1 0 0,-1 0 0,0 0 0,0 0 0,0 0 0,1 0 0,-1 0 0,0 0 0,0 0 0,0 0 0,0 0 0,1 0 0,-1 0 1,0 0-1,0-1 0,0 1 0,0 0 0,1 0 0,-1 0 0,0 0 0,0 0 0,0 0 0,0 0 0,0 0 0,1-1 0,-1 1 1,0 0-1,0 0 0,0 0 0,0 0 0,0 0 0,0-1 0,0 1 0,0 0 0,0 0 0,1 0 0,-1-1 0,0 1 0,0 0 0,0 0 1,0 0-1,0 0 0,0-1 0,0 1 0,0-8-7314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51.262"/>
    </inkml:context>
    <inkml:brush xml:id="br0">
      <inkml:brushProperty name="width" value="0.025" units="cm"/>
      <inkml:brushProperty name="height" value="0.025" units="cm"/>
    </inkml:brush>
  </inkml:definitions>
  <inkml:trace contextRef="#ctx0" brushRef="#br0">58 10 9705,'0'0'13239,"2"8"-12005,0 0-1152,-1 1 0,-1 0 0,1 0 1,-1 0-1,-1 0 0,1 0 1,-4 14-1,-21 73 299,8-35-219,1 21 932,15-81-816,5-21 421,8-16-645,1 1 1,3 0-1,1 1 0,1 0 0,39-52 1,-53 79-66,25-30 1,-27 35-5,-1 1 1,1-1 0,0 0 0,0 1 0,0 0 0,0-1 0,0 1-1,0 0 1,0 0 0,0 0 0,1 0 0,-1 0 0,0 1-1,1-1 1,-1 1 0,3-1 0,-4 2 3,0-1-1,-1 1 1,1-1 0,0 1-1,-1-1 1,1 1 0,0-1-1,-1 1 1,1 0-1,-1-1 1,1 1 0,-1 0-1,1 0 1,-1-1 0,0 1-1,1 0 1,-1 0 0,0-1-1,1 1 1,-1 0-1,0 0 1,0 0 0,0 0-1,0 0 1,0-1 0,0 1-1,0 0 1,0 0 0,0 0-1,0 0 1,-1 0-1,1-1 1,0 2 0,-8 32-14,2-26 77,1 0 1,-1-1-1,-1 0 0,1 0 1,-1 0-1,0-1 0,0 0 1,-1-1-1,0 1 0,0-2 0,0 1 1,-1-1-1,0 0 0,1-1 1,-1 1-1,-1-2 0,1 0 1,0 0-1,-10 1 0,19-3-127,-1 0 0,1-1-1,0 1 1,-1 0 0,1 0-1,0 0 1,-1-1 0,1 1-1,0 0 1,-1 0 0,1-1-1,0 1 1,-1 0 0,1-1-1,0 1 1,0 0 0,-1-1-1,1 1 1,0 0 0,0-1-1,0 1 1,0 0-1,0-1 1,-1 1 0,1-1-1,0 1 1,0 0 0,0-1-1,0 1 1,0-1 0,0 1-1,0 0 1,0-1 0,0 1-1,1-1 1,-1 1 0,0 0-1,0-1 1,0 1 0,0-1-1,0 1 1,1 0 0,-1-1-1,10-19-4061,7 5-241,1-2-1787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5:51.869"/>
    </inkml:context>
    <inkml:brush xml:id="br0">
      <inkml:brushProperty name="width" value="0.025" units="cm"/>
      <inkml:brushProperty name="height" value="0.025" units="cm"/>
    </inkml:brush>
  </inkml:definitions>
  <inkml:trace contextRef="#ctx0" brushRef="#br0">44 21 8584,'0'0'15054,"-2"9"-14269,-40 135 1003,86-192-4451,-38 40 2038,1 0-358,-1-1-1,-1 0 0,1 0 1,-1-1-1,-1 1 1,0-1-1,5-16 0,-9 24 1748,-6 29 2407,-6 0-1767,8-18-893,0 1 1,0-1 0,1 0-1,0 1 1,1 0 0,-3 18 0,5-27-499,1-1 1,-1 0 0,0 0-1,0 1 1,0-1 0,1 0-1,-1 0 1,0 0-1,0 0 1,1 1 0,-1-1-1,0 0 1,0 0 0,1 0-1,-1 0 1,0 0 0,1 0-1,-1 0 1,0 0-1,1 0 1,-1 0 0,0 0-1,0 0 1,1 0 0,-1 0-1,0 0 1,1 0-1,-1 0 1,0 0 0,0 0-1,1 0 1,-1 0 0,0-1-1,1 1 1,-1 0 0,0 0-1,0 0 1,0-1-1,1 1 1,-1 0 0,0 0-1,0 0 1,1-1 0,13-8 74,-1-1-652,-1 0 0,1-1-1,-1 0 1,-1-1-1,0 0 1,-1-1-1,-1-1 1,0 1 0,0-1-1,8-20 1,-17 32 1050,-6 16 998,-10 19-719,9-20-727,0 1 1,0 0-1,1 1 0,1-1 1,1 1-1,0 0 0,1 0 1,-2 20-1,6-30-4698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7:49.248"/>
    </inkml:context>
    <inkml:brush xml:id="br0">
      <inkml:brushProperty name="width" value="0.025" units="cm"/>
      <inkml:brushProperty name="height" value="0.025" units="cm"/>
    </inkml:brush>
  </inkml:definitions>
  <inkml:trace contextRef="#ctx0" brushRef="#br0">8393 58 4484,'0'0'449,"-10"-8"1211,3 3-1556,-1 0-1,0 0 1,0 0 0,0 1-1,0 0 1,-1 0 0,0 1 0,0 1-1,1-1 1,-2 1 0,1 1 0,0 0-1,-11 0 1,-23-1-44,20 0 364,-1 1 0,1 2 0,-37 4 0,54-4-381,1 0 1,-1 1 0,0-1 0,0 1 0,1 0-1,-1 1 1,1-1 0,0 1 0,0 0 0,0 1-1,0-1 1,0 1 0,1 0 0,0 0 0,0 0 0,0 1-1,0 0 1,0-1 0,-2 6 0,-8 19-57,1-1-1,2 2 1,-14 50 0,-12 102 73,17-77 8,-98 378 300,-29 152 1159,52 103-286,35 4-1025,-3 33-189,-124 650 616,119-1073-573,-15-4 0,-130 340 1,137-495-34,-7-4 1,-9-3 0,-8-5-1,-8-4 1,-156 195 0,145-227 218,-6-5 0,-6-6 0,-5-6 0,-6-6 0,-309 203 0,239-196-231,-401 178 0,499-261-37,-2-5 0,-2-5 0,-1-6 0,-1-4 0,-195 15 0,-14-37 39,27-1-34,229 2 11,0 3 0,-79 18 0,5 15 31,1 7 1,3 6-1,2 6 0,-141 83 0,217-105-41,2 2-1,1 3 0,2 3 0,2 3 0,3 2 1,2 2-1,2 3 0,2 2 0,4 2 0,-50 83 1,23-23 32,6 3-1,5 3 1,5 2 0,6 2 0,6 3 0,-49 250 0,-63 932 166,115-664 102,-16 193 491,10-409-737,-11 115-8,32 2 85,31-443-5,34 184 0,-7-74-141,-9 99-236,13 98-2465,-22-347 624,2-31-1414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39.598"/>
    </inkml:context>
    <inkml:brush xml:id="br0">
      <inkml:brushProperty name="width" value="0.025" units="cm"/>
      <inkml:brushProperty name="height" value="0.025" units="cm"/>
    </inkml:brush>
  </inkml:definitions>
  <inkml:trace contextRef="#ctx0" brushRef="#br0">1 46 737,'0'0'12129,"7"-8"-9903,22-24 155,-29 32-2324,0-1 1,0 1 0,1 0 0,-1-1 0,0 1 0,0 0 0,0 0-1,1-1 1,-1 1 0,0 0 0,0 0 0,1-1 0,-1 1 0,0 0 0,0 0-1,1 0 1,-1-1 0,0 1 0,1 0 0,-1 0 0,0 0 0,1 0-1,-1 0 1,0 0 0,1 0 0,-1-1 0,0 1 0,1 0 0,-1 0-1,0 1 1,1-1 0,-1 0 0,1 0 0,-1 0 0,0 0 0,1 0 0,-1 0-1,0 0 1,1 0 0,-1 1 0,0-1 0,0 0 0,1 0 0,-1 0-1,0 1 1,0-1 0,1 0 0,-1 0 0,0 1 0,0-1 0,1 0 0,-1 1-1,0-1 1,0 0 0,0 1 0,0-1 0,0 0 0,1 1 0,-1-1-1,0 0 1,0 1 0,0-1 0,0 0 0,0 1 0,0 0 0,0 27 215,0-24 60,-2 47 256,-13 70 0,-1 15-2776,14-132-3231,-1-11 1478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28:39.957"/>
    </inkml:context>
    <inkml:brush xml:id="br0">
      <inkml:brushProperty name="width" value="0.025" units="cm"/>
      <inkml:brushProperty name="height" value="0.025" units="cm"/>
    </inkml:brush>
  </inkml:definitions>
  <inkml:trace contextRef="#ctx0" brushRef="#br0">0 208 15246,'0'0'6620,"9"5"-5931,-5-3-606,0 1 0,0-1 0,0 0 1,1 0-1,-1 0 0,1 0 0,-1-1 1,1 0-1,0 0 0,0 0 0,-1 0 1,1-1-1,0 0 0,0 0 0,0 0 1,-1-1-1,1 0 0,0 0 0,0 0 0,-1 0 1,1 0-1,-1-1 0,1 0 0,-1 0 1,0-1-1,7-4 0,3-2 98,-1-1 0,0-1 1,0 0-1,-2-1 0,1 0 0,-1-1 0,-1 0 0,0-1 0,-1 0 1,-1 0-1,0-1 0,-1 0 0,-1-1 0,5-16 0,-12 50-219,0-1 0,0 1 0,2-1-1,0 0 1,6 29 0,-5-37-353,0-1 0,1 0 0,0 0 0,0 0 0,5 9 0,15 14-3990,-5-16-1160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7:56.333"/>
    </inkml:context>
    <inkml:brush xml:id="br0">
      <inkml:brushProperty name="width" value="0.025" units="cm"/>
      <inkml:brushProperty name="height" value="0.025" units="cm"/>
    </inkml:brush>
  </inkml:definitions>
  <inkml:trace contextRef="#ctx0" brushRef="#br0">1735 167 4100,'0'0'5984,"-3"-9"-5594,1-3-277,1 3-31,0 0 1,-1 0-1,0 0 0,-1 0 0,0 1 0,-5-10 1,6 15-191,-1-1 1,0 2 0,0-1-1,0 0 1,-1 0 0,1 1 0,-1 0-1,1 0 1,-1 0 0,0 0-1,0 0 1,0 1 0,0 0 0,0 0-1,-6-1 1,-71-7-739,50 7 1081,-726-26 5376,689 31-5558,1 2 0,-1 4 1,1 3-1,1 2 1,0 4-1,2 2 0,-98 45 1,150-59-27,2 0 0,-1 1 0,1 0 1,0 0-1,0 1 0,1 1 0,0-1 0,1 2 1,0-1-1,0 1 0,1 0 0,0 1 0,-6 13 1,10-17-33,-1 1 0,2 0 0,-1 1 0,1-1 0,1 0 0,-1 1 0,1-1 0,1 1 0,0-1 0,0 1 1,0-1-1,1 1 0,1-1 0,-1 0 0,1 1 0,1-1 0,-1 0 0,1 0 0,1 0 0,4 8 0,7 8 19,2-1-1,0 0 1,1-2 0,1 1-1,1-2 1,1-1-1,0-1 1,2 0-1,0-2 1,1 0 0,37 17-1,-15-11 17,1-3 0,1-1 0,1-2-1,0-3 1,77 11 0,-65-17-6,0-2-1,0-4 1,0-2-1,0-2 1,0-4-1,-1-1 1,0-4-1,0-2 1,-2-3 0,0-2-1,-1-3 1,-1-2-1,-1-3 1,-1-2-1,-1-2 1,89-72-1,-130 93 46,-1 0-1,0-1 0,-1-1 0,0 0 1,-1 0-1,12-19 0,-19 26-1,1 1 0,-1-1 0,0 0 0,0 1-1,-1-1 1,1 0 0,-1 0 0,0 0 0,0 0 0,-1-1-1,0 1 1,0 0 0,0 0 0,0 0 0,-1 0 0,0 0-1,0 0 1,0 0 0,-1 0 0,1 0 0,-1 0 0,0 0 0,-4-5-1,-1 1-40,0 0 0,-1 0 0,0 1 0,-1 0 0,0 0 0,0 1 0,0 0 0,-1 1 0,0 0 0,-13-5 0,-9-4-38,-1 2 1,-39-10-1,26 12-256,0 1 0,-88-6 0,-96 11-4110,201 6 3336,-47-1-3400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48.828"/>
    </inkml:context>
    <inkml:brush xml:id="br0">
      <inkml:brushProperty name="width" value="0.025" units="cm"/>
      <inkml:brushProperty name="height" value="0.025" units="cm"/>
    </inkml:brush>
  </inkml:definitions>
  <inkml:trace contextRef="#ctx0" brushRef="#br0">56 39 14894,'0'0'8317,"8"-7"-6347,26-22-502,-34 29-1433,0 0 0,0 0 0,0 0 0,0-1-1,1 1 1,-1 0 0,0 0 0,0 0 0,0 0 0,0-1 0,1 1-1,-1 0 1,0 0 0,0 0 0,1 0 0,-1 0 0,0 0 0,0 0-1,1 0 1,-1 0 0,0 0 0,0 0 0,0 0 0,1 0 0,-1 0-1,0 0 1,0 0 0,1 0 0,-1 0 0,0 0 0,0 0 0,1 0-1,-1 0 1,0 0 0,0 1 0,0-1 0,1 0 0,-1 0 0,0 0-1,0 0 1,0 0 0,1 1 0,1 13 469,-5 15-83,-5-6 11,-1 1 0,-22 41 0,22-50-356,0 1-1,2 1 1,0 0-1,1 0 1,0 0-1,1 0 1,-3 27-1,8-43-67,0 1-1,0-1 0,0 0 0,0 0 1,0 0-1,0 1 0,1-1 0,-1 0 1,0 0-1,1 0 0,-1 0 0,1 0 1,-1 0-1,1 0 0,0 0 0,-1 0 1,1 0-1,0 0 0,0 0 0,-1 0 1,1-1-1,0 1 0,0 0 0,0 0 1,0-1-1,2 2 0,1-1 19,0 1 0,0-1-1,0 0 1,0 0 0,0 0 0,0-1 0,8 1-1,4-1-152,0-1 0,0-1 0,19-4 0,42-16-4607,-71 19 3459,0 1 1,-1-1-1,1 0 1,-1 0-1,0-1 1,6-4-1,1-7-5654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49.159"/>
    </inkml:context>
    <inkml:brush xml:id="br0">
      <inkml:brushProperty name="width" value="0.025" units="cm"/>
      <inkml:brushProperty name="height" value="0.025" units="cm"/>
    </inkml:brush>
  </inkml:definitions>
  <inkml:trace contextRef="#ctx0" brushRef="#br0">93 0 10890,'0'0'5574,"-33"49"-3204,18-13-512,2 5-321,-1 2 65,5 2-385,0-5-641,9-3-320,0-7-223,2-5-66,8-10-1696,1-11-2499,-1-4-5798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4.059"/>
    </inkml:context>
    <inkml:brush xml:id="br0">
      <inkml:brushProperty name="width" value="0.025" units="cm"/>
      <inkml:brushProperty name="height" value="0.025" units="cm"/>
    </inkml:brush>
  </inkml:definitions>
  <inkml:trace contextRef="#ctx0" brushRef="#br0">0 5 11403,'0'0'7655,"74"30"-6822,-19-30-577,7-2-192,-5-12-2274,-1-5-5573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49.538"/>
    </inkml:context>
    <inkml:brush xml:id="br0">
      <inkml:brushProperty name="width" value="0.025" units="cm"/>
      <inkml:brushProperty name="height" value="0.025" units="cm"/>
    </inkml:brush>
  </inkml:definitions>
  <inkml:trace contextRef="#ctx0" brushRef="#br0">147 0 8808,'0'0'9882,"1"11"-8676,24 137 3431,-15-105-4019,-2 0-1,-2 1 1,-1 0-1,-3 80 1,-4-114-590,0 0 0,0-1 0,-1 1 1,0 0-1,-1-1 0,0 0 0,0 0 0,-1 0 1,0 0-1,-1-1 0,-9 11 0,9-12-360,0 0 1,-1-1-1,0 0 0,0 0 1,-11 6-1,12-9-583,0 1-1,0-1 1,-1-1 0,1 0 0,-1 1-1,1-2 1,-12 3 0,-17-3-9692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0.531"/>
    </inkml:context>
    <inkml:brush xml:id="br0">
      <inkml:brushProperty name="width" value="0.025" units="cm"/>
      <inkml:brushProperty name="height" value="0.025" units="cm"/>
    </inkml:brush>
  </inkml:definitions>
  <inkml:trace contextRef="#ctx0" brushRef="#br0">0 0 5669,'0'0'18188,"1"9"-17003,1 108 1367,-2-116-2532,0-1 0,0 1 0,0-1 1,0 1-1,0-1 0,0 0 0,0 1 0,0-1 0,1 1 0,-1-1 0,0 1 1,0-1-1,0 0 0,0 1 0,1-1 0,-1 0 0,0 1 0,0-1 0,1 0 1,-1 1-1,0-1 0,0 0 0,1 1 0,-1-1 0,0 0 0,1 0 0,-1 1 1,1-1-1,-1 0 0,0 0 0,1 0 0,-1 0 0,1 0 0,-1 1 0,0-1 1,1 0-1,-1 0 0,1 0 0,0 0 0,22-7 460,20-18-41,-16 0-328,-20 18-100,0 0 0,1 0-1,0 0 1,0 1 0,0 1 0,1-1 0,0 1 0,11-5 0,-19 11-14,0-1 1,0 0 0,0 0 0,0 1-1,-1-1 1,1 0 0,0 1 0,0-1-1,-1 0 1,1 1 0,0-1 0,-1 1-1,1 0 1,0-1 0,-1 1 0,1-1-1,-1 1 1,1 0 0,-1 0 0,1-1-1,-1 1 1,0 0 0,1 0 0,-1-1-1,0 1 1,1 0 0,-1 0 0,0 0-1,0 0 1,0-1 0,0 1 0,0 0-1,0 0 1,0 0 0,0 0 0,0-1-1,-1 2 1,1 46 176,0-37-108,-1 5 28,0-7-89,1-1 0,-1 0 0,2 1-1,1 12 1,-2-20 8,0 0 1,0 0-1,1-1 0,-1 1 1,0 0-1,1 0 0,-1 0 1,0-1-1,1 1 0,-1 0 0,1-1 1,-1 1-1,1 0 0,-1-1 1,1 1-1,0 0 0,-1-1 0,1 1 1,0-1-1,-1 1 0,1-1 1,0 0-1,0 1 0,-1-1 0,1 0 1,0 1-1,0-1 0,0 0 1,0 0-1,-1 0 0,1 0 0,0 0 1,0 0-1,0 0 0,0 0 1,-1 0-1,1 0 0,0 0 0,0-1 1,0 1-1,0 0 0,-1-1 1,1 1-1,0 0 0,0-1 0,-1 1 1,1-1-1,0 1 0,-1-1 1,1 1-1,-1-1 0,2-1 1,9-6 84,0-1 0,0-1 0,-1 0 0,-1 0 0,10-13 0,-11 12-99,1 0 0,1 1-1,-1 0 1,2 1 0,19-15 0,-30 24-11,1-1-1,-1 1 0,1 0 0,-1-1 1,0 1-1,1 0 0,-1 0 1,1-1-1,-1 1 0,1 0 0,-1 0 1,1 0-1,-1 0 0,1 0 0,-1 0 1,1 0-1,-1 0 0,1 0 1,-1 0-1,1 0 0,-1 0 0,1 0 1,-1 0-1,1 0 0,-1 0 0,1 0 1,-1 1-1,1-1 0,-1 0 0,1 0 1,-1 1-1,1-1 0,-1 0 1,0 1-1,1-1 0,-1 0 0,1 1 1,-1-1-1,0 0 0,1 1 0,-1-1 1,0 1-1,1 0 0,3 32-142,-14 36-678,5-44-75,5-13-1453,6-13-5137,8-14 1636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1.514"/>
    </inkml:context>
    <inkml:brush xml:id="br0">
      <inkml:brushProperty name="width" value="0.025" units="cm"/>
      <inkml:brushProperty name="height" value="0.025" units="cm"/>
    </inkml:brush>
  </inkml:definitions>
  <inkml:trace contextRef="#ctx0" brushRef="#br0">99 77 9577,'0'0'17403,"-9"-7"-16597,-31-19-453,40 26-352,-1-1 0,0 1 0,0 0 1,1 0-1,-1 0 0,0 0 0,0 0 0,1 0 1,-1 0-1,0 0 0,0 0 0,1 0 1,-1 0-1,0 0 0,1 1 0,-1-1 1,0 0-1,0 0 0,1 1 0,-1-1 1,1 1-1,-1-1 0,0 1 0,1-1 0,-1 1 1,1-1-1,-1 1 0,1-1 0,-1 1 1,1-1-1,-1 1 0,1 0 0,0-1 1,-1 1-1,1 0 0,0 0 0,-12 28-60,11-25 62,-2 9-11,-1-1 1,2 0-1,0 1 1,-1 16-1,3-27 7,0 0-1,0 1 0,0-1 1,0 1-1,1-1 1,-1 0-1,1 1 1,-1-1-1,1 0 0,0 1 1,0-1-1,0 0 1,1 3-1,-1-5 3,0 1 0,0 0 1,0 0-1,0-1 0,0 1 0,0-1 0,0 1 0,0-1 0,0 1 0,0-1 0,0 0 0,1 1 1,-1-1-1,0 0 0,0 0 0,0 0 0,0 0 0,1 0 0,-1 0 0,0 0 0,0 0 0,0-1 1,0 1-1,0 0 0,0-1 0,0 1 0,1 0 0,-1-1 0,1 0 0,1-1 11,0-1 0,0 1 1,0-1-1,0 0 0,0 0 0,0 0 0,-1 0 0,0 0 0,1 0 0,-1-1 0,0 1 0,-1-1 0,1 1 1,-1-1-1,1 0 0,-1 0 0,1-6 0,0 0 41,1-1 1,-2 1 0,0-1-1,0 1 1,-1-18-1,-1 28-50,1 0-1,0 0 0,0 0 0,0-1 0,0 1 1,0 0-1,-1 0 0,1 0 0,0 0 0,0 0 1,0 0-1,0-1 0,-1 1 0,1 0 1,0 0-1,0 0 0,0 0 0,-1 0 0,1 0 1,0 0-1,0 0 0,0 0 0,-1 0 0,1 0 1,0 0-1,0 0 0,-1 0 0,1 0 0,0 0 1,0 0-1,0 0 0,-1 0 0,1 1 0,0-1 1,0 0-1,0 0 0,0 0 0,-1 0 0,1 0 1,0 0-1,0 1 0,0-1 0,0 0 0,0 0 1,-1 0-1,1 0 0,0 1 0,0-1 0,0 0 1,0 0-1,0 0 0,0 1 0,-9 9-55,6-4 49,0 0 0,1 0 0,0 0 0,0 1 0,0-1 0,1 1-1,0-1 1,0 12 0,1-17 8,1-1 0,-1 1 0,0 0 1,1-1-1,-1 1 0,1 0 0,-1-1 0,1 1 0,0 0 0,-1-1 0,1 1 1,-1-1-1,1 1 0,0-1 0,0 1 0,-1-1 0,1 0 0,0 1 0,0-1 1,-1 0-1,1 0 0,0 0 0,0 1 0,0-1 0,-1 0 0,1 0 0,0 0 1,0 0-1,0 0 0,0 0 0,-1-1 0,1 1 0,0 0 0,0 0 0,-1-1 1,1 1-1,0 0 0,1-1 0,36-12 123,7-15-368,23-12-520,-63 37 724,0 1-1,0 0 1,0 1-1,0-1 1,0 1-1,0 0 1,0 0-1,0 1 1,1-1-1,-1 1 1,10 1-1,-14 0 52,0 0-1,0-1 1,-1 1 0,1 0-1,0 0 1,0 0-1,-1 0 1,1 0-1,0 0 1,-1 0 0,1 0-1,-1 0 1,1 1-1,-1-1 1,0 0-1,0 0 1,1 0-1,-1 0 1,0 1 0,0-1-1,0 0 1,0 0-1,-1 2 1,1 37 477,-1-30-411,1-8-65,0 0-1,0 1 1,0-1-1,0 0 1,0 1-1,0-1 1,1 0-1,-1 0 1,1 1 0,0-1-1,-1 0 1,1 0-1,0 0 1,0 0-1,1 0 1,1 3-1,-1-4 5,0 0-1,-1 0 0,1-1 1,0 1-1,0-1 1,0 1-1,0-1 0,0 0 1,-1 0-1,1 1 0,0-2 1,0 1-1,0 0 1,0 0-1,0 0 0,0-1 1,0 1-1,0-1 0,-1 0 1,1 0-1,2 0 0,3-2 48,-1 0 0,1 0 0,-1-1 0,0 1 0,0-1 0,0 0-1,-1-1 1,1 0 0,-1 0 0,0 0 0,0 0 0,-1-1-1,0 1 1,0-1 0,0-1 0,-1 1 0,1 0 0,-1-1-1,-1 1 1,0-1 0,1 0 0,-2 0 0,2-8 0,-3 14-48,0 1 1,-1-1 0,1 1 0,0-1 0,0 0 0,0 1-1,-1-1 1,1 1 0,0-1 0,-1 1 0,1-1 0,-1 1-1,1-1 1,-1 1 0,1-1 0,0 1 0,-1-1-1,0 1 1,1 0 0,-1-1 0,1 1 0,-1 0 0,1-1-1,-1 1 1,0 0 0,1 0 0,-1 0 0,1 0-1,-1 0 1,0-1 0,1 1 0,-1 0 0,0 0 0,1 0-1,-1 1 1,0-1 0,1 0 0,-1 0 0,0 0 0,1 0-1,-1 1 1,1-1 0,-1 0 0,0 1 0,-27 12-71,26-12 54,1 0 1,0 0-1,0 0 0,0 0 1,0 1-1,0-1 0,0 0 1,0 1-1,0-1 0,0 1 1,0-1-1,1 1 0,-1-1 1,1 1-1,-1-1 0,1 1 0,0-1 1,-1 1-1,1 0 0,0-1 1,0 1-1,0 0 0,0-1 1,1 1-1,-1 0 0,1 2 1,0-3 1,0 1 1,0-1 0,1 0 0,-1 1-1,1-1 1,-1 0 0,1 0-1,-1 1 1,1-1 0,0-1-1,-1 1 1,1 0 0,0 0 0,0-1-1,-1 1 1,1-1 0,0 1-1,0-1 1,0 0 0,0 1-1,0-1 1,2-1 0,7 2 16,0-2 0,0 0 1,0 0-1,0-1 0,0 0 0,-1-1 1,1 0-1,11-6 0,-18 8-18,1-1 0,-1-1 0,0 1 0,0 0 0,0-1 0,0 0 0,0 0 0,-1 0 0,1-1 0,-1 1 0,0-1 0,0 0 0,0 0-1,0 0 1,-1 0 0,1 0 0,-1 0 0,0-1 0,-1 1 0,1-1 0,0-5 0,-25 34-361,20-20 374,1 1 0,-1-1-1,1 1 1,0 0-1,0-1 1,0 1 0,1 0-1,0 0 1,0 0 0,0 1-1,0-1 1,1 7-1,1-11-6,-1 0 0,1 0 0,0 0 0,0 0 0,0 0 0,-1 0 0,1 0 0,0 0 0,0 0 0,0-1 0,1 1 0,-1 0 0,0-1 0,0 1 0,0-1 0,0 1 0,1-1 0,-1 1 0,0-1 0,0 0 0,1 0 0,-1 1 0,0-1 0,0 0 0,1 0 0,-1 0 0,0-1 0,1 1 0,-1 0 0,0 0 1,0-1-1,2 0-1,46-9 144,-32 3-118,-8 3-101,0 0-1,0 1 0,1 0 0,-1 1 0,1 0 0,0 0 0,0 1 0,13-1 0,-22 3 61,0-1-1,0 0 1,-1 1-1,1-1 1,-1 0-1,1 1 1,0-1-1,-1 1 1,1-1 0,-1 1-1,1-1 1,-1 1-1,1 0 1,-1-1-1,1 1 1,-1-1-1,0 1 1,1 0-1,-1-1 1,0 1-1,0 0 1,1 0-1,-1-1 1,0 1 0,0 0-1,0-1 1,0 1-1,0 0 1,0 1-1,0 33 23,0-5 135,1-30-141,-1 1-1,1-1 0,0 1 0,-1-1 0,1 1 0,0-1 0,0 0 0,-1 1 0,1-1 0,0 0 0,0 1 0,-1-1 0,1 0 1,0 0-1,0 0 0,0 0 0,0 0 0,-1 0 0,1 0 0,0 0 0,0 0 0,0 0 0,-1 0 0,1-1 0,0 1 0,0 0 1,-1-1-1,1 1 0,0 0 0,0-1 0,0 0 0,25-12 80,12-10-663,17-12-3509,-24 7-4448,-20 15 946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1.873"/>
    </inkml:context>
    <inkml:brush xml:id="br0">
      <inkml:brushProperty name="width" value="0.025" units="cm"/>
      <inkml:brushProperty name="height" value="0.025" units="cm"/>
    </inkml:brush>
  </inkml:definitions>
  <inkml:trace contextRef="#ctx0" brushRef="#br0">1 1 14350,'0'0'10858,"63"0"-19795,-39 4-992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2.197"/>
    </inkml:context>
    <inkml:brush xml:id="br0">
      <inkml:brushProperty name="width" value="0.025" units="cm"/>
      <inkml:brushProperty name="height" value="0.025" units="cm"/>
    </inkml:brush>
  </inkml:definitions>
  <inkml:trace contextRef="#ctx0" brushRef="#br0">174 1 10954,'0'0'16112,"-8"10"-15045,4-4-1013,-1 0 0,1 0 0,1 0 0,-1 0 0,1 1 0,0 0 0,1-1 0,-1 1 0,1 0 0,1 0 0,-1 0 0,1 0 0,0 1 0,1-1 0,0 0 0,1 11 0,15 65-1031,-10-60 501,-2 0-1,0 0 1,1 32 0,-5-42 473,0 4-74,0-1 0,-1 1 0,0-1 0,-6 22 0,7-35 158,-1-1-1,0 1 1,0 0-1,1 0 1,-2-1-1,1 1 1,0 0-1,0-1 1,-1 0-1,0 1 1,1-1-1,-1 0 1,0 0-1,0 1 1,0-1-1,0-1 1,0 1-1,-1 0 1,1-1-1,-1 1 1,1-1-1,-1 0 1,1 1-1,-1-1 1,0-1-1,0 1 1,1 0-1,-1-1 1,0 1-1,0-1 1,0 0-1,-3 0 1,3-1 10,-1 1 1,1-2 0,0 1 0,-1 0 0,1-1-1,0 1 1,0-1 0,0 0 0,0 0 0,0 0-1,0-1 1,1 1 0,-1-1 0,1 1 0,-1-1-1,1 0 1,0 0 0,0 0 0,1 0 0,-1 0-1,0 0 1,1-1 0,-2-6 0,-2-3-78,1 0 0,0-1 0,1 0 1,-2-27-1,4 34-124,1-1 0,0 0-1,0 1 1,1-1 0,-1 1 0,2-1 0,-1 1 0,1-1 0,0 1 0,1 0 0,-1 0 0,2 0 0,-1 0 0,1 1 0,0-1-1,0 1 1,0 0 0,1 0 0,0 0 0,0 1 0,1 0 0,0 0 0,0 0 0,0 0 0,0 1 0,1 0 0,-1 1-1,13-6 1,29-10-3772,-16 9-1733,13-5-8403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2.618"/>
    </inkml:context>
    <inkml:brush xml:id="br0">
      <inkml:brushProperty name="width" value="0.025" units="cm"/>
      <inkml:brushProperty name="height" value="0.025" units="cm"/>
    </inkml:brush>
  </inkml:definitions>
  <inkml:trace contextRef="#ctx0" brushRef="#br0">163 47 14157,'0'0'8942,"-7"-4"-7965,4 3-943,0 0 0,0 0 0,0 0-1,0 1 1,0-1 0,0 0 0,0 1 0,0 0 0,0 0-1,0 0 1,0 0 0,0 1 0,-4 0 0,2 1-15,1-1 1,-1 1-1,1 1 1,0-1-1,0 1 1,0-1 0,0 1-1,1 0 1,-1 1-1,-4 4 1,2-2 25,0 1-1,0 0 1,1 0 0,0 0 0,0 0-1,1 1 1,-1 0 0,2 0 0,-1 0-1,1 0 1,1 1 0,-4 16 0,6-24-38,0 0-1,0 0 1,0 0 0,0 0 0,0 0 0,0 0 0,0 0 0,0-1 0,0 1 0,0 0 0,1 0-1,-1 0 1,0 0 0,1 0 0,-1 0 0,1-1 0,-1 1 0,1 0 0,-1 0 0,1-1 0,0 1-1,-1 0 1,1-1 0,0 1 0,0 0 0,-1-1 0,1 1 0,0-1 0,0 1 0,0-1 0,-1 0-1,1 1 1,0-1 0,0 0 0,0 0 0,0 0 0,0 1 0,0-1 0,0 0 0,0 0 0,0 0-1,0 0 1,0-1 0,0 1 0,1 0 0,4-1 59,0 0 0,-1-1 0,1 1 0,0-1 0,-1 0 0,8-5 0,7-6 189,-1-1 0,-1-1 1,0-1-1,-1-1 0,0 0 0,-2-1 0,0 0 1,14-24-1,-11 17 411,-14 26-678,-3 11-126,0 14 5,-5 16 84,2-33-115,1 0 0,0-1 0,0 1 0,1 0 0,0-1 0,0 1-1,1 0 1,0 0 0,0-1 0,1 1 0,4 9 0,-5-16-208,0-1 0,0 0 0,0 0 0,1 1 0,-1-1 0,0 0 0,1 0 0,-1 0-1,1 0 1,-1-1 0,1 1 0,-1 0 0,1-1 0,-1 1 0,1-1 0,0 1 0,-1-1 0,1 0 0,0 0 0,0 0 0,-1 1 0,3-2 0,20 1-10044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3.224"/>
    </inkml:context>
    <inkml:brush xml:id="br0">
      <inkml:brushProperty name="width" value="0.025" units="cm"/>
      <inkml:brushProperty name="height" value="0.025" units="cm"/>
    </inkml:brush>
  </inkml:definitions>
  <inkml:trace contextRef="#ctx0" brushRef="#br0">50 1 4708,'0'0'20585,"0"10"-20232,-5 38 123,-13 57 0,9-61-382,1 0-1,-1 76 1,9-118-133,-1-1 0,1 0 0,1 0 0,-1 1 0,0-1 0,0 0 0,0 1 0,1-1 0,-1 0 0,1 0 0,-1 0 0,1 1 0,-1-1 0,1 0 0,0 0 0,-1 0 0,1 0 0,0 0 0,0 0 0,0 0 0,0 0 0,0-1 0,0 1 0,0 0 0,0 0 0,0-1 0,0 1 0,1 0 0,2 0-133,-1-1 0,1 1 1,-1-1-1,0 0 0,1 0 0,-1 0 1,1 0-1,-1 0 0,0-1 0,6-1 1,7-3-1415,0 0 0,-1-1 0,20-11 0,2-4-3982,-2 0-1158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3.733"/>
    </inkml:context>
    <inkml:brush xml:id="br0">
      <inkml:brushProperty name="width" value="0.025" units="cm"/>
      <inkml:brushProperty name="height" value="0.025" units="cm"/>
    </inkml:brush>
  </inkml:definitions>
  <inkml:trace contextRef="#ctx0" brushRef="#br0">99 53 4708,'0'0'14985,"-10"4"-12823,2-1-1865,0 0 1,0 1-1,1 0 0,-1 0 0,-8 6 0,14-7-204,-1-1-1,0 0 1,1 0 0,-1 1-1,1 0 1,0-1-1,0 1 1,0 0 0,0 0-1,1 0 1,-1 0 0,1 1-1,-1-1 1,1 0 0,0 0-1,1 1 1,-1-1 0,0 1-1,1 4 1,0-7-84,0 0 0,0 0 0,0-1 0,0 1 0,0 0 0,0 0 0,1-1 0,-1 1 0,0 0 0,0-1 0,1 1 0,-1 0 1,0-1-1,1 1 0,-1-1 0,1 1 0,-1 0 0,1-1 0,-1 1 0,1-1 0,-1 1 0,1-1 0,0 0 0,-1 1 0,1-1 0,-1 0 0,1 1 0,0-1 0,0 0 1,0 1-1,31-2 226,-26 0-129,1-1 1,0 1-1,-1-2 0,1 1 0,-1-1 1,0 0-1,7-4 0,-9 3 21,-1 0-1,1 1 1,-1-2-1,0 1 0,0 0 1,0-1-1,0 1 1,-1-1-1,0 0 0,0 0 1,3-9-1,-5 13-97,1-1 0,-1 1 0,0 0 0,1-1-1,-1 1 1,0 0 0,0-1 0,0 1 0,0-1 0,0 1-1,-1 0 1,1-1 0,0 1 0,-1 0 0,1-1 0,-1 1-1,1 0 1,-1-1 0,1 1 0,-1 0 0,0 0 0,0 0-1,0 0 1,1 0 0,-1 0 0,0 0 0,0 0 0,-1 0-1,1 0 1,0 0 0,0 0 0,0 1 0,0-1 0,-1 1-1,1-1 1,0 1 0,-1-1 0,1 1 0,0 0 0,-1-1-1,1 1 1,-1 0 0,1 0 0,0 0 0,-1 0 0,-2 1-1,1 0-37,1-1 0,-1 1 0,0 1 0,0-1 0,1 0 0,-1 1 0,1-1 0,-1 1 0,1 0 0,0 0 0,0 0 0,0 0 0,0 0 0,0 0 0,0 1 0,0-1-1,1 1 1,-1-1 0,1 1 0,0 0 0,0-1 0,0 1 0,0 0 0,0 0 0,0 0 0,1-1 0,0 1 0,-1 0 0,1 0 0,0 0 0,0 0 0,1 4 0,1-6-9,-1 0 0,0 0 0,0 0 0,1 0 0,-1 0 0,1 0 0,-1 0 0,1-1 0,-1 1 0,1 0 0,-1-1 1,1 1-1,0-1 0,-1 0 0,1 0 0,0 0 0,-1 1 0,1-1 0,0-1 0,-1 1 0,3 0 0,37-5-986,-31 1 470,0 1-1,-1-1 1,0-1 0,0 0-1,0 0 1,0-1 0,11-10 0,-14 11 552,0 0 0,0 0 0,0 0 0,1 1 0,0 0 1,0 0-1,0 1 0,0 0 0,1 0 0,-1 1 1,1 0-1,0 0 0,14-1 0,-19 3 184,0 0 1,0 0-1,-1 0 1,1 0-1,0-1 0,-1 1 1,1-1-1,-1 1 1,1-1-1,0 0 0,-1 0 1,0-1-1,1 1 0,-1 0 1,0-1-1,0 1 1,1-1-1,-1 0 0,2-2 1,2-1-274,-16 9-2501,2 2-2885,3-3-1403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4.435"/>
    </inkml:context>
    <inkml:brush xml:id="br0">
      <inkml:brushProperty name="width" value="0.025" units="cm"/>
      <inkml:brushProperty name="height" value="0.025" units="cm"/>
    </inkml:brush>
  </inkml:definitions>
  <inkml:trace contextRef="#ctx0" brushRef="#br0">108 73 9513,'0'0'7463,"-2"-8"-6652,-10-43-111,11 50-596,0 0 0,1 0 0,-1 0 0,0 0 1,0 0-1,0 0 0,0 0 0,0 1 0,0-1 0,-1 0 0,1 1 1,0-1-1,0 1 0,0-1 0,-1 1 0,1 0 0,0-1 0,0 1 1,-1 0-1,1 0 0,0 0 0,0 0 0,-1 0 0,1 0 0,0 0 1,-1 1-1,1-1 0,0 0 0,0 1 0,0-1 0,-1 1 0,1-1 1,0 1-1,-1 0 0,-13 3 1402,14-7-1458,-1 0-223,-1 11 185,-4 12 730,0 0 1,2 1-1,1 0 1,0 0-1,2 0 1,-1 23-1,3-43-732,0-1-1,0 1 0,0-1 0,0 0 1,0 1-1,0-1 0,0 0 0,0 1 0,0-1 1,1 1-1,-1-1 0,0 0 0,0 1 0,0-1 1,0 0-1,0 1 0,1-1 0,-1 0 0,0 1 1,0-1-1,1 0 0,-1 1 0,0-1 0,0 0 1,1 0-1,-1 1 0,0-1 0,1 0 0,-1 0 1,0 0-1,1 0 0,-1 1 0,1-1 1,-1 0-1,0 0 0,1 0 0,18-5 197,14-17-18,-31 19-179,37-33 38,51-37-1,-69 65-145,-21 8 98,1 0 0,-1 0 1,1 1-1,-1-1 0,1 0 0,-1 0 1,1 1-1,-1-1 0,1 0 0,-1 0 1,1 1-1,-1-1 0,0 1 0,1-1 1,-1 0-1,0 1 0,1-1 0,-1 1 1,0-1-1,0 1 0,1-1 0,-1 0 1,0 1-1,0-1 0,0 2 0,1 43-18,-1-12 167,0-33-129,1 1 0,0-1 0,-1 1 0,1-1-1,0 0 1,0 1 0,-1-1 0,1 0 0,0 1 0,0-1-1,0 0 1,-1 0 0,1 0 0,0 1 0,0-1 0,0 0-1,-1 0 1,1 0 0,0-1 0,0 1 0,0 0 0,0 0-1,-1 0 1,1-1 0,0 1 0,0 0 0,-1-1 0,1 1-1,0 0 1,0-1 0,24-11 144,46-23-68,-66 33-186,-1 0 0,1 0-1,0 1 1,1-1 0,-1 1-1,0 1 1,0-1-1,0 0 1,1 1 0,-1 0-1,0 1 1,10 1-1,-15-2 50,1 0-1,-1 1 0,1-1 1,-1 1-1,1-1 0,-1 1 1,0-1-1,1 1 0,-1-1 1,1 1-1,-1-1 0,0 1 1,0-1-1,1 1 0,-1 0 1,0-1-1,0 1 0,0-1 1,0 1-1,1 0 0,-1-1 1,0 1-1,0 0 0,0-1 1,0 1-1,-1 0 0,1-1 1,0 1-1,0 0 0,0-1 0,0 1 1,-1-1-1,1 1 0,-1 1 1,0 14-2802,1-15 2622,0-1 0,1 1 0,-1-1 0,1 1 1,-1-1-1,0 1 0,1-1 0,-1 0 0,1 1 0,-1-1 1,1 1-1,-1-1 0,1 0 0,-1 1 0,1-1 0,0 0 1,-1 0-1,1 0 0,-1 1 0,1-1 0,0 0 0,-1 0 1,1 0-1,0 0 0,-1 0 0,1 0 0,0 0 0,0 0 0,15 0-6828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4.845"/>
    </inkml:context>
    <inkml:brush xml:id="br0">
      <inkml:brushProperty name="width" value="0.025" units="cm"/>
      <inkml:brushProperty name="height" value="0.025" units="cm"/>
    </inkml:brush>
  </inkml:definitions>
  <inkml:trace contextRef="#ctx0" brushRef="#br0">151 0 5061,'0'0'20430,"-9"5"-19720,3-2-677,3-2 24,-1 1 0,1-1 0,0 0 0,0 1 0,0 0 0,0 0 0,0 0 1,1 0-1,-1 0 0,1 0 0,-1 1 0,1-1 0,0 1 0,0 0 0,0-1 0,0 1 0,0 0 0,1 0 0,-1 1 0,1-1 0,0 0 0,-1 5 0,4-4-60,1-1-1,0 0 1,0 0-1,1 0 1,-1 0 0,1 0-1,-1-1 1,8 5-1,5 4-178,-7-3 43,0 0 0,0 1 0,-1 0 1,-1 1-1,1 0 0,-2 0 0,1 1 1,-1 0-1,-1 0 0,0 0 0,-1 0 1,0 1-1,-1 0 0,0 0 0,0 0 1,0 15-1,-3-18 295,0 1 1,0 0-1,-1-1 1,0 1-1,0 0 1,-1-1-1,-1 0 1,0 1-1,0-1 1,0 0-1,-1 0 0,-1-1 1,0 1-1,0-1 1,0 0-1,-1 0 1,0-1-1,-1 1 1,1-2-1,-1 1 1,-10 6-1,15-10-43,-1-1 0,0 0 0,0 1 0,-1-1 0,1-1 0,0 1-1,-1 0 1,1-1 0,-1 0 0,0 0 0,1 0 0,-1 0 0,0 0 0,1-1 0,-1 1-1,0-1 1,0 0 0,0-1 0,1 1 0,-1 0 0,-7-3 0,8 1-88,-1 0 0,1 0-1,0 0 1,0-1 0,0 1 0,0-1 0,0 0 0,0 0-1,0 0 1,1 0 0,0 0 0,0 0 0,0-1 0,0 1 0,0-1-1,0 0 1,1 1 0,0-1 0,0 0 0,-1-6 0,-1-1-35,1 1 1,1-1-1,0 0 1,0 0-1,1 0 1,0 0-1,1 0 0,0 0 1,1 1-1,0-1 1,4-13-1,-2 16-43,-1 0-1,1 1 1,0-1-1,1 1 0,0-1 1,0 2-1,1-1 1,-1 0-1,2 1 0,-1 0 1,0 1-1,1-1 1,0 1-1,14-7 1,12-4-2398,50-18 0,-64 27 696,31-13-4411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4.704"/>
    </inkml:context>
    <inkml:brush xml:id="br0">
      <inkml:brushProperty name="width" value="0.025" units="cm"/>
      <inkml:brushProperty name="height" value="0.025" units="cm"/>
    </inkml:brush>
  </inkml:definitions>
  <inkml:trace contextRef="#ctx0" brushRef="#br0">175 1 10282,'0'0'8776,"-11"2"-8349,-1 1-365,1 1 1,0 0-1,0 0 1,0 1-1,1 1 0,0 0 1,-11 8-1,15-11 16,1 1 0,0 0 0,1 0-1,-1 0 1,1 1 0,0 0 0,0-1 0,0 2 0,0-1 0,1 0-1,0 1 1,0-1 0,1 1 0,-1 0 0,1 0 0,0 0 0,-1 11 0,3-15-60,0-1 0,0 1 0,0 0 0,0 0 0,0-1 1,0 1-1,1 0 0,-1-1 0,1 1 0,-1 0 1,1-1-1,0 1 0,0-1 0,0 1 0,0-1 0,0 1 1,0-1-1,0 0 0,0 1 0,3 1 0,-1-1 11,0 0-1,1 1 1,0-2-1,-1 1 0,1 0 1,0-1-1,0 0 1,7 2-1,9 0-96,-1-1 0,1-1-1,20-2 1,-21 1-254,79-7-3219,-34-7-1966,-15-3-595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7.364"/>
    </inkml:context>
    <inkml:brush xml:id="br0">
      <inkml:brushProperty name="width" value="0.025" units="cm"/>
      <inkml:brushProperty name="height" value="0.025" units="cm"/>
    </inkml:brush>
  </inkml:definitions>
  <inkml:trace contextRef="#ctx0" brushRef="#br0">18 0 14414,'0'0'8648,"-1"9"-7767,-4 23-358,1-10-280,1 0 0,0 0 0,2 29-1,1-50-226,0-1 0,0 1 0,0-1-1,0 1 1,0-1 0,1 1 0,-1-1-1,0 1 1,0-1 0,0 1 0,1-1-1,-1 1 1,0-1 0,1 1 0,-1-1-1,0 0 1,1 1 0,-1-1 0,0 1-1,1-1 1,-1 0 0,1 1 0,-1-1-1,1 0 1,-1 0 0,1 1-1,-1-1 1,1 0 0,-1 0 0,1 0-1,-1 0 1,1 0 0,23-4 578,18-18 289,24-31-596,-50 38-258,1 1 0,1 1 0,0 1 0,22-12 0,-39 23-22,0 1-1,0-1 1,0 1-1,0-1 1,0 1-1,0-1 1,1 1-1,-1 0 1,0-1-1,0 1 1,0 0-1,0 0 1,0 0-1,1 0 1,-1 0-1,0 0 1,0 0-1,0 1 0,0-1 1,0 0-1,1 1 1,-1-1-1,0 0 1,0 1-1,0 0 1,1 0-1,-1 1 21,0-1 0,1 1 0,-1-1 0,0 1 0,0 0 0,-1 0 0,1 0 0,0 0 0,-1-1 0,1 1 0,-1 0 0,1 0 0,-1 0 0,0 3 0,1 10 166,-2 1 1,0-1 0,-4 20 0,4-25-145,-1 1 4,-2 18 11,9-23 104,8-12 209,46-57 142,-48 49-518,1 0 0,0 2 0,1-1 0,18-13-1,-30 25-7,0 0 0,0 0 0,0 1-1,1-1 1,-1 0 0,0 0-1,0 1 1,0-1 0,1 1 0,-1-1-1,0 1 1,1 0 0,-1 0-1,0-1 1,1 1 0,-1 0 0,0 0-1,1 0 1,-1 0 0,0 0-1,1 1 1,1-1 0,-2 1 2,0 0 1,0 0-1,0 0 0,-1 0 1,1 0-1,0 0 0,0 0 1,0 0-1,-1 0 0,1 0 1,-1 0-1,1 0 1,-1 1-1,1-1 0,-1 0 1,0 0-1,1 1 0,-1 1 1,1 10-9,-1-1 1,0 0 0,-3 24 0,2-26 7,0 4-129,4-4-4374,-2-11 3898,0 0 0,1 0-1,-1 0 1,0 0-1,0 0 1,0 0-1,0 0 1,1 0 0,-1 0-1,-1 0 1,1 0-1,0-1 1,0 1-1,0 0 1,0-3 0,13-18-10195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7.736"/>
    </inkml:context>
    <inkml:brush xml:id="br0">
      <inkml:brushProperty name="width" value="0.025" units="cm"/>
      <inkml:brushProperty name="height" value="0.025" units="cm"/>
    </inkml:brush>
  </inkml:definitions>
  <inkml:trace contextRef="#ctx0" brushRef="#br0">0 127 15887,'0'0'10832,"11"2"-10299,-7 0-518,0-1-1,-1-1 0,1 1 0,0-1 0,0 1 0,0-1 0,0 0 0,-1 0 0,1-1 1,0 1-1,0-1 0,0 0 0,-1 0 0,1 0 0,0 0 0,-1-1 0,1 0 0,-1 1 1,0-1-1,1 0 0,-1-1 0,0 1 0,0-1 0,-1 1 0,1-1 0,0 0 0,2-4 0,20-36 150,-24 41-135,0 0-1,0 0 1,0-1 0,-1 1-1,1 0 1,-1 0 0,1 0-1,-1-1 1,0 1 0,0 0-1,0-1 1,0 1 0,0 0-1,0 0 1,0-1 0,-1 1-1,1 0 1,-1 0 0,-1-3-1,1 4-23,1 1-1,-1-1 0,0 1 1,0-1-1,1 1 1,-1 0-1,0-1 0,0 1 1,0 0-1,0 0 1,1-1-1,-1 1 1,0 0-1,0 0 0,0 0 1,0 0-1,0 0 1,0 0-1,0 0 0,0 0 1,1 1-1,-1-1 1,0 0-1,0 0 0,0 1 1,0-1-1,1 1 1,-1-1-1,0 0 0,0 1 1,1 0-1,-1-1 1,0 1-1,1-1 1,-1 1-1,-1 1 0,-23 24-103,16-15 127,2-1 0,-1 1 0,1 0 0,1 1 0,0 0 0,1 0 0,0 0 0,1 1 0,0-1-1,1 1 1,1 0 0,-2 18 0,4-30-26,0 0 0,0 0 0,0 0 0,0 0-1,1 0 1,-1 0 0,0 0 0,1 0 0,-1 0 0,0 0-1,1 0 1,-1 0 0,1 0 0,-1-1 0,1 1-1,0 0 1,-1 0 0,1-1 0,0 1 0,0 0 0,-1-1-1,1 1 1,0 0 0,0-1 0,0 1 0,1 0 0,1 0-83,1 0 0,-1 0 0,0-1 0,1 1 0,-1-1 0,0 0 0,1 1 0,4-2 0,1 0-1107,-1 0-1,0 0 0,0-1 0,0 0 0,0 0 1,12-7-1,8-8-7540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8.127"/>
    </inkml:context>
    <inkml:brush xml:id="br0">
      <inkml:brushProperty name="width" value="0.025" units="cm"/>
      <inkml:brushProperty name="height" value="0.025" units="cm"/>
    </inkml:brush>
  </inkml:definitions>
  <inkml:trace contextRef="#ctx0" brushRef="#br0">0 0 224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8.499"/>
    </inkml:context>
    <inkml:brush xml:id="br0">
      <inkml:brushProperty name="width" value="0.025" units="cm"/>
      <inkml:brushProperty name="height" value="0.025" units="cm"/>
    </inkml:brush>
  </inkml:definitions>
  <inkml:trace contextRef="#ctx0" brushRef="#br0">124 291 5381,'6'-20'1600,"4"-25"905,-13 16 7569,3 29-9905,-1-1 1,1 0-1,-1 1 0,1-1 1,-1 1-1,0-1 0,1 1 1,-1-1-1,0 1 0,1 0 1,-1-1-1,0 1 0,1 0 1,-1 0-1,0-1 0,0 1 1,1 0-1,-1 0 0,0 0 1,0 0-1,1 0 0,-1 0 1,0 0-1,0 0 0,1 0 1,-1 0-1,0 0 1,0 1-1,1-1 0,-1 0 1,0 1-1,1-1 0,-2 1 1,-23 12 772,14-2-605,0-1 0,1 1 0,-17 23 0,24-28-261,-1-1 0,1 1 1,0 0-1,0 0 0,0 0 0,1 0 1,0 1-1,0-1 0,1 1 1,0-1-1,-1 8 0,3-14-72,-1 1 0,0 0 0,0-1 0,0 1 0,1 0 0,-1-1 0,0 1 0,1-1 1,-1 1-1,1-1 0,-1 1 0,1-1 0,-1 1 0,1-1 0,-1 1 0,1-1 0,-1 1 0,1-1 0,-1 0 0,1 1 0,0-1 0,-1 0 0,1 0 0,0 0 0,-1 1 0,1-1 1,0 0-1,-1 0 0,1 0 0,0 0 0,-1 0 0,1 0 0,0 0 0,-1 0 0,2-1 0,28-4 122,-19 0-113,0 0 0,-1-1 0,0-1 0,0 1 0,0-2-1,-1 1 1,0-1 0,-1-1 0,0 1 0,0-1 0,6-11 0,12-17-104,31-60 1,4-29 212,-80 168 384,2 1 0,2 2 1,1-1-1,-11 76 0,24-115-485,0-1 0,1 0 0,0 1 0,0-1 1,0 0-1,0 0 0,1 1 0,0-1 0,2 8 0,-2-10-43,0-1-1,0 0 0,0 0 1,0 1-1,0-1 0,1 0 0,-1 0 1,0 0-1,0 0 0,1-1 1,-1 1-1,1 0 0,-1-1 0,1 1 1,-1-1-1,1 1 0,-1-1 1,1 1-1,0-1 0,-1 0 0,1 0 1,-1 0-1,1 0 0,0 0 1,-1 0-1,1-1 0,-1 1 0,1 0 1,1-2-1,2 1-385,-1 0 1,0-1-1,0 1 0,1-1 0,-1 0 1,-1 0-1,1-1 0,0 1 1,-1-1-1,1 0 0,-1 0 0,0 0 1,3-4-1,22-28-8202,-13 12-1298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9.171"/>
    </inkml:context>
    <inkml:brush xml:id="br0">
      <inkml:brushProperty name="width" value="0.025" units="cm"/>
      <inkml:brushProperty name="height" value="0.025" units="cm"/>
    </inkml:brush>
  </inkml:definitions>
  <inkml:trace contextRef="#ctx0" brushRef="#br0">66 0 9065,'0'0'17702,"-5"11"-16683,-7 15-482,4-9 6,0 0-1,1 0 1,0 1-1,2 0 1,0 0 0,-3 24-1,8-42-538,0 1 1,0 0-1,-1-1 0,1 1 1,1-1-1,-1 1 0,0 0 1,0-1-1,0 1 0,0 0 1,0-1-1,0 1 0,1-1 1,-1 1-1,0-1 0,0 1 0,1-1 1,-1 1-1,1-1 0,-1 1 1,0-1-1,1 1 0,-1-1 1,1 1-1,-1-1 0,1 0 1,-1 1-1,1-1 0,-1 0 1,1 1-1,-1-1 0,1 0 1,1 1-1,22-7-37,21-23-508,-35 17 67,1 0 1,-1-1-1,-1-1 1,11-21-1,-4 8-575,-23 66 756,5-30 315,-1-2 74,0 0 1,1 1-1,0-1 1,0 1-1,1 0 1,0 0-1,0 0 1,1-1-1,0 1 1,0 0-1,2 9 1,-1-15-87,0-1 0,1 0 1,-1 0-1,0 0 0,0 0 1,1-1-1,-1 1 0,0 0 1,1 0-1,-1-1 0,1 1 1,-1-1-1,1 1 0,-1-1 1,1 0-1,-1 0 0,1 0 1,-1 1-1,1-1 0,0-1 0,-1 1 1,1 0-1,-1 0 0,1-1 1,1 0-1,42-10 143,-24 0-222,-1 0-1,0-2 0,24-18 0,-22 14-247,44-24 0,-43 34 301,-13 13 155,-10-3-90,1 0-1,-1 0 0,0 0 0,1 1 0,-2-1 0,1 0 0,0 0 0,-1 1 1,0 2-1,0-3-29,0 0 0,1-1 0,-1 1 0,1 0-1,-1 0 1,1-1 0,0 1 0,0 0 0,1 0 0,-1 0 0,0-1 0,1 1 0,0 0 0,0 0 0,1 3 0,-1-6-14,1 1 1,-1 0-1,0-1 1,1 1-1,-1-1 0,1 1 1,-1-1-1,1 0 0,-1 1 1,1-1-1,-1 0 1,1 0-1,-1 0 0,1 0 1,-1 0-1,1-1 1,-1 1-1,1 0 0,-1-1 1,1 1-1,-1-1 0,3-1 1,35-16 54,-37 16-68,7-3 37,4-3-425,1 0 0,0 1 1,0 1-1,0 0 0,1 0 0,0 2 0,0 0 1,0 0-1,27-1 0,-41 5 353,1 1 0,-1 0 0,0-1 0,1 1 0,-1 0 0,0 0 0,0 0 0,0 0 0,1 0 0,-1 0 0,0 0 1,-1 0-1,1 0 0,0 0 0,0 1 0,1 1 0,3 4-3502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0:59.516"/>
    </inkml:context>
    <inkml:brush xml:id="br0">
      <inkml:brushProperty name="width" value="0.025" units="cm"/>
      <inkml:brushProperty name="height" value="0.025" units="cm"/>
    </inkml:brush>
  </inkml:definitions>
  <inkml:trace contextRef="#ctx0" brushRef="#br0">0 0 10602,'0'0'16111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0.553"/>
    </inkml:context>
    <inkml:brush xml:id="br0">
      <inkml:brushProperty name="width" value="0.025" units="cm"/>
      <inkml:brushProperty name="height" value="0.025" units="cm"/>
    </inkml:brush>
  </inkml:definitions>
  <inkml:trace contextRef="#ctx0" brushRef="#br0">364 1 8008,'0'0'18049,"-5"12"-17409,-2 5-530,-1 0-1,0 0 1,-2-1-1,0 0 0,0-1 1,-2 0-1,-21 22 1,-181 151 97,168-150-2598,69-59-1913,-2-1-1,30-38 1,-13 11-5065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0.896"/>
    </inkml:context>
    <inkml:brush xml:id="br0">
      <inkml:brushProperty name="width" value="0.025" units="cm"/>
      <inkml:brushProperty name="height" value="0.025" units="cm"/>
    </inkml:brush>
  </inkml:definitions>
  <inkml:trace contextRef="#ctx0" brushRef="#br0">115 1 12332,'0'0'7441,"0"13"-5732,-10 112 94,5-82-1164,1-1 1,2 1 0,7 81-1,-5-121-654,1 0 0,0 0-1,0 0 1,0 0 0,0 0 0,0 0 0,0 0-1,1-1 1,-1 1 0,1 0 0,2 2 0,10 1-2643,-10-12-5188,-4 3 5384,0-13-9785</inkml:trace>
  <inkml:trace contextRef="#ctx0" brushRef="#br0" timeOffset="1">1 248 14189,'0'0'11051,"77"-41"-11019,-37 33-641,7-3-2113,1-4-2403,1-4-7207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1.268"/>
    </inkml:context>
    <inkml:brush xml:id="br0">
      <inkml:brushProperty name="width" value="0.025" units="cm"/>
      <inkml:brushProperty name="height" value="0.025" units="cm"/>
    </inkml:brush>
  </inkml:definitions>
  <inkml:trace contextRef="#ctx0" brushRef="#br0">147 1 12684,'0'0'9198,"-10"1"-6886,2 0-2074,0 1 1,1 0-1,-1 1 1,0-1 0,1 2-1,0-1 1,-1 1-1,1 0 1,-7 6 0,9-7-189,1 1 0,0-1 0,0 1 0,0 0 0,0 0 0,1 0 1,-1 0-1,1 0 0,0 1 0,1 0 0,-1 0 0,1-1 0,0 2 0,0-1 1,0 0-1,1 0 0,-2 9 0,3-12-66,1-1 1,-1 1-1,0-1 0,1 0 1,-1 1-1,1-1 0,0 0 1,-1 1-1,1-1 0,0 0 1,0 0-1,0 0 0,0 1 1,0-1-1,0 0 0,0 0 1,0-1-1,0 1 0,0 0 0,1 0 1,-1 0-1,0-1 0,1 1 1,-1-1-1,2 1 0,44 15-184,-34-12 189,14 4-48,-16-6-62,0 1 0,-1 0 0,1 1 0,-1 0 1,0 0-1,0 1 0,-1 0 0,0 1 0,0 0 1,11 10-1,-19-15 138,0 0 0,0 0 1,0 0-1,0 0 1,0 0-1,-1 0 0,1 1 1,0-1-1,0 0 0,-1 1 1,1-1-1,-1 1 0,1-1 1,-1 0-1,0 1 0,0-1 1,1 1-1,-1-1 1,0 1-1,0-1 0,0 1 1,-1-1-1,1 1 0,0-1 1,-1 1-1,0 1 0,0 0 65,-1 0-1,0-1 1,0 0-1,0 1 1,0-1-1,-1 0 1,1 0-1,-1 0 1,1 0-1,-1 0 1,1-1-1,-4 2 1,-8 3 252,0 0 0,0-1 0,0-1-1,-19 3 1,25-5-289,0 0-1,-1-1 1,1-1-1,-1 1 1,1-1-1,-1-1 1,-13-2-1,20 3-205,0-1 0,0 0-1,0 0 1,0 1 0,0-2-1,0 1 1,1 0 0,-1 0-1,0 0 1,1-1 0,-1 1-1,1-1 1,-1 0 0,1 1-1,0-1 1,0 0 0,-1 0 0,1 1-1,0-1 1,1 0 0,-1 0-1,0 0 1,1 0 0,-1-1-1,1 1 1,-1 0 0,1 0-1,0 0 1,0 0 0,0 0-1,0 0 1,1-1 0,-1 1-1,1-3 1,7-19-4836,11-1-3459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1.613"/>
    </inkml:context>
    <inkml:brush xml:id="br0">
      <inkml:brushProperty name="width" value="0.025" units="cm"/>
      <inkml:brushProperty name="height" value="0.025" units="cm"/>
    </inkml:brush>
  </inkml:definitions>
  <inkml:trace contextRef="#ctx0" brushRef="#br0">0 65 18738,'0'0'9353,"66"-18"-7944,-42 12-768,0-2-577,3 0-769,-1 0-1697,-3-1-1730,-1 2-5221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5.061"/>
    </inkml:context>
    <inkml:brush xml:id="br0">
      <inkml:brushProperty name="width" value="0.025" units="cm"/>
      <inkml:brushProperty name="height" value="0.025" units="cm"/>
    </inkml:brush>
  </inkml:definitions>
  <inkml:trace contextRef="#ctx0" brushRef="#br0">105 1 12107,'0'0'8488,"7"26"-8584,-1 2 128,1 3-96,3-2-480,0-2-129,0-4-320,-2-3-640,-4-6-1218,-4-2-512,0-6-769</inkml:trace>
  <inkml:trace contextRef="#ctx0" brushRef="#br0" timeOffset="1">10 176 5317,'0'0'12300,"-10"-48"-11788,35 44-63,5-1-161,10 2-224,5-3 32,5-1-929,-2-4-2978,0-5-1122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3.251"/>
    </inkml:context>
    <inkml:brush xml:id="br0">
      <inkml:brushProperty name="width" value="0.025" units="cm"/>
      <inkml:brushProperty name="height" value="0.025" units="cm"/>
    </inkml:brush>
  </inkml:definitions>
  <inkml:trace contextRef="#ctx0" brushRef="#br0">118 12 4516,'0'0'17953,"-9"-3"-16784,6 1-1120,0 1-1,0 0 1,0 0-1,0 0 0,0 0 1,0 1-1,0-1 1,0 1-1,0 0 0,-1 0 1,1 0-1,0 0 1,-5 1-1,5 1-32,0-1-1,0 1 1,1-1 0,-1 1 0,0 0-1,1 0 1,-1 0 0,1 0 0,0 1-1,0-1 1,0 1 0,0-1 0,0 1-1,0 0 1,1 0 0,-1-1 0,-1 7-1,0-1 26,0-1 0,0 1 0,0 0 0,1 0 0,1 0 1,-1 0-1,1 15 0,0-21-11,1 0 1,1 0-1,-1 0 1,0 0-1,0 0 1,1 0-1,-1-1 1,1 1-1,0 0 1,0 0-1,-1 0 1,1 0-1,0-1 1,0 1-1,1 0 1,-1-1-1,0 1 1,0-1-1,1 1 1,-1-1-1,1 0 1,0 0-1,-1 0 1,1 1-1,0-2 1,-1 1-1,1 0 1,0 0 0,0 0-1,0-1 1,0 1-1,0-1 1,0 0-1,0 1 1,0-1-1,2 0 1,7 0 5,-1 0 0,1-1 0,0 0 0,-1-1 0,1 0 0,-1 0 0,0-1 0,1-1 0,-1 1 0,-1-2 0,1 1 0,-1-2 0,1 1 0,-1-1 0,-1 0 0,1-1 0,-1 0 0,-1 0 0,15-18 0,-22 25-38,0 0 0,0 0 0,0 0 0,-1 0 0,1 0 0,0 0 0,0 0 0,0 0 0,0 0 0,0 0 0,0 0 0,0 0 0,0 0 0,0 0 0,0 0 0,0 0 0,-10 10-94,-14 21-51,20-25 202,1 0 0,0 0-1,0 0 1,1 1 0,-1-1 0,2 1 0,-1-1 0,1 1 0,-1 0 0,2 0 0,-1-1 0,1 1 0,1 8-1,-1-14-39,1 1 0,0-1 0,0 0 0,0 0 0,0 0 0,0 0 0,0 0 0,0 0 0,0 0-1,0 0 1,1 0 0,-1 0 0,0 0 0,0-1 0,1 1 0,-1-1 0,1 1 0,-1-1 0,0 1 0,1-1-1,-1 0 1,1 0 0,-1 1 0,1-1 0,-1 0 0,1 0 0,-1-1 0,1 1 0,1-1 0,4 1 14,0-1 1,0 0-1,-1-1 1,1 1-1,8-5 1,-3 1-6,-2-1 0,1-1 0,-1 0 0,0-1 0,0 0 0,10-11 0,-15 15-6,-1 0-1,0-1 1,0 0 0,-1 0-1,1 0 1,-1 0-1,0 0 1,0-1 0,-1 1-1,1-1 1,-1 0 0,-1 1-1,1-1 1,1-11-1,-21 43-273,9-9 293,4-11 2,2 0-1,-1 0 0,1 0 0,0 1 1,0-1-1,1 1 0,-1 0 1,2 0-1,-1 0 0,1 0 0,-1 8 1,5-14 2,0-1 0,0 0-1,-1 0 1,1 0 0,0-1 0,0 1 0,-1-1 0,1 0 0,0 1 0,0-1 0,2-2 0,11-6-25,0-1 1,-1 0-1,15-14 0,19-13-22,-50 39 21,1-1 0,0 0 1,0 0-1,-1 0 1,1 0-1,0 0 0,0 0 1,0 0-1,1 1 1,-1-1-1,0 0 0,0 0 1,0 0-1,1 0 1,-1 0-1,1 0 0,-1 0 1,1 0-1,-1 0 1,1 0-1,-1 0 0,1 0 1,0 0-1,0 0 1,1 1-1,4-3-2,0 0 0,0 0 0,0 0 0,0 0 0,-1-1 0,1 0 0,0 0 0,-1-1 0,0 0 0,1 0 0,-1 0 0,0 0-1,6-7 1,-8 8-21,1 0 0,-1-1 0,0 1 0,1 0 0,-1 1 0,1-1-1,-1 0 1,1 1 0,0 0 0,0 0 0,0 0 0,-1 1 0,1-1-1,0 1 1,0 0 0,0 0 0,0 0 0,5 1 0,-8 0 4,0 1 0,0-1 0,0 0 1,-1 1-1,1-1 0,-1 1 1,1-1-1,-1 1 0,1-1 1,-1 1-1,0-1 0,1 1 0,-1-1 1,0 1-1,0-1 0,0 1 1,-1-1-1,1 1 0,0-1 0,0 1 1,-1-1-1,0 2 0,-8 36 20,4-26-16,0-4 71,2 1-1,-1 0 1,1 0 0,1 0 0,0 0 0,0 1-1,0 11 1,3-22-54,0 1-1,0-1 1,0 0 0,0 0-1,0 0 1,0 0 0,0 0-1,0 0 1,0 0 0,0 0-1,0 0 1,0 0 0,-1-1-1,1 1 1,0 0 0,0-1-1,0 1 1,0 0 0,0-1-1,0 0 1,-1 1 0,1-1-1,0 1 1,0-2-1,7-8 2,-2 0 0,1-1-1,-1 0 1,-1 0 0,0-1-1,-1 0 1,0 1 0,-1-1-1,0-1 1,-1 1 0,0 0-1,0-24 1,-2 39-9,-1-1 0,1 1 0,0-1 0,1 1 0,-1-1 0,0 1 0,1-1 0,-1 1 0,1-1 0,0 0 0,0 1-1,0-1 1,0 0 0,0 0 0,0 0 0,1 0 0,-1 0 0,1 0 0,0 0 0,-1 0 0,1 0 0,0-1 0,0 1 0,0-1 0,0 1 0,0-1 0,0 0 0,1 0 0,-1 0 0,3 1 0,4 2 8,1 0 0,-1-1 1,1 0-1,0-1 1,0 0-1,0-1 1,0 0-1,0 0 0,1-1 1,-1 0-1,0-1 1,0 0-1,0-1 0,18-5 1,-20 5 0,-1-1 0,1 0 0,-1 0 0,0 0-1,1-1 1,-1-1 0,-1 1 0,1-1 0,-1 0 0,0-1 0,0 1 0,0-1 0,-1 0-1,0-1 1,0 1 0,-1-1 0,0 0 0,0 0 0,3-8 0,-6 14-18,-1 1-1,0 0 1,0 0 0,1-1 0,-1 1-1,0-1 1,0 1 0,0 0 0,1-1-1,-1 1 1,0-1 0,0 1 0,0 0-1,0-1 1,0 1 0,0-1 0,0 1-1,0 0 1,0-1 0,0 1 0,0-1-1,0 1 1,0 0 0,0-1 0,0 1-1,-1-1 1,1 1 0,0 0 0,0-1-1,0 1 1,-1-1 0,1 1 0,0 0-1,0 0 1,-1-1 0,1 0 0,-16 6-72,-19 19-2,25-15 89,-50 47-49,57-54 56,1 1 0,-1 0 0,1 0 0,0 0-1,0 0 1,0 1 0,0-1 0,0 0 0,1 1-1,0-1 1,0 1 0,0 0 0,0-1 0,0 1-1,1 0 1,-1 0 0,1 6 0,1-9-18,-1 0 0,1 0 0,-1 0 1,1 0-1,-1 0 0,1 0 0,0 0 0,0 0 1,-1 0-1,1 0 0,0 0 0,0-1 0,0 1 1,0 0-1,0-1 0,0 1 0,0 0 1,0-1-1,0 1 0,1-1 0,-1 0 0,0 1 1,0-1-1,2 0 0,33 5 39,-32-5-31,104 3-575,-36-9-5125,-32-4-2822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9.247"/>
    </inkml:context>
    <inkml:brush xml:id="br0">
      <inkml:brushProperty name="width" value="0.025" units="cm"/>
      <inkml:brushProperty name="height" value="0.025" units="cm"/>
    </inkml:brush>
  </inkml:definitions>
  <inkml:trace contextRef="#ctx0" brushRef="#br0">0 8 4869,'2'-8'15734,"3"31"-11871,3 35-2966,-6-35-268,3 36 270,-4-56-848,-1 0 1,1 0-1,0 0 0,-1 1 1,2-1-1,-1 0 1,0 0-1,0 0 0,1-1 1,0 1-1,0 0 0,0 0 1,2 2-1,-3-4-19,1-1 0,-1 1-1,0 0 1,1-1 0,-1 1 0,0-1 0,1 0-1,-1 1 1,0-1 0,1 0 0,-1 0 0,1 0-1,-1 0 1,1 0 0,-1 0 0,1 0-1,-1-1 1,0 1 0,1 0 0,-1-1 0,0 1-1,1-1 1,-1 0 0,0 1 0,0-1-1,1 0 1,-1 0 0,0 0 0,0 0 0,1-1-1,36-36 319,-30 28-340,-1 2 10,-5 5-9,0 1 0,0-1 1,0 0-1,0 1 1,0-1-1,1 1 1,-1 0-1,1 0 1,0 0-1,-1 0 1,1 0-1,0 1 1,0-1-1,0 1 1,7-2-1,-9 5 10,0 1-1,0 0 0,0 0 1,0-1-1,0 1 1,-1 0-1,1 0 0,-1 0 1,0 0-1,0 0 0,0 5 1,0-2 33,7 18 8,-6-23-54,-1-1 0,0 1-1,1-1 1,-1 1 0,1-1 0,-1 0-1,0 1 1,1-1 0,-1 0-1,1 1 1,0-1 0,-1 0 0,1 0-1,-1 1 1,1-1 0,-1 0 0,1 0-1,-1 0 1,1 0 0,0 0-1,-1 0 1,1 0 0,1 0 0,1-1 20,1 0 0,-1-1 0,0 0 0,1 1 0,-1-1 0,0 0-1,0-1 1,0 1 0,0 0 0,2-4 0,14-12 38,34-28-30,-49 43-40,0 0 0,0 1 0,0-1 0,0 1 0,1 0 0,-1 0 0,1 0 0,0 1 0,0 0 0,-1 0 0,8-1 0,-11 2 5,1 0 0,-1 1 0,0-1 1,1 1-1,-1-1 0,0 1 0,1 0 0,-1-1 0,0 1 1,0 0-1,0 0 0,1 0 0,-1 0 0,0 0 1,0 0-1,0 0 0,-1 0 0,1 0 0,0 0 0,0 1 1,-1-1-1,1 0 0,0 0 0,-1 1 0,1-1 1,-1 1-1,0-1 0,1 0 0,-1 1 0,0-1 1,0 1-1,0 2 0,1 60 531,-2-47-404,1-6-233,0 9 541,1-20-467,-1 0 1,0 0 0,1 0-1,-1 0 1,1 0 0,-1 1 0,0-1-1,1 0 1,-1 0 0,1 0 0,-1 0-1,1 0 1,-1 0 0,0 0-1,1-1 1,-1 1 0,1 0 0,-1 0-1,0 0 1,1 0 0,-1 0-1,0-1 1,1 1 0,-1 0 0,0 0-1,1 0 1,-1-1 0,0 1-1,1 0 1,-1-1 0,0 1 0,0 0-1,1-1 1,-1 1 0,0 0 0,0-1-1,0 1 1,1 0 0,-1-1-1,0 1 1,0-1 0,0 0 0,22-28-7722,-11 15 508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9.577"/>
    </inkml:context>
    <inkml:brush xml:id="br0">
      <inkml:brushProperty name="width" value="0.025" units="cm"/>
      <inkml:brushProperty name="height" value="0.025" units="cm"/>
    </inkml:brush>
  </inkml:definitions>
  <inkml:trace contextRef="#ctx0" brushRef="#br0">31 119 17104,'0'0'8184,"10"-2"-7565,1 0-532,0-1 0,0 0-1,0 0 1,-1-1 0,17-9 0,-23 11-3,-1 0 0,1 0-1,-1 0 1,1 0 0,-1-1 0,0 1 0,0-1 0,0 0 0,-1 0 0,1 0 0,-1 0 0,1 0-1,-1-1 1,0 1 0,0-1 0,0 0 0,-1 1 0,1-1 0,-1 0 0,0 0 0,0 0 0,0-6-1,-1 9-41,0 1-1,0-1 0,-1 0 0,1 1 0,0-1 0,0 1 0,-1-1 0,1 1 0,0-1 0,-1 1 0,1-1 0,-1 1 0,1-1 0,-1 1 0,1-1 0,-1 1 0,1 0 0,-1-1 0,1 1 0,-1 0 0,1-1 0,-1 1 0,1 0 0,-1 0 1,0 0-1,1-1 0,-1 1 0,0 0 0,1 0 0,-1 0 0,1 0 0,-1 0 0,0 0 0,1 0 0,-1 1 0,0-1 0,1 0 0,-1 0 0,1 0 0,-1 0 0,0 1 0,-29 10 333,19-4-289,0 1 0,1 0-1,0 1 1,0 0-1,1 1 1,-15 20-1,19-24-25,0 1-1,1 0 0,0 0 1,0 0-1,1 1 1,0-1-1,0 1 0,1-1 1,-1 1-1,2 0 0,-1 0 1,0 11-1,3-18-59,-1 0 1,1 0-1,0 0 1,-1 0-1,1 0 0,0 0 1,0 0-1,0 0 1,-1-1-1,1 1 0,0 0 1,0 0-1,0-1 0,0 1 1,0-1-1,0 1 1,0-1-1,1 1 0,-1-1 1,0 0-1,0 0 1,0 1-1,0-1 0,0 0 1,1 0-1,-1 0 0,0 0 1,0 0-1,2-1 1,41-1-1013,-42 2 843,17-3-2423,-1-1 0,0 0 1,33-14-1,-36 12 285,30-11-5272</inkml:trace>
  <inkml:trace contextRef="#ctx0" brushRef="#br0" timeOffset="1">479 37 16015,'0'0'6903,"-12"2"-4608,0 1-1920,0 1-1,0 0 0,1 0 1,-1 1-1,-15 10 0,22-13-309,1 1 0,0 0-1,0-1 1,0 1-1,0 1 1,1-1 0,-1 1-1,1-1 1,0 1 0,0 0-1,0 0 1,0 0 0,1 0-1,0 1 1,0-1-1,0 1 1,0-1 0,1 1-1,-1 0 1,0 6 0,2-11-64,0 1 1,0-1 0,0 1-1,0-1 1,1 1-1,-1-1 1,0 1 0,0-1-1,0 1 1,0-1 0,0 0-1,1 1 1,-1-1 0,0 1-1,0-1 1,1 1 0,-1-1-1,0 0 1,1 1 0,-1-1-1,0 0 1,1 1 0,-1-1-1,0 0 1,1 0-1,-1 1 1,1-1 0,-1 0-1,1 0 1,-1 0 0,0 1-1,1-1 1,0 0 0,23-1 122,19-15 64,-30 7-322,0-2 1,0 1 0,-1-2-1,0 0 1,-1 0-1,16-24 1,-29 107 1222,2-70-1061,0 0 1,0 0-1,0 0 0,0 0 1,1 0-1,-1 0 0,0 0 1,0 0-1,1 0 1,-1 0-1,0 0 0,1 0 1,-1 0-1,1 0 0,0 0 1,-1 0-1,1-1 1,-1 1-1,1 0 0,0 0 1,0-1-1,-1 1 0,1 0 1,0-1-1,0 1 1,0-1-1,0 1 0,1-1 1,1 1 11,0 0 1,1 0 0,-1-1 0,0 0 0,0 0-1,1 0 1,-1 0 0,0 0 0,5-1-1,4-2 34,1 0 0,-1-1 1,22-9-1,14-12-11,-36 17-161,1 0 0,0 1 1,1 1-1,-1 0 0,1 1 0,0 1 0,1 0 1,23-3-1,-38 7 101,1 0 1,0 1-1,-1-1 1,1 1-1,0-1 0,-1 1 1,1-1-1,-1 1 1,1 0-1,-1-1 1,1 1-1,-1 0 1,1-1-1,-1 1 0,0 0 1,1 0-1,-1-1 1,0 1-1,1 0 1,-1 0-1,0-1 1,0 1-1,0 0 0,0 0 1,0 0-1,0 0 1,0-1-1,0 1 1,0 0-1,0 0 1,-1 0-1,1-1 0,0 1 1,0 0-1,-1 0 1,0 1-1,-9 31 308,9-31-285,0-1 1,0 1 0,0 0 0,0 0 0,1 0 0,-1 0-1,1-1 1,-1 1 0,1 0 0,-1 0 0,1 0 0,0 0-1,0 2 1,1-3-17,-1-1 1,0 1-1,0-1 0,1 0 0,-1 0 0,0 1 1,1-1-1,-1 0 0,0 1 0,1-1 0,-1 0 1,0 0-1,1 0 0,-1 1 0,1-1 0,-1 0 0,0 0 1,1 0-1,-1 0 0,1 0 0,-1 0 0,1 0 1,-1 0-1,0 0 0,1 0 0,-1 0 0,1 0 1,-1 0-1,1 0 0,-1 0 0,0-1 0,1 1 1,-1 0-1,1 0 0,52-30 382,-36 20-454,-4 2 66,-10 5-58,0 1 0,1 0 0,-1 0 0,1-1 0,-1 2 0,1-1 0,0 0 0,-1 1 0,1 0 0,0 0 0,0 0 1,0 0-1,0 1 0,0-1 0,0 1 0,7 0 0,-11 2 45,1-1-1,0 0 1,0 1 0,-1-1-1,1 0 1,-1 1-1,1-1 1,-1 1 0,1-1-1,-1 1 1,0-1 0,0 1-1,0-1 1,0 1-1,0-1 1,0 1 0,0-1-1,0 1 1,-1-1 0,1 1-1,-1 1 1,-8 32-180,8-29-464,1-6 505,0 1 0,0-1 0,0 0 1,0 0-1,0 0 0,0 0 0,0 0 1,0 1-1,0-1 0,0 0 1,0 0-1,0 0 0,0 0 0,1 0 1,-1 1-1,0-1 0,0 0 1,0 0-1,0 0 0,0 0 0,0 0 1,0 0-1,0 0 0,0 0 1,1 1-1,-1-1 0,0 0 0,0 0 1,0 0-1,0 0 0,0 0 1,1 0-1,-1 0 0,0 0 0,0 0 1,0 0-1,0 0 0,0 0 1,1 0-1,-1 0 0,0 0 0,0 0 1,0 0-1,0 0 0,0 0 0,1 0 1,-1 0-1,0 0 0,0 0 1,0 0-1,0 0 0,0 0 0,0 0 1,1-1-1,-1 1 0,0 0 1,0 0-1,0 0 0,0 0 0,0 0 1,0 0-1,10-7-6541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09.936"/>
    </inkml:context>
    <inkml:brush xml:id="br0">
      <inkml:brushProperty name="width" value="0.025" units="cm"/>
      <inkml:brushProperty name="height" value="0.025" units="cm"/>
    </inkml:brush>
  </inkml:definitions>
  <inkml:trace contextRef="#ctx0" brushRef="#br0">138 38 7944,'1'-1'636,"0"0"0,0 0 0,-1 0 0,1-1 0,-1 1 0,1 0 0,-1 0 0,1-1 0,-1 1 0,0 0 0,1 0 0,-1-1 0,0 1 0,0 0 0,0-1 0,0 1 0,0 0 0,-1-1 0,1 1 0,0 0 0,-1-1 0,1 0 0,-1 1-407,0 0 0,0 1 0,0-1 0,0 1 0,0-1 0,1 0 0,-1 1 0,0 0 0,0-1 0,0 1 0,0 0 0,0-1 1,0 1-1,0 0 0,-1 0 0,1 0 0,0 0 0,0 0 0,0 0 0,0 0 0,-1 1 0,-4-1-184,0 2 0,0-1 0,0 1 0,1 0 0,-1 0 0,0 0 0,1 1 0,-7 5 0,10-7-45,-39 34 5,39-33-14,1-1 1,-1 1 0,1-1 0,-1 1-1,1 0 1,0-1 0,0 1 0,0 0 0,0 0-1,0 0 1,0 0 0,0 0 0,1 0-1,-1 0 1,1 0 0,-1 0 0,1 0 0,0 0-1,0 1 1,0-1 0,0 4 0,3-5-12,-1 0 0,0 0 0,0 0 0,0-1 0,0 1 0,1 0 0,-1-1 0,0 1 0,1-1 0,-1 0 0,0 0 0,1 0 0,-1 0 0,0 0 0,3-1 0,2 1-50,39-1-435,-32 0 430,1 0 0,-1 1 0,0 0 0,1 1 0,-1 1 0,0 0 0,0 1 0,14 5 0,-27-8 115,-1 0 0,1 1 0,-1-1-1,1 0 1,0 0 0,-1 1 0,1-1-1,-1 0 1,1 1 0,-1-1 0,1 1 0,-1-1-1,0 0 1,1 1 0,-1-1 0,1 1-1,-1-1 1,0 1 0,1-1 0,-1 1 0,0 0-1,0-1 1,1 1 0,-1-1 0,0 1 0,0 0-1,0-1 1,0 1 0,0-1 0,0 1-1,0 0 1,-13 16 895,-25 5-47,24-15-817,0-1 0,-1-1 0,0 0-1,1-1 1,-1 0 0,-1-1 0,-20 1-1,35-5-259,1 1-1,0 0 0,-1 0 0,1 0 1,0-1-1,-1 1 0,1 0 1,0-1-1,-1 1 0,1 0 1,0 0-1,0-1 0,0 1 0,-1 0 1,1-1-1,0 1 0,0-1 1,0 1-1,0 0 0,0-1 0,0 1 1,0-1-1,-1 1 0,1 0 1,0-1-1,0 1 0,1 0 1,-1-1-1,0 1 0,0-1 0,0 1 1,0 0-1,0-1 0,0 1 1,0-1-1,1 1 0,-1 0 0,0-1 1,0 1-1,1-1 0,7-14-7839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0.912"/>
    </inkml:context>
    <inkml:brush xml:id="br0">
      <inkml:brushProperty name="width" value="0.025" units="cm"/>
      <inkml:brushProperty name="height" value="0.025" units="cm"/>
    </inkml:brush>
  </inkml:definitions>
  <inkml:trace contextRef="#ctx0" brushRef="#br0">1 21 1281,'0'-6'737,"0"-2"-865,0 2-673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1.346"/>
    </inkml:context>
    <inkml:brush xml:id="br0">
      <inkml:brushProperty name="width" value="0.025" units="cm"/>
      <inkml:brushProperty name="height" value="0.025" units="cm"/>
    </inkml:brush>
  </inkml:definitions>
  <inkml:trace contextRef="#ctx0" brushRef="#br0">1 56 3043,'0'0'12785,"2"-8"-10884,8-39 1307,-8 68 20,1 6-3034,-4-17-30,2 0 0,-1 1 0,1-1-1,1 0 1,0 0 0,0 0 0,8 20 0,-8-28-130,-1 1 0,1-1 0,0 0 0,-1 0 1,1 1-1,0-1 0,0 0 0,1-1 0,-1 1 0,0 0 0,1-1 1,-1 1-1,1-1 0,-1 1 0,1-1 0,0 0 0,-1 0 0,1-1 1,0 1-1,0 0 0,0-1 0,0 0 0,-1 0 0,1 0 0,0 0 1,0 0-1,0 0 0,0-1 0,0 1 0,-1-1 0,1 0 0,0 0 1,3-2-1,4-1 25,0 0-1,0-1 1,-1 0 0,0-1 0,10-7 0,-13 8-33,1 0 1,0 0 0,0 1-1,0 0 1,1 0 0,-1 1-1,1-1 1,0 2-1,11-3 1,-19 5-3,1 0 1,0 0-1,-1 0 1,1 0-1,0 0 1,-1 0-1,1 1 1,0-1-1,-1 0 1,1 0-1,-1 1 1,1-1-1,0 1 1,-1-1-1,1 0 1,-1 1-1,1-1 1,-1 1-1,1-1 1,-1 1-1,1-1 1,-1 1-1,0 0 1,1-1-1,-1 1 1,0-1-1,0 1 1,1 0-1,-1-1 0,0 1 1,0 0-1,0-1 1,0 2-1,4 34 730,-4-33-685,0 1 1,0-1-1,0 1 0,0 0 1,1-1-1,0 1 0,0-1 1,1 5-1,-1-7-56,0 0 0,0-1 0,-1 1 1,1 0-1,0-1 0,0 1 0,0-1 0,0 1 0,0-1 0,0 0 1,0 1-1,0-1 0,0 0 0,0 0 0,0 0 0,0 0 0,0 0 1,0 0-1,0 0 0,0 0 0,0 0 0,0 0 0,0 0 0,0-1 1,0 1-1,0 0 0,0-1 0,0 1 0,0-1 0,0 1 0,0-1 0,1-1 1,31-22 304,-29 21-291,31-30 55,37-31 20,-67 60-156,0 0 0,0 1-1,0 0 1,1 0-1,-1 0 1,1 1 0,-1 0-1,1 0 1,0 0-1,0 1 1,0 0 0,7-1-1,-12 2 42,0 1-1,0-1 1,0 0-1,0 1 0,1-1 1,-1 1-1,0 0 1,0-1-1,0 1 0,0 0 1,-1 0-1,1-1 1,0 1-1,0 0 0,0 0 1,-1 0-1,1 0 1,0 0-1,-1 0 0,1 0 1,-1 0-1,1 0 1,-1 1-1,0-1 0,1 0 1,-1 0-1,0 0 1,0 1-1,0-1 0,0 0 1,0 0-1,0 2 1,-1 49-404,1-43 108,-5 18-892,-1-12-1059,-3-11-4561,4-7 981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1.719"/>
    </inkml:context>
    <inkml:brush xml:id="br0">
      <inkml:brushProperty name="width" value="0.025" units="cm"/>
      <inkml:brushProperty name="height" value="0.025" units="cm"/>
    </inkml:brush>
  </inkml:definitions>
  <inkml:trace contextRef="#ctx0" brushRef="#br0">1 1 10794,'0'0'12332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2.047"/>
    </inkml:context>
    <inkml:brush xml:id="br0">
      <inkml:brushProperty name="width" value="0.025" units="cm"/>
      <inkml:brushProperty name="height" value="0.025" units="cm"/>
    </inkml:brush>
  </inkml:definitions>
  <inkml:trace contextRef="#ctx0" brushRef="#br0">202 37 11275,'0'0'12694,"-8"-7"-10959,4 3-1441,2 2-237,1 0 0,-1 0 1,0 0-1,1 0 0,-1 1 1,0-1-1,0 1 0,0-1 1,0 1-1,0-1 0,0 1 1,-1 0-1,1 0 0,0 0 1,-1 1-1,1-1 1,0 1-1,-1-1 0,1 1 1,-1-1-1,1 1 0,-1 0 1,1 0-1,-1 1 0,1-1 1,-3 1-1,-4 4 136,0 0 0,0 1-1,0 0 1,1 0 0,0 0 0,1 2-1,-1-1 1,1 0 0,-6 11 0,8-12-80,0 1 0,1 0 1,-1 0-1,2 0 0,-1 0 1,1 0-1,0 1 0,1 0 0,-1 0 1,2-1-1,-1 1 0,0 10 1,3-16-109,-1 0 1,0-1-1,1 1 1,0 0-1,-1-1 1,1 1-1,0-1 1,0 1-1,0-1 1,0 1-1,0-1 1,0 1-1,1-1 1,-1 0-1,0 0 1,1 0-1,-1 0 1,1 0 0,-1 0-1,1 0 1,-1 0-1,1 0 1,-1-1-1,1 1 1,0-1-1,0 1 1,-1-1-1,1 1 1,0-1-1,0 0 1,3 0-1,70 1-848,-57-2-6,-4 1-779,-1-1 1,1 0 0,0-2 0,16-4 0,9-5-7689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2.827"/>
    </inkml:context>
    <inkml:brush xml:id="br0">
      <inkml:brushProperty name="width" value="0.025" units="cm"/>
      <inkml:brushProperty name="height" value="0.025" units="cm"/>
    </inkml:brush>
  </inkml:definitions>
  <inkml:trace contextRef="#ctx0" brushRef="#br0">1 54 3844,'0'0'12251,"1"-8"-9870,-1 1-1699,-1 4-436,1 1-1,0-1 0,0 1 0,0-1 1,0 0-1,0 1 0,1-1 0,-1 0 1,1 1-1,0-1 0,0 1 1,0-1-1,1-2 0,-4 17 3190,4 17-3045,-1-11 18,-4 196 1995,20-310-572,-18 67-1718,1 5-18,1 19-149,0 8-116,0-1 145,1 0-1,-1-1 1,0 1 0,1 0 0,-1-1 0,1 1 0,-1-1 0,1 1 0,0-1 0,0 0 0,-1 0-1,1 0 1,0 0 0,0 0 0,0 0 0,0-1 0,0 1 0,0 0 0,0-1 0,1 0-1,-1 0 1,2 1 0,58 2-3842,-50-3 1991,19 0-2864,1 0-2462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3.877"/>
    </inkml:context>
    <inkml:brush xml:id="br0">
      <inkml:brushProperty name="width" value="0.025" units="cm"/>
      <inkml:brushProperty name="height" value="0.025" units="cm"/>
    </inkml:brush>
  </inkml:definitions>
  <inkml:trace contextRef="#ctx0" brushRef="#br0">14 92 8296,'-1'0'251,"1"0"-1,-1 0 1,1 0 0,-1 0 0,1 0-1,-1 0 1,1 0 0,-1 0 0,1 1-1,-1-1 1,1 0 0,-1 0 0,1 1-1,-1-1 1,1 0 0,-1 0-1,1 1 1,0-1 0,-1 0 0,1 1-1,0-1 1,-1 1 0,1-1 0,0 0-1,-1 1 1,0 14 2557,1-13-2704,0 0 1,1-1-1,-1 1 1,1-1-1,-1 1 1,1-1-1,0 1 1,0-1-1,-1 0 1,1 1-1,0-1 1,0 0-1,0 1 1,0-1-1,1 0 0,-1 0 1,0 0-1,3 1 1,5 1 149,0 0 1,1-1-1,0 0 0,-1-1 1,1 0-1,0-1 0,0 0 1,0 0-1,-1-1 0,1-1 1,0 1-1,-1-1 0,1-1 1,17-7-1,-11 4-52,0-2 1,0 0-1,0-1 1,-1 0-1,0-1 1,-1-1-1,17-16 0,-29 26-174,-1 0 0,1-1 1,-1 1-1,0 0 0,0-1 0,0 1 0,0-1 0,0 1 0,0-1 0,0 0 0,0 1 0,-1-1 0,1 0 0,-1 0 0,1 0 0,-1 1 0,1-5 0,-2 5 0,1 1 0,-1-1 0,1 0-1,0 0 1,-1 1 0,1-1 0,-1 0-1,0 1 1,1-1 0,-1 1 0,0-1 0,1 0-1,-1 1 1,0 0 0,1-1 0,-1 1-1,0-1 1,0 1 0,0 0 0,1-1-1,-1 1 1,0 0 0,0 0 0,0 0-1,0 0 1,1 0 0,-1 0 0,0 0-1,0 0 1,0 0 0,0 0 0,0 0-1,1 1 1,-1-1 0,0 0 0,-1 1-1,-6 1 46,-1 1-1,1 0 1,0 0-1,0 1 1,0 0-1,1 1 1,-1-1-1,1 1 1,0 1-1,-7 7 1,-7 7 372,-32 39-1,50-55-394,0 0-1,0 1 1,0-1-1,1 1 1,-1 0-1,1 0 1,0-1-1,-1 8 1,2-11-48,1 0 0,0 1 0,0-1 1,0 0-1,0 0 0,0 0 0,0 0 1,0 0-1,0 0 0,0 0 0,0 0 1,1 1-1,-1-1 0,0 0 0,1 0 1,-1 0-1,1 0 0,-1 0 1,1 0-1,-1 0 0,1-1 0,0 1 1,-1 0-1,1 0 0,0 0 0,0-1 1,0 1-1,0 0 0,0-1 0,0 1 1,-1-1-1,1 1 0,1-1 0,-1 1 1,0-1-1,0 0 0,0 1 0,0-1 1,0 0-1,0 0 0,0 0 0,0 0 1,2 0-1,18 2-753,1-2 0,0 0 1,0-1-1,27-5 0,-30 2-2122,1-1-1,28-12 1,0-3-6608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5.390"/>
    </inkml:context>
    <inkml:brush xml:id="br0">
      <inkml:brushProperty name="width" value="0.025" units="cm"/>
      <inkml:brushProperty name="height" value="0.025" units="cm"/>
    </inkml:brush>
  </inkml:definitions>
  <inkml:trace contextRef="#ctx0" brushRef="#br0">4 0 13805,'0'0'4837,"-3"71"-4741,3-45-32,0 0-32,9 3-352,2-6-513,-5-1-416,-1-2-97,-5-4-1504,0-4 383,0-2-2401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4.236"/>
    </inkml:context>
    <inkml:brush xml:id="br0">
      <inkml:brushProperty name="width" value="0.025" units="cm"/>
      <inkml:brushProperty name="height" value="0.025" units="cm"/>
    </inkml:brush>
  </inkml:definitions>
  <inkml:trace contextRef="#ctx0" brushRef="#br0">143 30 15951,'-8'1'2733,"-1"0"-2097,0 2 0,1-1 1,-1 1-1,1 0 0,0 1 0,0 0 0,0 0 0,-10 8 0,14-9-515,0-1-1,1 1 1,0 0-1,-1 0 1,1 0-1,0 0 1,0 1-1,1-1 1,-1 1-1,1 0 1,-1-1-1,1 1 1,1 0-1,-1 1 1,0-1-1,1 0 1,0 0-1,0 1 1,0-1-1,1 0 1,-1 7-1,2-10-113,-1 0 1,1 0-1,0 0 0,0 0 0,0 0 0,0 0 0,0 0 0,0-1 0,0 1 0,0 0 1,0-1-1,0 1 0,0-1 0,0 1 0,0-1 0,0 1 0,1-1 0,-1 0 1,0 0-1,0 1 0,0-1 0,1 0 0,-1 0 0,0 0 0,0-1 0,1 1 1,-1 0-1,1-1 0,41-5 219,-34 3-208,1-1 1,-1-1 0,0 0 0,0 0 0,0-1 0,-1 0-1,0-1 1,0 0 0,9-10 0,-4 2-6,0 0 0,-2 0 0,20-35 0,-35 58 78,-9 14 122,1 1 1,2 0-1,0 0 1,1 2-1,-10 40 1,19-64-222,0-1-1,0 1 1,0-1 0,0 1-1,0-1 1,0 1 0,0-1-1,0 1 1,0-1 0,0 1-1,0-1 1,0 1 0,1-1-1,-1 1 1,0-1 0,0 1-1,0-1 1,1 1 0,-1-1-1,0 0 1,1 1 0,-1-1-1,0 1 1,1-1 0,-1 0-1,0 1 1,1-1 0,-1 0-1,1 1 1,-1-1 0,0 0-1,1 0 1,-1 0 0,1 1-1,21-3-1061,18-18-3104,9-25-7677,-26 16 870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4.591"/>
    </inkml:context>
    <inkml:brush xml:id="br0">
      <inkml:brushProperty name="width" value="0.025" units="cm"/>
      <inkml:brushProperty name="height" value="0.025" units="cm"/>
    </inkml:brush>
  </inkml:definitions>
  <inkml:trace contextRef="#ctx0" brushRef="#br0">101 1 14478,'0'0'8765,"-8"3"-7548,5-3-1174,-4 2 233,0 1 1,-1-1 0,1 1 0,0 0-1,1 1 1,-1-1 0,1 1 0,-1 1-1,1-1 1,1 1 0,-11 11 0,45-12 6,10-6-506,43 2-2680,-77 0 2685,0 0 0,1 1 1,-1 0-1,0 0 0,0 1 0,0 0 1,1-1-1,-2 2 0,1-1 0,0 0 1,7 6-1,-11-7 282,1 0 0,-1 0 0,0 0 0,-1 0 0,1 0 0,0 0 0,0 0 0,0 0 0,0 0 0,-1 0 0,1 0 0,-1 0 0,1 1 0,-1-1 0,1 0 0,-1 0 0,0 1 0,1-1 0,-1 0 1,0 1-1,0-1 0,0 0 0,0 1 0,0-1 0,-1 2 0,0 0 97,0-1 1,0 1-1,0 0 1,-1-1 0,1 1-1,-1-1 1,0 0-1,0 0 1,0 1 0,0-1-1,-3 2 1,-8 6 576,-1 0 0,0-1 0,-19 9 0,24-14-541,2 0-30,2 0-117,-1-1-1,0 0 1,0 0 0,0-1-1,0 0 1,0 0 0,0 0-1,-10 1 1,17-11-2020,10-5-613,0 1 0,1 0 0,18-14 0,-11 10-1216,7-7-2884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4.917"/>
    </inkml:context>
    <inkml:brush xml:id="br0">
      <inkml:brushProperty name="width" value="0.025" units="cm"/>
      <inkml:brushProperty name="height" value="0.025" units="cm"/>
    </inkml:brush>
  </inkml:definitions>
  <inkml:trace contextRef="#ctx0" brushRef="#br0">29 1 11691,'0'0'9118,"-2"9"-7613,-5 14-582,3-12-405,0 1 0,1-1 0,0 1 0,1-1 0,0 1 0,1 0 0,1 22 0,0-32-496,1-1 1,0 0-1,0 1 1,0-1 0,0 0-1,1 0 1,-1 1-1,0-1 1,0 0 0,1 0-1,-1 0 1,0-1-1,1 1 1,-1 0 0,1 0-1,-1-1 1,1 1 0,0-1-1,-1 0 1,1 1-1,-1-1 1,1 0 0,0 0-1,-1 0 1,1 0-1,0 0 1,-1 0 0,1 0-1,0-1 1,-1 1-1,3-2 1,52-14 182,-21-3-145,-26 13-74,1 0 0,-1 1 1,1 0-1,1 1 0,-1 0 1,1 0-1,-1 1 0,22-3 0,-31 8 62,0 0-1,-1-1 1,1 1-1,0 0 1,0-1-1,-1 1 0,1 0 1,-1 0-1,0 0 1,1 0-1,-1 0 0,0-1 1,-1 5-1,6 19 571,-4-24-586,1 0 0,-1 0 1,1 0-1,0 0 1,-1 0-1,1 0 1,0 0-1,0-1 1,0 1-1,0-1 0,-1 1 1,1-1-1,0 0 1,0 0-1,0 0 1,0 0-1,0 0 1,0 0-1,0 0 0,0 0 1,0-1-1,-1 1 1,4-2-1,46-15 50,-50 16-83,5-1-140,85-31-2059,-80 30 248,0 1 0,0 1 1,19-2-1,-41 7-13962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5.288"/>
    </inkml:context>
    <inkml:brush xml:id="br0">
      <inkml:brushProperty name="width" value="0.025" units="cm"/>
      <inkml:brushProperty name="height" value="0.025" units="cm"/>
    </inkml:brush>
  </inkml:definitions>
  <inkml:trace contextRef="#ctx0" brushRef="#br0">1 1 15983,'0'0'8969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6.360"/>
    </inkml:context>
    <inkml:brush xml:id="br0">
      <inkml:brushProperty name="width" value="0.025" units="cm"/>
      <inkml:brushProperty name="height" value="0.025" units="cm"/>
    </inkml:brush>
  </inkml:definitions>
  <inkml:trace contextRef="#ctx0" brushRef="#br0">114 1 3940,'0'0'19800,"-10"2"-19581,5 0-219,0-1 0,0 1 0,0 1 0,0-1 0,0 1 0,1-1 0,-1 2 0,1-1 0,0 0 0,0 1 0,0-1 0,0 1 0,0 1 0,1-1 0,0 0 0,0 1 0,0-1 0,1 1 0,-1 0 0,1 0 0,0 0 0,0 0 0,1 0 0,0 1 0,0-1 0,0 0 0,0 9 0,0-13 3,1-1 0,0 1 0,0 0 0,0-1 0,0 1 0,0 0 0,0-1 0,0 1 0,0 0 0,0-1 0,0 1 0,0 0 1,0-1-1,0 1 0,1 0 0,-1-1 0,0 1 0,0-1 0,1 1 0,-1 0 0,1-1 0,-1 1 0,0-1 0,1 1 0,-1-1 0,1 1 0,-1-1 0,1 1 1,-1-1-1,1 0 0,-1 1 0,1-1 0,0 0 0,-1 1 0,1-1 0,1 0 0,0 0 12,0 0 0,0 0 0,0-1 0,0 1 0,1-1 0,-1 0 0,0 0 0,0 0 0,0 0 1,0 0-1,2-2 0,47-38 139,-35 22-128,-13 15-20,-1 0 0,1 1 0,0-1 0,0 1-1,1 0 1,-1 0 0,1 0 0,-1 0 0,1 0 0,0 1-1,6-3 1,-9 5-6,-1 0 0,1 0 0,-1 0 0,1 0 0,-1 0 0,1 1-1,-1-1 1,0 0 0,1 0 0,-1 1 0,1-1 0,-1 0 0,0 1 0,1-1 0,-1 0-1,0 1 1,1-1 0,-1 0 0,0 1 0,1-1 0,-1 1 0,0-1 0,0 1 0,0-1-1,1 1 1,-1-1 0,0 0 0,0 1 0,0-1 0,0 1 0,0-1 0,0 1 0,0-1 0,0 2-1,2 23 75,-2-19-32,4 47 564,-3 0 0,-9 86 0,6-119-450,-2 0 1,0 0 0,-1 0-1,-1 0 1,-1-1 0,-1 0 0,-1 0-1,0-1 1,-23 33 0,31-49-141,0 0-1,-1-1 1,1 1 0,0 0 0,-1 0-1,0-1 1,1 1 0,-1 0 0,0-1-1,0 0 1,0 1 0,0-1 0,0 0-1,0 0 1,0 0 0,0 0 0,0-1-1,-1 1 1,-3 0 0,5-1 1,-1-1 1,1 1-1,0-1 0,-1 1 0,1-1 1,-1 0-1,1 1 0,0-1 1,-1 0-1,1 0 0,0 0 1,0 0-1,0 0 0,0 0 1,0 0-1,0-1 0,0 1 1,0 0-1,0 0 0,1-1 1,-2-2-1,-2-5 27,1 0-1,0-1 1,0 0 0,1 0 0,0 0 0,1 0-1,-1-14 1,2 15-51,0 1 1,0 0-1,1-1 0,0 1 0,0 0 1,1-1-1,0 1 0,1 0 1,-1 0-1,2 0 0,-1 1 0,1-1 1,0 1-1,0 0 0,1 0 0,0 0 1,1 1-1,-1 0 0,1 0 1,0 0-1,1 0 0,12-7 0,74-40-4112,-45 28-1734,6-5-5635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7.499"/>
    </inkml:context>
    <inkml:brush xml:id="br0">
      <inkml:brushProperty name="width" value="0.025" units="cm"/>
      <inkml:brushProperty name="height" value="0.025" units="cm"/>
    </inkml:brush>
  </inkml:definitions>
  <inkml:trace contextRef="#ctx0" brushRef="#br0">1 148 3491,'0'-4'31,"1"-1"-1,0 1 0,0 0 1,1 0-1,-1 0 1,1 0-1,0 0 0,0 0 1,0 0-1,0 1 1,1-1-1,-1 1 0,7-6 1,12-20 2375,-19 26-1458,-1 0-1,1 1 0,-1-1 1,0 0-1,0 0 0,0 0 0,-1 0 1,1-1-1,0-2 0,-3 65 9324,-8 135-8920,-7-99-1104,7-43 130,2-1 0,-1 61-1,30-166 500,23-149-791,-33 134-159,34-109-1,-43 171 71,1 1 1,0 0-1,0-1 1,0 1 0,0 0-1,1 1 1,0-1 0,0 1-1,9-9 1,-11 12-6,0 1 1,0-1-1,1 1 1,-1-1 0,1 1-1,-1-1 1,1 1-1,-1 0 1,1 0-1,0 1 1,-1-1 0,1 1-1,0-1 1,0 1-1,-1 0 1,1 0-1,0 0 1,0 0 0,0 0-1,-1 1 1,1-1-1,0 1 1,0 0-1,-1 0 1,1 0 0,3 2-1,-3-2-3,-1 1 1,1-1-1,-1 1 0,0 0 0,0-1 1,0 1-1,0 0 0,0 1 0,0-1 1,0 0-1,-1 0 0,1 1 1,-1-1-1,0 1 0,1 0 0,-1-1 1,0 1-1,-1 0 0,1-1 0,0 1 1,-1 0-1,0 0 0,1 0 0,-1 0 1,0-1-1,-1 1 0,1 0 1,-1 4-1,0-1-3,0 0 1,-1 0 0,0 1-1,0-1 1,0 0 0,-1-1-1,0 1 1,0 0 0,0-1-1,-1 1 1,-7 8 0,-2-1 32,-1 0 0,0-1 0,-31 19-1,38-27-5,0 0-1,-1 0 1,0 0-1,0-1 1,0 0-1,0-1 0,-1 0 1,1 0-1,0-1 1,-16 1-1,23-2-62,0 0 1,1-1-1,-1 1 0,0 0 1,0 0-1,1-1 0,-1 1 1,0 0-1,1-1 0,-1 1 1,0 0-1,1-1 0,-1 1 1,0-1-1,1 0 0,-1 1 1,1-1-1,-1 1 0,1-1 1,-1 0-1,1 1 0,0-1 1,-1 0-1,1 1 0,0-1 1,0 0-1,-1 0 0,1 1 1,0-1-1,0 0 0,0 0 1,0 1-1,0-1 0,0 0 1,0 0-1,0 0 0,0 1 0,0-1 1,1 0-1,-1 0 0,0 1 1,0-1-1,1-1 0,0-2-519,0 0 0,1 0 0,-1 0 0,1 0 0,0 0 0,0 0 0,3-4 0,19-17-4091,3 0-2252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8.090"/>
    </inkml:context>
    <inkml:brush xml:id="br0">
      <inkml:brushProperty name="width" value="0.025" units="cm"/>
      <inkml:brushProperty name="height" value="0.025" units="cm"/>
    </inkml:brush>
  </inkml:definitions>
  <inkml:trace contextRef="#ctx0" brushRef="#br0">72 32 8776,'0'0'12182,"-1"8"-10297,-3 8-1054,0-1 1,-1 0-1,-1-1 1,0 1-1,-9 13 1,-2 8-104,14-31-618,1 0-1,0 0 1,1 0-1,-1 0 1,1 1-1,0-1 0,-1 6 1,18-17 242,-10 0-299,1-1 0,-1-1 0,0 1 0,0-1 0,-1 0 0,0 0 0,0-1 0,-1 1 0,0-1 0,-1 0-1,0 0 1,0 0 0,-1-1 0,2-10 0,15-43 194,-20 69-282,0 0 0,0 0-1,1 0 1,0 1 0,0-1 0,2 9-1,-1 6-32,-1-19 72,0 1 0,0 0 1,0 0-1,0 0 0,1 0 0,-1-1 0,1 1 0,0 0 0,0-1 1,0 1-1,0 0 0,0-1 0,1 1 0,-1-1 0,1 1 0,-1-1 0,1 0 1,0 0-1,0 0 0,3 2 0,-4-3 0,1 0 0,0 0-1,0-1 1,0 1 0,0 0 0,0-1 0,0 0 0,0 1-1,0-1 1,0 0 0,0 0 0,0 0 0,0-1-1,0 1 1,0 0 0,0-1 0,0 1 0,0-1 0,0 0-1,0 1 1,0-1 0,0 0 0,-1 0 0,1 0-1,0 0 1,-1-1 0,1 1 0,2-3 0,7-6 9,-1 0-1,0 0 1,-1-1 0,0 0 0,0-1 0,-1 0-1,-1 0 1,0-1 0,10-25 0,-42 148-456,21-94 497,1 0 0,1 0 1,0 0-1,1 1 0,1 15 0,0-31-49,0 0-1,1 0 1,-1 0 0,0 0-1,1-1 1,-1 1-1,1 0 1,-1 0-1,1-1 1,-1 1-1,1 0 1,0-1-1,-1 1 1,1-1-1,0 1 1,-1-1-1,1 1 1,0-1-1,0 1 1,-1-1 0,1 0-1,0 1 1,0-1-1,0 0 1,0 0-1,0 1 1,-1-1-1,1 0 1,0 0-1,0 0 1,0 0-1,0 0 1,0-1-1,0 1 1,0 0 0,-1 0-1,1 0 1,0-1-1,0 1 1,0-1-1,-1 1 1,1 0-1,0-1 1,1 0-1,37-20-629,0-23-3790,-11-9-4746,-17 21 251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8.432"/>
    </inkml:context>
    <inkml:brush xml:id="br0">
      <inkml:brushProperty name="width" value="0.025" units="cm"/>
      <inkml:brushProperty name="height" value="0.025" units="cm"/>
    </inkml:brush>
  </inkml:definitions>
  <inkml:trace contextRef="#ctx0" brushRef="#br0">12 0 5733,'0'0'20820,"-11"59"-22998,15-40-1441,2-4-2627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8.774"/>
    </inkml:context>
    <inkml:brush xml:id="br0">
      <inkml:brushProperty name="width" value="0.025" units="cm"/>
      <inkml:brushProperty name="height" value="0.025" units="cm"/>
    </inkml:brush>
  </inkml:definitions>
  <inkml:trace contextRef="#ctx0" brushRef="#br0">137 7 11275,'0'0'16068,"-8"-2"-15641,5 1-415,1 0-1,-1 0 0,1 1 1,-1-1-1,1 1 1,-1 0-1,1 0 0,-1 0 1,1 0-1,-1 0 1,0 1-1,1-1 0,-1 1 1,1-1-1,-5 3 1,3 0 9,0-1 0,0 2 0,0-1 1,1 0-1,0 1 0,-1 0 1,1-1-1,0 1 0,1 0 0,-3 5 1,-30 59 698,33-63-684,1 0 0,-1 0-1,1 0 1,0 1 0,0-1 0,0 0-1,1 0 1,-1 1 0,2-1 0,-1 0-1,0 0 1,2 8 0,0-11-47,-1 0 0,0-1 0,1 1 0,-1 0 0,1-1 0,0 1 1,-1-1-1,1 1 0,0-1 0,0 0 0,0 0 0,0 0 0,0 0 0,0 0 0,0-1 1,0 1-1,0 0 0,1-1 0,-1 0 0,0 1 0,0-1 0,0 0 0,1 0 0,2-1 1,58-5-3087,3-19-6037,-36 8 1201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9.100"/>
    </inkml:context>
    <inkml:brush xml:id="br0">
      <inkml:brushProperty name="width" value="0.025" units="cm"/>
      <inkml:brushProperty name="height" value="0.025" units="cm"/>
    </inkml:brush>
  </inkml:definitions>
  <inkml:trace contextRef="#ctx0" brushRef="#br0">26 160 10730,'0'0'7250,"9"0"-4330,1-1-2471,-1-1 0,1 1 0,-1-2 0,0 1 0,1-1 1,-1-1-1,-1 1 0,1-2 0,0 1 0,-1-1 0,0 0 0,0-1 1,-1 0-1,10-10 0,-10 9-297,-3 4-117,0 0-1,0-1 1,0 1 0,-1-1-1,0 0 1,1 0 0,-1 0 0,-1 0-1,1-1 1,-1 1 0,0-1-1,0 0 1,0 1 0,0-1-1,-1 0 1,1-8 0,-2 13-29,0-1 0,-1 0 0,0 1 1,1-1-1,-1 1 0,1-1 0,-1 1 0,0-1 1,1 1-1,-1 0 0,0-1 0,1 1 0,-1 0 0,0 0 1,0-1-1,1 1 0,-1 0 0,0 0 0,0 0 1,0 0-1,1 0 0,-1 0 0,0 0 0,0 0 1,-1 1-1,-22 1 20,15 1-23,-1 1 0,1 0 0,-1 0 0,1 1 0,0 0 0,1 1 0,-1-1 0,1 2 0,1-1 0,-12 12 0,9-8 63,1 1-1,0 0 0,1 0 0,0 1 0,0 0 1,1 0-1,-5 15 0,11-26-61,0 1 1,0 0 0,0 0-1,0 0 1,1 0-1,-1 0 1,1 0-1,-1 0 1,1 0 0,0 0-1,0 1 1,0-1-1,0 0 1,0 0-1,1 0 1,-1 0 0,1 0-1,-1 0 1,1 0-1,-1 0 1,1 0-1,0 0 1,0 0 0,0 0-1,0-1 1,1 1-1,-1 0 1,0-1-1,1 1 1,-1-1 0,1 1-1,0-1 1,-1 0-1,1 0 1,0 1-1,0-1 1,-1-1 0,1 1-1,0 0 1,0 0-1,0-1 1,0 1-1,0-1 1,0 1 0,1-1-1,-1 0 1,3 0-1,9 1-1232,0 0 0,0-1 1,0-1-1,0 0 0,27-6 0,-4-5-5755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5.747"/>
    </inkml:context>
    <inkml:brush xml:id="br0">
      <inkml:brushProperty name="width" value="0.025" units="cm"/>
      <inkml:brushProperty name="height" value="0.025" units="cm"/>
    </inkml:brush>
  </inkml:definitions>
  <inkml:trace contextRef="#ctx0" brushRef="#br0">1 349 9961,'0'0'7111,"61"-8"-6214,-20-4-256,7-1-225,2-2-288,-3 0-96,-4 1-704,-6 0-738,-12 2-2049,-13-1-257,-9-2-4003</inkml:trace>
  <inkml:trace contextRef="#ctx0" brushRef="#br0" timeOffset="1">36 68 10314,'0'0'8776,"75"-50"-8680,-38 45-64,5 4-672,1-1-1635,1 1-960,-3-4-256,-1 2-3235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19.442"/>
    </inkml:context>
    <inkml:brush xml:id="br0">
      <inkml:brushProperty name="width" value="0.025" units="cm"/>
      <inkml:brushProperty name="height" value="0.025" units="cm"/>
    </inkml:brush>
  </inkml:definitions>
  <inkml:trace contextRef="#ctx0" brushRef="#br0">152 7 18193,'0'0'11536,"-10"-2"-11397,7 1-140,0 0 1,0 1-1,-1-1 0,1 0 0,0 1 1,0 0-1,-1 0 0,1 0 0,0 0 1,-1 0-1,1 1 0,0-1 0,0 1 1,0 0-1,0 0 0,-1 0 0,1 1 1,1-1-1,-1 1 0,0-1 0,0 1 1,0 0-1,1 0 0,-1 0 0,1 0 0,0 1 1,-3 2-1,3-2-17,-1 0 0,0 0-1,1 0 1,0 1 0,0-1 0,0 1 0,0-1 0,0 1-1,1 0 1,-3 5 0,4-8-4,0 0 0,0 0-1,1-1 1,-1 1 0,0 0-1,0-1 1,0 1 0,0 0 0,0 0-1,1-1 1,-1 1 0,0-1-1,1 1 1,-1 0 0,0-1 0,1 1-1,-1-1 1,1 1 0,-1-1-1,1 1 1,-1-1 0,2 2 0,26 6-713,-18-7 477,17 2-823,0 1 1,0 1-1,35 11 1,-62-16 1098,1 0 1,-1 0-1,1 0 1,-1 0-1,1 0 1,-1 0-1,1 1 1,-1-1-1,1 0 1,-1 0-1,0 0 1,1 1-1,-1-1 1,1 0-1,-1 0 1,0 1-1,1-1 1,-1 0 0,0 1-1,1-1 1,-1 1-1,0-1 1,1 0-1,-1 1 1,0-1-1,0 1 1,0-1-1,0 1 1,1-1-1,-1 1 1,0-1-1,0 0 1,0 1-1,0-1 1,0 1-1,0-1 1,0 1-1,0-1 1,0 1-1,0-1 1,0 1-1,0-1 1,-1 1-1,1-1 1,0 1-1,0-1 1,0 0-1,-1 1 1,1-1-1,0 1 1,-1-1-1,1 0 1,0 1-1,-1-1 1,1 0-1,0 1 1,-1-1-1,1 0 1,0 0-1,-1 1 1,1-1-1,-1 0 1,1 0-1,-1 0 1,1 1-1,-1-1 1,1 0-1,-1 0 1,-36 17 1048,33-16-1116,-34 14 38,-37 14-431,26-17-4464,32-11-1821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0.052"/>
    </inkml:context>
    <inkml:brush xml:id="br0">
      <inkml:brushProperty name="width" value="0.025" units="cm"/>
      <inkml:brushProperty name="height" value="0.025" units="cm"/>
    </inkml:brush>
  </inkml:definitions>
  <inkml:trace contextRef="#ctx0" brushRef="#br0">36 10 15054,'0'0'5814,"1"12"-4501,-3 66 1420,-19 131 0,19-196-2658,-3 14 128,-1 44 0,41-124 1297,27-66-1355,-33 61-140,48-72 0,-73 125-24,-1 0 0,2 0-1,-1 0 1,0 1 0,1-1 0,0 1 0,0 0 0,1 0 0,-1 1-1,0 0 1,11-5 0,-13 7-13,0 0 0,0 1-1,0-1 1,0 0 0,0 1 0,0 0 0,0 0-1,0 0 1,1 0 0,-1 0 0,0 1-1,0-1 1,0 1 0,0 0 0,0 0-1,0 0 1,-1 0 0,1 0 0,0 1 0,0-1-1,-1 1 1,1 0 0,-1 0 0,1 0-1,3 4 1,-5-5 28,1 1 1,-1 0-1,1-1 0,-1 1 0,0 0 0,1 0 0,-1 0 1,0 0-1,-1 0 0,1 0 0,0 0 0,0 0 0,-1 1 1,1-1-1,-1 0 0,0 0 0,0 1 0,0-1 0,0 0 1,0 0-1,0 0 0,-1 1 0,1-1 0,-1 0 0,1 0 1,-1 0-1,0 0 0,0 0 0,0 0 0,0 0 0,0 0 1,0 0-1,-1 0 0,1 0 0,0-1 0,-1 1 0,0-1 1,-3 4-1,-5 3 145,0 1 1,-1-1-1,0-1 1,-1 0-1,-12 5 0,12-5-34,-1-1-1,-1 0 0,1-1 0,-1 0 0,1-1 1,-1-1-1,-1 0 0,-27 1 0,41-4-165,1 0 1,-1 0-1,1 0 1,-1 0-1,1 0 0,-1 0 1,1-1-1,-1 1 0,1 0 1,-1 0-1,1-1 1,-1 1-1,1 0 0,-1-1 1,1 1-1,0 0 0,-1-1 1,1 1-1,0-1 1,-1 1-1,1-1 0,0 1 1,-1-1-1,1 1 0,0-1 1,0 1-1,0-1 1,-1 1-1,1-1 0,0 1 1,0-1-1,0 1 1,0-1-1,0 1 0,0-1 1,0 1-1,0-1 0,0 0 1,0 1-1,1-1 1,-1 1-1,0-1 0,0 1 1,0-1-1,1 1 0,-1-1 1,0 1-1,0 0 1,1-1-1,-1 1 0,0-1 1,1 0-1,18-27-5648,0 6-1660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2.359"/>
    </inkml:context>
    <inkml:brush xml:id="br0">
      <inkml:brushProperty name="width" value="0.025" units="cm"/>
      <inkml:brushProperty name="height" value="0.025" units="cm"/>
    </inkml:brush>
  </inkml:definitions>
  <inkml:trace contextRef="#ctx0" brushRef="#br0">0 8 4260,'0'0'14905,"9"-3"-13992,-7 2-843,1 0 0,-1 1 0,0-1 0,1 0 1,-1 1-1,1 0 0,-1-1 0,1 1 0,0 0 1,-1 0-1,1 0 0,2 1 0,-3 0-13,-1 0 0,1 0 0,0 1-1,-1-1 1,1 0 0,-1 1 0,1-1 0,-1 1-1,0-1 1,1 1 0,-1 0 0,0-1 0,0 1-1,0 0 1,-1 0 0,1 0 0,0 0 0,-1 0-1,1 0 1,-1 0 0,1 3 0,4 24 125,-2-1 1,-1 1 0,-2 45-1,-1-40-1417,7 62-1,-1-77 122,-5-19 976,0 1-1,0-1 0,0 0 1,0 1-1,0-1 1,0 0-1,0 1 1,0-1-1,1 1 0,-1-1 1,0 0-1,0 1 1,0-1-1,0 0 1,1 1-1,-1-1 0,0 0 1,0 0-1,1 1 1,-1-1-1,0 0 1,1 0-1,-1 1 0,0-1 1,1 0-1,-1 0 1,0 0-1,1 1 1,-1-1-1,0 0 0,1 0 1,-1 0-1,0 0 1,1 0-1,-1 0 1,1 0-1,-1 0 0,0 0 1,1 0-1,0 0 1,0-4-6391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2.685"/>
    </inkml:context>
    <inkml:brush xml:id="br0">
      <inkml:brushProperty name="width" value="0.025" units="cm"/>
      <inkml:brushProperty name="height" value="0.025" units="cm"/>
    </inkml:brush>
  </inkml:definitions>
  <inkml:trace contextRef="#ctx0" brushRef="#br0">0 27 14638,'0'0'8360,"71"25"-7880,-37-25-320,6-7 1,3-3-129,0-2-449,0 4-1056,-4 1-994,-8 1-1857,-5 4-3491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3.489"/>
    </inkml:context>
    <inkml:brush xml:id="br0">
      <inkml:brushProperty name="width" value="0.025" units="cm"/>
      <inkml:brushProperty name="height" value="0.025" units="cm"/>
    </inkml:brush>
  </inkml:definitions>
  <inkml:trace contextRef="#ctx0" brushRef="#br0">116 51 12075,'0'0'9727,"-9"-6"-8900,4 2-772,3 2-10,-1 0 0,1 0 1,-1 0-1,0 1 1,0-1-1,0 1 0,0-1 1,0 1-1,-6-1 0,7 2-16,0 0 1,1 0-1,-1 0 0,0 1 0,0-1 0,1 1 0,-1-1 0,0 1 0,0 0 1,1 0-1,-1 0 0,1-1 0,-1 1 0,1 1 0,-1-1 0,1 0 0,0 0 1,-1 1-1,1-1 0,0 0 0,0 1 0,0-1 0,0 1 0,0-1 0,-1 4 1,-2 1 86,0 1 0,1-1 1,0 1-1,0 0 1,0 0-1,1 0 1,0 0-1,0 0 1,1 1-1,0-1 0,0 1 1,1-1-1,0 0 1,0 1-1,2 8 1,-1-14-80,0-1 0,0 0 0,0 1 1,0-1-1,0 0 0,0 0 0,0 0 1,1 0-1,-1 0 0,0 0 1,1 0-1,-1 0 0,0 0 0,1-1 1,-1 1-1,1-1 0,-1 1 0,1-1 1,0 1-1,-1-1 0,1 0 0,0 0 1,-1 0-1,1 0 0,-1 0 0,1 0 1,0 0-1,-1 0 0,3-1 0,1 0 82,0 0-1,0 0 1,0-1-1,0 1 0,0-1 1,0 0-1,-1 0 1,7-4-1,-5 0-3,0 1 0,0-1-1,0 0 1,0-1 0,-1 0 0,0 1 0,-1-2-1,6-10 1,-8 15-48,0 0 1,-1-1-1,0 1 0,1-1 0,-1 0 1,0 0-1,-1 1 0,1-1 0,-1 0 0,1 0 1,-1 0-1,0 0 0,-1 1 0,1-1 1,-1 0-1,1 0 0,-1 0 0,0 1 1,-1-1-1,-2-6 0,3 8-128,0 1-1,-1-1 1,1 1 0,0 0-1,-1-1 1,1 1-1,-1 0 1,0 0 0,1 0-1,-1 0 1,0 0-1,0 0 1,0 1 0,1-1-1,-1 0 1,0 1-1,0 0 1,0-1 0,0 1-1,0 0 1,0 0-1,0 0 1,0 0 0,0 0-1,0 1 1,0-1 0,0 1-1,0-1 1,1 1-1,-1-1 1,0 1 0,0 0-1,0 0 1,1 0-1,-1 0 1,1 0 0,-1 1-1,1-1 1,-1 0-1,1 1 1,-1-1 0,1 1-1,0-1 1,0 1 0,0 0-1,0-1 1,0 1-1,0 0 1,1 0 0,-1 0-1,0 2 1,-2 35-4824,3-38 4422,0 1 0,0 0-1,1-1 1,-1 1 0,0-1 0,1 1 0,-1-1-1,1 1 1,0-1 0,-1 0 0,1 1-1,0-1 1,0 0 0,0 1 0,0-1-1,0 0 1,0 0 0,0 0 0,0 0 0,1 0-1,1 1 1,18 4-6882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3.971"/>
    </inkml:context>
    <inkml:brush xml:id="br0">
      <inkml:brushProperty name="width" value="0.025" units="cm"/>
      <inkml:brushProperty name="height" value="0.025" units="cm"/>
    </inkml:brush>
  </inkml:definitions>
  <inkml:trace contextRef="#ctx0" brushRef="#br0">99 0 15983,'0'0'6764,"-3"8"-6177,-57 307 1862,24-106-264,42-227-1956,0 0 0,1 0 1,12-20-1,7-19-196,21-76 7,-29 78-49,49-104-1,-66 156-7,0 1-1,1-1 1,-1 1-1,1-1 0,0 1 1,-1 0-1,1 0 1,0 0-1,0 0 0,0 0 1,1 0-1,-1 1 1,0-1-1,6-2 0,-7 4-2,1-1-1,-1 1 1,1 0-1,-1 0 1,1 0-1,-1 0 0,1 0 1,-1 0-1,1 0 1,-1 0-1,1 0 1,0 1-1,-1-1 1,0 1-1,1-1 0,-1 1 1,1-1-1,-1 1 1,0 0-1,2 1 1,0 0-20,1 1 0,-1 0 1,-1 1-1,1-1 0,0 0 1,-1 1-1,1 0 1,-1-1-1,0 1 0,0 0 1,-1 0-1,1 0 0,-1 0 1,0 0-1,0 1 0,0-1 1,0 5-1,-1-5 42,0-1-1,0 0 1,0 0 0,0 0 0,-1 1-1,0-1 1,1 0 0,-1 0-1,0 0 1,0 0 0,-1 0-1,1 0 1,-1 0 0,1-1-1,-1 1 1,0 0 0,0-1 0,-4 4-1,1-2 59,0 0-1,0 0 0,0 0 1,-1-1-1,0 0 0,1 0 1,-1 0-1,-12 3 0,2-2 45,0-1 0,0 0-1,-1-2 1,1 1 0,0-2-1,-30-2 1,46 2-151,-1 0-1,1 0 1,-1 0 0,1 0-1,0 0 1,-1 0 0,1 0-1,0 0 1,-1 0 0,1 0-1,0 0 1,-1 0 0,1 0 0,-1 0-1,1 0 1,0-1 0,-1 1-1,1 0 1,0 0 0,-1 0-1,1-1 1,0 1 0,0 0-1,-1 0 1,1-1 0,0 1-1,0 0 1,-1 0 0,1-1-1,0 1 1,0 0 0,0-1 0,-1 1-1,1 0 1,0-1 0,0 1-1,0 0 1,0-1 0,0 1-1,0-1 1,12-13-3269,24-6-6642,-9 10-2529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24.301"/>
    </inkml:context>
    <inkml:brush xml:id="br0">
      <inkml:brushProperty name="width" value="0.025" units="cm"/>
      <inkml:brushProperty name="height" value="0.025" units="cm"/>
    </inkml:brush>
  </inkml:definitions>
  <inkml:trace contextRef="#ctx0" brushRef="#br0">22 0 12684,'0'0'14189,"-4"74"-13420,4-39-449,0 3-223,-3 1-65,-1-3-801,-2 0-2242,1-10-3651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5.307"/>
    </inkml:context>
    <inkml:brush xml:id="br0">
      <inkml:brushProperty name="width" value="0.025" units="cm"/>
      <inkml:brushProperty name="height" value="0.025" units="cm"/>
    </inkml:brush>
  </inkml:definitions>
  <inkml:trace contextRef="#ctx0" brushRef="#br0">119 0 5381,'0'0'18156,"-2"11"-17030,-2 13-681,0-9-215,1 0 0,1 1 1,0-1-1,1 1 0,1 19 0,0-35-223,1 1-1,0 0 1,-1 0-1,1 0 1,0-1-1,-1 1 1,1 0-1,0-1 1,0 1-1,-1-1 1,1 1-1,0-1 1,0 1-1,0-1 1,0 1-1,0-1 1,0 0-1,0 0 0,0 1 1,0-1-1,0 0 1,0 0-1,0 0 1,0 0-1,1 0 1,33-1 130,-26 1-101,10 0-16,-10-1-19,-1 1-1,1 0 0,-1 1 1,1-1-1,11 4 1,-18-3-4,0 0 0,0-1 0,0 1 0,0 0 0,0 0 0,0 1 0,0-1 0,0 0 0,0 1 0,-1-1 0,1 1 0,-1-1 0,1 1 1,-1 0-1,0 0 0,1-1 0,-1 1 0,0 0 0,0 0 0,0 0 0,-1 0 0,1 0 0,0 1 0,-1-1 0,1 4 0,0 1 57,-1 0 0,-1-1-1,1 1 1,-1 0-1,0 0 1,0-1 0,-1 1-1,0-1 1,0 1-1,-1-1 1,1 0 0,-1 0-1,-1 0 1,1 0-1,-1 0 1,0-1 0,0 1-1,-10 8 1,-4 3 361,0-1 1,-1 0-1,-1-2 1,-21 13 0,36-24-327,0 0 0,0 0 0,-1-1 1,1 0-1,-1 0 0,1 0 0,-1 0 0,1-1 1,-1 0-1,-11 1 0,15-2-140,0-1 0,0 1-1,0 0 1,0-1 0,0 1 0,0-1-1,0 0 1,0 0 0,0 1 0,0-1-1,1 0 1,-1-1 0,0 1 0,1 0-1,-1 0 1,1-1 0,-1 1 0,1-1-1,0 1 1,-1-1 0,1 0-1,0 1 1,0-1 0,0 0 0,0 0-1,1 0 1,-1 0 0,0 0 0,1 0-1,-1 0 1,1 0 0,0-4 0,-4-60-6209,5 21-1414,3 2-3232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5.669"/>
    </inkml:context>
    <inkml:brush xml:id="br0">
      <inkml:brushProperty name="width" value="0.025" units="cm"/>
      <inkml:brushProperty name="height" value="0.025" units="cm"/>
    </inkml:brush>
  </inkml:definitions>
  <inkml:trace contextRef="#ctx0" brushRef="#br0">1 18 15983,'0'0'12908,"72"-18"-12908,-33 18 0,0 0-1153,0 3-1601,-4-1-1250,-4 1-2402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6.010"/>
    </inkml:context>
    <inkml:brush xml:id="br0">
      <inkml:brushProperty name="width" value="0.025" units="cm"/>
      <inkml:brushProperty name="height" value="0.025" units="cm"/>
    </inkml:brush>
  </inkml:definitions>
  <inkml:trace contextRef="#ctx0" brushRef="#br0">186 0 6822,'0'0'16101,"4"12"-14323,6 23-981,-1 1 1,-2 0 0,4 72-1,-10-88-787,-2-1 0,0 1 0,-1-1 0,-1 1-1,-1-1 1,0 0 0,-2 0 0,0-1-1,-16 34 1,3-18-338,-41 57-1,48-76-913,-1 0 0,-28 25 0,8-16-3690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6.076"/>
    </inkml:context>
    <inkml:brush xml:id="br0">
      <inkml:brushProperty name="width" value="0.025" units="cm"/>
      <inkml:brushProperty name="height" value="0.025" units="cm"/>
    </inkml:brush>
  </inkml:definitions>
  <inkml:trace contextRef="#ctx0" brushRef="#br0">100 1 11018,'0'0'5670,"1"55"-5510,-1-30-64,0 0-32,3 0-64,5 0-1089,-2-2-865,2-3-384,-7-3-993</inkml:trace>
  <inkml:trace contextRef="#ctx0" brushRef="#br0" timeOffset="1">4 230 8520,'0'0'6566,"-3"-50"-5765,19 40-96,8 2-161,6 1-320,5 1-160,8-1-31,-2-2-2596,2 0-2145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7.163"/>
    </inkml:context>
    <inkml:brush xml:id="br0">
      <inkml:brushProperty name="width" value="0.025" units="cm"/>
      <inkml:brushProperty name="height" value="0.025" units="cm"/>
    </inkml:brush>
  </inkml:definitions>
  <inkml:trace contextRef="#ctx0" brushRef="#br0">0 57 11403,'0'0'12118,"2"13"-11045,4 79 438,-8 121 0,-1-61-1383,5-148 491,3-14-194,3-15-39,-3-14-297,-1-2-1,-2 1 1,-1 0 0,-8-56-1,9 114-119,-2-14 7,0 1-1,0 0 1,1 0 0,0 0-1,0-1 1,0 1-1,3 7 1,-3-10 19,1 0 0,-1 0 1,1 0-1,-1 0 0,1-1 0,-1 1 0,1 0 1,0-1-1,0 0 0,-1 1 0,1-1 1,0 0-1,0 0 0,1 0 0,-1 0 0,0 0 1,0-1-1,0 1 0,1-1 0,-1 1 1,0-1-1,5 0 0,-1 0 20,1 1-1,-1-2 0,1 1 1,-1-1-1,0 0 1,1 0-1,-1-1 1,0 1-1,1-2 1,-1 1-1,0-1 1,-1 0-1,1 0 1,7-5-1,-4 1-9,-1 0-1,-1 0 1,1-1-1,-1 0 1,0 0-1,-1-1 1,0 1-1,6-14 1,-4 6 55,0 0 0,-2-1 0,0 0 0,-1 0 0,0 0 0,-2-1 0,0 0 0,-1 1 0,0-1 0,-2-22 0,0 40-58,0 0 0,0 0 0,0-1 0,0 1 0,0 0 0,0 0 0,0 0 0,0-1 0,0 1 0,0 0 0,0 0-1,0 0 1,0-1 0,0 1 0,0 0 0,0 0 0,0 0 0,0-1 0,0 1 0,0 0 0,0 0 0,0 0 0,-1 0 0,1-1 0,0 1 0,0 0 0,0 0-1,0 0 1,0 0 0,-1 0 0,1 0 0,0-1 0,0 1 0,0 0 0,0 0 0,-1 0 0,1 0 0,0 0 0,0 0 0,0 0 0,-1 0 0,1 0 0,0 0-1,0 0 1,0 0 0,-1 0 0,-8 8 63,-6 15-13,-7 25-15,-23 78 0,40-106-27,0-1 0,1 1 0,1 0 1,1 0-1,1 1 0,0-1 0,3 23 0,-1-40-4,-1 0-1,1-1 1,0 1-1,0-1 0,0 0 1,0 1-1,0-1 1,1 0-1,-1 1 1,1-1-1,-1 0 1,1 0-1,0 0 1,0-1-1,0 1 0,0 0 1,0-1-1,0 1 1,0-1-1,0 1 1,1-1-1,-1 0 1,1 0-1,-1 0 1,0-1-1,1 1 0,0 0 1,-1-1-1,1 0 1,-1 1-1,1-1 1,0 0-1,-1-1 1,1 1-1,3-1 0,3 0 16,-1 0 0,1 0 0,0-1 0,0 0 0,-1-1 0,0 0 0,1 0 0,-1-1 0,10-6 0,-5 1 0,0-2 0,-1 1 1,-1-1-1,19-23 0,-25 29-15,-1-1 0,1 0 0,-1 0-1,-1-1 1,1 1 0,-1-1 0,0 0 0,-1 0-1,0 0 1,0 0 0,0 0 0,1-13-1,-13 24-101,-4 9 66,1 1 0,-16 21-1,24-29 54,1 0 0,0 0 0,0 0 0,0 0 0,1 1 0,0 0 0,0-1 0,1 1 0,-3 12 0,6-18-10,-1 1 0,1 0 0,-1-1-1,1 1 1,0 0 0,0-1 0,-1 1 0,1-1 0,0 0-1,1 1 1,-1-1 0,0 0 0,0 1 0,0-1 0,1 0-1,-1 0 1,1 0 0,-1 0 0,1 0 0,-1 0 0,1-1-1,-1 1 1,1-1 0,0 1 0,-1-1 0,1 1 0,0-1-1,0 0 1,3 0 0,31 6-1063,-4-4-3300,-24-2 1827,7 0-3995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8.356"/>
    </inkml:context>
    <inkml:brush xml:id="br0">
      <inkml:brushProperty name="width" value="0.025" units="cm"/>
      <inkml:brushProperty name="height" value="0.025" units="cm"/>
    </inkml:brush>
  </inkml:definitions>
  <inkml:trace contextRef="#ctx0" brushRef="#br0">51 4 3940,'-2'-4'12774,"-1"11"-5659,-8 29-3115,-5 30-6094,12-45 4071,-2 14-1789,2-1 1,-1 37-1,5-71-203,1 0 0,-1 1 0,0-1 0,0 0-1,0 1 1,1-1 0,-1 0 0,0 0 0,0 1-1,1-1 1,-1 0 0,0 0 0,1 1 0,-1-1-1,0 0 1,1 0 0,-1 0 0,0 0 0,1 1-1,-1-1 1,0 0 0,1 0 0,-1 0 0,0 0-1,1 0 1,-1 0 0,0 0 0,1 0 0,-1 0-1,1 0 1,-1 0 0,0 0 0,1 0 0,-1 0-1,0 0 1,1-1 0,-1 1 0,0 0 0,1 0-1,0-1 1,15-6-1412,10-35-6151,-19 30 3999,5-10-4412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8.948"/>
    </inkml:context>
    <inkml:brush xml:id="br0">
      <inkml:brushProperty name="width" value="0.025" units="cm"/>
      <inkml:brushProperty name="height" value="0.025" units="cm"/>
    </inkml:brush>
  </inkml:definitions>
  <inkml:trace contextRef="#ctx0" brushRef="#br0">145 1 4708,'0'0'15738,"2"5"-15188,10 54 3977,-12-59-4503,1 1 1,-1-1-1,0 0 0,1 1 1,-1-1-1,0 0 0,1 1 1,-1-1-1,1 0 0,-1 1 1,1-1-1,-1 0 1,1 0-1,-1 0 0,1 0 1,-1 1-1,1-1 0,-1 0 1,1 0-1,-1 0 0,1 0 1,-1 0-1,1 0 1,-1 0-1,1 0 0,-1-1 1,1 1-1,-1 0 0,1 0 1,-1 0-1,1 0 0,-1-1 1,0 1-1,1 0 1,-1 0-1,1-1 0,-1 1 1,1 0-1,-1-1 0,0 1 1,1-1-1,-1 1 0,0 0 1,0-1-1,1 1 1,-1-2-1,18-16 32,-7 2-85,-6 8 591,-19 23-257,-11 4 175,21-16-338,0 0 0,-1 0 0,1 0 0,0 0 0,1 1-1,-1-1 1,-4 6 0,8-7-140,-1-1 0,0 0 0,1 0 0,0 1-1,-1-1 1,1 0 0,0 1 0,0-1 0,0 0-1,-1 1 1,2-1 0,-1 0 0,0 1-1,0-1 1,0 0 0,0 1 0,1-1 0,-1 0-1,1 1 1,-1-1 0,1 0 0,-1 0 0,1 0-1,0 1 1,0-1 0,0 0 0,-1 0 0,1 0-1,0 0 1,0 0 0,0-1 0,0 1 0,3 1-1,7 7 35,-4-3-51,0-1-1,-1 1 1,0 0-1,11 13 0,-16-18 22,-1 0 0,1 0-1,0 0 1,-1 0 0,1 0-1,-1 0 1,1 0 0,-1 0-1,1 1 1,-1-1 0,0 0 0,0 0-1,0 0 1,1 0 0,-1 0-1,0 1 1,0-1 0,-1 0-1,1 0 1,0 0 0,0 0-1,-1 1 1,1-1 0,0 0-1,-1 0 1,1 0 0,-1 0-1,1 0 1,-1 0 0,0 0-1,1 0 1,-1 0 0,0 0-1,0-1 1,0 1 0,0 0-1,1 0 1,-1-1 0,0 1-1,0-1 1,0 1 0,-1-1 0,1 1-1,-2 0 1,-4 2 157,-1 1 0,0-1 0,0-1 0,0 0 0,-1 0 1,1 0-1,-1-1 0,1-1 0,0 1 0,-1-1 0,1-1 0,-15-2 0,20 3-246,-1-1-1,1 0 0,-1 0 0,1 0 0,0 0 1,0-1-1,-1 0 0,1 1 0,0-1 1,0 0-1,0 0 0,1-1 0,-1 1 0,1-1 1,-1 1-1,1-1 0,0 0 0,0 0 1,0 0-1,0 0 0,0 0 0,1 0 0,-1 0 1,1-1-1,0 1 0,0 0 0,0-1 0,1 1 1,-1-1-1,1 1 0,0-8 0,0 3-1545,0-1 0,1 1 0,0-1-1,4-14 1,7-11-5215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9.321"/>
    </inkml:context>
    <inkml:brush xml:id="br0">
      <inkml:brushProperty name="width" value="0.025" units="cm"/>
      <inkml:brushProperty name="height" value="0.025" units="cm"/>
    </inkml:brush>
  </inkml:definitions>
  <inkml:trace contextRef="#ctx0" brushRef="#br0">1 1 1986,'0'0'26745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49.914"/>
    </inkml:context>
    <inkml:brush xml:id="br0">
      <inkml:brushProperty name="width" value="0.025" units="cm"/>
      <inkml:brushProperty name="height" value="0.025" units="cm"/>
    </inkml:brush>
  </inkml:definitions>
  <inkml:trace contextRef="#ctx0" brushRef="#br0">152 237 5669,'0'0'2178,"5"-10"3326,11-30-1633,-15 39-3727,-1 0 0,1 0 0,-1 0 0,0 0 0,1 0 1,-1 0-1,0 0 0,0 0 0,0 0 0,0 0 0,1 0 1,-1 0-1,-1 0 0,1 0 0,0 0 0,0 0 0,0 0 1,0 0-1,-1 0 0,1 0 0,-1 0 0,1 0 0,0 0 1,-1 0-1,0 0 0,1 1 0,-1-1 0,0 0 0,1 0 0,-1 1 1,0-1-1,0 0 0,1 1 0,-1-1 0,0 0 0,0 1 1,0-1-1,0 1 0,0 0 0,0-1 0,0 1 0,0 0 1,0-1-1,0 1 0,0 0 0,-2 0 0,-1 0 52,-1-1-1,1 1 1,-1 1 0,1-1-1,-1 0 1,1 1-1,0 0 1,-9 3 0,7-1-165,0 1 1,0 0 0,0 0-1,1 0 1,-1 1 0,1 0-1,0 0 1,0 0 0,1 1-1,0-1 1,0 1 0,-6 10-1,5-6-23,1-1 0,0 1 0,0 0 0,0 0 0,2 0 0,-1 1 0,-1 18 0,3-28-6,1 0 1,0 0-1,0 0 1,0 0-1,0 0 1,0 0-1,0 0 0,0 0 1,0 0-1,0 0 1,1 0-1,-1 0 1,0 0-1,1 0 1,-1 0-1,1 0 1,-1 0-1,1 0 1,-1-1-1,1 1 0,-1 0 1,1 0-1,0-1 1,-1 1-1,1 0 1,0-1-1,0 1 1,0 0-1,-1-1 1,1 1-1,0-1 1,1 1-1,1-1 18,0 0 0,0 1 1,0-1-1,0-1 0,0 1 0,0 0 1,0-1-1,0 1 0,-1-1 0,1 0 0,4-1 1,5-4 80,1 0 1,-1 0 0,0-1 0,11-10 0,5-6-54,-1-1 1,-1-2 0,29-37 0,-43 49 180,-2-1 0,0 0 0,-1-1 1,0 1-1,-1-2 0,-1 1 0,0-1 1,6-30-1,-22 86-63,-15 41 0,15-57-180,2 0 0,0 0 0,2 1 0,0-1 0,2 1 0,-1 39 1,4-63-72,0 1 0,0 0 0,0 0 0,1-1 0,-1 1 0,0 0 0,1-1 1,-1 1-1,1 0 0,-1-1 0,1 1 0,-1 0 0,1-1 0,-1 1 0,1-1 0,-1 1 1,1-1-1,0 1 0,-1-1 0,1 1 0,0-1 0,-1 0 0,1 1 0,0-1 0,0 0 1,-1 0-1,1 1 0,0-1 0,0 0 0,0 0 0,-1 0 0,1 0 0,0 0 0,0 0 1,-1 0-1,1-1 0,0 1 0,1 0 0,31-12-6208,-11-6-273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0.287"/>
    </inkml:context>
    <inkml:brush xml:id="br0">
      <inkml:brushProperty name="width" value="0.025" units="cm"/>
      <inkml:brushProperty name="height" value="0.025" units="cm"/>
    </inkml:brush>
  </inkml:definitions>
  <inkml:trace contextRef="#ctx0" brushRef="#br0">38 134 11627,'0'0'10976,"1"8"-9097,-1-6-1786,0 0 0,0 0 0,0 0 1,1 0-1,-1 0 0,1-1 0,-1 1 0,1 0 0,0 0 1,-1-1-1,1 1 0,0 0 0,0-1 0,0 1 0,0-1 1,1 1-1,-1-1 0,0 0 0,1 0 0,-1 1 1,1-1-1,-1 0 0,2 1 0,0-2-19,0 1 0,1-1 0,-1 1 0,0-1-1,0 0 1,0 0 0,0-1 0,0 1 0,0-1 0,0 1 0,0-1 0,0 0-1,0 0 1,0 0 0,0 0 0,0-1 0,4-3 0,5-1-30,-1-1-1,1 0 1,-2-1 0,1-1-1,10-10 1,-17 16-25,-1-1 1,0 1-1,0-1 0,-1 0 1,1 1-1,-1-1 0,0 0 1,0-1-1,0 1 1,0 0-1,-1 0 0,1-1 1,-1 1-1,0-1 0,-1 1 1,1-1-1,-1 0 0,0-7 1,-1 11 14,1-1 0,-1 1 0,1-1 1,-1 1-1,1 0 0,-1-1 0,0 1 0,0 0 1,0 0-1,1 0 0,-1-1 0,0 1 0,-1 0 0,1 0 1,0 0-1,0 1 0,0-1 0,-1 0 0,1 0 1,0 1-1,-1-1 0,1 0 0,0 1 0,-1 0 1,1-1-1,-1 1 0,1 0 0,-1 0 0,1-1 1,-1 1-1,1 0 0,0 1 0,-1-1 0,1 0 1,-1 0-1,1 1 0,-1-1 0,1 0 0,-1 1 0,-1 0 1,-3 1 34,-1 0 0,1 0 0,0 1 0,-1-1 0,1 1 0,0 1 0,-9 6 0,3 0-57,1 1 1,0 1 0,0 0 0,1 0-1,1 1 1,0 0 0,1 1-1,0 0 1,1 0 0,1 1 0,0-1-1,-7 29 1,13-42-25,0 0-1,0 0 1,0 0 0,0 0 0,0 0-1,0 0 1,0 0 0,0 0-1,1 0 1,-1-1 0,0 1-1,0 0 1,1 0 0,-1 0-1,1 0 1,-1 0 0,1 0-1,-1 0 1,1-1 0,0 1-1,-1 0 1,1 0 0,0-1-1,0 1 1,-1 0 0,2 0-1,30 7-964,37-14-2446,-68 6 3346,45-13-4087,1-6-2284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0.645"/>
    </inkml:context>
    <inkml:brush xml:id="br0">
      <inkml:brushProperty name="width" value="0.025" units="cm"/>
      <inkml:brushProperty name="height" value="0.025" units="cm"/>
    </inkml:brush>
  </inkml:definitions>
  <inkml:trace contextRef="#ctx0" brushRef="#br0">243 63 10154,'0'0'11466,"1"-9"-9181,1-26-299,-2 34-1897,-1 0 1,1 0-1,0 0 0,0 0 1,-1 1-1,1-1 0,0 0 0,-1 0 1,1 0-1,-1 0 0,1 1 1,-1-1-1,1 0 0,-1 1 0,0-1 1,1 0-1,-1 1 0,0-1 0,0 1 1,1-1-1,-1 1 0,0-1 1,0 1-1,0 0 0,0-1 0,1 1 1,-1 0-1,0 0 0,0-1 1,0 1-1,0 0 0,0 0 0,0 0 1,0 0-1,-1 1 0,-32 1 290,32-2-283,-8 3-8,-1 0 0,1 1 0,0 0 0,0 1 0,1 0 0,-1 0 0,1 1 1,0 0-1,-16 14 0,18-14-49,0 0 0,1 1 0,0 0 0,0 0 0,0 0 0,1 0 0,0 1 0,1 0 0,0 0 0,0 0 0,0 0 0,-2 12 0,5-18-38,1 0 1,0-1-1,-1 1 0,1-1 0,0 1 1,0 0-1,0-1 0,1 1 1,-1-1-1,0 1 0,0-1 0,1 1 1,-1-1-1,1 1 0,0-1 1,-1 1-1,1-1 0,0 1 1,0-1-1,0 0 0,0 1 0,0-1 1,0 0-1,2 2 0,0-2 6,0 1-1,0 0 1,0 0 0,0-1-1,1 0 1,-1 0 0,1 0-1,-1 0 1,1 0-1,5 0 1,11-1-233,-1 0-1,0-1 1,24-5 0,-37 6 28,16-4-2295,-1-1 0,33-13 0,-10 2-6609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1.658"/>
    </inkml:context>
    <inkml:brush xml:id="br0">
      <inkml:brushProperty name="width" value="0.025" units="cm"/>
      <inkml:brushProperty name="height" value="0.025" units="cm"/>
    </inkml:brush>
  </inkml:definitions>
  <inkml:trace contextRef="#ctx0" brushRef="#br0">0 55 3267,'0'0'6337,"5"-9"-3043,15-27-390,-9 26 1237,-6 15-1895,-4 14-703,-1-18-1439,0 21 1197,1 10-618,-1 0 1,-2 1 0,-1-2-1,-12 50 1,12-110 368,0-53-1,3 74-1043,3-32 28,-3 38-32,0 0-1,0 1 1,1-1-1,-1 0 1,0 1-1,1-1 1,-1 1-1,1-1 1,-1 0-1,1 1 1,0-1-1,0 1 1,0 0-1,0-1 1,0 1-1,0 0 1,2-2-1,-2 3-5,-1 0-1,1 0 0,0 0 1,0 0-1,0 1 1,0-1-1,0 0 0,0 1 1,-1-1-1,1 1 1,0-1-1,0 1 0,-1-1 1,1 1-1,0 0 1,0-1-1,-1 1 0,1 0 1,-1-1-1,1 1 1,-1 0-1,1 0 0,-1 0 1,1 1-1,17 29-88,-12-20 71,-3-5-21,1 0-1,0-1 1,0 0-1,0 0 1,0 0 0,1 0-1,0 0 1,0-1 0,0 0-1,1 0 1,-1-1-1,1 0 1,0 1 0,0-2-1,0 1 1,0-1 0,1 0-1,-1 0 1,0-1 0,1 0-1,0 0 1,-1 0-1,1-1 1,-1 0 0,1 0-1,0-1 1,-1 0 0,1 0-1,-1 0 1,1-1-1,-1 0 1,0 0 0,0-1-1,0 1 1,0-1 0,0-1-1,-1 1 1,1-1-1,-1 0 1,0 0 0,0-1-1,0 0 1,4-5 0,-3 3 18,1-1 0,-1 0 1,0 0-1,-1 0 1,0-1-1,0 0 0,-1 0 1,0 0-1,-1-1 1,0 1-1,0-1 1,2-16-1,-6 26 19,1-1 1,0 1-1,-1 0 0,1 0 0,-1 0 1,1 0-1,0 0 0,-1 0 1,1 0-1,-1 1 0,1-1 1,0 0-1,-1 0 0,1 0 1,0 0-1,-1 0 0,1 0 0,0 1 1,-1-1-1,1 0 0,0 0 1,-1 1-1,1-1 0,0 0 1,-1 0-1,1 1 0,0-1 0,0 0 1,0 1-1,-1-1 0,1 0 1,0 1-1,0-1 0,0 1 1,0-1-1,-1 0 0,1 1 1,-14 17-12,-85 137 576,91-131-339,14-13-120,-3-10-138,1 0 0,0 0 1,-1 0-1,1-1 0,-1 1 1,1-1-1,0 0 0,5-1 0,4 1-212,63-6-4267,-27-9-4844,-23 2-501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2.015"/>
    </inkml:context>
    <inkml:brush xml:id="br0">
      <inkml:brushProperty name="width" value="0.025" units="cm"/>
      <inkml:brushProperty name="height" value="0.025" units="cm"/>
    </inkml:brush>
  </inkml:definitions>
  <inkml:trace contextRef="#ctx0" brushRef="#br0">108 15 13261,'0'0'10041,"-8"3"-9230,2 0-722,1 0-1,-1 1 1,0-1-1,1 1 0,0 0 1,0 0-1,0 1 1,0-1-1,1 1 0,-1 0 1,1 1-1,1-1 0,-1 1 1,1-1-1,0 1 1,0 0-1,-2 8 0,2-7 90,0 0-1,0 0 1,1 0-1,0 0 1,1 0-1,0 1 1,-1 10-1,2-17-160,1 0 0,-1 0 0,0-1-1,1 1 1,-1 0 0,1 0 0,-1 0-1,1-1 1,-1 1 0,1 0 0,0-1-1,-1 1 1,1 0 0,0-1 0,0 1-1,-1-1 1,1 1 0,0-1 0,0 0-1,0 1 1,0-1 0,-1 0 0,1 0-1,0 1 1,0-1 0,0 0 0,0 0-1,0 0 1,0 0 0,0 0 0,0 0-1,0 0 1,-1 0 0,1-1-1,0 1 1,0 0 0,0 0 0,0-1-1,1 0 1,40-13 429,-25 4-396,0-2 0,0 1 1,28-28-1,-37 31-28,0 0 0,-1 0 0,0-1 1,0 0-1,-1 0 0,0-1 0,-1 1 0,8-20 0,-14 24 491,-8 14-395,-10 18-108,15-19 6,-34 73 83,35-75-102,1 1 0,0 0 0,0 0 0,0 0 0,1 0 0,0 0 0,1 1 0,-1-1 0,2 13 0,-1-19-57,1-1 0,-1 1-1,1 0 1,0 0 0,-1-1-1,1 1 1,-1 0 0,1-1-1,0 1 1,0 0-1,-1-1 1,1 1 0,0-1-1,0 1 1,0-1 0,0 0-1,0 1 1,-1-1-1,1 0 1,0 1 0,0-1-1,0 0 1,0 0 0,0 0-1,0 0 1,0 0-1,0 0 1,0 0 0,0 0-1,0-1 1,0 1 0,0 0-1,-1 0 1,1-1-1,0 1 1,0-1 0,0 1-1,0-1 1,0 1 0,0-1-1,38-20-3496,17-29-5657,-28 21 2045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2.406"/>
    </inkml:context>
    <inkml:brush xml:id="br0">
      <inkml:brushProperty name="width" value="0.025" units="cm"/>
      <inkml:brushProperty name="height" value="0.025" units="cm"/>
    </inkml:brush>
  </inkml:definitions>
  <inkml:trace contextRef="#ctx0" brushRef="#br0">82 0 10154,'0'0'14952,"-8"2"-13980,5-2-892,-35 9 767,36-9-810,0 1 1,1-1 0,-1 1 0,0 0-1,0-1 1,0 1 0,1 0 0,-1 0-1,0 1 1,1-1 0,-1 0-1,1 0 1,0 1 0,-1-1 0,1 1-1,0-1 1,0 1 0,0 0 0,0-1-1,-2 4 1,7-3-27,0 0 1,0 0-1,1 0 0,-1-1 1,0 0-1,1 0 0,-1 0 1,1 0-1,-1-1 0,8 0 1,-6 1-68,3 0 97,6 1-922,1 0 0,-1 1 0,20 6 0,-32-8 711,0 0 0,0 1 0,0-1 1,-1 1-1,1-1 0,0 1 0,-1 0 1,1 0-1,-1 0 0,3 3 0,-4-4 167,0 0 0,-1 0 0,1 0 0,0 1 0,-1-1 0,1 0 0,-1 0 0,0 1 0,1-1 0,-1 0 0,0 1 0,0-1 0,0 1 0,1-1 0,-2 0 0,1 1 0,0-1 0,0 0 0,0 1 0,-1-1 0,1 0 0,0 1 0,-2 1 0,-1 1 291,0 0 0,0 0 0,0 0 1,0 0-1,-1-1 0,1 0 0,-1 0 1,0 0-1,0 0 0,0 0 0,-1-1 1,1 0-1,-1 0 0,-9 3 0,-1 1 3,-2-1 0,1-1 0,-18 2 0,13-8-913,22-9-2497,28-17-6117,-6 14 209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6.606"/>
    </inkml:context>
    <inkml:brush xml:id="br0">
      <inkml:brushProperty name="width" value="0.025" units="cm"/>
      <inkml:brushProperty name="height" value="0.025" units="cm"/>
    </inkml:brush>
  </inkml:definitions>
  <inkml:trace contextRef="#ctx0" brushRef="#br0">128 1 11050,'0'0'5921,"-10"3"-5478,2 0-331,0 0 0,0 0 1,1 1-1,0 1 0,-1-1 1,2 1-1,-1 0 0,0 1 1,-6 6-1,9-8-9,0 0 0,1 0-1,0 1 1,-1-1 0,2 1-1,-1-1 1,0 1 0,1 0 0,0 0-1,0 0 1,0 0 0,1 1-1,0-1 1,0 0 0,0 1 0,1-1-1,0 0 1,0 8 0,0-10-40,1-1 1,0 0-1,0 0 1,-1 0-1,1 0 1,1 0-1,-1 0 1,0 0-1,0 0 1,1 0-1,-1 0 1,1-1-1,-1 1 1,1-1-1,0 1 1,0-1-1,0 1 1,0-1-1,0 0 1,0 0-1,0 0 1,0 0-1,0 0 1,3 0-1,60 12 493,-64-13-548,40 4-114,1-2 1,54-4-1,-69 0-1457,-1-2-1,38-9 1,14-13-5980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2.733"/>
    </inkml:context>
    <inkml:brush xml:id="br0">
      <inkml:brushProperty name="width" value="0.025" units="cm"/>
      <inkml:brushProperty name="height" value="0.025" units="cm"/>
    </inkml:brush>
  </inkml:definitions>
  <inkml:trace contextRef="#ctx0" brushRef="#br0">57 126 3748,'0'0'7420,"-9"0"-5151,-39 0 2199,59 4 983,11 2-4048,-8-6-1054,-1 0-1,1-1 0,0-1 0,-1 0 0,1-1 0,22-8 0,-30 9-344,0-1-1,0 1 1,-1-1 0,1 0 0,-1-1-1,0 1 1,0-1 0,0 0 0,0 0-1,-1 0 1,1-1 0,-1 0-1,0 0 1,-1 0 0,1 0 0,-1-1-1,3-6 1,-5 11 15,-1 0-1,1 1 1,-1-1-1,1 0 1,-1 0 0,1 0-1,-1 0 1,0 0-1,0 0 1,1 0-1,-1 0 1,0 0-1,0 0 1,0 0 0,0 0-1,0 0 1,0 0-1,0 0 1,0 0-1,0 0 1,-1 0 0,1 0-1,0 0 1,-1 1-1,1-1 1,0 0-1,-1 0 1,0 0 0,1 0-1,-1 0 1,1 1-1,-1-1 1,0 0-1,1 0 1,-1 1 0,0-1-1,0 1 1,0-1-1,1 1 1,-1-1-1,0 1 1,0-1-1,0 1 1,0 0 0,0-1-1,0 1 1,0 0-1,0 0 1,0 0-1,-2 0 1,-2 0 48,0 0-1,1 0 1,-1 1-1,0 0 1,0 0-1,1 0 1,-1 0-1,0 1 1,-7 3-1,2 2-22,-1 0 0,1 0 0,0 1 0,1 0-1,0 1 1,0 0 0,-14 20 0,18-24-19,1 1 1,1-1-1,-1 1 1,1 0-1,0 0 1,1 1 0,-1-1-1,1 1 1,0-1-1,1 1 1,0 0-1,0 0 1,0-1-1,1 1 1,0 0 0,1 8-1,0-13-87,0 0-1,0 0 1,0 0 0,0 0-1,1 0 1,-1 0-1,1 0 1,-1 0 0,1-1-1,0 1 1,0-1 0,0 1-1,0-1 1,0 0-1,0 0 1,0 1 0,0-2-1,0 1 1,0 0 0,1 0-1,-1-1 1,0 1-1,1-1 1,-1 0 0,0 1-1,1-1 1,-1 0 0,3-1-1,6 1-1308,0 0 0,0 0 0,0-1 0,20-5 0,10-9-6140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3.085"/>
    </inkml:context>
    <inkml:brush xml:id="br0">
      <inkml:brushProperty name="width" value="0.025" units="cm"/>
      <inkml:brushProperty name="height" value="0.025" units="cm"/>
    </inkml:brush>
  </inkml:definitions>
  <inkml:trace contextRef="#ctx0" brushRef="#br0">139 1 14189,'-9'2'6182,"7"-1"-5827,-68 23 5287,66-23-5473,0 0 0,1 1-1,-1 0 1,1 0 0,-1 0-1,1 0 1,-1 1-1,1-1 1,0 1 0,0 0-1,1 0 1,-1 0 0,0 0-1,1 0 1,0 0 0,0 1-1,-3 6 1,5-9-181,0-1-1,0 1 1,1 0 0,-1-1 0,0 1-1,1 0 1,-1-1 0,1 1 0,-1-1 0,0 1-1,1-1 1,-1 1 0,1-1 0,0 1-1,-1-1 1,1 0 0,-1 1 0,1-1 0,0 0-1,-1 1 1,1-1 0,0 0 0,-1 0-1,1 1 1,0-1 0,-1 0 0,1 0 0,0 0-1,0 0 1,-1 0 0,1 0 0,0 0-1,-1 0 1,2-1 0,36 1-165,-28 0 99,20-1-305,51 2-1477,-76-1 1699,1 1 0,-1 0 0,1 0 0,-1 0 0,0 1 0,1 0 0,-1 0 0,0 0 0,0 0 0,0 1 0,6 4 0,-10-6 200,0 0 1,0 1-1,1-1 0,-1 0 0,0 1 1,0-1-1,-1 1 0,1-1 1,0 1-1,0-1 0,-1 1 1,1 0-1,-1-1 0,1 1 1,-1 0-1,0-1 0,0 1 1,0 0-1,0 0 0,0-1 1,0 1-1,0 0 0,0-1 0,-1 1 1,1 0-1,-1-1 0,1 1 1,-1 0-1,0-1 0,1 1 1,-1-1-1,0 1 0,0-1 1,0 1-1,0-1 0,-1 0 1,1 0-1,0 1 0,-2 0 0,-5 6 296,0-1 0,0 0-1,-1 0 1,-15 9 0,5-5-31,0-1 0,-38 15 0,48-22-816,0 0-1,0-1 1,-1-1-1,1 1 1,-13-1 0,8-3-6252,7-9-7394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4.799"/>
    </inkml:context>
    <inkml:brush xml:id="br0">
      <inkml:brushProperty name="width" value="0.025" units="cm"/>
      <inkml:brushProperty name="height" value="0.025" units="cm"/>
    </inkml:brush>
  </inkml:definitions>
  <inkml:trace contextRef="#ctx0" brushRef="#br0">0 0 3555,'0'0'19309,"2"13"-18358,9 229 2049,-10-251-2557,0 1-1,1 0 1,0 0 0,5-13 0,4-24-415,-8 28 16,-1 7-3,-1 1 0,0-1 0,0 1 0,-1-1 0,0 0 0,-3-18 0,-6 72-148,8-41 109,1-1 1,-1 1-1,1-1 0,0 1 0,0 0 0,0-1 1,1 1-1,-1-1 0,0 1 0,1-1 1,0 1-1,0-1 0,-1 1 0,1-1 1,1 0-1,-1 1 0,0-1 0,1 0 0,-1 0 1,1 0-1,-1 0 0,1 0 0,0 0 1,0-1-1,0 1 0,0 0 0,0-1 1,0 0-1,0 1 0,1-1 0,-1 0 1,1 0-1,-1 0 0,0-1 0,1 1 0,-1 0 1,1-1-1,0 0 0,-1 1 0,1-1 1,-1 0-1,4-1 0,9 1 7,0-1 0,1-1-1,-1 0 1,0-1 0,0-1-1,-1 0 1,1-1 0,-1 0 0,0-2-1,0 1 1,-1-2 0,0 0-1,0 0 1,-1-1 0,0-1 0,-1 0-1,1 0 1,15-21 0,-27 31-16,0 0 0,1 0 0,-1 0 1,0-1-1,1 1 0,-1 0 1,0 0-1,1-1 0,-1 1 0,0 0 1,1 0-1,-1-1 0,0 1 1,0 0-1,1-1 0,-1 1 1,0 0-1,0-1 0,0 1 0,0 0 1,1-1-1,-1 1 0,0-1 1,0 1-1,0 0 0,0-1 0,0 1 1,0-1-1,0 1 0,0 0 1,0-1-1,0 1 0,0-1 0,0 1 1,0 0-1,-1-1 0,1 1 1,0 0-1,0-1 0,-17 9-113,-23 21 220,20-15 319,12-10-158,0 1 1,0 1-1,1-1 1,0 1-1,-7 8 1,13-12-258,0-1 1,0 0 0,0 0 0,0 1-1,0-1 1,0 1 0,1-1-1,-1 0 1,1 1 0,-1-1 0,1 1-1,-1 0 1,1-1 0,0 1-1,0-1 1,0 1 0,0-1 0,0 1-1,0 0 1,0-1 0,0 1 0,1-1-1,-1 1 1,1-1 0,-1 1-1,1-1 1,-1 1 0,1-1 0,0 1-1,0-1 1,0 0 0,0 1 0,0-1-1,0 0 1,0 0 0,1 1-1,2 2-185,1 0 0,-1-1 0,1 0 0,0 0 0,-1 0 0,1 0 0,1-1 0,-1 0 0,0 0 0,0 0 0,10 1 0,-2-1-1545,0 0-1,0-1 1,0-1-1,14-1 0,9-2-5271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5.311"/>
    </inkml:context>
    <inkml:brush xml:id="br0">
      <inkml:brushProperty name="width" value="0.025" units="cm"/>
      <inkml:brushProperty name="height" value="0.025" units="cm"/>
    </inkml:brush>
  </inkml:definitions>
  <inkml:trace contextRef="#ctx0" brushRef="#br0">117 148 12556,'0'0'7372,"-9"1"-5664,4-1-1596,0 1-1,0 0 0,1 0 1,-1 1-1,1-1 0,-1 1 0,1 0 1,-1 0-1,1 0 0,0 1 1,0 0-1,0 0 0,1 0 0,-1 0 1,1 0-1,-1 1 0,1-1 1,0 1-1,1 0 0,-1 0 0,1 0 1,-1 0-1,1 1 0,0-1 1,-1 7-1,0-5-3,1-1 0,0 1 0,1 0 1,-1-1-1,1 1 0,0 0 0,1 0 0,0 0 0,-1 0 1,2 0-1,1 10 0,-2-15-73,0 1 0,1-1-1,-1 1 1,1-1 0,0 1 0,0-1-1,-1 0 1,1 1 0,0-1 0,0 0-1,0 0 1,0 0 0,0 0 0,1 0 0,-1 0-1,0 0 1,0 0 0,1 0 0,1 0-1,0 0 6,-1 0 0,1-1 0,0 1 0,0-1 0,0 0 0,0 1 0,0-2-1,0 1 1,0 0 0,0 0 0,0-1 0,0 0 0,5-1 0,2-3-11,-1-1 0,1 0 1,-1 0-1,0-1 0,0 0 1,-1 0-1,0-1 1,-1 0-1,1-1 0,-1 1 1,-1-2-1,0 1 0,0-1 1,-1 1-1,0-1 0,-1-1 1,5-13-1,-18 49-221,2-10 219,1 1 0,0 1-1,1-1 1,-3 24-1,8-38-15,-1-1 0,1 1 0,0 0-1,0 0 1,0-1 0,0 1-1,0 0 1,0 0 0,1-1-1,-1 1 1,1 0 0,-1 0 0,1-1-1,-1 1 1,1 0 0,0-1-1,0 1 1,0-1 0,0 1-1,0-1 1,0 0 0,0 1 0,0-1-1,1 0 1,1 2 0,-1-3 3,1 1 1,-1-1 0,0 1-1,1-1 1,-1 0 0,1 0-1,-1 0 1,1 0-1,-1 0 1,1-1 0,-1 1-1,0-1 1,1 1 0,-1-1-1,0 0 1,1 0 0,-1 0-1,0 0 1,2-2 0,14-8-5,-1-2 0,-1 1 0,0-2 0,-1 0 0,0-1 0,-1 0 0,-1-1 0,0-1 0,-1 0 0,-1-1 0,-1 0 0,-1-1 0,0 0 0,-1 0 0,10-38 0,-18 55-1,1 0 0,0 0 0,-1 0 1,1 0-1,-1-1 0,0 1 0,1 0 0,-1 0 0,0 0 1,0 0-1,0 0 0,-1 0 0,1-1 0,-1 1 1,1 0-1,-2-3 0,1 5 1,0-1 1,1 1-1,-1 0 0,0 0 0,0 0 1,1 0-1,-1 0 0,0 0 1,0 0-1,0 0 0,1 0 0,-1 0 1,0 0-1,0 0 0,1 0 1,-1 1-1,0-1 0,0 0 0,1 1 1,-1-1-1,0 0 0,1 1 1,-1-1-1,0 1 0,1-1 0,-1 1 1,1-1-1,-1 2 0,-11 8 91,1 1 1,-20 24-1,29-32-85,-13 17 366,-23 38 0,35-54-323,0 1 1,1-1 0,0 1-1,0 0 1,0 0 0,0 0 0,1 1-1,0-1 1,0 0 0,0 0-1,1 1 1,0-1 0,0 1-1,0-1 1,2 6 0,-1-8-53,1 0 0,-1-1 0,1 1 0,0-1 0,0 0 0,0 1 0,0-1 0,1 0 0,-1 0 0,1 0 0,-1-1 0,1 1 0,-1 0 0,1-1 0,0 0 0,0 0 0,0 0 0,0 0 0,0 0 1,0 0-1,0-1 0,4 1 0,70 5-3347,-76-6 3309,41 0-5819,4-1-4112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7.207"/>
    </inkml:context>
    <inkml:brush xml:id="br0">
      <inkml:brushProperty name="width" value="0.025" units="cm"/>
      <inkml:brushProperty name="height" value="0.025" units="cm"/>
    </inkml:brush>
  </inkml:definitions>
  <inkml:trace contextRef="#ctx0" brushRef="#br0">0 34 3619,'4'-23'10983,"-4"23"-10750,0-1-1,0 0 1,0 1-1,0-1 1,1 1-1,-1-1 1,0 1-1,1-1 1,-1 1-1,0-1 1,1 1-1,-1 0 0,1-1 1,-1 1-1,0-1 1,1 1-1,-1 0 1,1-1-1,-1 1 1,1 0-1,-1 0 1,1 0-1,0-1 1,-1 1-1,1 0 0,-1 0 1,1 0-1,-1 0 1,1 0-1,0 0 1,-1 0-1,1 0 1,-1 0-1,1 0 1,0 0-1,0 2-1,0 0 0,0 1 0,0-1 0,0 0 0,0 1 0,-1-1 0,1 0 1,-1 1-1,1-1 0,-1 1 0,0-1 0,0 1 0,-1 2 0,1-1 73,0 30 624,-9 64 0,3-49-616,5-49-294,1 0 1,0 1-1,0-1 1,0 0 0,0 0-1,0 1 1,0-1-1,0 0 1,0 0-1,0 1 1,0-1-1,0 0 1,0 0 0,0 1-1,0-1 1,0 0-1,0 0 1,0 1-1,0-1 1,0 0-1,0 0 1,0 1-1,0-1 1,1 0 0,-1 0-1,0 1 1,0-1-1,0 0 1,0 0-1,0 0 1,1 1-1,-1-1 1,0 0 0,0 0-1,1 0 1,-1 0-1,0 0 1,0 1-1,0-1 1,1 0-1,-1 0 1,0 0-1,0 0 1,1 0 0,-1 0-1,0 0 1,1 0-1,15-9 372,17-22-258,-31 28-114,29-30 15,-19 19-12,0 0 0,1 1 1,0 0-1,1 1 0,1 1 1,0 0-1,21-11 0,-35 21-19,-1 1 0,1 0 0,-1 0 0,1-1 0,-1 1 0,1 0 0,-1 0 0,1 0 0,-1 0 0,1 0 0,0 0 0,-1 0 0,1 0 1,-1 0-1,1 0 0,-1 0 0,1 0 0,-1 0 0,1 0 0,-1 0 0,1 1 0,-1-1 0,1 0 0,-1 0 0,1 1 0,-1-1 0,1 0 0,-1 1 0,1-1 0,-1 0 0,0 1 0,1-1 0,-1 0 0,0 1 0,1-1 0,-1 2 0,5 25 78,-13 31 11,1-36-77,-4 18 84,24-41 276,-1-5-312,0-1 0,-1-1 0,0 0 0,0 0 0,10-11 0,-14 12-66,0 0 0,0 1 0,1 0 0,0 0 0,0 0 0,0 1 0,1 0 0,-1 1 0,1 0 0,1 0 0,-1 1 0,12-3 0,-20 7 1,0-1 0,-1 1 0,1 0 0,0-1 0,0 1 0,0 0-1,0 0 1,-1-1 0,1 1 0,0 0 0,-1 0 0,1 0 0,-1 0 0,1 0 0,-1 0 0,1 0 0,-1 0 0,0 0 0,1 0-1,-1 0 1,0 0 0,0 1 0,0-1 0,0 0 0,0 0 0,0 0 0,0 0 0,0 0 0,0 0 0,-1 0 0,1 2 0,-6 39 53,-17 18-1417,66-115-11114,-24 32 2797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7.595"/>
    </inkml:context>
    <inkml:brush xml:id="br0">
      <inkml:brushProperty name="width" value="0.025" units="cm"/>
      <inkml:brushProperty name="height" value="0.025" units="cm"/>
    </inkml:brush>
  </inkml:definitions>
  <inkml:trace contextRef="#ctx0" brushRef="#br0">114 1 14830,'0'0'6064,"-9"0"-4072,5 0-1911,-1 0 0,1 0 0,0 0 1,0 0-1,0 1 0,0 0 0,0 0 1,0 0-1,0 0 0,0 0 1,0 1-1,0 0 0,1 0 0,-1 0 1,1 0-1,-1 0 0,1 1 0,0 0 1,0-1-1,0 1 0,0 0 0,1 1 1,-1-1-1,1 0 0,0 1 0,-1-1 1,2 1-1,-1 0 0,0 0 0,1 0 1,0 0-1,0 0 0,0 0 1,0 0-1,0 4 0,1-7-74,0 0 0,0 0 0,0 0 0,1-1 0,-1 1 0,0 0 0,0 0 0,1 0 0,-1 0 0,0 0 0,1-1 0,-1 1 0,1 0 0,-1 0 0,1-1 0,-1 1 0,1 0 0,0-1 0,-1 1 0,1-1 0,0 1 0,0-1 0,-1 1 0,1-1 0,0 1 0,0-1 0,0 0 0,1 1 0,33 2 234,-23-4-190,-1-1 0,1 0 0,-1 0 0,11-5 0,29-18-61,-39 18 18,0 1 1,1 0-1,-1 1 1,27-8-1,-38 14 61,-1-1-1,1 1 0,0-1 1,-1 1-1,1 0 0,-1-1 1,1 1-1,-1 0 0,1-1 1,-1 1-1,0 0 0,1 0 1,-1-1-1,0 1 0,0 0 1,1 0-1,-1 0 0,0-1 1,0 1-1,0 0 0,0 0 1,0 0-1,0-1 0,0 1 1,0 0-1,0 0 0,0 0 1,-1 0-1,1-1 0,0 1 1,-1 0-1,1 0 0,-1 1 1,-8 31 490,9-32-545,-1 0 0,1 0 0,0 0-1,-1-1 1,1 1 0,-1 0 0,1 0 0,0 0 0,0 0-1,0 0 1,-1 0 0,1 0 0,0 0 0,0 0 0,0 0-1,0 0 1,1-1 0,-1 1 0,0 0 0,0 0 0,1 0-1,-1 0 1,0 0 0,1 0 0,-1 0 0,1-1 0,-1 1-1,1 1 1,1-2 0,-1 0 0,0 1-1,1-1 1,-1 0 0,0 0-1,1 0 1,-1 0 0,0 0-1,1 0 1,-1 0 0,0 0-1,1-1 1,-1 1 0,0-1 0,1 1-1,1-2 1,59-33 118,-56 31-134,-3 3-38,2-3-146,0 1-1,0-1 0,0 2 1,1-1-1,-1 0 0,1 1 1,-1 0-1,1 0 0,0 1 1,8-2-1,-12 19-9839,-2-12 2654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8.416"/>
    </inkml:context>
    <inkml:brush xml:id="br0">
      <inkml:brushProperty name="width" value="0.025" units="cm"/>
      <inkml:brushProperty name="height" value="0.025" units="cm"/>
    </inkml:brush>
  </inkml:definitions>
  <inkml:trace contextRef="#ctx0" brushRef="#br0">0 119 3459,'0'0'21663,"4"4"-20531,-2-2-1083,-1 0 0,1 0 0,0 0-1,0-1 1,1 1 0,-1 0 0,0-1 0,0 0-1,1 0 1,-1 0 0,1 0 0,-1 0 0,1 0-1,0 0 1,-1-1 0,1 1 0,-1-1 0,1 0-1,3 0 1,1 0-21,1-1 0,-1 0 1,0 0-1,0-1 0,0 0 0,0 0 0,10-5 1,-9 4-14,0-1 0,0 0 0,-1 0 1,1-1-1,-1 0 0,0 0 1,-1-1-1,1 0 0,-1 0 0,0 0 1,-1-1-1,1 0 0,-1 0 1,4-9-1,-8 14 42,-1 1-1,1-1 1,0 1-1,-1-1 1,0 1 0,1-1-1,-1 1 1,0-1 0,0 0-1,0 1 1,0-1-1,0 1 1,0-1 0,0 1-1,-1-3 1,0 3-31,1 0 0,-1 0 0,1 1 0,-1-1 0,1 1 0,-1-1 0,1 0 0,-1 1 0,1-1 0,-1 1 0,0 0 0,1-1 0,-1 1 1,0-1-1,1 1 0,-1 0 0,0-1 0,0 1 0,1 0 0,-1 0 0,0 0 0,-1 0 0,-1-1-4,-1 2-1,1-1 1,0 0 0,-1 1 0,1 0-1,0-1 1,-1 1 0,1 1 0,0-1 0,0 0-1,0 1 1,0-1 0,-4 4 0,-6 4-1,1 1 0,0 1 0,0 0 0,-11 14 0,19-20 10,0 0 0,0 0 0,1 1 0,-1-1 0,1 1 0,1-1 0,-1 1 0,1 0 0,0 0 0,0 0 0,0 1 0,1-1 0,0 8 0,1-13-27,0 0 0,0 0 0,0 0 0,0 0 0,0-1 0,1 1 0,-1 0 0,0 0 0,1 0 1,-1 0-1,0-1 0,1 1 0,-1 0 0,1 0 0,-1-1 0,1 1 0,0 0 0,-1-1 0,1 1 0,0 0 0,0-1 0,-1 1 1,1-1-1,0 0 0,0 1 0,0 0 0,32 4 99,-24-5-158,1-1 0,-1 0 0,0 0-1,0-1 1,10-3 0,0-4-629,-1 0-1,-1-2 0,1 0 1,-2-1-1,0-1 0,0 0 1,14-16-1,9-7-714,-36 37 1309,-8 11 290,-13 24 596,11-22-415,5-12-260,1 1 0,0-1-1,0 1 1,-1-1 0,1 1 0,1 0 0,-1-1-1,0 1 1,1 0 0,-1-1 0,1 1-1,0 0 1,0 0 0,0-1 0,0 1 0,2 5-1,-1-6-86,0-1-1,1 0 1,-1 0 0,1 0-1,-1 0 1,1 0-1,-1 0 1,1 0-1,0 0 1,-1-1-1,1 1 1,0-1-1,0 1 1,-1-1 0,1 0-1,0 1 1,0-1-1,0 0 1,0 0-1,-1 0 1,1-1-1,0 1 1,0 0-1,0-1 1,3 0-1,5-2-29,-1 0 0,1-1 0,-1 1 0,0-2 0,0 1 0,0-1 0,-1-1 0,0 1 0,12-11 0,-9 7-5,0 1 1,1 0-1,22-11 1,-34 19-2,1 0 0,-1 0 0,0 0 1,1 0-1,-1 0 0,0 1 0,1-1 0,-1 0 0,0 0 1,1 0-1,-1 1 0,0-1 0,1 0 0,-1 0 1,0 1-1,0-1 0,1 0 0,-1 0 0,0 1 1,0-1-1,0 0 0,1 1 0,-1-1 0,0 0 0,0 1 1,0-1-1,0 1 0,0-1 0,0 0 0,0 1 1,0-1-1,0 0 0,0 1 0,0-1 0,0 1 0,0-1 1,0 0-1,0 1 0,0-1 0,0 0 0,0 1 1,0-1-1,0 1 0,-1-1 0,1 0 0,0 1 1,0-1-1,0 0 0,-1 1 0,-6 23-89,-18 49 318,4 2 0,3 0 0,-10 85 0,25-142-215,0-1 1,-1 0-1,-1 0 0,-9 21 1,12-34 49,0 0 0,-1 1 0,1-1 1,-1 0-1,0 0 0,0-1 1,0 1-1,-1-1 0,-4 5 1,6-7 17,0 0 0,0 0 0,0 0 1,0 0-1,0 0 0,0 0 0,-1 0 1,1-1-1,0 1 0,-1-1 0,1 1 1,0-1-1,0 0 0,-1 0 0,1 0 1,0 0-1,-1-1 0,1 1 1,0-1-1,-3 0 0,2 0-15,1-1 0,0 1 0,0-1 0,-1 0 0,1 0 0,0 0 0,0 0 0,1 0 0,-1 0 0,0 0 0,1-1 0,-1 1 0,1 0 0,0-1 0,0 0 0,0 1 0,0-1 0,0 0 0,0 1 0,0-6 0,-7-60 86,7 51-199,1 0-1,0-1 1,1 1-1,1 0 1,1 0 0,0 0-1,12-33 1,-11 41-114,0 1 0,1-1 1,0 1-1,0 0 1,1 0-1,0 0 0,1 1 1,-1 0-1,1 0 0,1 0 1,-1 1-1,1 0 1,0 1-1,1 0 0,15-7 1,35-12-4443,-31 14-102,20-10-9436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8.760"/>
    </inkml:context>
    <inkml:brush xml:id="br0">
      <inkml:brushProperty name="width" value="0.025" units="cm"/>
      <inkml:brushProperty name="height" value="0.025" units="cm"/>
    </inkml:brush>
  </inkml:definitions>
  <inkml:trace contextRef="#ctx0" brushRef="#br0">0 0 4292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9.306"/>
    </inkml:context>
    <inkml:brush xml:id="br0">
      <inkml:brushProperty name="width" value="0.025" units="cm"/>
      <inkml:brushProperty name="height" value="0.025" units="cm"/>
    </inkml:brush>
  </inkml:definitions>
  <inkml:trace contextRef="#ctx0" brushRef="#br0">62 173 4004,'0'0'10922,"4"-8"-7409,20-42 1596,-55 121-221,20-50-4521,2-1-1,0 1 1,1 0 0,1 1 0,-6 40 0,12-62-350,1 0-1,0 1 1,0-1-1,0 1 1,0-1-1,0 0 1,0 1-1,0-1 1,0 1-1,0-1 1,0 0-1,0 1 1,0-1-1,0 1 1,0-1-1,0 0 1,0 1-1,1-1 1,-1 0-1,0 1 1,0-1-1,0 0 1,1 1-1,-1-1 1,0 0-1,0 1 1,1-1-1,-1 0 1,0 0-1,1 1 1,-1-1-1,0 0 1,1 0-1,-1 1 1,0-1-1,1 0 1,-1 0-1,1 0 1,-1 0-1,0 0 1,1 0-1,-1 0 1,1 0-1,-1 0 1,0 0-1,1 0 1,-1 0-1,1 0 1,-1 0-1,0 0 1,1 0-1,-1 0 1,0 0-1,1 0 1,-1-1-1,1 1 1,-1 0-1,0 0 1,1 0-1,-1-1 1,0 1-1,0 0 1,1 0-1,-1-1 1,1 0-1,23-18 432,-10 2-419,-2 0-1,0 0 1,0-1-1,-2-1 1,0 0-1,-1 0 1,-1-1-1,-1 0 1,-1 0-1,-1-1 1,0 1-1,-2-1 1,0-1-1,0-30 1,-3 52-31,0 0 1,0-1-1,0 1 1,0 0-1,0 0 1,0-1-1,0 1 1,1 0-1,-1-1 1,0 1-1,0 0 1,0 0-1,0-1 1,0 1-1,0 0 1,-1-1-1,1 1 1,0 0-1,0 0 1,0-1 0,0 1-1,0 0 1,0-1-1,0 1 1,0 0-1,-1 0 1,1 0-1,0-1 1,0 1-1,0 0 1,-1 0-1,1-1 1,0 1-1,0 0 1,-1 0-1,1 0 1,0 0-1,0 0 1,-1-1-1,1 1 1,0 0 0,0 0-1,-1 0 1,1 0-1,-11 11-77,-8 23 6,13-20 67,1 1 0,0-1 0,1 1 0,1 0 0,1 0 0,0 0 1,0 1-1,2-1 0,1 20 0,-1-34 11,0 0-1,1 0 1,-1 0 0,1 0 0,-1 0-1,1 0 1,-1 0 0,1 0-1,0 0 1,0 0 0,-1 0 0,1 0-1,0 0 1,0 0 0,0 0-1,0-1 1,0 1 0,0 0 0,0-1-1,0 1 1,0-1 0,1 1-1,-1-1 1,0 0 0,0 1 0,0-1-1,0 0 1,1 0 0,-1 0 0,0 0-1,0 0 1,0 0 0,1 0-1,-1 0 1,2-1 0,2 0 26,0 0-1,0 0 1,1 0 0,-1-1 0,0 0 0,0 0-1,4-3 1,6-5-25,0 0-1,-1-1 1,-1 0-1,0-2 1,21-24-1,48-77-10,-67 91 4,-20 66 1,-13 12 3,11-35-7,0 0 1,1 0-1,1 0 0,1 1 0,0 0 1,2 0-1,0 31 0,2-51-52,0 1 0,1-1-1,-1 0 1,0 0 0,1 1-1,-1-1 1,1 0 0,-1 0-1,1 0 1,0 0 0,0 1-1,-1-1 1,1 0 0,0 0-1,0-1 1,0 1 0,0 0-1,0 0 1,0 0 0,0-1-1,0 1 1,1 0 0,-1-1-1,0 1 1,0-1 0,1 1-1,-1-1 1,2 1 0,42 1-7579,-35-2 2986,5 0-6551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1:59.633"/>
    </inkml:context>
    <inkml:brush xml:id="br0">
      <inkml:brushProperty name="width" value="0.025" units="cm"/>
      <inkml:brushProperty name="height" value="0.025" units="cm"/>
    </inkml:brush>
  </inkml:definitions>
  <inkml:trace contextRef="#ctx0" brushRef="#br0">0 96 8808,'0'0'11595,"10"2"-9497,15 1-1141,1 0 1,0-2-1,0-1 0,34-4 0,114-22 505,-82 10-1133,2 2-337,71-11-1841,-57 7-4269,-104 18 4908,4-2-202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7:35:18.164"/>
    </inkml:context>
    <inkml:brush xml:id="br0">
      <inkml:brushProperty name="width" value="0.025" units="cm"/>
      <inkml:brushProperty name="height" value="0.025" units="cm"/>
    </inkml:brush>
  </inkml:definitions>
  <inkml:trace contextRef="#ctx0" brushRef="#br0">295 29 8776,'-11'-4'716,"-5"-2"-508,0 1 0,0 1 0,-27-3 0,38 6-194,0 0-1,0 1 1,0 0 0,0 0 0,0 0 0,0 1 0,0 0 0,0 0 0,0 0 0,0 0 0,1 1 0,-1 0 0,0 0 0,1 0-1,-1 1 1,1-1 0,0 1 0,0 0 0,-5 5 0,-1 4 100,1 1 0,0 0-1,1 1 1,0 0 0,2 0 0,-1 0-1,2 1 1,0 0 0,1 0 0,0 1-1,-2 18 1,-1 28 1,2 92 1,5-124-110,-1 2 48,8 219-591,-4-223 451,1 1-1,2-1 0,0-1 1,2 1-1,1-1 0,22 44 1,-28-65 86,0 0 1,1 0-1,-1-1 1,1 1-1,1-1 1,-1 0-1,1 0 1,0 0-1,0-1 1,0 0 0,1 0-1,0 0 1,-1-1-1,1 1 1,0-1-1,9 2 1,-10-3 48,1-1 1,0 0-1,-1-1 1,1 1-1,0-1 1,-1 0-1,1-1 0,0 1 1,-1-1-1,1 0 1,0-1-1,-1 1 1,0-1-1,1 0 1,-1 0-1,0-1 0,0 0 1,0 0-1,8-6 1,9-9 199,0-2-1,-1-1 1,-1 0 0,0-2 0,-2 0 0,19-32 0,0-8 388,39-90 0,-56 108-250,26-92-1,-41 118-348,-1 0-1,0 0 1,-2 0-1,0 0 1,-2-1-1,0 1 1,-5-36-1,4 50-64,0 0 1,0-1-1,-1 1 0,0 0 1,0 0-1,0 0 0,-1 0 1,0 0-1,0 1 0,0-1 1,0 1-1,-1 0 0,1 0 1,-1 0-1,-6-4 0,3 3-67,0 1-1,0 0 1,-1 0-1,1 1 1,-1 0-1,0 0 1,0 0-1,0 1 1,-10-1-1,-8 1-669,0 0 0,0 2-1,-1 1 1,1 1 0,-33 7-1,3 1-3201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00.190"/>
    </inkml:context>
    <inkml:brush xml:id="br0">
      <inkml:brushProperty name="width" value="0.025" units="cm"/>
      <inkml:brushProperty name="height" value="0.025" units="cm"/>
    </inkml:brush>
  </inkml:definitions>
  <inkml:trace contextRef="#ctx0" brushRef="#br0">105 74 16592,'0'0'2813,"-4"13"-133,-32 142 2192,-4 102-3199,39-252-1590,-4 26 247,5-30-283,0 0 0,0 0 0,-1 0 0,1 0 0,0 0 0,0 0 0,-1 0 0,1 0 0,0-1 0,-1 1-1,1 0 1,-1 0 0,1 0 0,-1-1 0,0 1 0,1 0 0,-1-1 0,0 1 0,1 0 0,-1-1 0,0 1 0,0-1 0,0 1-1,1-1 1,-2 1 0,1-3-5,0 0 1,0 0-1,1 0 0,-1 0 0,1 0 0,-1 0 0,1 0 1,0 0-1,0-1 0,0 1 0,0 0 0,1-3 0,-1 1 14,1-27 5,2 0-1,1 0 1,2 0 0,1 1 0,19-54 0,-6 34-147,2 1 0,43-72-1,-62 116 72,1-1 0,0 0 0,0 1 0,1 0 0,-1 0 0,1 0 0,0 1 0,1 0-1,-1 0 1,9-5 0,-12 8 7,0 0-1,0 0 1,-1 1-1,1-1 0,0 1 1,0 0-1,0 0 1,0-1-1,0 1 0,0 0 1,0 0-1,0 1 1,-1-1-1,1 0 1,0 1-1,0-1 0,0 1 1,0-1-1,-1 1 1,1 0-1,0 0 1,0 0-1,-1 0 0,1 0 1,-1 0-1,1 1 1,-1-1-1,0 0 0,1 1 1,-1-1-1,0 1 1,0-1-1,0 1 1,0 0-1,0-1 0,0 1 1,-1 0-1,1 0 1,0-1-1,0 4 0,1 0-37,1 1 0,-1 0-1,-1 0 1,1 0 0,-1 0-1,0 0 1,0 0 0,-1 1-1,1-1 1,-1 0 0,-1 0-1,1 1 1,-1-1 0,-1 0-1,1 0 1,-1 0 0,0 0-1,0 0 1,0-1-1,-1 1 1,0-1 0,0 1-1,0-1 1,-1 0 0,0 0-1,0 0 1,0-1 0,-8 7-1,3-4 85,1-1 0,0 0 0,-1-1 0,0 0 0,0 0 0,-1-1 0,1 0 0,-1-1 0,0 0 0,0 0 0,0-1 0,0-1-1,-1 1 1,1-2 0,0 1 0,-20-3 0,29 2-83,0 0 0,-1 0-1,1-1 1,0 1 0,-1 0-1,1-1 1,0 1 0,-1-1 0,1 1-1,0-1 1,0 0 0,0 0-1,-1 1 1,1-1 0,0 0 0,0 0-1,0 0 1,0 0 0,1 0-1,-1 0 1,0 0 0,0-1 0,0-1-1,0 0-448,0 0 0,0 0 0,1 0 0,-1 0 0,1 0 0,0 0 0,0 0 0,0 0 0,1-5 0,5-23-6483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03.143"/>
    </inkml:context>
    <inkml:brush xml:id="br0">
      <inkml:brushProperty name="width" value="0.025" units="cm"/>
      <inkml:brushProperty name="height" value="0.025" units="cm"/>
    </inkml:brush>
  </inkml:definitions>
  <inkml:trace contextRef="#ctx0" brushRef="#br0">471 100 4516,'3'-1'507,"0"-1"0,0 1 1,0-1-1,-1 1 0,1-1 0,0 0 0,-1 0 0,1 0 0,-1-1 0,0 1 0,0-1 0,0 1 0,0-1 0,0 0 0,0 1 1,-1-1-1,1 0 0,1-6 0,-3 7-268,1 1-1,-1 0 1,0-1 0,0 1-1,0-1 1,0 1 0,0-1-1,0 1 1,0-1 0,0 1 0,0 0-1,-1-1 1,1 1 0,-1-1-1,1 1 1,-1 0 0,0-1-1,1 1 1,-1 0 0,0 0 0,0 0-1,-1-2 1,0 1-200,0 1-1,0-1 1,0 1-1,0 0 1,0 0 0,0 0-1,0 0 1,-1 0 0,1 0-1,0 0 1,-3 0-1,-12-1 74,1 1-1,0 0 0,-1 1 1,1 1-1,-1 0 0,1 1 1,0 1-1,0 1 1,0 0-1,0 1 0,1 0 1,0 2-1,0 0 0,0 0 1,1 1-1,-25 20 0,23-17-27,1 1-1,0 1 0,1 1 0,0 0 1,1 0-1,1 1 0,0 1 1,1 0-1,1 1 0,0 0 0,1 1 1,1-1-1,-10 36 0,14-39-58,2 1 0,0-1 0,0 1-1,1-1 1,1 1 0,1-1 0,0 1 0,0-1-1,2 1 1,0-1 0,7 21 0,-7-27-26,1-1 1,-1 0 0,1 0-1,0 0 1,1 0-1,0-1 1,0 0 0,0 0-1,1 0 1,0-1-1,0 1 1,0-1 0,1-1-1,0 1 1,0-1-1,0-1 1,0 1 0,0-1-1,1 0 1,0-1-1,-1 0 1,10 2 0,2-2 26,-1 0 1,1-1-1,0-1 1,-1-1-1,1-1 1,0 0-1,-1-1 1,0-1-1,0-1 1,0-1 0,0 0-1,-1-1 1,0-1-1,0-1 1,-1 0-1,0-1 1,-1-1-1,20-17 1,-19 14 71,-1-1 0,0 0-1,-1 0 1,0-2 0,-1 0 0,-1 0 0,-1-1 0,-1-1-1,0 0 1,-2 0 0,0-1 0,-1 0 0,0 0-1,-2-1 1,-1 1 0,2-23 0,-5 36-92,0-1 1,-1 1-1,0 0 0,-1-1 1,0 1-1,0-1 1,0 1-1,-1 0 0,0 0 1,-1 0-1,1 0 0,-1 0 1,0 0-1,-1 1 1,0 0-1,0-1 0,0 1 1,-1 1-1,0-1 0,0 1 1,0 0-1,-1 0 1,0 0-1,0 1 0,0 0 1,0 0-1,-1 0 0,1 1 1,-1 0-1,0 0 1,0 1-1,0 0 0,0 0 1,-1 1-1,-12-2 0,8 2-117,0 0-1,0 1 0,0 1 1,1 0-1,-1 0 0,0 1 1,0 1-1,1 0 0,-1 0 1,1 1-1,0 1 0,0 0 0,-10 6 1,7-2-3172,1 0-1,-23 20 1,27-22-7469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07.697"/>
    </inkml:context>
    <inkml:brush xml:id="br0">
      <inkml:brushProperty name="width" value="0.025" units="cm"/>
      <inkml:brushProperty name="height" value="0.025" units="cm"/>
    </inkml:brush>
  </inkml:definitions>
  <inkml:trace contextRef="#ctx0" brushRef="#br0">288 65 4452,'0'0'7218,"-1"-9"-4101,0 5-2842,0 1 0,0-1 0,0 1 0,0-1 0,0 1 0,-1 0 0,0 0 0,1-1 0,-1 1 0,0 1 0,-1-1-1,-2-4 1,3 6-172,0 0-1,0 0 0,0 0 1,0 0-1,0 0 0,0 0 0,-1 1 1,1-1-1,0 0 0,0 1 1,-1 0-1,1 0 0,0 0 0,0 0 1,-1 0-1,1 0 0,0 0 1,0 1-1,-1-1 0,1 1 0,0 0 1,0-1-1,0 1 0,0 0 1,0 0-1,0 1 0,-3 1 0,-5 3 54,1 1 0,0 0 0,1 1 0,0 0 0,0 0 0,0 1 0,1 0 0,1 0 0,-1 1 0,-5 11 0,-5 13 177,-24 62-1,27-57 89,-14 68 0,25-94-387,1-1 0,0 1 1,1-1-1,1 1 1,0 0-1,1-1 0,0 1 1,1-1-1,6 24 0,-7-32-10,0-1-1,1 1 0,0-1 0,-1 0 0,1 0 0,0 1 0,1-1 0,-1-1 0,1 1 0,-1 0 0,1 0 1,0-1-1,0 0 0,0 0 0,0 1 0,0-2 0,0 1 0,1 0 0,3 1 0,-1-1 40,0-1 1,1 0-1,-1 0 0,0-1 0,0 1 0,0-1 1,1 0-1,-1-1 0,0 0 0,12-3 0,-9 2 31,1-1-1,-1 0 0,1-1 1,-1 0-1,0 0 0,-1-1 1,1 0-1,-1-1 0,0 0 1,0 0-1,-1-1 0,0 0 1,0 0-1,8-11 1,-13 15-24,0 1 0,-1-1 0,1 0 0,-1 0 0,1 0 0,-1 0 1,0-1-1,0 1 0,0 0 0,-1 0 0,1-1 0,-1 1 1,1 0-1,-1-1 0,0 1 0,-1 0 0,1-1 0,0 1 0,-1 0 1,-1-5-1,0 5-34,1 1 0,-1-1 0,0 1 0,0 0 1,0 0-1,0 0 0,0 0 0,-1 0 0,1 0 0,0 0 0,-1 1 1,0-1-1,1 1 0,-1 0 0,0 0 0,1 0 0,-1 0 0,-4-1 1,-1 1-34,1-1 0,0 2 0,0-1 0,-1 1 0,1 0 0,0 0 0,0 1 0,-1 0 0,1 0 0,0 1 0,0 0 1,0 0-1,0 1 0,1 0 0,-1 0 0,1 0 0,-10 7 0,14-8-118,-1 0-1,1 0 1,0 0 0,0 1-1,0-1 1,0 0 0,1 1-1,-1 0 1,1-1 0,-1 1-1,1 0 1,0 0 0,0-1-1,0 1 1,1 0 0,-1 0-1,0 5 1,1-7-44,0 0 1,0 0-1,1-1 1,-1 1-1,0 0 0,0 0 1,1 0-1,-1 0 1,1 0-1,-1 0 1,0-1-1,1 1 1,0 0-1,-1 0 0,1-1 1,-1 1-1,1 0 1,0-1-1,0 1 1,-1 0-1,2 0 0,0 0-178,0 0 0,0-1-1,1 1 1,-1-1-1,0 1 1,0-1 0,0 1-1,1-1 1,-1 0-1,0 0 1,0 0 0,4-1-1,32-6-5438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08.070"/>
    </inkml:context>
    <inkml:brush xml:id="br0">
      <inkml:brushProperty name="width" value="0.025" units="cm"/>
      <inkml:brushProperty name="height" value="0.025" units="cm"/>
    </inkml:brush>
  </inkml:definitions>
  <inkml:trace contextRef="#ctx0" brushRef="#br0">132 52 3491,'0'0'10186,"5"-8"-7843,-4 5-2185,1 0-1,0 1 0,-1-1 1,1 0-1,0 1 0,0-1 0,1 1 1,-1 0-1,0 0 0,1-1 0,-1 2 1,1-1-1,0 0 0,0 0 0,0 1 1,0 0-1,0-1 0,0 1 1,0 0-1,0 1 0,0-1 0,0 0 1,0 1-1,1 0 0,-1 0 0,0 0 1,0 0-1,1 0 0,-1 1 0,0-1 1,0 1-1,0 0 0,0 0 1,0 0-1,0 0 0,4 3 0,0 0-62,-1 1 0,1 0 0,-1 0 0,0 0 0,-1 1-1,1 0 1,-1 0 0,-1 1 0,1-1 0,-1 1 0,0 0 0,0 0-1,-1 1 1,0-1 0,0 1 0,-1-1 0,0 1 0,1 10 0,2 7 156,-2 0 0,-2 1 1,0-1-1,-4 40 0,-1-30 64,-2 0 0,-2 0 1,-1 0-1,-2-1 0,-23 52 0,-95 153-257,118-219-436,0-1-318,-1-1 0,-16 19 0,24-31-491,-1-2 0,0 1 1,0 0-1,0-1 0,0 0 1,-9 5-1,-13 0-13830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17.300"/>
    </inkml:context>
    <inkml:brush xml:id="br0">
      <inkml:brushProperty name="width" value="0.025" units="cm"/>
      <inkml:brushProperty name="height" value="0.025" units="cm"/>
    </inkml:brush>
  </inkml:definitions>
  <inkml:trace contextRef="#ctx0" brushRef="#br0">43 1 3844,'1'2'9817,"-1"5"-5959,0 20-3913,0-23 1222,-16 410 6574,16-413-7181,0-33 796,0 21-1340,1-13 2,-1 0 1,-1 0-1,-1 0 0,-1 0 1,-1 1-1,-10-34 0,14 57-19,0 0 0,0 0-1,0 0 1,0 1 0,0-1-1,0 0 1,0 0 0,-1 0-1,1 0 1,0 0 0,0 0-1,0 0 1,0 0 0,0 0-1,0 0 1,0 0 0,0 0-1,0 1 1,0-1 0,0 0-1,0 0 1,0 0 0,0 0-1,0 0 1,0 0 0,0 0-1,0 0 1,0 0 0,-1 0-1,1 0 1,0 0 0,0 0-1,0 0 1,0 0 0,0 0-1,0 0 1,0 0 0,0 0-1,0 0 1,0 0 0,0 0-1,-1 0 1,1 0 0,0 0-1,0 0 1,0 0 0,0 0-1,0 0 1,0 0 0,0 0 0,0 0-1,0 0 1,0 0 0,-2 16-157,6 22-72,-3-35 232,0 1-1,0-1 1,0 1-1,0-1 1,1 1 0,0-1-1,0 0 1,0 0-1,0 0 1,0 0-1,0 0 1,1 0 0,0-1-1,-1 1 1,1-1-1,0 0 1,0 0-1,0 0 1,0 0-1,1 0 1,-1-1 0,0 1-1,1-1 1,-1 0-1,1 0 1,0 0-1,-1-1 1,1 1 0,0-1-1,-1 0 1,1 0-1,0 0 1,-1 0-1,1-1 1,0 0 0,3-1-1,2 0 29,0-2-1,0 1 1,0-1 0,0-1-1,-1 1 1,0-2-1,0 1 1,0-1 0,-1 0-1,1 0 1,-2-1 0,13-14-1,-11 8 50,1-1-1,-2 1 1,0-1-1,0-1 0,-2 1 1,0-1-1,0 0 1,-1 0-1,-1 0 1,-1-1-1,0 1 0,-1-31 1,0 45-72,-1-1 1,0 1-1,0 0 1,0-1-1,0 1 1,0 0-1,0-1 0,-1 1 1,1 0-1,0-1 1,-1 1-1,1 0 1,-1-1-1,1 1 1,-1 0-1,1 0 0,-1 0 1,0 0-1,0 0 1,0-1-1,1 1 1,-1 1-1,0-1 1,0 0-1,-2-1 1,2 2-9,0 0 0,0 0 0,-1 0 0,1 1 1,0-1-1,0 0 0,0 1 0,0-1 0,-1 1 1,1-1-1,0 1 0,0 0 0,0-1 0,0 1 1,0 0-1,0 0 0,1 0 0,-1-1 1,0 1-1,0 0 0,1 0 0,-1 0 0,0 0 1,1 0-1,-1 1 0,1-1 0,-1 0 0,1 1 1,-13 24 10,2 0 1,1 0 0,1 1-1,2 0 1,0 1 0,2 0-1,-3 50 1,7-75-10,1-1-1,0 1 1,0-1 0,0 1-1,1-1 1,-1 1 0,0-1-1,1 1 1,0-1 0,0 1-1,-1-1 1,1 1 0,1-1-1,-1 0 1,0 1 0,1-1-1,-1 0 1,1 0 0,-1 0-1,1 0 1,0-1 0,0 1-1,0 0 1,2 1 0,-1-2 6,1 0 1,-1 0-1,0 0 1,1 0-1,-1 0 1,1-1-1,-1 0 1,1 0 0,-1 0-1,1 0 1,-1 0-1,1-1 1,-1 1-1,1-1 1,-1 0 0,0 0-1,1 0 1,2-2-1,3-1 4,-1 0 1,0-1-1,-1 0 0,1 0 0,-1 0 0,0-1 1,0 0-1,-1-1 0,7-7 0,2-5 39,-1-1 0,14-25 0,-25 62-52,-4 14 100,-2-8-8,-3 11 35,2 0 0,0 38-1,4-71-117,0 0 0,0 1-1,0-1 1,1 0 0,-1 0 0,0 0-1,1 1 1,-1-1 0,1 0-1,-1 0 1,1 0 0,0 0-1,-1 0 1,1 0 0,0 0-1,0 0 1,0 0 0,-1 0 0,1 0-1,0-1 1,0 1 0,0 0-1,1-1 1,-1 1 0,0 0-1,0-1 1,0 0 0,0 1 0,1-1-1,-1 0 1,0 1 0,0-1-1,0 0 1,1 0 0,-1 0-1,0 0 1,0 0 0,1 0-1,-1-1 1,0 1 0,0 0 0,1 0-1,-1-1 1,0 1 0,2-2-1,3 0-83,1 0 0,0 0 0,-1-1 0,0 0-1,0 0 1,0 0 0,7-6 0,-8 5-766,1-1 0,-1 0 0,0 0 1,0-1-1,7-12 0,2-18-8252,-10 10-3114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17.655"/>
    </inkml:context>
    <inkml:brush xml:id="br0">
      <inkml:brushProperty name="width" value="0.025" units="cm"/>
      <inkml:brushProperty name="height" value="0.025" units="cm"/>
    </inkml:brush>
  </inkml:definitions>
  <inkml:trace contextRef="#ctx0" brushRef="#br0">1 0 19699,'0'0'10057,"1"55"-10473,13-38-1954,-3-2-2403,1 0-3779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17.996"/>
    </inkml:context>
    <inkml:brush xml:id="br0">
      <inkml:brushProperty name="width" value="0.025" units="cm"/>
      <inkml:brushProperty name="height" value="0.025" units="cm"/>
    </inkml:brush>
  </inkml:definitions>
  <inkml:trace contextRef="#ctx0" brushRef="#br0">171 3 7911,'0'0'11788,"-10"0"-7107,-9-1-3554,-1 0-164,1 1 1,-1 0 0,-19 3-1,39-3-975,-1 0 0,1 0 0,0 0 0,-1 0 0,1 0 0,0 0 1,-1 0-1,1 1 0,0-1 0,0 0 0,-1 0 0,1 0 0,0 0 0,-1 0 0,1 0 0,0 1 0,0-1 0,-1 0 0,1 0 0,0 0 0,0 1 0,0-1 0,-1 0 0,1 0 1,0 0-1,0 1 0,0-1 0,0 0 0,0 1 0,-1-1 0,1 0 0,0 0 0,0 1 0,0-1 0,0 0 0,0 1 0,0-1 0,8 11-307,17 6 72,17-3 98,-33-13 43,0 2 0,0-1 0,-1 2-1,1-1 1,-1 1 0,0 0 0,0 1 0,13 9-1,-20-14 112,0 1 0,0 0-1,0 0 1,0 0-1,-1 0 1,1 0-1,0 0 1,0 1 0,-1-1-1,1 0 1,-1 0-1,1 0 1,-1 1 0,1-1-1,-1 0 1,0 1-1,0-1 1,0 0-1,0 1 1,0-1 0,0 0-1,0 1 1,0-1-1,0 2 1,-1-1 53,0 0-1,-1 1 1,1-1 0,0 0-1,-1 0 1,1 0-1,-1 0 1,1-1 0,-1 1-1,0 0 1,0-1 0,-3 3-1,-7 3 243,0 1 0,-1-2 0,-22 9 0,27-12-378,-4 2-184,-44 16 571,53-20-693,1-1 0,-1 1 1,1-1-1,0 1 0,-1-1 0,1 0 0,-1 0 1,1 0-1,-1-1 0,1 1 0,-4-1 0,0-5-5798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18.714"/>
    </inkml:context>
    <inkml:brush xml:id="br0">
      <inkml:brushProperty name="width" value="0.025" units="cm"/>
      <inkml:brushProperty name="height" value="0.025" units="cm"/>
    </inkml:brush>
  </inkml:definitions>
  <inkml:trace contextRef="#ctx0" brushRef="#br0">9 0 3523,'0'0'19875,"0"11"-19047,-3 24-253,-2 149 537,5-183-1093,0 0 0,0 1 0,0-1 0,0 0 1,0 0-1,1 1 0,-1-1 0,1 0 0,-1 0 1,1 0-1,-1 0 0,1 1 0,-1-1 1,1 0-1,0 0 0,0 0 0,0-1 0,0 1 1,-1 0-1,1 0 0,0 0 0,0-1 0,1 1 1,-1 0-1,0-1 0,0 1 0,0-1 1,0 1-1,0-1 0,1 0 0,-1 1 0,0-1 1,0 0-1,1 0 0,-1 0 0,0 0 0,0 0 1,1 0-1,-1 0 0,0 0 0,0-1 1,1 1-1,-1 0 0,0-1 0,0 1 0,2-2 1,5 0 111,-1-1 1,1 0-1,0-1 1,-1 0-1,12-8 1,63-59 79,-27 21 16,-55 49-202,1 1 1,-1-1 0,1 1 0,-1-1 0,1 1 0,-1-1 0,1 1 0,0-1-1,-1 1 1,1 0 0,0-1 0,0 1 0,-1 0 0,1 0 0,0-1 0,-1 1 0,1 0-1,0 0 1,0 0 0,0 0 0,-1 0 0,1 0 0,0 0 0,0 0 0,-1 0 0,1 0-1,1 1 1,-1 0 1,0 0 0,0 0 1,-1 0-1,1 0 0,0 0 0,-1 0 0,1 0 0,0 0 0,-1 0 0,0 0 0,1 0 0,-1 1 0,0-1 0,1 0 0,-1 3 0,0 61 397,-1-48-270,1-17-146,0 1 0,0-1 0,0 0 1,0 1-1,0-1 0,1 1 1,-1-1-1,0 0 0,0 1 1,0-1-1,0 0 0,1 1 1,-1-1-1,0 0 0,1 1 0,-1-1 1,0 0-1,0 1 0,1-1 1,-1 0-1,0 0 0,1 0 1,-1 1-1,0-1 0,1 0 1,-1 0-1,1 0 0,-1 0 1,0 0-1,1 0 0,-1 1 0,1-1 1,-1 0-1,0 0 0,1 0 1,-1 0-1,1-1 0,-1 1 1,0 0-1,1 0 0,-1 0 1,1 0-1,-1 0 0,0 0 0,1-1 1,-1 1-1,0 0 0,1 0 1,-1 0-1,0-1 0,1 1 1,-1 0-1,0-1 0,0 1 1,1 0-1,-1-1 0,0 1 1,1-1-1,20-16 292,-4 1-197,1-4-36,37-28 0,-50 44-73,0 1-1,0 0 1,0 0 0,0 0-1,0 0 1,0 1 0,1 0 0,-1 0-1,1 0 1,0 1 0,0-1 0,-1 2-1,13-2 1,-17 3-1,0 0 0,0-1-1,0 1 1,0 0 0,0 0 0,-1 0-1,1 0 1,0 0 0,0 0 0,0 0-1,-1 0 1,1 0 0,-1 0 0,1 0-1,-1 0 1,1 0 0,-1 1 0,1-1-1,-1 0 1,0 0 0,0 1 0,0-1-1,0 0 1,0 0 0,0 1 0,0-1-1,0 0 1,0 0 0,0 1 0,-1-1-1,0 2 1,-9 41-370,-8-19-1006,6-16-2304,11-9 3354,1 0-1,0 0 1,-1 0 0,1 0-1,-1 0 1,1 0 0,-1 0-1,1 0 1,0 0-1,-1 0 1,1 0 0,-1-1-1,1 1 1,0 0 0,-1 0-1,1 0 1,0-1 0,-1 1-1,1 0 1,0 0 0,-1-1-1,1 1 1,0 0 0,-1-1-1,1 1 1,0 0 0,0-1-1,0 1 1,-1-1 0,1 1-1,0-1 1,-6-14-9938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19.053"/>
    </inkml:context>
    <inkml:brush xml:id="br0">
      <inkml:brushProperty name="width" value="0.025" units="cm"/>
      <inkml:brushProperty name="height" value="0.025" units="cm"/>
    </inkml:brush>
  </inkml:definitions>
  <inkml:trace contextRef="#ctx0" brushRef="#br0">1 0 14189,'0'0'2050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8:32:20.621"/>
    </inkml:context>
    <inkml:brush xml:id="br0">
      <inkml:brushProperty name="width" value="0.025" units="cm"/>
      <inkml:brushProperty name="height" value="0.025" units="cm"/>
    </inkml:brush>
  </inkml:definitions>
  <inkml:trace contextRef="#ctx0" brushRef="#br0">1 98 15086,'0'0'8451,"8"-10"-8189,3-1-176,1-1 1,0 2 0,26-19 0,-34 26-21,1 0 0,-1 0 0,1 0 0,0 1 0,0 0 0,0 0 0,0 0 0,0 0 0,1 1 0,-1 0 0,0 0 0,1 1 0,-1-1 0,1 1 0,-1 0 0,1 0 0,-1 1 0,9 2 0,-12-2-18,1 1-1,-1 0 0,0 0 1,-1 0-1,1 0 1,0 0-1,-1 1 1,1-1-1,-1 1 1,1-1-1,-1 1 1,0-1-1,0 1 1,-1-1-1,1 1 1,0 0-1,-1-1 1,1 1-1,-1 0 1,0 0-1,0 0 1,0-1-1,-1 6 1,1-1-24,-1 0 1,1 0 0,-1 0-1,-1 0 1,1 0-1,-1 0 1,0 0 0,-5 9-1,4-14-5329,3-9 1892,2-10-3537,6-1-4047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05.12.2024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5</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8</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05.12.2024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05.12.2024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99" Type="http://schemas.openxmlformats.org/officeDocument/2006/relationships/customXml" Target="../ink/ink149.xml"/><Relationship Id="rId21" Type="http://schemas.openxmlformats.org/officeDocument/2006/relationships/customXml" Target="../ink/ink9.xml"/><Relationship Id="rId63" Type="http://schemas.openxmlformats.org/officeDocument/2006/relationships/customXml" Target="../ink/ink30.xml"/><Relationship Id="rId159" Type="http://schemas.openxmlformats.org/officeDocument/2006/relationships/customXml" Target="../ink/ink78.xml"/><Relationship Id="rId324" Type="http://schemas.openxmlformats.org/officeDocument/2006/relationships/image" Target="../media/image160.png"/><Relationship Id="rId170" Type="http://schemas.openxmlformats.org/officeDocument/2006/relationships/image" Target="../media/image84.png"/><Relationship Id="rId226" Type="http://schemas.openxmlformats.org/officeDocument/2006/relationships/image" Target="../media/image112.png"/><Relationship Id="rId268" Type="http://schemas.openxmlformats.org/officeDocument/2006/relationships/customXml" Target="../ink/ink133.xml"/><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5" Type="http://schemas.openxmlformats.org/officeDocument/2006/relationships/customXml" Target="../ink/ink1.xml"/><Relationship Id="rId181" Type="http://schemas.openxmlformats.org/officeDocument/2006/relationships/customXml" Target="../ink/ink89.xml"/><Relationship Id="rId237" Type="http://schemas.openxmlformats.org/officeDocument/2006/relationships/customXml" Target="../ink/ink117.xml"/><Relationship Id="rId279" Type="http://schemas.openxmlformats.org/officeDocument/2006/relationships/image" Target="../media/image138.png"/><Relationship Id="rId43" Type="http://schemas.openxmlformats.org/officeDocument/2006/relationships/customXml" Target="../ink/ink20.xml"/><Relationship Id="rId139" Type="http://schemas.openxmlformats.org/officeDocument/2006/relationships/customXml" Target="../ink/ink68.xml"/><Relationship Id="rId290" Type="http://schemas.openxmlformats.org/officeDocument/2006/relationships/customXml" Target="../ink/ink144.xml"/><Relationship Id="rId304" Type="http://schemas.openxmlformats.org/officeDocument/2006/relationships/image" Target="../media/image150.png"/><Relationship Id="rId85" Type="http://schemas.openxmlformats.org/officeDocument/2006/relationships/customXml" Target="../ink/ink41.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248" Type="http://schemas.openxmlformats.org/officeDocument/2006/relationships/customXml" Target="../ink/ink123.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customXml" Target="../ink/ink157.xml"/><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79.xml"/><Relationship Id="rId217" Type="http://schemas.openxmlformats.org/officeDocument/2006/relationships/customXml" Target="../ink/ink107.xml"/><Relationship Id="rId259" Type="http://schemas.openxmlformats.org/officeDocument/2006/relationships/image" Target="../media/image128.png"/><Relationship Id="rId23" Type="http://schemas.openxmlformats.org/officeDocument/2006/relationships/customXml" Target="../ink/ink10.xml"/><Relationship Id="rId119" Type="http://schemas.openxmlformats.org/officeDocument/2006/relationships/customXml" Target="../ink/ink58.xml"/><Relationship Id="rId270" Type="http://schemas.openxmlformats.org/officeDocument/2006/relationships/customXml" Target="../ink/ink134.xml"/><Relationship Id="rId326" Type="http://schemas.openxmlformats.org/officeDocument/2006/relationships/image" Target="../media/image161.png"/><Relationship Id="rId65" Type="http://schemas.openxmlformats.org/officeDocument/2006/relationships/customXml" Target="../ink/ink31.xml"/><Relationship Id="rId130" Type="http://schemas.openxmlformats.org/officeDocument/2006/relationships/image" Target="../media/image64.png"/><Relationship Id="rId172" Type="http://schemas.openxmlformats.org/officeDocument/2006/relationships/image" Target="../media/image85.png"/><Relationship Id="rId228" Type="http://schemas.openxmlformats.org/officeDocument/2006/relationships/image" Target="../media/image113.png"/><Relationship Id="rId281" Type="http://schemas.openxmlformats.org/officeDocument/2006/relationships/image" Target="../media/image139.png"/><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69.xml"/><Relationship Id="rId7" Type="http://schemas.openxmlformats.org/officeDocument/2006/relationships/customXml" Target="../ink/ink2.xml"/><Relationship Id="rId183" Type="http://schemas.openxmlformats.org/officeDocument/2006/relationships/customXml" Target="../ink/ink90.xml"/><Relationship Id="rId239" Type="http://schemas.openxmlformats.org/officeDocument/2006/relationships/customXml" Target="../ink/ink118.xml"/><Relationship Id="rId250" Type="http://schemas.openxmlformats.org/officeDocument/2006/relationships/customXml" Target="../ink/ink124.xml"/><Relationship Id="rId292" Type="http://schemas.openxmlformats.org/officeDocument/2006/relationships/customXml" Target="../ink/ink145.xml"/><Relationship Id="rId306" Type="http://schemas.openxmlformats.org/officeDocument/2006/relationships/image" Target="../media/image151.png"/><Relationship Id="rId24" Type="http://schemas.openxmlformats.org/officeDocument/2006/relationships/image" Target="../media/image11.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4.png"/><Relationship Id="rId131" Type="http://schemas.openxmlformats.org/officeDocument/2006/relationships/customXml" Target="../ink/ink64.xml"/><Relationship Id="rId327" Type="http://schemas.openxmlformats.org/officeDocument/2006/relationships/customXml" Target="../ink/ink163.xml"/><Relationship Id="rId152" Type="http://schemas.openxmlformats.org/officeDocument/2006/relationships/image" Target="../media/image75.png"/><Relationship Id="rId173" Type="http://schemas.openxmlformats.org/officeDocument/2006/relationships/customXml" Target="../ink/ink85.xml"/><Relationship Id="rId194" Type="http://schemas.openxmlformats.org/officeDocument/2006/relationships/image" Target="../media/image96.png"/><Relationship Id="rId208" Type="http://schemas.openxmlformats.org/officeDocument/2006/relationships/image" Target="../media/image103.png"/><Relationship Id="rId229" Type="http://schemas.openxmlformats.org/officeDocument/2006/relationships/customXml" Target="../ink/ink113.xml"/><Relationship Id="rId240" Type="http://schemas.openxmlformats.org/officeDocument/2006/relationships/image" Target="../media/image119.png"/><Relationship Id="rId261" Type="http://schemas.openxmlformats.org/officeDocument/2006/relationships/image" Target="../media/image129.png"/><Relationship Id="rId14" Type="http://schemas.openxmlformats.org/officeDocument/2006/relationships/image" Target="../media/image6.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282" Type="http://schemas.openxmlformats.org/officeDocument/2006/relationships/customXml" Target="../ink/ink140.xml"/><Relationship Id="rId317" Type="http://schemas.openxmlformats.org/officeDocument/2006/relationships/customXml" Target="../ink/ink158.xml"/><Relationship Id="rId8" Type="http://schemas.openxmlformats.org/officeDocument/2006/relationships/image" Target="../media/image3.png"/><Relationship Id="rId98" Type="http://schemas.openxmlformats.org/officeDocument/2006/relationships/image" Target="../media/image48.png"/><Relationship Id="rId121" Type="http://schemas.openxmlformats.org/officeDocument/2006/relationships/customXml" Target="../ink/ink59.xml"/><Relationship Id="rId142" Type="http://schemas.openxmlformats.org/officeDocument/2006/relationships/image" Target="../media/image70.png"/><Relationship Id="rId163" Type="http://schemas.openxmlformats.org/officeDocument/2006/relationships/customXml" Target="../ink/ink80.xml"/><Relationship Id="rId184" Type="http://schemas.openxmlformats.org/officeDocument/2006/relationships/image" Target="../media/image91.png"/><Relationship Id="rId219" Type="http://schemas.openxmlformats.org/officeDocument/2006/relationships/customXml" Target="../ink/ink108.xml"/><Relationship Id="rId230" Type="http://schemas.openxmlformats.org/officeDocument/2006/relationships/image" Target="../media/image114.png"/><Relationship Id="rId251" Type="http://schemas.openxmlformats.org/officeDocument/2006/relationships/image" Target="../media/image124.pn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272" Type="http://schemas.openxmlformats.org/officeDocument/2006/relationships/customXml" Target="../ink/ink135.xml"/><Relationship Id="rId293" Type="http://schemas.openxmlformats.org/officeDocument/2006/relationships/customXml" Target="../ink/ink146.xml"/><Relationship Id="rId307" Type="http://schemas.openxmlformats.org/officeDocument/2006/relationships/customXml" Target="../ink/ink153.xml"/><Relationship Id="rId328" Type="http://schemas.openxmlformats.org/officeDocument/2006/relationships/image" Target="../media/image162.png"/><Relationship Id="rId88" Type="http://schemas.openxmlformats.org/officeDocument/2006/relationships/image" Target="../media/image43.png"/><Relationship Id="rId111" Type="http://schemas.openxmlformats.org/officeDocument/2006/relationships/customXml" Target="../ink/ink54.xml"/><Relationship Id="rId132" Type="http://schemas.openxmlformats.org/officeDocument/2006/relationships/image" Target="../media/image65.png"/><Relationship Id="rId153" Type="http://schemas.openxmlformats.org/officeDocument/2006/relationships/customXml" Target="../ink/ink75.xml"/><Relationship Id="rId174" Type="http://schemas.openxmlformats.org/officeDocument/2006/relationships/image" Target="../media/image86.png"/><Relationship Id="rId195" Type="http://schemas.openxmlformats.org/officeDocument/2006/relationships/customXml" Target="../ink/ink96.xml"/><Relationship Id="rId209" Type="http://schemas.openxmlformats.org/officeDocument/2006/relationships/customXml" Target="../ink/ink103.xml"/><Relationship Id="rId220" Type="http://schemas.openxmlformats.org/officeDocument/2006/relationships/image" Target="../media/image109.png"/><Relationship Id="rId241" Type="http://schemas.openxmlformats.org/officeDocument/2006/relationships/customXml" Target="../ink/ink119.xml"/><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262" Type="http://schemas.openxmlformats.org/officeDocument/2006/relationships/customXml" Target="../ink/ink130.xml"/><Relationship Id="rId283" Type="http://schemas.openxmlformats.org/officeDocument/2006/relationships/image" Target="../media/image140.png"/><Relationship Id="rId318" Type="http://schemas.openxmlformats.org/officeDocument/2006/relationships/image" Target="../media/image157.png"/><Relationship Id="rId78" Type="http://schemas.openxmlformats.org/officeDocument/2006/relationships/image" Target="../media/image38.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60.png"/><Relationship Id="rId143" Type="http://schemas.openxmlformats.org/officeDocument/2006/relationships/customXml" Target="../ink/ink70.xml"/><Relationship Id="rId164" Type="http://schemas.openxmlformats.org/officeDocument/2006/relationships/image" Target="../media/image81.png"/><Relationship Id="rId185" Type="http://schemas.openxmlformats.org/officeDocument/2006/relationships/customXml" Target="../ink/ink91.xml"/><Relationship Id="rId9" Type="http://schemas.openxmlformats.org/officeDocument/2006/relationships/customXml" Target="../ink/ink3.xml"/><Relationship Id="rId210" Type="http://schemas.openxmlformats.org/officeDocument/2006/relationships/image" Target="../media/image104.png"/><Relationship Id="rId26" Type="http://schemas.openxmlformats.org/officeDocument/2006/relationships/image" Target="../media/image12.png"/><Relationship Id="rId231" Type="http://schemas.openxmlformats.org/officeDocument/2006/relationships/customXml" Target="../ink/ink114.xml"/><Relationship Id="rId252" Type="http://schemas.openxmlformats.org/officeDocument/2006/relationships/customXml" Target="../ink/ink125.xml"/><Relationship Id="rId273" Type="http://schemas.openxmlformats.org/officeDocument/2006/relationships/image" Target="../media/image135.png"/><Relationship Id="rId294" Type="http://schemas.openxmlformats.org/officeDocument/2006/relationships/image" Target="../media/image145.png"/><Relationship Id="rId308" Type="http://schemas.openxmlformats.org/officeDocument/2006/relationships/image" Target="../media/image152.png"/><Relationship Id="rId329" Type="http://schemas.openxmlformats.org/officeDocument/2006/relationships/customXml" Target="../ink/ink164.xml"/><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customXml" Target="../ink/ink43.xml"/><Relationship Id="rId112" Type="http://schemas.openxmlformats.org/officeDocument/2006/relationships/image" Target="../media/image55.png"/><Relationship Id="rId133" Type="http://schemas.openxmlformats.org/officeDocument/2006/relationships/customXml" Target="../ink/ink65.xml"/><Relationship Id="rId154" Type="http://schemas.openxmlformats.org/officeDocument/2006/relationships/image" Target="../media/image76.png"/><Relationship Id="rId175" Type="http://schemas.openxmlformats.org/officeDocument/2006/relationships/customXml" Target="../ink/ink86.xml"/><Relationship Id="rId196" Type="http://schemas.openxmlformats.org/officeDocument/2006/relationships/image" Target="../media/image97.png"/><Relationship Id="rId200" Type="http://schemas.openxmlformats.org/officeDocument/2006/relationships/image" Target="../media/image99.png"/><Relationship Id="rId16" Type="http://schemas.openxmlformats.org/officeDocument/2006/relationships/image" Target="../media/image7.png"/><Relationship Id="rId221" Type="http://schemas.openxmlformats.org/officeDocument/2006/relationships/customXml" Target="../ink/ink109.xml"/><Relationship Id="rId242" Type="http://schemas.openxmlformats.org/officeDocument/2006/relationships/customXml" Target="../ink/ink120.xml"/><Relationship Id="rId263" Type="http://schemas.openxmlformats.org/officeDocument/2006/relationships/image" Target="../media/image130.png"/><Relationship Id="rId284" Type="http://schemas.openxmlformats.org/officeDocument/2006/relationships/customXml" Target="../ink/ink141.xml"/><Relationship Id="rId319" Type="http://schemas.openxmlformats.org/officeDocument/2006/relationships/customXml" Target="../ink/ink159.xml"/><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50.png"/><Relationship Id="rId123" Type="http://schemas.openxmlformats.org/officeDocument/2006/relationships/customXml" Target="../ink/ink60.xml"/><Relationship Id="rId144" Type="http://schemas.openxmlformats.org/officeDocument/2006/relationships/image" Target="../media/image71.png"/><Relationship Id="rId330" Type="http://schemas.openxmlformats.org/officeDocument/2006/relationships/image" Target="../media/image163.png"/><Relationship Id="rId90" Type="http://schemas.openxmlformats.org/officeDocument/2006/relationships/image" Target="../media/image44.png"/><Relationship Id="rId165" Type="http://schemas.openxmlformats.org/officeDocument/2006/relationships/customXml" Target="../ink/ink81.xml"/><Relationship Id="rId186" Type="http://schemas.openxmlformats.org/officeDocument/2006/relationships/image" Target="../media/image92.png"/><Relationship Id="rId211" Type="http://schemas.openxmlformats.org/officeDocument/2006/relationships/customXml" Target="../ink/ink104.xml"/><Relationship Id="rId232" Type="http://schemas.openxmlformats.org/officeDocument/2006/relationships/image" Target="../media/image115.png"/><Relationship Id="rId253" Type="http://schemas.openxmlformats.org/officeDocument/2006/relationships/image" Target="../media/image125.png"/><Relationship Id="rId274" Type="http://schemas.openxmlformats.org/officeDocument/2006/relationships/customXml" Target="../ink/ink136.xml"/><Relationship Id="rId295" Type="http://schemas.openxmlformats.org/officeDocument/2006/relationships/customXml" Target="../ink/ink147.xml"/><Relationship Id="rId309" Type="http://schemas.openxmlformats.org/officeDocument/2006/relationships/customXml" Target="../ink/ink154.xml"/><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image" Target="../media/image66.png"/><Relationship Id="rId320" Type="http://schemas.openxmlformats.org/officeDocument/2006/relationships/image" Target="../media/image158.png"/><Relationship Id="rId80" Type="http://schemas.openxmlformats.org/officeDocument/2006/relationships/image" Target="../media/image39.png"/><Relationship Id="rId155" Type="http://schemas.openxmlformats.org/officeDocument/2006/relationships/customXml" Target="../ink/ink76.xml"/><Relationship Id="rId176" Type="http://schemas.openxmlformats.org/officeDocument/2006/relationships/image" Target="../media/image87.png"/><Relationship Id="rId197" Type="http://schemas.openxmlformats.org/officeDocument/2006/relationships/customXml" Target="../ink/ink97.xml"/><Relationship Id="rId201" Type="http://schemas.openxmlformats.org/officeDocument/2006/relationships/customXml" Target="../ink/ink99.xml"/><Relationship Id="rId222" Type="http://schemas.openxmlformats.org/officeDocument/2006/relationships/image" Target="../media/image110.png"/><Relationship Id="rId243" Type="http://schemas.openxmlformats.org/officeDocument/2006/relationships/image" Target="../media/image120.png"/><Relationship Id="rId264" Type="http://schemas.openxmlformats.org/officeDocument/2006/relationships/customXml" Target="../ink/ink131.xml"/><Relationship Id="rId285" Type="http://schemas.openxmlformats.org/officeDocument/2006/relationships/image" Target="../media/image141.png"/><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image" Target="../media/image61.png"/><Relationship Id="rId310" Type="http://schemas.openxmlformats.org/officeDocument/2006/relationships/image" Target="../media/image153.png"/><Relationship Id="rId70" Type="http://schemas.openxmlformats.org/officeDocument/2006/relationships/image" Target="../media/image34.png"/><Relationship Id="rId91" Type="http://schemas.openxmlformats.org/officeDocument/2006/relationships/customXml" Target="../ink/ink44.xml"/><Relationship Id="rId145" Type="http://schemas.openxmlformats.org/officeDocument/2006/relationships/customXml" Target="../ink/ink71.xml"/><Relationship Id="rId166" Type="http://schemas.openxmlformats.org/officeDocument/2006/relationships/image" Target="../media/image82.png"/><Relationship Id="rId187" Type="http://schemas.openxmlformats.org/officeDocument/2006/relationships/customXml" Target="../ink/ink92.xml"/><Relationship Id="rId331" Type="http://schemas.openxmlformats.org/officeDocument/2006/relationships/customXml" Target="../ink/ink165.xml"/><Relationship Id="rId1" Type="http://schemas.openxmlformats.org/officeDocument/2006/relationships/slideLayout" Target="../slideLayouts/slideLayout12.xml"/><Relationship Id="rId212" Type="http://schemas.openxmlformats.org/officeDocument/2006/relationships/image" Target="../media/image105.png"/><Relationship Id="rId233" Type="http://schemas.openxmlformats.org/officeDocument/2006/relationships/customXml" Target="../ink/ink115.xml"/><Relationship Id="rId254" Type="http://schemas.openxmlformats.org/officeDocument/2006/relationships/customXml" Target="../ink/ink126.xml"/><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6.png"/><Relationship Id="rId275" Type="http://schemas.openxmlformats.org/officeDocument/2006/relationships/image" Target="../media/image136.png"/><Relationship Id="rId296" Type="http://schemas.openxmlformats.org/officeDocument/2006/relationships/image" Target="../media/image146.png"/><Relationship Id="rId300" Type="http://schemas.openxmlformats.org/officeDocument/2006/relationships/image" Target="../media/image148.png"/><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customXml" Target="../ink/ink66.xml"/><Relationship Id="rId156" Type="http://schemas.openxmlformats.org/officeDocument/2006/relationships/image" Target="../media/image77.png"/><Relationship Id="rId177" Type="http://schemas.openxmlformats.org/officeDocument/2006/relationships/customXml" Target="../ink/ink87.xml"/><Relationship Id="rId198" Type="http://schemas.openxmlformats.org/officeDocument/2006/relationships/image" Target="../media/image98.png"/><Relationship Id="rId321" Type="http://schemas.openxmlformats.org/officeDocument/2006/relationships/customXml" Target="../ink/ink160.xml"/><Relationship Id="rId202" Type="http://schemas.openxmlformats.org/officeDocument/2006/relationships/image" Target="../media/image100.png"/><Relationship Id="rId223" Type="http://schemas.openxmlformats.org/officeDocument/2006/relationships/customXml" Target="../ink/ink110.xml"/><Relationship Id="rId244" Type="http://schemas.openxmlformats.org/officeDocument/2006/relationships/customXml" Target="../ink/ink121.xml"/><Relationship Id="rId18" Type="http://schemas.openxmlformats.org/officeDocument/2006/relationships/image" Target="../media/image8.png"/><Relationship Id="rId39" Type="http://schemas.openxmlformats.org/officeDocument/2006/relationships/customXml" Target="../ink/ink18.xml"/><Relationship Id="rId265" Type="http://schemas.openxmlformats.org/officeDocument/2006/relationships/image" Target="../media/image131.png"/><Relationship Id="rId286" Type="http://schemas.openxmlformats.org/officeDocument/2006/relationships/customXml" Target="../ink/ink142.xml"/><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61.xml"/><Relationship Id="rId146" Type="http://schemas.openxmlformats.org/officeDocument/2006/relationships/image" Target="../media/image72.png"/><Relationship Id="rId167" Type="http://schemas.openxmlformats.org/officeDocument/2006/relationships/customXml" Target="../ink/ink82.xml"/><Relationship Id="rId188" Type="http://schemas.openxmlformats.org/officeDocument/2006/relationships/image" Target="../media/image93.png"/><Relationship Id="rId311" Type="http://schemas.openxmlformats.org/officeDocument/2006/relationships/customXml" Target="../ink/ink155.xml"/><Relationship Id="rId332" Type="http://schemas.openxmlformats.org/officeDocument/2006/relationships/image" Target="../media/image164.png"/><Relationship Id="rId71" Type="http://schemas.openxmlformats.org/officeDocument/2006/relationships/customXml" Target="../ink/ink34.xml"/><Relationship Id="rId92" Type="http://schemas.openxmlformats.org/officeDocument/2006/relationships/image" Target="../media/image45.png"/><Relationship Id="rId213" Type="http://schemas.openxmlformats.org/officeDocument/2006/relationships/customXml" Target="../ink/ink105.xml"/><Relationship Id="rId234" Type="http://schemas.openxmlformats.org/officeDocument/2006/relationships/image" Target="../media/image116.png"/><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image" Target="../media/image126.png"/><Relationship Id="rId276" Type="http://schemas.openxmlformats.org/officeDocument/2006/relationships/customXml" Target="../ink/ink137.xml"/><Relationship Id="rId297" Type="http://schemas.openxmlformats.org/officeDocument/2006/relationships/customXml" Target="../ink/ink148.xml"/><Relationship Id="rId40" Type="http://schemas.openxmlformats.org/officeDocument/2006/relationships/image" Target="../media/image19.png"/><Relationship Id="rId115" Type="http://schemas.openxmlformats.org/officeDocument/2006/relationships/customXml" Target="../ink/ink56.xml"/><Relationship Id="rId136" Type="http://schemas.openxmlformats.org/officeDocument/2006/relationships/image" Target="../media/image67.png"/><Relationship Id="rId157" Type="http://schemas.openxmlformats.org/officeDocument/2006/relationships/customXml" Target="../ink/ink77.xml"/><Relationship Id="rId178" Type="http://schemas.openxmlformats.org/officeDocument/2006/relationships/image" Target="../media/image88.png"/><Relationship Id="rId301" Type="http://schemas.openxmlformats.org/officeDocument/2006/relationships/customXml" Target="../ink/ink150.xml"/><Relationship Id="rId322" Type="http://schemas.openxmlformats.org/officeDocument/2006/relationships/image" Target="../media/image159.png"/><Relationship Id="rId61" Type="http://schemas.openxmlformats.org/officeDocument/2006/relationships/customXml" Target="../ink/ink29.xml"/><Relationship Id="rId82" Type="http://schemas.openxmlformats.org/officeDocument/2006/relationships/image" Target="../media/image40.png"/><Relationship Id="rId199" Type="http://schemas.openxmlformats.org/officeDocument/2006/relationships/customXml" Target="../ink/ink98.xml"/><Relationship Id="rId203" Type="http://schemas.openxmlformats.org/officeDocument/2006/relationships/customXml" Target="../ink/ink100.xml"/><Relationship Id="rId19" Type="http://schemas.openxmlformats.org/officeDocument/2006/relationships/customXml" Target="../ink/ink8.xml"/><Relationship Id="rId224" Type="http://schemas.openxmlformats.org/officeDocument/2006/relationships/image" Target="../media/image111.png"/><Relationship Id="rId245" Type="http://schemas.openxmlformats.org/officeDocument/2006/relationships/image" Target="../media/image121.png"/><Relationship Id="rId266" Type="http://schemas.openxmlformats.org/officeDocument/2006/relationships/customXml" Target="../ink/ink132.xml"/><Relationship Id="rId287" Type="http://schemas.openxmlformats.org/officeDocument/2006/relationships/image" Target="../media/image142.png"/><Relationship Id="rId30" Type="http://schemas.openxmlformats.org/officeDocument/2006/relationships/image" Target="../media/image14.png"/><Relationship Id="rId105" Type="http://schemas.openxmlformats.org/officeDocument/2006/relationships/customXml" Target="../ink/ink51.xml"/><Relationship Id="rId126" Type="http://schemas.openxmlformats.org/officeDocument/2006/relationships/image" Target="../media/image62.png"/><Relationship Id="rId147" Type="http://schemas.openxmlformats.org/officeDocument/2006/relationships/customXml" Target="../ink/ink72.xml"/><Relationship Id="rId168" Type="http://schemas.openxmlformats.org/officeDocument/2006/relationships/image" Target="../media/image83.png"/><Relationship Id="rId312" Type="http://schemas.openxmlformats.org/officeDocument/2006/relationships/image" Target="../media/image154.png"/><Relationship Id="rId333" Type="http://schemas.openxmlformats.org/officeDocument/2006/relationships/customXml" Target="../ink/ink166.xml"/><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189" Type="http://schemas.openxmlformats.org/officeDocument/2006/relationships/customXml" Target="../ink/ink93.xml"/><Relationship Id="rId3" Type="http://schemas.openxmlformats.org/officeDocument/2006/relationships/image" Target="../media/image1.jpeg"/><Relationship Id="rId214" Type="http://schemas.openxmlformats.org/officeDocument/2006/relationships/image" Target="../media/image106.png"/><Relationship Id="rId235" Type="http://schemas.openxmlformats.org/officeDocument/2006/relationships/customXml" Target="../ink/ink116.xml"/><Relationship Id="rId256" Type="http://schemas.openxmlformats.org/officeDocument/2006/relationships/customXml" Target="../ink/ink127.xml"/><Relationship Id="rId277" Type="http://schemas.openxmlformats.org/officeDocument/2006/relationships/image" Target="../media/image137.png"/><Relationship Id="rId298" Type="http://schemas.openxmlformats.org/officeDocument/2006/relationships/image" Target="../media/image147.png"/><Relationship Id="rId116" Type="http://schemas.openxmlformats.org/officeDocument/2006/relationships/image" Target="../media/image57.png"/><Relationship Id="rId137" Type="http://schemas.openxmlformats.org/officeDocument/2006/relationships/customXml" Target="../ink/ink67.xml"/><Relationship Id="rId158" Type="http://schemas.openxmlformats.org/officeDocument/2006/relationships/image" Target="../media/image78.png"/><Relationship Id="rId302" Type="http://schemas.openxmlformats.org/officeDocument/2006/relationships/image" Target="../media/image149.png"/><Relationship Id="rId323" Type="http://schemas.openxmlformats.org/officeDocument/2006/relationships/customXml" Target="../ink/ink161.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179" Type="http://schemas.openxmlformats.org/officeDocument/2006/relationships/customXml" Target="../ink/ink88.xml"/><Relationship Id="rId190" Type="http://schemas.openxmlformats.org/officeDocument/2006/relationships/image" Target="../media/image94.png"/><Relationship Id="rId204" Type="http://schemas.openxmlformats.org/officeDocument/2006/relationships/image" Target="../media/image101.png"/><Relationship Id="rId225" Type="http://schemas.openxmlformats.org/officeDocument/2006/relationships/customXml" Target="../ink/ink111.xml"/><Relationship Id="rId246" Type="http://schemas.openxmlformats.org/officeDocument/2006/relationships/customXml" Target="../ink/ink122.xml"/><Relationship Id="rId267" Type="http://schemas.openxmlformats.org/officeDocument/2006/relationships/image" Target="../media/image132.png"/><Relationship Id="rId288" Type="http://schemas.openxmlformats.org/officeDocument/2006/relationships/customXml" Target="../ink/ink143.xml"/><Relationship Id="rId106" Type="http://schemas.openxmlformats.org/officeDocument/2006/relationships/image" Target="../media/image52.png"/><Relationship Id="rId127" Type="http://schemas.openxmlformats.org/officeDocument/2006/relationships/customXml" Target="../ink/ink62.xml"/><Relationship Id="rId313" Type="http://schemas.openxmlformats.org/officeDocument/2006/relationships/customXml" Target="../ink/ink156.xml"/><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image" Target="../media/image46.png"/><Relationship Id="rId148" Type="http://schemas.openxmlformats.org/officeDocument/2006/relationships/image" Target="../media/image73.png"/><Relationship Id="rId169" Type="http://schemas.openxmlformats.org/officeDocument/2006/relationships/customXml" Target="../ink/ink83.xml"/><Relationship Id="rId334" Type="http://schemas.openxmlformats.org/officeDocument/2006/relationships/image" Target="../media/image165.png"/><Relationship Id="rId4" Type="http://schemas.openxmlformats.org/officeDocument/2006/relationships/hyperlink" Target="http://www.bernhardkoester.de/vorlesungen/inhalt.html" TargetMode="External"/><Relationship Id="rId180" Type="http://schemas.openxmlformats.org/officeDocument/2006/relationships/image" Target="../media/image89.png"/><Relationship Id="rId215" Type="http://schemas.openxmlformats.org/officeDocument/2006/relationships/customXml" Target="../ink/ink106.xml"/><Relationship Id="rId236" Type="http://schemas.openxmlformats.org/officeDocument/2006/relationships/image" Target="../media/image117.png"/><Relationship Id="rId257" Type="http://schemas.openxmlformats.org/officeDocument/2006/relationships/image" Target="../media/image127.png"/><Relationship Id="rId278" Type="http://schemas.openxmlformats.org/officeDocument/2006/relationships/customXml" Target="../ink/ink138.xml"/><Relationship Id="rId303" Type="http://schemas.openxmlformats.org/officeDocument/2006/relationships/customXml" Target="../ink/ink151.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191" Type="http://schemas.openxmlformats.org/officeDocument/2006/relationships/customXml" Target="../ink/ink94.xml"/><Relationship Id="rId205" Type="http://schemas.openxmlformats.org/officeDocument/2006/relationships/customXml" Target="../ink/ink101.xml"/><Relationship Id="rId247" Type="http://schemas.openxmlformats.org/officeDocument/2006/relationships/image" Target="../media/image122.png"/><Relationship Id="rId107" Type="http://schemas.openxmlformats.org/officeDocument/2006/relationships/customXml" Target="../ink/ink52.xml"/><Relationship Id="rId289" Type="http://schemas.openxmlformats.org/officeDocument/2006/relationships/image" Target="../media/image143.png"/><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customXml" Target="../ink/ink73.xml"/><Relationship Id="rId314" Type="http://schemas.openxmlformats.org/officeDocument/2006/relationships/image" Target="../media/image155.png"/><Relationship Id="rId95" Type="http://schemas.openxmlformats.org/officeDocument/2006/relationships/customXml" Target="../ink/ink46.xml"/><Relationship Id="rId160" Type="http://schemas.openxmlformats.org/officeDocument/2006/relationships/image" Target="../media/image79.png"/><Relationship Id="rId216" Type="http://schemas.openxmlformats.org/officeDocument/2006/relationships/image" Target="../media/image107.png"/><Relationship Id="rId258" Type="http://schemas.openxmlformats.org/officeDocument/2006/relationships/customXml" Target="../ink/ink128.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customXml" Target="../ink/ink162.xml"/><Relationship Id="rId171" Type="http://schemas.openxmlformats.org/officeDocument/2006/relationships/customXml" Target="../ink/ink84.xml"/><Relationship Id="rId227" Type="http://schemas.openxmlformats.org/officeDocument/2006/relationships/customXml" Target="../ink/ink112.xml"/><Relationship Id="rId269" Type="http://schemas.openxmlformats.org/officeDocument/2006/relationships/image" Target="../media/image133.png"/><Relationship Id="rId33" Type="http://schemas.openxmlformats.org/officeDocument/2006/relationships/customXml" Target="../ink/ink15.xml"/><Relationship Id="rId129" Type="http://schemas.openxmlformats.org/officeDocument/2006/relationships/customXml" Target="../ink/ink63.xml"/><Relationship Id="rId280" Type="http://schemas.openxmlformats.org/officeDocument/2006/relationships/customXml" Target="../ink/ink139.xml"/><Relationship Id="rId75" Type="http://schemas.openxmlformats.org/officeDocument/2006/relationships/customXml" Target="../ink/ink36.xml"/><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2.png"/><Relationship Id="rId238" Type="http://schemas.openxmlformats.org/officeDocument/2006/relationships/image" Target="../media/image118.png"/><Relationship Id="rId291" Type="http://schemas.openxmlformats.org/officeDocument/2006/relationships/image" Target="../media/image144.png"/><Relationship Id="rId305" Type="http://schemas.openxmlformats.org/officeDocument/2006/relationships/customXml" Target="../ink/ink152.xml"/><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4.xml"/><Relationship Id="rId193" Type="http://schemas.openxmlformats.org/officeDocument/2006/relationships/customXml" Target="../ink/ink95.xml"/><Relationship Id="rId207" Type="http://schemas.openxmlformats.org/officeDocument/2006/relationships/customXml" Target="../ink/ink102.xml"/><Relationship Id="rId249" Type="http://schemas.openxmlformats.org/officeDocument/2006/relationships/image" Target="../media/image123.png"/><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customXml" Target="../ink/ink129.xml"/><Relationship Id="rId316" Type="http://schemas.openxmlformats.org/officeDocument/2006/relationships/image" Target="../media/image156.png"/><Relationship Id="rId55" Type="http://schemas.openxmlformats.org/officeDocument/2006/relationships/customXml" Target="../ink/ink26.xml"/><Relationship Id="rId97" Type="http://schemas.openxmlformats.org/officeDocument/2006/relationships/customXml" Target="../ink/ink47.xml"/><Relationship Id="rId120" Type="http://schemas.openxmlformats.org/officeDocument/2006/relationships/image" Target="../media/image59.png"/><Relationship Id="rId162" Type="http://schemas.openxmlformats.org/officeDocument/2006/relationships/image" Target="../media/image80.png"/><Relationship Id="rId218" Type="http://schemas.openxmlformats.org/officeDocument/2006/relationships/image" Target="../media/image108.png"/><Relationship Id="rId271" Type="http://schemas.openxmlformats.org/officeDocument/2006/relationships/image" Target="../media/image134.png"/></Relationships>
</file>

<file path=ppt/slides/_rels/slide10.xml.rels><?xml version="1.0" encoding="UTF-8" standalone="yes"?>
<Relationships xmlns="http://schemas.openxmlformats.org/package/2006/relationships"><Relationship Id="rId117" Type="http://schemas.openxmlformats.org/officeDocument/2006/relationships/customXml" Target="../ink/ink1659.xml"/><Relationship Id="rId21" Type="http://schemas.openxmlformats.org/officeDocument/2006/relationships/image" Target="../media/image362.png"/><Relationship Id="rId324" Type="http://schemas.openxmlformats.org/officeDocument/2006/relationships/image" Target="../media/image510.png"/><Relationship Id="rId531" Type="http://schemas.openxmlformats.org/officeDocument/2006/relationships/image" Target="../media/image612.png"/><Relationship Id="rId170" Type="http://schemas.openxmlformats.org/officeDocument/2006/relationships/image" Target="../media/image435.png"/><Relationship Id="rId268" Type="http://schemas.openxmlformats.org/officeDocument/2006/relationships/image" Target="../media/image483.png"/><Relationship Id="rId475" Type="http://schemas.openxmlformats.org/officeDocument/2006/relationships/image" Target="../media/image584.png"/><Relationship Id="rId32" Type="http://schemas.openxmlformats.org/officeDocument/2006/relationships/customXml" Target="../ink/ink1616.xml"/><Relationship Id="rId128" Type="http://schemas.openxmlformats.org/officeDocument/2006/relationships/customXml" Target="../ink/ink1665.xml"/><Relationship Id="rId335" Type="http://schemas.openxmlformats.org/officeDocument/2006/relationships/customXml" Target="../ink/ink1771.xml"/><Relationship Id="rId542" Type="http://schemas.openxmlformats.org/officeDocument/2006/relationships/image" Target="../media/image617.png"/><Relationship Id="rId181" Type="http://schemas.openxmlformats.org/officeDocument/2006/relationships/customXml" Target="../ink/ink1692.xml"/><Relationship Id="rId402" Type="http://schemas.openxmlformats.org/officeDocument/2006/relationships/image" Target="../media/image548.png"/><Relationship Id="rId279" Type="http://schemas.openxmlformats.org/officeDocument/2006/relationships/image" Target="../media/image488.png"/><Relationship Id="rId486" Type="http://schemas.openxmlformats.org/officeDocument/2006/relationships/customXml" Target="../ink/ink1848.xml"/><Relationship Id="rId43" Type="http://schemas.openxmlformats.org/officeDocument/2006/relationships/image" Target="../media/image373.png"/><Relationship Id="rId139" Type="http://schemas.openxmlformats.org/officeDocument/2006/relationships/customXml" Target="../ink/ink1671.xml"/><Relationship Id="rId346" Type="http://schemas.openxmlformats.org/officeDocument/2006/relationships/image" Target="../media/image521.png"/><Relationship Id="rId553" Type="http://schemas.openxmlformats.org/officeDocument/2006/relationships/customXml" Target="../ink/ink1882.xml"/><Relationship Id="rId192" Type="http://schemas.openxmlformats.org/officeDocument/2006/relationships/image" Target="../media/image446.png"/><Relationship Id="rId206" Type="http://schemas.openxmlformats.org/officeDocument/2006/relationships/customXml" Target="../ink/ink1705.xml"/><Relationship Id="rId413" Type="http://schemas.openxmlformats.org/officeDocument/2006/relationships/customXml" Target="../ink/ink1811.xml"/><Relationship Id="rId497" Type="http://schemas.openxmlformats.org/officeDocument/2006/relationships/image" Target="../media/image595.png"/><Relationship Id="rId357" Type="http://schemas.openxmlformats.org/officeDocument/2006/relationships/image" Target="../media/image526.png"/><Relationship Id="rId54" Type="http://schemas.openxmlformats.org/officeDocument/2006/relationships/customXml" Target="../ink/ink1627.xml"/><Relationship Id="rId217" Type="http://schemas.openxmlformats.org/officeDocument/2006/relationships/customXml" Target="../ink/ink1711.xml"/><Relationship Id="rId564" Type="http://schemas.openxmlformats.org/officeDocument/2006/relationships/image" Target="../media/image628.png"/><Relationship Id="rId424" Type="http://schemas.openxmlformats.org/officeDocument/2006/relationships/customXml" Target="../ink/ink1817.xml"/><Relationship Id="rId270" Type="http://schemas.openxmlformats.org/officeDocument/2006/relationships/image" Target="../media/image484.png"/><Relationship Id="rId65" Type="http://schemas.openxmlformats.org/officeDocument/2006/relationships/image" Target="../media/image384.png"/><Relationship Id="rId130" Type="http://schemas.openxmlformats.org/officeDocument/2006/relationships/image" Target="../media/image415.png"/><Relationship Id="rId368" Type="http://schemas.openxmlformats.org/officeDocument/2006/relationships/customXml" Target="../ink/ink1788.xml"/><Relationship Id="rId172" Type="http://schemas.openxmlformats.org/officeDocument/2006/relationships/image" Target="../media/image436.png"/><Relationship Id="rId228" Type="http://schemas.openxmlformats.org/officeDocument/2006/relationships/image" Target="../media/image463.png"/><Relationship Id="rId435" Type="http://schemas.openxmlformats.org/officeDocument/2006/relationships/image" Target="../media/image564.png"/><Relationship Id="rId477" Type="http://schemas.openxmlformats.org/officeDocument/2006/relationships/image" Target="../media/image585.png"/><Relationship Id="rId281" Type="http://schemas.openxmlformats.org/officeDocument/2006/relationships/image" Target="../media/image489.png"/><Relationship Id="rId337" Type="http://schemas.openxmlformats.org/officeDocument/2006/relationships/customXml" Target="../ink/ink1772.xml"/><Relationship Id="rId502" Type="http://schemas.openxmlformats.org/officeDocument/2006/relationships/customXml" Target="../ink/ink1856.xml"/><Relationship Id="rId34" Type="http://schemas.openxmlformats.org/officeDocument/2006/relationships/customXml" Target="../ink/ink1617.xml"/><Relationship Id="rId76" Type="http://schemas.openxmlformats.org/officeDocument/2006/relationships/customXml" Target="../ink/ink1638.xml"/><Relationship Id="rId141" Type="http://schemas.openxmlformats.org/officeDocument/2006/relationships/customXml" Target="../ink/ink1672.xml"/><Relationship Id="rId379" Type="http://schemas.openxmlformats.org/officeDocument/2006/relationships/customXml" Target="../ink/ink1794.xml"/><Relationship Id="rId544" Type="http://schemas.openxmlformats.org/officeDocument/2006/relationships/image" Target="../media/image618.png"/><Relationship Id="rId7" Type="http://schemas.openxmlformats.org/officeDocument/2006/relationships/image" Target="../media/image355.png"/><Relationship Id="rId183" Type="http://schemas.openxmlformats.org/officeDocument/2006/relationships/customXml" Target="../ink/ink1693.xml"/><Relationship Id="rId239" Type="http://schemas.openxmlformats.org/officeDocument/2006/relationships/customXml" Target="../ink/ink1722.xml"/><Relationship Id="rId390" Type="http://schemas.openxmlformats.org/officeDocument/2006/relationships/image" Target="../media/image542.png"/><Relationship Id="rId404" Type="http://schemas.openxmlformats.org/officeDocument/2006/relationships/image" Target="../media/image549.png"/><Relationship Id="rId446" Type="http://schemas.openxmlformats.org/officeDocument/2006/relationships/customXml" Target="../ink/ink1828.xml"/><Relationship Id="rId250" Type="http://schemas.openxmlformats.org/officeDocument/2006/relationships/image" Target="../media/image474.png"/><Relationship Id="rId292" Type="http://schemas.openxmlformats.org/officeDocument/2006/relationships/image" Target="../media/image494.png"/><Relationship Id="rId306" Type="http://schemas.openxmlformats.org/officeDocument/2006/relationships/image" Target="../media/image501.png"/><Relationship Id="rId488" Type="http://schemas.openxmlformats.org/officeDocument/2006/relationships/customXml" Target="../ink/ink1849.xml"/><Relationship Id="rId45" Type="http://schemas.openxmlformats.org/officeDocument/2006/relationships/image" Target="../media/image374.png"/><Relationship Id="rId87" Type="http://schemas.openxmlformats.org/officeDocument/2006/relationships/image" Target="../media/image394.png"/><Relationship Id="rId110" Type="http://schemas.openxmlformats.org/officeDocument/2006/relationships/image" Target="../media/image406.png"/><Relationship Id="rId348" Type="http://schemas.openxmlformats.org/officeDocument/2006/relationships/customXml" Target="../ink/ink1778.xml"/><Relationship Id="rId513" Type="http://schemas.openxmlformats.org/officeDocument/2006/relationships/image" Target="../media/image603.png"/><Relationship Id="rId555" Type="http://schemas.openxmlformats.org/officeDocument/2006/relationships/customXml" Target="../ink/ink1883.xml"/><Relationship Id="rId152" Type="http://schemas.openxmlformats.org/officeDocument/2006/relationships/image" Target="../media/image426.png"/><Relationship Id="rId194" Type="http://schemas.openxmlformats.org/officeDocument/2006/relationships/customXml" Target="../ink/ink1699.xml"/><Relationship Id="rId208" Type="http://schemas.openxmlformats.org/officeDocument/2006/relationships/customXml" Target="../ink/ink1706.xml"/><Relationship Id="rId415" Type="http://schemas.openxmlformats.org/officeDocument/2006/relationships/customXml" Target="../ink/ink1812.xml"/><Relationship Id="rId457" Type="http://schemas.openxmlformats.org/officeDocument/2006/relationships/image" Target="../media/image575.png"/><Relationship Id="rId261" Type="http://schemas.openxmlformats.org/officeDocument/2006/relationships/customXml" Target="../ink/ink1733.xml"/><Relationship Id="rId499" Type="http://schemas.openxmlformats.org/officeDocument/2006/relationships/image" Target="../media/image596.png"/><Relationship Id="rId14" Type="http://schemas.openxmlformats.org/officeDocument/2006/relationships/customXml" Target="../ink/ink1607.xml"/><Relationship Id="rId56" Type="http://schemas.openxmlformats.org/officeDocument/2006/relationships/customXml" Target="../ink/ink1628.xml"/><Relationship Id="rId317" Type="http://schemas.openxmlformats.org/officeDocument/2006/relationships/customXml" Target="../ink/ink1762.xml"/><Relationship Id="rId359" Type="http://schemas.openxmlformats.org/officeDocument/2006/relationships/image" Target="../media/image527.png"/><Relationship Id="rId524" Type="http://schemas.openxmlformats.org/officeDocument/2006/relationships/customXml" Target="../ink/ink1867.xml"/><Relationship Id="rId566" Type="http://schemas.openxmlformats.org/officeDocument/2006/relationships/image" Target="../media/image630.png"/><Relationship Id="rId98" Type="http://schemas.openxmlformats.org/officeDocument/2006/relationships/customXml" Target="../ink/ink1649.xml"/><Relationship Id="rId121" Type="http://schemas.openxmlformats.org/officeDocument/2006/relationships/image" Target="../media/image411.png"/><Relationship Id="rId163" Type="http://schemas.openxmlformats.org/officeDocument/2006/relationships/customXml" Target="../ink/ink1683.xml"/><Relationship Id="rId219" Type="http://schemas.openxmlformats.org/officeDocument/2006/relationships/customXml" Target="../ink/ink1712.xml"/><Relationship Id="rId370" Type="http://schemas.openxmlformats.org/officeDocument/2006/relationships/customXml" Target="../ink/ink1789.xml"/><Relationship Id="rId426" Type="http://schemas.openxmlformats.org/officeDocument/2006/relationships/customXml" Target="../ink/ink1818.xml"/><Relationship Id="rId230" Type="http://schemas.openxmlformats.org/officeDocument/2006/relationships/image" Target="../media/image464.png"/><Relationship Id="rId468" Type="http://schemas.openxmlformats.org/officeDocument/2006/relationships/customXml" Target="../ink/ink1839.xml"/><Relationship Id="rId25" Type="http://schemas.openxmlformats.org/officeDocument/2006/relationships/image" Target="../media/image364.png"/><Relationship Id="rId67" Type="http://schemas.openxmlformats.org/officeDocument/2006/relationships/image" Target="../media/image385.png"/><Relationship Id="rId272" Type="http://schemas.openxmlformats.org/officeDocument/2006/relationships/image" Target="../media/image485.png"/><Relationship Id="rId328" Type="http://schemas.openxmlformats.org/officeDocument/2006/relationships/image" Target="../media/image512.png"/><Relationship Id="rId535" Type="http://schemas.openxmlformats.org/officeDocument/2006/relationships/image" Target="../media/image614.png"/><Relationship Id="rId132" Type="http://schemas.openxmlformats.org/officeDocument/2006/relationships/image" Target="../media/image416.png"/><Relationship Id="rId174" Type="http://schemas.openxmlformats.org/officeDocument/2006/relationships/image" Target="../media/image437.png"/><Relationship Id="rId381" Type="http://schemas.openxmlformats.org/officeDocument/2006/relationships/customXml" Target="../ink/ink1795.xml"/><Relationship Id="rId241" Type="http://schemas.openxmlformats.org/officeDocument/2006/relationships/customXml" Target="../ink/ink1723.xml"/><Relationship Id="rId437" Type="http://schemas.openxmlformats.org/officeDocument/2006/relationships/image" Target="../media/image565.png"/><Relationship Id="rId479" Type="http://schemas.openxmlformats.org/officeDocument/2006/relationships/image" Target="../media/image586.png"/><Relationship Id="rId36" Type="http://schemas.openxmlformats.org/officeDocument/2006/relationships/customXml" Target="../ink/ink1618.xml"/><Relationship Id="rId283" Type="http://schemas.openxmlformats.org/officeDocument/2006/relationships/image" Target="../media/image490.png"/><Relationship Id="rId339" Type="http://schemas.openxmlformats.org/officeDocument/2006/relationships/customXml" Target="../ink/ink1773.xml"/><Relationship Id="rId490" Type="http://schemas.openxmlformats.org/officeDocument/2006/relationships/customXml" Target="../ink/ink1850.xml"/><Relationship Id="rId504" Type="http://schemas.openxmlformats.org/officeDocument/2006/relationships/customXml" Target="../ink/ink1857.xml"/><Relationship Id="rId546" Type="http://schemas.openxmlformats.org/officeDocument/2006/relationships/image" Target="../media/image619.png"/><Relationship Id="rId78" Type="http://schemas.openxmlformats.org/officeDocument/2006/relationships/customXml" Target="../ink/ink1639.xml"/><Relationship Id="rId101" Type="http://schemas.openxmlformats.org/officeDocument/2006/relationships/image" Target="../media/image402.png"/><Relationship Id="rId143" Type="http://schemas.openxmlformats.org/officeDocument/2006/relationships/customXml" Target="../ink/ink1673.xml"/><Relationship Id="rId185" Type="http://schemas.openxmlformats.org/officeDocument/2006/relationships/customXml" Target="../ink/ink1694.xml"/><Relationship Id="rId350" Type="http://schemas.openxmlformats.org/officeDocument/2006/relationships/customXml" Target="../ink/ink1779.xml"/><Relationship Id="rId406" Type="http://schemas.openxmlformats.org/officeDocument/2006/relationships/image" Target="../media/image550.png"/><Relationship Id="rId9" Type="http://schemas.openxmlformats.org/officeDocument/2006/relationships/image" Target="../media/image356.png"/><Relationship Id="rId210" Type="http://schemas.openxmlformats.org/officeDocument/2006/relationships/customXml" Target="../ink/ink1707.xml"/><Relationship Id="rId392" Type="http://schemas.openxmlformats.org/officeDocument/2006/relationships/image" Target="../media/image543.png"/><Relationship Id="rId448" Type="http://schemas.openxmlformats.org/officeDocument/2006/relationships/customXml" Target="../ink/ink1829.xml"/><Relationship Id="rId252" Type="http://schemas.openxmlformats.org/officeDocument/2006/relationships/image" Target="../media/image475.png"/><Relationship Id="rId294" Type="http://schemas.openxmlformats.org/officeDocument/2006/relationships/image" Target="../media/image495.png"/><Relationship Id="rId308" Type="http://schemas.openxmlformats.org/officeDocument/2006/relationships/image" Target="../media/image502.png"/><Relationship Id="rId515" Type="http://schemas.openxmlformats.org/officeDocument/2006/relationships/image" Target="../media/image604.png"/><Relationship Id="rId47" Type="http://schemas.openxmlformats.org/officeDocument/2006/relationships/image" Target="../media/image375.png"/><Relationship Id="rId89" Type="http://schemas.openxmlformats.org/officeDocument/2006/relationships/image" Target="../media/image395.png"/><Relationship Id="rId112" Type="http://schemas.openxmlformats.org/officeDocument/2006/relationships/image" Target="../media/image407.png"/><Relationship Id="rId154" Type="http://schemas.openxmlformats.org/officeDocument/2006/relationships/image" Target="../media/image427.png"/><Relationship Id="rId361" Type="http://schemas.openxmlformats.org/officeDocument/2006/relationships/image" Target="../media/image528.png"/><Relationship Id="rId557" Type="http://schemas.openxmlformats.org/officeDocument/2006/relationships/customXml" Target="../ink/ink1884.xml"/><Relationship Id="rId196" Type="http://schemas.openxmlformats.org/officeDocument/2006/relationships/customXml" Target="../ink/ink1700.xml"/><Relationship Id="rId417" Type="http://schemas.openxmlformats.org/officeDocument/2006/relationships/customXml" Target="../ink/ink1813.xml"/><Relationship Id="rId459" Type="http://schemas.openxmlformats.org/officeDocument/2006/relationships/image" Target="../media/image576.png"/><Relationship Id="rId16" Type="http://schemas.openxmlformats.org/officeDocument/2006/relationships/customXml" Target="../ink/ink1608.xml"/><Relationship Id="rId221" Type="http://schemas.openxmlformats.org/officeDocument/2006/relationships/customXml" Target="../ink/ink1713.xml"/><Relationship Id="rId263" Type="http://schemas.openxmlformats.org/officeDocument/2006/relationships/customXml" Target="../ink/ink1734.xml"/><Relationship Id="rId319" Type="http://schemas.openxmlformats.org/officeDocument/2006/relationships/customXml" Target="../ink/ink1763.xml"/><Relationship Id="rId470" Type="http://schemas.openxmlformats.org/officeDocument/2006/relationships/customXml" Target="../ink/ink1840.xml"/><Relationship Id="rId526" Type="http://schemas.openxmlformats.org/officeDocument/2006/relationships/customXml" Target="../ink/ink1868.xml"/><Relationship Id="rId58" Type="http://schemas.openxmlformats.org/officeDocument/2006/relationships/customXml" Target="../ink/ink1629.xml"/><Relationship Id="rId123" Type="http://schemas.openxmlformats.org/officeDocument/2006/relationships/image" Target="../media/image412.png"/><Relationship Id="rId330" Type="http://schemas.openxmlformats.org/officeDocument/2006/relationships/image" Target="../media/image513.png"/><Relationship Id="rId165" Type="http://schemas.openxmlformats.org/officeDocument/2006/relationships/customXml" Target="../ink/ink1684.xml"/><Relationship Id="rId372" Type="http://schemas.openxmlformats.org/officeDocument/2006/relationships/customXml" Target="../ink/ink1790.xml"/><Relationship Id="rId428" Type="http://schemas.openxmlformats.org/officeDocument/2006/relationships/customXml" Target="../ink/ink1819.xml"/><Relationship Id="rId232" Type="http://schemas.openxmlformats.org/officeDocument/2006/relationships/image" Target="../media/image465.png"/><Relationship Id="rId274" Type="http://schemas.openxmlformats.org/officeDocument/2006/relationships/image" Target="../media/image486.png"/><Relationship Id="rId481" Type="http://schemas.openxmlformats.org/officeDocument/2006/relationships/image" Target="../media/image587.png"/><Relationship Id="rId27" Type="http://schemas.openxmlformats.org/officeDocument/2006/relationships/image" Target="../media/image365.png"/><Relationship Id="rId69" Type="http://schemas.openxmlformats.org/officeDocument/2006/relationships/image" Target="../media/image386.png"/><Relationship Id="rId134" Type="http://schemas.openxmlformats.org/officeDocument/2006/relationships/image" Target="../media/image417.png"/><Relationship Id="rId537" Type="http://schemas.openxmlformats.org/officeDocument/2006/relationships/customXml" Target="../ink/ink1874.xml"/><Relationship Id="rId80" Type="http://schemas.openxmlformats.org/officeDocument/2006/relationships/customXml" Target="../ink/ink1640.xml"/><Relationship Id="rId176" Type="http://schemas.openxmlformats.org/officeDocument/2006/relationships/image" Target="../media/image438.png"/><Relationship Id="rId341" Type="http://schemas.openxmlformats.org/officeDocument/2006/relationships/customXml" Target="../ink/ink1774.xml"/><Relationship Id="rId383" Type="http://schemas.openxmlformats.org/officeDocument/2006/relationships/customXml" Target="../ink/ink1796.xml"/><Relationship Id="rId439" Type="http://schemas.openxmlformats.org/officeDocument/2006/relationships/image" Target="../media/image566.png"/><Relationship Id="rId201" Type="http://schemas.openxmlformats.org/officeDocument/2006/relationships/image" Target="../media/image450.png"/><Relationship Id="rId243" Type="http://schemas.openxmlformats.org/officeDocument/2006/relationships/customXml" Target="../ink/ink1724.xml"/><Relationship Id="rId285" Type="http://schemas.openxmlformats.org/officeDocument/2006/relationships/image" Target="../media/image491.png"/><Relationship Id="rId450" Type="http://schemas.openxmlformats.org/officeDocument/2006/relationships/customXml" Target="../ink/ink1830.xml"/><Relationship Id="rId506" Type="http://schemas.openxmlformats.org/officeDocument/2006/relationships/customXml" Target="../ink/ink1858.xml"/><Relationship Id="rId38" Type="http://schemas.openxmlformats.org/officeDocument/2006/relationships/customXml" Target="../ink/ink1619.xml"/><Relationship Id="rId103" Type="http://schemas.openxmlformats.org/officeDocument/2006/relationships/image" Target="../media/image403.png"/><Relationship Id="rId310" Type="http://schemas.openxmlformats.org/officeDocument/2006/relationships/image" Target="../media/image503.png"/><Relationship Id="rId492" Type="http://schemas.openxmlformats.org/officeDocument/2006/relationships/customXml" Target="../ink/ink1851.xml"/><Relationship Id="rId548" Type="http://schemas.openxmlformats.org/officeDocument/2006/relationships/image" Target="../media/image620.png"/><Relationship Id="rId91" Type="http://schemas.openxmlformats.org/officeDocument/2006/relationships/image" Target="../media/image396.png"/><Relationship Id="rId145" Type="http://schemas.openxmlformats.org/officeDocument/2006/relationships/customXml" Target="../ink/ink1674.xml"/><Relationship Id="rId187" Type="http://schemas.openxmlformats.org/officeDocument/2006/relationships/customXml" Target="../ink/ink1695.xml"/><Relationship Id="rId352" Type="http://schemas.openxmlformats.org/officeDocument/2006/relationships/customXml" Target="../ink/ink1780.xml"/><Relationship Id="rId394" Type="http://schemas.openxmlformats.org/officeDocument/2006/relationships/image" Target="../media/image544.png"/><Relationship Id="rId408" Type="http://schemas.openxmlformats.org/officeDocument/2006/relationships/image" Target="../media/image551.png"/><Relationship Id="rId212" Type="http://schemas.openxmlformats.org/officeDocument/2006/relationships/customXml" Target="../ink/ink1708.xml"/><Relationship Id="rId254" Type="http://schemas.openxmlformats.org/officeDocument/2006/relationships/image" Target="../media/image476.png"/><Relationship Id="rId49" Type="http://schemas.openxmlformats.org/officeDocument/2006/relationships/image" Target="../media/image376.png"/><Relationship Id="rId114" Type="http://schemas.openxmlformats.org/officeDocument/2006/relationships/image" Target="../media/image408.png"/><Relationship Id="rId296" Type="http://schemas.openxmlformats.org/officeDocument/2006/relationships/image" Target="../media/image496.png"/><Relationship Id="rId461" Type="http://schemas.openxmlformats.org/officeDocument/2006/relationships/image" Target="../media/image577.png"/><Relationship Id="rId517" Type="http://schemas.openxmlformats.org/officeDocument/2006/relationships/image" Target="../media/image605.png"/><Relationship Id="rId559" Type="http://schemas.openxmlformats.org/officeDocument/2006/relationships/customXml" Target="../ink/ink1885.xml"/><Relationship Id="rId60" Type="http://schemas.openxmlformats.org/officeDocument/2006/relationships/customXml" Target="../ink/ink1630.xml"/><Relationship Id="rId156" Type="http://schemas.openxmlformats.org/officeDocument/2006/relationships/image" Target="../media/image428.png"/><Relationship Id="rId198" Type="http://schemas.openxmlformats.org/officeDocument/2006/relationships/customXml" Target="../ink/ink1701.xml"/><Relationship Id="rId321" Type="http://schemas.openxmlformats.org/officeDocument/2006/relationships/customXml" Target="../ink/ink1764.xml"/><Relationship Id="rId363" Type="http://schemas.openxmlformats.org/officeDocument/2006/relationships/image" Target="../media/image529.png"/><Relationship Id="rId419" Type="http://schemas.openxmlformats.org/officeDocument/2006/relationships/image" Target="../media/image556.png"/><Relationship Id="rId223" Type="http://schemas.openxmlformats.org/officeDocument/2006/relationships/customXml" Target="../ink/ink1714.xml"/><Relationship Id="rId430" Type="http://schemas.openxmlformats.org/officeDocument/2006/relationships/customXml" Target="../ink/ink1820.xml"/><Relationship Id="rId18" Type="http://schemas.openxmlformats.org/officeDocument/2006/relationships/customXml" Target="../ink/ink1609.xml"/><Relationship Id="rId265" Type="http://schemas.openxmlformats.org/officeDocument/2006/relationships/customXml" Target="../ink/ink1735.xml"/><Relationship Id="rId472" Type="http://schemas.openxmlformats.org/officeDocument/2006/relationships/customXml" Target="../ink/ink1841.xml"/><Relationship Id="rId528" Type="http://schemas.openxmlformats.org/officeDocument/2006/relationships/customXml" Target="../ink/ink1869.xml"/><Relationship Id="rId125" Type="http://schemas.openxmlformats.org/officeDocument/2006/relationships/image" Target="../media/image413.png"/><Relationship Id="rId167" Type="http://schemas.openxmlformats.org/officeDocument/2006/relationships/customXml" Target="../ink/ink1685.xml"/><Relationship Id="rId332" Type="http://schemas.openxmlformats.org/officeDocument/2006/relationships/image" Target="../media/image514.png"/><Relationship Id="rId374" Type="http://schemas.openxmlformats.org/officeDocument/2006/relationships/customXml" Target="../ink/ink1791.xml"/><Relationship Id="rId71" Type="http://schemas.openxmlformats.org/officeDocument/2006/relationships/image" Target="../media/image387.png"/><Relationship Id="rId234" Type="http://schemas.openxmlformats.org/officeDocument/2006/relationships/image" Target="../media/image466.png"/><Relationship Id="rId2" Type="http://schemas.openxmlformats.org/officeDocument/2006/relationships/notesSlide" Target="../notesSlides/notesSlide6.xml"/><Relationship Id="rId29" Type="http://schemas.openxmlformats.org/officeDocument/2006/relationships/image" Target="../media/image366.png"/><Relationship Id="rId276" Type="http://schemas.openxmlformats.org/officeDocument/2006/relationships/customXml" Target="../ink/ink1741.xml"/><Relationship Id="rId441" Type="http://schemas.openxmlformats.org/officeDocument/2006/relationships/image" Target="../media/image567.png"/><Relationship Id="rId483" Type="http://schemas.openxmlformats.org/officeDocument/2006/relationships/image" Target="../media/image588.png"/><Relationship Id="rId539" Type="http://schemas.openxmlformats.org/officeDocument/2006/relationships/customXml" Target="../ink/ink1875.xml"/><Relationship Id="rId40" Type="http://schemas.openxmlformats.org/officeDocument/2006/relationships/customXml" Target="../ink/ink1620.xml"/><Relationship Id="rId136" Type="http://schemas.openxmlformats.org/officeDocument/2006/relationships/image" Target="../media/image418.png"/><Relationship Id="rId178" Type="http://schemas.openxmlformats.org/officeDocument/2006/relationships/image" Target="../media/image439.png"/><Relationship Id="rId301" Type="http://schemas.openxmlformats.org/officeDocument/2006/relationships/customXml" Target="../ink/ink1754.xml"/><Relationship Id="rId343" Type="http://schemas.openxmlformats.org/officeDocument/2006/relationships/customXml" Target="../ink/ink1775.xml"/><Relationship Id="rId550" Type="http://schemas.openxmlformats.org/officeDocument/2006/relationships/image" Target="../media/image621.png"/><Relationship Id="rId82" Type="http://schemas.openxmlformats.org/officeDocument/2006/relationships/customXml" Target="../ink/ink1641.xml"/><Relationship Id="rId203" Type="http://schemas.openxmlformats.org/officeDocument/2006/relationships/image" Target="../media/image451.png"/><Relationship Id="rId385" Type="http://schemas.openxmlformats.org/officeDocument/2006/relationships/customXml" Target="../ink/ink1797.xml"/><Relationship Id="rId245" Type="http://schemas.openxmlformats.org/officeDocument/2006/relationships/customXml" Target="../ink/ink1725.xml"/><Relationship Id="rId287" Type="http://schemas.openxmlformats.org/officeDocument/2006/relationships/image" Target="../media/image492.png"/><Relationship Id="rId410" Type="http://schemas.openxmlformats.org/officeDocument/2006/relationships/image" Target="../media/image552.png"/><Relationship Id="rId452" Type="http://schemas.openxmlformats.org/officeDocument/2006/relationships/customXml" Target="../ink/ink1831.xml"/><Relationship Id="rId494" Type="http://schemas.openxmlformats.org/officeDocument/2006/relationships/customXml" Target="../ink/ink1852.xml"/><Relationship Id="rId508" Type="http://schemas.openxmlformats.org/officeDocument/2006/relationships/customXml" Target="../ink/ink1859.xml"/><Relationship Id="rId105" Type="http://schemas.openxmlformats.org/officeDocument/2006/relationships/customXml" Target="../ink/ink1653.xml"/><Relationship Id="rId147" Type="http://schemas.openxmlformats.org/officeDocument/2006/relationships/customXml" Target="../ink/ink1675.xml"/><Relationship Id="rId312" Type="http://schemas.openxmlformats.org/officeDocument/2006/relationships/image" Target="../media/image504.png"/><Relationship Id="rId354" Type="http://schemas.openxmlformats.org/officeDocument/2006/relationships/customXml" Target="../ink/ink1781.xml"/><Relationship Id="rId51" Type="http://schemas.openxmlformats.org/officeDocument/2006/relationships/image" Target="../media/image377.png"/><Relationship Id="rId93" Type="http://schemas.openxmlformats.org/officeDocument/2006/relationships/image" Target="../media/image397.png"/><Relationship Id="rId189" Type="http://schemas.openxmlformats.org/officeDocument/2006/relationships/customXml" Target="../ink/ink1696.xml"/><Relationship Id="rId396" Type="http://schemas.openxmlformats.org/officeDocument/2006/relationships/image" Target="../media/image545.png"/><Relationship Id="rId561" Type="http://schemas.openxmlformats.org/officeDocument/2006/relationships/customXml" Target="../ink/ink1886.xml"/><Relationship Id="rId214" Type="http://schemas.openxmlformats.org/officeDocument/2006/relationships/image" Target="../media/image456.png"/><Relationship Id="rId256" Type="http://schemas.openxmlformats.org/officeDocument/2006/relationships/image" Target="../media/image477.png"/><Relationship Id="rId298" Type="http://schemas.openxmlformats.org/officeDocument/2006/relationships/image" Target="../media/image497.png"/><Relationship Id="rId421" Type="http://schemas.openxmlformats.org/officeDocument/2006/relationships/image" Target="../media/image557.png"/><Relationship Id="rId463" Type="http://schemas.openxmlformats.org/officeDocument/2006/relationships/image" Target="../media/image578.png"/><Relationship Id="rId519" Type="http://schemas.openxmlformats.org/officeDocument/2006/relationships/image" Target="../media/image606.png"/><Relationship Id="rId116" Type="http://schemas.openxmlformats.org/officeDocument/2006/relationships/image" Target="../media/image409.png"/><Relationship Id="rId158" Type="http://schemas.openxmlformats.org/officeDocument/2006/relationships/image" Target="../media/image429.png"/><Relationship Id="rId323" Type="http://schemas.openxmlformats.org/officeDocument/2006/relationships/customXml" Target="../ink/ink1765.xml"/><Relationship Id="rId530" Type="http://schemas.openxmlformats.org/officeDocument/2006/relationships/customXml" Target="../ink/ink1870.xml"/><Relationship Id="rId20" Type="http://schemas.openxmlformats.org/officeDocument/2006/relationships/customXml" Target="../ink/ink1610.xml"/><Relationship Id="rId62" Type="http://schemas.openxmlformats.org/officeDocument/2006/relationships/customXml" Target="../ink/ink1631.xml"/><Relationship Id="rId365" Type="http://schemas.openxmlformats.org/officeDocument/2006/relationships/image" Target="../media/image530.png"/><Relationship Id="rId225" Type="http://schemas.openxmlformats.org/officeDocument/2006/relationships/customXml" Target="../ink/ink1715.xml"/><Relationship Id="rId267" Type="http://schemas.openxmlformats.org/officeDocument/2006/relationships/customXml" Target="../ink/ink1736.xml"/><Relationship Id="rId432" Type="http://schemas.openxmlformats.org/officeDocument/2006/relationships/customXml" Target="../ink/ink1821.xml"/><Relationship Id="rId474" Type="http://schemas.openxmlformats.org/officeDocument/2006/relationships/customXml" Target="../ink/ink1842.xml"/><Relationship Id="rId127" Type="http://schemas.openxmlformats.org/officeDocument/2006/relationships/image" Target="../media/image414.png"/><Relationship Id="rId31" Type="http://schemas.openxmlformats.org/officeDocument/2006/relationships/image" Target="../media/image367.png"/><Relationship Id="rId73" Type="http://schemas.openxmlformats.org/officeDocument/2006/relationships/image" Target="../media/image388.png"/><Relationship Id="rId169" Type="http://schemas.openxmlformats.org/officeDocument/2006/relationships/customXml" Target="../ink/ink1686.xml"/><Relationship Id="rId334" Type="http://schemas.openxmlformats.org/officeDocument/2006/relationships/image" Target="../media/image515.png"/><Relationship Id="rId376" Type="http://schemas.openxmlformats.org/officeDocument/2006/relationships/customXml" Target="../ink/ink1792.xml"/><Relationship Id="rId541" Type="http://schemas.openxmlformats.org/officeDocument/2006/relationships/customXml" Target="../ink/ink1876.xml"/><Relationship Id="rId4" Type="http://schemas.openxmlformats.org/officeDocument/2006/relationships/customXml" Target="../ink/ink1602.xml"/><Relationship Id="rId180" Type="http://schemas.openxmlformats.org/officeDocument/2006/relationships/image" Target="../media/image440.png"/><Relationship Id="rId236" Type="http://schemas.openxmlformats.org/officeDocument/2006/relationships/image" Target="../media/image467.png"/><Relationship Id="rId278" Type="http://schemas.openxmlformats.org/officeDocument/2006/relationships/customXml" Target="../ink/ink1742.xml"/><Relationship Id="rId401" Type="http://schemas.openxmlformats.org/officeDocument/2006/relationships/customXml" Target="../ink/ink1805.xml"/><Relationship Id="rId443" Type="http://schemas.openxmlformats.org/officeDocument/2006/relationships/image" Target="../media/image568.png"/><Relationship Id="rId303" Type="http://schemas.openxmlformats.org/officeDocument/2006/relationships/customXml" Target="../ink/ink1755.xml"/><Relationship Id="rId485" Type="http://schemas.openxmlformats.org/officeDocument/2006/relationships/image" Target="../media/image589.png"/><Relationship Id="rId42" Type="http://schemas.openxmlformats.org/officeDocument/2006/relationships/customXml" Target="../ink/ink1621.xml"/><Relationship Id="rId84" Type="http://schemas.openxmlformats.org/officeDocument/2006/relationships/customXml" Target="../ink/ink1642.xml"/><Relationship Id="rId138" Type="http://schemas.openxmlformats.org/officeDocument/2006/relationships/image" Target="../media/image419.png"/><Relationship Id="rId345" Type="http://schemas.openxmlformats.org/officeDocument/2006/relationships/customXml" Target="../ink/ink1776.xml"/><Relationship Id="rId387" Type="http://schemas.openxmlformats.org/officeDocument/2006/relationships/customXml" Target="../ink/ink1798.xml"/><Relationship Id="rId510" Type="http://schemas.openxmlformats.org/officeDocument/2006/relationships/customXml" Target="../ink/ink1860.xml"/><Relationship Id="rId552" Type="http://schemas.openxmlformats.org/officeDocument/2006/relationships/image" Target="../media/image622.png"/><Relationship Id="rId191" Type="http://schemas.openxmlformats.org/officeDocument/2006/relationships/customXml" Target="../ink/ink1697.xml"/><Relationship Id="rId205" Type="http://schemas.openxmlformats.org/officeDocument/2006/relationships/image" Target="../media/image452.png"/><Relationship Id="rId247" Type="http://schemas.openxmlformats.org/officeDocument/2006/relationships/customXml" Target="../ink/ink1726.xml"/><Relationship Id="rId412" Type="http://schemas.openxmlformats.org/officeDocument/2006/relationships/image" Target="../media/image553.png"/><Relationship Id="rId107" Type="http://schemas.openxmlformats.org/officeDocument/2006/relationships/customXml" Target="../ink/ink1654.xml"/><Relationship Id="rId289" Type="http://schemas.openxmlformats.org/officeDocument/2006/relationships/customXml" Target="../ink/ink1748.xml"/><Relationship Id="rId454" Type="http://schemas.openxmlformats.org/officeDocument/2006/relationships/customXml" Target="../ink/ink1832.xml"/><Relationship Id="rId496" Type="http://schemas.openxmlformats.org/officeDocument/2006/relationships/customXml" Target="../ink/ink1853.xml"/><Relationship Id="rId11" Type="http://schemas.openxmlformats.org/officeDocument/2006/relationships/image" Target="../media/image357.png"/><Relationship Id="rId53" Type="http://schemas.openxmlformats.org/officeDocument/2006/relationships/image" Target="../media/image378.png"/><Relationship Id="rId149" Type="http://schemas.openxmlformats.org/officeDocument/2006/relationships/customXml" Target="../ink/ink1676.xml"/><Relationship Id="rId314" Type="http://schemas.openxmlformats.org/officeDocument/2006/relationships/image" Target="../media/image505.png"/><Relationship Id="rId356" Type="http://schemas.openxmlformats.org/officeDocument/2006/relationships/customXml" Target="../ink/ink1782.xml"/><Relationship Id="rId398" Type="http://schemas.openxmlformats.org/officeDocument/2006/relationships/image" Target="../media/image546.png"/><Relationship Id="rId521" Type="http://schemas.openxmlformats.org/officeDocument/2006/relationships/image" Target="../media/image607.png"/><Relationship Id="rId563" Type="http://schemas.openxmlformats.org/officeDocument/2006/relationships/customXml" Target="../ink/ink1887.xml"/><Relationship Id="rId95" Type="http://schemas.openxmlformats.org/officeDocument/2006/relationships/image" Target="../media/image398.png"/><Relationship Id="rId160" Type="http://schemas.openxmlformats.org/officeDocument/2006/relationships/image" Target="../media/image430.png"/><Relationship Id="rId216" Type="http://schemas.openxmlformats.org/officeDocument/2006/relationships/image" Target="../media/image457.png"/><Relationship Id="rId423" Type="http://schemas.openxmlformats.org/officeDocument/2006/relationships/image" Target="../media/image558.png"/><Relationship Id="rId258" Type="http://schemas.openxmlformats.org/officeDocument/2006/relationships/image" Target="../media/image478.png"/><Relationship Id="rId465" Type="http://schemas.openxmlformats.org/officeDocument/2006/relationships/image" Target="../media/image579.png"/><Relationship Id="rId22" Type="http://schemas.openxmlformats.org/officeDocument/2006/relationships/customXml" Target="../ink/ink1611.xml"/><Relationship Id="rId64" Type="http://schemas.openxmlformats.org/officeDocument/2006/relationships/customXml" Target="../ink/ink1632.xml"/><Relationship Id="rId118" Type="http://schemas.openxmlformats.org/officeDocument/2006/relationships/image" Target="../media/image410.png"/><Relationship Id="rId325" Type="http://schemas.openxmlformats.org/officeDocument/2006/relationships/customXml" Target="../ink/ink1766.xml"/><Relationship Id="rId367" Type="http://schemas.openxmlformats.org/officeDocument/2006/relationships/image" Target="../media/image531.png"/><Relationship Id="rId532" Type="http://schemas.openxmlformats.org/officeDocument/2006/relationships/customXml" Target="../ink/ink1871.xml"/><Relationship Id="rId171" Type="http://schemas.openxmlformats.org/officeDocument/2006/relationships/customXml" Target="../ink/ink1687.xml"/><Relationship Id="rId227" Type="http://schemas.openxmlformats.org/officeDocument/2006/relationships/customXml" Target="../ink/ink1716.xml"/><Relationship Id="rId269" Type="http://schemas.openxmlformats.org/officeDocument/2006/relationships/customXml" Target="../ink/ink1737.xml"/><Relationship Id="rId434" Type="http://schemas.openxmlformats.org/officeDocument/2006/relationships/customXml" Target="../ink/ink1822.xml"/><Relationship Id="rId476" Type="http://schemas.openxmlformats.org/officeDocument/2006/relationships/customXml" Target="../ink/ink1843.xml"/><Relationship Id="rId33" Type="http://schemas.openxmlformats.org/officeDocument/2006/relationships/image" Target="../media/image368.png"/><Relationship Id="rId129" Type="http://schemas.openxmlformats.org/officeDocument/2006/relationships/customXml" Target="../ink/ink1666.xml"/><Relationship Id="rId280" Type="http://schemas.openxmlformats.org/officeDocument/2006/relationships/customXml" Target="../ink/ink1743.xml"/><Relationship Id="rId336" Type="http://schemas.openxmlformats.org/officeDocument/2006/relationships/image" Target="../media/image516.png"/><Relationship Id="rId501" Type="http://schemas.openxmlformats.org/officeDocument/2006/relationships/image" Target="../media/image597.png"/><Relationship Id="rId543" Type="http://schemas.openxmlformats.org/officeDocument/2006/relationships/customXml" Target="../ink/ink1877.xml"/><Relationship Id="rId75" Type="http://schemas.openxmlformats.org/officeDocument/2006/relationships/image" Target="../media/image389.png"/><Relationship Id="rId140" Type="http://schemas.openxmlformats.org/officeDocument/2006/relationships/image" Target="../media/image420.png"/><Relationship Id="rId182" Type="http://schemas.openxmlformats.org/officeDocument/2006/relationships/image" Target="../media/image441.png"/><Relationship Id="rId378" Type="http://schemas.openxmlformats.org/officeDocument/2006/relationships/image" Target="../media/image536.png"/><Relationship Id="rId403" Type="http://schemas.openxmlformats.org/officeDocument/2006/relationships/customXml" Target="../ink/ink1806.xml"/><Relationship Id="rId6" Type="http://schemas.openxmlformats.org/officeDocument/2006/relationships/customXml" Target="../ink/ink1603.xml"/><Relationship Id="rId238" Type="http://schemas.openxmlformats.org/officeDocument/2006/relationships/image" Target="../media/image468.png"/><Relationship Id="rId445" Type="http://schemas.openxmlformats.org/officeDocument/2006/relationships/image" Target="../media/image569.png"/><Relationship Id="rId487" Type="http://schemas.openxmlformats.org/officeDocument/2006/relationships/image" Target="../media/image590.png"/><Relationship Id="rId291" Type="http://schemas.openxmlformats.org/officeDocument/2006/relationships/customXml" Target="../ink/ink1749.xml"/><Relationship Id="rId305" Type="http://schemas.openxmlformats.org/officeDocument/2006/relationships/customXml" Target="../ink/ink1756.xml"/><Relationship Id="rId347" Type="http://schemas.openxmlformats.org/officeDocument/2006/relationships/customXml" Target="../ink/ink1777.xml"/><Relationship Id="rId512" Type="http://schemas.openxmlformats.org/officeDocument/2006/relationships/customXml" Target="../ink/ink1861.xml"/><Relationship Id="rId44" Type="http://schemas.openxmlformats.org/officeDocument/2006/relationships/customXml" Target="../ink/ink1622.xml"/><Relationship Id="rId86" Type="http://schemas.openxmlformats.org/officeDocument/2006/relationships/customXml" Target="../ink/ink1643.xml"/><Relationship Id="rId151" Type="http://schemas.openxmlformats.org/officeDocument/2006/relationships/customXml" Target="../ink/ink1677.xml"/><Relationship Id="rId389" Type="http://schemas.openxmlformats.org/officeDocument/2006/relationships/customXml" Target="../ink/ink1799.xml"/><Relationship Id="rId554" Type="http://schemas.openxmlformats.org/officeDocument/2006/relationships/image" Target="../media/image623.png"/><Relationship Id="rId193" Type="http://schemas.openxmlformats.org/officeDocument/2006/relationships/customXml" Target="../ink/ink1698.xml"/><Relationship Id="rId207" Type="http://schemas.openxmlformats.org/officeDocument/2006/relationships/image" Target="../media/image453.png"/><Relationship Id="rId249" Type="http://schemas.openxmlformats.org/officeDocument/2006/relationships/customXml" Target="../ink/ink1727.xml"/><Relationship Id="rId414" Type="http://schemas.openxmlformats.org/officeDocument/2006/relationships/image" Target="../media/image554.png"/><Relationship Id="rId456" Type="http://schemas.openxmlformats.org/officeDocument/2006/relationships/customXml" Target="../ink/ink1833.xml"/><Relationship Id="rId498" Type="http://schemas.openxmlformats.org/officeDocument/2006/relationships/customXml" Target="../ink/ink1854.xml"/><Relationship Id="rId13" Type="http://schemas.openxmlformats.org/officeDocument/2006/relationships/image" Target="../media/image358.png"/><Relationship Id="rId109" Type="http://schemas.openxmlformats.org/officeDocument/2006/relationships/customXml" Target="../ink/ink1655.xml"/><Relationship Id="rId260" Type="http://schemas.openxmlformats.org/officeDocument/2006/relationships/image" Target="../media/image479.png"/><Relationship Id="rId316" Type="http://schemas.openxmlformats.org/officeDocument/2006/relationships/image" Target="../media/image506.png"/><Relationship Id="rId523" Type="http://schemas.openxmlformats.org/officeDocument/2006/relationships/image" Target="../media/image608.png"/><Relationship Id="rId55" Type="http://schemas.openxmlformats.org/officeDocument/2006/relationships/image" Target="../media/image379.png"/><Relationship Id="rId97" Type="http://schemas.openxmlformats.org/officeDocument/2006/relationships/image" Target="../media/image399.png"/><Relationship Id="rId120" Type="http://schemas.openxmlformats.org/officeDocument/2006/relationships/customXml" Target="../ink/ink1661.xml"/><Relationship Id="rId358" Type="http://schemas.openxmlformats.org/officeDocument/2006/relationships/customXml" Target="../ink/ink1783.xml"/><Relationship Id="rId565" Type="http://schemas.openxmlformats.org/officeDocument/2006/relationships/customXml" Target="../ink/ink1888.xml"/><Relationship Id="rId162" Type="http://schemas.openxmlformats.org/officeDocument/2006/relationships/image" Target="../media/image431.png"/><Relationship Id="rId218" Type="http://schemas.openxmlformats.org/officeDocument/2006/relationships/image" Target="../media/image458.png"/><Relationship Id="rId425" Type="http://schemas.openxmlformats.org/officeDocument/2006/relationships/image" Target="../media/image559.png"/><Relationship Id="rId467" Type="http://schemas.openxmlformats.org/officeDocument/2006/relationships/image" Target="../media/image580.png"/><Relationship Id="rId271" Type="http://schemas.openxmlformats.org/officeDocument/2006/relationships/customXml" Target="../ink/ink1738.xml"/><Relationship Id="rId24" Type="http://schemas.openxmlformats.org/officeDocument/2006/relationships/customXml" Target="../ink/ink1612.xml"/><Relationship Id="rId66" Type="http://schemas.openxmlformats.org/officeDocument/2006/relationships/customXml" Target="../ink/ink1633.xml"/><Relationship Id="rId131" Type="http://schemas.openxmlformats.org/officeDocument/2006/relationships/customXml" Target="../ink/ink1667.xml"/><Relationship Id="rId327" Type="http://schemas.openxmlformats.org/officeDocument/2006/relationships/customXml" Target="../ink/ink1767.xml"/><Relationship Id="rId369" Type="http://schemas.openxmlformats.org/officeDocument/2006/relationships/image" Target="../media/image532.png"/><Relationship Id="rId534" Type="http://schemas.openxmlformats.org/officeDocument/2006/relationships/customXml" Target="../ink/ink1872.xml"/><Relationship Id="rId173" Type="http://schemas.openxmlformats.org/officeDocument/2006/relationships/customXml" Target="../ink/ink1688.xml"/><Relationship Id="rId229" Type="http://schemas.openxmlformats.org/officeDocument/2006/relationships/customXml" Target="../ink/ink1717.xml"/><Relationship Id="rId380" Type="http://schemas.openxmlformats.org/officeDocument/2006/relationships/image" Target="../media/image537.png"/><Relationship Id="rId436" Type="http://schemas.openxmlformats.org/officeDocument/2006/relationships/customXml" Target="../ink/ink1823.xml"/><Relationship Id="rId240" Type="http://schemas.openxmlformats.org/officeDocument/2006/relationships/image" Target="../media/image469.png"/><Relationship Id="rId478" Type="http://schemas.openxmlformats.org/officeDocument/2006/relationships/customXml" Target="../ink/ink1844.xml"/><Relationship Id="rId35" Type="http://schemas.openxmlformats.org/officeDocument/2006/relationships/image" Target="../media/image369.png"/><Relationship Id="rId77" Type="http://schemas.openxmlformats.org/officeDocument/2006/relationships/image" Target="../media/image250.png"/><Relationship Id="rId100" Type="http://schemas.openxmlformats.org/officeDocument/2006/relationships/customXml" Target="../ink/ink1650.xml"/><Relationship Id="rId282" Type="http://schemas.openxmlformats.org/officeDocument/2006/relationships/customXml" Target="../ink/ink1744.xml"/><Relationship Id="rId338" Type="http://schemas.openxmlformats.org/officeDocument/2006/relationships/image" Target="../media/image517.png"/><Relationship Id="rId503" Type="http://schemas.openxmlformats.org/officeDocument/2006/relationships/image" Target="../media/image598.png"/><Relationship Id="rId545" Type="http://schemas.openxmlformats.org/officeDocument/2006/relationships/customXml" Target="../ink/ink1878.xml"/><Relationship Id="rId8" Type="http://schemas.openxmlformats.org/officeDocument/2006/relationships/customXml" Target="../ink/ink1604.xml"/><Relationship Id="rId142" Type="http://schemas.openxmlformats.org/officeDocument/2006/relationships/image" Target="../media/image421.png"/><Relationship Id="rId184" Type="http://schemas.openxmlformats.org/officeDocument/2006/relationships/image" Target="../media/image442.png"/><Relationship Id="rId391" Type="http://schemas.openxmlformats.org/officeDocument/2006/relationships/customXml" Target="../ink/ink1800.xml"/><Relationship Id="rId405" Type="http://schemas.openxmlformats.org/officeDocument/2006/relationships/customXml" Target="../ink/ink1807.xml"/><Relationship Id="rId447" Type="http://schemas.openxmlformats.org/officeDocument/2006/relationships/image" Target="../media/image570.png"/><Relationship Id="rId251" Type="http://schemas.openxmlformats.org/officeDocument/2006/relationships/customXml" Target="../ink/ink1728.xml"/><Relationship Id="rId489" Type="http://schemas.openxmlformats.org/officeDocument/2006/relationships/image" Target="../media/image591.png"/><Relationship Id="rId46" Type="http://schemas.openxmlformats.org/officeDocument/2006/relationships/customXml" Target="../ink/ink1623.xml"/><Relationship Id="rId293" Type="http://schemas.openxmlformats.org/officeDocument/2006/relationships/customXml" Target="../ink/ink1750.xml"/><Relationship Id="rId307" Type="http://schemas.openxmlformats.org/officeDocument/2006/relationships/customXml" Target="../ink/ink1757.xml"/><Relationship Id="rId349" Type="http://schemas.openxmlformats.org/officeDocument/2006/relationships/image" Target="../media/image522.png"/><Relationship Id="rId514" Type="http://schemas.openxmlformats.org/officeDocument/2006/relationships/customXml" Target="../ink/ink1862.xml"/><Relationship Id="rId556" Type="http://schemas.openxmlformats.org/officeDocument/2006/relationships/image" Target="../media/image624.png"/><Relationship Id="rId88" Type="http://schemas.openxmlformats.org/officeDocument/2006/relationships/customXml" Target="../ink/ink1644.xml"/><Relationship Id="rId111" Type="http://schemas.openxmlformats.org/officeDocument/2006/relationships/customXml" Target="../ink/ink1656.xml"/><Relationship Id="rId153" Type="http://schemas.openxmlformats.org/officeDocument/2006/relationships/customXml" Target="../ink/ink1678.xml"/><Relationship Id="rId195" Type="http://schemas.openxmlformats.org/officeDocument/2006/relationships/image" Target="../media/image447.png"/><Relationship Id="rId209" Type="http://schemas.openxmlformats.org/officeDocument/2006/relationships/image" Target="../media/image454.png"/><Relationship Id="rId360" Type="http://schemas.openxmlformats.org/officeDocument/2006/relationships/customXml" Target="../ink/ink1784.xml"/><Relationship Id="rId416" Type="http://schemas.openxmlformats.org/officeDocument/2006/relationships/image" Target="../media/image555.png"/><Relationship Id="rId220" Type="http://schemas.openxmlformats.org/officeDocument/2006/relationships/image" Target="../media/image459.png"/><Relationship Id="rId458" Type="http://schemas.openxmlformats.org/officeDocument/2006/relationships/customXml" Target="../ink/ink1834.xml"/><Relationship Id="rId15" Type="http://schemas.openxmlformats.org/officeDocument/2006/relationships/image" Target="../media/image359.png"/><Relationship Id="rId57" Type="http://schemas.openxmlformats.org/officeDocument/2006/relationships/image" Target="../media/image380.png"/><Relationship Id="rId262" Type="http://schemas.openxmlformats.org/officeDocument/2006/relationships/image" Target="../media/image480.png"/><Relationship Id="rId318" Type="http://schemas.openxmlformats.org/officeDocument/2006/relationships/image" Target="../media/image507.png"/><Relationship Id="rId525" Type="http://schemas.openxmlformats.org/officeDocument/2006/relationships/image" Target="../media/image609.png"/><Relationship Id="rId99" Type="http://schemas.openxmlformats.org/officeDocument/2006/relationships/image" Target="../media/image400.png"/><Relationship Id="rId122" Type="http://schemas.openxmlformats.org/officeDocument/2006/relationships/customXml" Target="../ink/ink1662.xml"/><Relationship Id="rId164" Type="http://schemas.openxmlformats.org/officeDocument/2006/relationships/image" Target="../media/image432.png"/><Relationship Id="rId371" Type="http://schemas.openxmlformats.org/officeDocument/2006/relationships/image" Target="../media/image533.png"/><Relationship Id="rId427" Type="http://schemas.openxmlformats.org/officeDocument/2006/relationships/image" Target="../media/image560.png"/><Relationship Id="rId469" Type="http://schemas.openxmlformats.org/officeDocument/2006/relationships/image" Target="../media/image581.png"/><Relationship Id="rId26" Type="http://schemas.openxmlformats.org/officeDocument/2006/relationships/customXml" Target="../ink/ink1613.xml"/><Relationship Id="rId231" Type="http://schemas.openxmlformats.org/officeDocument/2006/relationships/customXml" Target="../ink/ink1718.xml"/><Relationship Id="rId273" Type="http://schemas.openxmlformats.org/officeDocument/2006/relationships/customXml" Target="../ink/ink1739.xml"/><Relationship Id="rId329" Type="http://schemas.openxmlformats.org/officeDocument/2006/relationships/customXml" Target="../ink/ink1768.xml"/><Relationship Id="rId480" Type="http://schemas.openxmlformats.org/officeDocument/2006/relationships/customXml" Target="../ink/ink1845.xml"/><Relationship Id="rId536" Type="http://schemas.openxmlformats.org/officeDocument/2006/relationships/customXml" Target="../ink/ink1873.xml"/><Relationship Id="rId68" Type="http://schemas.openxmlformats.org/officeDocument/2006/relationships/customXml" Target="../ink/ink1634.xml"/><Relationship Id="rId133" Type="http://schemas.openxmlformats.org/officeDocument/2006/relationships/customXml" Target="../ink/ink1668.xml"/><Relationship Id="rId175" Type="http://schemas.openxmlformats.org/officeDocument/2006/relationships/customXml" Target="../ink/ink1689.xml"/><Relationship Id="rId340" Type="http://schemas.openxmlformats.org/officeDocument/2006/relationships/image" Target="../media/image518.png"/><Relationship Id="rId200" Type="http://schemas.openxmlformats.org/officeDocument/2006/relationships/customXml" Target="../ink/ink1702.xml"/><Relationship Id="rId382" Type="http://schemas.openxmlformats.org/officeDocument/2006/relationships/image" Target="../media/image538.png"/><Relationship Id="rId438" Type="http://schemas.openxmlformats.org/officeDocument/2006/relationships/customXml" Target="../ink/ink1824.xml"/><Relationship Id="rId242" Type="http://schemas.openxmlformats.org/officeDocument/2006/relationships/image" Target="../media/image470.png"/><Relationship Id="rId284" Type="http://schemas.openxmlformats.org/officeDocument/2006/relationships/customXml" Target="../ink/ink1745.xml"/><Relationship Id="rId491" Type="http://schemas.openxmlformats.org/officeDocument/2006/relationships/image" Target="../media/image592.png"/><Relationship Id="rId505" Type="http://schemas.openxmlformats.org/officeDocument/2006/relationships/image" Target="../media/image599.png"/><Relationship Id="rId37" Type="http://schemas.openxmlformats.org/officeDocument/2006/relationships/image" Target="../media/image370.png"/><Relationship Id="rId79" Type="http://schemas.openxmlformats.org/officeDocument/2006/relationships/image" Target="../media/image390.png"/><Relationship Id="rId102" Type="http://schemas.openxmlformats.org/officeDocument/2006/relationships/customXml" Target="../ink/ink1651.xml"/><Relationship Id="rId144" Type="http://schemas.openxmlformats.org/officeDocument/2006/relationships/image" Target="../media/image422.png"/><Relationship Id="rId547" Type="http://schemas.openxmlformats.org/officeDocument/2006/relationships/customXml" Target="../ink/ink1879.xml"/><Relationship Id="rId90" Type="http://schemas.openxmlformats.org/officeDocument/2006/relationships/customXml" Target="../ink/ink1645.xml"/><Relationship Id="rId186" Type="http://schemas.openxmlformats.org/officeDocument/2006/relationships/image" Target="../media/image443.png"/><Relationship Id="rId351" Type="http://schemas.openxmlformats.org/officeDocument/2006/relationships/image" Target="../media/image523.png"/><Relationship Id="rId393" Type="http://schemas.openxmlformats.org/officeDocument/2006/relationships/customXml" Target="../ink/ink1801.xml"/><Relationship Id="rId407" Type="http://schemas.openxmlformats.org/officeDocument/2006/relationships/customXml" Target="../ink/ink1808.xml"/><Relationship Id="rId449" Type="http://schemas.openxmlformats.org/officeDocument/2006/relationships/image" Target="../media/image571.png"/><Relationship Id="rId211" Type="http://schemas.openxmlformats.org/officeDocument/2006/relationships/image" Target="../media/image455.png"/><Relationship Id="rId253" Type="http://schemas.openxmlformats.org/officeDocument/2006/relationships/customXml" Target="../ink/ink1729.xml"/><Relationship Id="rId295" Type="http://schemas.openxmlformats.org/officeDocument/2006/relationships/customXml" Target="../ink/ink1751.xml"/><Relationship Id="rId309" Type="http://schemas.openxmlformats.org/officeDocument/2006/relationships/customXml" Target="../ink/ink1758.xml"/><Relationship Id="rId460" Type="http://schemas.openxmlformats.org/officeDocument/2006/relationships/customXml" Target="../ink/ink1835.xml"/><Relationship Id="rId516" Type="http://schemas.openxmlformats.org/officeDocument/2006/relationships/customXml" Target="../ink/ink1863.xml"/><Relationship Id="rId48" Type="http://schemas.openxmlformats.org/officeDocument/2006/relationships/customXml" Target="../ink/ink1624.xml"/><Relationship Id="rId113" Type="http://schemas.openxmlformats.org/officeDocument/2006/relationships/customXml" Target="../ink/ink1657.xml"/><Relationship Id="rId320" Type="http://schemas.openxmlformats.org/officeDocument/2006/relationships/image" Target="../media/image508.png"/><Relationship Id="rId558" Type="http://schemas.openxmlformats.org/officeDocument/2006/relationships/image" Target="../media/image625.png"/><Relationship Id="rId155" Type="http://schemas.openxmlformats.org/officeDocument/2006/relationships/customXml" Target="../ink/ink1679.xml"/><Relationship Id="rId197" Type="http://schemas.openxmlformats.org/officeDocument/2006/relationships/image" Target="../media/image448.png"/><Relationship Id="rId362" Type="http://schemas.openxmlformats.org/officeDocument/2006/relationships/customXml" Target="../ink/ink1785.xml"/><Relationship Id="rId418" Type="http://schemas.openxmlformats.org/officeDocument/2006/relationships/customXml" Target="../ink/ink1814.xml"/><Relationship Id="rId222" Type="http://schemas.openxmlformats.org/officeDocument/2006/relationships/image" Target="../media/image460.png"/><Relationship Id="rId264" Type="http://schemas.openxmlformats.org/officeDocument/2006/relationships/image" Target="../media/image481.png"/><Relationship Id="rId471" Type="http://schemas.openxmlformats.org/officeDocument/2006/relationships/image" Target="../media/image582.png"/><Relationship Id="rId17" Type="http://schemas.openxmlformats.org/officeDocument/2006/relationships/image" Target="../media/image360.png"/><Relationship Id="rId59" Type="http://schemas.openxmlformats.org/officeDocument/2006/relationships/image" Target="../media/image381.png"/><Relationship Id="rId124" Type="http://schemas.openxmlformats.org/officeDocument/2006/relationships/customXml" Target="../ink/ink1663.xml"/><Relationship Id="rId527" Type="http://schemas.openxmlformats.org/officeDocument/2006/relationships/image" Target="../media/image610.png"/><Relationship Id="rId70" Type="http://schemas.openxmlformats.org/officeDocument/2006/relationships/customXml" Target="../ink/ink1635.xml"/><Relationship Id="rId166" Type="http://schemas.openxmlformats.org/officeDocument/2006/relationships/image" Target="../media/image433.png"/><Relationship Id="rId331" Type="http://schemas.openxmlformats.org/officeDocument/2006/relationships/customXml" Target="../ink/ink1769.xml"/><Relationship Id="rId373" Type="http://schemas.openxmlformats.org/officeDocument/2006/relationships/image" Target="../media/image534.png"/><Relationship Id="rId429" Type="http://schemas.openxmlformats.org/officeDocument/2006/relationships/image" Target="../media/image561.png"/><Relationship Id="rId1" Type="http://schemas.openxmlformats.org/officeDocument/2006/relationships/slideLayout" Target="../slideLayouts/slideLayout7.xml"/><Relationship Id="rId233" Type="http://schemas.openxmlformats.org/officeDocument/2006/relationships/customXml" Target="../ink/ink1719.xml"/><Relationship Id="rId440" Type="http://schemas.openxmlformats.org/officeDocument/2006/relationships/customXml" Target="../ink/ink1825.xml"/><Relationship Id="rId28" Type="http://schemas.openxmlformats.org/officeDocument/2006/relationships/customXml" Target="../ink/ink1614.xml"/><Relationship Id="rId275" Type="http://schemas.openxmlformats.org/officeDocument/2006/relationships/customXml" Target="../ink/ink1740.xml"/><Relationship Id="rId300" Type="http://schemas.openxmlformats.org/officeDocument/2006/relationships/image" Target="../media/image498.png"/><Relationship Id="rId482" Type="http://schemas.openxmlformats.org/officeDocument/2006/relationships/customXml" Target="../ink/ink1846.xml"/><Relationship Id="rId538" Type="http://schemas.openxmlformats.org/officeDocument/2006/relationships/image" Target="../media/image615.png"/><Relationship Id="rId81" Type="http://schemas.openxmlformats.org/officeDocument/2006/relationships/image" Target="../media/image391.png"/><Relationship Id="rId135" Type="http://schemas.openxmlformats.org/officeDocument/2006/relationships/customXml" Target="../ink/ink1669.xml"/><Relationship Id="rId177" Type="http://schemas.openxmlformats.org/officeDocument/2006/relationships/customXml" Target="../ink/ink1690.xml"/><Relationship Id="rId342" Type="http://schemas.openxmlformats.org/officeDocument/2006/relationships/image" Target="../media/image519.png"/><Relationship Id="rId384" Type="http://schemas.openxmlformats.org/officeDocument/2006/relationships/image" Target="../media/image539.png"/><Relationship Id="rId202" Type="http://schemas.openxmlformats.org/officeDocument/2006/relationships/customXml" Target="../ink/ink1703.xml"/><Relationship Id="rId244" Type="http://schemas.openxmlformats.org/officeDocument/2006/relationships/image" Target="../media/image471.png"/><Relationship Id="rId39" Type="http://schemas.openxmlformats.org/officeDocument/2006/relationships/image" Target="../media/image371.png"/><Relationship Id="rId286" Type="http://schemas.openxmlformats.org/officeDocument/2006/relationships/customXml" Target="../ink/ink1746.xml"/><Relationship Id="rId451" Type="http://schemas.openxmlformats.org/officeDocument/2006/relationships/image" Target="../media/image572.png"/><Relationship Id="rId493" Type="http://schemas.openxmlformats.org/officeDocument/2006/relationships/image" Target="../media/image593.png"/><Relationship Id="rId507" Type="http://schemas.openxmlformats.org/officeDocument/2006/relationships/image" Target="../media/image600.png"/><Relationship Id="rId549" Type="http://schemas.openxmlformats.org/officeDocument/2006/relationships/customXml" Target="../ink/ink1880.xml"/><Relationship Id="rId50" Type="http://schemas.openxmlformats.org/officeDocument/2006/relationships/customXml" Target="../ink/ink1625.xml"/><Relationship Id="rId104" Type="http://schemas.openxmlformats.org/officeDocument/2006/relationships/customXml" Target="../ink/ink1652.xml"/><Relationship Id="rId146" Type="http://schemas.openxmlformats.org/officeDocument/2006/relationships/image" Target="../media/image423.png"/><Relationship Id="rId188" Type="http://schemas.openxmlformats.org/officeDocument/2006/relationships/image" Target="../media/image444.png"/><Relationship Id="rId311" Type="http://schemas.openxmlformats.org/officeDocument/2006/relationships/customXml" Target="../ink/ink1759.xml"/><Relationship Id="rId353" Type="http://schemas.openxmlformats.org/officeDocument/2006/relationships/image" Target="../media/image524.png"/><Relationship Id="rId395" Type="http://schemas.openxmlformats.org/officeDocument/2006/relationships/customXml" Target="../ink/ink1802.xml"/><Relationship Id="rId409" Type="http://schemas.openxmlformats.org/officeDocument/2006/relationships/customXml" Target="../ink/ink1809.xml"/><Relationship Id="rId560" Type="http://schemas.openxmlformats.org/officeDocument/2006/relationships/image" Target="../media/image626.png"/><Relationship Id="rId92" Type="http://schemas.openxmlformats.org/officeDocument/2006/relationships/customXml" Target="../ink/ink1646.xml"/><Relationship Id="rId213" Type="http://schemas.openxmlformats.org/officeDocument/2006/relationships/customXml" Target="../ink/ink1709.xml"/><Relationship Id="rId420" Type="http://schemas.openxmlformats.org/officeDocument/2006/relationships/customXml" Target="../ink/ink1815.xml"/><Relationship Id="rId255" Type="http://schemas.openxmlformats.org/officeDocument/2006/relationships/customXml" Target="../ink/ink1730.xml"/><Relationship Id="rId297" Type="http://schemas.openxmlformats.org/officeDocument/2006/relationships/customXml" Target="../ink/ink1752.xml"/><Relationship Id="rId462" Type="http://schemas.openxmlformats.org/officeDocument/2006/relationships/customXml" Target="../ink/ink1836.xml"/><Relationship Id="rId518" Type="http://schemas.openxmlformats.org/officeDocument/2006/relationships/customXml" Target="../ink/ink1864.xml"/><Relationship Id="rId115" Type="http://schemas.openxmlformats.org/officeDocument/2006/relationships/customXml" Target="../ink/ink1658.xml"/><Relationship Id="rId157" Type="http://schemas.openxmlformats.org/officeDocument/2006/relationships/customXml" Target="../ink/ink1680.xml"/><Relationship Id="rId322" Type="http://schemas.openxmlformats.org/officeDocument/2006/relationships/image" Target="../media/image509.png"/><Relationship Id="rId364" Type="http://schemas.openxmlformats.org/officeDocument/2006/relationships/customXml" Target="../ink/ink1786.xml"/><Relationship Id="rId61" Type="http://schemas.openxmlformats.org/officeDocument/2006/relationships/image" Target="../media/image382.png"/><Relationship Id="rId199" Type="http://schemas.openxmlformats.org/officeDocument/2006/relationships/image" Target="../media/image449.png"/><Relationship Id="rId19" Type="http://schemas.openxmlformats.org/officeDocument/2006/relationships/image" Target="../media/image361.png"/><Relationship Id="rId224" Type="http://schemas.openxmlformats.org/officeDocument/2006/relationships/image" Target="../media/image461.png"/><Relationship Id="rId266" Type="http://schemas.openxmlformats.org/officeDocument/2006/relationships/image" Target="../media/image482.png"/><Relationship Id="rId431" Type="http://schemas.openxmlformats.org/officeDocument/2006/relationships/image" Target="../media/image562.png"/><Relationship Id="rId473" Type="http://schemas.openxmlformats.org/officeDocument/2006/relationships/image" Target="../media/image583.png"/><Relationship Id="rId529" Type="http://schemas.openxmlformats.org/officeDocument/2006/relationships/image" Target="../media/image611.png"/><Relationship Id="rId30" Type="http://schemas.openxmlformats.org/officeDocument/2006/relationships/customXml" Target="../ink/ink1615.xml"/><Relationship Id="rId126" Type="http://schemas.openxmlformats.org/officeDocument/2006/relationships/customXml" Target="../ink/ink1664.xml"/><Relationship Id="rId168" Type="http://schemas.openxmlformats.org/officeDocument/2006/relationships/image" Target="../media/image434.png"/><Relationship Id="rId333" Type="http://schemas.openxmlformats.org/officeDocument/2006/relationships/customXml" Target="../ink/ink1770.xml"/><Relationship Id="rId540" Type="http://schemas.openxmlformats.org/officeDocument/2006/relationships/image" Target="../media/image616.png"/><Relationship Id="rId72" Type="http://schemas.openxmlformats.org/officeDocument/2006/relationships/customXml" Target="../ink/ink1636.xml"/><Relationship Id="rId375" Type="http://schemas.openxmlformats.org/officeDocument/2006/relationships/image" Target="../media/image535.png"/><Relationship Id="rId3" Type="http://schemas.openxmlformats.org/officeDocument/2006/relationships/image" Target="../media/image353.emf"/><Relationship Id="rId235" Type="http://schemas.openxmlformats.org/officeDocument/2006/relationships/customXml" Target="../ink/ink1720.xml"/><Relationship Id="rId277" Type="http://schemas.openxmlformats.org/officeDocument/2006/relationships/image" Target="../media/image487.png"/><Relationship Id="rId400" Type="http://schemas.openxmlformats.org/officeDocument/2006/relationships/image" Target="../media/image547.png"/><Relationship Id="rId442" Type="http://schemas.openxmlformats.org/officeDocument/2006/relationships/customXml" Target="../ink/ink1826.xml"/><Relationship Id="rId484" Type="http://schemas.openxmlformats.org/officeDocument/2006/relationships/customXml" Target="../ink/ink1847.xml"/><Relationship Id="rId137" Type="http://schemas.openxmlformats.org/officeDocument/2006/relationships/customXml" Target="../ink/ink1670.xml"/><Relationship Id="rId302" Type="http://schemas.openxmlformats.org/officeDocument/2006/relationships/image" Target="../media/image499.png"/><Relationship Id="rId344" Type="http://schemas.openxmlformats.org/officeDocument/2006/relationships/image" Target="../media/image520.png"/><Relationship Id="rId41" Type="http://schemas.openxmlformats.org/officeDocument/2006/relationships/image" Target="../media/image372.png"/><Relationship Id="rId83" Type="http://schemas.openxmlformats.org/officeDocument/2006/relationships/image" Target="../media/image392.png"/><Relationship Id="rId179" Type="http://schemas.openxmlformats.org/officeDocument/2006/relationships/customXml" Target="../ink/ink1691.xml"/><Relationship Id="rId386" Type="http://schemas.openxmlformats.org/officeDocument/2006/relationships/image" Target="../media/image540.png"/><Relationship Id="rId551" Type="http://schemas.openxmlformats.org/officeDocument/2006/relationships/customXml" Target="../ink/ink1881.xml"/><Relationship Id="rId190" Type="http://schemas.openxmlformats.org/officeDocument/2006/relationships/image" Target="../media/image445.png"/><Relationship Id="rId204" Type="http://schemas.openxmlformats.org/officeDocument/2006/relationships/customXml" Target="../ink/ink1704.xml"/><Relationship Id="rId246" Type="http://schemas.openxmlformats.org/officeDocument/2006/relationships/image" Target="../media/image472.png"/><Relationship Id="rId288" Type="http://schemas.openxmlformats.org/officeDocument/2006/relationships/customXml" Target="../ink/ink1747.xml"/><Relationship Id="rId411" Type="http://schemas.openxmlformats.org/officeDocument/2006/relationships/customXml" Target="../ink/ink1810.xml"/><Relationship Id="rId453" Type="http://schemas.openxmlformats.org/officeDocument/2006/relationships/image" Target="../media/image573.png"/><Relationship Id="rId509" Type="http://schemas.openxmlformats.org/officeDocument/2006/relationships/image" Target="../media/image601.png"/><Relationship Id="rId106" Type="http://schemas.openxmlformats.org/officeDocument/2006/relationships/image" Target="../media/image404.png"/><Relationship Id="rId313" Type="http://schemas.openxmlformats.org/officeDocument/2006/relationships/customXml" Target="../ink/ink1760.xml"/><Relationship Id="rId495" Type="http://schemas.openxmlformats.org/officeDocument/2006/relationships/image" Target="../media/image594.png"/><Relationship Id="rId10" Type="http://schemas.openxmlformats.org/officeDocument/2006/relationships/customXml" Target="../ink/ink1605.xml"/><Relationship Id="rId52" Type="http://schemas.openxmlformats.org/officeDocument/2006/relationships/customXml" Target="../ink/ink1626.xml"/><Relationship Id="rId94" Type="http://schemas.openxmlformats.org/officeDocument/2006/relationships/customXml" Target="../ink/ink1647.xml"/><Relationship Id="rId148" Type="http://schemas.openxmlformats.org/officeDocument/2006/relationships/image" Target="../media/image424.png"/><Relationship Id="rId355" Type="http://schemas.openxmlformats.org/officeDocument/2006/relationships/image" Target="../media/image525.png"/><Relationship Id="rId397" Type="http://schemas.openxmlformats.org/officeDocument/2006/relationships/customXml" Target="../ink/ink1803.xml"/><Relationship Id="rId520" Type="http://schemas.openxmlformats.org/officeDocument/2006/relationships/customXml" Target="../ink/ink1865.xml"/><Relationship Id="rId562" Type="http://schemas.openxmlformats.org/officeDocument/2006/relationships/image" Target="../media/image627.png"/><Relationship Id="rId215" Type="http://schemas.openxmlformats.org/officeDocument/2006/relationships/customXml" Target="../ink/ink1710.xml"/><Relationship Id="rId257" Type="http://schemas.openxmlformats.org/officeDocument/2006/relationships/customXml" Target="../ink/ink1731.xml"/><Relationship Id="rId422" Type="http://schemas.openxmlformats.org/officeDocument/2006/relationships/customXml" Target="../ink/ink1816.xml"/><Relationship Id="rId464" Type="http://schemas.openxmlformats.org/officeDocument/2006/relationships/customXml" Target="../ink/ink1837.xml"/><Relationship Id="rId299" Type="http://schemas.openxmlformats.org/officeDocument/2006/relationships/customXml" Target="../ink/ink1753.xml"/><Relationship Id="rId63" Type="http://schemas.openxmlformats.org/officeDocument/2006/relationships/image" Target="../media/image383.png"/><Relationship Id="rId159" Type="http://schemas.openxmlformats.org/officeDocument/2006/relationships/customXml" Target="../ink/ink1681.xml"/><Relationship Id="rId366" Type="http://schemas.openxmlformats.org/officeDocument/2006/relationships/customXml" Target="../ink/ink1787.xml"/><Relationship Id="rId226" Type="http://schemas.openxmlformats.org/officeDocument/2006/relationships/image" Target="../media/image462.png"/><Relationship Id="rId433" Type="http://schemas.openxmlformats.org/officeDocument/2006/relationships/image" Target="../media/image563.png"/><Relationship Id="rId74" Type="http://schemas.openxmlformats.org/officeDocument/2006/relationships/customXml" Target="../ink/ink1637.xml"/><Relationship Id="rId377" Type="http://schemas.openxmlformats.org/officeDocument/2006/relationships/customXml" Target="../ink/ink1793.xml"/><Relationship Id="rId500" Type="http://schemas.openxmlformats.org/officeDocument/2006/relationships/customXml" Target="../ink/ink1855.xml"/><Relationship Id="rId5" Type="http://schemas.openxmlformats.org/officeDocument/2006/relationships/image" Target="../media/image354.png"/><Relationship Id="rId237" Type="http://schemas.openxmlformats.org/officeDocument/2006/relationships/customXml" Target="../ink/ink1721.xml"/><Relationship Id="rId444" Type="http://schemas.openxmlformats.org/officeDocument/2006/relationships/customXml" Target="../ink/ink1827.xml"/><Relationship Id="rId290" Type="http://schemas.openxmlformats.org/officeDocument/2006/relationships/image" Target="../media/image493.png"/><Relationship Id="rId304" Type="http://schemas.openxmlformats.org/officeDocument/2006/relationships/image" Target="../media/image500.png"/><Relationship Id="rId388" Type="http://schemas.openxmlformats.org/officeDocument/2006/relationships/image" Target="../media/image541.png"/><Relationship Id="rId511" Type="http://schemas.openxmlformats.org/officeDocument/2006/relationships/image" Target="../media/image602.png"/><Relationship Id="rId85" Type="http://schemas.openxmlformats.org/officeDocument/2006/relationships/image" Target="../media/image393.png"/><Relationship Id="rId150" Type="http://schemas.openxmlformats.org/officeDocument/2006/relationships/image" Target="../media/image425.png"/><Relationship Id="rId248" Type="http://schemas.openxmlformats.org/officeDocument/2006/relationships/image" Target="../media/image473.png"/><Relationship Id="rId455" Type="http://schemas.openxmlformats.org/officeDocument/2006/relationships/image" Target="../media/image574.png"/><Relationship Id="rId12" Type="http://schemas.openxmlformats.org/officeDocument/2006/relationships/customXml" Target="../ink/ink1606.xml"/><Relationship Id="rId108" Type="http://schemas.openxmlformats.org/officeDocument/2006/relationships/image" Target="../media/image405.png"/><Relationship Id="rId315" Type="http://schemas.openxmlformats.org/officeDocument/2006/relationships/customXml" Target="../ink/ink1761.xml"/><Relationship Id="rId522" Type="http://schemas.openxmlformats.org/officeDocument/2006/relationships/customXml" Target="../ink/ink1866.xml"/><Relationship Id="rId96" Type="http://schemas.openxmlformats.org/officeDocument/2006/relationships/customXml" Target="../ink/ink1648.xml"/><Relationship Id="rId161" Type="http://schemas.openxmlformats.org/officeDocument/2006/relationships/customXml" Target="../ink/ink1682.xml"/><Relationship Id="rId399" Type="http://schemas.openxmlformats.org/officeDocument/2006/relationships/customXml" Target="../ink/ink1804.xml"/><Relationship Id="rId259" Type="http://schemas.openxmlformats.org/officeDocument/2006/relationships/customXml" Target="../ink/ink1732.xml"/><Relationship Id="rId466" Type="http://schemas.openxmlformats.org/officeDocument/2006/relationships/customXml" Target="../ink/ink1838.xml"/><Relationship Id="rId23" Type="http://schemas.openxmlformats.org/officeDocument/2006/relationships/image" Target="../media/image363.png"/><Relationship Id="rId119" Type="http://schemas.openxmlformats.org/officeDocument/2006/relationships/customXml" Target="../ink/ink1660.xml"/><Relationship Id="rId326" Type="http://schemas.openxmlformats.org/officeDocument/2006/relationships/image" Target="../media/image511.png"/><Relationship Id="rId533" Type="http://schemas.openxmlformats.org/officeDocument/2006/relationships/image" Target="../media/image613.png"/></Relationships>
</file>

<file path=ppt/slides/_rels/slide11.xml.rels><?xml version="1.0" encoding="UTF-8" standalone="yes"?>
<Relationships xmlns="http://schemas.openxmlformats.org/package/2006/relationships"><Relationship Id="rId117" Type="http://schemas.openxmlformats.org/officeDocument/2006/relationships/customXml" Target="../ink/ink1945.xml"/><Relationship Id="rId21" Type="http://schemas.openxmlformats.org/officeDocument/2006/relationships/customXml" Target="../ink/ink1897.xml"/><Relationship Id="rId42" Type="http://schemas.openxmlformats.org/officeDocument/2006/relationships/image" Target="../media/image649.png"/><Relationship Id="rId63" Type="http://schemas.openxmlformats.org/officeDocument/2006/relationships/customXml" Target="../ink/ink1918.xml"/><Relationship Id="rId84" Type="http://schemas.openxmlformats.org/officeDocument/2006/relationships/image" Target="../media/image670.png"/><Relationship Id="rId138" Type="http://schemas.openxmlformats.org/officeDocument/2006/relationships/image" Target="../media/image1903.png"/><Relationship Id="rId159" Type="http://schemas.openxmlformats.org/officeDocument/2006/relationships/customXml" Target="../ink/ink1966.xml"/><Relationship Id="rId107" Type="http://schemas.openxmlformats.org/officeDocument/2006/relationships/customXml" Target="../ink/ink1940.xml"/><Relationship Id="rId11" Type="http://schemas.openxmlformats.org/officeDocument/2006/relationships/customXml" Target="../ink/ink1892.xml"/><Relationship Id="rId32" Type="http://schemas.openxmlformats.org/officeDocument/2006/relationships/image" Target="../media/image644.png"/><Relationship Id="rId53" Type="http://schemas.openxmlformats.org/officeDocument/2006/relationships/customXml" Target="../ink/ink1913.xml"/><Relationship Id="rId74" Type="http://schemas.openxmlformats.org/officeDocument/2006/relationships/image" Target="../media/image665.png"/><Relationship Id="rId128" Type="http://schemas.openxmlformats.org/officeDocument/2006/relationships/image" Target="../media/image1898.png"/><Relationship Id="rId149" Type="http://schemas.openxmlformats.org/officeDocument/2006/relationships/customXml" Target="../ink/ink1961.xml"/><Relationship Id="rId5" Type="http://schemas.openxmlformats.org/officeDocument/2006/relationships/customXml" Target="../ink/ink1889.xml"/><Relationship Id="rId95" Type="http://schemas.openxmlformats.org/officeDocument/2006/relationships/customXml" Target="../ink/ink1934.xml"/><Relationship Id="rId160" Type="http://schemas.openxmlformats.org/officeDocument/2006/relationships/image" Target="../media/image1914.png"/><Relationship Id="rId22" Type="http://schemas.openxmlformats.org/officeDocument/2006/relationships/image" Target="../media/image639.png"/><Relationship Id="rId43" Type="http://schemas.openxmlformats.org/officeDocument/2006/relationships/customXml" Target="../ink/ink1908.xml"/><Relationship Id="rId64" Type="http://schemas.openxmlformats.org/officeDocument/2006/relationships/image" Target="../media/image660.png"/><Relationship Id="rId118" Type="http://schemas.openxmlformats.org/officeDocument/2006/relationships/image" Target="../media/image1893.png"/><Relationship Id="rId139" Type="http://schemas.openxmlformats.org/officeDocument/2006/relationships/customXml" Target="../ink/ink1956.xml"/><Relationship Id="rId80" Type="http://schemas.openxmlformats.org/officeDocument/2006/relationships/image" Target="../media/image668.png"/><Relationship Id="rId85" Type="http://schemas.openxmlformats.org/officeDocument/2006/relationships/customXml" Target="../ink/ink1929.xml"/><Relationship Id="rId150" Type="http://schemas.openxmlformats.org/officeDocument/2006/relationships/image" Target="../media/image1909.png"/><Relationship Id="rId155" Type="http://schemas.openxmlformats.org/officeDocument/2006/relationships/customXml" Target="../ink/ink1964.xml"/><Relationship Id="rId12" Type="http://schemas.openxmlformats.org/officeDocument/2006/relationships/image" Target="../media/image634.png"/><Relationship Id="rId17" Type="http://schemas.openxmlformats.org/officeDocument/2006/relationships/customXml" Target="../ink/ink1895.xml"/><Relationship Id="rId33" Type="http://schemas.openxmlformats.org/officeDocument/2006/relationships/customXml" Target="../ink/ink1903.xml"/><Relationship Id="rId38" Type="http://schemas.openxmlformats.org/officeDocument/2006/relationships/image" Target="../media/image647.png"/><Relationship Id="rId59" Type="http://schemas.openxmlformats.org/officeDocument/2006/relationships/customXml" Target="../ink/ink1916.xml"/><Relationship Id="rId103" Type="http://schemas.openxmlformats.org/officeDocument/2006/relationships/customXml" Target="../ink/ink1938.xml"/><Relationship Id="rId108" Type="http://schemas.openxmlformats.org/officeDocument/2006/relationships/image" Target="../media/image1888.png"/><Relationship Id="rId124" Type="http://schemas.openxmlformats.org/officeDocument/2006/relationships/image" Target="../media/image1896.png"/><Relationship Id="rId129" Type="http://schemas.openxmlformats.org/officeDocument/2006/relationships/customXml" Target="../ink/ink1951.xml"/><Relationship Id="rId54" Type="http://schemas.openxmlformats.org/officeDocument/2006/relationships/image" Target="../media/image655.png"/><Relationship Id="rId70" Type="http://schemas.openxmlformats.org/officeDocument/2006/relationships/image" Target="../media/image663.png"/><Relationship Id="rId75" Type="http://schemas.openxmlformats.org/officeDocument/2006/relationships/customXml" Target="../ink/ink1924.xml"/><Relationship Id="rId91" Type="http://schemas.openxmlformats.org/officeDocument/2006/relationships/customXml" Target="../ink/ink1932.xml"/><Relationship Id="rId96" Type="http://schemas.openxmlformats.org/officeDocument/2006/relationships/image" Target="../media/image1882.png"/><Relationship Id="rId140" Type="http://schemas.openxmlformats.org/officeDocument/2006/relationships/image" Target="../media/image1904.png"/><Relationship Id="rId145" Type="http://schemas.openxmlformats.org/officeDocument/2006/relationships/customXml" Target="../ink/ink1959.xml"/><Relationship Id="rId1" Type="http://schemas.openxmlformats.org/officeDocument/2006/relationships/slideLayout" Target="../slideLayouts/slideLayout7.xml"/><Relationship Id="rId6" Type="http://schemas.openxmlformats.org/officeDocument/2006/relationships/image" Target="../media/image631.png"/><Relationship Id="rId23" Type="http://schemas.openxmlformats.org/officeDocument/2006/relationships/customXml" Target="../ink/ink1898.xml"/><Relationship Id="rId28" Type="http://schemas.openxmlformats.org/officeDocument/2006/relationships/image" Target="../media/image642.png"/><Relationship Id="rId49" Type="http://schemas.openxmlformats.org/officeDocument/2006/relationships/customXml" Target="../ink/ink1911.xml"/><Relationship Id="rId114" Type="http://schemas.openxmlformats.org/officeDocument/2006/relationships/image" Target="../media/image1891.png"/><Relationship Id="rId119" Type="http://schemas.openxmlformats.org/officeDocument/2006/relationships/customXml" Target="../ink/ink1946.xml"/><Relationship Id="rId44" Type="http://schemas.openxmlformats.org/officeDocument/2006/relationships/image" Target="../media/image650.png"/><Relationship Id="rId60" Type="http://schemas.openxmlformats.org/officeDocument/2006/relationships/image" Target="../media/image658.png"/><Relationship Id="rId65" Type="http://schemas.openxmlformats.org/officeDocument/2006/relationships/customXml" Target="../ink/ink1919.xml"/><Relationship Id="rId81" Type="http://schemas.openxmlformats.org/officeDocument/2006/relationships/customXml" Target="../ink/ink1927.xml"/><Relationship Id="rId86" Type="http://schemas.openxmlformats.org/officeDocument/2006/relationships/image" Target="../media/image671.png"/><Relationship Id="rId130" Type="http://schemas.openxmlformats.org/officeDocument/2006/relationships/image" Target="../media/image1899.png"/><Relationship Id="rId135" Type="http://schemas.openxmlformats.org/officeDocument/2006/relationships/customXml" Target="../ink/ink1954.xml"/><Relationship Id="rId151" Type="http://schemas.openxmlformats.org/officeDocument/2006/relationships/customXml" Target="../ink/ink1962.xml"/><Relationship Id="rId156" Type="http://schemas.openxmlformats.org/officeDocument/2006/relationships/image" Target="../media/image1912.png"/><Relationship Id="rId13" Type="http://schemas.openxmlformats.org/officeDocument/2006/relationships/customXml" Target="../ink/ink1893.xml"/><Relationship Id="rId18" Type="http://schemas.openxmlformats.org/officeDocument/2006/relationships/image" Target="../media/image637.png"/><Relationship Id="rId39" Type="http://schemas.openxmlformats.org/officeDocument/2006/relationships/customXml" Target="../ink/ink1906.xml"/><Relationship Id="rId109" Type="http://schemas.openxmlformats.org/officeDocument/2006/relationships/customXml" Target="../ink/ink1941.xml"/><Relationship Id="rId34" Type="http://schemas.openxmlformats.org/officeDocument/2006/relationships/image" Target="../media/image645.png"/><Relationship Id="rId50" Type="http://schemas.openxmlformats.org/officeDocument/2006/relationships/image" Target="../media/image653.png"/><Relationship Id="rId55" Type="http://schemas.openxmlformats.org/officeDocument/2006/relationships/customXml" Target="../ink/ink1914.xml"/><Relationship Id="rId76" Type="http://schemas.openxmlformats.org/officeDocument/2006/relationships/image" Target="../media/image666.png"/><Relationship Id="rId97" Type="http://schemas.openxmlformats.org/officeDocument/2006/relationships/customXml" Target="../ink/ink1935.xml"/><Relationship Id="rId104" Type="http://schemas.openxmlformats.org/officeDocument/2006/relationships/image" Target="../media/image1886.png"/><Relationship Id="rId120" Type="http://schemas.openxmlformats.org/officeDocument/2006/relationships/image" Target="../media/image1894.png"/><Relationship Id="rId125" Type="http://schemas.openxmlformats.org/officeDocument/2006/relationships/customXml" Target="../ink/ink1949.xml"/><Relationship Id="rId141" Type="http://schemas.openxmlformats.org/officeDocument/2006/relationships/customXml" Target="../ink/ink1957.xml"/><Relationship Id="rId146" Type="http://schemas.openxmlformats.org/officeDocument/2006/relationships/image" Target="../media/image1907.png"/><Relationship Id="rId7" Type="http://schemas.openxmlformats.org/officeDocument/2006/relationships/customXml" Target="../ink/ink1890.xml"/><Relationship Id="rId71" Type="http://schemas.openxmlformats.org/officeDocument/2006/relationships/customXml" Target="../ink/ink1922.xml"/><Relationship Id="rId92" Type="http://schemas.openxmlformats.org/officeDocument/2006/relationships/image" Target="../media/image1880.png"/><Relationship Id="rId2" Type="http://schemas.openxmlformats.org/officeDocument/2006/relationships/notesSlide" Target="../notesSlides/notesSlide7.xml"/><Relationship Id="rId29" Type="http://schemas.openxmlformats.org/officeDocument/2006/relationships/customXml" Target="../ink/ink1901.xml"/><Relationship Id="rId24" Type="http://schemas.openxmlformats.org/officeDocument/2006/relationships/image" Target="../media/image640.png"/><Relationship Id="rId40" Type="http://schemas.openxmlformats.org/officeDocument/2006/relationships/image" Target="../media/image648.png"/><Relationship Id="rId45" Type="http://schemas.openxmlformats.org/officeDocument/2006/relationships/customXml" Target="../ink/ink1909.xml"/><Relationship Id="rId66" Type="http://schemas.openxmlformats.org/officeDocument/2006/relationships/image" Target="../media/image661.png"/><Relationship Id="rId87" Type="http://schemas.openxmlformats.org/officeDocument/2006/relationships/customXml" Target="../ink/ink1930.xml"/><Relationship Id="rId110" Type="http://schemas.openxmlformats.org/officeDocument/2006/relationships/image" Target="../media/image1889.png"/><Relationship Id="rId115" Type="http://schemas.openxmlformats.org/officeDocument/2006/relationships/customXml" Target="../ink/ink1944.xml"/><Relationship Id="rId131" Type="http://schemas.openxmlformats.org/officeDocument/2006/relationships/customXml" Target="../ink/ink1952.xml"/><Relationship Id="rId136" Type="http://schemas.openxmlformats.org/officeDocument/2006/relationships/image" Target="../media/image1902.png"/><Relationship Id="rId157" Type="http://schemas.openxmlformats.org/officeDocument/2006/relationships/customXml" Target="../ink/ink1965.xml"/><Relationship Id="rId61" Type="http://schemas.openxmlformats.org/officeDocument/2006/relationships/customXml" Target="../ink/ink1917.xml"/><Relationship Id="rId82" Type="http://schemas.openxmlformats.org/officeDocument/2006/relationships/image" Target="../media/image669.png"/><Relationship Id="rId152" Type="http://schemas.openxmlformats.org/officeDocument/2006/relationships/image" Target="../media/image1910.png"/><Relationship Id="rId19" Type="http://schemas.openxmlformats.org/officeDocument/2006/relationships/customXml" Target="../ink/ink1896.xml"/><Relationship Id="rId14" Type="http://schemas.openxmlformats.org/officeDocument/2006/relationships/image" Target="../media/image635.png"/><Relationship Id="rId30" Type="http://schemas.openxmlformats.org/officeDocument/2006/relationships/image" Target="../media/image643.png"/><Relationship Id="rId35" Type="http://schemas.openxmlformats.org/officeDocument/2006/relationships/customXml" Target="../ink/ink1904.xml"/><Relationship Id="rId56" Type="http://schemas.openxmlformats.org/officeDocument/2006/relationships/image" Target="../media/image656.png"/><Relationship Id="rId77" Type="http://schemas.openxmlformats.org/officeDocument/2006/relationships/customXml" Target="../ink/ink1925.xml"/><Relationship Id="rId100" Type="http://schemas.openxmlformats.org/officeDocument/2006/relationships/image" Target="../media/image1884.png"/><Relationship Id="rId105" Type="http://schemas.openxmlformats.org/officeDocument/2006/relationships/customXml" Target="../ink/ink1939.xml"/><Relationship Id="rId126" Type="http://schemas.openxmlformats.org/officeDocument/2006/relationships/image" Target="../media/image1897.png"/><Relationship Id="rId147" Type="http://schemas.openxmlformats.org/officeDocument/2006/relationships/customXml" Target="../ink/ink1960.xml"/><Relationship Id="rId8" Type="http://schemas.openxmlformats.org/officeDocument/2006/relationships/image" Target="../media/image632.png"/><Relationship Id="rId51" Type="http://schemas.openxmlformats.org/officeDocument/2006/relationships/customXml" Target="../ink/ink1912.xml"/><Relationship Id="rId72" Type="http://schemas.openxmlformats.org/officeDocument/2006/relationships/image" Target="../media/image664.png"/><Relationship Id="rId93" Type="http://schemas.openxmlformats.org/officeDocument/2006/relationships/customXml" Target="../ink/ink1933.xml"/><Relationship Id="rId98" Type="http://schemas.openxmlformats.org/officeDocument/2006/relationships/image" Target="../media/image1883.png"/><Relationship Id="rId121" Type="http://schemas.openxmlformats.org/officeDocument/2006/relationships/customXml" Target="../ink/ink1947.xml"/><Relationship Id="rId142" Type="http://schemas.openxmlformats.org/officeDocument/2006/relationships/image" Target="../media/image1905.png"/><Relationship Id="rId3" Type="http://schemas.openxmlformats.org/officeDocument/2006/relationships/image" Target="../media/image3700.png"/><Relationship Id="rId25" Type="http://schemas.openxmlformats.org/officeDocument/2006/relationships/customXml" Target="../ink/ink1899.xml"/><Relationship Id="rId46" Type="http://schemas.openxmlformats.org/officeDocument/2006/relationships/image" Target="../media/image651.png"/><Relationship Id="rId67" Type="http://schemas.openxmlformats.org/officeDocument/2006/relationships/customXml" Target="../ink/ink1920.xml"/><Relationship Id="rId116" Type="http://schemas.openxmlformats.org/officeDocument/2006/relationships/image" Target="../media/image1892.png"/><Relationship Id="rId137" Type="http://schemas.openxmlformats.org/officeDocument/2006/relationships/customXml" Target="../ink/ink1955.xml"/><Relationship Id="rId158" Type="http://schemas.openxmlformats.org/officeDocument/2006/relationships/image" Target="../media/image1913.png"/><Relationship Id="rId20" Type="http://schemas.openxmlformats.org/officeDocument/2006/relationships/image" Target="../media/image638.png"/><Relationship Id="rId41" Type="http://schemas.openxmlformats.org/officeDocument/2006/relationships/customXml" Target="../ink/ink1907.xml"/><Relationship Id="rId62" Type="http://schemas.openxmlformats.org/officeDocument/2006/relationships/image" Target="../media/image659.png"/><Relationship Id="rId83" Type="http://schemas.openxmlformats.org/officeDocument/2006/relationships/customXml" Target="../ink/ink1928.xml"/><Relationship Id="rId88" Type="http://schemas.openxmlformats.org/officeDocument/2006/relationships/image" Target="../media/image1739.png"/><Relationship Id="rId111" Type="http://schemas.openxmlformats.org/officeDocument/2006/relationships/customXml" Target="../ink/ink1942.xml"/><Relationship Id="rId132" Type="http://schemas.openxmlformats.org/officeDocument/2006/relationships/image" Target="../media/image1900.png"/><Relationship Id="rId153" Type="http://schemas.openxmlformats.org/officeDocument/2006/relationships/customXml" Target="../ink/ink1963.xml"/><Relationship Id="rId15" Type="http://schemas.openxmlformats.org/officeDocument/2006/relationships/customXml" Target="../ink/ink1894.xml"/><Relationship Id="rId36" Type="http://schemas.openxmlformats.org/officeDocument/2006/relationships/image" Target="../media/image646.png"/><Relationship Id="rId57" Type="http://schemas.openxmlformats.org/officeDocument/2006/relationships/customXml" Target="../ink/ink1915.xml"/><Relationship Id="rId106" Type="http://schemas.openxmlformats.org/officeDocument/2006/relationships/image" Target="../media/image1887.png"/><Relationship Id="rId127" Type="http://schemas.openxmlformats.org/officeDocument/2006/relationships/customXml" Target="../ink/ink1950.xml"/><Relationship Id="rId10" Type="http://schemas.openxmlformats.org/officeDocument/2006/relationships/image" Target="../media/image633.png"/><Relationship Id="rId31" Type="http://schemas.openxmlformats.org/officeDocument/2006/relationships/customXml" Target="../ink/ink1902.xml"/><Relationship Id="rId52" Type="http://schemas.openxmlformats.org/officeDocument/2006/relationships/image" Target="../media/image654.png"/><Relationship Id="rId73" Type="http://schemas.openxmlformats.org/officeDocument/2006/relationships/customXml" Target="../ink/ink1923.xml"/><Relationship Id="rId78" Type="http://schemas.openxmlformats.org/officeDocument/2006/relationships/image" Target="../media/image667.png"/><Relationship Id="rId94" Type="http://schemas.openxmlformats.org/officeDocument/2006/relationships/image" Target="../media/image1881.png"/><Relationship Id="rId99" Type="http://schemas.openxmlformats.org/officeDocument/2006/relationships/customXml" Target="../ink/ink1936.xml"/><Relationship Id="rId101" Type="http://schemas.openxmlformats.org/officeDocument/2006/relationships/customXml" Target="../ink/ink1937.xml"/><Relationship Id="rId122" Type="http://schemas.openxmlformats.org/officeDocument/2006/relationships/image" Target="../media/image1895.png"/><Relationship Id="rId143" Type="http://schemas.openxmlformats.org/officeDocument/2006/relationships/customXml" Target="../ink/ink1958.xml"/><Relationship Id="rId148" Type="http://schemas.openxmlformats.org/officeDocument/2006/relationships/image" Target="../media/image1908.png"/><Relationship Id="rId4" Type="http://schemas.openxmlformats.org/officeDocument/2006/relationships/image" Target="../media/image40010.png"/><Relationship Id="rId9" Type="http://schemas.openxmlformats.org/officeDocument/2006/relationships/customXml" Target="../ink/ink1891.xml"/><Relationship Id="rId26" Type="http://schemas.openxmlformats.org/officeDocument/2006/relationships/image" Target="../media/image641.png"/><Relationship Id="rId47" Type="http://schemas.openxmlformats.org/officeDocument/2006/relationships/customXml" Target="../ink/ink1910.xml"/><Relationship Id="rId68" Type="http://schemas.openxmlformats.org/officeDocument/2006/relationships/image" Target="../media/image662.png"/><Relationship Id="rId89" Type="http://schemas.openxmlformats.org/officeDocument/2006/relationships/customXml" Target="../ink/ink1931.xml"/><Relationship Id="rId112" Type="http://schemas.openxmlformats.org/officeDocument/2006/relationships/image" Target="../media/image1890.png"/><Relationship Id="rId133" Type="http://schemas.openxmlformats.org/officeDocument/2006/relationships/customXml" Target="../ink/ink1953.xml"/><Relationship Id="rId154" Type="http://schemas.openxmlformats.org/officeDocument/2006/relationships/image" Target="../media/image1911.png"/><Relationship Id="rId16" Type="http://schemas.openxmlformats.org/officeDocument/2006/relationships/image" Target="../media/image636.png"/><Relationship Id="rId37" Type="http://schemas.openxmlformats.org/officeDocument/2006/relationships/customXml" Target="../ink/ink1905.xml"/><Relationship Id="rId58" Type="http://schemas.openxmlformats.org/officeDocument/2006/relationships/image" Target="../media/image657.png"/><Relationship Id="rId79" Type="http://schemas.openxmlformats.org/officeDocument/2006/relationships/customXml" Target="../ink/ink1926.xml"/><Relationship Id="rId102" Type="http://schemas.openxmlformats.org/officeDocument/2006/relationships/image" Target="../media/image1885.png"/><Relationship Id="rId123" Type="http://schemas.openxmlformats.org/officeDocument/2006/relationships/customXml" Target="../ink/ink1948.xml"/><Relationship Id="rId144" Type="http://schemas.openxmlformats.org/officeDocument/2006/relationships/image" Target="../media/image1906.png"/><Relationship Id="rId90" Type="http://schemas.openxmlformats.org/officeDocument/2006/relationships/image" Target="../media/image1879.png"/><Relationship Id="rId27" Type="http://schemas.openxmlformats.org/officeDocument/2006/relationships/customXml" Target="../ink/ink1900.xml"/><Relationship Id="rId48" Type="http://schemas.openxmlformats.org/officeDocument/2006/relationships/image" Target="../media/image652.png"/><Relationship Id="rId69" Type="http://schemas.openxmlformats.org/officeDocument/2006/relationships/customXml" Target="../ink/ink1921.xml"/><Relationship Id="rId113" Type="http://schemas.openxmlformats.org/officeDocument/2006/relationships/customXml" Target="../ink/ink1943.xml"/><Relationship Id="rId134" Type="http://schemas.openxmlformats.org/officeDocument/2006/relationships/image" Target="../media/image1901.png"/></Relationships>
</file>

<file path=ppt/slides/_rels/slide12.xml.rels><?xml version="1.0" encoding="UTF-8" standalone="yes"?>
<Relationships xmlns="http://schemas.openxmlformats.org/package/2006/relationships"><Relationship Id="rId117" Type="http://schemas.openxmlformats.org/officeDocument/2006/relationships/image" Target="../media/image1972.png"/><Relationship Id="rId21" Type="http://schemas.openxmlformats.org/officeDocument/2006/relationships/image" Target="../media/image1924.png"/><Relationship Id="rId42" Type="http://schemas.openxmlformats.org/officeDocument/2006/relationships/customXml" Target="../ink/ink1986.xml"/><Relationship Id="rId63" Type="http://schemas.openxmlformats.org/officeDocument/2006/relationships/image" Target="../media/image1945.png"/><Relationship Id="rId84" Type="http://schemas.openxmlformats.org/officeDocument/2006/relationships/customXml" Target="../ink/ink2007.xml"/><Relationship Id="rId138" Type="http://schemas.openxmlformats.org/officeDocument/2006/relationships/customXml" Target="../ink/ink2034.xml"/><Relationship Id="rId159" Type="http://schemas.openxmlformats.org/officeDocument/2006/relationships/image" Target="../media/image1992.png"/><Relationship Id="rId170" Type="http://schemas.openxmlformats.org/officeDocument/2006/relationships/customXml" Target="../ink/ink2050.xml"/><Relationship Id="rId191" Type="http://schemas.openxmlformats.org/officeDocument/2006/relationships/image" Target="../media/image2008.png"/><Relationship Id="rId107" Type="http://schemas.openxmlformats.org/officeDocument/2006/relationships/image" Target="../media/image1967.png"/><Relationship Id="rId11" Type="http://schemas.openxmlformats.org/officeDocument/2006/relationships/image" Target="../media/image1919.png"/><Relationship Id="rId32" Type="http://schemas.openxmlformats.org/officeDocument/2006/relationships/customXml" Target="../ink/ink1981.xml"/><Relationship Id="rId53" Type="http://schemas.openxmlformats.org/officeDocument/2006/relationships/image" Target="../media/image1940.png"/><Relationship Id="rId74" Type="http://schemas.openxmlformats.org/officeDocument/2006/relationships/customXml" Target="../ink/ink2002.xml"/><Relationship Id="rId128" Type="http://schemas.openxmlformats.org/officeDocument/2006/relationships/customXml" Target="../ink/ink2029.xml"/><Relationship Id="rId149" Type="http://schemas.openxmlformats.org/officeDocument/2006/relationships/image" Target="../media/image1988.png"/><Relationship Id="rId5" Type="http://schemas.openxmlformats.org/officeDocument/2006/relationships/image" Target="../media/image1916.png"/><Relationship Id="rId95" Type="http://schemas.openxmlformats.org/officeDocument/2006/relationships/image" Target="../media/image1961.png"/><Relationship Id="rId160" Type="http://schemas.openxmlformats.org/officeDocument/2006/relationships/customXml" Target="../ink/ink2045.xml"/><Relationship Id="rId181" Type="http://schemas.openxmlformats.org/officeDocument/2006/relationships/image" Target="../media/image2003.png"/><Relationship Id="rId22" Type="http://schemas.openxmlformats.org/officeDocument/2006/relationships/customXml" Target="../ink/ink1976.xml"/><Relationship Id="rId43" Type="http://schemas.openxmlformats.org/officeDocument/2006/relationships/image" Target="../media/image1935.png"/><Relationship Id="rId64" Type="http://schemas.openxmlformats.org/officeDocument/2006/relationships/customXml" Target="../ink/ink1997.xml"/><Relationship Id="rId118" Type="http://schemas.openxmlformats.org/officeDocument/2006/relationships/customXml" Target="../ink/ink2024.xml"/><Relationship Id="rId139" Type="http://schemas.openxmlformats.org/officeDocument/2006/relationships/image" Target="../media/image1983.png"/><Relationship Id="rId85" Type="http://schemas.openxmlformats.org/officeDocument/2006/relationships/image" Target="../media/image1956.png"/><Relationship Id="rId150" Type="http://schemas.openxmlformats.org/officeDocument/2006/relationships/customXml" Target="../ink/ink2040.xml"/><Relationship Id="rId171" Type="http://schemas.openxmlformats.org/officeDocument/2006/relationships/image" Target="../media/image1998.png"/><Relationship Id="rId192" Type="http://schemas.openxmlformats.org/officeDocument/2006/relationships/customXml" Target="../ink/ink2061.xml"/><Relationship Id="rId12" Type="http://schemas.openxmlformats.org/officeDocument/2006/relationships/customXml" Target="../ink/ink1971.xml"/><Relationship Id="rId33" Type="http://schemas.openxmlformats.org/officeDocument/2006/relationships/image" Target="../media/image1930.png"/><Relationship Id="rId108" Type="http://schemas.openxmlformats.org/officeDocument/2006/relationships/customXml" Target="../ink/ink2019.xml"/><Relationship Id="rId129" Type="http://schemas.openxmlformats.org/officeDocument/2006/relationships/image" Target="../media/image1978.png"/><Relationship Id="rId54" Type="http://schemas.openxmlformats.org/officeDocument/2006/relationships/customXml" Target="../ink/ink1992.xml"/><Relationship Id="rId75" Type="http://schemas.openxmlformats.org/officeDocument/2006/relationships/image" Target="../media/image1951.png"/><Relationship Id="rId96" Type="http://schemas.openxmlformats.org/officeDocument/2006/relationships/customXml" Target="../ink/ink2013.xml"/><Relationship Id="rId140" Type="http://schemas.openxmlformats.org/officeDocument/2006/relationships/customXml" Target="../ink/ink2035.xml"/><Relationship Id="rId161" Type="http://schemas.openxmlformats.org/officeDocument/2006/relationships/image" Target="../media/image1993.png"/><Relationship Id="rId182" Type="http://schemas.openxmlformats.org/officeDocument/2006/relationships/customXml" Target="../ink/ink2056.xml"/><Relationship Id="rId6" Type="http://schemas.openxmlformats.org/officeDocument/2006/relationships/customXml" Target="../ink/ink1968.xml"/><Relationship Id="rId23" Type="http://schemas.openxmlformats.org/officeDocument/2006/relationships/image" Target="../media/image1925.png"/><Relationship Id="rId119" Type="http://schemas.openxmlformats.org/officeDocument/2006/relationships/image" Target="../media/image1973.png"/><Relationship Id="rId44" Type="http://schemas.openxmlformats.org/officeDocument/2006/relationships/customXml" Target="../ink/ink1987.xml"/><Relationship Id="rId65" Type="http://schemas.openxmlformats.org/officeDocument/2006/relationships/image" Target="../media/image1946.png"/><Relationship Id="rId86" Type="http://schemas.openxmlformats.org/officeDocument/2006/relationships/customXml" Target="../ink/ink2008.xml"/><Relationship Id="rId130" Type="http://schemas.openxmlformats.org/officeDocument/2006/relationships/customXml" Target="../ink/ink2030.xml"/><Relationship Id="rId151" Type="http://schemas.openxmlformats.org/officeDocument/2006/relationships/image" Target="../media/image1989.png"/><Relationship Id="rId172" Type="http://schemas.openxmlformats.org/officeDocument/2006/relationships/customXml" Target="../ink/ink2051.xml"/><Relationship Id="rId193" Type="http://schemas.openxmlformats.org/officeDocument/2006/relationships/image" Target="../media/image2009.png"/><Relationship Id="rId13" Type="http://schemas.openxmlformats.org/officeDocument/2006/relationships/image" Target="../media/image1920.png"/><Relationship Id="rId109" Type="http://schemas.openxmlformats.org/officeDocument/2006/relationships/image" Target="../media/image1968.png"/><Relationship Id="rId34" Type="http://schemas.openxmlformats.org/officeDocument/2006/relationships/customXml" Target="../ink/ink1982.xml"/><Relationship Id="rId55" Type="http://schemas.openxmlformats.org/officeDocument/2006/relationships/image" Target="../media/image1941.png"/><Relationship Id="rId76" Type="http://schemas.openxmlformats.org/officeDocument/2006/relationships/customXml" Target="../ink/ink2003.xml"/><Relationship Id="rId97" Type="http://schemas.openxmlformats.org/officeDocument/2006/relationships/image" Target="../media/image1962.png"/><Relationship Id="rId120" Type="http://schemas.openxmlformats.org/officeDocument/2006/relationships/customXml" Target="../ink/ink2025.xml"/><Relationship Id="rId141" Type="http://schemas.openxmlformats.org/officeDocument/2006/relationships/image" Target="../media/image1984.png"/><Relationship Id="rId7" Type="http://schemas.openxmlformats.org/officeDocument/2006/relationships/image" Target="../media/image1917.png"/><Relationship Id="rId71" Type="http://schemas.openxmlformats.org/officeDocument/2006/relationships/image" Target="../media/image1949.png"/><Relationship Id="rId92" Type="http://schemas.openxmlformats.org/officeDocument/2006/relationships/customXml" Target="../ink/ink2011.xml"/><Relationship Id="rId162" Type="http://schemas.openxmlformats.org/officeDocument/2006/relationships/customXml" Target="../ink/ink2046.xml"/><Relationship Id="rId183" Type="http://schemas.openxmlformats.org/officeDocument/2006/relationships/image" Target="../media/image2004.png"/><Relationship Id="rId2" Type="http://schemas.openxmlformats.org/officeDocument/2006/relationships/notesSlide" Target="../notesSlides/notesSlide8.xml"/><Relationship Id="rId29" Type="http://schemas.openxmlformats.org/officeDocument/2006/relationships/image" Target="../media/image1928.png"/><Relationship Id="rId24" Type="http://schemas.openxmlformats.org/officeDocument/2006/relationships/customXml" Target="../ink/ink1977.xml"/><Relationship Id="rId40" Type="http://schemas.openxmlformats.org/officeDocument/2006/relationships/customXml" Target="../ink/ink1985.xml"/><Relationship Id="rId45" Type="http://schemas.openxmlformats.org/officeDocument/2006/relationships/image" Target="../media/image1936.png"/><Relationship Id="rId66" Type="http://schemas.openxmlformats.org/officeDocument/2006/relationships/customXml" Target="../ink/ink1998.xml"/><Relationship Id="rId87" Type="http://schemas.openxmlformats.org/officeDocument/2006/relationships/image" Target="../media/image1957.png"/><Relationship Id="rId110" Type="http://schemas.openxmlformats.org/officeDocument/2006/relationships/customXml" Target="../ink/ink2020.xml"/><Relationship Id="rId115" Type="http://schemas.openxmlformats.org/officeDocument/2006/relationships/image" Target="../media/image1971.png"/><Relationship Id="rId131" Type="http://schemas.openxmlformats.org/officeDocument/2006/relationships/image" Target="../media/image1979.png"/><Relationship Id="rId136" Type="http://schemas.openxmlformats.org/officeDocument/2006/relationships/customXml" Target="../ink/ink2033.xml"/><Relationship Id="rId157" Type="http://schemas.openxmlformats.org/officeDocument/2006/relationships/image" Target="../media/image1991.png"/><Relationship Id="rId178" Type="http://schemas.openxmlformats.org/officeDocument/2006/relationships/customXml" Target="../ink/ink2054.xml"/><Relationship Id="rId61" Type="http://schemas.openxmlformats.org/officeDocument/2006/relationships/image" Target="../media/image1944.png"/><Relationship Id="rId82" Type="http://schemas.openxmlformats.org/officeDocument/2006/relationships/customXml" Target="../ink/ink2006.xml"/><Relationship Id="rId152" Type="http://schemas.openxmlformats.org/officeDocument/2006/relationships/customXml" Target="../ink/ink2041.xml"/><Relationship Id="rId173" Type="http://schemas.openxmlformats.org/officeDocument/2006/relationships/image" Target="../media/image1999.png"/><Relationship Id="rId194" Type="http://schemas.openxmlformats.org/officeDocument/2006/relationships/customXml" Target="../ink/ink2062.xml"/><Relationship Id="rId19" Type="http://schemas.openxmlformats.org/officeDocument/2006/relationships/image" Target="../media/image1923.png"/><Relationship Id="rId14" Type="http://schemas.openxmlformats.org/officeDocument/2006/relationships/customXml" Target="../ink/ink1972.xml"/><Relationship Id="rId30" Type="http://schemas.openxmlformats.org/officeDocument/2006/relationships/customXml" Target="../ink/ink1980.xml"/><Relationship Id="rId35" Type="http://schemas.openxmlformats.org/officeDocument/2006/relationships/image" Target="../media/image1931.png"/><Relationship Id="rId56" Type="http://schemas.openxmlformats.org/officeDocument/2006/relationships/customXml" Target="../ink/ink1993.xml"/><Relationship Id="rId77" Type="http://schemas.openxmlformats.org/officeDocument/2006/relationships/image" Target="../media/image1952.png"/><Relationship Id="rId100" Type="http://schemas.openxmlformats.org/officeDocument/2006/relationships/customXml" Target="../ink/ink2015.xml"/><Relationship Id="rId105" Type="http://schemas.openxmlformats.org/officeDocument/2006/relationships/image" Target="../media/image1966.png"/><Relationship Id="rId126" Type="http://schemas.openxmlformats.org/officeDocument/2006/relationships/customXml" Target="../ink/ink2028.xml"/><Relationship Id="rId147" Type="http://schemas.openxmlformats.org/officeDocument/2006/relationships/image" Target="../media/image1987.png"/><Relationship Id="rId168" Type="http://schemas.openxmlformats.org/officeDocument/2006/relationships/customXml" Target="../ink/ink2049.xml"/><Relationship Id="rId8" Type="http://schemas.openxmlformats.org/officeDocument/2006/relationships/customXml" Target="../ink/ink1969.xml"/><Relationship Id="rId51" Type="http://schemas.openxmlformats.org/officeDocument/2006/relationships/image" Target="../media/image1939.png"/><Relationship Id="rId72" Type="http://schemas.openxmlformats.org/officeDocument/2006/relationships/customXml" Target="../ink/ink2001.xml"/><Relationship Id="rId93" Type="http://schemas.openxmlformats.org/officeDocument/2006/relationships/image" Target="../media/image1960.png"/><Relationship Id="rId98" Type="http://schemas.openxmlformats.org/officeDocument/2006/relationships/customXml" Target="../ink/ink2014.xml"/><Relationship Id="rId121" Type="http://schemas.openxmlformats.org/officeDocument/2006/relationships/image" Target="../media/image1974.png"/><Relationship Id="rId142" Type="http://schemas.openxmlformats.org/officeDocument/2006/relationships/customXml" Target="../ink/ink2036.xml"/><Relationship Id="rId163" Type="http://schemas.openxmlformats.org/officeDocument/2006/relationships/image" Target="../media/image1994.png"/><Relationship Id="rId184" Type="http://schemas.openxmlformats.org/officeDocument/2006/relationships/customXml" Target="../ink/ink2057.xml"/><Relationship Id="rId189" Type="http://schemas.openxmlformats.org/officeDocument/2006/relationships/image" Target="../media/image2007.png"/><Relationship Id="rId3" Type="http://schemas.openxmlformats.org/officeDocument/2006/relationships/image" Target="../media/image1915.emf"/><Relationship Id="rId25" Type="http://schemas.openxmlformats.org/officeDocument/2006/relationships/image" Target="../media/image1926.png"/><Relationship Id="rId46" Type="http://schemas.openxmlformats.org/officeDocument/2006/relationships/customXml" Target="../ink/ink1988.xml"/><Relationship Id="rId67" Type="http://schemas.openxmlformats.org/officeDocument/2006/relationships/image" Target="../media/image1947.png"/><Relationship Id="rId116" Type="http://schemas.openxmlformats.org/officeDocument/2006/relationships/customXml" Target="../ink/ink2023.xml"/><Relationship Id="rId137" Type="http://schemas.openxmlformats.org/officeDocument/2006/relationships/image" Target="../media/image1982.png"/><Relationship Id="rId158" Type="http://schemas.openxmlformats.org/officeDocument/2006/relationships/customXml" Target="../ink/ink2044.xml"/><Relationship Id="rId20" Type="http://schemas.openxmlformats.org/officeDocument/2006/relationships/customXml" Target="../ink/ink1975.xml"/><Relationship Id="rId41" Type="http://schemas.openxmlformats.org/officeDocument/2006/relationships/image" Target="../media/image1934.png"/><Relationship Id="rId62" Type="http://schemas.openxmlformats.org/officeDocument/2006/relationships/customXml" Target="../ink/ink1996.xml"/><Relationship Id="rId83" Type="http://schemas.openxmlformats.org/officeDocument/2006/relationships/image" Target="../media/image1955.png"/><Relationship Id="rId88" Type="http://schemas.openxmlformats.org/officeDocument/2006/relationships/customXml" Target="../ink/ink2009.xml"/><Relationship Id="rId111" Type="http://schemas.openxmlformats.org/officeDocument/2006/relationships/image" Target="../media/image1969.png"/><Relationship Id="rId132" Type="http://schemas.openxmlformats.org/officeDocument/2006/relationships/customXml" Target="../ink/ink2031.xml"/><Relationship Id="rId153" Type="http://schemas.openxmlformats.org/officeDocument/2006/relationships/image" Target="../media/image250.png"/><Relationship Id="rId174" Type="http://schemas.openxmlformats.org/officeDocument/2006/relationships/customXml" Target="../ink/ink2052.xml"/><Relationship Id="rId179" Type="http://schemas.openxmlformats.org/officeDocument/2006/relationships/image" Target="../media/image2002.png"/><Relationship Id="rId195" Type="http://schemas.openxmlformats.org/officeDocument/2006/relationships/image" Target="../media/image2010.png"/><Relationship Id="rId190" Type="http://schemas.openxmlformats.org/officeDocument/2006/relationships/customXml" Target="../ink/ink2060.xml"/><Relationship Id="rId15" Type="http://schemas.openxmlformats.org/officeDocument/2006/relationships/image" Target="../media/image1921.png"/><Relationship Id="rId36" Type="http://schemas.openxmlformats.org/officeDocument/2006/relationships/customXml" Target="../ink/ink1983.xml"/><Relationship Id="rId57" Type="http://schemas.openxmlformats.org/officeDocument/2006/relationships/image" Target="../media/image1942.png"/><Relationship Id="rId106" Type="http://schemas.openxmlformats.org/officeDocument/2006/relationships/customXml" Target="../ink/ink2018.xml"/><Relationship Id="rId127" Type="http://schemas.openxmlformats.org/officeDocument/2006/relationships/image" Target="../media/image1977.png"/><Relationship Id="rId10" Type="http://schemas.openxmlformats.org/officeDocument/2006/relationships/customXml" Target="../ink/ink1970.xml"/><Relationship Id="rId31" Type="http://schemas.openxmlformats.org/officeDocument/2006/relationships/image" Target="../media/image1929.png"/><Relationship Id="rId52" Type="http://schemas.openxmlformats.org/officeDocument/2006/relationships/customXml" Target="../ink/ink1991.xml"/><Relationship Id="rId73" Type="http://schemas.openxmlformats.org/officeDocument/2006/relationships/image" Target="../media/image1950.png"/><Relationship Id="rId78" Type="http://schemas.openxmlformats.org/officeDocument/2006/relationships/customXml" Target="../ink/ink2004.xml"/><Relationship Id="rId94" Type="http://schemas.openxmlformats.org/officeDocument/2006/relationships/customXml" Target="../ink/ink2012.xml"/><Relationship Id="rId99" Type="http://schemas.openxmlformats.org/officeDocument/2006/relationships/image" Target="../media/image1963.png"/><Relationship Id="rId101" Type="http://schemas.openxmlformats.org/officeDocument/2006/relationships/image" Target="../media/image1964.png"/><Relationship Id="rId122" Type="http://schemas.openxmlformats.org/officeDocument/2006/relationships/customXml" Target="../ink/ink2026.xml"/><Relationship Id="rId143" Type="http://schemas.openxmlformats.org/officeDocument/2006/relationships/image" Target="../media/image1985.png"/><Relationship Id="rId148" Type="http://schemas.openxmlformats.org/officeDocument/2006/relationships/customXml" Target="../ink/ink2039.xml"/><Relationship Id="rId164" Type="http://schemas.openxmlformats.org/officeDocument/2006/relationships/customXml" Target="../ink/ink2047.xml"/><Relationship Id="rId169" Type="http://schemas.openxmlformats.org/officeDocument/2006/relationships/image" Target="../media/image1997.png"/><Relationship Id="rId185" Type="http://schemas.openxmlformats.org/officeDocument/2006/relationships/image" Target="../media/image2005.png"/><Relationship Id="rId4" Type="http://schemas.openxmlformats.org/officeDocument/2006/relationships/customXml" Target="../ink/ink1967.xml"/><Relationship Id="rId9" Type="http://schemas.openxmlformats.org/officeDocument/2006/relationships/image" Target="../media/image1918.png"/><Relationship Id="rId180" Type="http://schemas.openxmlformats.org/officeDocument/2006/relationships/customXml" Target="../ink/ink2055.xml"/><Relationship Id="rId26" Type="http://schemas.openxmlformats.org/officeDocument/2006/relationships/customXml" Target="../ink/ink1978.xml"/><Relationship Id="rId47" Type="http://schemas.openxmlformats.org/officeDocument/2006/relationships/image" Target="../media/image1937.png"/><Relationship Id="rId68" Type="http://schemas.openxmlformats.org/officeDocument/2006/relationships/customXml" Target="../ink/ink1999.xml"/><Relationship Id="rId89" Type="http://schemas.openxmlformats.org/officeDocument/2006/relationships/image" Target="../media/image1958.png"/><Relationship Id="rId112" Type="http://schemas.openxmlformats.org/officeDocument/2006/relationships/customXml" Target="../ink/ink2021.xml"/><Relationship Id="rId133" Type="http://schemas.openxmlformats.org/officeDocument/2006/relationships/image" Target="../media/image1980.png"/><Relationship Id="rId154" Type="http://schemas.openxmlformats.org/officeDocument/2006/relationships/customXml" Target="../ink/ink2042.xml"/><Relationship Id="rId175" Type="http://schemas.openxmlformats.org/officeDocument/2006/relationships/image" Target="../media/image2000.png"/><Relationship Id="rId196" Type="http://schemas.openxmlformats.org/officeDocument/2006/relationships/customXml" Target="../ink/ink2063.xml"/><Relationship Id="rId16" Type="http://schemas.openxmlformats.org/officeDocument/2006/relationships/customXml" Target="../ink/ink1973.xml"/><Relationship Id="rId37" Type="http://schemas.openxmlformats.org/officeDocument/2006/relationships/image" Target="../media/image1932.png"/><Relationship Id="rId58" Type="http://schemas.openxmlformats.org/officeDocument/2006/relationships/customXml" Target="../ink/ink1994.xml"/><Relationship Id="rId79" Type="http://schemas.openxmlformats.org/officeDocument/2006/relationships/image" Target="../media/image1953.png"/><Relationship Id="rId102" Type="http://schemas.openxmlformats.org/officeDocument/2006/relationships/customXml" Target="../ink/ink2016.xml"/><Relationship Id="rId123" Type="http://schemas.openxmlformats.org/officeDocument/2006/relationships/image" Target="../media/image1975.png"/><Relationship Id="rId144" Type="http://schemas.openxmlformats.org/officeDocument/2006/relationships/customXml" Target="../ink/ink2037.xml"/><Relationship Id="rId90" Type="http://schemas.openxmlformats.org/officeDocument/2006/relationships/customXml" Target="../ink/ink2010.xml"/><Relationship Id="rId165" Type="http://schemas.openxmlformats.org/officeDocument/2006/relationships/image" Target="../media/image1995.png"/><Relationship Id="rId186" Type="http://schemas.openxmlformats.org/officeDocument/2006/relationships/customXml" Target="../ink/ink2058.xml"/><Relationship Id="rId27" Type="http://schemas.openxmlformats.org/officeDocument/2006/relationships/image" Target="../media/image1927.png"/><Relationship Id="rId48" Type="http://schemas.openxmlformats.org/officeDocument/2006/relationships/customXml" Target="../ink/ink1989.xml"/><Relationship Id="rId69" Type="http://schemas.openxmlformats.org/officeDocument/2006/relationships/image" Target="../media/image1948.png"/><Relationship Id="rId113" Type="http://schemas.openxmlformats.org/officeDocument/2006/relationships/image" Target="../media/image1970.png"/><Relationship Id="rId134" Type="http://schemas.openxmlformats.org/officeDocument/2006/relationships/customXml" Target="../ink/ink2032.xml"/><Relationship Id="rId80" Type="http://schemas.openxmlformats.org/officeDocument/2006/relationships/customXml" Target="../ink/ink2005.xml"/><Relationship Id="rId155" Type="http://schemas.openxmlformats.org/officeDocument/2006/relationships/image" Target="../media/image1990.png"/><Relationship Id="rId176" Type="http://schemas.openxmlformats.org/officeDocument/2006/relationships/customXml" Target="../ink/ink2053.xml"/><Relationship Id="rId197" Type="http://schemas.openxmlformats.org/officeDocument/2006/relationships/image" Target="../media/image2011.png"/><Relationship Id="rId17" Type="http://schemas.openxmlformats.org/officeDocument/2006/relationships/image" Target="../media/image1922.png"/><Relationship Id="rId38" Type="http://schemas.openxmlformats.org/officeDocument/2006/relationships/customXml" Target="../ink/ink1984.xml"/><Relationship Id="rId59" Type="http://schemas.openxmlformats.org/officeDocument/2006/relationships/image" Target="../media/image1943.png"/><Relationship Id="rId103" Type="http://schemas.openxmlformats.org/officeDocument/2006/relationships/image" Target="../media/image1965.png"/><Relationship Id="rId124" Type="http://schemas.openxmlformats.org/officeDocument/2006/relationships/customXml" Target="../ink/ink2027.xml"/><Relationship Id="rId70" Type="http://schemas.openxmlformats.org/officeDocument/2006/relationships/customXml" Target="../ink/ink2000.xml"/><Relationship Id="rId91" Type="http://schemas.openxmlformats.org/officeDocument/2006/relationships/image" Target="../media/image1959.png"/><Relationship Id="rId145" Type="http://schemas.openxmlformats.org/officeDocument/2006/relationships/image" Target="../media/image1986.png"/><Relationship Id="rId166" Type="http://schemas.openxmlformats.org/officeDocument/2006/relationships/customXml" Target="../ink/ink2048.xml"/><Relationship Id="rId187" Type="http://schemas.openxmlformats.org/officeDocument/2006/relationships/image" Target="../media/image2006.png"/><Relationship Id="rId1" Type="http://schemas.openxmlformats.org/officeDocument/2006/relationships/slideLayout" Target="../slideLayouts/slideLayout7.xml"/><Relationship Id="rId28" Type="http://schemas.openxmlformats.org/officeDocument/2006/relationships/customXml" Target="../ink/ink1979.xml"/><Relationship Id="rId49" Type="http://schemas.openxmlformats.org/officeDocument/2006/relationships/image" Target="../media/image1938.png"/><Relationship Id="rId114" Type="http://schemas.openxmlformats.org/officeDocument/2006/relationships/customXml" Target="../ink/ink2022.xml"/><Relationship Id="rId60" Type="http://schemas.openxmlformats.org/officeDocument/2006/relationships/customXml" Target="../ink/ink1995.xml"/><Relationship Id="rId81" Type="http://schemas.openxmlformats.org/officeDocument/2006/relationships/image" Target="../media/image1954.png"/><Relationship Id="rId135" Type="http://schemas.openxmlformats.org/officeDocument/2006/relationships/image" Target="../media/image1981.png"/><Relationship Id="rId156" Type="http://schemas.openxmlformats.org/officeDocument/2006/relationships/customXml" Target="../ink/ink2043.xml"/><Relationship Id="rId177" Type="http://schemas.openxmlformats.org/officeDocument/2006/relationships/image" Target="../media/image2001.png"/><Relationship Id="rId18" Type="http://schemas.openxmlformats.org/officeDocument/2006/relationships/customXml" Target="../ink/ink1974.xml"/><Relationship Id="rId39" Type="http://schemas.openxmlformats.org/officeDocument/2006/relationships/image" Target="../media/image1933.png"/><Relationship Id="rId50" Type="http://schemas.openxmlformats.org/officeDocument/2006/relationships/customXml" Target="../ink/ink1990.xml"/><Relationship Id="rId104" Type="http://schemas.openxmlformats.org/officeDocument/2006/relationships/customXml" Target="../ink/ink2017.xml"/><Relationship Id="rId125" Type="http://schemas.openxmlformats.org/officeDocument/2006/relationships/image" Target="../media/image1976.png"/><Relationship Id="rId146" Type="http://schemas.openxmlformats.org/officeDocument/2006/relationships/customXml" Target="../ink/ink2038.xml"/><Relationship Id="rId167" Type="http://schemas.openxmlformats.org/officeDocument/2006/relationships/image" Target="../media/image1996.png"/><Relationship Id="rId188" Type="http://schemas.openxmlformats.org/officeDocument/2006/relationships/customXml" Target="../ink/ink2059.xml"/></Relationships>
</file>

<file path=ppt/slides/_rels/slide13.xml.rels><?xml version="1.0" encoding="UTF-8" standalone="yes"?>
<Relationships xmlns="http://schemas.openxmlformats.org/package/2006/relationships"><Relationship Id="rId117" Type="http://schemas.openxmlformats.org/officeDocument/2006/relationships/image" Target="../media/image2068.png"/><Relationship Id="rId299" Type="http://schemas.openxmlformats.org/officeDocument/2006/relationships/image" Target="../media/image2158.png"/><Relationship Id="rId21" Type="http://schemas.openxmlformats.org/officeDocument/2006/relationships/image" Target="../media/image2022.png"/><Relationship Id="rId63" Type="http://schemas.openxmlformats.org/officeDocument/2006/relationships/image" Target="../media/image2043.png"/><Relationship Id="rId159" Type="http://schemas.openxmlformats.org/officeDocument/2006/relationships/image" Target="../media/image2089.png"/><Relationship Id="rId324" Type="http://schemas.openxmlformats.org/officeDocument/2006/relationships/customXml" Target="../ink/ink2224.xml"/><Relationship Id="rId366" Type="http://schemas.openxmlformats.org/officeDocument/2006/relationships/customXml" Target="../ink/ink2245.xml"/><Relationship Id="rId170" Type="http://schemas.openxmlformats.org/officeDocument/2006/relationships/customXml" Target="../ink/ink2147.xml"/><Relationship Id="rId226" Type="http://schemas.openxmlformats.org/officeDocument/2006/relationships/customXml" Target="../ink/ink2175.xml"/><Relationship Id="rId268" Type="http://schemas.openxmlformats.org/officeDocument/2006/relationships/customXml" Target="../ink/ink2196.xml"/><Relationship Id="rId32" Type="http://schemas.openxmlformats.org/officeDocument/2006/relationships/customXml" Target="../ink/ink2077.xml"/><Relationship Id="rId74" Type="http://schemas.openxmlformats.org/officeDocument/2006/relationships/customXml" Target="../ink/ink2098.xml"/><Relationship Id="rId128" Type="http://schemas.openxmlformats.org/officeDocument/2006/relationships/customXml" Target="../ink/ink2125.xml"/><Relationship Id="rId335" Type="http://schemas.openxmlformats.org/officeDocument/2006/relationships/image" Target="../media/image2176.png"/><Relationship Id="rId377" Type="http://schemas.openxmlformats.org/officeDocument/2006/relationships/image" Target="../media/image2197.png"/><Relationship Id="rId5" Type="http://schemas.openxmlformats.org/officeDocument/2006/relationships/image" Target="../media/image2014.png"/><Relationship Id="rId181" Type="http://schemas.openxmlformats.org/officeDocument/2006/relationships/image" Target="../media/image2099.png"/><Relationship Id="rId237" Type="http://schemas.openxmlformats.org/officeDocument/2006/relationships/image" Target="../media/image2127.png"/><Relationship Id="rId279" Type="http://schemas.openxmlformats.org/officeDocument/2006/relationships/image" Target="../media/image2148.png"/><Relationship Id="rId43" Type="http://schemas.openxmlformats.org/officeDocument/2006/relationships/image" Target="../media/image2033.png"/><Relationship Id="rId139" Type="http://schemas.openxmlformats.org/officeDocument/2006/relationships/image" Target="../media/image2079.png"/><Relationship Id="rId290" Type="http://schemas.openxmlformats.org/officeDocument/2006/relationships/customXml" Target="../ink/ink2207.xml"/><Relationship Id="rId304" Type="http://schemas.openxmlformats.org/officeDocument/2006/relationships/customXml" Target="../ink/ink2214.xml"/><Relationship Id="rId346" Type="http://schemas.openxmlformats.org/officeDocument/2006/relationships/customXml" Target="../ink/ink2235.xml"/><Relationship Id="rId388" Type="http://schemas.openxmlformats.org/officeDocument/2006/relationships/image" Target="../media/image2202.png"/><Relationship Id="rId85" Type="http://schemas.openxmlformats.org/officeDocument/2006/relationships/image" Target="../media/image2053.png"/><Relationship Id="rId150" Type="http://schemas.openxmlformats.org/officeDocument/2006/relationships/customXml" Target="../ink/ink2136.xml"/><Relationship Id="rId192" Type="http://schemas.openxmlformats.org/officeDocument/2006/relationships/customXml" Target="../ink/ink2158.xml"/><Relationship Id="rId206" Type="http://schemas.openxmlformats.org/officeDocument/2006/relationships/customXml" Target="../ink/ink2165.xml"/><Relationship Id="rId248" Type="http://schemas.openxmlformats.org/officeDocument/2006/relationships/customXml" Target="../ink/ink2186.xml"/><Relationship Id="rId12" Type="http://schemas.openxmlformats.org/officeDocument/2006/relationships/customXml" Target="../ink/ink2067.xml"/><Relationship Id="rId108" Type="http://schemas.openxmlformats.org/officeDocument/2006/relationships/customXml" Target="../ink/ink2115.xml"/><Relationship Id="rId315" Type="http://schemas.openxmlformats.org/officeDocument/2006/relationships/image" Target="../media/image2166.png"/><Relationship Id="rId357" Type="http://schemas.openxmlformats.org/officeDocument/2006/relationships/image" Target="../media/image2187.png"/><Relationship Id="rId54" Type="http://schemas.openxmlformats.org/officeDocument/2006/relationships/customXml" Target="../ink/ink2088.xml"/><Relationship Id="rId96" Type="http://schemas.openxmlformats.org/officeDocument/2006/relationships/customXml" Target="../ink/ink2109.xml"/><Relationship Id="rId161" Type="http://schemas.openxmlformats.org/officeDocument/2006/relationships/customXml" Target="../ink/ink2142.xml"/><Relationship Id="rId217" Type="http://schemas.openxmlformats.org/officeDocument/2006/relationships/image" Target="../media/image2117.png"/><Relationship Id="rId259" Type="http://schemas.openxmlformats.org/officeDocument/2006/relationships/image" Target="../media/image2138.png"/><Relationship Id="rId23" Type="http://schemas.openxmlformats.org/officeDocument/2006/relationships/image" Target="../media/image2023.png"/><Relationship Id="rId119" Type="http://schemas.openxmlformats.org/officeDocument/2006/relationships/image" Target="../media/image2069.png"/><Relationship Id="rId270" Type="http://schemas.openxmlformats.org/officeDocument/2006/relationships/customXml" Target="../ink/ink2197.xml"/><Relationship Id="rId326" Type="http://schemas.openxmlformats.org/officeDocument/2006/relationships/customXml" Target="../ink/ink2225.xml"/><Relationship Id="rId65" Type="http://schemas.openxmlformats.org/officeDocument/2006/relationships/image" Target="../media/image241.png"/><Relationship Id="rId130" Type="http://schemas.openxmlformats.org/officeDocument/2006/relationships/customXml" Target="../ink/ink2126.xml"/><Relationship Id="rId368" Type="http://schemas.openxmlformats.org/officeDocument/2006/relationships/customXml" Target="../ink/ink2246.xml"/><Relationship Id="rId172" Type="http://schemas.openxmlformats.org/officeDocument/2006/relationships/customXml" Target="../ink/ink2148.xml"/><Relationship Id="rId228" Type="http://schemas.openxmlformats.org/officeDocument/2006/relationships/customXml" Target="../ink/ink2176.xml"/><Relationship Id="rId281" Type="http://schemas.openxmlformats.org/officeDocument/2006/relationships/image" Target="../media/image2149.png"/><Relationship Id="rId337" Type="http://schemas.openxmlformats.org/officeDocument/2006/relationships/image" Target="../media/image2177.png"/><Relationship Id="rId34" Type="http://schemas.openxmlformats.org/officeDocument/2006/relationships/customXml" Target="../ink/ink2078.xml"/><Relationship Id="rId76" Type="http://schemas.openxmlformats.org/officeDocument/2006/relationships/customXml" Target="../ink/ink2099.xml"/><Relationship Id="rId141" Type="http://schemas.openxmlformats.org/officeDocument/2006/relationships/image" Target="../media/image2080.png"/><Relationship Id="rId379" Type="http://schemas.openxmlformats.org/officeDocument/2006/relationships/image" Target="../media/image2198.png"/><Relationship Id="rId7" Type="http://schemas.openxmlformats.org/officeDocument/2006/relationships/image" Target="../media/image2015.png"/><Relationship Id="rId183" Type="http://schemas.openxmlformats.org/officeDocument/2006/relationships/image" Target="../media/image2100.png"/><Relationship Id="rId239" Type="http://schemas.openxmlformats.org/officeDocument/2006/relationships/image" Target="../media/image2128.png"/><Relationship Id="rId390" Type="http://schemas.openxmlformats.org/officeDocument/2006/relationships/image" Target="../media/image2203.png"/><Relationship Id="rId250" Type="http://schemas.openxmlformats.org/officeDocument/2006/relationships/customXml" Target="../ink/ink2187.xml"/><Relationship Id="rId292" Type="http://schemas.openxmlformats.org/officeDocument/2006/relationships/customXml" Target="../ink/ink2208.xml"/><Relationship Id="rId306" Type="http://schemas.openxmlformats.org/officeDocument/2006/relationships/customXml" Target="../ink/ink2215.xml"/><Relationship Id="rId45" Type="http://schemas.openxmlformats.org/officeDocument/2006/relationships/image" Target="../media/image2034.png"/><Relationship Id="rId87" Type="http://schemas.openxmlformats.org/officeDocument/2006/relationships/image" Target="../media/image250.png"/><Relationship Id="rId110" Type="http://schemas.openxmlformats.org/officeDocument/2006/relationships/customXml" Target="../ink/ink2116.xml"/><Relationship Id="rId348" Type="http://schemas.openxmlformats.org/officeDocument/2006/relationships/customXml" Target="../ink/ink2236.xml"/><Relationship Id="rId152" Type="http://schemas.openxmlformats.org/officeDocument/2006/relationships/customXml" Target="../ink/ink2137.xml"/><Relationship Id="rId194" Type="http://schemas.openxmlformats.org/officeDocument/2006/relationships/customXml" Target="../ink/ink2159.xml"/><Relationship Id="rId208" Type="http://schemas.openxmlformats.org/officeDocument/2006/relationships/customXml" Target="../ink/ink2166.xml"/><Relationship Id="rId261" Type="http://schemas.openxmlformats.org/officeDocument/2006/relationships/image" Target="../media/image2139.png"/><Relationship Id="rId14" Type="http://schemas.openxmlformats.org/officeDocument/2006/relationships/customXml" Target="../ink/ink2068.xml"/><Relationship Id="rId56" Type="http://schemas.openxmlformats.org/officeDocument/2006/relationships/customXml" Target="../ink/ink2089.xml"/><Relationship Id="rId317" Type="http://schemas.openxmlformats.org/officeDocument/2006/relationships/image" Target="../media/image2167.png"/><Relationship Id="rId359" Type="http://schemas.openxmlformats.org/officeDocument/2006/relationships/image" Target="../media/image2188.png"/><Relationship Id="rId98" Type="http://schemas.openxmlformats.org/officeDocument/2006/relationships/customXml" Target="../ink/ink2110.xml"/><Relationship Id="rId121" Type="http://schemas.openxmlformats.org/officeDocument/2006/relationships/image" Target="../media/image2070.png"/><Relationship Id="rId163" Type="http://schemas.openxmlformats.org/officeDocument/2006/relationships/customXml" Target="../ink/ink2143.xml"/><Relationship Id="rId219" Type="http://schemas.openxmlformats.org/officeDocument/2006/relationships/image" Target="../media/image2118.png"/><Relationship Id="rId370" Type="http://schemas.openxmlformats.org/officeDocument/2006/relationships/customXml" Target="../ink/ink2247.xml"/><Relationship Id="rId230" Type="http://schemas.openxmlformats.org/officeDocument/2006/relationships/customXml" Target="../ink/ink2177.xml"/><Relationship Id="rId25" Type="http://schemas.openxmlformats.org/officeDocument/2006/relationships/image" Target="../media/image2024.png"/><Relationship Id="rId67" Type="http://schemas.openxmlformats.org/officeDocument/2006/relationships/image" Target="../media/image2044.png"/><Relationship Id="rId272" Type="http://schemas.openxmlformats.org/officeDocument/2006/relationships/customXml" Target="../ink/ink2198.xml"/><Relationship Id="rId328" Type="http://schemas.openxmlformats.org/officeDocument/2006/relationships/customXml" Target="../ink/ink2226.xml"/><Relationship Id="rId132" Type="http://schemas.openxmlformats.org/officeDocument/2006/relationships/customXml" Target="../ink/ink2127.xml"/><Relationship Id="rId174" Type="http://schemas.openxmlformats.org/officeDocument/2006/relationships/customXml" Target="../ink/ink2149.xml"/><Relationship Id="rId381" Type="http://schemas.openxmlformats.org/officeDocument/2006/relationships/image" Target="../media/image2199.png"/><Relationship Id="rId241" Type="http://schemas.openxmlformats.org/officeDocument/2006/relationships/image" Target="../media/image2129.png"/><Relationship Id="rId36" Type="http://schemas.openxmlformats.org/officeDocument/2006/relationships/customXml" Target="../ink/ink2079.xml"/><Relationship Id="rId283" Type="http://schemas.openxmlformats.org/officeDocument/2006/relationships/image" Target="../media/image2150.png"/><Relationship Id="rId339" Type="http://schemas.openxmlformats.org/officeDocument/2006/relationships/image" Target="../media/image2178.png"/><Relationship Id="rId78" Type="http://schemas.openxmlformats.org/officeDocument/2006/relationships/customXml" Target="../ink/ink2100.xml"/><Relationship Id="rId101" Type="http://schemas.openxmlformats.org/officeDocument/2006/relationships/image" Target="../media/image2060.png"/><Relationship Id="rId143" Type="http://schemas.openxmlformats.org/officeDocument/2006/relationships/image" Target="../media/image2081.png"/><Relationship Id="rId185" Type="http://schemas.openxmlformats.org/officeDocument/2006/relationships/image" Target="../media/image2101.png"/><Relationship Id="rId350" Type="http://schemas.openxmlformats.org/officeDocument/2006/relationships/customXml" Target="../ink/ink2237.xml"/><Relationship Id="rId9" Type="http://schemas.openxmlformats.org/officeDocument/2006/relationships/image" Target="../media/image2016.png"/><Relationship Id="rId210" Type="http://schemas.openxmlformats.org/officeDocument/2006/relationships/customXml" Target="../ink/ink2167.xml"/><Relationship Id="rId392" Type="http://schemas.openxmlformats.org/officeDocument/2006/relationships/image" Target="../media/image2204.png"/><Relationship Id="rId252" Type="http://schemas.openxmlformats.org/officeDocument/2006/relationships/customXml" Target="../ink/ink2188.xml"/><Relationship Id="rId294" Type="http://schemas.openxmlformats.org/officeDocument/2006/relationships/customXml" Target="../ink/ink2209.xml"/><Relationship Id="rId308" Type="http://schemas.openxmlformats.org/officeDocument/2006/relationships/customXml" Target="../ink/ink2216.xml"/><Relationship Id="rId47" Type="http://schemas.openxmlformats.org/officeDocument/2006/relationships/image" Target="../media/image2035.png"/><Relationship Id="rId89" Type="http://schemas.openxmlformats.org/officeDocument/2006/relationships/image" Target="../media/image2054.png"/><Relationship Id="rId112" Type="http://schemas.openxmlformats.org/officeDocument/2006/relationships/customXml" Target="../ink/ink2117.xml"/><Relationship Id="rId154" Type="http://schemas.openxmlformats.org/officeDocument/2006/relationships/customXml" Target="../ink/ink2138.xml"/><Relationship Id="rId361" Type="http://schemas.openxmlformats.org/officeDocument/2006/relationships/image" Target="../media/image2189.png"/><Relationship Id="rId196" Type="http://schemas.openxmlformats.org/officeDocument/2006/relationships/customXml" Target="../ink/ink2160.xml"/><Relationship Id="rId200" Type="http://schemas.openxmlformats.org/officeDocument/2006/relationships/customXml" Target="../ink/ink2162.xml"/><Relationship Id="rId382" Type="http://schemas.openxmlformats.org/officeDocument/2006/relationships/customXml" Target="../ink/ink2253.xml"/><Relationship Id="rId16" Type="http://schemas.openxmlformats.org/officeDocument/2006/relationships/customXml" Target="../ink/ink2069.xml"/><Relationship Id="rId221" Type="http://schemas.openxmlformats.org/officeDocument/2006/relationships/image" Target="../media/image2119.png"/><Relationship Id="rId242" Type="http://schemas.openxmlformats.org/officeDocument/2006/relationships/customXml" Target="../ink/ink2183.xml"/><Relationship Id="rId263" Type="http://schemas.openxmlformats.org/officeDocument/2006/relationships/image" Target="../media/image2140.png"/><Relationship Id="rId284" Type="http://schemas.openxmlformats.org/officeDocument/2006/relationships/customXml" Target="../ink/ink2204.xml"/><Relationship Id="rId319" Type="http://schemas.openxmlformats.org/officeDocument/2006/relationships/image" Target="../media/image2168.png"/><Relationship Id="rId37" Type="http://schemas.openxmlformats.org/officeDocument/2006/relationships/image" Target="../media/image2030.png"/><Relationship Id="rId58" Type="http://schemas.openxmlformats.org/officeDocument/2006/relationships/customXml" Target="../ink/ink2090.xml"/><Relationship Id="rId79" Type="http://schemas.openxmlformats.org/officeDocument/2006/relationships/image" Target="../media/image2050.png"/><Relationship Id="rId102" Type="http://schemas.openxmlformats.org/officeDocument/2006/relationships/customXml" Target="../ink/ink2112.xml"/><Relationship Id="rId123" Type="http://schemas.openxmlformats.org/officeDocument/2006/relationships/image" Target="../media/image2071.png"/><Relationship Id="rId144" Type="http://schemas.openxmlformats.org/officeDocument/2006/relationships/customXml" Target="../ink/ink2133.xml"/><Relationship Id="rId330" Type="http://schemas.openxmlformats.org/officeDocument/2006/relationships/customXml" Target="../ink/ink2227.xml"/><Relationship Id="rId90" Type="http://schemas.openxmlformats.org/officeDocument/2006/relationships/customXml" Target="../ink/ink2106.xml"/><Relationship Id="rId165" Type="http://schemas.openxmlformats.org/officeDocument/2006/relationships/customXml" Target="../ink/ink2144.xml"/><Relationship Id="rId186" Type="http://schemas.openxmlformats.org/officeDocument/2006/relationships/customXml" Target="../ink/ink2155.xml"/><Relationship Id="rId351" Type="http://schemas.openxmlformats.org/officeDocument/2006/relationships/image" Target="../media/image2184.png"/><Relationship Id="rId372" Type="http://schemas.openxmlformats.org/officeDocument/2006/relationships/customXml" Target="../ink/ink2248.xml"/><Relationship Id="rId211" Type="http://schemas.openxmlformats.org/officeDocument/2006/relationships/image" Target="../media/image2114.png"/><Relationship Id="rId232" Type="http://schemas.openxmlformats.org/officeDocument/2006/relationships/customXml" Target="../ink/ink2178.xml"/><Relationship Id="rId253" Type="http://schemas.openxmlformats.org/officeDocument/2006/relationships/image" Target="../media/image2135.png"/><Relationship Id="rId274" Type="http://schemas.openxmlformats.org/officeDocument/2006/relationships/customXml" Target="../ink/ink2199.xml"/><Relationship Id="rId295" Type="http://schemas.openxmlformats.org/officeDocument/2006/relationships/image" Target="../media/image2156.png"/><Relationship Id="rId309" Type="http://schemas.openxmlformats.org/officeDocument/2006/relationships/image" Target="../media/image2163.png"/><Relationship Id="rId27" Type="http://schemas.openxmlformats.org/officeDocument/2006/relationships/image" Target="../media/image2025.png"/><Relationship Id="rId48" Type="http://schemas.openxmlformats.org/officeDocument/2006/relationships/customXml" Target="../ink/ink2085.xml"/><Relationship Id="rId69" Type="http://schemas.openxmlformats.org/officeDocument/2006/relationships/image" Target="../media/image2045.png"/><Relationship Id="rId113" Type="http://schemas.openxmlformats.org/officeDocument/2006/relationships/image" Target="../media/image2066.png"/><Relationship Id="rId134" Type="http://schemas.openxmlformats.org/officeDocument/2006/relationships/customXml" Target="../ink/ink2128.xml"/><Relationship Id="rId320" Type="http://schemas.openxmlformats.org/officeDocument/2006/relationships/customXml" Target="../ink/ink2222.xml"/><Relationship Id="rId80" Type="http://schemas.openxmlformats.org/officeDocument/2006/relationships/customXml" Target="../ink/ink2101.xml"/><Relationship Id="rId155" Type="http://schemas.openxmlformats.org/officeDocument/2006/relationships/image" Target="../media/image2087.png"/><Relationship Id="rId176" Type="http://schemas.openxmlformats.org/officeDocument/2006/relationships/customXml" Target="../ink/ink2150.xml"/><Relationship Id="rId197" Type="http://schemas.openxmlformats.org/officeDocument/2006/relationships/image" Target="../media/image2107.png"/><Relationship Id="rId341" Type="http://schemas.openxmlformats.org/officeDocument/2006/relationships/image" Target="../media/image2179.png"/><Relationship Id="rId362" Type="http://schemas.openxmlformats.org/officeDocument/2006/relationships/customXml" Target="../ink/ink2243.xml"/><Relationship Id="rId383" Type="http://schemas.openxmlformats.org/officeDocument/2006/relationships/image" Target="../media/image2200.png"/><Relationship Id="rId201" Type="http://schemas.openxmlformats.org/officeDocument/2006/relationships/image" Target="../media/image2109.png"/><Relationship Id="rId222" Type="http://schemas.openxmlformats.org/officeDocument/2006/relationships/customXml" Target="../ink/ink2173.xml"/><Relationship Id="rId243" Type="http://schemas.openxmlformats.org/officeDocument/2006/relationships/image" Target="../media/image2130.png"/><Relationship Id="rId264" Type="http://schemas.openxmlformats.org/officeDocument/2006/relationships/customXml" Target="../ink/ink2194.xml"/><Relationship Id="rId285" Type="http://schemas.openxmlformats.org/officeDocument/2006/relationships/image" Target="../media/image2151.png"/><Relationship Id="rId17" Type="http://schemas.openxmlformats.org/officeDocument/2006/relationships/image" Target="../media/image2020.png"/><Relationship Id="rId38" Type="http://schemas.openxmlformats.org/officeDocument/2006/relationships/customXml" Target="../ink/ink2080.xml"/><Relationship Id="rId59" Type="http://schemas.openxmlformats.org/officeDocument/2006/relationships/image" Target="../media/image2041.png"/><Relationship Id="rId103" Type="http://schemas.openxmlformats.org/officeDocument/2006/relationships/image" Target="../media/image2061.png"/><Relationship Id="rId124" Type="http://schemas.openxmlformats.org/officeDocument/2006/relationships/customXml" Target="../ink/ink2123.xml"/><Relationship Id="rId310" Type="http://schemas.openxmlformats.org/officeDocument/2006/relationships/customXml" Target="../ink/ink2217.xml"/><Relationship Id="rId70" Type="http://schemas.openxmlformats.org/officeDocument/2006/relationships/customXml" Target="../ink/ink2096.xml"/><Relationship Id="rId91" Type="http://schemas.openxmlformats.org/officeDocument/2006/relationships/image" Target="../media/image2055.png"/><Relationship Id="rId145" Type="http://schemas.openxmlformats.org/officeDocument/2006/relationships/image" Target="../media/image2082.png"/><Relationship Id="rId166" Type="http://schemas.openxmlformats.org/officeDocument/2006/relationships/image" Target="../media/image2092.png"/><Relationship Id="rId187" Type="http://schemas.openxmlformats.org/officeDocument/2006/relationships/image" Target="../media/image2102.png"/><Relationship Id="rId331" Type="http://schemas.openxmlformats.org/officeDocument/2006/relationships/image" Target="../media/image2174.png"/><Relationship Id="rId352" Type="http://schemas.openxmlformats.org/officeDocument/2006/relationships/customXml" Target="../ink/ink2238.xml"/><Relationship Id="rId373" Type="http://schemas.openxmlformats.org/officeDocument/2006/relationships/image" Target="../media/image2195.png"/><Relationship Id="rId1" Type="http://schemas.openxmlformats.org/officeDocument/2006/relationships/slideLayout" Target="../slideLayouts/slideLayout7.xml"/><Relationship Id="rId212" Type="http://schemas.openxmlformats.org/officeDocument/2006/relationships/customXml" Target="../ink/ink2168.xml"/><Relationship Id="rId233" Type="http://schemas.openxmlformats.org/officeDocument/2006/relationships/image" Target="../media/image2125.png"/><Relationship Id="rId254" Type="http://schemas.openxmlformats.org/officeDocument/2006/relationships/customXml" Target="../ink/ink2189.xml"/><Relationship Id="rId28" Type="http://schemas.openxmlformats.org/officeDocument/2006/relationships/customXml" Target="../ink/ink2075.xml"/><Relationship Id="rId49" Type="http://schemas.openxmlformats.org/officeDocument/2006/relationships/image" Target="../media/image2036.png"/><Relationship Id="rId114" Type="http://schemas.openxmlformats.org/officeDocument/2006/relationships/customXml" Target="../ink/ink2118.xml"/><Relationship Id="rId275" Type="http://schemas.openxmlformats.org/officeDocument/2006/relationships/image" Target="../media/image2146.png"/><Relationship Id="rId296" Type="http://schemas.openxmlformats.org/officeDocument/2006/relationships/customXml" Target="../ink/ink2210.xml"/><Relationship Id="rId300" Type="http://schemas.openxmlformats.org/officeDocument/2006/relationships/customXml" Target="../ink/ink2212.xml"/><Relationship Id="rId60" Type="http://schemas.openxmlformats.org/officeDocument/2006/relationships/customXml" Target="../ink/ink2091.xml"/><Relationship Id="rId81" Type="http://schemas.openxmlformats.org/officeDocument/2006/relationships/image" Target="../media/image2051.png"/><Relationship Id="rId135" Type="http://schemas.openxmlformats.org/officeDocument/2006/relationships/image" Target="../media/image2077.png"/><Relationship Id="rId156" Type="http://schemas.openxmlformats.org/officeDocument/2006/relationships/customXml" Target="../ink/ink2139.xml"/><Relationship Id="rId177" Type="http://schemas.openxmlformats.org/officeDocument/2006/relationships/image" Target="../media/image2097.png"/><Relationship Id="rId198" Type="http://schemas.openxmlformats.org/officeDocument/2006/relationships/customXml" Target="../ink/ink2161.xml"/><Relationship Id="rId321" Type="http://schemas.openxmlformats.org/officeDocument/2006/relationships/image" Target="../media/image2169.png"/><Relationship Id="rId342" Type="http://schemas.openxmlformats.org/officeDocument/2006/relationships/customXml" Target="../ink/ink2233.xml"/><Relationship Id="rId363" Type="http://schemas.openxmlformats.org/officeDocument/2006/relationships/image" Target="../media/image2190.png"/><Relationship Id="rId384" Type="http://schemas.openxmlformats.org/officeDocument/2006/relationships/customXml" Target="../ink/ink2254.xml"/><Relationship Id="rId202" Type="http://schemas.openxmlformats.org/officeDocument/2006/relationships/customXml" Target="../ink/ink2163.xml"/><Relationship Id="rId223" Type="http://schemas.openxmlformats.org/officeDocument/2006/relationships/image" Target="../media/image2120.png"/><Relationship Id="rId244" Type="http://schemas.openxmlformats.org/officeDocument/2006/relationships/customXml" Target="../ink/ink2184.xml"/><Relationship Id="rId18" Type="http://schemas.openxmlformats.org/officeDocument/2006/relationships/customXml" Target="../ink/ink2070.xml"/><Relationship Id="rId39" Type="http://schemas.openxmlformats.org/officeDocument/2006/relationships/image" Target="../media/image2031.png"/><Relationship Id="rId265" Type="http://schemas.openxmlformats.org/officeDocument/2006/relationships/image" Target="../media/image2141.png"/><Relationship Id="rId286" Type="http://schemas.openxmlformats.org/officeDocument/2006/relationships/customXml" Target="../ink/ink2205.xml"/><Relationship Id="rId50" Type="http://schemas.openxmlformats.org/officeDocument/2006/relationships/customXml" Target="../ink/ink2086.xml"/><Relationship Id="rId104" Type="http://schemas.openxmlformats.org/officeDocument/2006/relationships/customXml" Target="../ink/ink2113.xml"/><Relationship Id="rId125" Type="http://schemas.openxmlformats.org/officeDocument/2006/relationships/image" Target="../media/image2072.png"/><Relationship Id="rId146" Type="http://schemas.openxmlformats.org/officeDocument/2006/relationships/customXml" Target="../ink/ink2134.xml"/><Relationship Id="rId167" Type="http://schemas.openxmlformats.org/officeDocument/2006/relationships/customXml" Target="../ink/ink2145.xml"/><Relationship Id="rId188" Type="http://schemas.openxmlformats.org/officeDocument/2006/relationships/customXml" Target="../ink/ink2156.xml"/><Relationship Id="rId311" Type="http://schemas.openxmlformats.org/officeDocument/2006/relationships/image" Target="../media/image2164.png"/><Relationship Id="rId332" Type="http://schemas.openxmlformats.org/officeDocument/2006/relationships/customXml" Target="../ink/ink2228.xml"/><Relationship Id="rId353" Type="http://schemas.openxmlformats.org/officeDocument/2006/relationships/image" Target="../media/image2185.png"/><Relationship Id="rId374" Type="http://schemas.openxmlformats.org/officeDocument/2006/relationships/customXml" Target="../ink/ink2249.xml"/><Relationship Id="rId71" Type="http://schemas.openxmlformats.org/officeDocument/2006/relationships/image" Target="../media/image2046.png"/><Relationship Id="rId92" Type="http://schemas.openxmlformats.org/officeDocument/2006/relationships/customXml" Target="../ink/ink2107.xml"/><Relationship Id="rId213" Type="http://schemas.openxmlformats.org/officeDocument/2006/relationships/image" Target="../media/image2115.png"/><Relationship Id="rId234" Type="http://schemas.openxmlformats.org/officeDocument/2006/relationships/customXml" Target="../ink/ink2179.xml"/><Relationship Id="rId2" Type="http://schemas.openxmlformats.org/officeDocument/2006/relationships/notesSlide" Target="../notesSlides/notesSlide9.xml"/><Relationship Id="rId29" Type="http://schemas.openxmlformats.org/officeDocument/2006/relationships/image" Target="../media/image2026.png"/><Relationship Id="rId255" Type="http://schemas.openxmlformats.org/officeDocument/2006/relationships/image" Target="../media/image2136.png"/><Relationship Id="rId276" Type="http://schemas.openxmlformats.org/officeDocument/2006/relationships/customXml" Target="../ink/ink2200.xml"/><Relationship Id="rId297" Type="http://schemas.openxmlformats.org/officeDocument/2006/relationships/image" Target="../media/image2157.png"/><Relationship Id="rId40" Type="http://schemas.openxmlformats.org/officeDocument/2006/relationships/customXml" Target="../ink/ink2081.xml"/><Relationship Id="rId115" Type="http://schemas.openxmlformats.org/officeDocument/2006/relationships/image" Target="../media/image2067.png"/><Relationship Id="rId136" Type="http://schemas.openxmlformats.org/officeDocument/2006/relationships/customXml" Target="../ink/ink2129.xml"/><Relationship Id="rId157" Type="http://schemas.openxmlformats.org/officeDocument/2006/relationships/image" Target="../media/image2088.png"/><Relationship Id="rId178" Type="http://schemas.openxmlformats.org/officeDocument/2006/relationships/customXml" Target="../ink/ink2151.xml"/><Relationship Id="rId301" Type="http://schemas.openxmlformats.org/officeDocument/2006/relationships/image" Target="../media/image2159.png"/><Relationship Id="rId322" Type="http://schemas.openxmlformats.org/officeDocument/2006/relationships/customXml" Target="../ink/ink2223.xml"/><Relationship Id="rId343" Type="http://schemas.openxmlformats.org/officeDocument/2006/relationships/image" Target="../media/image2180.png"/><Relationship Id="rId364" Type="http://schemas.openxmlformats.org/officeDocument/2006/relationships/customXml" Target="../ink/ink2244.xml"/><Relationship Id="rId61" Type="http://schemas.openxmlformats.org/officeDocument/2006/relationships/image" Target="../media/image2042.png"/><Relationship Id="rId82" Type="http://schemas.openxmlformats.org/officeDocument/2006/relationships/customXml" Target="../ink/ink2102.xml"/><Relationship Id="rId199" Type="http://schemas.openxmlformats.org/officeDocument/2006/relationships/image" Target="../media/image2108.png"/><Relationship Id="rId203" Type="http://schemas.openxmlformats.org/officeDocument/2006/relationships/image" Target="../media/image2110.png"/><Relationship Id="rId385" Type="http://schemas.openxmlformats.org/officeDocument/2006/relationships/image" Target="../media/image2201.png"/><Relationship Id="rId19" Type="http://schemas.openxmlformats.org/officeDocument/2006/relationships/image" Target="../media/image2021.png"/><Relationship Id="rId224" Type="http://schemas.openxmlformats.org/officeDocument/2006/relationships/customXml" Target="../ink/ink2174.xml"/><Relationship Id="rId245" Type="http://schemas.openxmlformats.org/officeDocument/2006/relationships/image" Target="../media/image2131.png"/><Relationship Id="rId266" Type="http://schemas.openxmlformats.org/officeDocument/2006/relationships/customXml" Target="../ink/ink2195.xml"/><Relationship Id="rId287" Type="http://schemas.openxmlformats.org/officeDocument/2006/relationships/image" Target="../media/image2152.png"/><Relationship Id="rId30" Type="http://schemas.openxmlformats.org/officeDocument/2006/relationships/customXml" Target="../ink/ink2076.xml"/><Relationship Id="rId105" Type="http://schemas.openxmlformats.org/officeDocument/2006/relationships/image" Target="../media/image2062.png"/><Relationship Id="rId126" Type="http://schemas.openxmlformats.org/officeDocument/2006/relationships/customXml" Target="../ink/ink2124.xml"/><Relationship Id="rId147" Type="http://schemas.openxmlformats.org/officeDocument/2006/relationships/image" Target="../media/image2083.png"/><Relationship Id="rId168" Type="http://schemas.openxmlformats.org/officeDocument/2006/relationships/customXml" Target="../ink/ink2146.xml"/><Relationship Id="rId312" Type="http://schemas.openxmlformats.org/officeDocument/2006/relationships/customXml" Target="../ink/ink2218.xml"/><Relationship Id="rId333" Type="http://schemas.openxmlformats.org/officeDocument/2006/relationships/image" Target="../media/image2175.png"/><Relationship Id="rId354" Type="http://schemas.openxmlformats.org/officeDocument/2006/relationships/customXml" Target="../ink/ink2239.xml"/><Relationship Id="rId51" Type="http://schemas.openxmlformats.org/officeDocument/2006/relationships/image" Target="../media/image2037.png"/><Relationship Id="rId72" Type="http://schemas.openxmlformats.org/officeDocument/2006/relationships/customXml" Target="../ink/ink2097.xml"/><Relationship Id="rId93" Type="http://schemas.openxmlformats.org/officeDocument/2006/relationships/image" Target="../media/image2056.png"/><Relationship Id="rId189" Type="http://schemas.openxmlformats.org/officeDocument/2006/relationships/image" Target="../media/image2103.png"/><Relationship Id="rId375" Type="http://schemas.openxmlformats.org/officeDocument/2006/relationships/image" Target="../media/image2196.png"/><Relationship Id="rId3" Type="http://schemas.openxmlformats.org/officeDocument/2006/relationships/image" Target="../media/image2012.png"/><Relationship Id="rId214" Type="http://schemas.openxmlformats.org/officeDocument/2006/relationships/customXml" Target="../ink/ink2169.xml"/><Relationship Id="rId235" Type="http://schemas.openxmlformats.org/officeDocument/2006/relationships/image" Target="../media/image2126.png"/><Relationship Id="rId256" Type="http://schemas.openxmlformats.org/officeDocument/2006/relationships/customXml" Target="../ink/ink2190.xml"/><Relationship Id="rId277" Type="http://schemas.openxmlformats.org/officeDocument/2006/relationships/image" Target="../media/image2147.png"/><Relationship Id="rId298" Type="http://schemas.openxmlformats.org/officeDocument/2006/relationships/customXml" Target="../ink/ink2211.xml"/><Relationship Id="rId116" Type="http://schemas.openxmlformats.org/officeDocument/2006/relationships/customXml" Target="../ink/ink2119.xml"/><Relationship Id="rId137" Type="http://schemas.openxmlformats.org/officeDocument/2006/relationships/image" Target="../media/image2078.png"/><Relationship Id="rId158" Type="http://schemas.openxmlformats.org/officeDocument/2006/relationships/customXml" Target="../ink/ink2140.xml"/><Relationship Id="rId302" Type="http://schemas.openxmlformats.org/officeDocument/2006/relationships/customXml" Target="../ink/ink2213.xml"/><Relationship Id="rId323" Type="http://schemas.openxmlformats.org/officeDocument/2006/relationships/image" Target="../media/image2170.png"/><Relationship Id="rId344" Type="http://schemas.openxmlformats.org/officeDocument/2006/relationships/customXml" Target="../ink/ink2234.xml"/><Relationship Id="rId20" Type="http://schemas.openxmlformats.org/officeDocument/2006/relationships/customXml" Target="../ink/ink2071.xml"/><Relationship Id="rId41" Type="http://schemas.openxmlformats.org/officeDocument/2006/relationships/image" Target="../media/image2032.png"/><Relationship Id="rId62" Type="http://schemas.openxmlformats.org/officeDocument/2006/relationships/customXml" Target="../ink/ink2092.xml"/><Relationship Id="rId83" Type="http://schemas.openxmlformats.org/officeDocument/2006/relationships/image" Target="../media/image2052.png"/><Relationship Id="rId179" Type="http://schemas.openxmlformats.org/officeDocument/2006/relationships/image" Target="../media/image2098.png"/><Relationship Id="rId365" Type="http://schemas.openxmlformats.org/officeDocument/2006/relationships/image" Target="../media/image2191.png"/><Relationship Id="rId386" Type="http://schemas.openxmlformats.org/officeDocument/2006/relationships/customXml" Target="../ink/ink2255.xml"/><Relationship Id="rId190" Type="http://schemas.openxmlformats.org/officeDocument/2006/relationships/customXml" Target="../ink/ink2157.xml"/><Relationship Id="rId204" Type="http://schemas.openxmlformats.org/officeDocument/2006/relationships/customXml" Target="../ink/ink2164.xml"/><Relationship Id="rId225" Type="http://schemas.openxmlformats.org/officeDocument/2006/relationships/image" Target="../media/image2121.png"/><Relationship Id="rId246" Type="http://schemas.openxmlformats.org/officeDocument/2006/relationships/customXml" Target="../ink/ink2185.xml"/><Relationship Id="rId267" Type="http://schemas.openxmlformats.org/officeDocument/2006/relationships/image" Target="../media/image2142.png"/><Relationship Id="rId288" Type="http://schemas.openxmlformats.org/officeDocument/2006/relationships/customXml" Target="../ink/ink2206.xml"/><Relationship Id="rId106" Type="http://schemas.openxmlformats.org/officeDocument/2006/relationships/customXml" Target="../ink/ink2114.xml"/><Relationship Id="rId127" Type="http://schemas.openxmlformats.org/officeDocument/2006/relationships/image" Target="../media/image2073.png"/><Relationship Id="rId313" Type="http://schemas.openxmlformats.org/officeDocument/2006/relationships/image" Target="../media/image2165.png"/><Relationship Id="rId10" Type="http://schemas.openxmlformats.org/officeDocument/2006/relationships/customXml" Target="../ink/ink2066.xml"/><Relationship Id="rId31" Type="http://schemas.openxmlformats.org/officeDocument/2006/relationships/image" Target="../media/image2027.png"/><Relationship Id="rId52" Type="http://schemas.openxmlformats.org/officeDocument/2006/relationships/customXml" Target="../ink/ink2087.xml"/><Relationship Id="rId73" Type="http://schemas.openxmlformats.org/officeDocument/2006/relationships/image" Target="../media/image2047.png"/><Relationship Id="rId94" Type="http://schemas.openxmlformats.org/officeDocument/2006/relationships/customXml" Target="../ink/ink2108.xml"/><Relationship Id="rId148" Type="http://schemas.openxmlformats.org/officeDocument/2006/relationships/customXml" Target="../ink/ink2135.xml"/><Relationship Id="rId169" Type="http://schemas.openxmlformats.org/officeDocument/2006/relationships/image" Target="../media/image2093.png"/><Relationship Id="rId334" Type="http://schemas.openxmlformats.org/officeDocument/2006/relationships/customXml" Target="../ink/ink2229.xml"/><Relationship Id="rId355" Type="http://schemas.openxmlformats.org/officeDocument/2006/relationships/image" Target="../media/image2186.png"/><Relationship Id="rId376" Type="http://schemas.openxmlformats.org/officeDocument/2006/relationships/customXml" Target="../ink/ink2250.xml"/><Relationship Id="rId4" Type="http://schemas.openxmlformats.org/officeDocument/2006/relationships/image" Target="../media/image2013.png"/><Relationship Id="rId180" Type="http://schemas.openxmlformats.org/officeDocument/2006/relationships/customXml" Target="../ink/ink2152.xml"/><Relationship Id="rId215" Type="http://schemas.openxmlformats.org/officeDocument/2006/relationships/image" Target="../media/image2116.png"/><Relationship Id="rId236" Type="http://schemas.openxmlformats.org/officeDocument/2006/relationships/customXml" Target="../ink/ink2180.xml"/><Relationship Id="rId257" Type="http://schemas.openxmlformats.org/officeDocument/2006/relationships/image" Target="../media/image2137.png"/><Relationship Id="rId278" Type="http://schemas.openxmlformats.org/officeDocument/2006/relationships/customXml" Target="../ink/ink2201.xml"/><Relationship Id="rId303" Type="http://schemas.openxmlformats.org/officeDocument/2006/relationships/image" Target="../media/image2160.png"/><Relationship Id="rId42" Type="http://schemas.openxmlformats.org/officeDocument/2006/relationships/customXml" Target="../ink/ink2082.xml"/><Relationship Id="rId84" Type="http://schemas.openxmlformats.org/officeDocument/2006/relationships/customXml" Target="../ink/ink2103.xml"/><Relationship Id="rId138" Type="http://schemas.openxmlformats.org/officeDocument/2006/relationships/customXml" Target="../ink/ink2130.xml"/><Relationship Id="rId345" Type="http://schemas.openxmlformats.org/officeDocument/2006/relationships/image" Target="../media/image2181.png"/><Relationship Id="rId387" Type="http://schemas.openxmlformats.org/officeDocument/2006/relationships/customXml" Target="../ink/ink2256.xml"/><Relationship Id="rId191" Type="http://schemas.openxmlformats.org/officeDocument/2006/relationships/image" Target="../media/image2104.png"/><Relationship Id="rId205" Type="http://schemas.openxmlformats.org/officeDocument/2006/relationships/image" Target="../media/image2111.png"/><Relationship Id="rId247" Type="http://schemas.openxmlformats.org/officeDocument/2006/relationships/image" Target="../media/image2132.png"/><Relationship Id="rId107" Type="http://schemas.openxmlformats.org/officeDocument/2006/relationships/image" Target="../media/image2063.png"/><Relationship Id="rId289" Type="http://schemas.openxmlformats.org/officeDocument/2006/relationships/image" Target="../media/image2153.png"/><Relationship Id="rId11" Type="http://schemas.openxmlformats.org/officeDocument/2006/relationships/image" Target="../media/image2017.png"/><Relationship Id="rId53" Type="http://schemas.openxmlformats.org/officeDocument/2006/relationships/image" Target="../media/image2038.png"/><Relationship Id="rId149" Type="http://schemas.openxmlformats.org/officeDocument/2006/relationships/image" Target="../media/image2084.png"/><Relationship Id="rId314" Type="http://schemas.openxmlformats.org/officeDocument/2006/relationships/customXml" Target="../ink/ink2219.xml"/><Relationship Id="rId356" Type="http://schemas.openxmlformats.org/officeDocument/2006/relationships/customXml" Target="../ink/ink2240.xml"/><Relationship Id="rId95" Type="http://schemas.openxmlformats.org/officeDocument/2006/relationships/image" Target="../media/image2057.png"/><Relationship Id="rId160" Type="http://schemas.openxmlformats.org/officeDocument/2006/relationships/customXml" Target="../ink/ink2141.xml"/><Relationship Id="rId216" Type="http://schemas.openxmlformats.org/officeDocument/2006/relationships/customXml" Target="../ink/ink2170.xml"/><Relationship Id="rId258" Type="http://schemas.openxmlformats.org/officeDocument/2006/relationships/customXml" Target="../ink/ink2191.xml"/><Relationship Id="rId22" Type="http://schemas.openxmlformats.org/officeDocument/2006/relationships/customXml" Target="../ink/ink2072.xml"/><Relationship Id="rId64" Type="http://schemas.openxmlformats.org/officeDocument/2006/relationships/customXml" Target="../ink/ink2093.xml"/><Relationship Id="rId118" Type="http://schemas.openxmlformats.org/officeDocument/2006/relationships/customXml" Target="../ink/ink2120.xml"/><Relationship Id="rId325" Type="http://schemas.openxmlformats.org/officeDocument/2006/relationships/image" Target="../media/image2171.png"/><Relationship Id="rId367" Type="http://schemas.openxmlformats.org/officeDocument/2006/relationships/image" Target="../media/image2192.png"/><Relationship Id="rId171" Type="http://schemas.openxmlformats.org/officeDocument/2006/relationships/image" Target="../media/image2094.png"/><Relationship Id="rId227" Type="http://schemas.openxmlformats.org/officeDocument/2006/relationships/image" Target="../media/image2122.png"/><Relationship Id="rId269" Type="http://schemas.openxmlformats.org/officeDocument/2006/relationships/image" Target="../media/image2143.png"/><Relationship Id="rId33" Type="http://schemas.openxmlformats.org/officeDocument/2006/relationships/image" Target="../media/image2028.png"/><Relationship Id="rId129" Type="http://schemas.openxmlformats.org/officeDocument/2006/relationships/image" Target="../media/image2074.png"/><Relationship Id="rId280" Type="http://schemas.openxmlformats.org/officeDocument/2006/relationships/customXml" Target="../ink/ink2202.xml"/><Relationship Id="rId336" Type="http://schemas.openxmlformats.org/officeDocument/2006/relationships/customXml" Target="../ink/ink2230.xml"/><Relationship Id="rId75" Type="http://schemas.openxmlformats.org/officeDocument/2006/relationships/image" Target="../media/image2048.png"/><Relationship Id="rId140" Type="http://schemas.openxmlformats.org/officeDocument/2006/relationships/customXml" Target="../ink/ink2131.xml"/><Relationship Id="rId182" Type="http://schemas.openxmlformats.org/officeDocument/2006/relationships/customXml" Target="../ink/ink2153.xml"/><Relationship Id="rId378" Type="http://schemas.openxmlformats.org/officeDocument/2006/relationships/customXml" Target="../ink/ink2251.xml"/><Relationship Id="rId6" Type="http://schemas.openxmlformats.org/officeDocument/2006/relationships/customXml" Target="../ink/ink2064.xml"/><Relationship Id="rId238" Type="http://schemas.openxmlformats.org/officeDocument/2006/relationships/customXml" Target="../ink/ink2181.xml"/><Relationship Id="rId291" Type="http://schemas.openxmlformats.org/officeDocument/2006/relationships/image" Target="../media/image2154.png"/><Relationship Id="rId305" Type="http://schemas.openxmlformats.org/officeDocument/2006/relationships/image" Target="../media/image2161.png"/><Relationship Id="rId347" Type="http://schemas.openxmlformats.org/officeDocument/2006/relationships/image" Target="../media/image2182.png"/><Relationship Id="rId44" Type="http://schemas.openxmlformats.org/officeDocument/2006/relationships/customXml" Target="../ink/ink2083.xml"/><Relationship Id="rId86" Type="http://schemas.openxmlformats.org/officeDocument/2006/relationships/customXml" Target="../ink/ink2104.xml"/><Relationship Id="rId151" Type="http://schemas.openxmlformats.org/officeDocument/2006/relationships/image" Target="../media/image2085.png"/><Relationship Id="rId389" Type="http://schemas.openxmlformats.org/officeDocument/2006/relationships/customXml" Target="../ink/ink2257.xml"/><Relationship Id="rId193" Type="http://schemas.openxmlformats.org/officeDocument/2006/relationships/image" Target="../media/image2105.png"/><Relationship Id="rId207" Type="http://schemas.openxmlformats.org/officeDocument/2006/relationships/image" Target="../media/image2112.png"/><Relationship Id="rId249" Type="http://schemas.openxmlformats.org/officeDocument/2006/relationships/image" Target="../media/image2133.png"/><Relationship Id="rId13" Type="http://schemas.openxmlformats.org/officeDocument/2006/relationships/image" Target="../media/image2018.png"/><Relationship Id="rId109" Type="http://schemas.openxmlformats.org/officeDocument/2006/relationships/image" Target="../media/image2064.png"/><Relationship Id="rId260" Type="http://schemas.openxmlformats.org/officeDocument/2006/relationships/customXml" Target="../ink/ink2192.xml"/><Relationship Id="rId316" Type="http://schemas.openxmlformats.org/officeDocument/2006/relationships/customXml" Target="../ink/ink2220.xml"/><Relationship Id="rId55" Type="http://schemas.openxmlformats.org/officeDocument/2006/relationships/image" Target="../media/image2039.png"/><Relationship Id="rId97" Type="http://schemas.openxmlformats.org/officeDocument/2006/relationships/image" Target="../media/image2058.png"/><Relationship Id="rId120" Type="http://schemas.openxmlformats.org/officeDocument/2006/relationships/customXml" Target="../ink/ink2121.xml"/><Relationship Id="rId358" Type="http://schemas.openxmlformats.org/officeDocument/2006/relationships/customXml" Target="../ink/ink2241.xml"/><Relationship Id="rId162" Type="http://schemas.openxmlformats.org/officeDocument/2006/relationships/image" Target="../media/image2090.png"/><Relationship Id="rId218" Type="http://schemas.openxmlformats.org/officeDocument/2006/relationships/customXml" Target="../ink/ink2171.xml"/><Relationship Id="rId271" Type="http://schemas.openxmlformats.org/officeDocument/2006/relationships/image" Target="../media/image2144.png"/><Relationship Id="rId24" Type="http://schemas.openxmlformats.org/officeDocument/2006/relationships/customXml" Target="../ink/ink2073.xml"/><Relationship Id="rId66" Type="http://schemas.openxmlformats.org/officeDocument/2006/relationships/customXml" Target="../ink/ink2094.xml"/><Relationship Id="rId131" Type="http://schemas.openxmlformats.org/officeDocument/2006/relationships/image" Target="../media/image2075.png"/><Relationship Id="rId327" Type="http://schemas.openxmlformats.org/officeDocument/2006/relationships/image" Target="../media/image2172.png"/><Relationship Id="rId369" Type="http://schemas.openxmlformats.org/officeDocument/2006/relationships/image" Target="../media/image2193.png"/><Relationship Id="rId173" Type="http://schemas.openxmlformats.org/officeDocument/2006/relationships/image" Target="../media/image2095.png"/><Relationship Id="rId229" Type="http://schemas.openxmlformats.org/officeDocument/2006/relationships/image" Target="../media/image2123.png"/><Relationship Id="rId380" Type="http://schemas.openxmlformats.org/officeDocument/2006/relationships/customXml" Target="../ink/ink2252.xml"/><Relationship Id="rId240" Type="http://schemas.openxmlformats.org/officeDocument/2006/relationships/customXml" Target="../ink/ink2182.xml"/><Relationship Id="rId35" Type="http://schemas.openxmlformats.org/officeDocument/2006/relationships/image" Target="../media/image2029.png"/><Relationship Id="rId77" Type="http://schemas.openxmlformats.org/officeDocument/2006/relationships/image" Target="../media/image2049.png"/><Relationship Id="rId100" Type="http://schemas.openxmlformats.org/officeDocument/2006/relationships/customXml" Target="../ink/ink2111.xml"/><Relationship Id="rId282" Type="http://schemas.openxmlformats.org/officeDocument/2006/relationships/customXml" Target="../ink/ink2203.xml"/><Relationship Id="rId338" Type="http://schemas.openxmlformats.org/officeDocument/2006/relationships/customXml" Target="../ink/ink2231.xml"/><Relationship Id="rId8" Type="http://schemas.openxmlformats.org/officeDocument/2006/relationships/customXml" Target="../ink/ink2065.xml"/><Relationship Id="rId142" Type="http://schemas.openxmlformats.org/officeDocument/2006/relationships/customXml" Target="../ink/ink2132.xml"/><Relationship Id="rId184" Type="http://schemas.openxmlformats.org/officeDocument/2006/relationships/customXml" Target="../ink/ink2154.xml"/><Relationship Id="rId391" Type="http://schemas.openxmlformats.org/officeDocument/2006/relationships/customXml" Target="../ink/ink2258.xml"/><Relationship Id="rId251" Type="http://schemas.openxmlformats.org/officeDocument/2006/relationships/image" Target="../media/image2134.png"/><Relationship Id="rId46" Type="http://schemas.openxmlformats.org/officeDocument/2006/relationships/customXml" Target="../ink/ink2084.xml"/><Relationship Id="rId293" Type="http://schemas.openxmlformats.org/officeDocument/2006/relationships/image" Target="../media/image2155.png"/><Relationship Id="rId307" Type="http://schemas.openxmlformats.org/officeDocument/2006/relationships/image" Target="../media/image2162.png"/><Relationship Id="rId349" Type="http://schemas.openxmlformats.org/officeDocument/2006/relationships/image" Target="../media/image2183.png"/><Relationship Id="rId88" Type="http://schemas.openxmlformats.org/officeDocument/2006/relationships/customXml" Target="../ink/ink2105.xml"/><Relationship Id="rId111" Type="http://schemas.openxmlformats.org/officeDocument/2006/relationships/image" Target="../media/image2065.png"/><Relationship Id="rId153" Type="http://schemas.openxmlformats.org/officeDocument/2006/relationships/image" Target="../media/image2086.png"/><Relationship Id="rId195" Type="http://schemas.openxmlformats.org/officeDocument/2006/relationships/image" Target="../media/image2106.png"/><Relationship Id="rId209" Type="http://schemas.openxmlformats.org/officeDocument/2006/relationships/image" Target="../media/image2113.png"/><Relationship Id="rId360" Type="http://schemas.openxmlformats.org/officeDocument/2006/relationships/customXml" Target="../ink/ink2242.xml"/><Relationship Id="rId220" Type="http://schemas.openxmlformats.org/officeDocument/2006/relationships/customXml" Target="../ink/ink2172.xml"/><Relationship Id="rId15" Type="http://schemas.openxmlformats.org/officeDocument/2006/relationships/image" Target="../media/image2019.png"/><Relationship Id="rId57" Type="http://schemas.openxmlformats.org/officeDocument/2006/relationships/image" Target="../media/image2040.png"/><Relationship Id="rId262" Type="http://schemas.openxmlformats.org/officeDocument/2006/relationships/customXml" Target="../ink/ink2193.xml"/><Relationship Id="rId318" Type="http://schemas.openxmlformats.org/officeDocument/2006/relationships/customXml" Target="../ink/ink2221.xml"/><Relationship Id="rId99" Type="http://schemas.openxmlformats.org/officeDocument/2006/relationships/image" Target="../media/image2059.png"/><Relationship Id="rId122" Type="http://schemas.openxmlformats.org/officeDocument/2006/relationships/customXml" Target="../ink/ink2122.xml"/><Relationship Id="rId164" Type="http://schemas.openxmlformats.org/officeDocument/2006/relationships/image" Target="../media/image2091.png"/><Relationship Id="rId371" Type="http://schemas.openxmlformats.org/officeDocument/2006/relationships/image" Target="../media/image2194.png"/><Relationship Id="rId26" Type="http://schemas.openxmlformats.org/officeDocument/2006/relationships/customXml" Target="../ink/ink2074.xml"/><Relationship Id="rId231" Type="http://schemas.openxmlformats.org/officeDocument/2006/relationships/image" Target="../media/image2124.png"/><Relationship Id="rId273" Type="http://schemas.openxmlformats.org/officeDocument/2006/relationships/image" Target="../media/image2145.png"/><Relationship Id="rId329" Type="http://schemas.openxmlformats.org/officeDocument/2006/relationships/image" Target="../media/image2173.png"/><Relationship Id="rId68" Type="http://schemas.openxmlformats.org/officeDocument/2006/relationships/customXml" Target="../ink/ink2095.xml"/><Relationship Id="rId133" Type="http://schemas.openxmlformats.org/officeDocument/2006/relationships/image" Target="../media/image2076.png"/><Relationship Id="rId175" Type="http://schemas.openxmlformats.org/officeDocument/2006/relationships/image" Target="../media/image2096.png"/><Relationship Id="rId340" Type="http://schemas.openxmlformats.org/officeDocument/2006/relationships/customXml" Target="../ink/ink2232.xml"/></Relationships>
</file>

<file path=ppt/slides/_rels/slide14.xml.rels><?xml version="1.0" encoding="UTF-8" standalone="yes"?>
<Relationships xmlns="http://schemas.openxmlformats.org/package/2006/relationships"><Relationship Id="rId117" Type="http://schemas.openxmlformats.org/officeDocument/2006/relationships/image" Target="../media/image2261.png"/><Relationship Id="rId671" Type="http://schemas.openxmlformats.org/officeDocument/2006/relationships/image" Target="../media/image578.png"/><Relationship Id="rId769" Type="http://schemas.openxmlformats.org/officeDocument/2006/relationships/image" Target="../media/image2581.png"/><Relationship Id="rId976" Type="http://schemas.openxmlformats.org/officeDocument/2006/relationships/customXml" Target="../ink/ink2749.xml"/><Relationship Id="rId21" Type="http://schemas.openxmlformats.org/officeDocument/2006/relationships/image" Target="../media/image2213.png"/><Relationship Id="rId324" Type="http://schemas.openxmlformats.org/officeDocument/2006/relationships/image" Target="../media/image2363.png"/><Relationship Id="rId531" Type="http://schemas.openxmlformats.org/officeDocument/2006/relationships/image" Target="../media/image2465.png"/><Relationship Id="rId629" Type="http://schemas.openxmlformats.org/officeDocument/2006/relationships/image" Target="../media/image2514.png"/><Relationship Id="rId170" Type="http://schemas.openxmlformats.org/officeDocument/2006/relationships/customXml" Target="../ink/ink2342.xml"/><Relationship Id="rId836" Type="http://schemas.openxmlformats.org/officeDocument/2006/relationships/customXml" Target="../ink/ink2679.xml"/><Relationship Id="rId268" Type="http://schemas.openxmlformats.org/officeDocument/2006/relationships/customXml" Target="../ink/ink2391.xml"/><Relationship Id="rId475" Type="http://schemas.openxmlformats.org/officeDocument/2006/relationships/customXml" Target="../ink/ink2496.xml"/><Relationship Id="rId682" Type="http://schemas.openxmlformats.org/officeDocument/2006/relationships/customXml" Target="../ink/ink2600.xml"/><Relationship Id="rId903" Type="http://schemas.openxmlformats.org/officeDocument/2006/relationships/image" Target="../media/image2648.png"/><Relationship Id="rId32" Type="http://schemas.openxmlformats.org/officeDocument/2006/relationships/customXml" Target="../ink/ink2273.xml"/><Relationship Id="rId128" Type="http://schemas.openxmlformats.org/officeDocument/2006/relationships/customXml" Target="../ink/ink2321.xml"/><Relationship Id="rId335" Type="http://schemas.openxmlformats.org/officeDocument/2006/relationships/customXml" Target="../ink/ink2425.xml"/><Relationship Id="rId542" Type="http://schemas.openxmlformats.org/officeDocument/2006/relationships/customXml" Target="../ink/ink2530.xml"/><Relationship Id="rId987" Type="http://schemas.openxmlformats.org/officeDocument/2006/relationships/image" Target="../media/image2690.png"/><Relationship Id="rId181" Type="http://schemas.openxmlformats.org/officeDocument/2006/relationships/image" Target="../media/image2292.png"/><Relationship Id="rId402" Type="http://schemas.openxmlformats.org/officeDocument/2006/relationships/image" Target="../media/image2402.png"/><Relationship Id="rId847" Type="http://schemas.openxmlformats.org/officeDocument/2006/relationships/image" Target="../media/image2620.png"/><Relationship Id="rId279" Type="http://schemas.openxmlformats.org/officeDocument/2006/relationships/image" Target="../media/image2341.png"/><Relationship Id="rId486" Type="http://schemas.openxmlformats.org/officeDocument/2006/relationships/image" Target="../media/image2443.png"/><Relationship Id="rId693" Type="http://schemas.openxmlformats.org/officeDocument/2006/relationships/image" Target="../media/image2545.png"/><Relationship Id="rId707" Type="http://schemas.openxmlformats.org/officeDocument/2006/relationships/image" Target="../media/image2552.png"/><Relationship Id="rId914" Type="http://schemas.openxmlformats.org/officeDocument/2006/relationships/customXml" Target="../ink/ink2718.xml"/><Relationship Id="rId43" Type="http://schemas.openxmlformats.org/officeDocument/2006/relationships/image" Target="../media/image2224.png"/><Relationship Id="rId139" Type="http://schemas.openxmlformats.org/officeDocument/2006/relationships/image" Target="../media/image2272.png"/><Relationship Id="rId346" Type="http://schemas.openxmlformats.org/officeDocument/2006/relationships/image" Target="../media/image2374.png"/><Relationship Id="rId553" Type="http://schemas.openxmlformats.org/officeDocument/2006/relationships/image" Target="../media/image2476.png"/><Relationship Id="rId760" Type="http://schemas.openxmlformats.org/officeDocument/2006/relationships/image" Target="../media/image2577.png"/><Relationship Id="rId998" Type="http://schemas.openxmlformats.org/officeDocument/2006/relationships/customXml" Target="../ink/ink2760.xml"/><Relationship Id="rId192" Type="http://schemas.openxmlformats.org/officeDocument/2006/relationships/customXml" Target="../ink/ink2353.xml"/><Relationship Id="rId206" Type="http://schemas.openxmlformats.org/officeDocument/2006/relationships/customXml" Target="../ink/ink2360.xml"/><Relationship Id="rId413" Type="http://schemas.openxmlformats.org/officeDocument/2006/relationships/customXml" Target="../ink/ink2464.xml"/><Relationship Id="rId858" Type="http://schemas.openxmlformats.org/officeDocument/2006/relationships/customXml" Target="../ink/ink2690.xml"/><Relationship Id="rId497" Type="http://schemas.openxmlformats.org/officeDocument/2006/relationships/customXml" Target="../ink/ink2507.xml"/><Relationship Id="rId620" Type="http://schemas.openxmlformats.org/officeDocument/2006/relationships/customXml" Target="../ink/ink2569.xml"/><Relationship Id="rId718" Type="http://schemas.openxmlformats.org/officeDocument/2006/relationships/customXml" Target="../ink/ink2618.xml"/><Relationship Id="rId925" Type="http://schemas.openxmlformats.org/officeDocument/2006/relationships/image" Target="../media/image2659.png"/><Relationship Id="rId357" Type="http://schemas.openxmlformats.org/officeDocument/2006/relationships/customXml" Target="../ink/ink2436.xml"/><Relationship Id="rId54" Type="http://schemas.openxmlformats.org/officeDocument/2006/relationships/customXml" Target="../ink/ink2284.xml"/><Relationship Id="rId217" Type="http://schemas.openxmlformats.org/officeDocument/2006/relationships/image" Target="../media/image2310.png"/><Relationship Id="rId564" Type="http://schemas.openxmlformats.org/officeDocument/2006/relationships/customXml" Target="../ink/ink2541.xml"/><Relationship Id="rId771" Type="http://schemas.openxmlformats.org/officeDocument/2006/relationships/image" Target="../media/image2582.png"/><Relationship Id="rId869" Type="http://schemas.openxmlformats.org/officeDocument/2006/relationships/image" Target="../media/image2631.png"/><Relationship Id="rId424" Type="http://schemas.openxmlformats.org/officeDocument/2006/relationships/image" Target="../media/image2413.png"/><Relationship Id="rId631" Type="http://schemas.openxmlformats.org/officeDocument/2006/relationships/image" Target="../media/image2515.png"/><Relationship Id="rId729" Type="http://schemas.openxmlformats.org/officeDocument/2006/relationships/image" Target="../media/image2562.png"/><Relationship Id="rId270" Type="http://schemas.openxmlformats.org/officeDocument/2006/relationships/customXml" Target="../ink/ink2392.xml"/><Relationship Id="rId936" Type="http://schemas.openxmlformats.org/officeDocument/2006/relationships/customXml" Target="../ink/ink2729.xml"/><Relationship Id="rId65" Type="http://schemas.openxmlformats.org/officeDocument/2006/relationships/image" Target="../media/image2235.png"/><Relationship Id="rId130" Type="http://schemas.openxmlformats.org/officeDocument/2006/relationships/customXml" Target="../ink/ink2322.xml"/><Relationship Id="rId368" Type="http://schemas.openxmlformats.org/officeDocument/2006/relationships/image" Target="../media/image2385.png"/><Relationship Id="rId575" Type="http://schemas.openxmlformats.org/officeDocument/2006/relationships/image" Target="../media/image2487.png"/><Relationship Id="rId782" Type="http://schemas.openxmlformats.org/officeDocument/2006/relationships/customXml" Target="../ink/ink2652.xml"/><Relationship Id="rId228" Type="http://schemas.openxmlformats.org/officeDocument/2006/relationships/customXml" Target="../ink/ink2371.xml"/><Relationship Id="rId435" Type="http://schemas.openxmlformats.org/officeDocument/2006/relationships/customXml" Target="../ink/ink2475.xml"/><Relationship Id="rId642" Type="http://schemas.openxmlformats.org/officeDocument/2006/relationships/customXml" Target="../ink/ink2580.xml"/><Relationship Id="rId281" Type="http://schemas.openxmlformats.org/officeDocument/2006/relationships/image" Target="../media/image2342.png"/><Relationship Id="rId502" Type="http://schemas.openxmlformats.org/officeDocument/2006/relationships/image" Target="../media/image2451.png"/><Relationship Id="rId947" Type="http://schemas.openxmlformats.org/officeDocument/2006/relationships/image" Target="../media/image2670.png"/><Relationship Id="rId76" Type="http://schemas.openxmlformats.org/officeDocument/2006/relationships/customXml" Target="../ink/ink2295.xml"/><Relationship Id="rId141" Type="http://schemas.openxmlformats.org/officeDocument/2006/relationships/image" Target="../media/image2273.png"/><Relationship Id="rId379" Type="http://schemas.openxmlformats.org/officeDocument/2006/relationships/customXml" Target="../ink/ink2447.xml"/><Relationship Id="rId586" Type="http://schemas.openxmlformats.org/officeDocument/2006/relationships/customXml" Target="../ink/ink2552.xml"/><Relationship Id="rId793" Type="http://schemas.openxmlformats.org/officeDocument/2006/relationships/image" Target="../media/image2593.png"/><Relationship Id="rId807" Type="http://schemas.openxmlformats.org/officeDocument/2006/relationships/image" Target="../media/image2600.png"/><Relationship Id="rId7" Type="http://schemas.openxmlformats.org/officeDocument/2006/relationships/image" Target="../media/image2206.png"/><Relationship Id="rId239" Type="http://schemas.openxmlformats.org/officeDocument/2006/relationships/image" Target="../media/image2321.png"/><Relationship Id="rId446" Type="http://schemas.openxmlformats.org/officeDocument/2006/relationships/image" Target="../media/image2424.png"/><Relationship Id="rId653" Type="http://schemas.openxmlformats.org/officeDocument/2006/relationships/image" Target="../media/image2526.png"/><Relationship Id="rId292" Type="http://schemas.openxmlformats.org/officeDocument/2006/relationships/customXml" Target="../ink/ink2403.xml"/><Relationship Id="rId306" Type="http://schemas.openxmlformats.org/officeDocument/2006/relationships/customXml" Target="../ink/ink2410.xml"/><Relationship Id="rId860" Type="http://schemas.openxmlformats.org/officeDocument/2006/relationships/customXml" Target="../ink/ink2691.xml"/><Relationship Id="rId958" Type="http://schemas.openxmlformats.org/officeDocument/2006/relationships/customXml" Target="../ink/ink2740.xml"/><Relationship Id="rId87" Type="http://schemas.openxmlformats.org/officeDocument/2006/relationships/image" Target="../media/image2246.png"/><Relationship Id="rId513" Type="http://schemas.openxmlformats.org/officeDocument/2006/relationships/image" Target="../media/image2456.png"/><Relationship Id="rId597" Type="http://schemas.openxmlformats.org/officeDocument/2006/relationships/image" Target="../media/image2498.png"/><Relationship Id="rId720" Type="http://schemas.openxmlformats.org/officeDocument/2006/relationships/image" Target="../media/image2558.png"/><Relationship Id="rId818" Type="http://schemas.openxmlformats.org/officeDocument/2006/relationships/customXml" Target="../ink/ink2670.xml"/><Relationship Id="rId152" Type="http://schemas.openxmlformats.org/officeDocument/2006/relationships/customXml" Target="../ink/ink2333.xml"/><Relationship Id="rId457" Type="http://schemas.openxmlformats.org/officeDocument/2006/relationships/image" Target="../media/image2429.png"/><Relationship Id="rId1003" Type="http://schemas.openxmlformats.org/officeDocument/2006/relationships/image" Target="../media/image2698.png"/><Relationship Id="rId664" Type="http://schemas.openxmlformats.org/officeDocument/2006/relationships/customXml" Target="../ink/ink2591.xml"/><Relationship Id="rId871" Type="http://schemas.openxmlformats.org/officeDocument/2006/relationships/image" Target="../media/image2632.png"/><Relationship Id="rId969" Type="http://schemas.openxmlformats.org/officeDocument/2006/relationships/image" Target="../media/image2681.png"/><Relationship Id="rId14" Type="http://schemas.openxmlformats.org/officeDocument/2006/relationships/customXml" Target="../ink/ink2264.xml"/><Relationship Id="rId317" Type="http://schemas.openxmlformats.org/officeDocument/2006/relationships/image" Target="../media/image2360.png"/><Relationship Id="rId524" Type="http://schemas.openxmlformats.org/officeDocument/2006/relationships/customXml" Target="../ink/ink2521.xml"/><Relationship Id="rId731" Type="http://schemas.openxmlformats.org/officeDocument/2006/relationships/image" Target="../media/image2563.png"/><Relationship Id="rId98" Type="http://schemas.openxmlformats.org/officeDocument/2006/relationships/customXml" Target="../ink/ink2306.xml"/><Relationship Id="rId163" Type="http://schemas.openxmlformats.org/officeDocument/2006/relationships/image" Target="../media/image2284.png"/><Relationship Id="rId370" Type="http://schemas.openxmlformats.org/officeDocument/2006/relationships/image" Target="../media/image2386.png"/><Relationship Id="rId829" Type="http://schemas.openxmlformats.org/officeDocument/2006/relationships/image" Target="../media/image2611.png"/><Relationship Id="rId230" Type="http://schemas.openxmlformats.org/officeDocument/2006/relationships/customXml" Target="../ink/ink2372.xml"/><Relationship Id="rId468" Type="http://schemas.openxmlformats.org/officeDocument/2006/relationships/image" Target="../media/image2434.png"/><Relationship Id="rId675" Type="http://schemas.openxmlformats.org/officeDocument/2006/relationships/image" Target="../media/image2536.png"/><Relationship Id="rId882" Type="http://schemas.openxmlformats.org/officeDocument/2006/relationships/customXml" Target="../ink/ink2702.xml"/><Relationship Id="rId25" Type="http://schemas.openxmlformats.org/officeDocument/2006/relationships/image" Target="../media/image2215.png"/><Relationship Id="rId328" Type="http://schemas.openxmlformats.org/officeDocument/2006/relationships/image" Target="../media/image2365.png"/><Relationship Id="rId535" Type="http://schemas.openxmlformats.org/officeDocument/2006/relationships/image" Target="../media/image2467.png"/><Relationship Id="rId742" Type="http://schemas.openxmlformats.org/officeDocument/2006/relationships/customXml" Target="../ink/ink2631.xml"/><Relationship Id="rId174" Type="http://schemas.openxmlformats.org/officeDocument/2006/relationships/customXml" Target="../ink/ink2344.xml"/><Relationship Id="rId381" Type="http://schemas.openxmlformats.org/officeDocument/2006/relationships/customXml" Target="../ink/ink2448.xml"/><Relationship Id="rId602" Type="http://schemas.openxmlformats.org/officeDocument/2006/relationships/customXml" Target="../ink/ink2560.xml"/><Relationship Id="rId241" Type="http://schemas.openxmlformats.org/officeDocument/2006/relationships/image" Target="../media/image2322.png"/><Relationship Id="rId479" Type="http://schemas.openxmlformats.org/officeDocument/2006/relationships/customXml" Target="../ink/ink2498.xml"/><Relationship Id="rId686" Type="http://schemas.openxmlformats.org/officeDocument/2006/relationships/customXml" Target="../ink/ink2602.xml"/><Relationship Id="rId893" Type="http://schemas.openxmlformats.org/officeDocument/2006/relationships/image" Target="../media/image2643.png"/><Relationship Id="rId907" Type="http://schemas.openxmlformats.org/officeDocument/2006/relationships/image" Target="../media/image2650.png"/><Relationship Id="rId36" Type="http://schemas.openxmlformats.org/officeDocument/2006/relationships/customXml" Target="../ink/ink2275.xml"/><Relationship Id="rId339" Type="http://schemas.openxmlformats.org/officeDocument/2006/relationships/customXml" Target="../ink/ink2427.xml"/><Relationship Id="rId546" Type="http://schemas.openxmlformats.org/officeDocument/2006/relationships/customXml" Target="../ink/ink2532.xml"/><Relationship Id="rId753" Type="http://schemas.openxmlformats.org/officeDocument/2006/relationships/customXml" Target="../ink/ink2637.xml"/><Relationship Id="rId101" Type="http://schemas.openxmlformats.org/officeDocument/2006/relationships/image" Target="../media/image2253.png"/><Relationship Id="rId185" Type="http://schemas.openxmlformats.org/officeDocument/2006/relationships/image" Target="../media/image2294.png"/><Relationship Id="rId406" Type="http://schemas.openxmlformats.org/officeDocument/2006/relationships/image" Target="../media/image2404.png"/><Relationship Id="rId960" Type="http://schemas.openxmlformats.org/officeDocument/2006/relationships/customXml" Target="../ink/ink2741.xml"/><Relationship Id="rId392" Type="http://schemas.openxmlformats.org/officeDocument/2006/relationships/image" Target="../media/image2397.png"/><Relationship Id="rId613" Type="http://schemas.openxmlformats.org/officeDocument/2006/relationships/image" Target="../media/image2506.png"/><Relationship Id="rId697" Type="http://schemas.openxmlformats.org/officeDocument/2006/relationships/image" Target="../media/image2547.png"/><Relationship Id="rId820" Type="http://schemas.openxmlformats.org/officeDocument/2006/relationships/customXml" Target="../ink/ink2671.xml"/><Relationship Id="rId918" Type="http://schemas.openxmlformats.org/officeDocument/2006/relationships/customXml" Target="../ink/ink2720.xml"/><Relationship Id="rId252" Type="http://schemas.openxmlformats.org/officeDocument/2006/relationships/customXml" Target="../ink/ink2383.xml"/><Relationship Id="rId47" Type="http://schemas.openxmlformats.org/officeDocument/2006/relationships/image" Target="../media/image2226.png"/><Relationship Id="rId112" Type="http://schemas.openxmlformats.org/officeDocument/2006/relationships/customXml" Target="../ink/ink2313.xml"/><Relationship Id="rId557" Type="http://schemas.openxmlformats.org/officeDocument/2006/relationships/image" Target="../media/image2478.png"/><Relationship Id="rId764" Type="http://schemas.openxmlformats.org/officeDocument/2006/relationships/customXml" Target="../ink/ink2643.xml"/><Relationship Id="rId971" Type="http://schemas.openxmlformats.org/officeDocument/2006/relationships/image" Target="../media/image2682.png"/><Relationship Id="rId196" Type="http://schemas.openxmlformats.org/officeDocument/2006/relationships/customXml" Target="../ink/ink2355.xml"/><Relationship Id="rId417" Type="http://schemas.openxmlformats.org/officeDocument/2006/relationships/customXml" Target="../ink/ink2466.xml"/><Relationship Id="rId624" Type="http://schemas.openxmlformats.org/officeDocument/2006/relationships/customXml" Target="../ink/ink2571.xml"/><Relationship Id="rId831" Type="http://schemas.openxmlformats.org/officeDocument/2006/relationships/image" Target="../media/image2612.png"/><Relationship Id="rId263" Type="http://schemas.openxmlformats.org/officeDocument/2006/relationships/image" Target="../media/image2333.png"/><Relationship Id="rId470" Type="http://schemas.openxmlformats.org/officeDocument/2006/relationships/image" Target="../media/image2435.png"/><Relationship Id="rId929" Type="http://schemas.openxmlformats.org/officeDocument/2006/relationships/image" Target="../media/image2661.png"/><Relationship Id="rId58" Type="http://schemas.openxmlformats.org/officeDocument/2006/relationships/customXml" Target="../ink/ink2286.xml"/><Relationship Id="rId123" Type="http://schemas.openxmlformats.org/officeDocument/2006/relationships/image" Target="../media/image2264.png"/><Relationship Id="rId330" Type="http://schemas.openxmlformats.org/officeDocument/2006/relationships/image" Target="../media/image2366.png"/><Relationship Id="rId568" Type="http://schemas.openxmlformats.org/officeDocument/2006/relationships/customXml" Target="../ink/ink2543.xml"/><Relationship Id="rId775" Type="http://schemas.openxmlformats.org/officeDocument/2006/relationships/image" Target="../media/image2584.png"/><Relationship Id="rId982" Type="http://schemas.openxmlformats.org/officeDocument/2006/relationships/customXml" Target="../ink/ink2752.xml"/><Relationship Id="rId428" Type="http://schemas.openxmlformats.org/officeDocument/2006/relationships/image" Target="../media/image2415.png"/><Relationship Id="rId635" Type="http://schemas.openxmlformats.org/officeDocument/2006/relationships/image" Target="../media/image2517.png"/><Relationship Id="rId842" Type="http://schemas.openxmlformats.org/officeDocument/2006/relationships/customXml" Target="../ink/ink2682.xml"/><Relationship Id="rId274" Type="http://schemas.openxmlformats.org/officeDocument/2006/relationships/customXml" Target="../ink/ink2394.xml"/><Relationship Id="rId481" Type="http://schemas.openxmlformats.org/officeDocument/2006/relationships/customXml" Target="../ink/ink2499.xml"/><Relationship Id="rId702" Type="http://schemas.openxmlformats.org/officeDocument/2006/relationships/customXml" Target="../ink/ink2610.xml"/><Relationship Id="rId69" Type="http://schemas.openxmlformats.org/officeDocument/2006/relationships/image" Target="../media/image2237.png"/><Relationship Id="rId134" Type="http://schemas.openxmlformats.org/officeDocument/2006/relationships/customXml" Target="../ink/ink2324.xml"/><Relationship Id="rId579" Type="http://schemas.openxmlformats.org/officeDocument/2006/relationships/image" Target="../media/image2489.png"/><Relationship Id="rId786" Type="http://schemas.openxmlformats.org/officeDocument/2006/relationships/customXml" Target="../ink/ink2654.xml"/><Relationship Id="rId993" Type="http://schemas.openxmlformats.org/officeDocument/2006/relationships/image" Target="../media/image2693.png"/><Relationship Id="rId341" Type="http://schemas.openxmlformats.org/officeDocument/2006/relationships/customXml" Target="../ink/ink2428.xml"/><Relationship Id="rId439" Type="http://schemas.openxmlformats.org/officeDocument/2006/relationships/customXml" Target="../ink/ink2477.xml"/><Relationship Id="rId646" Type="http://schemas.openxmlformats.org/officeDocument/2006/relationships/customXml" Target="../ink/ink2582.xml"/><Relationship Id="rId201" Type="http://schemas.openxmlformats.org/officeDocument/2006/relationships/image" Target="../media/image2302.png"/><Relationship Id="rId285" Type="http://schemas.openxmlformats.org/officeDocument/2006/relationships/image" Target="../media/image2344.png"/><Relationship Id="rId506" Type="http://schemas.openxmlformats.org/officeDocument/2006/relationships/customXml" Target="../ink/ink2512.xml"/><Relationship Id="rId853" Type="http://schemas.openxmlformats.org/officeDocument/2006/relationships/image" Target="../media/image2623.png"/><Relationship Id="rId492" Type="http://schemas.openxmlformats.org/officeDocument/2006/relationships/image" Target="../media/image2446.png"/><Relationship Id="rId713" Type="http://schemas.openxmlformats.org/officeDocument/2006/relationships/image" Target="../media/image2555.png"/><Relationship Id="rId797" Type="http://schemas.openxmlformats.org/officeDocument/2006/relationships/image" Target="../media/image2595.png"/><Relationship Id="rId920" Type="http://schemas.openxmlformats.org/officeDocument/2006/relationships/customXml" Target="../ink/ink2721.xml"/><Relationship Id="rId145" Type="http://schemas.openxmlformats.org/officeDocument/2006/relationships/image" Target="../media/image2275.png"/><Relationship Id="rId352" Type="http://schemas.openxmlformats.org/officeDocument/2006/relationships/image" Target="../media/image2377.png"/><Relationship Id="rId212" Type="http://schemas.openxmlformats.org/officeDocument/2006/relationships/customXml" Target="../ink/ink2363.xml"/><Relationship Id="rId657" Type="http://schemas.openxmlformats.org/officeDocument/2006/relationships/image" Target="../media/image2528.png"/><Relationship Id="rId864" Type="http://schemas.openxmlformats.org/officeDocument/2006/relationships/customXml" Target="../ink/ink2693.xml"/><Relationship Id="rId296" Type="http://schemas.openxmlformats.org/officeDocument/2006/relationships/customXml" Target="../ink/ink2405.xml"/><Relationship Id="rId517" Type="http://schemas.openxmlformats.org/officeDocument/2006/relationships/image" Target="../media/image2458.png"/><Relationship Id="rId724" Type="http://schemas.openxmlformats.org/officeDocument/2006/relationships/customXml" Target="../ink/ink2622.xml"/><Relationship Id="rId931" Type="http://schemas.openxmlformats.org/officeDocument/2006/relationships/image" Target="../media/image2662.png"/><Relationship Id="rId60" Type="http://schemas.openxmlformats.org/officeDocument/2006/relationships/customXml" Target="../ink/ink2287.xml"/><Relationship Id="rId156" Type="http://schemas.openxmlformats.org/officeDocument/2006/relationships/customXml" Target="../ink/ink2335.xml"/><Relationship Id="rId363" Type="http://schemas.openxmlformats.org/officeDocument/2006/relationships/customXml" Target="../ink/ink2439.xml"/><Relationship Id="rId570" Type="http://schemas.openxmlformats.org/officeDocument/2006/relationships/customXml" Target="../ink/ink2544.xml"/><Relationship Id="rId1007" Type="http://schemas.openxmlformats.org/officeDocument/2006/relationships/image" Target="../media/image2700.png"/><Relationship Id="rId223" Type="http://schemas.openxmlformats.org/officeDocument/2006/relationships/image" Target="../media/image2313.png"/><Relationship Id="rId430" Type="http://schemas.openxmlformats.org/officeDocument/2006/relationships/image" Target="../media/image2416.png"/><Relationship Id="rId668" Type="http://schemas.openxmlformats.org/officeDocument/2006/relationships/customXml" Target="../ink/ink2593.xml"/><Relationship Id="rId875" Type="http://schemas.openxmlformats.org/officeDocument/2006/relationships/image" Target="../media/image2634.png"/><Relationship Id="rId18" Type="http://schemas.openxmlformats.org/officeDocument/2006/relationships/customXml" Target="../ink/ink2266.xml"/><Relationship Id="rId528" Type="http://schemas.openxmlformats.org/officeDocument/2006/relationships/customXml" Target="../ink/ink2523.xml"/><Relationship Id="rId735" Type="http://schemas.openxmlformats.org/officeDocument/2006/relationships/image" Target="../media/image2565.png"/><Relationship Id="rId942" Type="http://schemas.openxmlformats.org/officeDocument/2006/relationships/customXml" Target="../ink/ink2732.xml"/><Relationship Id="rId167" Type="http://schemas.openxmlformats.org/officeDocument/2006/relationships/image" Target="../media/image2286.png"/><Relationship Id="rId374" Type="http://schemas.openxmlformats.org/officeDocument/2006/relationships/image" Target="../media/image2388.png"/><Relationship Id="rId581" Type="http://schemas.openxmlformats.org/officeDocument/2006/relationships/image" Target="../media/image2490.png"/><Relationship Id="rId71" Type="http://schemas.openxmlformats.org/officeDocument/2006/relationships/image" Target="../media/image2238.png"/><Relationship Id="rId234" Type="http://schemas.openxmlformats.org/officeDocument/2006/relationships/customXml" Target="../ink/ink2374.xml"/><Relationship Id="rId679" Type="http://schemas.openxmlformats.org/officeDocument/2006/relationships/image" Target="../media/image2538.png"/><Relationship Id="rId802" Type="http://schemas.openxmlformats.org/officeDocument/2006/relationships/customXml" Target="../ink/ink2662.xml"/><Relationship Id="rId886" Type="http://schemas.openxmlformats.org/officeDocument/2006/relationships/customXml" Target="../ink/ink2704.xml"/><Relationship Id="rId2" Type="http://schemas.openxmlformats.org/officeDocument/2006/relationships/notesSlide" Target="../notesSlides/notesSlide10.xml"/><Relationship Id="rId29" Type="http://schemas.openxmlformats.org/officeDocument/2006/relationships/image" Target="../media/image2217.png"/><Relationship Id="rId441" Type="http://schemas.openxmlformats.org/officeDocument/2006/relationships/customXml" Target="../ink/ink2478.xml"/><Relationship Id="rId539" Type="http://schemas.openxmlformats.org/officeDocument/2006/relationships/image" Target="../media/image2469.png"/><Relationship Id="rId746" Type="http://schemas.openxmlformats.org/officeDocument/2006/relationships/customXml" Target="../ink/ink2633.xml"/><Relationship Id="rId178" Type="http://schemas.openxmlformats.org/officeDocument/2006/relationships/customXml" Target="../ink/ink2346.xml"/><Relationship Id="rId301" Type="http://schemas.openxmlformats.org/officeDocument/2006/relationships/image" Target="../media/image2352.png"/><Relationship Id="rId953" Type="http://schemas.openxmlformats.org/officeDocument/2006/relationships/image" Target="../media/image2673.png"/><Relationship Id="rId82" Type="http://schemas.openxmlformats.org/officeDocument/2006/relationships/customXml" Target="../ink/ink2298.xml"/><Relationship Id="rId385" Type="http://schemas.openxmlformats.org/officeDocument/2006/relationships/customXml" Target="../ink/ink2450.xml"/><Relationship Id="rId592" Type="http://schemas.openxmlformats.org/officeDocument/2006/relationships/customXml" Target="../ink/ink2555.xml"/><Relationship Id="rId606" Type="http://schemas.openxmlformats.org/officeDocument/2006/relationships/customXml" Target="../ink/ink2562.xml"/><Relationship Id="rId813" Type="http://schemas.openxmlformats.org/officeDocument/2006/relationships/image" Target="../media/image2603.png"/><Relationship Id="rId245" Type="http://schemas.openxmlformats.org/officeDocument/2006/relationships/image" Target="../media/image2324.png"/><Relationship Id="rId452" Type="http://schemas.openxmlformats.org/officeDocument/2006/relationships/image" Target="../media/image2427.png"/><Relationship Id="rId897" Type="http://schemas.openxmlformats.org/officeDocument/2006/relationships/image" Target="../media/image2645.png"/><Relationship Id="rId105" Type="http://schemas.openxmlformats.org/officeDocument/2006/relationships/image" Target="../media/image2255.png"/><Relationship Id="rId312" Type="http://schemas.openxmlformats.org/officeDocument/2006/relationships/customXml" Target="../ink/ink2413.xml"/><Relationship Id="rId757" Type="http://schemas.openxmlformats.org/officeDocument/2006/relationships/customXml" Target="../ink/ink2639.xml"/><Relationship Id="rId964" Type="http://schemas.openxmlformats.org/officeDocument/2006/relationships/customXml" Target="../ink/ink2743.xml"/><Relationship Id="rId93" Type="http://schemas.openxmlformats.org/officeDocument/2006/relationships/image" Target="../media/image2249.png"/><Relationship Id="rId189" Type="http://schemas.openxmlformats.org/officeDocument/2006/relationships/image" Target="../media/image2296.png"/><Relationship Id="rId396" Type="http://schemas.openxmlformats.org/officeDocument/2006/relationships/image" Target="../media/image2399.png"/><Relationship Id="rId617" Type="http://schemas.openxmlformats.org/officeDocument/2006/relationships/image" Target="../media/image2508.png"/><Relationship Id="rId824" Type="http://schemas.openxmlformats.org/officeDocument/2006/relationships/customXml" Target="../ink/ink2673.xml"/><Relationship Id="rId256" Type="http://schemas.openxmlformats.org/officeDocument/2006/relationships/customXml" Target="../ink/ink2385.xml"/><Relationship Id="rId463" Type="http://schemas.openxmlformats.org/officeDocument/2006/relationships/image" Target="../media/image2432.png"/><Relationship Id="rId670" Type="http://schemas.openxmlformats.org/officeDocument/2006/relationships/customXml" Target="../ink/ink2594.xml"/><Relationship Id="rId116" Type="http://schemas.openxmlformats.org/officeDocument/2006/relationships/customXml" Target="../ink/ink2315.xml"/><Relationship Id="rId323" Type="http://schemas.openxmlformats.org/officeDocument/2006/relationships/customXml" Target="../ink/ink2419.xml"/><Relationship Id="rId530" Type="http://schemas.openxmlformats.org/officeDocument/2006/relationships/customXml" Target="../ink/ink2524.xml"/><Relationship Id="rId768" Type="http://schemas.openxmlformats.org/officeDocument/2006/relationships/customXml" Target="../ink/ink2645.xml"/><Relationship Id="rId975" Type="http://schemas.openxmlformats.org/officeDocument/2006/relationships/image" Target="../media/image2684.png"/><Relationship Id="rId20" Type="http://schemas.openxmlformats.org/officeDocument/2006/relationships/customXml" Target="../ink/ink2267.xml"/><Relationship Id="rId628" Type="http://schemas.openxmlformats.org/officeDocument/2006/relationships/customXml" Target="../ink/ink2573.xml"/><Relationship Id="rId835" Type="http://schemas.openxmlformats.org/officeDocument/2006/relationships/image" Target="../media/image2614.png"/><Relationship Id="rId267" Type="http://schemas.openxmlformats.org/officeDocument/2006/relationships/image" Target="../media/image2335.png"/><Relationship Id="rId474" Type="http://schemas.openxmlformats.org/officeDocument/2006/relationships/image" Target="../media/image2437.png"/><Relationship Id="rId127" Type="http://schemas.openxmlformats.org/officeDocument/2006/relationships/image" Target="../media/image2266.png"/><Relationship Id="rId681" Type="http://schemas.openxmlformats.org/officeDocument/2006/relationships/image" Target="../media/image2539.png"/><Relationship Id="rId779" Type="http://schemas.openxmlformats.org/officeDocument/2006/relationships/image" Target="../media/image2586.png"/><Relationship Id="rId902" Type="http://schemas.openxmlformats.org/officeDocument/2006/relationships/customXml" Target="../ink/ink2712.xml"/><Relationship Id="rId986" Type="http://schemas.openxmlformats.org/officeDocument/2006/relationships/customXml" Target="../ink/ink2754.xml"/><Relationship Id="rId31" Type="http://schemas.openxmlformats.org/officeDocument/2006/relationships/image" Target="../media/image2218.png"/><Relationship Id="rId334" Type="http://schemas.openxmlformats.org/officeDocument/2006/relationships/image" Target="../media/image2368.png"/><Relationship Id="rId541" Type="http://schemas.openxmlformats.org/officeDocument/2006/relationships/image" Target="../media/image2470.png"/><Relationship Id="rId639" Type="http://schemas.openxmlformats.org/officeDocument/2006/relationships/image" Target="../media/image2519.png"/><Relationship Id="rId180" Type="http://schemas.openxmlformats.org/officeDocument/2006/relationships/customXml" Target="../ink/ink2347.xml"/><Relationship Id="rId278" Type="http://schemas.openxmlformats.org/officeDocument/2006/relationships/customXml" Target="../ink/ink2396.xml"/><Relationship Id="rId401" Type="http://schemas.openxmlformats.org/officeDocument/2006/relationships/customXml" Target="../ink/ink2458.xml"/><Relationship Id="rId846" Type="http://schemas.openxmlformats.org/officeDocument/2006/relationships/customXml" Target="../ink/ink2684.xml"/><Relationship Id="rId485" Type="http://schemas.openxmlformats.org/officeDocument/2006/relationships/customXml" Target="../ink/ink2501.xml"/><Relationship Id="rId692" Type="http://schemas.openxmlformats.org/officeDocument/2006/relationships/customXml" Target="../ink/ink2605.xml"/><Relationship Id="rId706" Type="http://schemas.openxmlformats.org/officeDocument/2006/relationships/customXml" Target="../ink/ink2612.xml"/><Relationship Id="rId913" Type="http://schemas.openxmlformats.org/officeDocument/2006/relationships/image" Target="../media/image2653.png"/><Relationship Id="rId42" Type="http://schemas.openxmlformats.org/officeDocument/2006/relationships/customXml" Target="../ink/ink2278.xml"/><Relationship Id="rId138" Type="http://schemas.openxmlformats.org/officeDocument/2006/relationships/customXml" Target="../ink/ink2326.xml"/><Relationship Id="rId345" Type="http://schemas.openxmlformats.org/officeDocument/2006/relationships/customXml" Target="../ink/ink2430.xml"/><Relationship Id="rId552" Type="http://schemas.openxmlformats.org/officeDocument/2006/relationships/customXml" Target="../ink/ink2535.xml"/><Relationship Id="rId997" Type="http://schemas.openxmlformats.org/officeDocument/2006/relationships/image" Target="../media/image2695.png"/><Relationship Id="rId191" Type="http://schemas.openxmlformats.org/officeDocument/2006/relationships/image" Target="../media/image2297.png"/><Relationship Id="rId205" Type="http://schemas.openxmlformats.org/officeDocument/2006/relationships/image" Target="../media/image2304.png"/><Relationship Id="rId412" Type="http://schemas.openxmlformats.org/officeDocument/2006/relationships/image" Target="../media/image2407.png"/><Relationship Id="rId857" Type="http://schemas.openxmlformats.org/officeDocument/2006/relationships/image" Target="../media/image2625.png"/><Relationship Id="rId289" Type="http://schemas.openxmlformats.org/officeDocument/2006/relationships/image" Target="../media/image2346.png"/><Relationship Id="rId496" Type="http://schemas.openxmlformats.org/officeDocument/2006/relationships/image" Target="../media/image2448.png"/><Relationship Id="rId717" Type="http://schemas.openxmlformats.org/officeDocument/2006/relationships/image" Target="../media/image2557.png"/><Relationship Id="rId924" Type="http://schemas.openxmlformats.org/officeDocument/2006/relationships/customXml" Target="../ink/ink2723.xml"/><Relationship Id="rId53" Type="http://schemas.openxmlformats.org/officeDocument/2006/relationships/image" Target="../media/image2229.png"/><Relationship Id="rId149" Type="http://schemas.openxmlformats.org/officeDocument/2006/relationships/image" Target="../media/image2277.png"/><Relationship Id="rId356" Type="http://schemas.openxmlformats.org/officeDocument/2006/relationships/image" Target="../media/image2379.png"/><Relationship Id="rId563" Type="http://schemas.openxmlformats.org/officeDocument/2006/relationships/image" Target="../media/image2481.png"/><Relationship Id="rId770" Type="http://schemas.openxmlformats.org/officeDocument/2006/relationships/customXml" Target="../ink/ink2646.xml"/><Relationship Id="rId216" Type="http://schemas.openxmlformats.org/officeDocument/2006/relationships/customXml" Target="../ink/ink2365.xml"/><Relationship Id="rId423" Type="http://schemas.openxmlformats.org/officeDocument/2006/relationships/customXml" Target="../ink/ink2469.xml"/><Relationship Id="rId868" Type="http://schemas.openxmlformats.org/officeDocument/2006/relationships/customXml" Target="../ink/ink2695.xml"/><Relationship Id="rId630" Type="http://schemas.openxmlformats.org/officeDocument/2006/relationships/customXml" Target="../ink/ink2574.xml"/><Relationship Id="rId728" Type="http://schemas.openxmlformats.org/officeDocument/2006/relationships/customXml" Target="../ink/ink2624.xml"/><Relationship Id="rId935" Type="http://schemas.openxmlformats.org/officeDocument/2006/relationships/image" Target="../media/image2664.png"/><Relationship Id="rId64" Type="http://schemas.openxmlformats.org/officeDocument/2006/relationships/customXml" Target="../ink/ink2289.xml"/><Relationship Id="rId367" Type="http://schemas.openxmlformats.org/officeDocument/2006/relationships/customXml" Target="../ink/ink2441.xml"/><Relationship Id="rId574" Type="http://schemas.openxmlformats.org/officeDocument/2006/relationships/customXml" Target="../ink/ink2546.xml"/><Relationship Id="rId227" Type="http://schemas.openxmlformats.org/officeDocument/2006/relationships/image" Target="../media/image2315.png"/><Relationship Id="rId781" Type="http://schemas.openxmlformats.org/officeDocument/2006/relationships/image" Target="../media/image2587.png"/><Relationship Id="rId879" Type="http://schemas.openxmlformats.org/officeDocument/2006/relationships/image" Target="../media/image2636.png"/><Relationship Id="rId434" Type="http://schemas.openxmlformats.org/officeDocument/2006/relationships/image" Target="../media/image2418.png"/><Relationship Id="rId641" Type="http://schemas.openxmlformats.org/officeDocument/2006/relationships/image" Target="../media/image2520.png"/><Relationship Id="rId739" Type="http://schemas.openxmlformats.org/officeDocument/2006/relationships/image" Target="../media/image2567.png"/><Relationship Id="rId280" Type="http://schemas.openxmlformats.org/officeDocument/2006/relationships/customXml" Target="../ink/ink2397.xml"/><Relationship Id="rId501" Type="http://schemas.openxmlformats.org/officeDocument/2006/relationships/customXml" Target="../ink/ink2509.xml"/><Relationship Id="rId946" Type="http://schemas.openxmlformats.org/officeDocument/2006/relationships/customXml" Target="../ink/ink2734.xml"/><Relationship Id="rId75" Type="http://schemas.openxmlformats.org/officeDocument/2006/relationships/image" Target="../media/image2240.png"/><Relationship Id="rId140" Type="http://schemas.openxmlformats.org/officeDocument/2006/relationships/customXml" Target="../ink/ink2327.xml"/><Relationship Id="rId378" Type="http://schemas.openxmlformats.org/officeDocument/2006/relationships/image" Target="../media/image2390.png"/><Relationship Id="rId585" Type="http://schemas.openxmlformats.org/officeDocument/2006/relationships/image" Target="../media/image2492.png"/><Relationship Id="rId792" Type="http://schemas.openxmlformats.org/officeDocument/2006/relationships/customXml" Target="../ink/ink2657.xml"/><Relationship Id="rId806" Type="http://schemas.openxmlformats.org/officeDocument/2006/relationships/customXml" Target="../ink/ink2664.xml"/><Relationship Id="rId6" Type="http://schemas.openxmlformats.org/officeDocument/2006/relationships/customXml" Target="../ink/ink2260.xml"/><Relationship Id="rId238" Type="http://schemas.openxmlformats.org/officeDocument/2006/relationships/customXml" Target="../ink/ink2376.xml"/><Relationship Id="rId445" Type="http://schemas.openxmlformats.org/officeDocument/2006/relationships/customXml" Target="../ink/ink2480.xml"/><Relationship Id="rId652" Type="http://schemas.openxmlformats.org/officeDocument/2006/relationships/customXml" Target="../ink/ink2585.xml"/><Relationship Id="rId291" Type="http://schemas.openxmlformats.org/officeDocument/2006/relationships/image" Target="../media/image2347.png"/><Relationship Id="rId305" Type="http://schemas.openxmlformats.org/officeDocument/2006/relationships/image" Target="../media/image2354.png"/><Relationship Id="rId512" Type="http://schemas.openxmlformats.org/officeDocument/2006/relationships/customXml" Target="../ink/ink2515.xml"/><Relationship Id="rId957" Type="http://schemas.openxmlformats.org/officeDocument/2006/relationships/image" Target="../media/image2675.png"/><Relationship Id="rId86" Type="http://schemas.openxmlformats.org/officeDocument/2006/relationships/customXml" Target="../ink/ink2300.xml"/><Relationship Id="rId151" Type="http://schemas.openxmlformats.org/officeDocument/2006/relationships/image" Target="../media/image2278.png"/><Relationship Id="rId389" Type="http://schemas.openxmlformats.org/officeDocument/2006/relationships/customXml" Target="../ink/ink2452.xml"/><Relationship Id="rId596" Type="http://schemas.openxmlformats.org/officeDocument/2006/relationships/customXml" Target="../ink/ink2557.xml"/><Relationship Id="rId817" Type="http://schemas.openxmlformats.org/officeDocument/2006/relationships/image" Target="../media/image2605.png"/><Relationship Id="rId1002" Type="http://schemas.openxmlformats.org/officeDocument/2006/relationships/customXml" Target="../ink/ink2762.xml"/><Relationship Id="rId249" Type="http://schemas.openxmlformats.org/officeDocument/2006/relationships/image" Target="../media/image2326.png"/><Relationship Id="rId456" Type="http://schemas.openxmlformats.org/officeDocument/2006/relationships/customXml" Target="../ink/ink2486.xml"/><Relationship Id="rId663" Type="http://schemas.openxmlformats.org/officeDocument/2006/relationships/image" Target="../media/image2531.png"/><Relationship Id="rId870" Type="http://schemas.openxmlformats.org/officeDocument/2006/relationships/customXml" Target="../ink/ink2696.xml"/><Relationship Id="rId13" Type="http://schemas.openxmlformats.org/officeDocument/2006/relationships/image" Target="../media/image2209.png"/><Relationship Id="rId109" Type="http://schemas.openxmlformats.org/officeDocument/2006/relationships/image" Target="../media/image2257.png"/><Relationship Id="rId316" Type="http://schemas.openxmlformats.org/officeDocument/2006/relationships/customXml" Target="../ink/ink2415.xml"/><Relationship Id="rId523" Type="http://schemas.openxmlformats.org/officeDocument/2006/relationships/image" Target="../media/image2461.png"/><Relationship Id="rId968" Type="http://schemas.openxmlformats.org/officeDocument/2006/relationships/customXml" Target="../ink/ink2745.xml"/><Relationship Id="rId97" Type="http://schemas.openxmlformats.org/officeDocument/2006/relationships/image" Target="../media/image2251.png"/><Relationship Id="rId730" Type="http://schemas.openxmlformats.org/officeDocument/2006/relationships/customXml" Target="../ink/ink2625.xml"/><Relationship Id="rId828" Type="http://schemas.openxmlformats.org/officeDocument/2006/relationships/customXml" Target="../ink/ink2675.xml"/><Relationship Id="rId162" Type="http://schemas.openxmlformats.org/officeDocument/2006/relationships/customXml" Target="../ink/ink2338.xml"/><Relationship Id="rId467" Type="http://schemas.openxmlformats.org/officeDocument/2006/relationships/customXml" Target="../ink/ink2492.xml"/><Relationship Id="rId674" Type="http://schemas.openxmlformats.org/officeDocument/2006/relationships/customXml" Target="../ink/ink2596.xml"/><Relationship Id="rId881" Type="http://schemas.openxmlformats.org/officeDocument/2006/relationships/image" Target="../media/image2637.png"/><Relationship Id="rId979" Type="http://schemas.openxmlformats.org/officeDocument/2006/relationships/image" Target="../media/image2686.png"/><Relationship Id="rId24" Type="http://schemas.openxmlformats.org/officeDocument/2006/relationships/customXml" Target="../ink/ink2269.xml"/><Relationship Id="rId327" Type="http://schemas.openxmlformats.org/officeDocument/2006/relationships/customXml" Target="../ink/ink2421.xml"/><Relationship Id="rId534" Type="http://schemas.openxmlformats.org/officeDocument/2006/relationships/customXml" Target="../ink/ink2526.xml"/><Relationship Id="rId741" Type="http://schemas.openxmlformats.org/officeDocument/2006/relationships/image" Target="../media/image2568.png"/><Relationship Id="rId839" Type="http://schemas.openxmlformats.org/officeDocument/2006/relationships/image" Target="../media/image2616.png"/><Relationship Id="rId173" Type="http://schemas.openxmlformats.org/officeDocument/2006/relationships/image" Target="../media/image2289.png"/><Relationship Id="rId380" Type="http://schemas.openxmlformats.org/officeDocument/2006/relationships/image" Target="../media/image2391.png"/><Relationship Id="rId601" Type="http://schemas.openxmlformats.org/officeDocument/2006/relationships/image" Target="../media/image2500.png"/><Relationship Id="rId240" Type="http://schemas.openxmlformats.org/officeDocument/2006/relationships/customXml" Target="../ink/ink2377.xml"/><Relationship Id="rId478" Type="http://schemas.openxmlformats.org/officeDocument/2006/relationships/image" Target="../media/image2439.png"/><Relationship Id="rId685" Type="http://schemas.openxmlformats.org/officeDocument/2006/relationships/image" Target="../media/image2541.png"/><Relationship Id="rId892" Type="http://schemas.openxmlformats.org/officeDocument/2006/relationships/customXml" Target="../ink/ink2707.xml"/><Relationship Id="rId906" Type="http://schemas.openxmlformats.org/officeDocument/2006/relationships/customXml" Target="../ink/ink2714.xml"/><Relationship Id="rId35" Type="http://schemas.openxmlformats.org/officeDocument/2006/relationships/image" Target="../media/image2220.png"/><Relationship Id="rId100" Type="http://schemas.openxmlformats.org/officeDocument/2006/relationships/customXml" Target="../ink/ink2307.xml"/><Relationship Id="rId338" Type="http://schemas.openxmlformats.org/officeDocument/2006/relationships/image" Target="../media/image2370.png"/><Relationship Id="rId545" Type="http://schemas.openxmlformats.org/officeDocument/2006/relationships/image" Target="../media/image2472.png"/><Relationship Id="rId752" Type="http://schemas.openxmlformats.org/officeDocument/2006/relationships/image" Target="../media/image2573.png"/><Relationship Id="rId184" Type="http://schemas.openxmlformats.org/officeDocument/2006/relationships/customXml" Target="../ink/ink2349.xml"/><Relationship Id="rId391" Type="http://schemas.openxmlformats.org/officeDocument/2006/relationships/customXml" Target="../ink/ink2453.xml"/><Relationship Id="rId405" Type="http://schemas.openxmlformats.org/officeDocument/2006/relationships/customXml" Target="../ink/ink2460.xml"/><Relationship Id="rId612" Type="http://schemas.openxmlformats.org/officeDocument/2006/relationships/customXml" Target="../ink/ink2565.xml"/><Relationship Id="rId251" Type="http://schemas.openxmlformats.org/officeDocument/2006/relationships/image" Target="../media/image2327.png"/><Relationship Id="rId489" Type="http://schemas.openxmlformats.org/officeDocument/2006/relationships/customXml" Target="../ink/ink2503.xml"/><Relationship Id="rId696" Type="http://schemas.openxmlformats.org/officeDocument/2006/relationships/customXml" Target="../ink/ink2607.xml"/><Relationship Id="rId917" Type="http://schemas.openxmlformats.org/officeDocument/2006/relationships/image" Target="../media/image2655.png"/><Relationship Id="rId46" Type="http://schemas.openxmlformats.org/officeDocument/2006/relationships/customXml" Target="../ink/ink2280.xml"/><Relationship Id="rId349" Type="http://schemas.openxmlformats.org/officeDocument/2006/relationships/customXml" Target="../ink/ink2432.xml"/><Relationship Id="rId556" Type="http://schemas.openxmlformats.org/officeDocument/2006/relationships/customXml" Target="../ink/ink2537.xml"/><Relationship Id="rId763" Type="http://schemas.openxmlformats.org/officeDocument/2006/relationships/image" Target="../media/image2578.png"/><Relationship Id="rId111" Type="http://schemas.openxmlformats.org/officeDocument/2006/relationships/image" Target="../media/image2258.png"/><Relationship Id="rId195" Type="http://schemas.openxmlformats.org/officeDocument/2006/relationships/image" Target="../media/image2299.png"/><Relationship Id="rId209" Type="http://schemas.openxmlformats.org/officeDocument/2006/relationships/image" Target="../media/image2306.png"/><Relationship Id="rId416" Type="http://schemas.openxmlformats.org/officeDocument/2006/relationships/image" Target="../media/image2409.png"/><Relationship Id="rId970" Type="http://schemas.openxmlformats.org/officeDocument/2006/relationships/customXml" Target="../ink/ink2746.xml"/><Relationship Id="rId623" Type="http://schemas.openxmlformats.org/officeDocument/2006/relationships/image" Target="../media/image2511.png"/><Relationship Id="rId830" Type="http://schemas.openxmlformats.org/officeDocument/2006/relationships/customXml" Target="../ink/ink2676.xml"/><Relationship Id="rId928" Type="http://schemas.openxmlformats.org/officeDocument/2006/relationships/customXml" Target="../ink/ink2725.xml"/><Relationship Id="rId57" Type="http://schemas.openxmlformats.org/officeDocument/2006/relationships/image" Target="../media/image2231.png"/><Relationship Id="rId262" Type="http://schemas.openxmlformats.org/officeDocument/2006/relationships/customXml" Target="../ink/ink2388.xml"/><Relationship Id="rId567" Type="http://schemas.openxmlformats.org/officeDocument/2006/relationships/image" Target="../media/image2483.png"/><Relationship Id="rId122" Type="http://schemas.openxmlformats.org/officeDocument/2006/relationships/customXml" Target="../ink/ink2318.xml"/><Relationship Id="rId774" Type="http://schemas.openxmlformats.org/officeDocument/2006/relationships/customXml" Target="../ink/ink2648.xml"/><Relationship Id="rId981" Type="http://schemas.openxmlformats.org/officeDocument/2006/relationships/image" Target="../media/image2687.png"/><Relationship Id="rId427" Type="http://schemas.openxmlformats.org/officeDocument/2006/relationships/customXml" Target="../ink/ink2471.xml"/><Relationship Id="rId634" Type="http://schemas.openxmlformats.org/officeDocument/2006/relationships/customXml" Target="../ink/ink2576.xml"/><Relationship Id="rId841" Type="http://schemas.openxmlformats.org/officeDocument/2006/relationships/image" Target="../media/image2617.png"/><Relationship Id="rId273" Type="http://schemas.openxmlformats.org/officeDocument/2006/relationships/image" Target="../media/image2338.png"/><Relationship Id="rId480" Type="http://schemas.openxmlformats.org/officeDocument/2006/relationships/image" Target="../media/image2440.png"/><Relationship Id="rId701" Type="http://schemas.openxmlformats.org/officeDocument/2006/relationships/image" Target="../media/image2549.png"/><Relationship Id="rId939" Type="http://schemas.openxmlformats.org/officeDocument/2006/relationships/image" Target="../media/image2666.png"/><Relationship Id="rId68" Type="http://schemas.openxmlformats.org/officeDocument/2006/relationships/customXml" Target="../ink/ink2291.xml"/><Relationship Id="rId133" Type="http://schemas.openxmlformats.org/officeDocument/2006/relationships/image" Target="../media/image2269.png"/><Relationship Id="rId340" Type="http://schemas.openxmlformats.org/officeDocument/2006/relationships/image" Target="../media/image2371.png"/><Relationship Id="rId578" Type="http://schemas.openxmlformats.org/officeDocument/2006/relationships/customXml" Target="../ink/ink2548.xml"/><Relationship Id="rId785" Type="http://schemas.openxmlformats.org/officeDocument/2006/relationships/image" Target="../media/image2589.png"/><Relationship Id="rId992" Type="http://schemas.openxmlformats.org/officeDocument/2006/relationships/customXml" Target="../ink/ink2757.xml"/><Relationship Id="rId200" Type="http://schemas.openxmlformats.org/officeDocument/2006/relationships/customXml" Target="../ink/ink2357.xml"/><Relationship Id="rId438" Type="http://schemas.openxmlformats.org/officeDocument/2006/relationships/image" Target="../media/image2420.png"/><Relationship Id="rId645" Type="http://schemas.openxmlformats.org/officeDocument/2006/relationships/image" Target="../media/image2522.png"/><Relationship Id="rId852" Type="http://schemas.openxmlformats.org/officeDocument/2006/relationships/customXml" Target="../ink/ink2687.xml"/><Relationship Id="rId284" Type="http://schemas.openxmlformats.org/officeDocument/2006/relationships/customXml" Target="../ink/ink2399.xml"/><Relationship Id="rId491" Type="http://schemas.openxmlformats.org/officeDocument/2006/relationships/customXml" Target="../ink/ink2504.xml"/><Relationship Id="rId505" Type="http://schemas.openxmlformats.org/officeDocument/2006/relationships/customXml" Target="../ink/ink2511.xml"/><Relationship Id="rId712" Type="http://schemas.openxmlformats.org/officeDocument/2006/relationships/customXml" Target="../ink/ink2615.xml"/><Relationship Id="rId79" Type="http://schemas.openxmlformats.org/officeDocument/2006/relationships/image" Target="../media/image2242.png"/><Relationship Id="rId144" Type="http://schemas.openxmlformats.org/officeDocument/2006/relationships/customXml" Target="../ink/ink2329.xml"/><Relationship Id="rId589" Type="http://schemas.openxmlformats.org/officeDocument/2006/relationships/image" Target="../media/image2494.png"/><Relationship Id="rId796" Type="http://schemas.openxmlformats.org/officeDocument/2006/relationships/customXml" Target="../ink/ink2659.xml"/><Relationship Id="rId351" Type="http://schemas.openxmlformats.org/officeDocument/2006/relationships/customXml" Target="../ink/ink2433.xml"/><Relationship Id="rId449" Type="http://schemas.openxmlformats.org/officeDocument/2006/relationships/customXml" Target="../ink/ink2482.xml"/><Relationship Id="rId656" Type="http://schemas.openxmlformats.org/officeDocument/2006/relationships/customXml" Target="../ink/ink2587.xml"/><Relationship Id="rId863" Type="http://schemas.openxmlformats.org/officeDocument/2006/relationships/image" Target="../media/image2628.png"/><Relationship Id="rId211" Type="http://schemas.openxmlformats.org/officeDocument/2006/relationships/image" Target="../media/image2307.png"/><Relationship Id="rId295" Type="http://schemas.openxmlformats.org/officeDocument/2006/relationships/image" Target="../media/image2349.png"/><Relationship Id="rId309" Type="http://schemas.openxmlformats.org/officeDocument/2006/relationships/image" Target="../media/image2356.png"/><Relationship Id="rId516" Type="http://schemas.openxmlformats.org/officeDocument/2006/relationships/customXml" Target="../ink/ink2517.xml"/><Relationship Id="rId723" Type="http://schemas.openxmlformats.org/officeDocument/2006/relationships/image" Target="../media/image2559.png"/><Relationship Id="rId930" Type="http://schemas.openxmlformats.org/officeDocument/2006/relationships/customXml" Target="../ink/ink2726.xml"/><Relationship Id="rId1006" Type="http://schemas.openxmlformats.org/officeDocument/2006/relationships/customXml" Target="../ink/ink2764.xml"/><Relationship Id="rId155" Type="http://schemas.openxmlformats.org/officeDocument/2006/relationships/image" Target="../media/image2280.png"/><Relationship Id="rId362" Type="http://schemas.openxmlformats.org/officeDocument/2006/relationships/image" Target="../media/image2382.png"/><Relationship Id="rId222" Type="http://schemas.openxmlformats.org/officeDocument/2006/relationships/customXml" Target="../ink/ink2368.xml"/><Relationship Id="rId667" Type="http://schemas.openxmlformats.org/officeDocument/2006/relationships/image" Target="../media/image2533.png"/><Relationship Id="rId874" Type="http://schemas.openxmlformats.org/officeDocument/2006/relationships/customXml" Target="../ink/ink2698.xml"/><Relationship Id="rId17" Type="http://schemas.openxmlformats.org/officeDocument/2006/relationships/image" Target="../media/image2211.png"/><Relationship Id="rId527" Type="http://schemas.openxmlformats.org/officeDocument/2006/relationships/image" Target="../media/image2463.png"/><Relationship Id="rId734" Type="http://schemas.openxmlformats.org/officeDocument/2006/relationships/customXml" Target="../ink/ink2627.xml"/><Relationship Id="rId941" Type="http://schemas.openxmlformats.org/officeDocument/2006/relationships/image" Target="../media/image2667.png"/><Relationship Id="rId70" Type="http://schemas.openxmlformats.org/officeDocument/2006/relationships/customXml" Target="../ink/ink2292.xml"/><Relationship Id="rId166" Type="http://schemas.openxmlformats.org/officeDocument/2006/relationships/customXml" Target="../ink/ink2340.xml"/><Relationship Id="rId373" Type="http://schemas.openxmlformats.org/officeDocument/2006/relationships/customXml" Target="../ink/ink2444.xml"/><Relationship Id="rId580" Type="http://schemas.openxmlformats.org/officeDocument/2006/relationships/customXml" Target="../ink/ink2549.xml"/><Relationship Id="rId801" Type="http://schemas.openxmlformats.org/officeDocument/2006/relationships/image" Target="../media/image2597.png"/><Relationship Id="rId1" Type="http://schemas.openxmlformats.org/officeDocument/2006/relationships/slideLayout" Target="../slideLayouts/slideLayout7.xml"/><Relationship Id="rId233" Type="http://schemas.openxmlformats.org/officeDocument/2006/relationships/image" Target="../media/image2318.png"/><Relationship Id="rId440" Type="http://schemas.openxmlformats.org/officeDocument/2006/relationships/image" Target="../media/image2421.png"/><Relationship Id="rId678" Type="http://schemas.openxmlformats.org/officeDocument/2006/relationships/customXml" Target="../ink/ink2598.xml"/><Relationship Id="rId885" Type="http://schemas.openxmlformats.org/officeDocument/2006/relationships/image" Target="../media/image2639.png"/><Relationship Id="rId28" Type="http://schemas.openxmlformats.org/officeDocument/2006/relationships/customXml" Target="../ink/ink2271.xml"/><Relationship Id="rId300" Type="http://schemas.openxmlformats.org/officeDocument/2006/relationships/customXml" Target="../ink/ink2407.xml"/><Relationship Id="rId538" Type="http://schemas.openxmlformats.org/officeDocument/2006/relationships/customXml" Target="../ink/ink2528.xml"/><Relationship Id="rId745" Type="http://schemas.openxmlformats.org/officeDocument/2006/relationships/image" Target="../media/image2570.png"/><Relationship Id="rId952" Type="http://schemas.openxmlformats.org/officeDocument/2006/relationships/customXml" Target="../ink/ink2737.xml"/><Relationship Id="rId81" Type="http://schemas.openxmlformats.org/officeDocument/2006/relationships/image" Target="../media/image2243.png"/><Relationship Id="rId177" Type="http://schemas.openxmlformats.org/officeDocument/2006/relationships/image" Target="../media/image2290.png"/><Relationship Id="rId384" Type="http://schemas.openxmlformats.org/officeDocument/2006/relationships/image" Target="../media/image2393.png"/><Relationship Id="rId591" Type="http://schemas.openxmlformats.org/officeDocument/2006/relationships/image" Target="../media/image2495.png"/><Relationship Id="rId605" Type="http://schemas.openxmlformats.org/officeDocument/2006/relationships/image" Target="../media/image2502.png"/><Relationship Id="rId812" Type="http://schemas.openxmlformats.org/officeDocument/2006/relationships/customXml" Target="../ink/ink2667.xml"/><Relationship Id="rId244" Type="http://schemas.openxmlformats.org/officeDocument/2006/relationships/customXml" Target="../ink/ink2379.xml"/><Relationship Id="rId689" Type="http://schemas.openxmlformats.org/officeDocument/2006/relationships/image" Target="../media/image2543.png"/><Relationship Id="rId896" Type="http://schemas.openxmlformats.org/officeDocument/2006/relationships/customXml" Target="../ink/ink2709.xml"/><Relationship Id="rId39" Type="http://schemas.openxmlformats.org/officeDocument/2006/relationships/image" Target="../media/image2222.png"/><Relationship Id="rId451" Type="http://schemas.openxmlformats.org/officeDocument/2006/relationships/customXml" Target="../ink/ink2483.xml"/><Relationship Id="rId549" Type="http://schemas.openxmlformats.org/officeDocument/2006/relationships/image" Target="../media/image2474.png"/><Relationship Id="rId756" Type="http://schemas.openxmlformats.org/officeDocument/2006/relationships/image" Target="../media/image2575.png"/><Relationship Id="rId104" Type="http://schemas.openxmlformats.org/officeDocument/2006/relationships/customXml" Target="../ink/ink2309.xml"/><Relationship Id="rId188" Type="http://schemas.openxmlformats.org/officeDocument/2006/relationships/customXml" Target="../ink/ink2351.xml"/><Relationship Id="rId311" Type="http://schemas.openxmlformats.org/officeDocument/2006/relationships/image" Target="../media/image2357.png"/><Relationship Id="rId395" Type="http://schemas.openxmlformats.org/officeDocument/2006/relationships/customXml" Target="../ink/ink2455.xml"/><Relationship Id="rId409" Type="http://schemas.openxmlformats.org/officeDocument/2006/relationships/customXml" Target="../ink/ink2462.xml"/><Relationship Id="rId963" Type="http://schemas.openxmlformats.org/officeDocument/2006/relationships/image" Target="../media/image2678.png"/><Relationship Id="rId92" Type="http://schemas.openxmlformats.org/officeDocument/2006/relationships/customXml" Target="../ink/ink2303.xml"/><Relationship Id="rId616" Type="http://schemas.openxmlformats.org/officeDocument/2006/relationships/customXml" Target="../ink/ink2567.xml"/><Relationship Id="rId823" Type="http://schemas.openxmlformats.org/officeDocument/2006/relationships/image" Target="../media/image2608.png"/><Relationship Id="rId255" Type="http://schemas.openxmlformats.org/officeDocument/2006/relationships/image" Target="../media/image2329.png"/><Relationship Id="rId462" Type="http://schemas.openxmlformats.org/officeDocument/2006/relationships/customXml" Target="../ink/ink2489.xml"/><Relationship Id="rId115" Type="http://schemas.openxmlformats.org/officeDocument/2006/relationships/image" Target="../media/image2260.png"/><Relationship Id="rId322" Type="http://schemas.openxmlformats.org/officeDocument/2006/relationships/image" Target="../media/image2362.png"/><Relationship Id="rId767" Type="http://schemas.openxmlformats.org/officeDocument/2006/relationships/image" Target="../media/image2580.png"/><Relationship Id="rId974" Type="http://schemas.openxmlformats.org/officeDocument/2006/relationships/customXml" Target="../ink/ink2748.xml"/><Relationship Id="rId199" Type="http://schemas.openxmlformats.org/officeDocument/2006/relationships/image" Target="../media/image2301.png"/><Relationship Id="rId627" Type="http://schemas.openxmlformats.org/officeDocument/2006/relationships/image" Target="../media/image2513.png"/><Relationship Id="rId834" Type="http://schemas.openxmlformats.org/officeDocument/2006/relationships/customXml" Target="../ink/ink2678.xml"/><Relationship Id="rId266" Type="http://schemas.openxmlformats.org/officeDocument/2006/relationships/customXml" Target="../ink/ink2390.xml"/><Relationship Id="rId473" Type="http://schemas.openxmlformats.org/officeDocument/2006/relationships/customXml" Target="../ink/ink2495.xml"/><Relationship Id="rId680" Type="http://schemas.openxmlformats.org/officeDocument/2006/relationships/customXml" Target="../ink/ink2599.xml"/><Relationship Id="rId901" Type="http://schemas.openxmlformats.org/officeDocument/2006/relationships/image" Target="../media/image2647.png"/><Relationship Id="rId30" Type="http://schemas.openxmlformats.org/officeDocument/2006/relationships/customXml" Target="../ink/ink2272.xml"/><Relationship Id="rId126" Type="http://schemas.openxmlformats.org/officeDocument/2006/relationships/customXml" Target="../ink/ink2320.xml"/><Relationship Id="rId333" Type="http://schemas.openxmlformats.org/officeDocument/2006/relationships/customXml" Target="../ink/ink2424.xml"/><Relationship Id="rId540" Type="http://schemas.openxmlformats.org/officeDocument/2006/relationships/customXml" Target="../ink/ink2529.xml"/><Relationship Id="rId778" Type="http://schemas.openxmlformats.org/officeDocument/2006/relationships/customXml" Target="../ink/ink2650.xml"/><Relationship Id="rId985" Type="http://schemas.openxmlformats.org/officeDocument/2006/relationships/image" Target="../media/image2689.png"/><Relationship Id="rId638" Type="http://schemas.openxmlformats.org/officeDocument/2006/relationships/customXml" Target="../ink/ink2578.xml"/><Relationship Id="rId845" Type="http://schemas.openxmlformats.org/officeDocument/2006/relationships/image" Target="../media/image2619.png"/><Relationship Id="rId277" Type="http://schemas.openxmlformats.org/officeDocument/2006/relationships/image" Target="../media/image2340.png"/><Relationship Id="rId400" Type="http://schemas.openxmlformats.org/officeDocument/2006/relationships/image" Target="../media/image2401.png"/><Relationship Id="rId484" Type="http://schemas.openxmlformats.org/officeDocument/2006/relationships/image" Target="../media/image2442.png"/><Relationship Id="rId705" Type="http://schemas.openxmlformats.org/officeDocument/2006/relationships/image" Target="../media/image2551.png"/><Relationship Id="rId137" Type="http://schemas.openxmlformats.org/officeDocument/2006/relationships/image" Target="../media/image2271.png"/><Relationship Id="rId344" Type="http://schemas.openxmlformats.org/officeDocument/2006/relationships/image" Target="../media/image2373.png"/><Relationship Id="rId691" Type="http://schemas.openxmlformats.org/officeDocument/2006/relationships/image" Target="../media/image2544.png"/><Relationship Id="rId789" Type="http://schemas.openxmlformats.org/officeDocument/2006/relationships/image" Target="../media/image2591.png"/><Relationship Id="rId912" Type="http://schemas.openxmlformats.org/officeDocument/2006/relationships/customXml" Target="../ink/ink2717.xml"/><Relationship Id="rId996" Type="http://schemas.openxmlformats.org/officeDocument/2006/relationships/customXml" Target="../ink/ink2759.xml"/><Relationship Id="rId41" Type="http://schemas.openxmlformats.org/officeDocument/2006/relationships/image" Target="../media/image2223.png"/><Relationship Id="rId551" Type="http://schemas.openxmlformats.org/officeDocument/2006/relationships/image" Target="../media/image2475.png"/><Relationship Id="rId649" Type="http://schemas.openxmlformats.org/officeDocument/2006/relationships/image" Target="../media/image2524.png"/><Relationship Id="rId856" Type="http://schemas.openxmlformats.org/officeDocument/2006/relationships/customXml" Target="../ink/ink2689.xml"/><Relationship Id="rId190" Type="http://schemas.openxmlformats.org/officeDocument/2006/relationships/customXml" Target="../ink/ink2352.xml"/><Relationship Id="rId204" Type="http://schemas.openxmlformats.org/officeDocument/2006/relationships/customXml" Target="../ink/ink2359.xml"/><Relationship Id="rId288" Type="http://schemas.openxmlformats.org/officeDocument/2006/relationships/customXml" Target="../ink/ink2401.xml"/><Relationship Id="rId411" Type="http://schemas.openxmlformats.org/officeDocument/2006/relationships/customXml" Target="../ink/ink2463.xml"/><Relationship Id="rId509" Type="http://schemas.openxmlformats.org/officeDocument/2006/relationships/image" Target="../media/image2454.png"/><Relationship Id="rId106" Type="http://schemas.openxmlformats.org/officeDocument/2006/relationships/customXml" Target="../ink/ink2310.xml"/><Relationship Id="rId313" Type="http://schemas.openxmlformats.org/officeDocument/2006/relationships/image" Target="../media/image2358.png"/><Relationship Id="rId495" Type="http://schemas.openxmlformats.org/officeDocument/2006/relationships/customXml" Target="../ink/ink2506.xml"/><Relationship Id="rId716" Type="http://schemas.openxmlformats.org/officeDocument/2006/relationships/customXml" Target="../ink/ink2617.xml"/><Relationship Id="rId758" Type="http://schemas.openxmlformats.org/officeDocument/2006/relationships/image" Target="../media/image2576.png"/><Relationship Id="rId923" Type="http://schemas.openxmlformats.org/officeDocument/2006/relationships/image" Target="../media/image2658.png"/><Relationship Id="rId965" Type="http://schemas.openxmlformats.org/officeDocument/2006/relationships/image" Target="../media/image2679.png"/><Relationship Id="rId10" Type="http://schemas.openxmlformats.org/officeDocument/2006/relationships/customXml" Target="../ink/ink2262.xml"/><Relationship Id="rId52" Type="http://schemas.openxmlformats.org/officeDocument/2006/relationships/customXml" Target="../ink/ink2283.xml"/><Relationship Id="rId94" Type="http://schemas.openxmlformats.org/officeDocument/2006/relationships/customXml" Target="../ink/ink2304.xml"/><Relationship Id="rId148" Type="http://schemas.openxmlformats.org/officeDocument/2006/relationships/customXml" Target="../ink/ink2331.xml"/><Relationship Id="rId355" Type="http://schemas.openxmlformats.org/officeDocument/2006/relationships/customXml" Target="../ink/ink2435.xml"/><Relationship Id="rId397" Type="http://schemas.openxmlformats.org/officeDocument/2006/relationships/customXml" Target="../ink/ink2456.xml"/><Relationship Id="rId520" Type="http://schemas.openxmlformats.org/officeDocument/2006/relationships/customXml" Target="../ink/ink2519.xml"/><Relationship Id="rId562" Type="http://schemas.openxmlformats.org/officeDocument/2006/relationships/customXml" Target="../ink/ink2540.xml"/><Relationship Id="rId618" Type="http://schemas.openxmlformats.org/officeDocument/2006/relationships/customXml" Target="../ink/ink2568.xml"/><Relationship Id="rId825" Type="http://schemas.openxmlformats.org/officeDocument/2006/relationships/image" Target="../media/image2609.png"/><Relationship Id="rId215" Type="http://schemas.openxmlformats.org/officeDocument/2006/relationships/image" Target="../media/image2309.png"/><Relationship Id="rId257" Type="http://schemas.openxmlformats.org/officeDocument/2006/relationships/image" Target="../media/image2330.png"/><Relationship Id="rId422" Type="http://schemas.openxmlformats.org/officeDocument/2006/relationships/image" Target="../media/image2412.png"/><Relationship Id="rId464" Type="http://schemas.openxmlformats.org/officeDocument/2006/relationships/customXml" Target="../ink/ink2490.xml"/><Relationship Id="rId867" Type="http://schemas.openxmlformats.org/officeDocument/2006/relationships/image" Target="../media/image2630.png"/><Relationship Id="rId1010" Type="http://schemas.openxmlformats.org/officeDocument/2006/relationships/customXml" Target="../ink/ink2766.xml"/><Relationship Id="rId299" Type="http://schemas.openxmlformats.org/officeDocument/2006/relationships/image" Target="../media/image2351.png"/><Relationship Id="rId727" Type="http://schemas.openxmlformats.org/officeDocument/2006/relationships/image" Target="../media/image2561.png"/><Relationship Id="rId934" Type="http://schemas.openxmlformats.org/officeDocument/2006/relationships/customXml" Target="../ink/ink2728.xml"/><Relationship Id="rId63" Type="http://schemas.openxmlformats.org/officeDocument/2006/relationships/image" Target="../media/image2234.png"/><Relationship Id="rId159" Type="http://schemas.openxmlformats.org/officeDocument/2006/relationships/image" Target="../media/image2282.png"/><Relationship Id="rId366" Type="http://schemas.openxmlformats.org/officeDocument/2006/relationships/image" Target="../media/image2384.png"/><Relationship Id="rId573" Type="http://schemas.openxmlformats.org/officeDocument/2006/relationships/image" Target="../media/image2486.png"/><Relationship Id="rId780" Type="http://schemas.openxmlformats.org/officeDocument/2006/relationships/customXml" Target="../ink/ink2651.xml"/><Relationship Id="rId226" Type="http://schemas.openxmlformats.org/officeDocument/2006/relationships/customXml" Target="../ink/ink2370.xml"/><Relationship Id="rId433" Type="http://schemas.openxmlformats.org/officeDocument/2006/relationships/customXml" Target="../ink/ink2474.xml"/><Relationship Id="rId878" Type="http://schemas.openxmlformats.org/officeDocument/2006/relationships/customXml" Target="../ink/ink2700.xml"/><Relationship Id="rId640" Type="http://schemas.openxmlformats.org/officeDocument/2006/relationships/customXml" Target="../ink/ink2579.xml"/><Relationship Id="rId738" Type="http://schemas.openxmlformats.org/officeDocument/2006/relationships/customXml" Target="../ink/ink2629.xml"/><Relationship Id="rId945" Type="http://schemas.openxmlformats.org/officeDocument/2006/relationships/image" Target="../media/image2669.png"/><Relationship Id="rId74" Type="http://schemas.openxmlformats.org/officeDocument/2006/relationships/customXml" Target="../ink/ink2294.xml"/><Relationship Id="rId377" Type="http://schemas.openxmlformats.org/officeDocument/2006/relationships/customXml" Target="../ink/ink2446.xml"/><Relationship Id="rId500" Type="http://schemas.openxmlformats.org/officeDocument/2006/relationships/image" Target="../media/image2450.png"/><Relationship Id="rId584" Type="http://schemas.openxmlformats.org/officeDocument/2006/relationships/customXml" Target="../ink/ink2551.xml"/><Relationship Id="rId805" Type="http://schemas.openxmlformats.org/officeDocument/2006/relationships/image" Target="../media/image2599.png"/><Relationship Id="rId5" Type="http://schemas.openxmlformats.org/officeDocument/2006/relationships/image" Target="../media/image2205.png"/><Relationship Id="rId237" Type="http://schemas.openxmlformats.org/officeDocument/2006/relationships/image" Target="../media/image2320.png"/><Relationship Id="rId791" Type="http://schemas.openxmlformats.org/officeDocument/2006/relationships/image" Target="../media/image2592.png"/><Relationship Id="rId889" Type="http://schemas.openxmlformats.org/officeDocument/2006/relationships/image" Target="../media/image2641.png"/><Relationship Id="rId444" Type="http://schemas.openxmlformats.org/officeDocument/2006/relationships/image" Target="../media/image2423.png"/><Relationship Id="rId651" Type="http://schemas.openxmlformats.org/officeDocument/2006/relationships/image" Target="../media/image2525.png"/><Relationship Id="rId749" Type="http://schemas.openxmlformats.org/officeDocument/2006/relationships/image" Target="../media/image2572.png"/><Relationship Id="rId290" Type="http://schemas.openxmlformats.org/officeDocument/2006/relationships/customXml" Target="../ink/ink2402.xml"/><Relationship Id="rId304" Type="http://schemas.openxmlformats.org/officeDocument/2006/relationships/customXml" Target="../ink/ink2409.xml"/><Relationship Id="rId388" Type="http://schemas.openxmlformats.org/officeDocument/2006/relationships/image" Target="../media/image2395.png"/><Relationship Id="rId511" Type="http://schemas.openxmlformats.org/officeDocument/2006/relationships/image" Target="../media/image2455.png"/><Relationship Id="rId609" Type="http://schemas.openxmlformats.org/officeDocument/2006/relationships/image" Target="../media/image2504.png"/><Relationship Id="rId956" Type="http://schemas.openxmlformats.org/officeDocument/2006/relationships/customXml" Target="../ink/ink2739.xml"/><Relationship Id="rId85" Type="http://schemas.openxmlformats.org/officeDocument/2006/relationships/image" Target="../media/image2245.png"/><Relationship Id="rId150" Type="http://schemas.openxmlformats.org/officeDocument/2006/relationships/customXml" Target="../ink/ink2332.xml"/><Relationship Id="rId595" Type="http://schemas.openxmlformats.org/officeDocument/2006/relationships/image" Target="../media/image2497.png"/><Relationship Id="rId816" Type="http://schemas.openxmlformats.org/officeDocument/2006/relationships/customXml" Target="../ink/ink2669.xml"/><Relationship Id="rId1001" Type="http://schemas.openxmlformats.org/officeDocument/2006/relationships/image" Target="../media/image2697.png"/><Relationship Id="rId248" Type="http://schemas.openxmlformats.org/officeDocument/2006/relationships/customXml" Target="../ink/ink2381.xml"/><Relationship Id="rId455" Type="http://schemas.openxmlformats.org/officeDocument/2006/relationships/image" Target="../media/image2428.png"/><Relationship Id="rId662" Type="http://schemas.openxmlformats.org/officeDocument/2006/relationships/customXml" Target="../ink/ink2590.xml"/><Relationship Id="rId12" Type="http://schemas.openxmlformats.org/officeDocument/2006/relationships/customXml" Target="../ink/ink2263.xml"/><Relationship Id="rId108" Type="http://schemas.openxmlformats.org/officeDocument/2006/relationships/customXml" Target="../ink/ink2311.xml"/><Relationship Id="rId315" Type="http://schemas.openxmlformats.org/officeDocument/2006/relationships/image" Target="../media/image2359.png"/><Relationship Id="rId522" Type="http://schemas.openxmlformats.org/officeDocument/2006/relationships/customXml" Target="../ink/ink2520.xml"/><Relationship Id="rId967" Type="http://schemas.openxmlformats.org/officeDocument/2006/relationships/image" Target="../media/image2680.png"/><Relationship Id="rId96" Type="http://schemas.openxmlformats.org/officeDocument/2006/relationships/customXml" Target="../ink/ink2305.xml"/><Relationship Id="rId161" Type="http://schemas.openxmlformats.org/officeDocument/2006/relationships/image" Target="../media/image2283.png"/><Relationship Id="rId399" Type="http://schemas.openxmlformats.org/officeDocument/2006/relationships/customXml" Target="../ink/ink2457.xml"/><Relationship Id="rId827" Type="http://schemas.openxmlformats.org/officeDocument/2006/relationships/image" Target="../media/image2610.png"/><Relationship Id="rId259" Type="http://schemas.openxmlformats.org/officeDocument/2006/relationships/image" Target="../media/image2331.png"/><Relationship Id="rId466" Type="http://schemas.openxmlformats.org/officeDocument/2006/relationships/image" Target="../media/image2433.png"/><Relationship Id="rId673" Type="http://schemas.openxmlformats.org/officeDocument/2006/relationships/image" Target="../media/image2535.png"/><Relationship Id="rId880" Type="http://schemas.openxmlformats.org/officeDocument/2006/relationships/customXml" Target="../ink/ink2701.xml"/><Relationship Id="rId23" Type="http://schemas.openxmlformats.org/officeDocument/2006/relationships/image" Target="../media/image2214.png"/><Relationship Id="rId119" Type="http://schemas.openxmlformats.org/officeDocument/2006/relationships/image" Target="../media/image2262.png"/><Relationship Id="rId326" Type="http://schemas.openxmlformats.org/officeDocument/2006/relationships/image" Target="../media/image2364.png"/><Relationship Id="rId533" Type="http://schemas.openxmlformats.org/officeDocument/2006/relationships/image" Target="../media/image2466.png"/><Relationship Id="rId978" Type="http://schemas.openxmlformats.org/officeDocument/2006/relationships/customXml" Target="../ink/ink2750.xml"/><Relationship Id="rId740" Type="http://schemas.openxmlformats.org/officeDocument/2006/relationships/customXml" Target="../ink/ink2630.xml"/><Relationship Id="rId838" Type="http://schemas.openxmlformats.org/officeDocument/2006/relationships/customXml" Target="../ink/ink2680.xml"/><Relationship Id="rId172" Type="http://schemas.openxmlformats.org/officeDocument/2006/relationships/customXml" Target="../ink/ink2343.xml"/><Relationship Id="rId477" Type="http://schemas.openxmlformats.org/officeDocument/2006/relationships/customXml" Target="../ink/ink2497.xml"/><Relationship Id="rId600" Type="http://schemas.openxmlformats.org/officeDocument/2006/relationships/customXml" Target="../ink/ink2559.xml"/><Relationship Id="rId684" Type="http://schemas.openxmlformats.org/officeDocument/2006/relationships/customXml" Target="../ink/ink2601.xml"/><Relationship Id="rId337" Type="http://schemas.openxmlformats.org/officeDocument/2006/relationships/customXml" Target="../ink/ink2426.xml"/><Relationship Id="rId891" Type="http://schemas.openxmlformats.org/officeDocument/2006/relationships/image" Target="../media/image2642.png"/><Relationship Id="rId905" Type="http://schemas.openxmlformats.org/officeDocument/2006/relationships/image" Target="../media/image2649.png"/><Relationship Id="rId989" Type="http://schemas.openxmlformats.org/officeDocument/2006/relationships/image" Target="../media/image2691.png"/><Relationship Id="rId34" Type="http://schemas.openxmlformats.org/officeDocument/2006/relationships/customXml" Target="../ink/ink2274.xml"/><Relationship Id="rId544" Type="http://schemas.openxmlformats.org/officeDocument/2006/relationships/customXml" Target="../ink/ink2531.xml"/><Relationship Id="rId751" Type="http://schemas.openxmlformats.org/officeDocument/2006/relationships/customXml" Target="../ink/ink2636.xml"/><Relationship Id="rId849" Type="http://schemas.openxmlformats.org/officeDocument/2006/relationships/image" Target="../media/image2621.png"/><Relationship Id="rId183" Type="http://schemas.openxmlformats.org/officeDocument/2006/relationships/image" Target="../media/image2293.png"/><Relationship Id="rId390" Type="http://schemas.openxmlformats.org/officeDocument/2006/relationships/image" Target="../media/image2396.png"/><Relationship Id="rId404" Type="http://schemas.openxmlformats.org/officeDocument/2006/relationships/image" Target="../media/image2403.png"/><Relationship Id="rId611" Type="http://schemas.openxmlformats.org/officeDocument/2006/relationships/image" Target="../media/image2505.png"/><Relationship Id="rId250" Type="http://schemas.openxmlformats.org/officeDocument/2006/relationships/customXml" Target="../ink/ink2382.xml"/><Relationship Id="rId488" Type="http://schemas.openxmlformats.org/officeDocument/2006/relationships/image" Target="../media/image2444.png"/><Relationship Id="rId695" Type="http://schemas.openxmlformats.org/officeDocument/2006/relationships/image" Target="../media/image2546.png"/><Relationship Id="rId709" Type="http://schemas.openxmlformats.org/officeDocument/2006/relationships/image" Target="../media/image2553.png"/><Relationship Id="rId916" Type="http://schemas.openxmlformats.org/officeDocument/2006/relationships/customXml" Target="../ink/ink2719.xml"/><Relationship Id="rId45" Type="http://schemas.openxmlformats.org/officeDocument/2006/relationships/image" Target="../media/image2225.png"/><Relationship Id="rId110" Type="http://schemas.openxmlformats.org/officeDocument/2006/relationships/customXml" Target="../ink/ink2312.xml"/><Relationship Id="rId348" Type="http://schemas.openxmlformats.org/officeDocument/2006/relationships/image" Target="../media/image2375.png"/><Relationship Id="rId555" Type="http://schemas.openxmlformats.org/officeDocument/2006/relationships/image" Target="../media/image2477.png"/><Relationship Id="rId762" Type="http://schemas.openxmlformats.org/officeDocument/2006/relationships/customXml" Target="../ink/ink2642.xml"/><Relationship Id="rId194" Type="http://schemas.openxmlformats.org/officeDocument/2006/relationships/customXml" Target="../ink/ink2354.xml"/><Relationship Id="rId208" Type="http://schemas.openxmlformats.org/officeDocument/2006/relationships/customXml" Target="../ink/ink2361.xml"/><Relationship Id="rId415" Type="http://schemas.openxmlformats.org/officeDocument/2006/relationships/customXml" Target="../ink/ink2465.xml"/><Relationship Id="rId622" Type="http://schemas.openxmlformats.org/officeDocument/2006/relationships/customXml" Target="../ink/ink2570.xml"/><Relationship Id="rId261" Type="http://schemas.openxmlformats.org/officeDocument/2006/relationships/image" Target="../media/image2332.png"/><Relationship Id="rId499" Type="http://schemas.openxmlformats.org/officeDocument/2006/relationships/customXml" Target="../ink/ink2508.xml"/><Relationship Id="rId927" Type="http://schemas.openxmlformats.org/officeDocument/2006/relationships/image" Target="../media/image2660.png"/><Relationship Id="rId56" Type="http://schemas.openxmlformats.org/officeDocument/2006/relationships/customXml" Target="../ink/ink2285.xml"/><Relationship Id="rId359" Type="http://schemas.openxmlformats.org/officeDocument/2006/relationships/customXml" Target="../ink/ink2437.xml"/><Relationship Id="rId566" Type="http://schemas.openxmlformats.org/officeDocument/2006/relationships/customXml" Target="../ink/ink2542.xml"/><Relationship Id="rId773" Type="http://schemas.openxmlformats.org/officeDocument/2006/relationships/image" Target="../media/image2583.png"/><Relationship Id="rId121" Type="http://schemas.openxmlformats.org/officeDocument/2006/relationships/image" Target="../media/image2263.png"/><Relationship Id="rId219" Type="http://schemas.openxmlformats.org/officeDocument/2006/relationships/image" Target="../media/image2311.png"/><Relationship Id="rId426" Type="http://schemas.openxmlformats.org/officeDocument/2006/relationships/image" Target="../media/image2414.png"/><Relationship Id="rId633" Type="http://schemas.openxmlformats.org/officeDocument/2006/relationships/image" Target="../media/image2516.png"/><Relationship Id="rId980" Type="http://schemas.openxmlformats.org/officeDocument/2006/relationships/customXml" Target="../ink/ink2751.xml"/><Relationship Id="rId840" Type="http://schemas.openxmlformats.org/officeDocument/2006/relationships/customXml" Target="../ink/ink2681.xml"/><Relationship Id="rId938" Type="http://schemas.openxmlformats.org/officeDocument/2006/relationships/customXml" Target="../ink/ink2730.xml"/><Relationship Id="rId67" Type="http://schemas.openxmlformats.org/officeDocument/2006/relationships/image" Target="../media/image2236.png"/><Relationship Id="rId272" Type="http://schemas.openxmlformats.org/officeDocument/2006/relationships/customXml" Target="../ink/ink2393.xml"/><Relationship Id="rId577" Type="http://schemas.openxmlformats.org/officeDocument/2006/relationships/image" Target="../media/image2488.png"/><Relationship Id="rId700" Type="http://schemas.openxmlformats.org/officeDocument/2006/relationships/customXml" Target="../ink/ink2609.xml"/><Relationship Id="rId132" Type="http://schemas.openxmlformats.org/officeDocument/2006/relationships/customXml" Target="../ink/ink2323.xml"/><Relationship Id="rId784" Type="http://schemas.openxmlformats.org/officeDocument/2006/relationships/customXml" Target="../ink/ink2653.xml"/><Relationship Id="rId991" Type="http://schemas.openxmlformats.org/officeDocument/2006/relationships/image" Target="../media/image2692.png"/><Relationship Id="rId437" Type="http://schemas.openxmlformats.org/officeDocument/2006/relationships/customXml" Target="../ink/ink2476.xml"/><Relationship Id="rId644" Type="http://schemas.openxmlformats.org/officeDocument/2006/relationships/customXml" Target="../ink/ink2581.xml"/><Relationship Id="rId851" Type="http://schemas.openxmlformats.org/officeDocument/2006/relationships/image" Target="../media/image2622.png"/><Relationship Id="rId283" Type="http://schemas.openxmlformats.org/officeDocument/2006/relationships/image" Target="../media/image2343.png"/><Relationship Id="rId490" Type="http://schemas.openxmlformats.org/officeDocument/2006/relationships/image" Target="../media/image2445.png"/><Relationship Id="rId504" Type="http://schemas.openxmlformats.org/officeDocument/2006/relationships/image" Target="../media/image2452.png"/><Relationship Id="rId711" Type="http://schemas.openxmlformats.org/officeDocument/2006/relationships/image" Target="../media/image2554.png"/><Relationship Id="rId949" Type="http://schemas.openxmlformats.org/officeDocument/2006/relationships/image" Target="../media/image2671.png"/><Relationship Id="rId78" Type="http://schemas.openxmlformats.org/officeDocument/2006/relationships/customXml" Target="../ink/ink2296.xml"/><Relationship Id="rId143" Type="http://schemas.openxmlformats.org/officeDocument/2006/relationships/image" Target="../media/image2274.png"/><Relationship Id="rId350" Type="http://schemas.openxmlformats.org/officeDocument/2006/relationships/image" Target="../media/image2376.png"/><Relationship Id="rId588" Type="http://schemas.openxmlformats.org/officeDocument/2006/relationships/customXml" Target="../ink/ink2553.xml"/><Relationship Id="rId795" Type="http://schemas.openxmlformats.org/officeDocument/2006/relationships/image" Target="../media/image2594.png"/><Relationship Id="rId809" Type="http://schemas.openxmlformats.org/officeDocument/2006/relationships/image" Target="../media/image2601.png"/><Relationship Id="rId9" Type="http://schemas.openxmlformats.org/officeDocument/2006/relationships/image" Target="../media/image2207.png"/><Relationship Id="rId210" Type="http://schemas.openxmlformats.org/officeDocument/2006/relationships/customXml" Target="../ink/ink2362.xml"/><Relationship Id="rId448" Type="http://schemas.openxmlformats.org/officeDocument/2006/relationships/image" Target="../media/image2425.png"/><Relationship Id="rId655" Type="http://schemas.openxmlformats.org/officeDocument/2006/relationships/image" Target="../media/image2527.png"/><Relationship Id="rId862" Type="http://schemas.openxmlformats.org/officeDocument/2006/relationships/customXml" Target="../ink/ink2692.xml"/><Relationship Id="rId294" Type="http://schemas.openxmlformats.org/officeDocument/2006/relationships/customXml" Target="../ink/ink2404.xml"/><Relationship Id="rId308" Type="http://schemas.openxmlformats.org/officeDocument/2006/relationships/customXml" Target="../ink/ink2411.xml"/><Relationship Id="rId515" Type="http://schemas.openxmlformats.org/officeDocument/2006/relationships/image" Target="../media/image2457.png"/><Relationship Id="rId722" Type="http://schemas.openxmlformats.org/officeDocument/2006/relationships/customXml" Target="../ink/ink2621.xml"/><Relationship Id="rId89" Type="http://schemas.openxmlformats.org/officeDocument/2006/relationships/image" Target="../media/image2247.png"/><Relationship Id="rId154" Type="http://schemas.openxmlformats.org/officeDocument/2006/relationships/customXml" Target="../ink/ink2334.xml"/><Relationship Id="rId361" Type="http://schemas.openxmlformats.org/officeDocument/2006/relationships/customXml" Target="../ink/ink2438.xml"/><Relationship Id="rId599" Type="http://schemas.openxmlformats.org/officeDocument/2006/relationships/image" Target="../media/image2499.png"/><Relationship Id="rId1005" Type="http://schemas.openxmlformats.org/officeDocument/2006/relationships/image" Target="../media/image2699.png"/><Relationship Id="rId459" Type="http://schemas.openxmlformats.org/officeDocument/2006/relationships/image" Target="../media/image2430.png"/><Relationship Id="rId666" Type="http://schemas.openxmlformats.org/officeDocument/2006/relationships/customXml" Target="../ink/ink2592.xml"/><Relationship Id="rId873" Type="http://schemas.openxmlformats.org/officeDocument/2006/relationships/image" Target="../media/image2633.png"/><Relationship Id="rId16" Type="http://schemas.openxmlformats.org/officeDocument/2006/relationships/customXml" Target="../ink/ink2265.xml"/><Relationship Id="rId221" Type="http://schemas.openxmlformats.org/officeDocument/2006/relationships/image" Target="../media/image2312.png"/><Relationship Id="rId319" Type="http://schemas.openxmlformats.org/officeDocument/2006/relationships/customXml" Target="../ink/ink2417.xml"/><Relationship Id="rId526" Type="http://schemas.openxmlformats.org/officeDocument/2006/relationships/customXml" Target="../ink/ink2522.xml"/><Relationship Id="rId733" Type="http://schemas.openxmlformats.org/officeDocument/2006/relationships/image" Target="../media/image2564.png"/><Relationship Id="rId940" Type="http://schemas.openxmlformats.org/officeDocument/2006/relationships/customXml" Target="../ink/ink2731.xml"/><Relationship Id="rId165" Type="http://schemas.openxmlformats.org/officeDocument/2006/relationships/image" Target="../media/image2285.png"/><Relationship Id="rId372" Type="http://schemas.openxmlformats.org/officeDocument/2006/relationships/image" Target="../media/image2387.png"/><Relationship Id="rId677" Type="http://schemas.openxmlformats.org/officeDocument/2006/relationships/image" Target="../media/image2537.png"/><Relationship Id="rId800" Type="http://schemas.openxmlformats.org/officeDocument/2006/relationships/customXml" Target="../ink/ink2661.xml"/><Relationship Id="rId232" Type="http://schemas.openxmlformats.org/officeDocument/2006/relationships/customXml" Target="../ink/ink2373.xml"/><Relationship Id="rId884" Type="http://schemas.openxmlformats.org/officeDocument/2006/relationships/customXml" Target="../ink/ink2703.xml"/><Relationship Id="rId27" Type="http://schemas.openxmlformats.org/officeDocument/2006/relationships/image" Target="../media/image2216.png"/><Relationship Id="rId537" Type="http://schemas.openxmlformats.org/officeDocument/2006/relationships/image" Target="../media/image2468.png"/><Relationship Id="rId744" Type="http://schemas.openxmlformats.org/officeDocument/2006/relationships/customXml" Target="../ink/ink2632.xml"/><Relationship Id="rId951" Type="http://schemas.openxmlformats.org/officeDocument/2006/relationships/image" Target="../media/image2672.png"/><Relationship Id="rId80" Type="http://schemas.openxmlformats.org/officeDocument/2006/relationships/customXml" Target="../ink/ink2297.xml"/><Relationship Id="rId176" Type="http://schemas.openxmlformats.org/officeDocument/2006/relationships/customXml" Target="../ink/ink2345.xml"/><Relationship Id="rId383" Type="http://schemas.openxmlformats.org/officeDocument/2006/relationships/customXml" Target="../ink/ink2449.xml"/><Relationship Id="rId590" Type="http://schemas.openxmlformats.org/officeDocument/2006/relationships/customXml" Target="../ink/ink2554.xml"/><Relationship Id="rId604" Type="http://schemas.openxmlformats.org/officeDocument/2006/relationships/customXml" Target="../ink/ink2561.xml"/><Relationship Id="rId811" Type="http://schemas.openxmlformats.org/officeDocument/2006/relationships/image" Target="../media/image2602.png"/><Relationship Id="rId243" Type="http://schemas.openxmlformats.org/officeDocument/2006/relationships/image" Target="../media/image2323.png"/><Relationship Id="rId450" Type="http://schemas.openxmlformats.org/officeDocument/2006/relationships/image" Target="../media/image2426.png"/><Relationship Id="rId688" Type="http://schemas.openxmlformats.org/officeDocument/2006/relationships/customXml" Target="../ink/ink2603.xml"/><Relationship Id="rId895" Type="http://schemas.openxmlformats.org/officeDocument/2006/relationships/image" Target="../media/image2644.png"/><Relationship Id="rId909" Type="http://schemas.openxmlformats.org/officeDocument/2006/relationships/image" Target="../media/image2651.png"/><Relationship Id="rId38" Type="http://schemas.openxmlformats.org/officeDocument/2006/relationships/customXml" Target="../ink/ink2276.xml"/><Relationship Id="rId103" Type="http://schemas.openxmlformats.org/officeDocument/2006/relationships/image" Target="../media/image2254.png"/><Relationship Id="rId310" Type="http://schemas.openxmlformats.org/officeDocument/2006/relationships/customXml" Target="../ink/ink2412.xml"/><Relationship Id="rId548" Type="http://schemas.openxmlformats.org/officeDocument/2006/relationships/customXml" Target="../ink/ink2533.xml"/><Relationship Id="rId755" Type="http://schemas.openxmlformats.org/officeDocument/2006/relationships/customXml" Target="../ink/ink2638.xml"/><Relationship Id="rId962" Type="http://schemas.openxmlformats.org/officeDocument/2006/relationships/customXml" Target="../ink/ink2742.xml"/><Relationship Id="rId91" Type="http://schemas.openxmlformats.org/officeDocument/2006/relationships/image" Target="../media/image2248.png"/><Relationship Id="rId187" Type="http://schemas.openxmlformats.org/officeDocument/2006/relationships/image" Target="../media/image2295.png"/><Relationship Id="rId394" Type="http://schemas.openxmlformats.org/officeDocument/2006/relationships/image" Target="../media/image2398.png"/><Relationship Id="rId408" Type="http://schemas.openxmlformats.org/officeDocument/2006/relationships/image" Target="../media/image2405.png"/><Relationship Id="rId615" Type="http://schemas.openxmlformats.org/officeDocument/2006/relationships/image" Target="../media/image2507.png"/><Relationship Id="rId822" Type="http://schemas.openxmlformats.org/officeDocument/2006/relationships/customXml" Target="../ink/ink2672.xml"/><Relationship Id="rId254" Type="http://schemas.openxmlformats.org/officeDocument/2006/relationships/customXml" Target="../ink/ink2384.xml"/><Relationship Id="rId699" Type="http://schemas.openxmlformats.org/officeDocument/2006/relationships/image" Target="../media/image2548.png"/><Relationship Id="rId49" Type="http://schemas.openxmlformats.org/officeDocument/2006/relationships/image" Target="../media/image2227.png"/><Relationship Id="rId114" Type="http://schemas.openxmlformats.org/officeDocument/2006/relationships/customXml" Target="../ink/ink2314.xml"/><Relationship Id="rId461" Type="http://schemas.openxmlformats.org/officeDocument/2006/relationships/image" Target="../media/image2431.png"/><Relationship Id="rId559" Type="http://schemas.openxmlformats.org/officeDocument/2006/relationships/image" Target="../media/image2479.png"/><Relationship Id="rId766" Type="http://schemas.openxmlformats.org/officeDocument/2006/relationships/customXml" Target="../ink/ink2644.xml"/><Relationship Id="rId198" Type="http://schemas.openxmlformats.org/officeDocument/2006/relationships/customXml" Target="../ink/ink2356.xml"/><Relationship Id="rId321" Type="http://schemas.openxmlformats.org/officeDocument/2006/relationships/customXml" Target="../ink/ink2418.xml"/><Relationship Id="rId419" Type="http://schemas.openxmlformats.org/officeDocument/2006/relationships/customXml" Target="../ink/ink2467.xml"/><Relationship Id="rId626" Type="http://schemas.openxmlformats.org/officeDocument/2006/relationships/customXml" Target="../ink/ink2572.xml"/><Relationship Id="rId973" Type="http://schemas.openxmlformats.org/officeDocument/2006/relationships/image" Target="../media/image2683.png"/><Relationship Id="rId833" Type="http://schemas.openxmlformats.org/officeDocument/2006/relationships/image" Target="../media/image2613.png"/><Relationship Id="rId265" Type="http://schemas.openxmlformats.org/officeDocument/2006/relationships/image" Target="../media/image2334.png"/><Relationship Id="rId472" Type="http://schemas.openxmlformats.org/officeDocument/2006/relationships/image" Target="../media/image2436.png"/><Relationship Id="rId900" Type="http://schemas.openxmlformats.org/officeDocument/2006/relationships/customXml" Target="../ink/ink2711.xml"/><Relationship Id="rId125" Type="http://schemas.openxmlformats.org/officeDocument/2006/relationships/image" Target="../media/image2265.png"/><Relationship Id="rId332" Type="http://schemas.openxmlformats.org/officeDocument/2006/relationships/image" Target="../media/image2367.png"/><Relationship Id="rId777" Type="http://schemas.openxmlformats.org/officeDocument/2006/relationships/image" Target="../media/image2585.png"/><Relationship Id="rId984" Type="http://schemas.openxmlformats.org/officeDocument/2006/relationships/customXml" Target="../ink/ink2753.xml"/><Relationship Id="rId637" Type="http://schemas.openxmlformats.org/officeDocument/2006/relationships/image" Target="../media/image2518.png"/><Relationship Id="rId844" Type="http://schemas.openxmlformats.org/officeDocument/2006/relationships/customXml" Target="../ink/ink2683.xml"/><Relationship Id="rId276" Type="http://schemas.openxmlformats.org/officeDocument/2006/relationships/customXml" Target="../ink/ink2395.xml"/><Relationship Id="rId483" Type="http://schemas.openxmlformats.org/officeDocument/2006/relationships/customXml" Target="../ink/ink2500.xml"/><Relationship Id="rId690" Type="http://schemas.openxmlformats.org/officeDocument/2006/relationships/customXml" Target="../ink/ink2604.xml"/><Relationship Id="rId704" Type="http://schemas.openxmlformats.org/officeDocument/2006/relationships/customXml" Target="../ink/ink2611.xml"/><Relationship Id="rId911" Type="http://schemas.openxmlformats.org/officeDocument/2006/relationships/image" Target="../media/image2652.png"/><Relationship Id="rId40" Type="http://schemas.openxmlformats.org/officeDocument/2006/relationships/customXml" Target="../ink/ink2277.xml"/><Relationship Id="rId136" Type="http://schemas.openxmlformats.org/officeDocument/2006/relationships/customXml" Target="../ink/ink2325.xml"/><Relationship Id="rId343" Type="http://schemas.openxmlformats.org/officeDocument/2006/relationships/customXml" Target="../ink/ink2429.xml"/><Relationship Id="rId550" Type="http://schemas.openxmlformats.org/officeDocument/2006/relationships/customXml" Target="../ink/ink2534.xml"/><Relationship Id="rId788" Type="http://schemas.openxmlformats.org/officeDocument/2006/relationships/customXml" Target="../ink/ink2655.xml"/><Relationship Id="rId995" Type="http://schemas.openxmlformats.org/officeDocument/2006/relationships/image" Target="../media/image2694.png"/><Relationship Id="rId203" Type="http://schemas.openxmlformats.org/officeDocument/2006/relationships/image" Target="../media/image2303.png"/><Relationship Id="rId648" Type="http://schemas.openxmlformats.org/officeDocument/2006/relationships/customXml" Target="../ink/ink2583.xml"/><Relationship Id="rId855" Type="http://schemas.openxmlformats.org/officeDocument/2006/relationships/image" Target="../media/image2624.png"/><Relationship Id="rId287" Type="http://schemas.openxmlformats.org/officeDocument/2006/relationships/image" Target="../media/image2345.png"/><Relationship Id="rId410" Type="http://schemas.openxmlformats.org/officeDocument/2006/relationships/image" Target="../media/image2406.png"/><Relationship Id="rId494" Type="http://schemas.openxmlformats.org/officeDocument/2006/relationships/image" Target="../media/image2447.png"/><Relationship Id="rId508" Type="http://schemas.openxmlformats.org/officeDocument/2006/relationships/customXml" Target="../ink/ink2513.xml"/><Relationship Id="rId715" Type="http://schemas.openxmlformats.org/officeDocument/2006/relationships/image" Target="../media/image2556.png"/><Relationship Id="rId922" Type="http://schemas.openxmlformats.org/officeDocument/2006/relationships/customXml" Target="../ink/ink2722.xml"/><Relationship Id="rId147" Type="http://schemas.openxmlformats.org/officeDocument/2006/relationships/image" Target="../media/image2276.png"/><Relationship Id="rId354" Type="http://schemas.openxmlformats.org/officeDocument/2006/relationships/image" Target="../media/image2378.png"/><Relationship Id="rId799" Type="http://schemas.openxmlformats.org/officeDocument/2006/relationships/image" Target="../media/image2596.png"/><Relationship Id="rId51" Type="http://schemas.openxmlformats.org/officeDocument/2006/relationships/image" Target="../media/image2228.png"/><Relationship Id="rId561" Type="http://schemas.openxmlformats.org/officeDocument/2006/relationships/image" Target="../media/image2480.png"/><Relationship Id="rId659" Type="http://schemas.openxmlformats.org/officeDocument/2006/relationships/image" Target="../media/image2529.png"/><Relationship Id="rId866" Type="http://schemas.openxmlformats.org/officeDocument/2006/relationships/customXml" Target="../ink/ink2694.xml"/><Relationship Id="rId214" Type="http://schemas.openxmlformats.org/officeDocument/2006/relationships/customXml" Target="../ink/ink2364.xml"/><Relationship Id="rId298" Type="http://schemas.openxmlformats.org/officeDocument/2006/relationships/customXml" Target="../ink/ink2406.xml"/><Relationship Id="rId421" Type="http://schemas.openxmlformats.org/officeDocument/2006/relationships/customXml" Target="../ink/ink2468.xml"/><Relationship Id="rId519" Type="http://schemas.openxmlformats.org/officeDocument/2006/relationships/image" Target="../media/image2459.png"/><Relationship Id="rId158" Type="http://schemas.openxmlformats.org/officeDocument/2006/relationships/customXml" Target="../ink/ink2336.xml"/><Relationship Id="rId726" Type="http://schemas.openxmlformats.org/officeDocument/2006/relationships/customXml" Target="../ink/ink2623.xml"/><Relationship Id="rId933" Type="http://schemas.openxmlformats.org/officeDocument/2006/relationships/image" Target="../media/image2663.png"/><Relationship Id="rId1009" Type="http://schemas.openxmlformats.org/officeDocument/2006/relationships/image" Target="../media/image2701.png"/><Relationship Id="rId62" Type="http://schemas.openxmlformats.org/officeDocument/2006/relationships/customXml" Target="../ink/ink2288.xml"/><Relationship Id="rId365" Type="http://schemas.openxmlformats.org/officeDocument/2006/relationships/customXml" Target="../ink/ink2440.xml"/><Relationship Id="rId572" Type="http://schemas.openxmlformats.org/officeDocument/2006/relationships/customXml" Target="../ink/ink2545.xml"/><Relationship Id="rId225" Type="http://schemas.openxmlformats.org/officeDocument/2006/relationships/image" Target="../media/image2314.png"/><Relationship Id="rId432" Type="http://schemas.openxmlformats.org/officeDocument/2006/relationships/image" Target="../media/image2417.png"/><Relationship Id="rId877" Type="http://schemas.openxmlformats.org/officeDocument/2006/relationships/image" Target="../media/image2635.png"/><Relationship Id="rId737" Type="http://schemas.openxmlformats.org/officeDocument/2006/relationships/image" Target="../media/image2566.png"/><Relationship Id="rId944" Type="http://schemas.openxmlformats.org/officeDocument/2006/relationships/customXml" Target="../ink/ink2733.xml"/><Relationship Id="rId73" Type="http://schemas.openxmlformats.org/officeDocument/2006/relationships/image" Target="../media/image2239.png"/><Relationship Id="rId169" Type="http://schemas.openxmlformats.org/officeDocument/2006/relationships/image" Target="../media/image2287.png"/><Relationship Id="rId376" Type="http://schemas.openxmlformats.org/officeDocument/2006/relationships/image" Target="../media/image2389.png"/><Relationship Id="rId583" Type="http://schemas.openxmlformats.org/officeDocument/2006/relationships/image" Target="../media/image2491.png"/><Relationship Id="rId790" Type="http://schemas.openxmlformats.org/officeDocument/2006/relationships/customXml" Target="../ink/ink2656.xml"/><Relationship Id="rId804" Type="http://schemas.openxmlformats.org/officeDocument/2006/relationships/customXml" Target="../ink/ink2663.xml"/><Relationship Id="rId4" Type="http://schemas.openxmlformats.org/officeDocument/2006/relationships/customXml" Target="../ink/ink2259.xml"/><Relationship Id="rId236" Type="http://schemas.openxmlformats.org/officeDocument/2006/relationships/customXml" Target="../ink/ink2375.xml"/><Relationship Id="rId443" Type="http://schemas.openxmlformats.org/officeDocument/2006/relationships/customXml" Target="../ink/ink2479.xml"/><Relationship Id="rId650" Type="http://schemas.openxmlformats.org/officeDocument/2006/relationships/customXml" Target="../ink/ink2584.xml"/><Relationship Id="rId888" Type="http://schemas.openxmlformats.org/officeDocument/2006/relationships/customXml" Target="../ink/ink2705.xml"/><Relationship Id="rId303" Type="http://schemas.openxmlformats.org/officeDocument/2006/relationships/image" Target="../media/image2353.png"/><Relationship Id="rId748" Type="http://schemas.openxmlformats.org/officeDocument/2006/relationships/customXml" Target="../ink/ink2634.xml"/><Relationship Id="rId955" Type="http://schemas.openxmlformats.org/officeDocument/2006/relationships/image" Target="../media/image2674.png"/><Relationship Id="rId84" Type="http://schemas.openxmlformats.org/officeDocument/2006/relationships/customXml" Target="../ink/ink2299.xml"/><Relationship Id="rId387" Type="http://schemas.openxmlformats.org/officeDocument/2006/relationships/customXml" Target="../ink/ink2451.xml"/><Relationship Id="rId510" Type="http://schemas.openxmlformats.org/officeDocument/2006/relationships/customXml" Target="../ink/ink2514.xml"/><Relationship Id="rId594" Type="http://schemas.openxmlformats.org/officeDocument/2006/relationships/customXml" Target="../ink/ink2556.xml"/><Relationship Id="rId608" Type="http://schemas.openxmlformats.org/officeDocument/2006/relationships/customXml" Target="../ink/ink2563.xml"/><Relationship Id="rId815" Type="http://schemas.openxmlformats.org/officeDocument/2006/relationships/image" Target="../media/image2604.png"/><Relationship Id="rId247" Type="http://schemas.openxmlformats.org/officeDocument/2006/relationships/image" Target="../media/image2325.png"/><Relationship Id="rId899" Type="http://schemas.openxmlformats.org/officeDocument/2006/relationships/image" Target="../media/image2646.png"/><Relationship Id="rId1000" Type="http://schemas.openxmlformats.org/officeDocument/2006/relationships/customXml" Target="../ink/ink2761.xml"/><Relationship Id="rId107" Type="http://schemas.openxmlformats.org/officeDocument/2006/relationships/image" Target="../media/image2256.png"/><Relationship Id="rId454" Type="http://schemas.openxmlformats.org/officeDocument/2006/relationships/customXml" Target="../ink/ink2485.xml"/><Relationship Id="rId661" Type="http://schemas.openxmlformats.org/officeDocument/2006/relationships/image" Target="../media/image2530.png"/><Relationship Id="rId759" Type="http://schemas.openxmlformats.org/officeDocument/2006/relationships/customXml" Target="../ink/ink2640.xml"/><Relationship Id="rId966" Type="http://schemas.openxmlformats.org/officeDocument/2006/relationships/customXml" Target="../ink/ink2744.xml"/><Relationship Id="rId11" Type="http://schemas.openxmlformats.org/officeDocument/2006/relationships/image" Target="../media/image2208.png"/><Relationship Id="rId314" Type="http://schemas.openxmlformats.org/officeDocument/2006/relationships/customXml" Target="../ink/ink2414.xml"/><Relationship Id="rId398" Type="http://schemas.openxmlformats.org/officeDocument/2006/relationships/image" Target="../media/image2400.png"/><Relationship Id="rId521" Type="http://schemas.openxmlformats.org/officeDocument/2006/relationships/image" Target="../media/image2460.png"/><Relationship Id="rId619" Type="http://schemas.openxmlformats.org/officeDocument/2006/relationships/image" Target="../media/image2509.png"/><Relationship Id="rId95" Type="http://schemas.openxmlformats.org/officeDocument/2006/relationships/image" Target="../media/image2250.png"/><Relationship Id="rId160" Type="http://schemas.openxmlformats.org/officeDocument/2006/relationships/customXml" Target="../ink/ink2337.xml"/><Relationship Id="rId826" Type="http://schemas.openxmlformats.org/officeDocument/2006/relationships/customXml" Target="../ink/ink2674.xml"/><Relationship Id="rId1011" Type="http://schemas.openxmlformats.org/officeDocument/2006/relationships/image" Target="../media/image2702.png"/><Relationship Id="rId258" Type="http://schemas.openxmlformats.org/officeDocument/2006/relationships/customXml" Target="../ink/ink2386.xml"/><Relationship Id="rId465" Type="http://schemas.openxmlformats.org/officeDocument/2006/relationships/customXml" Target="../ink/ink2491.xml"/><Relationship Id="rId672" Type="http://schemas.openxmlformats.org/officeDocument/2006/relationships/customXml" Target="../ink/ink2595.xml"/><Relationship Id="rId22" Type="http://schemas.openxmlformats.org/officeDocument/2006/relationships/customXml" Target="../ink/ink2268.xml"/><Relationship Id="rId118" Type="http://schemas.openxmlformats.org/officeDocument/2006/relationships/customXml" Target="../ink/ink2316.xml"/><Relationship Id="rId325" Type="http://schemas.openxmlformats.org/officeDocument/2006/relationships/customXml" Target="../ink/ink2420.xml"/><Relationship Id="rId532" Type="http://schemas.openxmlformats.org/officeDocument/2006/relationships/customXml" Target="../ink/ink2525.xml"/><Relationship Id="rId977" Type="http://schemas.openxmlformats.org/officeDocument/2006/relationships/image" Target="../media/image2685.png"/><Relationship Id="rId171" Type="http://schemas.openxmlformats.org/officeDocument/2006/relationships/image" Target="../media/image2288.png"/><Relationship Id="rId837" Type="http://schemas.openxmlformats.org/officeDocument/2006/relationships/image" Target="../media/image2615.png"/><Relationship Id="rId269" Type="http://schemas.openxmlformats.org/officeDocument/2006/relationships/image" Target="../media/image2336.png"/><Relationship Id="rId476" Type="http://schemas.openxmlformats.org/officeDocument/2006/relationships/image" Target="../media/image2438.png"/><Relationship Id="rId683" Type="http://schemas.openxmlformats.org/officeDocument/2006/relationships/image" Target="../media/image2540.png"/><Relationship Id="rId890" Type="http://schemas.openxmlformats.org/officeDocument/2006/relationships/customXml" Target="../ink/ink2706.xml"/><Relationship Id="rId904" Type="http://schemas.openxmlformats.org/officeDocument/2006/relationships/customXml" Target="../ink/ink2713.xml"/><Relationship Id="rId33" Type="http://schemas.openxmlformats.org/officeDocument/2006/relationships/image" Target="../media/image2219.png"/><Relationship Id="rId129" Type="http://schemas.openxmlformats.org/officeDocument/2006/relationships/image" Target="../media/image2267.png"/><Relationship Id="rId336" Type="http://schemas.openxmlformats.org/officeDocument/2006/relationships/image" Target="../media/image2369.png"/><Relationship Id="rId543" Type="http://schemas.openxmlformats.org/officeDocument/2006/relationships/image" Target="../media/image2471.png"/><Relationship Id="rId988" Type="http://schemas.openxmlformats.org/officeDocument/2006/relationships/customXml" Target="../ink/ink2755.xml"/><Relationship Id="rId182" Type="http://schemas.openxmlformats.org/officeDocument/2006/relationships/customXml" Target="../ink/ink2348.xml"/><Relationship Id="rId403" Type="http://schemas.openxmlformats.org/officeDocument/2006/relationships/customXml" Target="../ink/ink2459.xml"/><Relationship Id="rId750" Type="http://schemas.openxmlformats.org/officeDocument/2006/relationships/customXml" Target="../ink/ink2635.xml"/><Relationship Id="rId848" Type="http://schemas.openxmlformats.org/officeDocument/2006/relationships/customXml" Target="../ink/ink2685.xml"/><Relationship Id="rId487" Type="http://schemas.openxmlformats.org/officeDocument/2006/relationships/customXml" Target="../ink/ink2502.xml"/><Relationship Id="rId610" Type="http://schemas.openxmlformats.org/officeDocument/2006/relationships/customXml" Target="../ink/ink2564.xml"/><Relationship Id="rId694" Type="http://schemas.openxmlformats.org/officeDocument/2006/relationships/customXml" Target="../ink/ink2606.xml"/><Relationship Id="rId708" Type="http://schemas.openxmlformats.org/officeDocument/2006/relationships/customXml" Target="../ink/ink2613.xml"/><Relationship Id="rId915" Type="http://schemas.openxmlformats.org/officeDocument/2006/relationships/image" Target="../media/image2654.png"/><Relationship Id="rId347" Type="http://schemas.openxmlformats.org/officeDocument/2006/relationships/customXml" Target="../ink/ink2431.xml"/><Relationship Id="rId999" Type="http://schemas.openxmlformats.org/officeDocument/2006/relationships/image" Target="../media/image2696.png"/><Relationship Id="rId44" Type="http://schemas.openxmlformats.org/officeDocument/2006/relationships/customXml" Target="../ink/ink2279.xml"/><Relationship Id="rId554" Type="http://schemas.openxmlformats.org/officeDocument/2006/relationships/customXml" Target="../ink/ink2536.xml"/><Relationship Id="rId761" Type="http://schemas.openxmlformats.org/officeDocument/2006/relationships/customXml" Target="../ink/ink2641.xml"/><Relationship Id="rId859" Type="http://schemas.openxmlformats.org/officeDocument/2006/relationships/image" Target="../media/image2626.png"/><Relationship Id="rId193" Type="http://schemas.openxmlformats.org/officeDocument/2006/relationships/image" Target="../media/image2298.png"/><Relationship Id="rId207" Type="http://schemas.openxmlformats.org/officeDocument/2006/relationships/image" Target="../media/image2305.png"/><Relationship Id="rId414" Type="http://schemas.openxmlformats.org/officeDocument/2006/relationships/image" Target="../media/image2408.png"/><Relationship Id="rId498" Type="http://schemas.openxmlformats.org/officeDocument/2006/relationships/image" Target="../media/image2449.png"/><Relationship Id="rId621" Type="http://schemas.openxmlformats.org/officeDocument/2006/relationships/image" Target="../media/image2510.png"/><Relationship Id="rId260" Type="http://schemas.openxmlformats.org/officeDocument/2006/relationships/customXml" Target="../ink/ink2387.xml"/><Relationship Id="rId719" Type="http://schemas.openxmlformats.org/officeDocument/2006/relationships/customXml" Target="../ink/ink2619.xml"/><Relationship Id="rId926" Type="http://schemas.openxmlformats.org/officeDocument/2006/relationships/customXml" Target="../ink/ink2724.xml"/><Relationship Id="rId55" Type="http://schemas.openxmlformats.org/officeDocument/2006/relationships/image" Target="../media/image2230.png"/><Relationship Id="rId120" Type="http://schemas.openxmlformats.org/officeDocument/2006/relationships/customXml" Target="../ink/ink2317.xml"/><Relationship Id="rId358" Type="http://schemas.openxmlformats.org/officeDocument/2006/relationships/image" Target="../media/image2380.png"/><Relationship Id="rId565" Type="http://schemas.openxmlformats.org/officeDocument/2006/relationships/image" Target="../media/image2482.png"/><Relationship Id="rId772" Type="http://schemas.openxmlformats.org/officeDocument/2006/relationships/customXml" Target="../ink/ink2647.xml"/><Relationship Id="rId218" Type="http://schemas.openxmlformats.org/officeDocument/2006/relationships/customXml" Target="../ink/ink2366.xml"/><Relationship Id="rId425" Type="http://schemas.openxmlformats.org/officeDocument/2006/relationships/customXml" Target="../ink/ink2470.xml"/><Relationship Id="rId632" Type="http://schemas.openxmlformats.org/officeDocument/2006/relationships/customXml" Target="../ink/ink2575.xml"/><Relationship Id="rId271" Type="http://schemas.openxmlformats.org/officeDocument/2006/relationships/image" Target="../media/image2337.png"/><Relationship Id="rId937" Type="http://schemas.openxmlformats.org/officeDocument/2006/relationships/image" Target="../media/image2665.png"/><Relationship Id="rId66" Type="http://schemas.openxmlformats.org/officeDocument/2006/relationships/customXml" Target="../ink/ink2290.xml"/><Relationship Id="rId131" Type="http://schemas.openxmlformats.org/officeDocument/2006/relationships/image" Target="../media/image2268.png"/><Relationship Id="rId369" Type="http://schemas.openxmlformats.org/officeDocument/2006/relationships/customXml" Target="../ink/ink2442.xml"/><Relationship Id="rId576" Type="http://schemas.openxmlformats.org/officeDocument/2006/relationships/customXml" Target="../ink/ink2547.xml"/><Relationship Id="rId783" Type="http://schemas.openxmlformats.org/officeDocument/2006/relationships/image" Target="../media/image2588.png"/><Relationship Id="rId990" Type="http://schemas.openxmlformats.org/officeDocument/2006/relationships/customXml" Target="../ink/ink2756.xml"/><Relationship Id="rId229" Type="http://schemas.openxmlformats.org/officeDocument/2006/relationships/image" Target="../media/image2316.png"/><Relationship Id="rId436" Type="http://schemas.openxmlformats.org/officeDocument/2006/relationships/image" Target="../media/image2419.png"/><Relationship Id="rId643" Type="http://schemas.openxmlformats.org/officeDocument/2006/relationships/image" Target="../media/image2521.png"/><Relationship Id="rId850" Type="http://schemas.openxmlformats.org/officeDocument/2006/relationships/customXml" Target="../ink/ink2686.xml"/><Relationship Id="rId948" Type="http://schemas.openxmlformats.org/officeDocument/2006/relationships/customXml" Target="../ink/ink2735.xml"/><Relationship Id="rId77" Type="http://schemas.openxmlformats.org/officeDocument/2006/relationships/image" Target="../media/image2241.png"/><Relationship Id="rId282" Type="http://schemas.openxmlformats.org/officeDocument/2006/relationships/customXml" Target="../ink/ink2398.xml"/><Relationship Id="rId503" Type="http://schemas.openxmlformats.org/officeDocument/2006/relationships/customXml" Target="../ink/ink2510.xml"/><Relationship Id="rId587" Type="http://schemas.openxmlformats.org/officeDocument/2006/relationships/image" Target="../media/image2493.png"/><Relationship Id="rId710" Type="http://schemas.openxmlformats.org/officeDocument/2006/relationships/customXml" Target="../ink/ink2614.xml"/><Relationship Id="rId808" Type="http://schemas.openxmlformats.org/officeDocument/2006/relationships/customXml" Target="../ink/ink2665.xml"/><Relationship Id="rId8" Type="http://schemas.openxmlformats.org/officeDocument/2006/relationships/customXml" Target="../ink/ink2261.xml"/><Relationship Id="rId142" Type="http://schemas.openxmlformats.org/officeDocument/2006/relationships/customXml" Target="../ink/ink2328.xml"/><Relationship Id="rId447" Type="http://schemas.openxmlformats.org/officeDocument/2006/relationships/customXml" Target="../ink/ink2481.xml"/><Relationship Id="rId794" Type="http://schemas.openxmlformats.org/officeDocument/2006/relationships/customXml" Target="../ink/ink2658.xml"/><Relationship Id="rId654" Type="http://schemas.openxmlformats.org/officeDocument/2006/relationships/customXml" Target="../ink/ink2586.xml"/><Relationship Id="rId861" Type="http://schemas.openxmlformats.org/officeDocument/2006/relationships/image" Target="../media/image2627.png"/><Relationship Id="rId959" Type="http://schemas.openxmlformats.org/officeDocument/2006/relationships/image" Target="../media/image2676.png"/><Relationship Id="rId293" Type="http://schemas.openxmlformats.org/officeDocument/2006/relationships/image" Target="../media/image2348.png"/><Relationship Id="rId307" Type="http://schemas.openxmlformats.org/officeDocument/2006/relationships/image" Target="../media/image2355.png"/><Relationship Id="rId514" Type="http://schemas.openxmlformats.org/officeDocument/2006/relationships/customXml" Target="../ink/ink2516.xml"/><Relationship Id="rId721" Type="http://schemas.openxmlformats.org/officeDocument/2006/relationships/customXml" Target="../ink/ink2620.xml"/><Relationship Id="rId88" Type="http://schemas.openxmlformats.org/officeDocument/2006/relationships/customXml" Target="../ink/ink2301.xml"/><Relationship Id="rId153" Type="http://schemas.openxmlformats.org/officeDocument/2006/relationships/image" Target="../media/image2279.png"/><Relationship Id="rId360" Type="http://schemas.openxmlformats.org/officeDocument/2006/relationships/image" Target="../media/image2381.png"/><Relationship Id="rId598" Type="http://schemas.openxmlformats.org/officeDocument/2006/relationships/customXml" Target="../ink/ink2558.xml"/><Relationship Id="rId819" Type="http://schemas.openxmlformats.org/officeDocument/2006/relationships/image" Target="../media/image2606.png"/><Relationship Id="rId1004" Type="http://schemas.openxmlformats.org/officeDocument/2006/relationships/customXml" Target="../ink/ink2763.xml"/><Relationship Id="rId220" Type="http://schemas.openxmlformats.org/officeDocument/2006/relationships/customXml" Target="../ink/ink2367.xml"/><Relationship Id="rId458" Type="http://schemas.openxmlformats.org/officeDocument/2006/relationships/customXml" Target="../ink/ink2487.xml"/><Relationship Id="rId665" Type="http://schemas.openxmlformats.org/officeDocument/2006/relationships/image" Target="../media/image2532.png"/><Relationship Id="rId872" Type="http://schemas.openxmlformats.org/officeDocument/2006/relationships/customXml" Target="../ink/ink2697.xml"/><Relationship Id="rId15" Type="http://schemas.openxmlformats.org/officeDocument/2006/relationships/image" Target="../media/image2210.png"/><Relationship Id="rId318" Type="http://schemas.openxmlformats.org/officeDocument/2006/relationships/customXml" Target="../ink/ink2416.xml"/><Relationship Id="rId525" Type="http://schemas.openxmlformats.org/officeDocument/2006/relationships/image" Target="../media/image2462.png"/><Relationship Id="rId732" Type="http://schemas.openxmlformats.org/officeDocument/2006/relationships/customXml" Target="../ink/ink2626.xml"/><Relationship Id="rId99" Type="http://schemas.openxmlformats.org/officeDocument/2006/relationships/image" Target="../media/image2252.png"/><Relationship Id="rId164" Type="http://schemas.openxmlformats.org/officeDocument/2006/relationships/customXml" Target="../ink/ink2339.xml"/><Relationship Id="rId371" Type="http://schemas.openxmlformats.org/officeDocument/2006/relationships/customXml" Target="../ink/ink2443.xml"/><Relationship Id="rId469" Type="http://schemas.openxmlformats.org/officeDocument/2006/relationships/customXml" Target="../ink/ink2493.xml"/><Relationship Id="rId676" Type="http://schemas.openxmlformats.org/officeDocument/2006/relationships/customXml" Target="../ink/ink2597.xml"/><Relationship Id="rId883" Type="http://schemas.openxmlformats.org/officeDocument/2006/relationships/image" Target="../media/image2638.png"/><Relationship Id="rId26" Type="http://schemas.openxmlformats.org/officeDocument/2006/relationships/customXml" Target="../ink/ink2270.xml"/><Relationship Id="rId231" Type="http://schemas.openxmlformats.org/officeDocument/2006/relationships/image" Target="../media/image2317.png"/><Relationship Id="rId329" Type="http://schemas.openxmlformats.org/officeDocument/2006/relationships/customXml" Target="../ink/ink2422.xml"/><Relationship Id="rId536" Type="http://schemas.openxmlformats.org/officeDocument/2006/relationships/customXml" Target="../ink/ink2527.xml"/><Relationship Id="rId175" Type="http://schemas.openxmlformats.org/officeDocument/2006/relationships/image" Target="../media/image250.png"/><Relationship Id="rId743" Type="http://schemas.openxmlformats.org/officeDocument/2006/relationships/image" Target="../media/image2569.png"/><Relationship Id="rId950" Type="http://schemas.openxmlformats.org/officeDocument/2006/relationships/customXml" Target="../ink/ink2736.xml"/><Relationship Id="rId382" Type="http://schemas.openxmlformats.org/officeDocument/2006/relationships/image" Target="../media/image2392.png"/><Relationship Id="rId603" Type="http://schemas.openxmlformats.org/officeDocument/2006/relationships/image" Target="../media/image2501.png"/><Relationship Id="rId687" Type="http://schemas.openxmlformats.org/officeDocument/2006/relationships/image" Target="../media/image2542.png"/><Relationship Id="rId810" Type="http://schemas.openxmlformats.org/officeDocument/2006/relationships/customXml" Target="../ink/ink2666.xml"/><Relationship Id="rId908" Type="http://schemas.openxmlformats.org/officeDocument/2006/relationships/customXml" Target="../ink/ink2715.xml"/><Relationship Id="rId242" Type="http://schemas.openxmlformats.org/officeDocument/2006/relationships/customXml" Target="../ink/ink2378.xml"/><Relationship Id="rId894" Type="http://schemas.openxmlformats.org/officeDocument/2006/relationships/customXml" Target="../ink/ink2708.xml"/><Relationship Id="rId37" Type="http://schemas.openxmlformats.org/officeDocument/2006/relationships/image" Target="../media/image2221.png"/><Relationship Id="rId102" Type="http://schemas.openxmlformats.org/officeDocument/2006/relationships/customXml" Target="../ink/ink2308.xml"/><Relationship Id="rId547" Type="http://schemas.openxmlformats.org/officeDocument/2006/relationships/image" Target="../media/image2473.png"/><Relationship Id="rId754" Type="http://schemas.openxmlformats.org/officeDocument/2006/relationships/image" Target="../media/image2574.png"/><Relationship Id="rId961" Type="http://schemas.openxmlformats.org/officeDocument/2006/relationships/image" Target="../media/image2677.png"/><Relationship Id="rId90" Type="http://schemas.openxmlformats.org/officeDocument/2006/relationships/customXml" Target="../ink/ink2302.xml"/><Relationship Id="rId186" Type="http://schemas.openxmlformats.org/officeDocument/2006/relationships/customXml" Target="../ink/ink2350.xml"/><Relationship Id="rId393" Type="http://schemas.openxmlformats.org/officeDocument/2006/relationships/customXml" Target="../ink/ink2454.xml"/><Relationship Id="rId407" Type="http://schemas.openxmlformats.org/officeDocument/2006/relationships/customXml" Target="../ink/ink2461.xml"/><Relationship Id="rId614" Type="http://schemas.openxmlformats.org/officeDocument/2006/relationships/customXml" Target="../ink/ink2566.xml"/><Relationship Id="rId821" Type="http://schemas.openxmlformats.org/officeDocument/2006/relationships/image" Target="../media/image2607.png"/><Relationship Id="rId253" Type="http://schemas.openxmlformats.org/officeDocument/2006/relationships/image" Target="../media/image2328.png"/><Relationship Id="rId460" Type="http://schemas.openxmlformats.org/officeDocument/2006/relationships/customXml" Target="../ink/ink2488.xml"/><Relationship Id="rId698" Type="http://schemas.openxmlformats.org/officeDocument/2006/relationships/customXml" Target="../ink/ink2608.xml"/><Relationship Id="rId919" Type="http://schemas.openxmlformats.org/officeDocument/2006/relationships/image" Target="../media/image2656.png"/><Relationship Id="rId48" Type="http://schemas.openxmlformats.org/officeDocument/2006/relationships/customXml" Target="../ink/ink2281.xml"/><Relationship Id="rId113" Type="http://schemas.openxmlformats.org/officeDocument/2006/relationships/image" Target="../media/image2259.png"/><Relationship Id="rId320" Type="http://schemas.openxmlformats.org/officeDocument/2006/relationships/image" Target="../media/image2361.png"/><Relationship Id="rId558" Type="http://schemas.openxmlformats.org/officeDocument/2006/relationships/customXml" Target="../ink/ink2538.xml"/><Relationship Id="rId765" Type="http://schemas.openxmlformats.org/officeDocument/2006/relationships/image" Target="../media/image2579.png"/><Relationship Id="rId972" Type="http://schemas.openxmlformats.org/officeDocument/2006/relationships/customXml" Target="../ink/ink2747.xml"/><Relationship Id="rId197" Type="http://schemas.openxmlformats.org/officeDocument/2006/relationships/image" Target="../media/image2300.png"/><Relationship Id="rId418" Type="http://schemas.openxmlformats.org/officeDocument/2006/relationships/image" Target="../media/image2410.png"/><Relationship Id="rId625" Type="http://schemas.openxmlformats.org/officeDocument/2006/relationships/image" Target="../media/image2512.png"/><Relationship Id="rId832" Type="http://schemas.openxmlformats.org/officeDocument/2006/relationships/customXml" Target="../ink/ink2677.xml"/><Relationship Id="rId264" Type="http://schemas.openxmlformats.org/officeDocument/2006/relationships/customXml" Target="../ink/ink2389.xml"/><Relationship Id="rId471" Type="http://schemas.openxmlformats.org/officeDocument/2006/relationships/customXml" Target="../ink/ink2494.xml"/><Relationship Id="rId59" Type="http://schemas.openxmlformats.org/officeDocument/2006/relationships/image" Target="../media/image2232.png"/><Relationship Id="rId124" Type="http://schemas.openxmlformats.org/officeDocument/2006/relationships/customXml" Target="../ink/ink2319.xml"/><Relationship Id="rId569" Type="http://schemas.openxmlformats.org/officeDocument/2006/relationships/image" Target="../media/image2484.png"/><Relationship Id="rId776" Type="http://schemas.openxmlformats.org/officeDocument/2006/relationships/customXml" Target="../ink/ink2649.xml"/><Relationship Id="rId983" Type="http://schemas.openxmlformats.org/officeDocument/2006/relationships/image" Target="../media/image2688.png"/><Relationship Id="rId331" Type="http://schemas.openxmlformats.org/officeDocument/2006/relationships/customXml" Target="../ink/ink2423.xml"/><Relationship Id="rId429" Type="http://schemas.openxmlformats.org/officeDocument/2006/relationships/customXml" Target="../ink/ink2472.xml"/><Relationship Id="rId636" Type="http://schemas.openxmlformats.org/officeDocument/2006/relationships/customXml" Target="../ink/ink2577.xml"/><Relationship Id="rId843" Type="http://schemas.openxmlformats.org/officeDocument/2006/relationships/image" Target="../media/image2618.png"/><Relationship Id="rId275" Type="http://schemas.openxmlformats.org/officeDocument/2006/relationships/image" Target="../media/image2339.png"/><Relationship Id="rId482" Type="http://schemas.openxmlformats.org/officeDocument/2006/relationships/image" Target="../media/image2441.png"/><Relationship Id="rId703" Type="http://schemas.openxmlformats.org/officeDocument/2006/relationships/image" Target="../media/image2550.png"/><Relationship Id="rId910" Type="http://schemas.openxmlformats.org/officeDocument/2006/relationships/customXml" Target="../ink/ink2716.xml"/><Relationship Id="rId135" Type="http://schemas.openxmlformats.org/officeDocument/2006/relationships/image" Target="../media/image2270.png"/><Relationship Id="rId342" Type="http://schemas.openxmlformats.org/officeDocument/2006/relationships/image" Target="../media/image2372.png"/><Relationship Id="rId787" Type="http://schemas.openxmlformats.org/officeDocument/2006/relationships/image" Target="../media/image2590.png"/><Relationship Id="rId994" Type="http://schemas.openxmlformats.org/officeDocument/2006/relationships/customXml" Target="../ink/ink2758.xml"/><Relationship Id="rId202" Type="http://schemas.openxmlformats.org/officeDocument/2006/relationships/customXml" Target="../ink/ink2358.xml"/><Relationship Id="rId647" Type="http://schemas.openxmlformats.org/officeDocument/2006/relationships/image" Target="../media/image2523.png"/><Relationship Id="rId854" Type="http://schemas.openxmlformats.org/officeDocument/2006/relationships/customXml" Target="../ink/ink2688.xml"/><Relationship Id="rId286" Type="http://schemas.openxmlformats.org/officeDocument/2006/relationships/customXml" Target="../ink/ink2400.xml"/><Relationship Id="rId493" Type="http://schemas.openxmlformats.org/officeDocument/2006/relationships/customXml" Target="../ink/ink2505.xml"/><Relationship Id="rId507" Type="http://schemas.openxmlformats.org/officeDocument/2006/relationships/image" Target="../media/image2453.png"/><Relationship Id="rId714" Type="http://schemas.openxmlformats.org/officeDocument/2006/relationships/customXml" Target="../ink/ink2616.xml"/><Relationship Id="rId921" Type="http://schemas.openxmlformats.org/officeDocument/2006/relationships/image" Target="../media/image2657.png"/><Relationship Id="rId50" Type="http://schemas.openxmlformats.org/officeDocument/2006/relationships/customXml" Target="../ink/ink2282.xml"/><Relationship Id="rId146" Type="http://schemas.openxmlformats.org/officeDocument/2006/relationships/customXml" Target="../ink/ink2330.xml"/><Relationship Id="rId353" Type="http://schemas.openxmlformats.org/officeDocument/2006/relationships/customXml" Target="../ink/ink2434.xml"/><Relationship Id="rId560" Type="http://schemas.openxmlformats.org/officeDocument/2006/relationships/customXml" Target="../ink/ink2539.xml"/><Relationship Id="rId798" Type="http://schemas.openxmlformats.org/officeDocument/2006/relationships/customXml" Target="../ink/ink2660.xml"/><Relationship Id="rId213" Type="http://schemas.openxmlformats.org/officeDocument/2006/relationships/image" Target="../media/image2308.png"/><Relationship Id="rId420" Type="http://schemas.openxmlformats.org/officeDocument/2006/relationships/image" Target="../media/image2411.png"/><Relationship Id="rId658" Type="http://schemas.openxmlformats.org/officeDocument/2006/relationships/customXml" Target="../ink/ink2588.xml"/><Relationship Id="rId865" Type="http://schemas.openxmlformats.org/officeDocument/2006/relationships/image" Target="../media/image2629.png"/><Relationship Id="rId297" Type="http://schemas.openxmlformats.org/officeDocument/2006/relationships/image" Target="../media/image2350.png"/><Relationship Id="rId518" Type="http://schemas.openxmlformats.org/officeDocument/2006/relationships/customXml" Target="../ink/ink2518.xml"/><Relationship Id="rId725" Type="http://schemas.openxmlformats.org/officeDocument/2006/relationships/image" Target="../media/image2560.png"/><Relationship Id="rId932" Type="http://schemas.openxmlformats.org/officeDocument/2006/relationships/customXml" Target="../ink/ink2727.xml"/><Relationship Id="rId157" Type="http://schemas.openxmlformats.org/officeDocument/2006/relationships/image" Target="../media/image2281.png"/><Relationship Id="rId364" Type="http://schemas.openxmlformats.org/officeDocument/2006/relationships/image" Target="../media/image2383.png"/><Relationship Id="rId1008" Type="http://schemas.openxmlformats.org/officeDocument/2006/relationships/customXml" Target="../ink/ink2765.xml"/><Relationship Id="rId61" Type="http://schemas.openxmlformats.org/officeDocument/2006/relationships/image" Target="../media/image2233.png"/><Relationship Id="rId571" Type="http://schemas.openxmlformats.org/officeDocument/2006/relationships/image" Target="../media/image2485.png"/><Relationship Id="rId669" Type="http://schemas.openxmlformats.org/officeDocument/2006/relationships/image" Target="../media/image2534.png"/><Relationship Id="rId876" Type="http://schemas.openxmlformats.org/officeDocument/2006/relationships/customXml" Target="../ink/ink2699.xml"/><Relationship Id="rId19" Type="http://schemas.openxmlformats.org/officeDocument/2006/relationships/image" Target="../media/image2212.png"/><Relationship Id="rId224" Type="http://schemas.openxmlformats.org/officeDocument/2006/relationships/customXml" Target="../ink/ink2369.xml"/><Relationship Id="rId431" Type="http://schemas.openxmlformats.org/officeDocument/2006/relationships/customXml" Target="../ink/ink2473.xml"/><Relationship Id="rId529" Type="http://schemas.openxmlformats.org/officeDocument/2006/relationships/image" Target="../media/image2464.png"/><Relationship Id="rId736" Type="http://schemas.openxmlformats.org/officeDocument/2006/relationships/customXml" Target="../ink/ink2628.xml"/><Relationship Id="rId168" Type="http://schemas.openxmlformats.org/officeDocument/2006/relationships/customXml" Target="../ink/ink2341.xml"/><Relationship Id="rId943" Type="http://schemas.openxmlformats.org/officeDocument/2006/relationships/image" Target="../media/image2668.png"/><Relationship Id="rId72" Type="http://schemas.openxmlformats.org/officeDocument/2006/relationships/customXml" Target="../ink/ink2293.xml"/><Relationship Id="rId375" Type="http://schemas.openxmlformats.org/officeDocument/2006/relationships/customXml" Target="../ink/ink2445.xml"/><Relationship Id="rId582" Type="http://schemas.openxmlformats.org/officeDocument/2006/relationships/customXml" Target="../ink/ink2550.xml"/><Relationship Id="rId803" Type="http://schemas.openxmlformats.org/officeDocument/2006/relationships/image" Target="../media/image2598.png"/><Relationship Id="rId3" Type="http://schemas.openxmlformats.org/officeDocument/2006/relationships/image" Target="../media/image8810.png"/><Relationship Id="rId235" Type="http://schemas.openxmlformats.org/officeDocument/2006/relationships/image" Target="../media/image2319.png"/><Relationship Id="rId442" Type="http://schemas.openxmlformats.org/officeDocument/2006/relationships/image" Target="../media/image2422.png"/><Relationship Id="rId887" Type="http://schemas.openxmlformats.org/officeDocument/2006/relationships/image" Target="../media/image2640.png"/><Relationship Id="rId302" Type="http://schemas.openxmlformats.org/officeDocument/2006/relationships/customXml" Target="../ink/ink2408.xml"/><Relationship Id="rId747" Type="http://schemas.openxmlformats.org/officeDocument/2006/relationships/image" Target="../media/image2571.png"/><Relationship Id="rId954" Type="http://schemas.openxmlformats.org/officeDocument/2006/relationships/customXml" Target="../ink/ink2738.xml"/><Relationship Id="rId83" Type="http://schemas.openxmlformats.org/officeDocument/2006/relationships/image" Target="../media/image2244.png"/><Relationship Id="rId179" Type="http://schemas.openxmlformats.org/officeDocument/2006/relationships/image" Target="../media/image2291.png"/><Relationship Id="rId386" Type="http://schemas.openxmlformats.org/officeDocument/2006/relationships/image" Target="../media/image2394.png"/><Relationship Id="rId593" Type="http://schemas.openxmlformats.org/officeDocument/2006/relationships/image" Target="../media/image2496.png"/><Relationship Id="rId607" Type="http://schemas.openxmlformats.org/officeDocument/2006/relationships/image" Target="../media/image2503.png"/><Relationship Id="rId814" Type="http://schemas.openxmlformats.org/officeDocument/2006/relationships/customXml" Target="../ink/ink2668.xml"/><Relationship Id="rId246" Type="http://schemas.openxmlformats.org/officeDocument/2006/relationships/customXml" Target="../ink/ink2380.xml"/><Relationship Id="rId453" Type="http://schemas.openxmlformats.org/officeDocument/2006/relationships/customXml" Target="../ink/ink2484.xml"/><Relationship Id="rId660" Type="http://schemas.openxmlformats.org/officeDocument/2006/relationships/customXml" Target="../ink/ink2589.xml"/><Relationship Id="rId898" Type="http://schemas.openxmlformats.org/officeDocument/2006/relationships/customXml" Target="../ink/ink2710.xml"/></Relationships>
</file>

<file path=ppt/slides/_rels/slide15.xml.rels><?xml version="1.0" encoding="UTF-8" standalone="yes"?>
<Relationships xmlns="http://schemas.openxmlformats.org/package/2006/relationships"><Relationship Id="rId117" Type="http://schemas.openxmlformats.org/officeDocument/2006/relationships/image" Target="../media/image2759.png"/><Relationship Id="rId21" Type="http://schemas.openxmlformats.org/officeDocument/2006/relationships/image" Target="../media/image2712.png"/><Relationship Id="rId42" Type="http://schemas.openxmlformats.org/officeDocument/2006/relationships/customXml" Target="../ink/ink2786.xml"/><Relationship Id="rId63" Type="http://schemas.openxmlformats.org/officeDocument/2006/relationships/image" Target="../media/image2733.png"/><Relationship Id="rId84" Type="http://schemas.openxmlformats.org/officeDocument/2006/relationships/customXml" Target="../ink/ink2807.xml"/><Relationship Id="rId138" Type="http://schemas.openxmlformats.org/officeDocument/2006/relationships/customXml" Target="../ink/ink2834.xml"/><Relationship Id="rId159" Type="http://schemas.openxmlformats.org/officeDocument/2006/relationships/customXml" Target="../ink/ink2845.xml"/><Relationship Id="rId170" Type="http://schemas.openxmlformats.org/officeDocument/2006/relationships/image" Target="../media/image2785.png"/><Relationship Id="rId191" Type="http://schemas.openxmlformats.org/officeDocument/2006/relationships/customXml" Target="../ink/ink2861.xml"/><Relationship Id="rId205" Type="http://schemas.openxmlformats.org/officeDocument/2006/relationships/customXml" Target="../ink/ink2868.xml"/><Relationship Id="rId226" Type="http://schemas.openxmlformats.org/officeDocument/2006/relationships/image" Target="../media/image2813.png"/><Relationship Id="rId107" Type="http://schemas.openxmlformats.org/officeDocument/2006/relationships/image" Target="../media/image2755.png"/><Relationship Id="rId11" Type="http://schemas.openxmlformats.org/officeDocument/2006/relationships/image" Target="../media/image2707.png"/><Relationship Id="rId32" Type="http://schemas.openxmlformats.org/officeDocument/2006/relationships/customXml" Target="../ink/ink2781.xml"/><Relationship Id="rId53" Type="http://schemas.openxmlformats.org/officeDocument/2006/relationships/image" Target="../media/image2728.png"/><Relationship Id="rId74" Type="http://schemas.openxmlformats.org/officeDocument/2006/relationships/customXml" Target="../ink/ink2802.xml"/><Relationship Id="rId128" Type="http://schemas.openxmlformats.org/officeDocument/2006/relationships/customXml" Target="../ink/ink2829.xml"/><Relationship Id="rId149" Type="http://schemas.openxmlformats.org/officeDocument/2006/relationships/customXml" Target="../ink/ink2840.xml"/><Relationship Id="rId5" Type="http://schemas.openxmlformats.org/officeDocument/2006/relationships/image" Target="../media/image2704.png"/><Relationship Id="rId95" Type="http://schemas.openxmlformats.org/officeDocument/2006/relationships/image" Target="../media/image2749.png"/><Relationship Id="rId160" Type="http://schemas.openxmlformats.org/officeDocument/2006/relationships/image" Target="../media/image2780.png"/><Relationship Id="rId181" Type="http://schemas.openxmlformats.org/officeDocument/2006/relationships/customXml" Target="../ink/ink2856.xml"/><Relationship Id="rId216" Type="http://schemas.openxmlformats.org/officeDocument/2006/relationships/image" Target="../media/image2808.png"/><Relationship Id="rId237" Type="http://schemas.openxmlformats.org/officeDocument/2006/relationships/customXml" Target="../ink/ink2884.xml"/><Relationship Id="rId22" Type="http://schemas.openxmlformats.org/officeDocument/2006/relationships/customXml" Target="../ink/ink2776.xml"/><Relationship Id="rId43" Type="http://schemas.openxmlformats.org/officeDocument/2006/relationships/image" Target="../media/image2723.png"/><Relationship Id="rId64" Type="http://schemas.openxmlformats.org/officeDocument/2006/relationships/customXml" Target="../ink/ink2797.xml"/><Relationship Id="rId118" Type="http://schemas.openxmlformats.org/officeDocument/2006/relationships/customXml" Target="../ink/ink2824.xml"/><Relationship Id="rId139" Type="http://schemas.openxmlformats.org/officeDocument/2006/relationships/image" Target="../media/image2770.png"/><Relationship Id="rId85" Type="http://schemas.openxmlformats.org/officeDocument/2006/relationships/image" Target="../media/image2744.png"/><Relationship Id="rId150" Type="http://schemas.openxmlformats.org/officeDocument/2006/relationships/image" Target="../media/image2775.png"/><Relationship Id="rId171" Type="http://schemas.openxmlformats.org/officeDocument/2006/relationships/customXml" Target="../ink/ink2851.xml"/><Relationship Id="rId192" Type="http://schemas.openxmlformats.org/officeDocument/2006/relationships/image" Target="../media/image2796.png"/><Relationship Id="rId206" Type="http://schemas.openxmlformats.org/officeDocument/2006/relationships/image" Target="../media/image2803.png"/><Relationship Id="rId227" Type="http://schemas.openxmlformats.org/officeDocument/2006/relationships/customXml" Target="../ink/ink2879.xml"/><Relationship Id="rId12" Type="http://schemas.openxmlformats.org/officeDocument/2006/relationships/customXml" Target="../ink/ink2771.xml"/><Relationship Id="rId33" Type="http://schemas.openxmlformats.org/officeDocument/2006/relationships/image" Target="../media/image2718.png"/><Relationship Id="rId108" Type="http://schemas.openxmlformats.org/officeDocument/2006/relationships/customXml" Target="../ink/ink2819.xml"/><Relationship Id="rId129" Type="http://schemas.openxmlformats.org/officeDocument/2006/relationships/image" Target="../media/image2765.png"/><Relationship Id="rId54" Type="http://schemas.openxmlformats.org/officeDocument/2006/relationships/customXml" Target="../ink/ink2792.xml"/><Relationship Id="rId75" Type="http://schemas.openxmlformats.org/officeDocument/2006/relationships/image" Target="../media/image2739.png"/><Relationship Id="rId96" Type="http://schemas.openxmlformats.org/officeDocument/2006/relationships/customXml" Target="../ink/ink2813.xml"/><Relationship Id="rId140" Type="http://schemas.openxmlformats.org/officeDocument/2006/relationships/customXml" Target="../ink/ink2835.xml"/><Relationship Id="rId161" Type="http://schemas.openxmlformats.org/officeDocument/2006/relationships/customXml" Target="../ink/ink2846.xml"/><Relationship Id="rId182" Type="http://schemas.openxmlformats.org/officeDocument/2006/relationships/image" Target="../media/image2791.png"/><Relationship Id="rId217" Type="http://schemas.openxmlformats.org/officeDocument/2006/relationships/customXml" Target="../ink/ink2874.xml"/><Relationship Id="rId6" Type="http://schemas.openxmlformats.org/officeDocument/2006/relationships/customXml" Target="../ink/ink2768.xml"/><Relationship Id="rId238" Type="http://schemas.openxmlformats.org/officeDocument/2006/relationships/image" Target="../media/image2819.png"/><Relationship Id="rId23" Type="http://schemas.openxmlformats.org/officeDocument/2006/relationships/image" Target="../media/image2713.png"/><Relationship Id="rId119" Type="http://schemas.openxmlformats.org/officeDocument/2006/relationships/image" Target="../media/image2760.png"/><Relationship Id="rId44" Type="http://schemas.openxmlformats.org/officeDocument/2006/relationships/customXml" Target="../ink/ink2787.xml"/><Relationship Id="rId65" Type="http://schemas.openxmlformats.org/officeDocument/2006/relationships/image" Target="../media/image2734.png"/><Relationship Id="rId86" Type="http://schemas.openxmlformats.org/officeDocument/2006/relationships/customXml" Target="../ink/ink2808.xml"/><Relationship Id="rId130" Type="http://schemas.openxmlformats.org/officeDocument/2006/relationships/customXml" Target="../ink/ink2830.xml"/><Relationship Id="rId151" Type="http://schemas.openxmlformats.org/officeDocument/2006/relationships/customXml" Target="../ink/ink2841.xml"/><Relationship Id="rId172" Type="http://schemas.openxmlformats.org/officeDocument/2006/relationships/image" Target="../media/image2786.png"/><Relationship Id="rId193" Type="http://schemas.openxmlformats.org/officeDocument/2006/relationships/customXml" Target="../ink/ink2862.xml"/><Relationship Id="rId207" Type="http://schemas.openxmlformats.org/officeDocument/2006/relationships/customXml" Target="../ink/ink2869.xml"/><Relationship Id="rId228" Type="http://schemas.openxmlformats.org/officeDocument/2006/relationships/image" Target="../media/image2814.png"/><Relationship Id="rId13" Type="http://schemas.openxmlformats.org/officeDocument/2006/relationships/image" Target="../media/image2708.png"/><Relationship Id="rId109" Type="http://schemas.openxmlformats.org/officeDocument/2006/relationships/image" Target="../media/image250.png"/><Relationship Id="rId34" Type="http://schemas.openxmlformats.org/officeDocument/2006/relationships/customXml" Target="../ink/ink2782.xml"/><Relationship Id="rId55" Type="http://schemas.openxmlformats.org/officeDocument/2006/relationships/image" Target="../media/image2729.png"/><Relationship Id="rId76" Type="http://schemas.openxmlformats.org/officeDocument/2006/relationships/customXml" Target="../ink/ink2803.xml"/><Relationship Id="rId97" Type="http://schemas.openxmlformats.org/officeDocument/2006/relationships/image" Target="../media/image2750.png"/><Relationship Id="rId120" Type="http://schemas.openxmlformats.org/officeDocument/2006/relationships/customXml" Target="../ink/ink2825.xml"/><Relationship Id="rId141" Type="http://schemas.openxmlformats.org/officeDocument/2006/relationships/customXml" Target="../ink/ink2836.xml"/><Relationship Id="rId7" Type="http://schemas.openxmlformats.org/officeDocument/2006/relationships/image" Target="../media/image2705.png"/><Relationship Id="rId162" Type="http://schemas.openxmlformats.org/officeDocument/2006/relationships/image" Target="../media/image2781.png"/><Relationship Id="rId183" Type="http://schemas.openxmlformats.org/officeDocument/2006/relationships/customXml" Target="../ink/ink2857.xml"/><Relationship Id="rId218" Type="http://schemas.openxmlformats.org/officeDocument/2006/relationships/image" Target="../media/image2809.png"/><Relationship Id="rId239" Type="http://schemas.openxmlformats.org/officeDocument/2006/relationships/customXml" Target="../ink/ink2885.xml"/><Relationship Id="rId24" Type="http://schemas.openxmlformats.org/officeDocument/2006/relationships/customXml" Target="../ink/ink2777.xml"/><Relationship Id="rId45" Type="http://schemas.openxmlformats.org/officeDocument/2006/relationships/image" Target="../media/image2724.png"/><Relationship Id="rId66" Type="http://schemas.openxmlformats.org/officeDocument/2006/relationships/customXml" Target="../ink/ink2798.xml"/><Relationship Id="rId87" Type="http://schemas.openxmlformats.org/officeDocument/2006/relationships/image" Target="../media/image2745.png"/><Relationship Id="rId110" Type="http://schemas.openxmlformats.org/officeDocument/2006/relationships/customXml" Target="../ink/ink2820.xml"/><Relationship Id="rId131" Type="http://schemas.openxmlformats.org/officeDocument/2006/relationships/image" Target="../media/image2766.png"/><Relationship Id="rId152" Type="http://schemas.openxmlformats.org/officeDocument/2006/relationships/image" Target="../media/image2776.png"/><Relationship Id="rId173" Type="http://schemas.openxmlformats.org/officeDocument/2006/relationships/customXml" Target="../ink/ink2852.xml"/><Relationship Id="rId194" Type="http://schemas.openxmlformats.org/officeDocument/2006/relationships/image" Target="../media/image2797.png"/><Relationship Id="rId208" Type="http://schemas.openxmlformats.org/officeDocument/2006/relationships/image" Target="../media/image2804.png"/><Relationship Id="rId229" Type="http://schemas.openxmlformats.org/officeDocument/2006/relationships/customXml" Target="../ink/ink2880.xml"/><Relationship Id="rId240" Type="http://schemas.openxmlformats.org/officeDocument/2006/relationships/image" Target="../media/image2820.png"/><Relationship Id="rId14" Type="http://schemas.openxmlformats.org/officeDocument/2006/relationships/customXml" Target="../ink/ink2772.xml"/><Relationship Id="rId35" Type="http://schemas.openxmlformats.org/officeDocument/2006/relationships/image" Target="../media/image2719.png"/><Relationship Id="rId56" Type="http://schemas.openxmlformats.org/officeDocument/2006/relationships/customXml" Target="../ink/ink2793.xml"/><Relationship Id="rId77" Type="http://schemas.openxmlformats.org/officeDocument/2006/relationships/image" Target="../media/image2740.png"/><Relationship Id="rId100" Type="http://schemas.openxmlformats.org/officeDocument/2006/relationships/customXml" Target="../ink/ink2815.xml"/><Relationship Id="rId8" Type="http://schemas.openxmlformats.org/officeDocument/2006/relationships/customXml" Target="../ink/ink2769.xml"/><Relationship Id="rId98" Type="http://schemas.openxmlformats.org/officeDocument/2006/relationships/customXml" Target="../ink/ink2814.xml"/><Relationship Id="rId121" Type="http://schemas.openxmlformats.org/officeDocument/2006/relationships/image" Target="../media/image2761.png"/><Relationship Id="rId142" Type="http://schemas.openxmlformats.org/officeDocument/2006/relationships/image" Target="../media/image2771.png"/><Relationship Id="rId163" Type="http://schemas.openxmlformats.org/officeDocument/2006/relationships/customXml" Target="../ink/ink2847.xml"/><Relationship Id="rId184" Type="http://schemas.openxmlformats.org/officeDocument/2006/relationships/image" Target="../media/image2792.png"/><Relationship Id="rId219" Type="http://schemas.openxmlformats.org/officeDocument/2006/relationships/customXml" Target="../ink/ink2875.xml"/><Relationship Id="rId230" Type="http://schemas.openxmlformats.org/officeDocument/2006/relationships/image" Target="../media/image2815.png"/><Relationship Id="rId25" Type="http://schemas.openxmlformats.org/officeDocument/2006/relationships/image" Target="../media/image2714.png"/><Relationship Id="rId46" Type="http://schemas.openxmlformats.org/officeDocument/2006/relationships/customXml" Target="../ink/ink2788.xml"/><Relationship Id="rId67" Type="http://schemas.openxmlformats.org/officeDocument/2006/relationships/image" Target="../media/image2735.png"/><Relationship Id="rId88" Type="http://schemas.openxmlformats.org/officeDocument/2006/relationships/customXml" Target="../ink/ink2809.xml"/><Relationship Id="rId111" Type="http://schemas.openxmlformats.org/officeDocument/2006/relationships/image" Target="../media/image2756.png"/><Relationship Id="rId132" Type="http://schemas.openxmlformats.org/officeDocument/2006/relationships/customXml" Target="../ink/ink2831.xml"/><Relationship Id="rId153" Type="http://schemas.openxmlformats.org/officeDocument/2006/relationships/customXml" Target="../ink/ink2842.xml"/><Relationship Id="rId174" Type="http://schemas.openxmlformats.org/officeDocument/2006/relationships/image" Target="../media/image2787.png"/><Relationship Id="rId195" Type="http://schemas.openxmlformats.org/officeDocument/2006/relationships/customXml" Target="../ink/ink2863.xml"/><Relationship Id="rId209" Type="http://schemas.openxmlformats.org/officeDocument/2006/relationships/customXml" Target="../ink/ink2870.xml"/><Relationship Id="rId220" Type="http://schemas.openxmlformats.org/officeDocument/2006/relationships/image" Target="../media/image2810.png"/><Relationship Id="rId241" Type="http://schemas.openxmlformats.org/officeDocument/2006/relationships/customXml" Target="../ink/ink2886.xml"/><Relationship Id="rId15" Type="http://schemas.openxmlformats.org/officeDocument/2006/relationships/image" Target="../media/image2709.png"/><Relationship Id="rId36" Type="http://schemas.openxmlformats.org/officeDocument/2006/relationships/customXml" Target="../ink/ink2783.xml"/><Relationship Id="rId57" Type="http://schemas.openxmlformats.org/officeDocument/2006/relationships/image" Target="../media/image2730.png"/><Relationship Id="rId106" Type="http://schemas.openxmlformats.org/officeDocument/2006/relationships/customXml" Target="../ink/ink2818.xml"/><Relationship Id="rId127" Type="http://schemas.openxmlformats.org/officeDocument/2006/relationships/image" Target="../media/image2764.png"/><Relationship Id="rId10" Type="http://schemas.openxmlformats.org/officeDocument/2006/relationships/customXml" Target="../ink/ink2770.xml"/><Relationship Id="rId31" Type="http://schemas.openxmlformats.org/officeDocument/2006/relationships/image" Target="../media/image2717.png"/><Relationship Id="rId52" Type="http://schemas.openxmlformats.org/officeDocument/2006/relationships/customXml" Target="../ink/ink2791.xml"/><Relationship Id="rId73" Type="http://schemas.openxmlformats.org/officeDocument/2006/relationships/image" Target="../media/image2738.png"/><Relationship Id="rId78" Type="http://schemas.openxmlformats.org/officeDocument/2006/relationships/customXml" Target="../ink/ink2804.xml"/><Relationship Id="rId94" Type="http://schemas.openxmlformats.org/officeDocument/2006/relationships/customXml" Target="../ink/ink2812.xml"/><Relationship Id="rId99" Type="http://schemas.openxmlformats.org/officeDocument/2006/relationships/image" Target="../media/image2751.png"/><Relationship Id="rId101" Type="http://schemas.openxmlformats.org/officeDocument/2006/relationships/image" Target="../media/image2752.png"/><Relationship Id="rId122" Type="http://schemas.openxmlformats.org/officeDocument/2006/relationships/customXml" Target="../ink/ink2826.xml"/><Relationship Id="rId143" Type="http://schemas.openxmlformats.org/officeDocument/2006/relationships/customXml" Target="../ink/ink2837.xml"/><Relationship Id="rId148" Type="http://schemas.openxmlformats.org/officeDocument/2006/relationships/image" Target="../media/image2774.png"/><Relationship Id="rId164" Type="http://schemas.openxmlformats.org/officeDocument/2006/relationships/image" Target="../media/image2782.png"/><Relationship Id="rId169" Type="http://schemas.openxmlformats.org/officeDocument/2006/relationships/customXml" Target="../ink/ink2850.xml"/><Relationship Id="rId185" Type="http://schemas.openxmlformats.org/officeDocument/2006/relationships/customXml" Target="../ink/ink2858.xml"/><Relationship Id="rId4" Type="http://schemas.openxmlformats.org/officeDocument/2006/relationships/customXml" Target="../ink/ink2767.xml"/><Relationship Id="rId9" Type="http://schemas.openxmlformats.org/officeDocument/2006/relationships/image" Target="../media/image2706.png"/><Relationship Id="rId180" Type="http://schemas.openxmlformats.org/officeDocument/2006/relationships/image" Target="../media/image2790.png"/><Relationship Id="rId210" Type="http://schemas.openxmlformats.org/officeDocument/2006/relationships/image" Target="../media/image2805.png"/><Relationship Id="rId215" Type="http://schemas.openxmlformats.org/officeDocument/2006/relationships/customXml" Target="../ink/ink2873.xml"/><Relationship Id="rId236" Type="http://schemas.openxmlformats.org/officeDocument/2006/relationships/image" Target="../media/image2818.png"/><Relationship Id="rId26" Type="http://schemas.openxmlformats.org/officeDocument/2006/relationships/customXml" Target="../ink/ink2778.xml"/><Relationship Id="rId231" Type="http://schemas.openxmlformats.org/officeDocument/2006/relationships/customXml" Target="../ink/ink2881.xml"/><Relationship Id="rId47" Type="http://schemas.openxmlformats.org/officeDocument/2006/relationships/image" Target="../media/image2725.png"/><Relationship Id="rId68" Type="http://schemas.openxmlformats.org/officeDocument/2006/relationships/customXml" Target="../ink/ink2799.xml"/><Relationship Id="rId89" Type="http://schemas.openxmlformats.org/officeDocument/2006/relationships/image" Target="../media/image2746.png"/><Relationship Id="rId112" Type="http://schemas.openxmlformats.org/officeDocument/2006/relationships/customXml" Target="../ink/ink2821.xml"/><Relationship Id="rId133" Type="http://schemas.openxmlformats.org/officeDocument/2006/relationships/image" Target="../media/image2767.png"/><Relationship Id="rId154" Type="http://schemas.openxmlformats.org/officeDocument/2006/relationships/image" Target="../media/image2777.png"/><Relationship Id="rId175" Type="http://schemas.openxmlformats.org/officeDocument/2006/relationships/customXml" Target="../ink/ink2853.xml"/><Relationship Id="rId196" Type="http://schemas.openxmlformats.org/officeDocument/2006/relationships/image" Target="../media/image2798.png"/><Relationship Id="rId200" Type="http://schemas.openxmlformats.org/officeDocument/2006/relationships/image" Target="../media/image2800.png"/><Relationship Id="rId16" Type="http://schemas.openxmlformats.org/officeDocument/2006/relationships/customXml" Target="../ink/ink2773.xml"/><Relationship Id="rId221" Type="http://schemas.openxmlformats.org/officeDocument/2006/relationships/customXml" Target="../ink/ink2876.xml"/><Relationship Id="rId242" Type="http://schemas.openxmlformats.org/officeDocument/2006/relationships/image" Target="../media/image2821.png"/><Relationship Id="rId37" Type="http://schemas.openxmlformats.org/officeDocument/2006/relationships/image" Target="../media/image2720.png"/><Relationship Id="rId58" Type="http://schemas.openxmlformats.org/officeDocument/2006/relationships/customXml" Target="../ink/ink2794.xml"/><Relationship Id="rId79" Type="http://schemas.openxmlformats.org/officeDocument/2006/relationships/image" Target="../media/image2741.png"/><Relationship Id="rId102" Type="http://schemas.openxmlformats.org/officeDocument/2006/relationships/customXml" Target="../ink/ink2816.xml"/><Relationship Id="rId123" Type="http://schemas.openxmlformats.org/officeDocument/2006/relationships/image" Target="../media/image2762.png"/><Relationship Id="rId144" Type="http://schemas.openxmlformats.org/officeDocument/2006/relationships/image" Target="../media/image2772.png"/><Relationship Id="rId90" Type="http://schemas.openxmlformats.org/officeDocument/2006/relationships/customXml" Target="../ink/ink2810.xml"/><Relationship Id="rId165" Type="http://schemas.openxmlformats.org/officeDocument/2006/relationships/customXml" Target="../ink/ink2848.xml"/><Relationship Id="rId186" Type="http://schemas.openxmlformats.org/officeDocument/2006/relationships/image" Target="../media/image2793.png"/><Relationship Id="rId211" Type="http://schemas.openxmlformats.org/officeDocument/2006/relationships/customXml" Target="../ink/ink2871.xml"/><Relationship Id="rId232" Type="http://schemas.openxmlformats.org/officeDocument/2006/relationships/image" Target="../media/image2816.png"/><Relationship Id="rId27" Type="http://schemas.openxmlformats.org/officeDocument/2006/relationships/image" Target="../media/image2715.png"/><Relationship Id="rId48" Type="http://schemas.openxmlformats.org/officeDocument/2006/relationships/customXml" Target="../ink/ink2789.xml"/><Relationship Id="rId69" Type="http://schemas.openxmlformats.org/officeDocument/2006/relationships/image" Target="../media/image2736.png"/><Relationship Id="rId113" Type="http://schemas.openxmlformats.org/officeDocument/2006/relationships/image" Target="../media/image2757.png"/><Relationship Id="rId134" Type="http://schemas.openxmlformats.org/officeDocument/2006/relationships/customXml" Target="../ink/ink2832.xml"/><Relationship Id="rId80" Type="http://schemas.openxmlformats.org/officeDocument/2006/relationships/customXml" Target="../ink/ink2805.xml"/><Relationship Id="rId155" Type="http://schemas.openxmlformats.org/officeDocument/2006/relationships/customXml" Target="../ink/ink2843.xml"/><Relationship Id="rId176" Type="http://schemas.openxmlformats.org/officeDocument/2006/relationships/image" Target="../media/image2788.png"/><Relationship Id="rId197" Type="http://schemas.openxmlformats.org/officeDocument/2006/relationships/customXml" Target="../ink/ink2864.xml"/><Relationship Id="rId201" Type="http://schemas.openxmlformats.org/officeDocument/2006/relationships/customXml" Target="../ink/ink2866.xml"/><Relationship Id="rId222" Type="http://schemas.openxmlformats.org/officeDocument/2006/relationships/image" Target="../media/image2811.png"/><Relationship Id="rId243" Type="http://schemas.openxmlformats.org/officeDocument/2006/relationships/customXml" Target="../ink/ink2887.xml"/><Relationship Id="rId17" Type="http://schemas.openxmlformats.org/officeDocument/2006/relationships/image" Target="../media/image2710.png"/><Relationship Id="rId38" Type="http://schemas.openxmlformats.org/officeDocument/2006/relationships/customXml" Target="../ink/ink2784.xml"/><Relationship Id="rId59" Type="http://schemas.openxmlformats.org/officeDocument/2006/relationships/image" Target="../media/image2731.png"/><Relationship Id="rId103" Type="http://schemas.openxmlformats.org/officeDocument/2006/relationships/image" Target="../media/image2753.png"/><Relationship Id="rId124" Type="http://schemas.openxmlformats.org/officeDocument/2006/relationships/customXml" Target="../ink/ink2827.xml"/><Relationship Id="rId70" Type="http://schemas.openxmlformats.org/officeDocument/2006/relationships/customXml" Target="../ink/ink2800.xml"/><Relationship Id="rId91" Type="http://schemas.openxmlformats.org/officeDocument/2006/relationships/image" Target="../media/image2747.png"/><Relationship Id="rId145" Type="http://schemas.openxmlformats.org/officeDocument/2006/relationships/customXml" Target="../ink/ink2838.xml"/><Relationship Id="rId166" Type="http://schemas.openxmlformats.org/officeDocument/2006/relationships/image" Target="../media/image2783.png"/><Relationship Id="rId187" Type="http://schemas.openxmlformats.org/officeDocument/2006/relationships/customXml" Target="../ink/ink2859.xml"/><Relationship Id="rId1" Type="http://schemas.openxmlformats.org/officeDocument/2006/relationships/slideLayout" Target="../slideLayouts/slideLayout7.xml"/><Relationship Id="rId212" Type="http://schemas.openxmlformats.org/officeDocument/2006/relationships/image" Target="../media/image2806.png"/><Relationship Id="rId233" Type="http://schemas.openxmlformats.org/officeDocument/2006/relationships/customXml" Target="../ink/ink2882.xml"/><Relationship Id="rId28" Type="http://schemas.openxmlformats.org/officeDocument/2006/relationships/customXml" Target="../ink/ink2779.xml"/><Relationship Id="rId49" Type="http://schemas.openxmlformats.org/officeDocument/2006/relationships/image" Target="../media/image2726.png"/><Relationship Id="rId114" Type="http://schemas.openxmlformats.org/officeDocument/2006/relationships/customXml" Target="../ink/ink2822.xml"/><Relationship Id="rId60" Type="http://schemas.openxmlformats.org/officeDocument/2006/relationships/customXml" Target="../ink/ink2795.xml"/><Relationship Id="rId81" Type="http://schemas.openxmlformats.org/officeDocument/2006/relationships/image" Target="../media/image2742.png"/><Relationship Id="rId135" Type="http://schemas.openxmlformats.org/officeDocument/2006/relationships/image" Target="../media/image2768.png"/><Relationship Id="rId156" Type="http://schemas.openxmlformats.org/officeDocument/2006/relationships/image" Target="../media/image2778.png"/><Relationship Id="rId177" Type="http://schemas.openxmlformats.org/officeDocument/2006/relationships/customXml" Target="../ink/ink2854.xml"/><Relationship Id="rId198" Type="http://schemas.openxmlformats.org/officeDocument/2006/relationships/image" Target="../media/image2799.png"/><Relationship Id="rId202" Type="http://schemas.openxmlformats.org/officeDocument/2006/relationships/image" Target="../media/image2801.png"/><Relationship Id="rId223" Type="http://schemas.openxmlformats.org/officeDocument/2006/relationships/customXml" Target="../ink/ink2877.xml"/><Relationship Id="rId244" Type="http://schemas.openxmlformats.org/officeDocument/2006/relationships/image" Target="../media/image2822.png"/><Relationship Id="rId18" Type="http://schemas.openxmlformats.org/officeDocument/2006/relationships/customXml" Target="../ink/ink2774.xml"/><Relationship Id="rId39" Type="http://schemas.openxmlformats.org/officeDocument/2006/relationships/image" Target="../media/image2721.png"/><Relationship Id="rId50" Type="http://schemas.openxmlformats.org/officeDocument/2006/relationships/customXml" Target="../ink/ink2790.xml"/><Relationship Id="rId104" Type="http://schemas.openxmlformats.org/officeDocument/2006/relationships/customXml" Target="../ink/ink2817.xml"/><Relationship Id="rId125" Type="http://schemas.openxmlformats.org/officeDocument/2006/relationships/image" Target="../media/image2763.png"/><Relationship Id="rId146" Type="http://schemas.openxmlformats.org/officeDocument/2006/relationships/image" Target="../media/image2773.png"/><Relationship Id="rId167" Type="http://schemas.openxmlformats.org/officeDocument/2006/relationships/customXml" Target="../ink/ink2849.xml"/><Relationship Id="rId188" Type="http://schemas.openxmlformats.org/officeDocument/2006/relationships/image" Target="../media/image2794.png"/><Relationship Id="rId71" Type="http://schemas.openxmlformats.org/officeDocument/2006/relationships/image" Target="../media/image2737.png"/><Relationship Id="rId92" Type="http://schemas.openxmlformats.org/officeDocument/2006/relationships/customXml" Target="../ink/ink2811.xml"/><Relationship Id="rId213" Type="http://schemas.openxmlformats.org/officeDocument/2006/relationships/customXml" Target="../ink/ink2872.xml"/><Relationship Id="rId234" Type="http://schemas.openxmlformats.org/officeDocument/2006/relationships/image" Target="../media/image2817.png"/><Relationship Id="rId2" Type="http://schemas.openxmlformats.org/officeDocument/2006/relationships/notesSlide" Target="../notesSlides/notesSlide11.xml"/><Relationship Id="rId29" Type="http://schemas.openxmlformats.org/officeDocument/2006/relationships/image" Target="../media/image2716.png"/><Relationship Id="rId40" Type="http://schemas.openxmlformats.org/officeDocument/2006/relationships/customXml" Target="../ink/ink2785.xml"/><Relationship Id="rId115" Type="http://schemas.openxmlformats.org/officeDocument/2006/relationships/image" Target="../media/image2758.png"/><Relationship Id="rId136" Type="http://schemas.openxmlformats.org/officeDocument/2006/relationships/customXml" Target="../ink/ink2833.xml"/><Relationship Id="rId157" Type="http://schemas.openxmlformats.org/officeDocument/2006/relationships/customXml" Target="../ink/ink2844.xml"/><Relationship Id="rId178" Type="http://schemas.openxmlformats.org/officeDocument/2006/relationships/image" Target="../media/image2789.png"/><Relationship Id="rId61" Type="http://schemas.openxmlformats.org/officeDocument/2006/relationships/image" Target="../media/image2732.png"/><Relationship Id="rId82" Type="http://schemas.openxmlformats.org/officeDocument/2006/relationships/customXml" Target="../ink/ink2806.xml"/><Relationship Id="rId199" Type="http://schemas.openxmlformats.org/officeDocument/2006/relationships/customXml" Target="../ink/ink2865.xml"/><Relationship Id="rId203" Type="http://schemas.openxmlformats.org/officeDocument/2006/relationships/customXml" Target="../ink/ink2867.xml"/><Relationship Id="rId19" Type="http://schemas.openxmlformats.org/officeDocument/2006/relationships/image" Target="../media/image2711.png"/><Relationship Id="rId224" Type="http://schemas.openxmlformats.org/officeDocument/2006/relationships/image" Target="../media/image2812.png"/><Relationship Id="rId30" Type="http://schemas.openxmlformats.org/officeDocument/2006/relationships/customXml" Target="../ink/ink2780.xml"/><Relationship Id="rId105" Type="http://schemas.openxmlformats.org/officeDocument/2006/relationships/image" Target="../media/image2754.png"/><Relationship Id="rId126" Type="http://schemas.openxmlformats.org/officeDocument/2006/relationships/customXml" Target="../ink/ink2828.xml"/><Relationship Id="rId147" Type="http://schemas.openxmlformats.org/officeDocument/2006/relationships/customXml" Target="../ink/ink2839.xml"/><Relationship Id="rId168" Type="http://schemas.openxmlformats.org/officeDocument/2006/relationships/image" Target="../media/image2784.png"/><Relationship Id="rId51" Type="http://schemas.openxmlformats.org/officeDocument/2006/relationships/image" Target="../media/image2727.png"/><Relationship Id="rId72" Type="http://schemas.openxmlformats.org/officeDocument/2006/relationships/customXml" Target="../ink/ink2801.xml"/><Relationship Id="rId93" Type="http://schemas.openxmlformats.org/officeDocument/2006/relationships/image" Target="../media/image2748.png"/><Relationship Id="rId189" Type="http://schemas.openxmlformats.org/officeDocument/2006/relationships/customXml" Target="../ink/ink2860.xml"/><Relationship Id="rId3" Type="http://schemas.openxmlformats.org/officeDocument/2006/relationships/image" Target="../media/image2703.emf"/><Relationship Id="rId214" Type="http://schemas.openxmlformats.org/officeDocument/2006/relationships/image" Target="../media/image2807.png"/><Relationship Id="rId235" Type="http://schemas.openxmlformats.org/officeDocument/2006/relationships/customXml" Target="../ink/ink2883.xml"/><Relationship Id="rId116" Type="http://schemas.openxmlformats.org/officeDocument/2006/relationships/customXml" Target="../ink/ink2823.xml"/><Relationship Id="rId137" Type="http://schemas.openxmlformats.org/officeDocument/2006/relationships/image" Target="../media/image2769.png"/><Relationship Id="rId158" Type="http://schemas.openxmlformats.org/officeDocument/2006/relationships/image" Target="../media/image2779.png"/><Relationship Id="rId20" Type="http://schemas.openxmlformats.org/officeDocument/2006/relationships/customXml" Target="../ink/ink2775.xml"/><Relationship Id="rId41" Type="http://schemas.openxmlformats.org/officeDocument/2006/relationships/image" Target="../media/image2722.png"/><Relationship Id="rId62" Type="http://schemas.openxmlformats.org/officeDocument/2006/relationships/customXml" Target="../ink/ink2796.xml"/><Relationship Id="rId83" Type="http://schemas.openxmlformats.org/officeDocument/2006/relationships/image" Target="../media/image2743.png"/><Relationship Id="rId179" Type="http://schemas.openxmlformats.org/officeDocument/2006/relationships/customXml" Target="../ink/ink2855.xml"/><Relationship Id="rId190" Type="http://schemas.openxmlformats.org/officeDocument/2006/relationships/image" Target="../media/image2795.png"/><Relationship Id="rId204" Type="http://schemas.openxmlformats.org/officeDocument/2006/relationships/image" Target="../media/image2802.png"/><Relationship Id="rId225" Type="http://schemas.openxmlformats.org/officeDocument/2006/relationships/customXml" Target="../ink/ink2878.xml"/></Relationships>
</file>

<file path=ppt/slides/_rels/slide16.xml.rels><?xml version="1.0" encoding="UTF-8" standalone="yes"?>
<Relationships xmlns="http://schemas.openxmlformats.org/package/2006/relationships"><Relationship Id="rId13" Type="http://schemas.openxmlformats.org/officeDocument/2006/relationships/customXml" Target="../ink/ink2893.xml"/><Relationship Id="rId18" Type="http://schemas.openxmlformats.org/officeDocument/2006/relationships/image" Target="../media/image2830.png"/><Relationship Id="rId26" Type="http://schemas.openxmlformats.org/officeDocument/2006/relationships/image" Target="../media/image2834.png"/><Relationship Id="rId39" Type="http://schemas.openxmlformats.org/officeDocument/2006/relationships/customXml" Target="../ink/ink2906.xml"/><Relationship Id="rId21" Type="http://schemas.openxmlformats.org/officeDocument/2006/relationships/customXml" Target="../ink/ink2897.xml"/><Relationship Id="rId34" Type="http://schemas.openxmlformats.org/officeDocument/2006/relationships/image" Target="../media/image2838.png"/><Relationship Id="rId42" Type="http://schemas.openxmlformats.org/officeDocument/2006/relationships/image" Target="../media/image2841.png"/><Relationship Id="rId7" Type="http://schemas.openxmlformats.org/officeDocument/2006/relationships/customXml" Target="../ink/ink2890.xml"/><Relationship Id="rId2" Type="http://schemas.openxmlformats.org/officeDocument/2006/relationships/notesSlide" Target="../notesSlides/notesSlide12.xml"/><Relationship Id="rId16" Type="http://schemas.openxmlformats.org/officeDocument/2006/relationships/image" Target="../media/image2829.png"/><Relationship Id="rId29" Type="http://schemas.openxmlformats.org/officeDocument/2006/relationships/customXml" Target="../ink/ink2901.xml"/><Relationship Id="rId1" Type="http://schemas.openxmlformats.org/officeDocument/2006/relationships/slideLayout" Target="../slideLayouts/slideLayout7.xml"/><Relationship Id="rId6" Type="http://schemas.openxmlformats.org/officeDocument/2006/relationships/image" Target="../media/image2824.png"/><Relationship Id="rId11" Type="http://schemas.openxmlformats.org/officeDocument/2006/relationships/customXml" Target="../ink/ink2892.xml"/><Relationship Id="rId24" Type="http://schemas.openxmlformats.org/officeDocument/2006/relationships/image" Target="../media/image2833.png"/><Relationship Id="rId32" Type="http://schemas.openxmlformats.org/officeDocument/2006/relationships/image" Target="../media/image2837.png"/><Relationship Id="rId37" Type="http://schemas.openxmlformats.org/officeDocument/2006/relationships/customXml" Target="../ink/ink2905.xml"/><Relationship Id="rId40" Type="http://schemas.openxmlformats.org/officeDocument/2006/relationships/image" Target="../media/image2840.png"/><Relationship Id="rId45" Type="http://schemas.openxmlformats.org/officeDocument/2006/relationships/customXml" Target="../ink/ink2909.xml"/><Relationship Id="rId5" Type="http://schemas.openxmlformats.org/officeDocument/2006/relationships/customXml" Target="../ink/ink2889.xml"/><Relationship Id="rId15" Type="http://schemas.openxmlformats.org/officeDocument/2006/relationships/customXml" Target="../ink/ink2894.xml"/><Relationship Id="rId23" Type="http://schemas.openxmlformats.org/officeDocument/2006/relationships/customXml" Target="../ink/ink2898.xml"/><Relationship Id="rId28" Type="http://schemas.openxmlformats.org/officeDocument/2006/relationships/image" Target="../media/image2835.png"/><Relationship Id="rId36" Type="http://schemas.openxmlformats.org/officeDocument/2006/relationships/image" Target="../media/image250.png"/><Relationship Id="rId10" Type="http://schemas.openxmlformats.org/officeDocument/2006/relationships/image" Target="../media/image2826.png"/><Relationship Id="rId19" Type="http://schemas.openxmlformats.org/officeDocument/2006/relationships/customXml" Target="../ink/ink2896.xml"/><Relationship Id="rId31" Type="http://schemas.openxmlformats.org/officeDocument/2006/relationships/customXml" Target="../ink/ink2902.xml"/><Relationship Id="rId44" Type="http://schemas.openxmlformats.org/officeDocument/2006/relationships/image" Target="../media/image2842.png"/><Relationship Id="rId4" Type="http://schemas.openxmlformats.org/officeDocument/2006/relationships/image" Target="../media/image2823.png"/><Relationship Id="rId9" Type="http://schemas.openxmlformats.org/officeDocument/2006/relationships/customXml" Target="../ink/ink2891.xml"/><Relationship Id="rId14" Type="http://schemas.openxmlformats.org/officeDocument/2006/relationships/image" Target="../media/image2828.png"/><Relationship Id="rId22" Type="http://schemas.openxmlformats.org/officeDocument/2006/relationships/image" Target="../media/image2832.png"/><Relationship Id="rId27" Type="http://schemas.openxmlformats.org/officeDocument/2006/relationships/customXml" Target="../ink/ink2900.xml"/><Relationship Id="rId30" Type="http://schemas.openxmlformats.org/officeDocument/2006/relationships/image" Target="../media/image2836.png"/><Relationship Id="rId35" Type="http://schemas.openxmlformats.org/officeDocument/2006/relationships/customXml" Target="../ink/ink2904.xml"/><Relationship Id="rId43" Type="http://schemas.openxmlformats.org/officeDocument/2006/relationships/customXml" Target="../ink/ink2908.xml"/><Relationship Id="rId8" Type="http://schemas.openxmlformats.org/officeDocument/2006/relationships/image" Target="../media/image2825.png"/><Relationship Id="rId3" Type="http://schemas.openxmlformats.org/officeDocument/2006/relationships/customXml" Target="../ink/ink2888.xml"/><Relationship Id="rId12" Type="http://schemas.openxmlformats.org/officeDocument/2006/relationships/image" Target="../media/image2827.png"/><Relationship Id="rId17" Type="http://schemas.openxmlformats.org/officeDocument/2006/relationships/customXml" Target="../ink/ink2895.xml"/><Relationship Id="rId25" Type="http://schemas.openxmlformats.org/officeDocument/2006/relationships/customXml" Target="../ink/ink2899.xml"/><Relationship Id="rId33" Type="http://schemas.openxmlformats.org/officeDocument/2006/relationships/customXml" Target="../ink/ink2903.xml"/><Relationship Id="rId38" Type="http://schemas.openxmlformats.org/officeDocument/2006/relationships/image" Target="../media/image2839.png"/><Relationship Id="rId46" Type="http://schemas.openxmlformats.org/officeDocument/2006/relationships/image" Target="../media/image2843.png"/><Relationship Id="rId20" Type="http://schemas.openxmlformats.org/officeDocument/2006/relationships/image" Target="../media/image2831.png"/><Relationship Id="rId41" Type="http://schemas.openxmlformats.org/officeDocument/2006/relationships/customXml" Target="../ink/ink2907.xml"/></Relationships>
</file>

<file path=ppt/slides/_rels/slide17.xml.rels><?xml version="1.0" encoding="UTF-8" standalone="yes"?>
<Relationships xmlns="http://schemas.openxmlformats.org/package/2006/relationships"><Relationship Id="rId3" Type="http://schemas.openxmlformats.org/officeDocument/2006/relationships/image" Target="../media/image2844.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4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010.png"/><Relationship Id="rId2" Type="http://schemas.openxmlformats.org/officeDocument/2006/relationships/image" Target="../media/image14010.png"/><Relationship Id="rId1" Type="http://schemas.openxmlformats.org/officeDocument/2006/relationships/slideLayout" Target="../slideLayouts/slideLayout1.xml"/><Relationship Id="rId5" Type="http://schemas.openxmlformats.org/officeDocument/2006/relationships/image" Target="../media/image17010.png"/><Relationship Id="rId4" Type="http://schemas.openxmlformats.org/officeDocument/2006/relationships/image" Target="../media/image160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26000.png"/><Relationship Id="rId13" Type="http://schemas.openxmlformats.org/officeDocument/2006/relationships/image" Target="../media/image3100.png"/><Relationship Id="rId7" Type="http://schemas.openxmlformats.org/officeDocument/2006/relationships/image" Target="../media/image25000.png"/><Relationship Id="rId12" Type="http://schemas.openxmlformats.org/officeDocument/2006/relationships/image" Target="../media/image3000.png"/><Relationship Id="rId2" Type="http://schemas.openxmlformats.org/officeDocument/2006/relationships/image" Target="../media/image20000.png"/><Relationship Id="rId1" Type="http://schemas.openxmlformats.org/officeDocument/2006/relationships/slideLayout" Target="../slideLayouts/slideLayout1.xml"/><Relationship Id="rId6" Type="http://schemas.openxmlformats.org/officeDocument/2006/relationships/image" Target="../media/image24000.png"/><Relationship Id="rId11" Type="http://schemas.openxmlformats.org/officeDocument/2006/relationships/image" Target="../media/image2900.png"/><Relationship Id="rId5" Type="http://schemas.openxmlformats.org/officeDocument/2006/relationships/image" Target="../media/image23000.png"/><Relationship Id="rId15" Type="http://schemas.openxmlformats.org/officeDocument/2006/relationships/image" Target="../media/image5900.png"/><Relationship Id="rId10" Type="http://schemas.openxmlformats.org/officeDocument/2006/relationships/image" Target="../media/image28000.png"/><Relationship Id="rId4" Type="http://schemas.openxmlformats.org/officeDocument/2006/relationships/image" Target="../media/image22000.png"/><Relationship Id="rId9" Type="http://schemas.openxmlformats.org/officeDocument/2006/relationships/image" Target="../media/image27000.png"/><Relationship Id="rId14" Type="http://schemas.openxmlformats.org/officeDocument/2006/relationships/image" Target="../media/image3200.png"/></Relationships>
</file>

<file path=ppt/slides/_rels/slide21.xml.rels><?xml version="1.0" encoding="UTF-8" standalone="yes"?>
<Relationships xmlns="http://schemas.openxmlformats.org/package/2006/relationships"><Relationship Id="rId3" Type="http://schemas.openxmlformats.org/officeDocument/2006/relationships/image" Target="../media/image60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410.png"/><Relationship Id="rId4" Type="http://schemas.openxmlformats.org/officeDocument/2006/relationships/image" Target="../media/image63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2846.jpeg"/><Relationship Id="rId7" Type="http://schemas.openxmlformats.org/officeDocument/2006/relationships/hyperlink" Target="https://www.britannica.com/animal/shark"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2848.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2847.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customXml" Target="../ink/ink224.xml"/><Relationship Id="rId21" Type="http://schemas.openxmlformats.org/officeDocument/2006/relationships/customXml" Target="../ink/ink176.xml"/><Relationship Id="rId42" Type="http://schemas.openxmlformats.org/officeDocument/2006/relationships/image" Target="../media/image691.png"/><Relationship Id="rId63" Type="http://schemas.openxmlformats.org/officeDocument/2006/relationships/customXml" Target="../ink/ink197.xml"/><Relationship Id="rId84" Type="http://schemas.openxmlformats.org/officeDocument/2006/relationships/image" Target="../media/image712.png"/><Relationship Id="rId138" Type="http://schemas.openxmlformats.org/officeDocument/2006/relationships/image" Target="../media/image737.png"/><Relationship Id="rId159" Type="http://schemas.openxmlformats.org/officeDocument/2006/relationships/customXml" Target="../ink/ink246.xml"/><Relationship Id="rId170" Type="http://schemas.openxmlformats.org/officeDocument/2006/relationships/image" Target="../media/image177.png"/><Relationship Id="rId107" Type="http://schemas.openxmlformats.org/officeDocument/2006/relationships/customXml" Target="../ink/ink219.xml"/><Relationship Id="rId11" Type="http://schemas.openxmlformats.org/officeDocument/2006/relationships/customXml" Target="../ink/ink171.xml"/><Relationship Id="rId32" Type="http://schemas.openxmlformats.org/officeDocument/2006/relationships/image" Target="../media/image686.png"/><Relationship Id="rId53" Type="http://schemas.openxmlformats.org/officeDocument/2006/relationships/customXml" Target="../ink/ink192.xml"/><Relationship Id="rId74" Type="http://schemas.openxmlformats.org/officeDocument/2006/relationships/image" Target="../media/image707.png"/><Relationship Id="rId128" Type="http://schemas.openxmlformats.org/officeDocument/2006/relationships/image" Target="../media/image733.png"/><Relationship Id="rId149" Type="http://schemas.openxmlformats.org/officeDocument/2006/relationships/customXml" Target="../ink/ink241.xml"/><Relationship Id="rId5" Type="http://schemas.openxmlformats.org/officeDocument/2006/relationships/customXml" Target="../ink/ink168.xml"/><Relationship Id="rId95" Type="http://schemas.openxmlformats.org/officeDocument/2006/relationships/customXml" Target="../ink/ink213.xml"/><Relationship Id="rId160" Type="http://schemas.openxmlformats.org/officeDocument/2006/relationships/image" Target="../media/image172.png"/><Relationship Id="rId181" Type="http://schemas.openxmlformats.org/officeDocument/2006/relationships/customXml" Target="../ink/ink257.xml"/><Relationship Id="rId22" Type="http://schemas.openxmlformats.org/officeDocument/2006/relationships/image" Target="../media/image681.png"/><Relationship Id="rId43" Type="http://schemas.openxmlformats.org/officeDocument/2006/relationships/customXml" Target="../ink/ink187.xml"/><Relationship Id="rId64" Type="http://schemas.openxmlformats.org/officeDocument/2006/relationships/image" Target="../media/image702.png"/><Relationship Id="rId118" Type="http://schemas.openxmlformats.org/officeDocument/2006/relationships/image" Target="../media/image728.png"/><Relationship Id="rId139" Type="http://schemas.openxmlformats.org/officeDocument/2006/relationships/customXml" Target="../ink/ink236.xml"/><Relationship Id="rId85" Type="http://schemas.openxmlformats.org/officeDocument/2006/relationships/customXml" Target="../ink/ink208.xml"/><Relationship Id="rId150" Type="http://schemas.openxmlformats.org/officeDocument/2006/relationships/image" Target="../media/image167.png"/><Relationship Id="rId171" Type="http://schemas.openxmlformats.org/officeDocument/2006/relationships/customXml" Target="../ink/ink252.xml"/><Relationship Id="rId12" Type="http://schemas.openxmlformats.org/officeDocument/2006/relationships/image" Target="../media/image676.png"/><Relationship Id="rId33" Type="http://schemas.openxmlformats.org/officeDocument/2006/relationships/customXml" Target="../ink/ink182.xml"/><Relationship Id="rId108" Type="http://schemas.openxmlformats.org/officeDocument/2006/relationships/image" Target="../media/image723.png"/><Relationship Id="rId129" Type="http://schemas.openxmlformats.org/officeDocument/2006/relationships/customXml" Target="../ink/ink230.xml"/><Relationship Id="rId54" Type="http://schemas.openxmlformats.org/officeDocument/2006/relationships/image" Target="../media/image697.png"/><Relationship Id="rId75" Type="http://schemas.openxmlformats.org/officeDocument/2006/relationships/customXml" Target="../ink/ink203.xml"/><Relationship Id="rId96" Type="http://schemas.openxmlformats.org/officeDocument/2006/relationships/image" Target="../media/image718.png"/><Relationship Id="rId140" Type="http://schemas.openxmlformats.org/officeDocument/2006/relationships/image" Target="../media/image738.png"/><Relationship Id="rId161" Type="http://schemas.openxmlformats.org/officeDocument/2006/relationships/customXml" Target="../ink/ink247.xml"/><Relationship Id="rId182" Type="http://schemas.openxmlformats.org/officeDocument/2006/relationships/image" Target="../media/image183.png"/><Relationship Id="rId6" Type="http://schemas.openxmlformats.org/officeDocument/2006/relationships/image" Target="../media/image673.png"/><Relationship Id="rId23" Type="http://schemas.openxmlformats.org/officeDocument/2006/relationships/customXml" Target="../ink/ink177.xml"/><Relationship Id="rId119" Type="http://schemas.openxmlformats.org/officeDocument/2006/relationships/customXml" Target="../ink/ink225.xml"/><Relationship Id="rId44" Type="http://schemas.openxmlformats.org/officeDocument/2006/relationships/image" Target="../media/image692.png"/><Relationship Id="rId65" Type="http://schemas.openxmlformats.org/officeDocument/2006/relationships/customXml" Target="../ink/ink198.xml"/><Relationship Id="rId86" Type="http://schemas.openxmlformats.org/officeDocument/2006/relationships/image" Target="../media/image713.png"/><Relationship Id="rId130" Type="http://schemas.openxmlformats.org/officeDocument/2006/relationships/image" Target="../media/image734.png"/><Relationship Id="rId151" Type="http://schemas.openxmlformats.org/officeDocument/2006/relationships/customXml" Target="../ink/ink242.xml"/><Relationship Id="rId172" Type="http://schemas.openxmlformats.org/officeDocument/2006/relationships/image" Target="../media/image178.png"/><Relationship Id="rId13" Type="http://schemas.openxmlformats.org/officeDocument/2006/relationships/customXml" Target="../ink/ink172.xml"/><Relationship Id="rId18" Type="http://schemas.openxmlformats.org/officeDocument/2006/relationships/image" Target="../media/image679.png"/><Relationship Id="rId39" Type="http://schemas.openxmlformats.org/officeDocument/2006/relationships/customXml" Target="../ink/ink185.xml"/><Relationship Id="rId109" Type="http://schemas.openxmlformats.org/officeDocument/2006/relationships/customXml" Target="../ink/ink220.xml"/><Relationship Id="rId34" Type="http://schemas.openxmlformats.org/officeDocument/2006/relationships/image" Target="../media/image687.png"/><Relationship Id="rId50" Type="http://schemas.openxmlformats.org/officeDocument/2006/relationships/image" Target="../media/image695.png"/><Relationship Id="rId55" Type="http://schemas.openxmlformats.org/officeDocument/2006/relationships/customXml" Target="../ink/ink193.xml"/><Relationship Id="rId76" Type="http://schemas.openxmlformats.org/officeDocument/2006/relationships/image" Target="../media/image708.png"/><Relationship Id="rId97" Type="http://schemas.openxmlformats.org/officeDocument/2006/relationships/customXml" Target="../ink/ink214.xml"/><Relationship Id="rId104" Type="http://schemas.openxmlformats.org/officeDocument/2006/relationships/image" Target="../media/image721.png"/><Relationship Id="rId120" Type="http://schemas.openxmlformats.org/officeDocument/2006/relationships/image" Target="../media/image729.png"/><Relationship Id="rId125" Type="http://schemas.openxmlformats.org/officeDocument/2006/relationships/customXml" Target="../ink/ink228.xml"/><Relationship Id="rId141" Type="http://schemas.openxmlformats.org/officeDocument/2006/relationships/customXml" Target="../ink/ink237.xml"/><Relationship Id="rId146" Type="http://schemas.openxmlformats.org/officeDocument/2006/relationships/image" Target="../media/image741.png"/><Relationship Id="rId167" Type="http://schemas.openxmlformats.org/officeDocument/2006/relationships/customXml" Target="../ink/ink250.xml"/><Relationship Id="rId188" Type="http://schemas.openxmlformats.org/officeDocument/2006/relationships/image" Target="../media/image186.png"/><Relationship Id="rId7" Type="http://schemas.openxmlformats.org/officeDocument/2006/relationships/customXml" Target="../ink/ink169.xml"/><Relationship Id="rId71" Type="http://schemas.openxmlformats.org/officeDocument/2006/relationships/customXml" Target="../ink/ink201.xml"/><Relationship Id="rId92" Type="http://schemas.openxmlformats.org/officeDocument/2006/relationships/image" Target="../media/image716.png"/><Relationship Id="rId162" Type="http://schemas.openxmlformats.org/officeDocument/2006/relationships/image" Target="../media/image173.png"/><Relationship Id="rId183" Type="http://schemas.openxmlformats.org/officeDocument/2006/relationships/customXml" Target="../ink/ink258.xml"/><Relationship Id="rId2" Type="http://schemas.openxmlformats.org/officeDocument/2006/relationships/notesSlide" Target="../notesSlides/notesSlide2.xml"/><Relationship Id="rId29" Type="http://schemas.openxmlformats.org/officeDocument/2006/relationships/customXml" Target="../ink/ink180.xml"/><Relationship Id="rId24" Type="http://schemas.openxmlformats.org/officeDocument/2006/relationships/image" Target="../media/image682.png"/><Relationship Id="rId40" Type="http://schemas.openxmlformats.org/officeDocument/2006/relationships/image" Target="../media/image690.png"/><Relationship Id="rId45" Type="http://schemas.openxmlformats.org/officeDocument/2006/relationships/customXml" Target="../ink/ink188.xml"/><Relationship Id="rId66" Type="http://schemas.openxmlformats.org/officeDocument/2006/relationships/image" Target="../media/image703.png"/><Relationship Id="rId87" Type="http://schemas.openxmlformats.org/officeDocument/2006/relationships/customXml" Target="../ink/ink209.xml"/><Relationship Id="rId110" Type="http://schemas.openxmlformats.org/officeDocument/2006/relationships/image" Target="../media/image724.png"/><Relationship Id="rId115" Type="http://schemas.openxmlformats.org/officeDocument/2006/relationships/customXml" Target="../ink/ink223.xml"/><Relationship Id="rId131" Type="http://schemas.openxmlformats.org/officeDocument/2006/relationships/customXml" Target="../ink/ink231.xml"/><Relationship Id="rId136" Type="http://schemas.openxmlformats.org/officeDocument/2006/relationships/customXml" Target="../ink/ink234.xml"/><Relationship Id="rId157" Type="http://schemas.openxmlformats.org/officeDocument/2006/relationships/customXml" Target="../ink/ink245.xml"/><Relationship Id="rId178" Type="http://schemas.openxmlformats.org/officeDocument/2006/relationships/image" Target="../media/image181.png"/><Relationship Id="rId61" Type="http://schemas.openxmlformats.org/officeDocument/2006/relationships/customXml" Target="../ink/ink196.xml"/><Relationship Id="rId82" Type="http://schemas.openxmlformats.org/officeDocument/2006/relationships/image" Target="../media/image711.png"/><Relationship Id="rId152" Type="http://schemas.openxmlformats.org/officeDocument/2006/relationships/image" Target="../media/image168.png"/><Relationship Id="rId173" Type="http://schemas.openxmlformats.org/officeDocument/2006/relationships/customXml" Target="../ink/ink253.xml"/><Relationship Id="rId19" Type="http://schemas.openxmlformats.org/officeDocument/2006/relationships/customXml" Target="../ink/ink175.xml"/><Relationship Id="rId14" Type="http://schemas.openxmlformats.org/officeDocument/2006/relationships/image" Target="../media/image677.png"/><Relationship Id="rId30" Type="http://schemas.openxmlformats.org/officeDocument/2006/relationships/image" Target="../media/image685.png"/><Relationship Id="rId35" Type="http://schemas.openxmlformats.org/officeDocument/2006/relationships/customXml" Target="../ink/ink183.xml"/><Relationship Id="rId56" Type="http://schemas.openxmlformats.org/officeDocument/2006/relationships/image" Target="../media/image698.png"/><Relationship Id="rId77" Type="http://schemas.openxmlformats.org/officeDocument/2006/relationships/customXml" Target="../ink/ink204.xml"/><Relationship Id="rId100" Type="http://schemas.openxmlformats.org/officeDocument/2006/relationships/image" Target="../media/image39.png"/><Relationship Id="rId105" Type="http://schemas.openxmlformats.org/officeDocument/2006/relationships/customXml" Target="../ink/ink218.xml"/><Relationship Id="rId126" Type="http://schemas.openxmlformats.org/officeDocument/2006/relationships/image" Target="../media/image732.png"/><Relationship Id="rId147" Type="http://schemas.openxmlformats.org/officeDocument/2006/relationships/customXml" Target="../ink/ink240.xml"/><Relationship Id="rId168" Type="http://schemas.openxmlformats.org/officeDocument/2006/relationships/image" Target="../media/image176.png"/><Relationship Id="rId8" Type="http://schemas.openxmlformats.org/officeDocument/2006/relationships/image" Target="../media/image674.png"/><Relationship Id="rId51" Type="http://schemas.openxmlformats.org/officeDocument/2006/relationships/customXml" Target="../ink/ink191.xml"/><Relationship Id="rId72" Type="http://schemas.openxmlformats.org/officeDocument/2006/relationships/image" Target="../media/image706.png"/><Relationship Id="rId93" Type="http://schemas.openxmlformats.org/officeDocument/2006/relationships/customXml" Target="../ink/ink212.xml"/><Relationship Id="rId98" Type="http://schemas.openxmlformats.org/officeDocument/2006/relationships/image" Target="../media/image719.png"/><Relationship Id="rId121" Type="http://schemas.openxmlformats.org/officeDocument/2006/relationships/customXml" Target="../ink/ink226.xml"/><Relationship Id="rId142" Type="http://schemas.openxmlformats.org/officeDocument/2006/relationships/image" Target="../media/image739.png"/><Relationship Id="rId163" Type="http://schemas.openxmlformats.org/officeDocument/2006/relationships/customXml" Target="../ink/ink248.xml"/><Relationship Id="rId184" Type="http://schemas.openxmlformats.org/officeDocument/2006/relationships/image" Target="../media/image184.png"/><Relationship Id="rId189" Type="http://schemas.openxmlformats.org/officeDocument/2006/relationships/customXml" Target="../ink/ink261.xml"/><Relationship Id="rId3" Type="http://schemas.openxmlformats.org/officeDocument/2006/relationships/customXml" Target="../ink/ink167.xml"/><Relationship Id="rId25" Type="http://schemas.openxmlformats.org/officeDocument/2006/relationships/customXml" Target="../ink/ink178.xml"/><Relationship Id="rId46" Type="http://schemas.openxmlformats.org/officeDocument/2006/relationships/image" Target="../media/image693.png"/><Relationship Id="rId67" Type="http://schemas.openxmlformats.org/officeDocument/2006/relationships/customXml" Target="../ink/ink199.xml"/><Relationship Id="rId116" Type="http://schemas.openxmlformats.org/officeDocument/2006/relationships/image" Target="../media/image727.png"/><Relationship Id="rId137" Type="http://schemas.openxmlformats.org/officeDocument/2006/relationships/customXml" Target="../ink/ink235.xml"/><Relationship Id="rId158" Type="http://schemas.openxmlformats.org/officeDocument/2006/relationships/image" Target="../media/image171.png"/><Relationship Id="rId20" Type="http://schemas.openxmlformats.org/officeDocument/2006/relationships/image" Target="../media/image680.png"/><Relationship Id="rId41" Type="http://schemas.openxmlformats.org/officeDocument/2006/relationships/customXml" Target="../ink/ink186.xml"/><Relationship Id="rId62" Type="http://schemas.openxmlformats.org/officeDocument/2006/relationships/image" Target="../media/image701.png"/><Relationship Id="rId83" Type="http://schemas.openxmlformats.org/officeDocument/2006/relationships/customXml" Target="../ink/ink207.xml"/><Relationship Id="rId88" Type="http://schemas.openxmlformats.org/officeDocument/2006/relationships/image" Target="../media/image714.png"/><Relationship Id="rId111" Type="http://schemas.openxmlformats.org/officeDocument/2006/relationships/customXml" Target="../ink/ink221.xml"/><Relationship Id="rId132" Type="http://schemas.openxmlformats.org/officeDocument/2006/relationships/image" Target="../media/image735.png"/><Relationship Id="rId153" Type="http://schemas.openxmlformats.org/officeDocument/2006/relationships/customXml" Target="../ink/ink243.xml"/><Relationship Id="rId174" Type="http://schemas.openxmlformats.org/officeDocument/2006/relationships/image" Target="../media/image179.png"/><Relationship Id="rId179" Type="http://schemas.openxmlformats.org/officeDocument/2006/relationships/customXml" Target="../ink/ink256.xml"/><Relationship Id="rId190" Type="http://schemas.openxmlformats.org/officeDocument/2006/relationships/image" Target="../media/image187.png"/><Relationship Id="rId15" Type="http://schemas.openxmlformats.org/officeDocument/2006/relationships/customXml" Target="../ink/ink173.xml"/><Relationship Id="rId36" Type="http://schemas.openxmlformats.org/officeDocument/2006/relationships/image" Target="../media/image688.png"/><Relationship Id="rId57" Type="http://schemas.openxmlformats.org/officeDocument/2006/relationships/customXml" Target="../ink/ink194.xml"/><Relationship Id="rId106" Type="http://schemas.openxmlformats.org/officeDocument/2006/relationships/image" Target="../media/image722.png"/><Relationship Id="rId127" Type="http://schemas.openxmlformats.org/officeDocument/2006/relationships/customXml" Target="../ink/ink229.xml"/><Relationship Id="rId10" Type="http://schemas.openxmlformats.org/officeDocument/2006/relationships/image" Target="../media/image675.png"/><Relationship Id="rId31" Type="http://schemas.openxmlformats.org/officeDocument/2006/relationships/customXml" Target="../ink/ink181.xml"/><Relationship Id="rId52" Type="http://schemas.openxmlformats.org/officeDocument/2006/relationships/image" Target="../media/image696.png"/><Relationship Id="rId73" Type="http://schemas.openxmlformats.org/officeDocument/2006/relationships/customXml" Target="../ink/ink202.xml"/><Relationship Id="rId78" Type="http://schemas.openxmlformats.org/officeDocument/2006/relationships/image" Target="../media/image709.png"/><Relationship Id="rId94" Type="http://schemas.openxmlformats.org/officeDocument/2006/relationships/image" Target="../media/image717.png"/><Relationship Id="rId99" Type="http://schemas.openxmlformats.org/officeDocument/2006/relationships/customXml" Target="../ink/ink215.xml"/><Relationship Id="rId101" Type="http://schemas.openxmlformats.org/officeDocument/2006/relationships/customXml" Target="../ink/ink216.xml"/><Relationship Id="rId122" Type="http://schemas.openxmlformats.org/officeDocument/2006/relationships/image" Target="../media/image730.png"/><Relationship Id="rId143" Type="http://schemas.openxmlformats.org/officeDocument/2006/relationships/customXml" Target="../ink/ink238.xml"/><Relationship Id="rId148" Type="http://schemas.openxmlformats.org/officeDocument/2006/relationships/image" Target="../media/image742.png"/><Relationship Id="rId164" Type="http://schemas.openxmlformats.org/officeDocument/2006/relationships/image" Target="../media/image174.png"/><Relationship Id="rId169" Type="http://schemas.openxmlformats.org/officeDocument/2006/relationships/customXml" Target="../ink/ink251.xml"/><Relationship Id="rId185" Type="http://schemas.openxmlformats.org/officeDocument/2006/relationships/customXml" Target="../ink/ink259.xml"/><Relationship Id="rId4" Type="http://schemas.openxmlformats.org/officeDocument/2006/relationships/image" Target="../media/image672.png"/><Relationship Id="rId9" Type="http://schemas.openxmlformats.org/officeDocument/2006/relationships/customXml" Target="../ink/ink170.xml"/><Relationship Id="rId180" Type="http://schemas.openxmlformats.org/officeDocument/2006/relationships/image" Target="../media/image182.png"/><Relationship Id="rId26" Type="http://schemas.openxmlformats.org/officeDocument/2006/relationships/image" Target="../media/image683.png"/><Relationship Id="rId47" Type="http://schemas.openxmlformats.org/officeDocument/2006/relationships/customXml" Target="../ink/ink189.xml"/><Relationship Id="rId68" Type="http://schemas.openxmlformats.org/officeDocument/2006/relationships/image" Target="../media/image704.png"/><Relationship Id="rId89" Type="http://schemas.openxmlformats.org/officeDocument/2006/relationships/customXml" Target="../ink/ink210.xml"/><Relationship Id="rId112" Type="http://schemas.openxmlformats.org/officeDocument/2006/relationships/image" Target="../media/image725.png"/><Relationship Id="rId133" Type="http://schemas.openxmlformats.org/officeDocument/2006/relationships/customXml" Target="../ink/ink232.xml"/><Relationship Id="rId154" Type="http://schemas.openxmlformats.org/officeDocument/2006/relationships/image" Target="../media/image169.png"/><Relationship Id="rId175" Type="http://schemas.openxmlformats.org/officeDocument/2006/relationships/customXml" Target="../ink/ink254.xml"/><Relationship Id="rId16" Type="http://schemas.openxmlformats.org/officeDocument/2006/relationships/image" Target="../media/image678.png"/><Relationship Id="rId37" Type="http://schemas.openxmlformats.org/officeDocument/2006/relationships/customXml" Target="../ink/ink184.xml"/><Relationship Id="rId58" Type="http://schemas.openxmlformats.org/officeDocument/2006/relationships/image" Target="../media/image699.png"/><Relationship Id="rId79" Type="http://schemas.openxmlformats.org/officeDocument/2006/relationships/customXml" Target="../ink/ink205.xml"/><Relationship Id="rId102" Type="http://schemas.openxmlformats.org/officeDocument/2006/relationships/image" Target="../media/image720.png"/><Relationship Id="rId123" Type="http://schemas.openxmlformats.org/officeDocument/2006/relationships/customXml" Target="../ink/ink227.xml"/><Relationship Id="rId144" Type="http://schemas.openxmlformats.org/officeDocument/2006/relationships/image" Target="../media/image740.png"/><Relationship Id="rId90" Type="http://schemas.openxmlformats.org/officeDocument/2006/relationships/image" Target="../media/image715.png"/><Relationship Id="rId165" Type="http://schemas.openxmlformats.org/officeDocument/2006/relationships/customXml" Target="../ink/ink249.xml"/><Relationship Id="rId186" Type="http://schemas.openxmlformats.org/officeDocument/2006/relationships/image" Target="../media/image185.png"/><Relationship Id="rId27" Type="http://schemas.openxmlformats.org/officeDocument/2006/relationships/customXml" Target="../ink/ink179.xml"/><Relationship Id="rId48" Type="http://schemas.openxmlformats.org/officeDocument/2006/relationships/image" Target="../media/image694.png"/><Relationship Id="rId69" Type="http://schemas.openxmlformats.org/officeDocument/2006/relationships/customXml" Target="../ink/ink200.xml"/><Relationship Id="rId113" Type="http://schemas.openxmlformats.org/officeDocument/2006/relationships/customXml" Target="../ink/ink222.xml"/><Relationship Id="rId134" Type="http://schemas.openxmlformats.org/officeDocument/2006/relationships/customXml" Target="../ink/ink233.xml"/><Relationship Id="rId80" Type="http://schemas.openxmlformats.org/officeDocument/2006/relationships/image" Target="../media/image710.png"/><Relationship Id="rId155" Type="http://schemas.openxmlformats.org/officeDocument/2006/relationships/customXml" Target="../ink/ink244.xml"/><Relationship Id="rId176" Type="http://schemas.openxmlformats.org/officeDocument/2006/relationships/image" Target="../media/image180.png"/><Relationship Id="rId17" Type="http://schemas.openxmlformats.org/officeDocument/2006/relationships/customXml" Target="../ink/ink174.xml"/><Relationship Id="rId38" Type="http://schemas.openxmlformats.org/officeDocument/2006/relationships/image" Target="../media/image689.png"/><Relationship Id="rId59" Type="http://schemas.openxmlformats.org/officeDocument/2006/relationships/customXml" Target="../ink/ink195.xml"/><Relationship Id="rId103" Type="http://schemas.openxmlformats.org/officeDocument/2006/relationships/customXml" Target="../ink/ink217.xml"/><Relationship Id="rId124" Type="http://schemas.openxmlformats.org/officeDocument/2006/relationships/image" Target="../media/image731.png"/><Relationship Id="rId70" Type="http://schemas.openxmlformats.org/officeDocument/2006/relationships/image" Target="../media/image705.png"/><Relationship Id="rId91" Type="http://schemas.openxmlformats.org/officeDocument/2006/relationships/customXml" Target="../ink/ink211.xml"/><Relationship Id="rId145" Type="http://schemas.openxmlformats.org/officeDocument/2006/relationships/customXml" Target="../ink/ink239.xml"/><Relationship Id="rId166" Type="http://schemas.openxmlformats.org/officeDocument/2006/relationships/image" Target="../media/image175.png"/><Relationship Id="rId187" Type="http://schemas.openxmlformats.org/officeDocument/2006/relationships/customXml" Target="../ink/ink260.xml"/><Relationship Id="rId1" Type="http://schemas.openxmlformats.org/officeDocument/2006/relationships/slideLayout" Target="../slideLayouts/slideLayout7.xml"/><Relationship Id="rId28" Type="http://schemas.openxmlformats.org/officeDocument/2006/relationships/image" Target="../media/image684.png"/><Relationship Id="rId49" Type="http://schemas.openxmlformats.org/officeDocument/2006/relationships/customXml" Target="../ink/ink190.xml"/><Relationship Id="rId114" Type="http://schemas.openxmlformats.org/officeDocument/2006/relationships/image" Target="../media/image726.png"/><Relationship Id="rId60" Type="http://schemas.openxmlformats.org/officeDocument/2006/relationships/image" Target="../media/image700.png"/><Relationship Id="rId81" Type="http://schemas.openxmlformats.org/officeDocument/2006/relationships/customXml" Target="../ink/ink206.xml"/><Relationship Id="rId135" Type="http://schemas.openxmlformats.org/officeDocument/2006/relationships/image" Target="../media/image736.png"/><Relationship Id="rId156" Type="http://schemas.openxmlformats.org/officeDocument/2006/relationships/image" Target="../media/image170.png"/><Relationship Id="rId177" Type="http://schemas.openxmlformats.org/officeDocument/2006/relationships/customXml" Target="../ink/ink255.xml"/></Relationships>
</file>

<file path=ppt/slides/_rels/slide5.xml.rels><?xml version="1.0" encoding="UTF-8" standalone="yes"?>
<Relationships xmlns="http://schemas.openxmlformats.org/package/2006/relationships"><Relationship Id="rId26" Type="http://schemas.openxmlformats.org/officeDocument/2006/relationships/image" Target="../media/image754.png"/><Relationship Id="rId21" Type="http://schemas.openxmlformats.org/officeDocument/2006/relationships/customXml" Target="../ink/ink271.xml"/><Relationship Id="rId34" Type="http://schemas.openxmlformats.org/officeDocument/2006/relationships/image" Target="../media/image758.png"/><Relationship Id="rId42" Type="http://schemas.openxmlformats.org/officeDocument/2006/relationships/image" Target="../media/image762.png"/><Relationship Id="rId47" Type="http://schemas.openxmlformats.org/officeDocument/2006/relationships/customXml" Target="../ink/ink284.xml"/><Relationship Id="rId50" Type="http://schemas.openxmlformats.org/officeDocument/2006/relationships/image" Target="../media/image766.png"/><Relationship Id="rId55" Type="http://schemas.openxmlformats.org/officeDocument/2006/relationships/customXml" Target="../ink/ink288.xml"/><Relationship Id="rId63" Type="http://schemas.openxmlformats.org/officeDocument/2006/relationships/customXml" Target="../ink/ink292.xml"/><Relationship Id="rId7" Type="http://schemas.openxmlformats.org/officeDocument/2006/relationships/customXml" Target="../ink/ink264.xml"/><Relationship Id="rId2" Type="http://schemas.openxmlformats.org/officeDocument/2006/relationships/notesSlide" Target="../notesSlides/notesSlide3.xml"/><Relationship Id="rId16" Type="http://schemas.openxmlformats.org/officeDocument/2006/relationships/image" Target="../media/image749.png"/><Relationship Id="rId29" Type="http://schemas.openxmlformats.org/officeDocument/2006/relationships/customXml" Target="../ink/ink275.xml"/><Relationship Id="rId11" Type="http://schemas.openxmlformats.org/officeDocument/2006/relationships/customXml" Target="../ink/ink266.xml"/><Relationship Id="rId24" Type="http://schemas.openxmlformats.org/officeDocument/2006/relationships/image" Target="../media/image753.png"/><Relationship Id="rId32" Type="http://schemas.openxmlformats.org/officeDocument/2006/relationships/image" Target="../media/image757.png"/><Relationship Id="rId37" Type="http://schemas.openxmlformats.org/officeDocument/2006/relationships/customXml" Target="../ink/ink279.xml"/><Relationship Id="rId40" Type="http://schemas.openxmlformats.org/officeDocument/2006/relationships/image" Target="../media/image761.png"/><Relationship Id="rId45" Type="http://schemas.openxmlformats.org/officeDocument/2006/relationships/customXml" Target="../ink/ink283.xml"/><Relationship Id="rId53" Type="http://schemas.openxmlformats.org/officeDocument/2006/relationships/customXml" Target="../ink/ink287.xml"/><Relationship Id="rId58" Type="http://schemas.openxmlformats.org/officeDocument/2006/relationships/image" Target="../media/image770.png"/><Relationship Id="rId66" Type="http://schemas.openxmlformats.org/officeDocument/2006/relationships/image" Target="../media/image773.png"/><Relationship Id="rId5" Type="http://schemas.openxmlformats.org/officeDocument/2006/relationships/customXml" Target="../ink/ink263.xml"/><Relationship Id="rId61" Type="http://schemas.openxmlformats.org/officeDocument/2006/relationships/customXml" Target="../ink/ink291.xml"/><Relationship Id="rId19" Type="http://schemas.openxmlformats.org/officeDocument/2006/relationships/customXml" Target="../ink/ink270.xml"/><Relationship Id="rId14" Type="http://schemas.openxmlformats.org/officeDocument/2006/relationships/image" Target="../media/image748.png"/><Relationship Id="rId22" Type="http://schemas.openxmlformats.org/officeDocument/2006/relationships/image" Target="../media/image752.png"/><Relationship Id="rId27" Type="http://schemas.openxmlformats.org/officeDocument/2006/relationships/customXml" Target="../ink/ink274.xml"/><Relationship Id="rId30" Type="http://schemas.openxmlformats.org/officeDocument/2006/relationships/image" Target="../media/image756.png"/><Relationship Id="rId35" Type="http://schemas.openxmlformats.org/officeDocument/2006/relationships/customXml" Target="../ink/ink278.xml"/><Relationship Id="rId43" Type="http://schemas.openxmlformats.org/officeDocument/2006/relationships/customXml" Target="../ink/ink282.xml"/><Relationship Id="rId48" Type="http://schemas.openxmlformats.org/officeDocument/2006/relationships/image" Target="../media/image765.png"/><Relationship Id="rId56" Type="http://schemas.openxmlformats.org/officeDocument/2006/relationships/image" Target="../media/image769.png"/><Relationship Id="rId64" Type="http://schemas.openxmlformats.org/officeDocument/2006/relationships/image" Target="../media/image772.png"/><Relationship Id="rId8" Type="http://schemas.openxmlformats.org/officeDocument/2006/relationships/image" Target="../media/image745.png"/><Relationship Id="rId51" Type="http://schemas.openxmlformats.org/officeDocument/2006/relationships/customXml" Target="../ink/ink286.xml"/><Relationship Id="rId3" Type="http://schemas.openxmlformats.org/officeDocument/2006/relationships/customXml" Target="../ink/ink262.xml"/><Relationship Id="rId12" Type="http://schemas.openxmlformats.org/officeDocument/2006/relationships/image" Target="../media/image747.png"/><Relationship Id="rId17" Type="http://schemas.openxmlformats.org/officeDocument/2006/relationships/customXml" Target="../ink/ink269.xml"/><Relationship Id="rId25" Type="http://schemas.openxmlformats.org/officeDocument/2006/relationships/customXml" Target="../ink/ink273.xml"/><Relationship Id="rId33" Type="http://schemas.openxmlformats.org/officeDocument/2006/relationships/customXml" Target="../ink/ink277.xml"/><Relationship Id="rId38" Type="http://schemas.openxmlformats.org/officeDocument/2006/relationships/image" Target="../media/image760.png"/><Relationship Id="rId46" Type="http://schemas.openxmlformats.org/officeDocument/2006/relationships/image" Target="../media/image764.png"/><Relationship Id="rId59" Type="http://schemas.openxmlformats.org/officeDocument/2006/relationships/customXml" Target="../ink/ink290.xml"/><Relationship Id="rId20" Type="http://schemas.openxmlformats.org/officeDocument/2006/relationships/image" Target="../media/image751.png"/><Relationship Id="rId41" Type="http://schemas.openxmlformats.org/officeDocument/2006/relationships/customXml" Target="../ink/ink281.xml"/><Relationship Id="rId54" Type="http://schemas.openxmlformats.org/officeDocument/2006/relationships/image" Target="../media/image768.png"/><Relationship Id="rId62" Type="http://schemas.openxmlformats.org/officeDocument/2006/relationships/image" Target="../media/image771.png"/><Relationship Id="rId1" Type="http://schemas.openxmlformats.org/officeDocument/2006/relationships/slideLayout" Target="../slideLayouts/slideLayout7.xml"/><Relationship Id="rId6" Type="http://schemas.openxmlformats.org/officeDocument/2006/relationships/image" Target="../media/image744.png"/><Relationship Id="rId15" Type="http://schemas.openxmlformats.org/officeDocument/2006/relationships/customXml" Target="../ink/ink268.xml"/><Relationship Id="rId23" Type="http://schemas.openxmlformats.org/officeDocument/2006/relationships/customXml" Target="../ink/ink272.xml"/><Relationship Id="rId28" Type="http://schemas.openxmlformats.org/officeDocument/2006/relationships/image" Target="../media/image755.png"/><Relationship Id="rId36" Type="http://schemas.openxmlformats.org/officeDocument/2006/relationships/image" Target="../media/image759.png"/><Relationship Id="rId49" Type="http://schemas.openxmlformats.org/officeDocument/2006/relationships/customXml" Target="../ink/ink285.xml"/><Relationship Id="rId57" Type="http://schemas.openxmlformats.org/officeDocument/2006/relationships/customXml" Target="../ink/ink289.xml"/><Relationship Id="rId10" Type="http://schemas.openxmlformats.org/officeDocument/2006/relationships/image" Target="../media/image746.png"/><Relationship Id="rId31" Type="http://schemas.openxmlformats.org/officeDocument/2006/relationships/customXml" Target="../ink/ink276.xml"/><Relationship Id="rId44" Type="http://schemas.openxmlformats.org/officeDocument/2006/relationships/image" Target="../media/image763.png"/><Relationship Id="rId52" Type="http://schemas.openxmlformats.org/officeDocument/2006/relationships/image" Target="../media/image767.png"/><Relationship Id="rId60" Type="http://schemas.openxmlformats.org/officeDocument/2006/relationships/image" Target="../media/image39.png"/><Relationship Id="rId65" Type="http://schemas.openxmlformats.org/officeDocument/2006/relationships/customXml" Target="../ink/ink293.xml"/><Relationship Id="rId4" Type="http://schemas.openxmlformats.org/officeDocument/2006/relationships/image" Target="../media/image743.png"/><Relationship Id="rId9" Type="http://schemas.openxmlformats.org/officeDocument/2006/relationships/customXml" Target="../ink/ink265.xml"/><Relationship Id="rId13" Type="http://schemas.openxmlformats.org/officeDocument/2006/relationships/customXml" Target="../ink/ink267.xml"/><Relationship Id="rId18" Type="http://schemas.openxmlformats.org/officeDocument/2006/relationships/image" Target="../media/image750.png"/><Relationship Id="rId39" Type="http://schemas.openxmlformats.org/officeDocument/2006/relationships/customXml" Target="../ink/ink280.xml"/></Relationships>
</file>

<file path=ppt/slides/_rels/slide6.xml.rels><?xml version="1.0" encoding="UTF-8" standalone="yes"?>
<Relationships xmlns="http://schemas.openxmlformats.org/package/2006/relationships"><Relationship Id="rId117" Type="http://schemas.openxmlformats.org/officeDocument/2006/relationships/customXml" Target="../ink/ink352.xml"/><Relationship Id="rId671" Type="http://schemas.openxmlformats.org/officeDocument/2006/relationships/image" Target="../media/image1103.png"/><Relationship Id="rId769" Type="http://schemas.openxmlformats.org/officeDocument/2006/relationships/customXml" Target="../ink/ink681.xml"/><Relationship Id="rId21" Type="http://schemas.openxmlformats.org/officeDocument/2006/relationships/image" Target="../media/image783.png"/><Relationship Id="rId324" Type="http://schemas.openxmlformats.org/officeDocument/2006/relationships/image" Target="../media/image933.png"/><Relationship Id="rId531" Type="http://schemas.openxmlformats.org/officeDocument/2006/relationships/image" Target="../media/image1034.png"/><Relationship Id="rId629" Type="http://schemas.openxmlformats.org/officeDocument/2006/relationships/image" Target="../media/image1083.png"/><Relationship Id="rId170" Type="http://schemas.openxmlformats.org/officeDocument/2006/relationships/image" Target="../media/image857.png"/><Relationship Id="rId836" Type="http://schemas.openxmlformats.org/officeDocument/2006/relationships/image" Target="../media/image1184.png"/><Relationship Id="rId268" Type="http://schemas.openxmlformats.org/officeDocument/2006/relationships/image" Target="../media/image906.png"/><Relationship Id="rId475" Type="http://schemas.openxmlformats.org/officeDocument/2006/relationships/image" Target="../media/image1006.png"/><Relationship Id="rId682" Type="http://schemas.openxmlformats.org/officeDocument/2006/relationships/customXml" Target="../ink/ink637.xml"/><Relationship Id="rId903" Type="http://schemas.openxmlformats.org/officeDocument/2006/relationships/customXml" Target="../ink/ink748.xml"/><Relationship Id="rId32" Type="http://schemas.openxmlformats.org/officeDocument/2006/relationships/customXml" Target="../ink/ink309.xml"/><Relationship Id="rId128" Type="http://schemas.openxmlformats.org/officeDocument/2006/relationships/image" Target="../media/image836.png"/><Relationship Id="rId335" Type="http://schemas.openxmlformats.org/officeDocument/2006/relationships/customXml" Target="../ink/ink461.xml"/><Relationship Id="rId542" Type="http://schemas.openxmlformats.org/officeDocument/2006/relationships/customXml" Target="../ink/ink566.xml"/><Relationship Id="rId181" Type="http://schemas.openxmlformats.org/officeDocument/2006/relationships/customXml" Target="../ink/ink384.xml"/><Relationship Id="rId402" Type="http://schemas.openxmlformats.org/officeDocument/2006/relationships/customXml" Target="../ink/ink496.xml"/><Relationship Id="rId847" Type="http://schemas.openxmlformats.org/officeDocument/2006/relationships/customXml" Target="../ink/ink720.xml"/><Relationship Id="rId279" Type="http://schemas.openxmlformats.org/officeDocument/2006/relationships/customXml" Target="../ink/ink433.xml"/><Relationship Id="rId486" Type="http://schemas.openxmlformats.org/officeDocument/2006/relationships/customXml" Target="../ink/ink538.xml"/><Relationship Id="rId693" Type="http://schemas.openxmlformats.org/officeDocument/2006/relationships/image" Target="../media/image1114.png"/><Relationship Id="rId707" Type="http://schemas.openxmlformats.org/officeDocument/2006/relationships/image" Target="../media/image1121.png"/><Relationship Id="rId914" Type="http://schemas.openxmlformats.org/officeDocument/2006/relationships/image" Target="../media/image1223.png"/><Relationship Id="rId43" Type="http://schemas.openxmlformats.org/officeDocument/2006/relationships/image" Target="../media/image794.png"/><Relationship Id="rId139" Type="http://schemas.openxmlformats.org/officeDocument/2006/relationships/customXml" Target="../ink/ink363.xml"/><Relationship Id="rId346" Type="http://schemas.openxmlformats.org/officeDocument/2006/relationships/customXml" Target="../ink/ink467.xml"/><Relationship Id="rId553" Type="http://schemas.openxmlformats.org/officeDocument/2006/relationships/image" Target="../media/image1045.png"/><Relationship Id="rId760" Type="http://schemas.openxmlformats.org/officeDocument/2006/relationships/image" Target="../media/image1147.png"/><Relationship Id="rId192" Type="http://schemas.openxmlformats.org/officeDocument/2006/relationships/image" Target="../media/image868.png"/><Relationship Id="rId206" Type="http://schemas.openxmlformats.org/officeDocument/2006/relationships/image" Target="../media/image875.png"/><Relationship Id="rId413" Type="http://schemas.openxmlformats.org/officeDocument/2006/relationships/image" Target="../media/image401.png"/><Relationship Id="rId858" Type="http://schemas.openxmlformats.org/officeDocument/2006/relationships/image" Target="../media/image1195.png"/><Relationship Id="rId497" Type="http://schemas.openxmlformats.org/officeDocument/2006/relationships/image" Target="../media/image1017.png"/><Relationship Id="rId620" Type="http://schemas.openxmlformats.org/officeDocument/2006/relationships/customXml" Target="../ink/ink605.xml"/><Relationship Id="rId718" Type="http://schemas.openxmlformats.org/officeDocument/2006/relationships/customXml" Target="../ink/ink655.xml"/><Relationship Id="rId925" Type="http://schemas.openxmlformats.org/officeDocument/2006/relationships/customXml" Target="../ink/ink759.xml"/><Relationship Id="rId357" Type="http://schemas.openxmlformats.org/officeDocument/2006/relationships/image" Target="../media/image949.png"/><Relationship Id="rId54" Type="http://schemas.openxmlformats.org/officeDocument/2006/relationships/customXml" Target="../ink/ink320.xml"/><Relationship Id="rId217" Type="http://schemas.openxmlformats.org/officeDocument/2006/relationships/customXml" Target="../ink/ink402.xml"/><Relationship Id="rId564" Type="http://schemas.openxmlformats.org/officeDocument/2006/relationships/customXml" Target="../ink/ink577.xml"/><Relationship Id="rId771" Type="http://schemas.openxmlformats.org/officeDocument/2006/relationships/customXml" Target="../ink/ink682.xml"/><Relationship Id="rId869" Type="http://schemas.openxmlformats.org/officeDocument/2006/relationships/customXml" Target="../ink/ink731.xml"/><Relationship Id="rId424" Type="http://schemas.openxmlformats.org/officeDocument/2006/relationships/customXml" Target="../ink/ink507.xml"/><Relationship Id="rId631" Type="http://schemas.openxmlformats.org/officeDocument/2006/relationships/image" Target="../media/image1084.png"/><Relationship Id="rId729" Type="http://schemas.openxmlformats.org/officeDocument/2006/relationships/image" Target="../media/image1132.png"/><Relationship Id="rId270" Type="http://schemas.openxmlformats.org/officeDocument/2006/relationships/image" Target="../media/image907.png"/><Relationship Id="rId936" Type="http://schemas.openxmlformats.org/officeDocument/2006/relationships/customXml" Target="../ink/ink765.xml"/><Relationship Id="rId65" Type="http://schemas.openxmlformats.org/officeDocument/2006/relationships/image" Target="../media/image805.png"/><Relationship Id="rId130" Type="http://schemas.openxmlformats.org/officeDocument/2006/relationships/image" Target="../media/image837.png"/><Relationship Id="rId368" Type="http://schemas.openxmlformats.org/officeDocument/2006/relationships/customXml" Target="../ink/ink478.xml"/><Relationship Id="rId575" Type="http://schemas.openxmlformats.org/officeDocument/2006/relationships/image" Target="../media/image1056.png"/><Relationship Id="rId782" Type="http://schemas.openxmlformats.org/officeDocument/2006/relationships/image" Target="../media/image1158.png"/><Relationship Id="rId228" Type="http://schemas.openxmlformats.org/officeDocument/2006/relationships/image" Target="../media/image886.png"/><Relationship Id="rId435" Type="http://schemas.openxmlformats.org/officeDocument/2006/relationships/image" Target="../media/image986.png"/><Relationship Id="rId642" Type="http://schemas.openxmlformats.org/officeDocument/2006/relationships/customXml" Target="../ink/ink616.xml"/><Relationship Id="rId281" Type="http://schemas.openxmlformats.org/officeDocument/2006/relationships/customXml" Target="../ink/ink434.xml"/><Relationship Id="rId502" Type="http://schemas.openxmlformats.org/officeDocument/2006/relationships/customXml" Target="../ink/ink546.xml"/><Relationship Id="rId76" Type="http://schemas.openxmlformats.org/officeDocument/2006/relationships/customXml" Target="../ink/ink331.xml"/><Relationship Id="rId141" Type="http://schemas.openxmlformats.org/officeDocument/2006/relationships/customXml" Target="../ink/ink364.xml"/><Relationship Id="rId379" Type="http://schemas.openxmlformats.org/officeDocument/2006/relationships/customXml" Target="../ink/ink484.xml"/><Relationship Id="rId586" Type="http://schemas.openxmlformats.org/officeDocument/2006/relationships/customXml" Target="../ink/ink588.xml"/><Relationship Id="rId793" Type="http://schemas.openxmlformats.org/officeDocument/2006/relationships/customXml" Target="../ink/ink693.xml"/><Relationship Id="rId807" Type="http://schemas.openxmlformats.org/officeDocument/2006/relationships/customXml" Target="../ink/ink700.xml"/><Relationship Id="rId7" Type="http://schemas.openxmlformats.org/officeDocument/2006/relationships/image" Target="../media/image776.png"/><Relationship Id="rId239" Type="http://schemas.openxmlformats.org/officeDocument/2006/relationships/customXml" Target="../ink/ink413.xml"/><Relationship Id="rId446" Type="http://schemas.openxmlformats.org/officeDocument/2006/relationships/customXml" Target="../ink/ink518.xml"/><Relationship Id="rId653" Type="http://schemas.openxmlformats.org/officeDocument/2006/relationships/customXml" Target="../ink/ink622.xml"/><Relationship Id="rId292" Type="http://schemas.openxmlformats.org/officeDocument/2006/relationships/image" Target="../media/image917.png"/><Relationship Id="rId306" Type="http://schemas.openxmlformats.org/officeDocument/2006/relationships/image" Target="../media/image924.png"/><Relationship Id="rId860" Type="http://schemas.openxmlformats.org/officeDocument/2006/relationships/image" Target="../media/image1196.png"/><Relationship Id="rId87" Type="http://schemas.openxmlformats.org/officeDocument/2006/relationships/image" Target="../media/image816.png"/><Relationship Id="rId513" Type="http://schemas.openxmlformats.org/officeDocument/2006/relationships/image" Target="../media/image1025.png"/><Relationship Id="rId597" Type="http://schemas.openxmlformats.org/officeDocument/2006/relationships/image" Target="../media/image1067.png"/><Relationship Id="rId720" Type="http://schemas.openxmlformats.org/officeDocument/2006/relationships/customXml" Target="../ink/ink656.xml"/><Relationship Id="rId818" Type="http://schemas.openxmlformats.org/officeDocument/2006/relationships/image" Target="../media/image1175.png"/><Relationship Id="rId152" Type="http://schemas.openxmlformats.org/officeDocument/2006/relationships/image" Target="../media/image848.png"/><Relationship Id="rId457" Type="http://schemas.openxmlformats.org/officeDocument/2006/relationships/image" Target="../media/image997.png"/><Relationship Id="rId664" Type="http://schemas.openxmlformats.org/officeDocument/2006/relationships/image" Target="../media/image1100.png"/><Relationship Id="rId871" Type="http://schemas.openxmlformats.org/officeDocument/2006/relationships/customXml" Target="../ink/ink732.xml"/><Relationship Id="rId14" Type="http://schemas.openxmlformats.org/officeDocument/2006/relationships/customXml" Target="../ink/ink300.xml"/><Relationship Id="rId317" Type="http://schemas.openxmlformats.org/officeDocument/2006/relationships/customXml" Target="../ink/ink452.xml"/><Relationship Id="rId524" Type="http://schemas.openxmlformats.org/officeDocument/2006/relationships/customXml" Target="../ink/ink557.xml"/><Relationship Id="rId731" Type="http://schemas.openxmlformats.org/officeDocument/2006/relationships/image" Target="../media/image1133.png"/><Relationship Id="rId98" Type="http://schemas.openxmlformats.org/officeDocument/2006/relationships/customXml" Target="../ink/ink342.xml"/><Relationship Id="rId163" Type="http://schemas.openxmlformats.org/officeDocument/2006/relationships/customXml" Target="../ink/ink375.xml"/><Relationship Id="rId370" Type="http://schemas.openxmlformats.org/officeDocument/2006/relationships/customXml" Target="../ink/ink479.xml"/><Relationship Id="rId829" Type="http://schemas.openxmlformats.org/officeDocument/2006/relationships/customXml" Target="../ink/ink711.xml"/><Relationship Id="rId230" Type="http://schemas.openxmlformats.org/officeDocument/2006/relationships/image" Target="../media/image887.png"/><Relationship Id="rId468" Type="http://schemas.openxmlformats.org/officeDocument/2006/relationships/customXml" Target="../ink/ink529.xml"/><Relationship Id="rId675" Type="http://schemas.openxmlformats.org/officeDocument/2006/relationships/image" Target="../media/image1105.png"/><Relationship Id="rId882" Type="http://schemas.openxmlformats.org/officeDocument/2006/relationships/image" Target="../media/image1207.png"/><Relationship Id="rId25" Type="http://schemas.openxmlformats.org/officeDocument/2006/relationships/image" Target="../media/image785.png"/><Relationship Id="rId328" Type="http://schemas.openxmlformats.org/officeDocument/2006/relationships/image" Target="../media/image935.png"/><Relationship Id="rId535" Type="http://schemas.openxmlformats.org/officeDocument/2006/relationships/image" Target="../media/image1036.png"/><Relationship Id="rId742" Type="http://schemas.openxmlformats.org/officeDocument/2006/relationships/image" Target="../media/image1138.png"/><Relationship Id="rId174" Type="http://schemas.openxmlformats.org/officeDocument/2006/relationships/image" Target="../media/image859.png"/><Relationship Id="rId381" Type="http://schemas.openxmlformats.org/officeDocument/2006/relationships/customXml" Target="../ink/ink485.xml"/><Relationship Id="rId602" Type="http://schemas.openxmlformats.org/officeDocument/2006/relationships/customXml" Target="../ink/ink596.xml"/><Relationship Id="rId241" Type="http://schemas.openxmlformats.org/officeDocument/2006/relationships/customXml" Target="../ink/ink414.xml"/><Relationship Id="rId479" Type="http://schemas.openxmlformats.org/officeDocument/2006/relationships/image" Target="../media/image1008.png"/><Relationship Id="rId686" Type="http://schemas.openxmlformats.org/officeDocument/2006/relationships/customXml" Target="../ink/ink639.xml"/><Relationship Id="rId893" Type="http://schemas.openxmlformats.org/officeDocument/2006/relationships/customXml" Target="../ink/ink743.xml"/><Relationship Id="rId907" Type="http://schemas.openxmlformats.org/officeDocument/2006/relationships/customXml" Target="../ink/ink750.xml"/><Relationship Id="rId36" Type="http://schemas.openxmlformats.org/officeDocument/2006/relationships/customXml" Target="../ink/ink311.xml"/><Relationship Id="rId339" Type="http://schemas.openxmlformats.org/officeDocument/2006/relationships/image" Target="../media/image940.png"/><Relationship Id="rId546" Type="http://schemas.openxmlformats.org/officeDocument/2006/relationships/customXml" Target="../ink/ink568.xml"/><Relationship Id="rId753" Type="http://schemas.openxmlformats.org/officeDocument/2006/relationships/customXml" Target="../ink/ink673.xml"/><Relationship Id="rId101" Type="http://schemas.openxmlformats.org/officeDocument/2006/relationships/customXml" Target="../ink/ink344.xml"/><Relationship Id="rId185" Type="http://schemas.openxmlformats.org/officeDocument/2006/relationships/customXml" Target="../ink/ink386.xml"/><Relationship Id="rId406" Type="http://schemas.openxmlformats.org/officeDocument/2006/relationships/customXml" Target="../ink/ink498.xml"/><Relationship Id="rId392" Type="http://schemas.openxmlformats.org/officeDocument/2006/relationships/customXml" Target="../ink/ink491.xml"/><Relationship Id="rId613" Type="http://schemas.openxmlformats.org/officeDocument/2006/relationships/image" Target="../media/image1075.png"/><Relationship Id="rId697" Type="http://schemas.openxmlformats.org/officeDocument/2006/relationships/image" Target="../media/image1116.png"/><Relationship Id="rId820" Type="http://schemas.openxmlformats.org/officeDocument/2006/relationships/image" Target="../media/image1176.png"/><Relationship Id="rId918" Type="http://schemas.openxmlformats.org/officeDocument/2006/relationships/image" Target="../media/image1225.png"/><Relationship Id="rId252" Type="http://schemas.openxmlformats.org/officeDocument/2006/relationships/image" Target="../media/image898.png"/><Relationship Id="rId47" Type="http://schemas.openxmlformats.org/officeDocument/2006/relationships/image" Target="../media/image796.png"/><Relationship Id="rId112" Type="http://schemas.openxmlformats.org/officeDocument/2006/relationships/image" Target="../media/image828.png"/><Relationship Id="rId557" Type="http://schemas.openxmlformats.org/officeDocument/2006/relationships/image" Target="../media/image1047.png"/><Relationship Id="rId764" Type="http://schemas.openxmlformats.org/officeDocument/2006/relationships/image" Target="../media/image1149.png"/><Relationship Id="rId196" Type="http://schemas.openxmlformats.org/officeDocument/2006/relationships/image" Target="../media/image870.png"/><Relationship Id="rId417" Type="http://schemas.openxmlformats.org/officeDocument/2006/relationships/image" Target="../media/image977.png"/><Relationship Id="rId624" Type="http://schemas.openxmlformats.org/officeDocument/2006/relationships/customXml" Target="../ink/ink607.xml"/><Relationship Id="rId831" Type="http://schemas.openxmlformats.org/officeDocument/2006/relationships/customXml" Target="../ink/ink712.xml"/><Relationship Id="rId263" Type="http://schemas.openxmlformats.org/officeDocument/2006/relationships/customXml" Target="../ink/ink425.xml"/><Relationship Id="rId470" Type="http://schemas.openxmlformats.org/officeDocument/2006/relationships/customXml" Target="../ink/ink530.xml"/><Relationship Id="rId929" Type="http://schemas.openxmlformats.org/officeDocument/2006/relationships/customXml" Target="../ink/ink761.xml"/><Relationship Id="rId58" Type="http://schemas.openxmlformats.org/officeDocument/2006/relationships/customXml" Target="../ink/ink322.xml"/><Relationship Id="rId123" Type="http://schemas.openxmlformats.org/officeDocument/2006/relationships/customXml" Target="../ink/ink355.xml"/><Relationship Id="rId330" Type="http://schemas.openxmlformats.org/officeDocument/2006/relationships/image" Target="../media/image936.png"/><Relationship Id="rId568" Type="http://schemas.openxmlformats.org/officeDocument/2006/relationships/customXml" Target="../ink/ink579.xml"/><Relationship Id="rId775" Type="http://schemas.openxmlformats.org/officeDocument/2006/relationships/customXml" Target="../ink/ink684.xml"/><Relationship Id="rId428" Type="http://schemas.openxmlformats.org/officeDocument/2006/relationships/customXml" Target="../ink/ink509.xml"/><Relationship Id="rId635" Type="http://schemas.openxmlformats.org/officeDocument/2006/relationships/image" Target="../media/image1086.png"/><Relationship Id="rId842" Type="http://schemas.openxmlformats.org/officeDocument/2006/relationships/image" Target="../media/image1187.png"/><Relationship Id="rId274" Type="http://schemas.openxmlformats.org/officeDocument/2006/relationships/image" Target="../media/image909.png"/><Relationship Id="rId481" Type="http://schemas.openxmlformats.org/officeDocument/2006/relationships/image" Target="../media/image1009.png"/><Relationship Id="rId702" Type="http://schemas.openxmlformats.org/officeDocument/2006/relationships/customXml" Target="../ink/ink647.xml"/><Relationship Id="rId69" Type="http://schemas.openxmlformats.org/officeDocument/2006/relationships/image" Target="../media/image807.png"/><Relationship Id="rId134" Type="http://schemas.openxmlformats.org/officeDocument/2006/relationships/image" Target="../media/image839.png"/><Relationship Id="rId579" Type="http://schemas.openxmlformats.org/officeDocument/2006/relationships/image" Target="../media/image1058.png"/><Relationship Id="rId786" Type="http://schemas.openxmlformats.org/officeDocument/2006/relationships/image" Target="../media/image1160.png"/><Relationship Id="rId341" Type="http://schemas.openxmlformats.org/officeDocument/2006/relationships/image" Target="../media/image941.png"/><Relationship Id="rId439" Type="http://schemas.openxmlformats.org/officeDocument/2006/relationships/image" Target="../media/image988.png"/><Relationship Id="rId646" Type="http://schemas.openxmlformats.org/officeDocument/2006/relationships/customXml" Target="../ink/ink618.xml"/><Relationship Id="rId201" Type="http://schemas.openxmlformats.org/officeDocument/2006/relationships/customXml" Target="../ink/ink394.xml"/><Relationship Id="rId285" Type="http://schemas.openxmlformats.org/officeDocument/2006/relationships/customXml" Target="../ink/ink436.xml"/><Relationship Id="rId506" Type="http://schemas.openxmlformats.org/officeDocument/2006/relationships/customXml" Target="../ink/ink548.xml"/><Relationship Id="rId853" Type="http://schemas.openxmlformats.org/officeDocument/2006/relationships/customXml" Target="../ink/ink723.xml"/><Relationship Id="rId492" Type="http://schemas.openxmlformats.org/officeDocument/2006/relationships/customXml" Target="../ink/ink541.xml"/><Relationship Id="rId713" Type="http://schemas.openxmlformats.org/officeDocument/2006/relationships/image" Target="../media/image1124.png"/><Relationship Id="rId797" Type="http://schemas.openxmlformats.org/officeDocument/2006/relationships/customXml" Target="../ink/ink695.xml"/><Relationship Id="rId920" Type="http://schemas.openxmlformats.org/officeDocument/2006/relationships/image" Target="../media/image1226.png"/><Relationship Id="rId145" Type="http://schemas.openxmlformats.org/officeDocument/2006/relationships/customXml" Target="../ink/ink366.xml"/><Relationship Id="rId352" Type="http://schemas.openxmlformats.org/officeDocument/2006/relationships/customXml" Target="../ink/ink470.xml"/><Relationship Id="rId212" Type="http://schemas.openxmlformats.org/officeDocument/2006/relationships/image" Target="../media/image878.png"/><Relationship Id="rId657" Type="http://schemas.openxmlformats.org/officeDocument/2006/relationships/customXml" Target="../ink/ink624.xml"/><Relationship Id="rId864" Type="http://schemas.openxmlformats.org/officeDocument/2006/relationships/image" Target="../media/image1198.png"/><Relationship Id="rId296" Type="http://schemas.openxmlformats.org/officeDocument/2006/relationships/image" Target="../media/image919.png"/><Relationship Id="rId517" Type="http://schemas.openxmlformats.org/officeDocument/2006/relationships/image" Target="../media/image1027.png"/><Relationship Id="rId724" Type="http://schemas.openxmlformats.org/officeDocument/2006/relationships/customXml" Target="../ink/ink658.xml"/><Relationship Id="rId931" Type="http://schemas.openxmlformats.org/officeDocument/2006/relationships/customXml" Target="../ink/ink762.xml"/><Relationship Id="rId60" Type="http://schemas.openxmlformats.org/officeDocument/2006/relationships/customXml" Target="../ink/ink323.xml"/><Relationship Id="rId156" Type="http://schemas.openxmlformats.org/officeDocument/2006/relationships/image" Target="../media/image850.png"/><Relationship Id="rId363" Type="http://schemas.openxmlformats.org/officeDocument/2006/relationships/image" Target="../media/image952.png"/><Relationship Id="rId570" Type="http://schemas.openxmlformats.org/officeDocument/2006/relationships/customXml" Target="../ink/ink580.xml"/><Relationship Id="rId223" Type="http://schemas.openxmlformats.org/officeDocument/2006/relationships/customXml" Target="../ink/ink405.xml"/><Relationship Id="rId430" Type="http://schemas.openxmlformats.org/officeDocument/2006/relationships/customXml" Target="../ink/ink510.xml"/><Relationship Id="rId668" Type="http://schemas.openxmlformats.org/officeDocument/2006/relationships/customXml" Target="../ink/ink630.xml"/><Relationship Id="rId875" Type="http://schemas.openxmlformats.org/officeDocument/2006/relationships/customXml" Target="../ink/ink734.xml"/><Relationship Id="rId18" Type="http://schemas.openxmlformats.org/officeDocument/2006/relationships/customXml" Target="../ink/ink302.xml"/><Relationship Id="rId528" Type="http://schemas.openxmlformats.org/officeDocument/2006/relationships/customXml" Target="../ink/ink559.xml"/><Relationship Id="rId735" Type="http://schemas.openxmlformats.org/officeDocument/2006/relationships/customXml" Target="../ink/ink664.xml"/><Relationship Id="rId167" Type="http://schemas.openxmlformats.org/officeDocument/2006/relationships/customXml" Target="../ink/ink377.xml"/><Relationship Id="rId374" Type="http://schemas.openxmlformats.org/officeDocument/2006/relationships/customXml" Target="../ink/ink481.xml"/><Relationship Id="rId581" Type="http://schemas.openxmlformats.org/officeDocument/2006/relationships/image" Target="../media/image1059.png"/><Relationship Id="rId71" Type="http://schemas.openxmlformats.org/officeDocument/2006/relationships/image" Target="../media/image808.png"/><Relationship Id="rId234" Type="http://schemas.openxmlformats.org/officeDocument/2006/relationships/image" Target="../media/image889.png"/><Relationship Id="rId679" Type="http://schemas.openxmlformats.org/officeDocument/2006/relationships/image" Target="../media/image1107.png"/><Relationship Id="rId802" Type="http://schemas.openxmlformats.org/officeDocument/2006/relationships/image" Target="../media/image1168.png"/><Relationship Id="rId886" Type="http://schemas.openxmlformats.org/officeDocument/2006/relationships/image" Target="../media/image1209.png"/><Relationship Id="rId2" Type="http://schemas.openxmlformats.org/officeDocument/2006/relationships/customXml" Target="../ink/ink294.xml"/><Relationship Id="rId29" Type="http://schemas.openxmlformats.org/officeDocument/2006/relationships/image" Target="../media/image787.png"/><Relationship Id="rId441" Type="http://schemas.openxmlformats.org/officeDocument/2006/relationships/image" Target="../media/image989.png"/><Relationship Id="rId539" Type="http://schemas.openxmlformats.org/officeDocument/2006/relationships/image" Target="../media/image1038.png"/><Relationship Id="rId746" Type="http://schemas.openxmlformats.org/officeDocument/2006/relationships/image" Target="../media/image1140.png"/><Relationship Id="rId178" Type="http://schemas.openxmlformats.org/officeDocument/2006/relationships/image" Target="../media/image861.png"/><Relationship Id="rId301" Type="http://schemas.openxmlformats.org/officeDocument/2006/relationships/customXml" Target="../ink/ink444.xml"/><Relationship Id="rId82" Type="http://schemas.openxmlformats.org/officeDocument/2006/relationships/customXml" Target="../ink/ink334.xml"/><Relationship Id="rId385" Type="http://schemas.openxmlformats.org/officeDocument/2006/relationships/customXml" Target="../ink/ink487.xml"/><Relationship Id="rId592" Type="http://schemas.openxmlformats.org/officeDocument/2006/relationships/customXml" Target="../ink/ink591.xml"/><Relationship Id="rId606" Type="http://schemas.openxmlformats.org/officeDocument/2006/relationships/customXml" Target="../ink/ink598.xml"/><Relationship Id="rId813" Type="http://schemas.openxmlformats.org/officeDocument/2006/relationships/customXml" Target="../ink/ink703.xml"/><Relationship Id="rId245" Type="http://schemas.openxmlformats.org/officeDocument/2006/relationships/customXml" Target="../ink/ink416.xml"/><Relationship Id="rId452" Type="http://schemas.openxmlformats.org/officeDocument/2006/relationships/customXml" Target="../ink/ink521.xml"/><Relationship Id="rId897" Type="http://schemas.openxmlformats.org/officeDocument/2006/relationships/customXml" Target="../ink/ink745.xml"/><Relationship Id="rId105" Type="http://schemas.openxmlformats.org/officeDocument/2006/relationships/customXml" Target="../ink/ink346.xml"/><Relationship Id="rId312" Type="http://schemas.openxmlformats.org/officeDocument/2006/relationships/image" Target="../media/image927.png"/><Relationship Id="rId757" Type="http://schemas.openxmlformats.org/officeDocument/2006/relationships/customXml" Target="../ink/ink675.xml"/><Relationship Id="rId93" Type="http://schemas.openxmlformats.org/officeDocument/2006/relationships/image" Target="../media/image819.png"/><Relationship Id="rId189" Type="http://schemas.openxmlformats.org/officeDocument/2006/relationships/customXml" Target="../ink/ink388.xml"/><Relationship Id="rId396" Type="http://schemas.openxmlformats.org/officeDocument/2006/relationships/customXml" Target="../ink/ink493.xml"/><Relationship Id="rId617" Type="http://schemas.openxmlformats.org/officeDocument/2006/relationships/image" Target="../media/image1077.png"/><Relationship Id="rId824" Type="http://schemas.openxmlformats.org/officeDocument/2006/relationships/image" Target="../media/image1178.png"/><Relationship Id="rId256" Type="http://schemas.openxmlformats.org/officeDocument/2006/relationships/image" Target="../media/image900.png"/><Relationship Id="rId463" Type="http://schemas.openxmlformats.org/officeDocument/2006/relationships/image" Target="../media/image1000.png"/><Relationship Id="rId670" Type="http://schemas.openxmlformats.org/officeDocument/2006/relationships/customXml" Target="../ink/ink631.xml"/><Relationship Id="rId116" Type="http://schemas.openxmlformats.org/officeDocument/2006/relationships/image" Target="../media/image830.png"/><Relationship Id="rId323" Type="http://schemas.openxmlformats.org/officeDocument/2006/relationships/customXml" Target="../ink/ink455.xml"/><Relationship Id="rId530" Type="http://schemas.openxmlformats.org/officeDocument/2006/relationships/customXml" Target="../ink/ink560.xml"/><Relationship Id="rId768" Type="http://schemas.openxmlformats.org/officeDocument/2006/relationships/image" Target="../media/image1151.png"/><Relationship Id="rId20" Type="http://schemas.openxmlformats.org/officeDocument/2006/relationships/customXml" Target="../ink/ink303.xml"/><Relationship Id="rId628" Type="http://schemas.openxmlformats.org/officeDocument/2006/relationships/customXml" Target="../ink/ink609.xml"/><Relationship Id="rId835" Type="http://schemas.openxmlformats.org/officeDocument/2006/relationships/customXml" Target="../ink/ink714.xml"/><Relationship Id="rId267" Type="http://schemas.openxmlformats.org/officeDocument/2006/relationships/customXml" Target="../ink/ink427.xml"/><Relationship Id="rId474" Type="http://schemas.openxmlformats.org/officeDocument/2006/relationships/customXml" Target="../ink/ink532.xml"/><Relationship Id="rId127" Type="http://schemas.openxmlformats.org/officeDocument/2006/relationships/customXml" Target="../ink/ink357.xml"/><Relationship Id="rId681" Type="http://schemas.openxmlformats.org/officeDocument/2006/relationships/image" Target="../media/image1108.png"/><Relationship Id="rId779" Type="http://schemas.openxmlformats.org/officeDocument/2006/relationships/customXml" Target="../ink/ink686.xml"/><Relationship Id="rId902" Type="http://schemas.openxmlformats.org/officeDocument/2006/relationships/image" Target="../media/image1217.png"/><Relationship Id="rId31" Type="http://schemas.openxmlformats.org/officeDocument/2006/relationships/image" Target="../media/image788.png"/><Relationship Id="rId334" Type="http://schemas.openxmlformats.org/officeDocument/2006/relationships/image" Target="../media/image938.png"/><Relationship Id="rId541" Type="http://schemas.openxmlformats.org/officeDocument/2006/relationships/image" Target="../media/image1039.png"/><Relationship Id="rId639" Type="http://schemas.openxmlformats.org/officeDocument/2006/relationships/image" Target="../media/image1088.png"/><Relationship Id="rId180" Type="http://schemas.openxmlformats.org/officeDocument/2006/relationships/image" Target="../media/image862.png"/><Relationship Id="rId278" Type="http://schemas.openxmlformats.org/officeDocument/2006/relationships/image" Target="../media/image911.png"/><Relationship Id="rId401" Type="http://schemas.openxmlformats.org/officeDocument/2006/relationships/image" Target="../media/image970.png"/><Relationship Id="rId846" Type="http://schemas.openxmlformats.org/officeDocument/2006/relationships/image" Target="../media/image1189.png"/><Relationship Id="rId485" Type="http://schemas.openxmlformats.org/officeDocument/2006/relationships/image" Target="../media/image1011.png"/><Relationship Id="rId692" Type="http://schemas.openxmlformats.org/officeDocument/2006/relationships/customXml" Target="../ink/ink642.xml"/><Relationship Id="rId706" Type="http://schemas.openxmlformats.org/officeDocument/2006/relationships/customXml" Target="../ink/ink649.xml"/><Relationship Id="rId913" Type="http://schemas.openxmlformats.org/officeDocument/2006/relationships/customXml" Target="../ink/ink753.xml"/><Relationship Id="rId42" Type="http://schemas.openxmlformats.org/officeDocument/2006/relationships/customXml" Target="../ink/ink314.xml"/><Relationship Id="rId138" Type="http://schemas.openxmlformats.org/officeDocument/2006/relationships/image" Target="../media/image841.png"/><Relationship Id="rId345" Type="http://schemas.openxmlformats.org/officeDocument/2006/relationships/image" Target="../media/image943.png"/><Relationship Id="rId552" Type="http://schemas.openxmlformats.org/officeDocument/2006/relationships/customXml" Target="../ink/ink571.xml"/><Relationship Id="rId191" Type="http://schemas.openxmlformats.org/officeDocument/2006/relationships/customXml" Target="../ink/ink389.xml"/><Relationship Id="rId205" Type="http://schemas.openxmlformats.org/officeDocument/2006/relationships/customXml" Target="../ink/ink396.xml"/><Relationship Id="rId412" Type="http://schemas.openxmlformats.org/officeDocument/2006/relationships/customXml" Target="../ink/ink501.xml"/><Relationship Id="rId857" Type="http://schemas.openxmlformats.org/officeDocument/2006/relationships/customXml" Target="../ink/ink725.xml"/><Relationship Id="rId289" Type="http://schemas.openxmlformats.org/officeDocument/2006/relationships/customXml" Target="../ink/ink438.xml"/><Relationship Id="rId496" Type="http://schemas.openxmlformats.org/officeDocument/2006/relationships/customXml" Target="../ink/ink543.xml"/><Relationship Id="rId717" Type="http://schemas.openxmlformats.org/officeDocument/2006/relationships/image" Target="../media/image1126.png"/><Relationship Id="rId924" Type="http://schemas.openxmlformats.org/officeDocument/2006/relationships/image" Target="../media/image1228.png"/><Relationship Id="rId53" Type="http://schemas.openxmlformats.org/officeDocument/2006/relationships/image" Target="../media/image799.png"/><Relationship Id="rId149" Type="http://schemas.openxmlformats.org/officeDocument/2006/relationships/customXml" Target="../ink/ink368.xml"/><Relationship Id="rId356" Type="http://schemas.openxmlformats.org/officeDocument/2006/relationships/customXml" Target="../ink/ink472.xml"/><Relationship Id="rId563" Type="http://schemas.openxmlformats.org/officeDocument/2006/relationships/image" Target="../media/image1050.png"/><Relationship Id="rId770" Type="http://schemas.openxmlformats.org/officeDocument/2006/relationships/image" Target="../media/image1152.png"/><Relationship Id="rId216" Type="http://schemas.openxmlformats.org/officeDocument/2006/relationships/image" Target="../media/image880.png"/><Relationship Id="rId423" Type="http://schemas.openxmlformats.org/officeDocument/2006/relationships/image" Target="../media/image980.png"/><Relationship Id="rId868" Type="http://schemas.openxmlformats.org/officeDocument/2006/relationships/image" Target="../media/image1200.png"/><Relationship Id="rId630" Type="http://schemas.openxmlformats.org/officeDocument/2006/relationships/customXml" Target="../ink/ink610.xml"/><Relationship Id="rId728" Type="http://schemas.openxmlformats.org/officeDocument/2006/relationships/customXml" Target="../ink/ink660.xml"/><Relationship Id="rId935" Type="http://schemas.openxmlformats.org/officeDocument/2006/relationships/image" Target="../media/image1233.png"/><Relationship Id="rId64" Type="http://schemas.openxmlformats.org/officeDocument/2006/relationships/customXml" Target="../ink/ink325.xml"/><Relationship Id="rId367" Type="http://schemas.openxmlformats.org/officeDocument/2006/relationships/image" Target="../media/image954.png"/><Relationship Id="rId574" Type="http://schemas.openxmlformats.org/officeDocument/2006/relationships/customXml" Target="../ink/ink582.xml"/><Relationship Id="rId227" Type="http://schemas.openxmlformats.org/officeDocument/2006/relationships/customXml" Target="../ink/ink407.xml"/><Relationship Id="rId781" Type="http://schemas.openxmlformats.org/officeDocument/2006/relationships/customXml" Target="../ink/ink687.xml"/><Relationship Id="rId879" Type="http://schemas.openxmlformats.org/officeDocument/2006/relationships/customXml" Target="../ink/ink736.xml"/><Relationship Id="rId434" Type="http://schemas.openxmlformats.org/officeDocument/2006/relationships/customXml" Target="../ink/ink512.xml"/><Relationship Id="rId641" Type="http://schemas.openxmlformats.org/officeDocument/2006/relationships/image" Target="../media/image1089.png"/><Relationship Id="rId739" Type="http://schemas.openxmlformats.org/officeDocument/2006/relationships/customXml" Target="../ink/ink666.xml"/><Relationship Id="rId280" Type="http://schemas.openxmlformats.org/officeDocument/2006/relationships/image" Target="../media/image912.png"/><Relationship Id="rId501" Type="http://schemas.openxmlformats.org/officeDocument/2006/relationships/image" Target="../media/image1019.png"/><Relationship Id="rId75" Type="http://schemas.openxmlformats.org/officeDocument/2006/relationships/image" Target="../media/image810.png"/><Relationship Id="rId140" Type="http://schemas.openxmlformats.org/officeDocument/2006/relationships/image" Target="../media/image842.png"/><Relationship Id="rId378" Type="http://schemas.openxmlformats.org/officeDocument/2006/relationships/customXml" Target="../ink/ink483.xml"/><Relationship Id="rId585" Type="http://schemas.openxmlformats.org/officeDocument/2006/relationships/image" Target="../media/image1061.png"/><Relationship Id="rId792" Type="http://schemas.openxmlformats.org/officeDocument/2006/relationships/image" Target="../media/image1163.png"/><Relationship Id="rId806" Type="http://schemas.openxmlformats.org/officeDocument/2006/relationships/image" Target="../media/image1169.png"/><Relationship Id="rId6" Type="http://schemas.openxmlformats.org/officeDocument/2006/relationships/customXml" Target="../ink/ink296.xml"/><Relationship Id="rId238" Type="http://schemas.openxmlformats.org/officeDocument/2006/relationships/image" Target="../media/image891.png"/><Relationship Id="rId445" Type="http://schemas.openxmlformats.org/officeDocument/2006/relationships/image" Target="../media/image991.png"/><Relationship Id="rId652" Type="http://schemas.openxmlformats.org/officeDocument/2006/relationships/image" Target="../media/image1094.png"/><Relationship Id="rId291" Type="http://schemas.openxmlformats.org/officeDocument/2006/relationships/customXml" Target="../ink/ink439.xml"/><Relationship Id="rId305" Type="http://schemas.openxmlformats.org/officeDocument/2006/relationships/customXml" Target="../ink/ink446.xml"/><Relationship Id="rId512" Type="http://schemas.openxmlformats.org/officeDocument/2006/relationships/customXml" Target="../ink/ink551.xml"/><Relationship Id="rId86" Type="http://schemas.openxmlformats.org/officeDocument/2006/relationships/customXml" Target="../ink/ink336.xml"/><Relationship Id="rId151" Type="http://schemas.openxmlformats.org/officeDocument/2006/relationships/customXml" Target="../ink/ink369.xml"/><Relationship Id="rId389" Type="http://schemas.openxmlformats.org/officeDocument/2006/relationships/image" Target="../media/image964.png"/><Relationship Id="rId596" Type="http://schemas.openxmlformats.org/officeDocument/2006/relationships/customXml" Target="../ink/ink593.xml"/><Relationship Id="rId817" Type="http://schemas.openxmlformats.org/officeDocument/2006/relationships/customXml" Target="../ink/ink705.xml"/><Relationship Id="rId249" Type="http://schemas.openxmlformats.org/officeDocument/2006/relationships/customXml" Target="../ink/ink418.xml"/><Relationship Id="rId456" Type="http://schemas.openxmlformats.org/officeDocument/2006/relationships/customXml" Target="../ink/ink523.xml"/><Relationship Id="rId663" Type="http://schemas.openxmlformats.org/officeDocument/2006/relationships/customXml" Target="../ink/ink627.xml"/><Relationship Id="rId870" Type="http://schemas.openxmlformats.org/officeDocument/2006/relationships/image" Target="../media/image1201.png"/><Relationship Id="rId13" Type="http://schemas.openxmlformats.org/officeDocument/2006/relationships/image" Target="../media/image779.png"/><Relationship Id="rId109" Type="http://schemas.openxmlformats.org/officeDocument/2006/relationships/customXml" Target="../ink/ink348.xml"/><Relationship Id="rId316" Type="http://schemas.openxmlformats.org/officeDocument/2006/relationships/image" Target="../media/image929.png"/><Relationship Id="rId523" Type="http://schemas.openxmlformats.org/officeDocument/2006/relationships/image" Target="../media/image1030.png"/><Relationship Id="rId97" Type="http://schemas.openxmlformats.org/officeDocument/2006/relationships/image" Target="../media/image821.png"/><Relationship Id="rId730" Type="http://schemas.openxmlformats.org/officeDocument/2006/relationships/customXml" Target="../ink/ink661.xml"/><Relationship Id="rId828" Type="http://schemas.openxmlformats.org/officeDocument/2006/relationships/image" Target="../media/image1180.png"/><Relationship Id="rId162" Type="http://schemas.openxmlformats.org/officeDocument/2006/relationships/image" Target="../media/image853.png"/><Relationship Id="rId467" Type="http://schemas.openxmlformats.org/officeDocument/2006/relationships/image" Target="../media/image1002.png"/><Relationship Id="rId674" Type="http://schemas.openxmlformats.org/officeDocument/2006/relationships/customXml" Target="../ink/ink633.xml"/><Relationship Id="rId881" Type="http://schemas.openxmlformats.org/officeDocument/2006/relationships/customXml" Target="../ink/ink737.xml"/><Relationship Id="rId24" Type="http://schemas.openxmlformats.org/officeDocument/2006/relationships/customXml" Target="../ink/ink305.xml"/><Relationship Id="rId327" Type="http://schemas.openxmlformats.org/officeDocument/2006/relationships/customXml" Target="../ink/ink457.xml"/><Relationship Id="rId534" Type="http://schemas.openxmlformats.org/officeDocument/2006/relationships/customXml" Target="../ink/ink562.xml"/><Relationship Id="rId741" Type="http://schemas.openxmlformats.org/officeDocument/2006/relationships/customXml" Target="../ink/ink667.xml"/><Relationship Id="rId839" Type="http://schemas.openxmlformats.org/officeDocument/2006/relationships/customXml" Target="../ink/ink716.xml"/><Relationship Id="rId173" Type="http://schemas.openxmlformats.org/officeDocument/2006/relationships/customXml" Target="../ink/ink380.xml"/><Relationship Id="rId380" Type="http://schemas.openxmlformats.org/officeDocument/2006/relationships/image" Target="../media/image960.png"/><Relationship Id="rId601" Type="http://schemas.openxmlformats.org/officeDocument/2006/relationships/image" Target="../media/image1069.png"/><Relationship Id="rId240" Type="http://schemas.openxmlformats.org/officeDocument/2006/relationships/image" Target="../media/image892.png"/><Relationship Id="rId478" Type="http://schemas.openxmlformats.org/officeDocument/2006/relationships/customXml" Target="../ink/ink534.xml"/><Relationship Id="rId685" Type="http://schemas.openxmlformats.org/officeDocument/2006/relationships/image" Target="../media/image1110.png"/><Relationship Id="rId892" Type="http://schemas.openxmlformats.org/officeDocument/2006/relationships/image" Target="../media/image1212.png"/><Relationship Id="rId906" Type="http://schemas.openxmlformats.org/officeDocument/2006/relationships/image" Target="../media/image1219.png"/><Relationship Id="rId35" Type="http://schemas.openxmlformats.org/officeDocument/2006/relationships/image" Target="../media/image790.png"/><Relationship Id="rId100" Type="http://schemas.openxmlformats.org/officeDocument/2006/relationships/customXml" Target="../ink/ink343.xml"/><Relationship Id="rId338" Type="http://schemas.openxmlformats.org/officeDocument/2006/relationships/customXml" Target="../ink/ink463.xml"/><Relationship Id="rId545" Type="http://schemas.openxmlformats.org/officeDocument/2006/relationships/image" Target="../media/image1041.png"/><Relationship Id="rId752" Type="http://schemas.openxmlformats.org/officeDocument/2006/relationships/image" Target="../media/image1143.png"/><Relationship Id="rId184" Type="http://schemas.openxmlformats.org/officeDocument/2006/relationships/image" Target="../media/image864.png"/><Relationship Id="rId391" Type="http://schemas.openxmlformats.org/officeDocument/2006/relationships/image" Target="../media/image965.png"/><Relationship Id="rId405" Type="http://schemas.openxmlformats.org/officeDocument/2006/relationships/image" Target="../media/image972.png"/><Relationship Id="rId612" Type="http://schemas.openxmlformats.org/officeDocument/2006/relationships/customXml" Target="../ink/ink601.xml"/><Relationship Id="rId251" Type="http://schemas.openxmlformats.org/officeDocument/2006/relationships/customXml" Target="../ink/ink419.xml"/><Relationship Id="rId489" Type="http://schemas.openxmlformats.org/officeDocument/2006/relationships/image" Target="../media/image1013.png"/><Relationship Id="rId696" Type="http://schemas.openxmlformats.org/officeDocument/2006/relationships/customXml" Target="../ink/ink644.xml"/><Relationship Id="rId917" Type="http://schemas.openxmlformats.org/officeDocument/2006/relationships/customXml" Target="../ink/ink755.xml"/><Relationship Id="rId46" Type="http://schemas.openxmlformats.org/officeDocument/2006/relationships/customXml" Target="../ink/ink316.xml"/><Relationship Id="rId349" Type="http://schemas.openxmlformats.org/officeDocument/2006/relationships/image" Target="../media/image945.png"/><Relationship Id="rId556" Type="http://schemas.openxmlformats.org/officeDocument/2006/relationships/customXml" Target="../ink/ink573.xml"/><Relationship Id="rId763" Type="http://schemas.openxmlformats.org/officeDocument/2006/relationships/customXml" Target="../ink/ink678.xml"/><Relationship Id="rId111" Type="http://schemas.openxmlformats.org/officeDocument/2006/relationships/customXml" Target="../ink/ink349.xml"/><Relationship Id="rId195" Type="http://schemas.openxmlformats.org/officeDocument/2006/relationships/customXml" Target="../ink/ink391.xml"/><Relationship Id="rId209" Type="http://schemas.openxmlformats.org/officeDocument/2006/relationships/customXml" Target="../ink/ink398.xml"/><Relationship Id="rId416" Type="http://schemas.openxmlformats.org/officeDocument/2006/relationships/customXml" Target="../ink/ink503.xml"/><Relationship Id="rId623" Type="http://schemas.openxmlformats.org/officeDocument/2006/relationships/image" Target="../media/image1080.png"/><Relationship Id="rId830" Type="http://schemas.openxmlformats.org/officeDocument/2006/relationships/image" Target="../media/image1181.png"/><Relationship Id="rId928" Type="http://schemas.openxmlformats.org/officeDocument/2006/relationships/image" Target="../media/image1230.png"/><Relationship Id="rId57" Type="http://schemas.openxmlformats.org/officeDocument/2006/relationships/image" Target="../media/image801.png"/><Relationship Id="rId262" Type="http://schemas.openxmlformats.org/officeDocument/2006/relationships/image" Target="../media/image903.png"/><Relationship Id="rId567" Type="http://schemas.openxmlformats.org/officeDocument/2006/relationships/image" Target="../media/image1052.png"/><Relationship Id="rId122" Type="http://schemas.openxmlformats.org/officeDocument/2006/relationships/image" Target="../media/image833.png"/><Relationship Id="rId774" Type="http://schemas.openxmlformats.org/officeDocument/2006/relationships/image" Target="../media/image1154.png"/><Relationship Id="rId427" Type="http://schemas.openxmlformats.org/officeDocument/2006/relationships/image" Target="../media/image982.png"/><Relationship Id="rId634" Type="http://schemas.openxmlformats.org/officeDocument/2006/relationships/customXml" Target="../ink/ink612.xml"/><Relationship Id="rId841" Type="http://schemas.openxmlformats.org/officeDocument/2006/relationships/customXml" Target="../ink/ink717.xml"/><Relationship Id="rId273" Type="http://schemas.openxmlformats.org/officeDocument/2006/relationships/customXml" Target="../ink/ink430.xml"/><Relationship Id="rId480" Type="http://schemas.openxmlformats.org/officeDocument/2006/relationships/customXml" Target="../ink/ink535.xml"/><Relationship Id="rId701" Type="http://schemas.openxmlformats.org/officeDocument/2006/relationships/image" Target="../media/image1118.png"/><Relationship Id="rId939" Type="http://schemas.openxmlformats.org/officeDocument/2006/relationships/image" Target="../media/image1235.png"/><Relationship Id="rId68" Type="http://schemas.openxmlformats.org/officeDocument/2006/relationships/customXml" Target="../ink/ink327.xml"/><Relationship Id="rId133" Type="http://schemas.openxmlformats.org/officeDocument/2006/relationships/customXml" Target="../ink/ink360.xml"/><Relationship Id="rId340" Type="http://schemas.openxmlformats.org/officeDocument/2006/relationships/customXml" Target="../ink/ink464.xml"/><Relationship Id="rId578" Type="http://schemas.openxmlformats.org/officeDocument/2006/relationships/customXml" Target="../ink/ink584.xml"/><Relationship Id="rId785" Type="http://schemas.openxmlformats.org/officeDocument/2006/relationships/customXml" Target="../ink/ink689.xml"/><Relationship Id="rId200" Type="http://schemas.openxmlformats.org/officeDocument/2006/relationships/image" Target="../media/image872.png"/><Relationship Id="rId438" Type="http://schemas.openxmlformats.org/officeDocument/2006/relationships/customXml" Target="../ink/ink514.xml"/><Relationship Id="rId645" Type="http://schemas.openxmlformats.org/officeDocument/2006/relationships/image" Target="../media/image1091.png"/><Relationship Id="rId852" Type="http://schemas.openxmlformats.org/officeDocument/2006/relationships/image" Target="../media/image1192.png"/><Relationship Id="rId284" Type="http://schemas.openxmlformats.org/officeDocument/2006/relationships/image" Target="../media/image913.png"/><Relationship Id="rId491" Type="http://schemas.openxmlformats.org/officeDocument/2006/relationships/image" Target="../media/image1014.png"/><Relationship Id="rId505" Type="http://schemas.openxmlformats.org/officeDocument/2006/relationships/image" Target="../media/image1021.png"/><Relationship Id="rId712" Type="http://schemas.openxmlformats.org/officeDocument/2006/relationships/customXml" Target="../ink/ink652.xml"/><Relationship Id="rId79" Type="http://schemas.openxmlformats.org/officeDocument/2006/relationships/image" Target="../media/image812.png"/><Relationship Id="rId144" Type="http://schemas.openxmlformats.org/officeDocument/2006/relationships/image" Target="../media/image844.png"/><Relationship Id="rId589" Type="http://schemas.openxmlformats.org/officeDocument/2006/relationships/image" Target="../media/image1063.png"/><Relationship Id="rId796" Type="http://schemas.openxmlformats.org/officeDocument/2006/relationships/image" Target="../media/image1165.png"/><Relationship Id="rId351" Type="http://schemas.openxmlformats.org/officeDocument/2006/relationships/image" Target="../media/image946.png"/><Relationship Id="rId449" Type="http://schemas.openxmlformats.org/officeDocument/2006/relationships/image" Target="../media/image993.png"/><Relationship Id="rId656" Type="http://schemas.openxmlformats.org/officeDocument/2006/relationships/image" Target="../media/image1096.png"/><Relationship Id="rId863" Type="http://schemas.openxmlformats.org/officeDocument/2006/relationships/customXml" Target="../ink/ink728.xml"/><Relationship Id="rId211" Type="http://schemas.openxmlformats.org/officeDocument/2006/relationships/customXml" Target="../ink/ink399.xml"/><Relationship Id="rId295" Type="http://schemas.openxmlformats.org/officeDocument/2006/relationships/customXml" Target="../ink/ink441.xml"/><Relationship Id="rId309" Type="http://schemas.openxmlformats.org/officeDocument/2006/relationships/customXml" Target="../ink/ink448.xml"/><Relationship Id="rId516" Type="http://schemas.openxmlformats.org/officeDocument/2006/relationships/customXml" Target="../ink/ink553.xml"/><Relationship Id="rId723" Type="http://schemas.openxmlformats.org/officeDocument/2006/relationships/image" Target="../media/image1129.png"/><Relationship Id="rId930" Type="http://schemas.openxmlformats.org/officeDocument/2006/relationships/image" Target="../media/image1231.png"/><Relationship Id="rId155" Type="http://schemas.openxmlformats.org/officeDocument/2006/relationships/customXml" Target="../ink/ink371.xml"/><Relationship Id="rId362" Type="http://schemas.openxmlformats.org/officeDocument/2006/relationships/customXml" Target="../ink/ink475.xml"/><Relationship Id="rId222" Type="http://schemas.openxmlformats.org/officeDocument/2006/relationships/image" Target="../media/image883.png"/><Relationship Id="rId667" Type="http://schemas.openxmlformats.org/officeDocument/2006/relationships/image" Target="../media/image1101.png"/><Relationship Id="rId874" Type="http://schemas.openxmlformats.org/officeDocument/2006/relationships/image" Target="../media/image1203.png"/><Relationship Id="rId17" Type="http://schemas.openxmlformats.org/officeDocument/2006/relationships/image" Target="../media/image781.png"/><Relationship Id="rId527" Type="http://schemas.openxmlformats.org/officeDocument/2006/relationships/image" Target="../media/image1032.png"/><Relationship Id="rId734" Type="http://schemas.openxmlformats.org/officeDocument/2006/relationships/customXml" Target="../ink/ink663.xml"/><Relationship Id="rId70" Type="http://schemas.openxmlformats.org/officeDocument/2006/relationships/customXml" Target="../ink/ink328.xml"/><Relationship Id="rId166" Type="http://schemas.openxmlformats.org/officeDocument/2006/relationships/image" Target="../media/image855.png"/><Relationship Id="rId331" Type="http://schemas.openxmlformats.org/officeDocument/2006/relationships/customXml" Target="../ink/ink459.xml"/><Relationship Id="rId373" Type="http://schemas.openxmlformats.org/officeDocument/2006/relationships/image" Target="../media/image957.png"/><Relationship Id="rId429" Type="http://schemas.openxmlformats.org/officeDocument/2006/relationships/image" Target="../media/image983.png"/><Relationship Id="rId580" Type="http://schemas.openxmlformats.org/officeDocument/2006/relationships/customXml" Target="../ink/ink585.xml"/><Relationship Id="rId636" Type="http://schemas.openxmlformats.org/officeDocument/2006/relationships/customXml" Target="../ink/ink613.xml"/><Relationship Id="rId801" Type="http://schemas.openxmlformats.org/officeDocument/2006/relationships/customXml" Target="../ink/ink697.xml"/><Relationship Id="rId1" Type="http://schemas.openxmlformats.org/officeDocument/2006/relationships/slideLayout" Target="../slideLayouts/slideLayout7.xml"/><Relationship Id="rId233" Type="http://schemas.openxmlformats.org/officeDocument/2006/relationships/customXml" Target="../ink/ink410.xml"/><Relationship Id="rId440" Type="http://schemas.openxmlformats.org/officeDocument/2006/relationships/customXml" Target="../ink/ink515.xml"/><Relationship Id="rId678" Type="http://schemas.openxmlformats.org/officeDocument/2006/relationships/customXml" Target="../ink/ink635.xml"/><Relationship Id="rId843" Type="http://schemas.openxmlformats.org/officeDocument/2006/relationships/customXml" Target="../ink/ink718.xml"/><Relationship Id="rId885" Type="http://schemas.openxmlformats.org/officeDocument/2006/relationships/customXml" Target="../ink/ink739.xml"/><Relationship Id="rId28" Type="http://schemas.openxmlformats.org/officeDocument/2006/relationships/customXml" Target="../ink/ink307.xml"/><Relationship Id="rId275" Type="http://schemas.openxmlformats.org/officeDocument/2006/relationships/customXml" Target="../ink/ink431.xml"/><Relationship Id="rId300" Type="http://schemas.openxmlformats.org/officeDocument/2006/relationships/image" Target="../media/image921.png"/><Relationship Id="rId482" Type="http://schemas.openxmlformats.org/officeDocument/2006/relationships/customXml" Target="../ink/ink536.xml"/><Relationship Id="rId538" Type="http://schemas.openxmlformats.org/officeDocument/2006/relationships/customXml" Target="../ink/ink564.xml"/><Relationship Id="rId703" Type="http://schemas.openxmlformats.org/officeDocument/2006/relationships/image" Target="../media/image1119.png"/><Relationship Id="rId745" Type="http://schemas.openxmlformats.org/officeDocument/2006/relationships/customXml" Target="../ink/ink669.xml"/><Relationship Id="rId910" Type="http://schemas.openxmlformats.org/officeDocument/2006/relationships/image" Target="../media/image1221.png"/><Relationship Id="rId81" Type="http://schemas.openxmlformats.org/officeDocument/2006/relationships/image" Target="../media/image813.png"/><Relationship Id="rId135" Type="http://schemas.openxmlformats.org/officeDocument/2006/relationships/customXml" Target="../ink/ink361.xml"/><Relationship Id="rId177" Type="http://schemas.openxmlformats.org/officeDocument/2006/relationships/customXml" Target="../ink/ink382.xml"/><Relationship Id="rId342" Type="http://schemas.openxmlformats.org/officeDocument/2006/relationships/customXml" Target="../ink/ink465.xml"/><Relationship Id="rId384" Type="http://schemas.openxmlformats.org/officeDocument/2006/relationships/image" Target="../media/image962.png"/><Relationship Id="rId591" Type="http://schemas.openxmlformats.org/officeDocument/2006/relationships/image" Target="../media/image1064.png"/><Relationship Id="rId605" Type="http://schemas.openxmlformats.org/officeDocument/2006/relationships/image" Target="../media/image1071.png"/><Relationship Id="rId787" Type="http://schemas.openxmlformats.org/officeDocument/2006/relationships/customXml" Target="../ink/ink690.xml"/><Relationship Id="rId812" Type="http://schemas.openxmlformats.org/officeDocument/2006/relationships/image" Target="../media/image1172.png"/><Relationship Id="rId202" Type="http://schemas.openxmlformats.org/officeDocument/2006/relationships/image" Target="../media/image873.png"/><Relationship Id="rId244" Type="http://schemas.openxmlformats.org/officeDocument/2006/relationships/image" Target="../media/image894.png"/><Relationship Id="rId647" Type="http://schemas.openxmlformats.org/officeDocument/2006/relationships/image" Target="../media/image1092.png"/><Relationship Id="rId689" Type="http://schemas.openxmlformats.org/officeDocument/2006/relationships/image" Target="../media/image1112.png"/><Relationship Id="rId854" Type="http://schemas.openxmlformats.org/officeDocument/2006/relationships/image" Target="../media/image1193.png"/><Relationship Id="rId896" Type="http://schemas.openxmlformats.org/officeDocument/2006/relationships/image" Target="../media/image1214.png"/><Relationship Id="rId39" Type="http://schemas.openxmlformats.org/officeDocument/2006/relationships/image" Target="../media/image792.png"/><Relationship Id="rId286" Type="http://schemas.openxmlformats.org/officeDocument/2006/relationships/image" Target="../media/image914.png"/><Relationship Id="rId451" Type="http://schemas.openxmlformats.org/officeDocument/2006/relationships/image" Target="../media/image994.png"/><Relationship Id="rId493" Type="http://schemas.openxmlformats.org/officeDocument/2006/relationships/image" Target="../media/image1015.png"/><Relationship Id="rId507" Type="http://schemas.openxmlformats.org/officeDocument/2006/relationships/image" Target="../media/image1022.png"/><Relationship Id="rId549" Type="http://schemas.openxmlformats.org/officeDocument/2006/relationships/image" Target="../media/image1043.png"/><Relationship Id="rId714" Type="http://schemas.openxmlformats.org/officeDocument/2006/relationships/customXml" Target="../ink/ink653.xml"/><Relationship Id="rId756" Type="http://schemas.openxmlformats.org/officeDocument/2006/relationships/image" Target="../media/image1145.png"/><Relationship Id="rId921" Type="http://schemas.openxmlformats.org/officeDocument/2006/relationships/customXml" Target="../ink/ink757.xml"/><Relationship Id="rId50" Type="http://schemas.openxmlformats.org/officeDocument/2006/relationships/customXml" Target="../ink/ink318.xml"/><Relationship Id="rId104" Type="http://schemas.openxmlformats.org/officeDocument/2006/relationships/image" Target="../media/image824.png"/><Relationship Id="rId146" Type="http://schemas.openxmlformats.org/officeDocument/2006/relationships/image" Target="../media/image845.png"/><Relationship Id="rId188" Type="http://schemas.openxmlformats.org/officeDocument/2006/relationships/image" Target="../media/image866.png"/><Relationship Id="rId311" Type="http://schemas.openxmlformats.org/officeDocument/2006/relationships/customXml" Target="../ink/ink449.xml"/><Relationship Id="rId353" Type="http://schemas.openxmlformats.org/officeDocument/2006/relationships/image" Target="../media/image947.png"/><Relationship Id="rId395" Type="http://schemas.openxmlformats.org/officeDocument/2006/relationships/image" Target="../media/image967.png"/><Relationship Id="rId409" Type="http://schemas.openxmlformats.org/officeDocument/2006/relationships/image" Target="../media/image974.png"/><Relationship Id="rId560" Type="http://schemas.openxmlformats.org/officeDocument/2006/relationships/customXml" Target="../ink/ink575.xml"/><Relationship Id="rId798" Type="http://schemas.openxmlformats.org/officeDocument/2006/relationships/image" Target="../media/image1166.png"/><Relationship Id="rId92" Type="http://schemas.openxmlformats.org/officeDocument/2006/relationships/customXml" Target="../ink/ink339.xml"/><Relationship Id="rId213" Type="http://schemas.openxmlformats.org/officeDocument/2006/relationships/customXml" Target="../ink/ink400.xml"/><Relationship Id="rId420" Type="http://schemas.openxmlformats.org/officeDocument/2006/relationships/customXml" Target="../ink/ink505.xml"/><Relationship Id="rId616" Type="http://schemas.openxmlformats.org/officeDocument/2006/relationships/customXml" Target="../ink/ink603.xml"/><Relationship Id="rId658" Type="http://schemas.openxmlformats.org/officeDocument/2006/relationships/image" Target="../media/image1097.png"/><Relationship Id="rId823" Type="http://schemas.openxmlformats.org/officeDocument/2006/relationships/customXml" Target="../ink/ink708.xml"/><Relationship Id="rId865" Type="http://schemas.openxmlformats.org/officeDocument/2006/relationships/customXml" Target="../ink/ink729.xml"/><Relationship Id="rId255" Type="http://schemas.openxmlformats.org/officeDocument/2006/relationships/customXml" Target="../ink/ink421.xml"/><Relationship Id="rId297" Type="http://schemas.openxmlformats.org/officeDocument/2006/relationships/customXml" Target="../ink/ink442.xml"/><Relationship Id="rId462" Type="http://schemas.openxmlformats.org/officeDocument/2006/relationships/customXml" Target="../ink/ink526.xml"/><Relationship Id="rId518" Type="http://schemas.openxmlformats.org/officeDocument/2006/relationships/customXml" Target="../ink/ink554.xml"/><Relationship Id="rId725" Type="http://schemas.openxmlformats.org/officeDocument/2006/relationships/image" Target="../media/image1130.png"/><Relationship Id="rId932" Type="http://schemas.openxmlformats.org/officeDocument/2006/relationships/image" Target="../media/image1232.png"/><Relationship Id="rId115" Type="http://schemas.openxmlformats.org/officeDocument/2006/relationships/customXml" Target="../ink/ink351.xml"/><Relationship Id="rId157" Type="http://schemas.openxmlformats.org/officeDocument/2006/relationships/customXml" Target="../ink/ink372.xml"/><Relationship Id="rId322" Type="http://schemas.openxmlformats.org/officeDocument/2006/relationships/image" Target="../media/image932.png"/><Relationship Id="rId364" Type="http://schemas.openxmlformats.org/officeDocument/2006/relationships/customXml" Target="../ink/ink476.xml"/><Relationship Id="rId767" Type="http://schemas.openxmlformats.org/officeDocument/2006/relationships/customXml" Target="../ink/ink680.xml"/><Relationship Id="rId61" Type="http://schemas.openxmlformats.org/officeDocument/2006/relationships/image" Target="../media/image803.png"/><Relationship Id="rId199" Type="http://schemas.openxmlformats.org/officeDocument/2006/relationships/customXml" Target="../ink/ink393.xml"/><Relationship Id="rId571" Type="http://schemas.openxmlformats.org/officeDocument/2006/relationships/image" Target="../media/image1054.png"/><Relationship Id="rId627" Type="http://schemas.openxmlformats.org/officeDocument/2006/relationships/image" Target="../media/image1082.png"/><Relationship Id="rId669" Type="http://schemas.openxmlformats.org/officeDocument/2006/relationships/image" Target="../media/image1102.png"/><Relationship Id="rId834" Type="http://schemas.openxmlformats.org/officeDocument/2006/relationships/image" Target="../media/image1183.png"/><Relationship Id="rId876" Type="http://schemas.openxmlformats.org/officeDocument/2006/relationships/image" Target="../media/image1204.png"/><Relationship Id="rId19" Type="http://schemas.openxmlformats.org/officeDocument/2006/relationships/image" Target="../media/image782.png"/><Relationship Id="rId224" Type="http://schemas.openxmlformats.org/officeDocument/2006/relationships/image" Target="../media/image884.png"/><Relationship Id="rId266" Type="http://schemas.openxmlformats.org/officeDocument/2006/relationships/image" Target="../media/image905.png"/><Relationship Id="rId431" Type="http://schemas.openxmlformats.org/officeDocument/2006/relationships/image" Target="../media/image984.png"/><Relationship Id="rId473" Type="http://schemas.openxmlformats.org/officeDocument/2006/relationships/image" Target="../media/image1005.png"/><Relationship Id="rId529" Type="http://schemas.openxmlformats.org/officeDocument/2006/relationships/image" Target="../media/image1033.png"/><Relationship Id="rId680" Type="http://schemas.openxmlformats.org/officeDocument/2006/relationships/customXml" Target="../ink/ink636.xml"/><Relationship Id="rId736" Type="http://schemas.openxmlformats.org/officeDocument/2006/relationships/image" Target="../media/image1135.png"/><Relationship Id="rId901" Type="http://schemas.openxmlformats.org/officeDocument/2006/relationships/customXml" Target="../ink/ink747.xml"/><Relationship Id="rId30" Type="http://schemas.openxmlformats.org/officeDocument/2006/relationships/customXml" Target="../ink/ink308.xml"/><Relationship Id="rId126" Type="http://schemas.openxmlformats.org/officeDocument/2006/relationships/image" Target="../media/image835.png"/><Relationship Id="rId168" Type="http://schemas.openxmlformats.org/officeDocument/2006/relationships/image" Target="../media/image856.png"/><Relationship Id="rId333" Type="http://schemas.openxmlformats.org/officeDocument/2006/relationships/customXml" Target="../ink/ink460.xml"/><Relationship Id="rId540" Type="http://schemas.openxmlformats.org/officeDocument/2006/relationships/customXml" Target="../ink/ink565.xml"/><Relationship Id="rId778" Type="http://schemas.openxmlformats.org/officeDocument/2006/relationships/image" Target="../media/image1156.png"/><Relationship Id="rId72" Type="http://schemas.openxmlformats.org/officeDocument/2006/relationships/customXml" Target="../ink/ink329.xml"/><Relationship Id="rId375" Type="http://schemas.openxmlformats.org/officeDocument/2006/relationships/image" Target="../media/image958.png"/><Relationship Id="rId582" Type="http://schemas.openxmlformats.org/officeDocument/2006/relationships/customXml" Target="../ink/ink586.xml"/><Relationship Id="rId638" Type="http://schemas.openxmlformats.org/officeDocument/2006/relationships/customXml" Target="../ink/ink614.xml"/><Relationship Id="rId803" Type="http://schemas.openxmlformats.org/officeDocument/2006/relationships/customXml" Target="../ink/ink698.xml"/><Relationship Id="rId845" Type="http://schemas.openxmlformats.org/officeDocument/2006/relationships/customXml" Target="../ink/ink719.xml"/><Relationship Id="rId3" Type="http://schemas.openxmlformats.org/officeDocument/2006/relationships/image" Target="../media/image774.png"/><Relationship Id="rId235" Type="http://schemas.openxmlformats.org/officeDocument/2006/relationships/customXml" Target="../ink/ink411.xml"/><Relationship Id="rId277" Type="http://schemas.openxmlformats.org/officeDocument/2006/relationships/customXml" Target="../ink/ink432.xml"/><Relationship Id="rId400" Type="http://schemas.openxmlformats.org/officeDocument/2006/relationships/customXml" Target="../ink/ink495.xml"/><Relationship Id="rId442" Type="http://schemas.openxmlformats.org/officeDocument/2006/relationships/customXml" Target="../ink/ink516.xml"/><Relationship Id="rId484" Type="http://schemas.openxmlformats.org/officeDocument/2006/relationships/customXml" Target="../ink/ink537.xml"/><Relationship Id="rId705" Type="http://schemas.openxmlformats.org/officeDocument/2006/relationships/image" Target="../media/image1120.png"/><Relationship Id="rId887" Type="http://schemas.openxmlformats.org/officeDocument/2006/relationships/customXml" Target="../ink/ink740.xml"/><Relationship Id="rId137" Type="http://schemas.openxmlformats.org/officeDocument/2006/relationships/customXml" Target="../ink/ink362.xml"/><Relationship Id="rId302" Type="http://schemas.openxmlformats.org/officeDocument/2006/relationships/image" Target="../media/image922.png"/><Relationship Id="rId344" Type="http://schemas.openxmlformats.org/officeDocument/2006/relationships/customXml" Target="../ink/ink466.xml"/><Relationship Id="rId691" Type="http://schemas.openxmlformats.org/officeDocument/2006/relationships/image" Target="../media/image1113.png"/><Relationship Id="rId747" Type="http://schemas.openxmlformats.org/officeDocument/2006/relationships/customXml" Target="../ink/ink670.xml"/><Relationship Id="rId789" Type="http://schemas.openxmlformats.org/officeDocument/2006/relationships/customXml" Target="../ink/ink691.xml"/><Relationship Id="rId912" Type="http://schemas.openxmlformats.org/officeDocument/2006/relationships/image" Target="../media/image1222.png"/><Relationship Id="rId41" Type="http://schemas.openxmlformats.org/officeDocument/2006/relationships/image" Target="../media/image793.png"/><Relationship Id="rId83" Type="http://schemas.openxmlformats.org/officeDocument/2006/relationships/image" Target="../media/image814.png"/><Relationship Id="rId179" Type="http://schemas.openxmlformats.org/officeDocument/2006/relationships/customXml" Target="../ink/ink383.xml"/><Relationship Id="rId386" Type="http://schemas.openxmlformats.org/officeDocument/2006/relationships/image" Target="../media/image963.png"/><Relationship Id="rId551" Type="http://schemas.openxmlformats.org/officeDocument/2006/relationships/image" Target="../media/image1044.png"/><Relationship Id="rId593" Type="http://schemas.openxmlformats.org/officeDocument/2006/relationships/image" Target="../media/image1065.png"/><Relationship Id="rId607" Type="http://schemas.openxmlformats.org/officeDocument/2006/relationships/image" Target="../media/image1072.png"/><Relationship Id="rId649" Type="http://schemas.openxmlformats.org/officeDocument/2006/relationships/customXml" Target="../ink/ink620.xml"/><Relationship Id="rId814" Type="http://schemas.openxmlformats.org/officeDocument/2006/relationships/image" Target="../media/image1173.png"/><Relationship Id="rId856" Type="http://schemas.openxmlformats.org/officeDocument/2006/relationships/image" Target="../media/image1194.png"/><Relationship Id="rId190" Type="http://schemas.openxmlformats.org/officeDocument/2006/relationships/image" Target="../media/image867.png"/><Relationship Id="rId204" Type="http://schemas.openxmlformats.org/officeDocument/2006/relationships/image" Target="../media/image874.png"/><Relationship Id="rId246" Type="http://schemas.openxmlformats.org/officeDocument/2006/relationships/image" Target="../media/image895.png"/><Relationship Id="rId288" Type="http://schemas.openxmlformats.org/officeDocument/2006/relationships/image" Target="../media/image915.png"/><Relationship Id="rId411" Type="http://schemas.openxmlformats.org/officeDocument/2006/relationships/image" Target="../media/image975.png"/><Relationship Id="rId453" Type="http://schemas.openxmlformats.org/officeDocument/2006/relationships/image" Target="../media/image995.png"/><Relationship Id="rId509" Type="http://schemas.openxmlformats.org/officeDocument/2006/relationships/image" Target="../media/image1023.png"/><Relationship Id="rId660" Type="http://schemas.openxmlformats.org/officeDocument/2006/relationships/image" Target="../media/image1098.png"/><Relationship Id="rId898" Type="http://schemas.openxmlformats.org/officeDocument/2006/relationships/image" Target="../media/image1215.png"/><Relationship Id="rId106" Type="http://schemas.openxmlformats.org/officeDocument/2006/relationships/image" Target="../media/image825.png"/><Relationship Id="rId313" Type="http://schemas.openxmlformats.org/officeDocument/2006/relationships/customXml" Target="../ink/ink450.xml"/><Relationship Id="rId495" Type="http://schemas.openxmlformats.org/officeDocument/2006/relationships/image" Target="../media/image1016.png"/><Relationship Id="rId716" Type="http://schemas.openxmlformats.org/officeDocument/2006/relationships/customXml" Target="../ink/ink654.xml"/><Relationship Id="rId758" Type="http://schemas.openxmlformats.org/officeDocument/2006/relationships/image" Target="../media/image1146.png"/><Relationship Id="rId923" Type="http://schemas.openxmlformats.org/officeDocument/2006/relationships/customXml" Target="../ink/ink758.xml"/><Relationship Id="rId10" Type="http://schemas.openxmlformats.org/officeDocument/2006/relationships/customXml" Target="../ink/ink298.xml"/><Relationship Id="rId52" Type="http://schemas.openxmlformats.org/officeDocument/2006/relationships/customXml" Target="../ink/ink319.xml"/><Relationship Id="rId94" Type="http://schemas.openxmlformats.org/officeDocument/2006/relationships/customXml" Target="../ink/ink340.xml"/><Relationship Id="rId148" Type="http://schemas.openxmlformats.org/officeDocument/2006/relationships/image" Target="../media/image846.png"/><Relationship Id="rId355" Type="http://schemas.openxmlformats.org/officeDocument/2006/relationships/image" Target="../media/image948.png"/><Relationship Id="rId397" Type="http://schemas.openxmlformats.org/officeDocument/2006/relationships/image" Target="../media/image968.png"/><Relationship Id="rId520" Type="http://schemas.openxmlformats.org/officeDocument/2006/relationships/customXml" Target="../ink/ink555.xml"/><Relationship Id="rId562" Type="http://schemas.openxmlformats.org/officeDocument/2006/relationships/customXml" Target="../ink/ink576.xml"/><Relationship Id="rId618" Type="http://schemas.openxmlformats.org/officeDocument/2006/relationships/customXml" Target="../ink/ink604.xml"/><Relationship Id="rId825" Type="http://schemas.openxmlformats.org/officeDocument/2006/relationships/customXml" Target="../ink/ink709.xml"/><Relationship Id="rId215" Type="http://schemas.openxmlformats.org/officeDocument/2006/relationships/customXml" Target="../ink/ink401.xml"/><Relationship Id="rId257" Type="http://schemas.openxmlformats.org/officeDocument/2006/relationships/customXml" Target="../ink/ink422.xml"/><Relationship Id="rId422" Type="http://schemas.openxmlformats.org/officeDocument/2006/relationships/customXml" Target="../ink/ink506.xml"/><Relationship Id="rId464" Type="http://schemas.openxmlformats.org/officeDocument/2006/relationships/customXml" Target="../ink/ink527.xml"/><Relationship Id="rId867" Type="http://schemas.openxmlformats.org/officeDocument/2006/relationships/customXml" Target="../ink/ink730.xml"/><Relationship Id="rId299" Type="http://schemas.openxmlformats.org/officeDocument/2006/relationships/customXml" Target="../ink/ink443.xml"/><Relationship Id="rId727" Type="http://schemas.openxmlformats.org/officeDocument/2006/relationships/image" Target="../media/image1131.png"/><Relationship Id="rId934" Type="http://schemas.openxmlformats.org/officeDocument/2006/relationships/customXml" Target="../ink/ink764.xml"/><Relationship Id="rId63" Type="http://schemas.openxmlformats.org/officeDocument/2006/relationships/image" Target="../media/image804.png"/><Relationship Id="rId159" Type="http://schemas.openxmlformats.org/officeDocument/2006/relationships/customXml" Target="../ink/ink373.xml"/><Relationship Id="rId366" Type="http://schemas.openxmlformats.org/officeDocument/2006/relationships/customXml" Target="../ink/ink477.xml"/><Relationship Id="rId573" Type="http://schemas.openxmlformats.org/officeDocument/2006/relationships/image" Target="../media/image1055.png"/><Relationship Id="rId780" Type="http://schemas.openxmlformats.org/officeDocument/2006/relationships/image" Target="../media/image1157.png"/><Relationship Id="rId226" Type="http://schemas.openxmlformats.org/officeDocument/2006/relationships/image" Target="../media/image885.png"/><Relationship Id="rId433" Type="http://schemas.openxmlformats.org/officeDocument/2006/relationships/image" Target="../media/image985.png"/><Relationship Id="rId878" Type="http://schemas.openxmlformats.org/officeDocument/2006/relationships/image" Target="../media/image1205.png"/><Relationship Id="rId640" Type="http://schemas.openxmlformats.org/officeDocument/2006/relationships/customXml" Target="../ink/ink615.xml"/><Relationship Id="rId738" Type="http://schemas.openxmlformats.org/officeDocument/2006/relationships/image" Target="../media/image1136.png"/><Relationship Id="rId74" Type="http://schemas.openxmlformats.org/officeDocument/2006/relationships/customXml" Target="../ink/ink330.xml"/><Relationship Id="rId377" Type="http://schemas.openxmlformats.org/officeDocument/2006/relationships/image" Target="../media/image959.png"/><Relationship Id="rId500" Type="http://schemas.openxmlformats.org/officeDocument/2006/relationships/customXml" Target="../ink/ink545.xml"/><Relationship Id="rId584" Type="http://schemas.openxmlformats.org/officeDocument/2006/relationships/customXml" Target="../ink/ink587.xml"/><Relationship Id="rId805" Type="http://schemas.openxmlformats.org/officeDocument/2006/relationships/customXml" Target="../ink/ink699.xml"/><Relationship Id="rId5" Type="http://schemas.openxmlformats.org/officeDocument/2006/relationships/image" Target="../media/image775.png"/><Relationship Id="rId237" Type="http://schemas.openxmlformats.org/officeDocument/2006/relationships/customXml" Target="../ink/ink412.xml"/><Relationship Id="rId791" Type="http://schemas.openxmlformats.org/officeDocument/2006/relationships/customXml" Target="../ink/ink692.xml"/><Relationship Id="rId889" Type="http://schemas.openxmlformats.org/officeDocument/2006/relationships/customXml" Target="../ink/ink741.xml"/><Relationship Id="rId444" Type="http://schemas.openxmlformats.org/officeDocument/2006/relationships/customXml" Target="../ink/ink517.xml"/><Relationship Id="rId651" Type="http://schemas.openxmlformats.org/officeDocument/2006/relationships/customXml" Target="../ink/ink621.xml"/><Relationship Id="rId749" Type="http://schemas.openxmlformats.org/officeDocument/2006/relationships/customXml" Target="../ink/ink671.xml"/><Relationship Id="rId290" Type="http://schemas.openxmlformats.org/officeDocument/2006/relationships/image" Target="../media/image916.png"/><Relationship Id="rId304" Type="http://schemas.openxmlformats.org/officeDocument/2006/relationships/image" Target="../media/image923.png"/><Relationship Id="rId388" Type="http://schemas.openxmlformats.org/officeDocument/2006/relationships/customXml" Target="../ink/ink489.xml"/><Relationship Id="rId511" Type="http://schemas.openxmlformats.org/officeDocument/2006/relationships/image" Target="../media/image1024.png"/><Relationship Id="rId609" Type="http://schemas.openxmlformats.org/officeDocument/2006/relationships/image" Target="../media/image1073.png"/><Relationship Id="rId85" Type="http://schemas.openxmlformats.org/officeDocument/2006/relationships/image" Target="../media/image815.png"/><Relationship Id="rId150" Type="http://schemas.openxmlformats.org/officeDocument/2006/relationships/image" Target="../media/image847.png"/><Relationship Id="rId595" Type="http://schemas.openxmlformats.org/officeDocument/2006/relationships/image" Target="../media/image1066.png"/><Relationship Id="rId816" Type="http://schemas.openxmlformats.org/officeDocument/2006/relationships/image" Target="../media/image1174.png"/><Relationship Id="rId248" Type="http://schemas.openxmlformats.org/officeDocument/2006/relationships/image" Target="../media/image896.png"/><Relationship Id="rId455" Type="http://schemas.openxmlformats.org/officeDocument/2006/relationships/image" Target="../media/image996.png"/><Relationship Id="rId662" Type="http://schemas.openxmlformats.org/officeDocument/2006/relationships/image" Target="../media/image1099.png"/><Relationship Id="rId12" Type="http://schemas.openxmlformats.org/officeDocument/2006/relationships/customXml" Target="../ink/ink299.xml"/><Relationship Id="rId108" Type="http://schemas.openxmlformats.org/officeDocument/2006/relationships/image" Target="../media/image826.png"/><Relationship Id="rId315" Type="http://schemas.openxmlformats.org/officeDocument/2006/relationships/customXml" Target="../ink/ink451.xml"/><Relationship Id="rId522" Type="http://schemas.openxmlformats.org/officeDocument/2006/relationships/customXml" Target="../ink/ink556.xml"/><Relationship Id="rId96" Type="http://schemas.openxmlformats.org/officeDocument/2006/relationships/customXml" Target="../ink/ink341.xml"/><Relationship Id="rId161" Type="http://schemas.openxmlformats.org/officeDocument/2006/relationships/customXml" Target="../ink/ink374.xml"/><Relationship Id="rId399" Type="http://schemas.openxmlformats.org/officeDocument/2006/relationships/image" Target="../media/image969.png"/><Relationship Id="rId827" Type="http://schemas.openxmlformats.org/officeDocument/2006/relationships/customXml" Target="../ink/ink710.xml"/><Relationship Id="rId259" Type="http://schemas.openxmlformats.org/officeDocument/2006/relationships/customXml" Target="../ink/ink423.xml"/><Relationship Id="rId466" Type="http://schemas.openxmlformats.org/officeDocument/2006/relationships/customXml" Target="../ink/ink528.xml"/><Relationship Id="rId673" Type="http://schemas.openxmlformats.org/officeDocument/2006/relationships/image" Target="../media/image1104.png"/><Relationship Id="rId880" Type="http://schemas.openxmlformats.org/officeDocument/2006/relationships/image" Target="../media/image1206.png"/><Relationship Id="rId23" Type="http://schemas.openxmlformats.org/officeDocument/2006/relationships/image" Target="../media/image784.png"/><Relationship Id="rId119" Type="http://schemas.openxmlformats.org/officeDocument/2006/relationships/customXml" Target="../ink/ink353.xml"/><Relationship Id="rId326" Type="http://schemas.openxmlformats.org/officeDocument/2006/relationships/image" Target="../media/image934.png"/><Relationship Id="rId533" Type="http://schemas.openxmlformats.org/officeDocument/2006/relationships/image" Target="../media/image1035.png"/><Relationship Id="rId740" Type="http://schemas.openxmlformats.org/officeDocument/2006/relationships/image" Target="../media/image1137.png"/><Relationship Id="rId838" Type="http://schemas.openxmlformats.org/officeDocument/2006/relationships/image" Target="../media/image1185.png"/><Relationship Id="rId172" Type="http://schemas.openxmlformats.org/officeDocument/2006/relationships/image" Target="../media/image858.png"/><Relationship Id="rId477" Type="http://schemas.openxmlformats.org/officeDocument/2006/relationships/image" Target="../media/image1007.png"/><Relationship Id="rId600" Type="http://schemas.openxmlformats.org/officeDocument/2006/relationships/customXml" Target="../ink/ink595.xml"/><Relationship Id="rId684" Type="http://schemas.openxmlformats.org/officeDocument/2006/relationships/customXml" Target="../ink/ink638.xml"/><Relationship Id="rId337" Type="http://schemas.openxmlformats.org/officeDocument/2006/relationships/customXml" Target="../ink/ink462.xml"/><Relationship Id="rId891" Type="http://schemas.openxmlformats.org/officeDocument/2006/relationships/customXml" Target="../ink/ink742.xml"/><Relationship Id="rId905" Type="http://schemas.openxmlformats.org/officeDocument/2006/relationships/customXml" Target="../ink/ink749.xml"/><Relationship Id="rId34" Type="http://schemas.openxmlformats.org/officeDocument/2006/relationships/customXml" Target="../ink/ink310.xml"/><Relationship Id="rId544" Type="http://schemas.openxmlformats.org/officeDocument/2006/relationships/customXml" Target="../ink/ink567.xml"/><Relationship Id="rId751" Type="http://schemas.openxmlformats.org/officeDocument/2006/relationships/customXml" Target="../ink/ink672.xml"/><Relationship Id="rId849" Type="http://schemas.openxmlformats.org/officeDocument/2006/relationships/customXml" Target="../ink/ink721.xml"/><Relationship Id="rId183" Type="http://schemas.openxmlformats.org/officeDocument/2006/relationships/customXml" Target="../ink/ink385.xml"/><Relationship Id="rId390" Type="http://schemas.openxmlformats.org/officeDocument/2006/relationships/customXml" Target="../ink/ink490.xml"/><Relationship Id="rId404" Type="http://schemas.openxmlformats.org/officeDocument/2006/relationships/customXml" Target="../ink/ink497.xml"/><Relationship Id="rId611" Type="http://schemas.openxmlformats.org/officeDocument/2006/relationships/image" Target="../media/image1074.png"/><Relationship Id="rId250" Type="http://schemas.openxmlformats.org/officeDocument/2006/relationships/image" Target="../media/image897.png"/><Relationship Id="rId488" Type="http://schemas.openxmlformats.org/officeDocument/2006/relationships/customXml" Target="../ink/ink539.xml"/><Relationship Id="rId695" Type="http://schemas.openxmlformats.org/officeDocument/2006/relationships/image" Target="../media/image1115.png"/><Relationship Id="rId709" Type="http://schemas.openxmlformats.org/officeDocument/2006/relationships/image" Target="../media/image1122.png"/><Relationship Id="rId916" Type="http://schemas.openxmlformats.org/officeDocument/2006/relationships/image" Target="../media/image1224.png"/><Relationship Id="rId45" Type="http://schemas.openxmlformats.org/officeDocument/2006/relationships/image" Target="../media/image795.png"/><Relationship Id="rId110" Type="http://schemas.openxmlformats.org/officeDocument/2006/relationships/image" Target="../media/image827.png"/><Relationship Id="rId348" Type="http://schemas.openxmlformats.org/officeDocument/2006/relationships/customXml" Target="../ink/ink468.xml"/><Relationship Id="rId555" Type="http://schemas.openxmlformats.org/officeDocument/2006/relationships/image" Target="../media/image1046.png"/><Relationship Id="rId762" Type="http://schemas.openxmlformats.org/officeDocument/2006/relationships/image" Target="../media/image1148.png"/><Relationship Id="rId194" Type="http://schemas.openxmlformats.org/officeDocument/2006/relationships/image" Target="../media/image869.png"/><Relationship Id="rId208" Type="http://schemas.openxmlformats.org/officeDocument/2006/relationships/image" Target="../media/image876.png"/><Relationship Id="rId415" Type="http://schemas.openxmlformats.org/officeDocument/2006/relationships/image" Target="../media/image976.png"/><Relationship Id="rId622" Type="http://schemas.openxmlformats.org/officeDocument/2006/relationships/customXml" Target="../ink/ink606.xml"/><Relationship Id="rId261" Type="http://schemas.openxmlformats.org/officeDocument/2006/relationships/customXml" Target="../ink/ink424.xml"/><Relationship Id="rId499" Type="http://schemas.openxmlformats.org/officeDocument/2006/relationships/image" Target="../media/image1018.png"/><Relationship Id="rId927" Type="http://schemas.openxmlformats.org/officeDocument/2006/relationships/customXml" Target="../ink/ink760.xml"/><Relationship Id="rId56" Type="http://schemas.openxmlformats.org/officeDocument/2006/relationships/customXml" Target="../ink/ink321.xml"/><Relationship Id="rId359" Type="http://schemas.openxmlformats.org/officeDocument/2006/relationships/image" Target="../media/image950.png"/><Relationship Id="rId566" Type="http://schemas.openxmlformats.org/officeDocument/2006/relationships/customXml" Target="../ink/ink578.xml"/><Relationship Id="rId773" Type="http://schemas.openxmlformats.org/officeDocument/2006/relationships/customXml" Target="../ink/ink683.xml"/><Relationship Id="rId121" Type="http://schemas.openxmlformats.org/officeDocument/2006/relationships/customXml" Target="../ink/ink354.xml"/><Relationship Id="rId219" Type="http://schemas.openxmlformats.org/officeDocument/2006/relationships/customXml" Target="../ink/ink403.xml"/><Relationship Id="rId426" Type="http://schemas.openxmlformats.org/officeDocument/2006/relationships/customXml" Target="../ink/ink508.xml"/><Relationship Id="rId633" Type="http://schemas.openxmlformats.org/officeDocument/2006/relationships/image" Target="../media/image1085.png"/><Relationship Id="rId840" Type="http://schemas.openxmlformats.org/officeDocument/2006/relationships/image" Target="../media/image1186.png"/><Relationship Id="rId938" Type="http://schemas.openxmlformats.org/officeDocument/2006/relationships/customXml" Target="../ink/ink766.xml"/><Relationship Id="rId67" Type="http://schemas.openxmlformats.org/officeDocument/2006/relationships/image" Target="../media/image806.png"/><Relationship Id="rId272" Type="http://schemas.openxmlformats.org/officeDocument/2006/relationships/image" Target="../media/image908.png"/><Relationship Id="rId577" Type="http://schemas.openxmlformats.org/officeDocument/2006/relationships/image" Target="../media/image1057.png"/><Relationship Id="rId700" Type="http://schemas.openxmlformats.org/officeDocument/2006/relationships/customXml" Target="../ink/ink646.xml"/><Relationship Id="rId132" Type="http://schemas.openxmlformats.org/officeDocument/2006/relationships/image" Target="../media/image838.png"/><Relationship Id="rId784" Type="http://schemas.openxmlformats.org/officeDocument/2006/relationships/image" Target="../media/image1159.png"/><Relationship Id="rId437" Type="http://schemas.openxmlformats.org/officeDocument/2006/relationships/image" Target="../media/image987.png"/><Relationship Id="rId644" Type="http://schemas.openxmlformats.org/officeDocument/2006/relationships/customXml" Target="../ink/ink617.xml"/><Relationship Id="rId851" Type="http://schemas.openxmlformats.org/officeDocument/2006/relationships/customXml" Target="../ink/ink722.xml"/><Relationship Id="rId283" Type="http://schemas.openxmlformats.org/officeDocument/2006/relationships/customXml" Target="../ink/ink435.xml"/><Relationship Id="rId490" Type="http://schemas.openxmlformats.org/officeDocument/2006/relationships/customXml" Target="../ink/ink540.xml"/><Relationship Id="rId504" Type="http://schemas.openxmlformats.org/officeDocument/2006/relationships/customXml" Target="../ink/ink547.xml"/><Relationship Id="rId711" Type="http://schemas.openxmlformats.org/officeDocument/2006/relationships/image" Target="../media/image1123.png"/><Relationship Id="rId78" Type="http://schemas.openxmlformats.org/officeDocument/2006/relationships/customXml" Target="../ink/ink332.xml"/><Relationship Id="rId143" Type="http://schemas.openxmlformats.org/officeDocument/2006/relationships/customXml" Target="../ink/ink365.xml"/><Relationship Id="rId350" Type="http://schemas.openxmlformats.org/officeDocument/2006/relationships/customXml" Target="../ink/ink469.xml"/><Relationship Id="rId588" Type="http://schemas.openxmlformats.org/officeDocument/2006/relationships/customXml" Target="../ink/ink589.xml"/><Relationship Id="rId795" Type="http://schemas.openxmlformats.org/officeDocument/2006/relationships/customXml" Target="../ink/ink694.xml"/><Relationship Id="rId809" Type="http://schemas.openxmlformats.org/officeDocument/2006/relationships/customXml" Target="../ink/ink701.xml"/><Relationship Id="rId9" Type="http://schemas.openxmlformats.org/officeDocument/2006/relationships/image" Target="../media/image777.png"/><Relationship Id="rId210" Type="http://schemas.openxmlformats.org/officeDocument/2006/relationships/image" Target="../media/image877.png"/><Relationship Id="rId448" Type="http://schemas.openxmlformats.org/officeDocument/2006/relationships/customXml" Target="../ink/ink519.xml"/><Relationship Id="rId655" Type="http://schemas.openxmlformats.org/officeDocument/2006/relationships/customXml" Target="../ink/ink623.xml"/><Relationship Id="rId862" Type="http://schemas.openxmlformats.org/officeDocument/2006/relationships/image" Target="../media/image1197.png"/><Relationship Id="rId294" Type="http://schemas.openxmlformats.org/officeDocument/2006/relationships/image" Target="../media/image918.png"/><Relationship Id="rId308" Type="http://schemas.openxmlformats.org/officeDocument/2006/relationships/image" Target="../media/image925.png"/><Relationship Id="rId515" Type="http://schemas.openxmlformats.org/officeDocument/2006/relationships/image" Target="../media/image1026.png"/><Relationship Id="rId722" Type="http://schemas.openxmlformats.org/officeDocument/2006/relationships/customXml" Target="../ink/ink657.xml"/><Relationship Id="rId89" Type="http://schemas.openxmlformats.org/officeDocument/2006/relationships/image" Target="../media/image817.png"/><Relationship Id="rId154" Type="http://schemas.openxmlformats.org/officeDocument/2006/relationships/image" Target="../media/image849.png"/><Relationship Id="rId361" Type="http://schemas.openxmlformats.org/officeDocument/2006/relationships/image" Target="../media/image951.png"/><Relationship Id="rId599" Type="http://schemas.openxmlformats.org/officeDocument/2006/relationships/image" Target="../media/image1068.png"/><Relationship Id="rId459" Type="http://schemas.openxmlformats.org/officeDocument/2006/relationships/image" Target="../media/image998.png"/><Relationship Id="rId666" Type="http://schemas.openxmlformats.org/officeDocument/2006/relationships/customXml" Target="../ink/ink629.xml"/><Relationship Id="rId873" Type="http://schemas.openxmlformats.org/officeDocument/2006/relationships/customXml" Target="../ink/ink733.xml"/><Relationship Id="rId16" Type="http://schemas.openxmlformats.org/officeDocument/2006/relationships/customXml" Target="../ink/ink301.xml"/><Relationship Id="rId221" Type="http://schemas.openxmlformats.org/officeDocument/2006/relationships/customXml" Target="../ink/ink404.xml"/><Relationship Id="rId319" Type="http://schemas.openxmlformats.org/officeDocument/2006/relationships/customXml" Target="../ink/ink453.xml"/><Relationship Id="rId526" Type="http://schemas.openxmlformats.org/officeDocument/2006/relationships/customXml" Target="../ink/ink558.xml"/><Relationship Id="rId733" Type="http://schemas.openxmlformats.org/officeDocument/2006/relationships/image" Target="../media/image1134.png"/><Relationship Id="rId165" Type="http://schemas.openxmlformats.org/officeDocument/2006/relationships/customXml" Target="../ink/ink376.xml"/><Relationship Id="rId372" Type="http://schemas.openxmlformats.org/officeDocument/2006/relationships/customXml" Target="../ink/ink480.xml"/><Relationship Id="rId677" Type="http://schemas.openxmlformats.org/officeDocument/2006/relationships/image" Target="../media/image1106.png"/><Relationship Id="rId800" Type="http://schemas.openxmlformats.org/officeDocument/2006/relationships/image" Target="../media/image1167.png"/><Relationship Id="rId232" Type="http://schemas.openxmlformats.org/officeDocument/2006/relationships/image" Target="../media/image888.png"/><Relationship Id="rId884" Type="http://schemas.openxmlformats.org/officeDocument/2006/relationships/image" Target="../media/image1208.png"/><Relationship Id="rId27" Type="http://schemas.openxmlformats.org/officeDocument/2006/relationships/image" Target="../media/image786.png"/><Relationship Id="rId537" Type="http://schemas.openxmlformats.org/officeDocument/2006/relationships/image" Target="../media/image1037.png"/><Relationship Id="rId744" Type="http://schemas.openxmlformats.org/officeDocument/2006/relationships/image" Target="../media/image1139.png"/><Relationship Id="rId80" Type="http://schemas.openxmlformats.org/officeDocument/2006/relationships/customXml" Target="../ink/ink333.xml"/><Relationship Id="rId176" Type="http://schemas.openxmlformats.org/officeDocument/2006/relationships/image" Target="../media/image860.png"/><Relationship Id="rId383" Type="http://schemas.openxmlformats.org/officeDocument/2006/relationships/customXml" Target="../ink/ink486.xml"/><Relationship Id="rId590" Type="http://schemas.openxmlformats.org/officeDocument/2006/relationships/customXml" Target="../ink/ink590.xml"/><Relationship Id="rId604" Type="http://schemas.openxmlformats.org/officeDocument/2006/relationships/customXml" Target="../ink/ink597.xml"/><Relationship Id="rId811" Type="http://schemas.openxmlformats.org/officeDocument/2006/relationships/customXml" Target="../ink/ink702.xml"/><Relationship Id="rId243" Type="http://schemas.openxmlformats.org/officeDocument/2006/relationships/customXml" Target="../ink/ink415.xml"/><Relationship Id="rId450" Type="http://schemas.openxmlformats.org/officeDocument/2006/relationships/customXml" Target="../ink/ink520.xml"/><Relationship Id="rId688" Type="http://schemas.openxmlformats.org/officeDocument/2006/relationships/customXml" Target="../ink/ink640.xml"/><Relationship Id="rId895" Type="http://schemas.openxmlformats.org/officeDocument/2006/relationships/customXml" Target="../ink/ink744.xml"/><Relationship Id="rId909" Type="http://schemas.openxmlformats.org/officeDocument/2006/relationships/customXml" Target="../ink/ink751.xml"/><Relationship Id="rId38" Type="http://schemas.openxmlformats.org/officeDocument/2006/relationships/customXml" Target="../ink/ink312.xml"/><Relationship Id="rId103" Type="http://schemas.openxmlformats.org/officeDocument/2006/relationships/customXml" Target="../ink/ink345.xml"/><Relationship Id="rId310" Type="http://schemas.openxmlformats.org/officeDocument/2006/relationships/image" Target="../media/image926.png"/><Relationship Id="rId548" Type="http://schemas.openxmlformats.org/officeDocument/2006/relationships/customXml" Target="../ink/ink569.xml"/><Relationship Id="rId755" Type="http://schemas.openxmlformats.org/officeDocument/2006/relationships/customXml" Target="../ink/ink674.xml"/><Relationship Id="rId91" Type="http://schemas.openxmlformats.org/officeDocument/2006/relationships/image" Target="../media/image818.png"/><Relationship Id="rId187" Type="http://schemas.openxmlformats.org/officeDocument/2006/relationships/customXml" Target="../ink/ink387.xml"/><Relationship Id="rId394" Type="http://schemas.openxmlformats.org/officeDocument/2006/relationships/customXml" Target="../ink/ink492.xml"/><Relationship Id="rId408" Type="http://schemas.openxmlformats.org/officeDocument/2006/relationships/customXml" Target="../ink/ink499.xml"/><Relationship Id="rId615" Type="http://schemas.openxmlformats.org/officeDocument/2006/relationships/image" Target="../media/image1076.png"/><Relationship Id="rId822" Type="http://schemas.openxmlformats.org/officeDocument/2006/relationships/image" Target="../media/image1177.png"/><Relationship Id="rId254" Type="http://schemas.openxmlformats.org/officeDocument/2006/relationships/image" Target="../media/image899.png"/><Relationship Id="rId699" Type="http://schemas.openxmlformats.org/officeDocument/2006/relationships/image" Target="../media/image1117.png"/><Relationship Id="rId49" Type="http://schemas.openxmlformats.org/officeDocument/2006/relationships/image" Target="../media/image797.png"/><Relationship Id="rId114" Type="http://schemas.openxmlformats.org/officeDocument/2006/relationships/image" Target="../media/image829.png"/><Relationship Id="rId461" Type="http://schemas.openxmlformats.org/officeDocument/2006/relationships/image" Target="../media/image999.png"/><Relationship Id="rId559" Type="http://schemas.openxmlformats.org/officeDocument/2006/relationships/image" Target="../media/image1048.png"/><Relationship Id="rId766" Type="http://schemas.openxmlformats.org/officeDocument/2006/relationships/image" Target="../media/image1150.png"/><Relationship Id="rId198" Type="http://schemas.openxmlformats.org/officeDocument/2006/relationships/image" Target="../media/image871.png"/><Relationship Id="rId321" Type="http://schemas.openxmlformats.org/officeDocument/2006/relationships/customXml" Target="../ink/ink454.xml"/><Relationship Id="rId419" Type="http://schemas.openxmlformats.org/officeDocument/2006/relationships/image" Target="../media/image978.png"/><Relationship Id="rId626" Type="http://schemas.openxmlformats.org/officeDocument/2006/relationships/customXml" Target="../ink/ink608.xml"/><Relationship Id="rId833" Type="http://schemas.openxmlformats.org/officeDocument/2006/relationships/customXml" Target="../ink/ink713.xml"/><Relationship Id="rId265" Type="http://schemas.openxmlformats.org/officeDocument/2006/relationships/customXml" Target="../ink/ink426.xml"/><Relationship Id="rId472" Type="http://schemas.openxmlformats.org/officeDocument/2006/relationships/customXml" Target="../ink/ink531.xml"/><Relationship Id="rId900" Type="http://schemas.openxmlformats.org/officeDocument/2006/relationships/image" Target="../media/image1216.png"/><Relationship Id="rId125" Type="http://schemas.openxmlformats.org/officeDocument/2006/relationships/customXml" Target="../ink/ink356.xml"/><Relationship Id="rId332" Type="http://schemas.openxmlformats.org/officeDocument/2006/relationships/image" Target="../media/image937.png"/><Relationship Id="rId777" Type="http://schemas.openxmlformats.org/officeDocument/2006/relationships/customXml" Target="../ink/ink685.xml"/><Relationship Id="rId637" Type="http://schemas.openxmlformats.org/officeDocument/2006/relationships/image" Target="../media/image1087.png"/><Relationship Id="rId844" Type="http://schemas.openxmlformats.org/officeDocument/2006/relationships/image" Target="../media/image1188.png"/><Relationship Id="rId276" Type="http://schemas.openxmlformats.org/officeDocument/2006/relationships/image" Target="../media/image910.png"/><Relationship Id="rId483" Type="http://schemas.openxmlformats.org/officeDocument/2006/relationships/image" Target="../media/image1010.png"/><Relationship Id="rId690" Type="http://schemas.openxmlformats.org/officeDocument/2006/relationships/customXml" Target="../ink/ink641.xml"/><Relationship Id="rId704" Type="http://schemas.openxmlformats.org/officeDocument/2006/relationships/customXml" Target="../ink/ink648.xml"/><Relationship Id="rId911" Type="http://schemas.openxmlformats.org/officeDocument/2006/relationships/customXml" Target="../ink/ink752.xml"/><Relationship Id="rId40" Type="http://schemas.openxmlformats.org/officeDocument/2006/relationships/customXml" Target="../ink/ink313.xml"/><Relationship Id="rId136" Type="http://schemas.openxmlformats.org/officeDocument/2006/relationships/image" Target="../media/image840.png"/><Relationship Id="rId343" Type="http://schemas.openxmlformats.org/officeDocument/2006/relationships/image" Target="../media/image942.png"/><Relationship Id="rId550" Type="http://schemas.openxmlformats.org/officeDocument/2006/relationships/customXml" Target="../ink/ink570.xml"/><Relationship Id="rId788" Type="http://schemas.openxmlformats.org/officeDocument/2006/relationships/image" Target="../media/image1161.png"/><Relationship Id="rId203" Type="http://schemas.openxmlformats.org/officeDocument/2006/relationships/customXml" Target="../ink/ink395.xml"/><Relationship Id="rId648" Type="http://schemas.openxmlformats.org/officeDocument/2006/relationships/customXml" Target="../ink/ink619.xml"/><Relationship Id="rId855" Type="http://schemas.openxmlformats.org/officeDocument/2006/relationships/customXml" Target="../ink/ink724.xml"/><Relationship Id="rId287" Type="http://schemas.openxmlformats.org/officeDocument/2006/relationships/customXml" Target="../ink/ink437.xml"/><Relationship Id="rId410" Type="http://schemas.openxmlformats.org/officeDocument/2006/relationships/customXml" Target="../ink/ink500.xml"/><Relationship Id="rId494" Type="http://schemas.openxmlformats.org/officeDocument/2006/relationships/customXml" Target="../ink/ink542.xml"/><Relationship Id="rId508" Type="http://schemas.openxmlformats.org/officeDocument/2006/relationships/customXml" Target="../ink/ink549.xml"/><Relationship Id="rId715" Type="http://schemas.openxmlformats.org/officeDocument/2006/relationships/image" Target="../media/image1125.png"/><Relationship Id="rId922" Type="http://schemas.openxmlformats.org/officeDocument/2006/relationships/image" Target="../media/image1227.png"/><Relationship Id="rId147" Type="http://schemas.openxmlformats.org/officeDocument/2006/relationships/customXml" Target="../ink/ink367.xml"/><Relationship Id="rId354" Type="http://schemas.openxmlformats.org/officeDocument/2006/relationships/customXml" Target="../ink/ink471.xml"/><Relationship Id="rId799" Type="http://schemas.openxmlformats.org/officeDocument/2006/relationships/customXml" Target="../ink/ink696.xml"/><Relationship Id="rId51" Type="http://schemas.openxmlformats.org/officeDocument/2006/relationships/image" Target="../media/image798.png"/><Relationship Id="rId561" Type="http://schemas.openxmlformats.org/officeDocument/2006/relationships/image" Target="../media/image1049.png"/><Relationship Id="rId659" Type="http://schemas.openxmlformats.org/officeDocument/2006/relationships/customXml" Target="../ink/ink625.xml"/><Relationship Id="rId866" Type="http://schemas.openxmlformats.org/officeDocument/2006/relationships/image" Target="../media/image1199.png"/><Relationship Id="rId214" Type="http://schemas.openxmlformats.org/officeDocument/2006/relationships/image" Target="../media/image879.png"/><Relationship Id="rId298" Type="http://schemas.openxmlformats.org/officeDocument/2006/relationships/image" Target="../media/image920.png"/><Relationship Id="rId421" Type="http://schemas.openxmlformats.org/officeDocument/2006/relationships/image" Target="../media/image979.png"/><Relationship Id="rId519" Type="http://schemas.openxmlformats.org/officeDocument/2006/relationships/image" Target="../media/image1028.png"/><Relationship Id="rId158" Type="http://schemas.openxmlformats.org/officeDocument/2006/relationships/image" Target="../media/image851.png"/><Relationship Id="rId726" Type="http://schemas.openxmlformats.org/officeDocument/2006/relationships/customXml" Target="../ink/ink659.xml"/><Relationship Id="rId933" Type="http://schemas.openxmlformats.org/officeDocument/2006/relationships/customXml" Target="../ink/ink763.xml"/><Relationship Id="rId62" Type="http://schemas.openxmlformats.org/officeDocument/2006/relationships/customXml" Target="../ink/ink324.xml"/><Relationship Id="rId365" Type="http://schemas.openxmlformats.org/officeDocument/2006/relationships/image" Target="../media/image953.png"/><Relationship Id="rId572" Type="http://schemas.openxmlformats.org/officeDocument/2006/relationships/customXml" Target="../ink/ink581.xml"/><Relationship Id="rId225" Type="http://schemas.openxmlformats.org/officeDocument/2006/relationships/customXml" Target="../ink/ink406.xml"/><Relationship Id="rId432" Type="http://schemas.openxmlformats.org/officeDocument/2006/relationships/customXml" Target="../ink/ink511.xml"/><Relationship Id="rId877" Type="http://schemas.openxmlformats.org/officeDocument/2006/relationships/customXml" Target="../ink/ink735.xml"/><Relationship Id="rId737" Type="http://schemas.openxmlformats.org/officeDocument/2006/relationships/customXml" Target="../ink/ink665.xml"/><Relationship Id="rId73" Type="http://schemas.openxmlformats.org/officeDocument/2006/relationships/image" Target="../media/image809.png"/><Relationship Id="rId169" Type="http://schemas.openxmlformats.org/officeDocument/2006/relationships/customXml" Target="../ink/ink378.xml"/><Relationship Id="rId376" Type="http://schemas.openxmlformats.org/officeDocument/2006/relationships/customXml" Target="../ink/ink482.xml"/><Relationship Id="rId583" Type="http://schemas.openxmlformats.org/officeDocument/2006/relationships/image" Target="../media/image1060.png"/><Relationship Id="rId790" Type="http://schemas.openxmlformats.org/officeDocument/2006/relationships/image" Target="../media/image1162.png"/><Relationship Id="rId804" Type="http://schemas.openxmlformats.org/officeDocument/2006/relationships/image" Target="../media/image629.png"/><Relationship Id="rId4" Type="http://schemas.openxmlformats.org/officeDocument/2006/relationships/customXml" Target="../ink/ink295.xml"/><Relationship Id="rId236" Type="http://schemas.openxmlformats.org/officeDocument/2006/relationships/image" Target="../media/image890.png"/><Relationship Id="rId443" Type="http://schemas.openxmlformats.org/officeDocument/2006/relationships/image" Target="../media/image990.png"/><Relationship Id="rId650" Type="http://schemas.openxmlformats.org/officeDocument/2006/relationships/image" Target="../media/image1093.png"/><Relationship Id="rId888" Type="http://schemas.openxmlformats.org/officeDocument/2006/relationships/image" Target="../media/image1210.png"/><Relationship Id="rId303" Type="http://schemas.openxmlformats.org/officeDocument/2006/relationships/customXml" Target="../ink/ink445.xml"/><Relationship Id="rId748" Type="http://schemas.openxmlformats.org/officeDocument/2006/relationships/image" Target="../media/image1141.png"/><Relationship Id="rId84" Type="http://schemas.openxmlformats.org/officeDocument/2006/relationships/customXml" Target="../ink/ink335.xml"/><Relationship Id="rId387" Type="http://schemas.openxmlformats.org/officeDocument/2006/relationships/customXml" Target="../ink/ink488.xml"/><Relationship Id="rId510" Type="http://schemas.openxmlformats.org/officeDocument/2006/relationships/customXml" Target="../ink/ink550.xml"/><Relationship Id="rId594" Type="http://schemas.openxmlformats.org/officeDocument/2006/relationships/customXml" Target="../ink/ink592.xml"/><Relationship Id="rId608" Type="http://schemas.openxmlformats.org/officeDocument/2006/relationships/customXml" Target="../ink/ink599.xml"/><Relationship Id="rId815" Type="http://schemas.openxmlformats.org/officeDocument/2006/relationships/customXml" Target="../ink/ink704.xml"/><Relationship Id="rId247" Type="http://schemas.openxmlformats.org/officeDocument/2006/relationships/customXml" Target="../ink/ink417.xml"/><Relationship Id="rId899" Type="http://schemas.openxmlformats.org/officeDocument/2006/relationships/customXml" Target="../ink/ink746.xml"/><Relationship Id="rId107" Type="http://schemas.openxmlformats.org/officeDocument/2006/relationships/customXml" Target="../ink/ink347.xml"/><Relationship Id="rId454" Type="http://schemas.openxmlformats.org/officeDocument/2006/relationships/customXml" Target="../ink/ink522.xml"/><Relationship Id="rId661" Type="http://schemas.openxmlformats.org/officeDocument/2006/relationships/customXml" Target="../ink/ink626.xml"/><Relationship Id="rId759" Type="http://schemas.openxmlformats.org/officeDocument/2006/relationships/customXml" Target="../ink/ink676.xml"/><Relationship Id="rId11" Type="http://schemas.openxmlformats.org/officeDocument/2006/relationships/image" Target="../media/image778.png"/><Relationship Id="rId314" Type="http://schemas.openxmlformats.org/officeDocument/2006/relationships/image" Target="../media/image928.png"/><Relationship Id="rId398" Type="http://schemas.openxmlformats.org/officeDocument/2006/relationships/customXml" Target="../ink/ink494.xml"/><Relationship Id="rId521" Type="http://schemas.openxmlformats.org/officeDocument/2006/relationships/image" Target="../media/image1029.png"/><Relationship Id="rId619" Type="http://schemas.openxmlformats.org/officeDocument/2006/relationships/image" Target="../media/image1078.png"/><Relationship Id="rId95" Type="http://schemas.openxmlformats.org/officeDocument/2006/relationships/image" Target="../media/image820.png"/><Relationship Id="rId160" Type="http://schemas.openxmlformats.org/officeDocument/2006/relationships/image" Target="../media/image852.png"/><Relationship Id="rId826" Type="http://schemas.openxmlformats.org/officeDocument/2006/relationships/image" Target="../media/image1179.png"/><Relationship Id="rId258" Type="http://schemas.openxmlformats.org/officeDocument/2006/relationships/image" Target="../media/image901.png"/><Relationship Id="rId465" Type="http://schemas.openxmlformats.org/officeDocument/2006/relationships/image" Target="../media/image1001.png"/><Relationship Id="rId672" Type="http://schemas.openxmlformats.org/officeDocument/2006/relationships/customXml" Target="../ink/ink632.xml"/><Relationship Id="rId22" Type="http://schemas.openxmlformats.org/officeDocument/2006/relationships/customXml" Target="../ink/ink304.xml"/><Relationship Id="rId118" Type="http://schemas.openxmlformats.org/officeDocument/2006/relationships/image" Target="../media/image831.png"/><Relationship Id="rId325" Type="http://schemas.openxmlformats.org/officeDocument/2006/relationships/customXml" Target="../ink/ink456.xml"/><Relationship Id="rId532" Type="http://schemas.openxmlformats.org/officeDocument/2006/relationships/customXml" Target="../ink/ink561.xml"/><Relationship Id="rId171" Type="http://schemas.openxmlformats.org/officeDocument/2006/relationships/customXml" Target="../ink/ink379.xml"/><Relationship Id="rId837" Type="http://schemas.openxmlformats.org/officeDocument/2006/relationships/customXml" Target="../ink/ink715.xml"/><Relationship Id="rId269" Type="http://schemas.openxmlformats.org/officeDocument/2006/relationships/customXml" Target="../ink/ink428.xml"/><Relationship Id="rId476" Type="http://schemas.openxmlformats.org/officeDocument/2006/relationships/customXml" Target="../ink/ink533.xml"/><Relationship Id="rId683" Type="http://schemas.openxmlformats.org/officeDocument/2006/relationships/image" Target="../media/image1109.png"/><Relationship Id="rId890" Type="http://schemas.openxmlformats.org/officeDocument/2006/relationships/image" Target="../media/image1211.png"/><Relationship Id="rId904" Type="http://schemas.openxmlformats.org/officeDocument/2006/relationships/image" Target="../media/image1218.png"/><Relationship Id="rId33" Type="http://schemas.openxmlformats.org/officeDocument/2006/relationships/image" Target="../media/image789.png"/><Relationship Id="rId129" Type="http://schemas.openxmlformats.org/officeDocument/2006/relationships/customXml" Target="../ink/ink358.xml"/><Relationship Id="rId336" Type="http://schemas.openxmlformats.org/officeDocument/2006/relationships/image" Target="../media/image939.png"/><Relationship Id="rId543" Type="http://schemas.openxmlformats.org/officeDocument/2006/relationships/image" Target="../media/image1040.png"/><Relationship Id="rId182" Type="http://schemas.openxmlformats.org/officeDocument/2006/relationships/image" Target="../media/image863.png"/><Relationship Id="rId403" Type="http://schemas.openxmlformats.org/officeDocument/2006/relationships/image" Target="../media/image971.png"/><Relationship Id="rId750" Type="http://schemas.openxmlformats.org/officeDocument/2006/relationships/image" Target="../media/image1142.png"/><Relationship Id="rId848" Type="http://schemas.openxmlformats.org/officeDocument/2006/relationships/image" Target="../media/image1190.png"/><Relationship Id="rId487" Type="http://schemas.openxmlformats.org/officeDocument/2006/relationships/image" Target="../media/image1012.png"/><Relationship Id="rId610" Type="http://schemas.openxmlformats.org/officeDocument/2006/relationships/customXml" Target="../ink/ink600.xml"/><Relationship Id="rId694" Type="http://schemas.openxmlformats.org/officeDocument/2006/relationships/customXml" Target="../ink/ink643.xml"/><Relationship Id="rId708" Type="http://schemas.openxmlformats.org/officeDocument/2006/relationships/customXml" Target="../ink/ink650.xml"/><Relationship Id="rId915" Type="http://schemas.openxmlformats.org/officeDocument/2006/relationships/customXml" Target="../ink/ink754.xml"/><Relationship Id="rId347" Type="http://schemas.openxmlformats.org/officeDocument/2006/relationships/image" Target="../media/image944.png"/><Relationship Id="rId44" Type="http://schemas.openxmlformats.org/officeDocument/2006/relationships/customXml" Target="../ink/ink315.xml"/><Relationship Id="rId554" Type="http://schemas.openxmlformats.org/officeDocument/2006/relationships/customXml" Target="../ink/ink572.xml"/><Relationship Id="rId761" Type="http://schemas.openxmlformats.org/officeDocument/2006/relationships/customXml" Target="../ink/ink677.xml"/><Relationship Id="rId859" Type="http://schemas.openxmlformats.org/officeDocument/2006/relationships/customXml" Target="../ink/ink726.xml"/><Relationship Id="rId193" Type="http://schemas.openxmlformats.org/officeDocument/2006/relationships/customXml" Target="../ink/ink390.xml"/><Relationship Id="rId207" Type="http://schemas.openxmlformats.org/officeDocument/2006/relationships/customXml" Target="../ink/ink397.xml"/><Relationship Id="rId414" Type="http://schemas.openxmlformats.org/officeDocument/2006/relationships/customXml" Target="../ink/ink502.xml"/><Relationship Id="rId498" Type="http://schemas.openxmlformats.org/officeDocument/2006/relationships/customXml" Target="../ink/ink544.xml"/><Relationship Id="rId621" Type="http://schemas.openxmlformats.org/officeDocument/2006/relationships/image" Target="../media/image1079.png"/><Relationship Id="rId260" Type="http://schemas.openxmlformats.org/officeDocument/2006/relationships/image" Target="../media/image902.png"/><Relationship Id="rId719" Type="http://schemas.openxmlformats.org/officeDocument/2006/relationships/image" Target="../media/image1127.png"/><Relationship Id="rId926" Type="http://schemas.openxmlformats.org/officeDocument/2006/relationships/image" Target="../media/image1229.png"/><Relationship Id="rId55" Type="http://schemas.openxmlformats.org/officeDocument/2006/relationships/image" Target="../media/image800.png"/><Relationship Id="rId120" Type="http://schemas.openxmlformats.org/officeDocument/2006/relationships/image" Target="../media/image832.png"/><Relationship Id="rId358" Type="http://schemas.openxmlformats.org/officeDocument/2006/relationships/customXml" Target="../ink/ink473.xml"/><Relationship Id="rId565" Type="http://schemas.openxmlformats.org/officeDocument/2006/relationships/image" Target="../media/image1051.png"/><Relationship Id="rId772" Type="http://schemas.openxmlformats.org/officeDocument/2006/relationships/image" Target="../media/image1153.png"/><Relationship Id="rId218" Type="http://schemas.openxmlformats.org/officeDocument/2006/relationships/image" Target="../media/image881.png"/><Relationship Id="rId425" Type="http://schemas.openxmlformats.org/officeDocument/2006/relationships/image" Target="../media/image981.png"/><Relationship Id="rId632" Type="http://schemas.openxmlformats.org/officeDocument/2006/relationships/customXml" Target="../ink/ink611.xml"/><Relationship Id="rId271" Type="http://schemas.openxmlformats.org/officeDocument/2006/relationships/customXml" Target="../ink/ink429.xml"/><Relationship Id="rId937" Type="http://schemas.openxmlformats.org/officeDocument/2006/relationships/image" Target="../media/image1234.png"/><Relationship Id="rId66" Type="http://schemas.openxmlformats.org/officeDocument/2006/relationships/customXml" Target="../ink/ink326.xml"/><Relationship Id="rId131" Type="http://schemas.openxmlformats.org/officeDocument/2006/relationships/customXml" Target="../ink/ink359.xml"/><Relationship Id="rId369" Type="http://schemas.openxmlformats.org/officeDocument/2006/relationships/image" Target="../media/image955.png"/><Relationship Id="rId576" Type="http://schemas.openxmlformats.org/officeDocument/2006/relationships/customXml" Target="../ink/ink583.xml"/><Relationship Id="rId783" Type="http://schemas.openxmlformats.org/officeDocument/2006/relationships/customXml" Target="../ink/ink688.xml"/><Relationship Id="rId229" Type="http://schemas.openxmlformats.org/officeDocument/2006/relationships/customXml" Target="../ink/ink408.xml"/><Relationship Id="rId436" Type="http://schemas.openxmlformats.org/officeDocument/2006/relationships/customXml" Target="../ink/ink513.xml"/><Relationship Id="rId643" Type="http://schemas.openxmlformats.org/officeDocument/2006/relationships/image" Target="../media/image1090.png"/><Relationship Id="rId850" Type="http://schemas.openxmlformats.org/officeDocument/2006/relationships/image" Target="../media/image1191.png"/><Relationship Id="rId77" Type="http://schemas.openxmlformats.org/officeDocument/2006/relationships/image" Target="../media/image811.png"/><Relationship Id="rId282" Type="http://schemas.openxmlformats.org/officeDocument/2006/relationships/image" Target="../media/image39.png"/><Relationship Id="rId503" Type="http://schemas.openxmlformats.org/officeDocument/2006/relationships/image" Target="../media/image1020.png"/><Relationship Id="rId587" Type="http://schemas.openxmlformats.org/officeDocument/2006/relationships/image" Target="../media/image1062.png"/><Relationship Id="rId710" Type="http://schemas.openxmlformats.org/officeDocument/2006/relationships/customXml" Target="../ink/ink651.xml"/><Relationship Id="rId808" Type="http://schemas.openxmlformats.org/officeDocument/2006/relationships/image" Target="../media/image1170.png"/><Relationship Id="rId8" Type="http://schemas.openxmlformats.org/officeDocument/2006/relationships/customXml" Target="../ink/ink297.xml"/><Relationship Id="rId142" Type="http://schemas.openxmlformats.org/officeDocument/2006/relationships/image" Target="../media/image843.png"/><Relationship Id="rId447" Type="http://schemas.openxmlformats.org/officeDocument/2006/relationships/image" Target="../media/image992.png"/><Relationship Id="rId794" Type="http://schemas.openxmlformats.org/officeDocument/2006/relationships/image" Target="../media/image1164.png"/><Relationship Id="rId654" Type="http://schemas.openxmlformats.org/officeDocument/2006/relationships/image" Target="../media/image1095.png"/><Relationship Id="rId861" Type="http://schemas.openxmlformats.org/officeDocument/2006/relationships/customXml" Target="../ink/ink727.xml"/><Relationship Id="rId293" Type="http://schemas.openxmlformats.org/officeDocument/2006/relationships/customXml" Target="../ink/ink440.xml"/><Relationship Id="rId307" Type="http://schemas.openxmlformats.org/officeDocument/2006/relationships/customXml" Target="../ink/ink447.xml"/><Relationship Id="rId514" Type="http://schemas.openxmlformats.org/officeDocument/2006/relationships/customXml" Target="../ink/ink552.xml"/><Relationship Id="rId721" Type="http://schemas.openxmlformats.org/officeDocument/2006/relationships/image" Target="../media/image1128.png"/><Relationship Id="rId88" Type="http://schemas.openxmlformats.org/officeDocument/2006/relationships/customXml" Target="../ink/ink337.xml"/><Relationship Id="rId153" Type="http://schemas.openxmlformats.org/officeDocument/2006/relationships/customXml" Target="../ink/ink370.xml"/><Relationship Id="rId360" Type="http://schemas.openxmlformats.org/officeDocument/2006/relationships/customXml" Target="../ink/ink474.xml"/><Relationship Id="rId598" Type="http://schemas.openxmlformats.org/officeDocument/2006/relationships/customXml" Target="../ink/ink594.xml"/><Relationship Id="rId819" Type="http://schemas.openxmlformats.org/officeDocument/2006/relationships/customXml" Target="../ink/ink706.xml"/><Relationship Id="rId220" Type="http://schemas.openxmlformats.org/officeDocument/2006/relationships/image" Target="../media/image882.png"/><Relationship Id="rId458" Type="http://schemas.openxmlformats.org/officeDocument/2006/relationships/customXml" Target="../ink/ink524.xml"/><Relationship Id="rId665" Type="http://schemas.openxmlformats.org/officeDocument/2006/relationships/customXml" Target="../ink/ink628.xml"/><Relationship Id="rId872" Type="http://schemas.openxmlformats.org/officeDocument/2006/relationships/image" Target="../media/image1202.png"/><Relationship Id="rId15" Type="http://schemas.openxmlformats.org/officeDocument/2006/relationships/image" Target="../media/image780.png"/><Relationship Id="rId318" Type="http://schemas.openxmlformats.org/officeDocument/2006/relationships/image" Target="../media/image930.png"/><Relationship Id="rId525" Type="http://schemas.openxmlformats.org/officeDocument/2006/relationships/image" Target="../media/image1031.png"/><Relationship Id="rId732" Type="http://schemas.openxmlformats.org/officeDocument/2006/relationships/customXml" Target="../ink/ink662.xml"/><Relationship Id="rId99" Type="http://schemas.openxmlformats.org/officeDocument/2006/relationships/image" Target="../media/image822.png"/><Relationship Id="rId164" Type="http://schemas.openxmlformats.org/officeDocument/2006/relationships/image" Target="../media/image854.png"/><Relationship Id="rId371" Type="http://schemas.openxmlformats.org/officeDocument/2006/relationships/image" Target="../media/image956.png"/><Relationship Id="rId469" Type="http://schemas.openxmlformats.org/officeDocument/2006/relationships/image" Target="../media/image1003.png"/><Relationship Id="rId676" Type="http://schemas.openxmlformats.org/officeDocument/2006/relationships/customXml" Target="../ink/ink634.xml"/><Relationship Id="rId883" Type="http://schemas.openxmlformats.org/officeDocument/2006/relationships/customXml" Target="../ink/ink738.xml"/><Relationship Id="rId26" Type="http://schemas.openxmlformats.org/officeDocument/2006/relationships/customXml" Target="../ink/ink306.xml"/><Relationship Id="rId231" Type="http://schemas.openxmlformats.org/officeDocument/2006/relationships/customXml" Target="../ink/ink409.xml"/><Relationship Id="rId329" Type="http://schemas.openxmlformats.org/officeDocument/2006/relationships/customXml" Target="../ink/ink458.xml"/><Relationship Id="rId536" Type="http://schemas.openxmlformats.org/officeDocument/2006/relationships/customXml" Target="../ink/ink563.xml"/><Relationship Id="rId175" Type="http://schemas.openxmlformats.org/officeDocument/2006/relationships/customXml" Target="../ink/ink381.xml"/><Relationship Id="rId743" Type="http://schemas.openxmlformats.org/officeDocument/2006/relationships/customXml" Target="../ink/ink668.xml"/><Relationship Id="rId382" Type="http://schemas.openxmlformats.org/officeDocument/2006/relationships/image" Target="../media/image961.png"/><Relationship Id="rId603" Type="http://schemas.openxmlformats.org/officeDocument/2006/relationships/image" Target="../media/image1070.png"/><Relationship Id="rId687" Type="http://schemas.openxmlformats.org/officeDocument/2006/relationships/image" Target="../media/image1111.png"/><Relationship Id="rId810" Type="http://schemas.openxmlformats.org/officeDocument/2006/relationships/image" Target="../media/image1171.png"/><Relationship Id="rId908" Type="http://schemas.openxmlformats.org/officeDocument/2006/relationships/image" Target="../media/image1220.png"/><Relationship Id="rId242" Type="http://schemas.openxmlformats.org/officeDocument/2006/relationships/image" Target="../media/image893.png"/><Relationship Id="rId894" Type="http://schemas.openxmlformats.org/officeDocument/2006/relationships/image" Target="../media/image1213.png"/><Relationship Id="rId37" Type="http://schemas.openxmlformats.org/officeDocument/2006/relationships/image" Target="../media/image791.png"/><Relationship Id="rId102" Type="http://schemas.openxmlformats.org/officeDocument/2006/relationships/image" Target="../media/image823.png"/><Relationship Id="rId547" Type="http://schemas.openxmlformats.org/officeDocument/2006/relationships/image" Target="../media/image1042.png"/><Relationship Id="rId754" Type="http://schemas.openxmlformats.org/officeDocument/2006/relationships/image" Target="../media/image1144.png"/><Relationship Id="rId90" Type="http://schemas.openxmlformats.org/officeDocument/2006/relationships/customXml" Target="../ink/ink338.xml"/><Relationship Id="rId186" Type="http://schemas.openxmlformats.org/officeDocument/2006/relationships/image" Target="../media/image865.png"/><Relationship Id="rId393" Type="http://schemas.openxmlformats.org/officeDocument/2006/relationships/image" Target="../media/image966.png"/><Relationship Id="rId407" Type="http://schemas.openxmlformats.org/officeDocument/2006/relationships/image" Target="../media/image973.png"/><Relationship Id="rId614" Type="http://schemas.openxmlformats.org/officeDocument/2006/relationships/customXml" Target="../ink/ink602.xml"/><Relationship Id="rId821" Type="http://schemas.openxmlformats.org/officeDocument/2006/relationships/customXml" Target="../ink/ink707.xml"/><Relationship Id="rId253" Type="http://schemas.openxmlformats.org/officeDocument/2006/relationships/customXml" Target="../ink/ink420.xml"/><Relationship Id="rId460" Type="http://schemas.openxmlformats.org/officeDocument/2006/relationships/customXml" Target="../ink/ink525.xml"/><Relationship Id="rId698" Type="http://schemas.openxmlformats.org/officeDocument/2006/relationships/customXml" Target="../ink/ink645.xml"/><Relationship Id="rId919" Type="http://schemas.openxmlformats.org/officeDocument/2006/relationships/customXml" Target="../ink/ink756.xml"/><Relationship Id="rId48" Type="http://schemas.openxmlformats.org/officeDocument/2006/relationships/customXml" Target="../ink/ink317.xml"/><Relationship Id="rId113" Type="http://schemas.openxmlformats.org/officeDocument/2006/relationships/customXml" Target="../ink/ink350.xml"/><Relationship Id="rId320" Type="http://schemas.openxmlformats.org/officeDocument/2006/relationships/image" Target="../media/image931.png"/><Relationship Id="rId558" Type="http://schemas.openxmlformats.org/officeDocument/2006/relationships/customXml" Target="../ink/ink574.xml"/><Relationship Id="rId765" Type="http://schemas.openxmlformats.org/officeDocument/2006/relationships/customXml" Target="../ink/ink679.xml"/><Relationship Id="rId197" Type="http://schemas.openxmlformats.org/officeDocument/2006/relationships/customXml" Target="../ink/ink392.xml"/><Relationship Id="rId418" Type="http://schemas.openxmlformats.org/officeDocument/2006/relationships/customXml" Target="../ink/ink504.xml"/><Relationship Id="rId625" Type="http://schemas.openxmlformats.org/officeDocument/2006/relationships/image" Target="../media/image1081.png"/><Relationship Id="rId832" Type="http://schemas.openxmlformats.org/officeDocument/2006/relationships/image" Target="../media/image1182.png"/><Relationship Id="rId264" Type="http://schemas.openxmlformats.org/officeDocument/2006/relationships/image" Target="../media/image904.png"/><Relationship Id="rId471" Type="http://schemas.openxmlformats.org/officeDocument/2006/relationships/image" Target="../media/image1004.png"/><Relationship Id="rId59" Type="http://schemas.openxmlformats.org/officeDocument/2006/relationships/image" Target="../media/image802.png"/><Relationship Id="rId124" Type="http://schemas.openxmlformats.org/officeDocument/2006/relationships/image" Target="../media/image834.png"/><Relationship Id="rId569" Type="http://schemas.openxmlformats.org/officeDocument/2006/relationships/image" Target="../media/image1053.png"/><Relationship Id="rId776" Type="http://schemas.openxmlformats.org/officeDocument/2006/relationships/image" Target="../media/image1155.png"/></Relationships>
</file>

<file path=ppt/slides/_rels/slide7.xml.rels><?xml version="1.0" encoding="UTF-8" standalone="yes"?>
<Relationships xmlns="http://schemas.openxmlformats.org/package/2006/relationships"><Relationship Id="rId117" Type="http://schemas.openxmlformats.org/officeDocument/2006/relationships/image" Target="../media/image1291.png"/><Relationship Id="rId671" Type="http://schemas.openxmlformats.org/officeDocument/2006/relationships/customXml" Target="../ink/ink1108.xml"/><Relationship Id="rId769" Type="http://schemas.openxmlformats.org/officeDocument/2006/relationships/customXml" Target="../ink/ink1158.xml"/><Relationship Id="rId976" Type="http://schemas.openxmlformats.org/officeDocument/2006/relationships/customXml" Target="../ink/ink1262.xml"/><Relationship Id="rId21" Type="http://schemas.openxmlformats.org/officeDocument/2006/relationships/image" Target="../media/image1244.png"/><Relationship Id="rId324" Type="http://schemas.openxmlformats.org/officeDocument/2006/relationships/customXml" Target="../ink/ink929.xml"/><Relationship Id="rId531" Type="http://schemas.openxmlformats.org/officeDocument/2006/relationships/customXml" Target="../ink/ink1036.xml"/><Relationship Id="rId629" Type="http://schemas.openxmlformats.org/officeDocument/2006/relationships/customXml" Target="../ink/ink1087.xml"/><Relationship Id="rId170" Type="http://schemas.openxmlformats.org/officeDocument/2006/relationships/customXml" Target="../ink/ink852.xml"/><Relationship Id="rId836" Type="http://schemas.openxmlformats.org/officeDocument/2006/relationships/image" Target="../media/image1641.png"/><Relationship Id="rId1021" Type="http://schemas.openxmlformats.org/officeDocument/2006/relationships/customXml" Target="../ink/ink1285.xml"/><Relationship Id="rId268" Type="http://schemas.openxmlformats.org/officeDocument/2006/relationships/customXml" Target="../ink/ink901.xml"/><Relationship Id="rId475" Type="http://schemas.openxmlformats.org/officeDocument/2006/relationships/customXml" Target="../ink/ink1008.xml"/><Relationship Id="rId682" Type="http://schemas.openxmlformats.org/officeDocument/2006/relationships/customXml" Target="../ink/ink1114.xml"/><Relationship Id="rId903" Type="http://schemas.openxmlformats.org/officeDocument/2006/relationships/customXml" Target="../ink/ink1225.xml"/><Relationship Id="rId32" Type="http://schemas.openxmlformats.org/officeDocument/2006/relationships/customXml" Target="../ink/ink782.xml"/><Relationship Id="rId128" Type="http://schemas.openxmlformats.org/officeDocument/2006/relationships/customXml" Target="../ink/ink831.xml"/><Relationship Id="rId335" Type="http://schemas.openxmlformats.org/officeDocument/2006/relationships/customXml" Target="../ink/ink935.xml"/><Relationship Id="rId542" Type="http://schemas.openxmlformats.org/officeDocument/2006/relationships/customXml" Target="../ink/ink1042.xml"/><Relationship Id="rId987" Type="http://schemas.openxmlformats.org/officeDocument/2006/relationships/customXml" Target="../ink/ink1268.xml"/><Relationship Id="rId181" Type="http://schemas.openxmlformats.org/officeDocument/2006/relationships/image" Target="../media/image1322.png"/><Relationship Id="rId402" Type="http://schemas.openxmlformats.org/officeDocument/2006/relationships/customXml" Target="../ink/ink970.xml"/><Relationship Id="rId847" Type="http://schemas.openxmlformats.org/officeDocument/2006/relationships/customXml" Target="../ink/ink1197.xml"/><Relationship Id="rId279" Type="http://schemas.openxmlformats.org/officeDocument/2006/relationships/image" Target="../media/image1371.png"/><Relationship Id="rId486" Type="http://schemas.openxmlformats.org/officeDocument/2006/relationships/image" Target="../media/image1471.png"/><Relationship Id="rId693" Type="http://schemas.openxmlformats.org/officeDocument/2006/relationships/image" Target="../media/image1570.png"/><Relationship Id="rId707" Type="http://schemas.openxmlformats.org/officeDocument/2006/relationships/image" Target="../media/image1577.png"/><Relationship Id="rId914" Type="http://schemas.openxmlformats.org/officeDocument/2006/relationships/image" Target="../media/image1679.png"/><Relationship Id="rId43" Type="http://schemas.openxmlformats.org/officeDocument/2006/relationships/image" Target="../media/image1255.png"/><Relationship Id="rId139" Type="http://schemas.openxmlformats.org/officeDocument/2006/relationships/image" Target="../media/image1302.png"/><Relationship Id="rId346" Type="http://schemas.openxmlformats.org/officeDocument/2006/relationships/customXml" Target="../ink/ink941.xml"/><Relationship Id="rId553" Type="http://schemas.openxmlformats.org/officeDocument/2006/relationships/image" Target="../media/image1504.png"/><Relationship Id="rId760" Type="http://schemas.openxmlformats.org/officeDocument/2006/relationships/customXml" Target="../ink/ink1153.xml"/><Relationship Id="rId998" Type="http://schemas.openxmlformats.org/officeDocument/2006/relationships/image" Target="../media/image1720.png"/><Relationship Id="rId192" Type="http://schemas.openxmlformats.org/officeDocument/2006/relationships/customXml" Target="../ink/ink863.xml"/><Relationship Id="rId206" Type="http://schemas.openxmlformats.org/officeDocument/2006/relationships/customXml" Target="../ink/ink870.xml"/><Relationship Id="rId413" Type="http://schemas.openxmlformats.org/officeDocument/2006/relationships/customXml" Target="../ink/ink976.xml"/><Relationship Id="rId858" Type="http://schemas.openxmlformats.org/officeDocument/2006/relationships/image" Target="../media/image1652.png"/><Relationship Id="rId497" Type="http://schemas.openxmlformats.org/officeDocument/2006/relationships/customXml" Target="../ink/ink1019.xml"/><Relationship Id="rId620" Type="http://schemas.openxmlformats.org/officeDocument/2006/relationships/image" Target="../media/image1535.png"/><Relationship Id="rId718" Type="http://schemas.openxmlformats.org/officeDocument/2006/relationships/customXml" Target="../ink/ink1132.xml"/><Relationship Id="rId925" Type="http://schemas.openxmlformats.org/officeDocument/2006/relationships/image" Target="../media/image1684.png"/><Relationship Id="rId357" Type="http://schemas.openxmlformats.org/officeDocument/2006/relationships/customXml" Target="../ink/ink947.xml"/><Relationship Id="rId54" Type="http://schemas.openxmlformats.org/officeDocument/2006/relationships/image" Target="../media/image1260.png"/><Relationship Id="rId217" Type="http://schemas.openxmlformats.org/officeDocument/2006/relationships/image" Target="../media/image1340.png"/><Relationship Id="rId564" Type="http://schemas.openxmlformats.org/officeDocument/2006/relationships/image" Target="../media/image1509.png"/><Relationship Id="rId771" Type="http://schemas.openxmlformats.org/officeDocument/2006/relationships/customXml" Target="../ink/ink1159.xml"/><Relationship Id="rId869" Type="http://schemas.openxmlformats.org/officeDocument/2006/relationships/customXml" Target="../ink/ink1208.xml"/><Relationship Id="rId424" Type="http://schemas.openxmlformats.org/officeDocument/2006/relationships/image" Target="../media/image1441.png"/><Relationship Id="rId631" Type="http://schemas.openxmlformats.org/officeDocument/2006/relationships/customXml" Target="../ink/ink1088.xml"/><Relationship Id="rId729" Type="http://schemas.openxmlformats.org/officeDocument/2006/relationships/image" Target="../media/image1588.png"/><Relationship Id="rId270" Type="http://schemas.openxmlformats.org/officeDocument/2006/relationships/customXml" Target="../ink/ink902.xml"/><Relationship Id="rId936" Type="http://schemas.openxmlformats.org/officeDocument/2006/relationships/customXml" Target="../ink/ink1242.xml"/><Relationship Id="rId65" Type="http://schemas.openxmlformats.org/officeDocument/2006/relationships/customXml" Target="../ink/ink799.xml"/><Relationship Id="rId130" Type="http://schemas.openxmlformats.org/officeDocument/2006/relationships/customXml" Target="../ink/ink832.xml"/><Relationship Id="rId368" Type="http://schemas.openxmlformats.org/officeDocument/2006/relationships/image" Target="../media/image1414.png"/><Relationship Id="rId575" Type="http://schemas.openxmlformats.org/officeDocument/2006/relationships/image" Target="../media/image1514.png"/><Relationship Id="rId782" Type="http://schemas.openxmlformats.org/officeDocument/2006/relationships/image" Target="../media/image1614.png"/><Relationship Id="rId228" Type="http://schemas.openxmlformats.org/officeDocument/2006/relationships/customXml" Target="../ink/ink881.xml"/><Relationship Id="rId435" Type="http://schemas.openxmlformats.org/officeDocument/2006/relationships/customXml" Target="../ink/ink987.xml"/><Relationship Id="rId642" Type="http://schemas.openxmlformats.org/officeDocument/2006/relationships/image" Target="../media/image1546.png"/><Relationship Id="rId281" Type="http://schemas.openxmlformats.org/officeDocument/2006/relationships/image" Target="../media/image1372.png"/><Relationship Id="rId502" Type="http://schemas.openxmlformats.org/officeDocument/2006/relationships/image" Target="../media/image1479.png"/><Relationship Id="rId947" Type="http://schemas.openxmlformats.org/officeDocument/2006/relationships/image" Target="../media/image1695.png"/><Relationship Id="rId76" Type="http://schemas.openxmlformats.org/officeDocument/2006/relationships/image" Target="../media/image1271.png"/><Relationship Id="rId141" Type="http://schemas.openxmlformats.org/officeDocument/2006/relationships/image" Target="../media/image1303.png"/><Relationship Id="rId379" Type="http://schemas.openxmlformats.org/officeDocument/2006/relationships/image" Target="../media/image1419.png"/><Relationship Id="rId586" Type="http://schemas.openxmlformats.org/officeDocument/2006/relationships/customXml" Target="../ink/ink1065.xml"/><Relationship Id="rId793" Type="http://schemas.openxmlformats.org/officeDocument/2006/relationships/customXml" Target="../ink/ink1170.xml"/><Relationship Id="rId807" Type="http://schemas.openxmlformats.org/officeDocument/2006/relationships/customXml" Target="../ink/ink1177.xml"/><Relationship Id="rId7" Type="http://schemas.openxmlformats.org/officeDocument/2006/relationships/image" Target="../media/image1237.png"/><Relationship Id="rId239" Type="http://schemas.openxmlformats.org/officeDocument/2006/relationships/image" Target="../media/image1351.png"/><Relationship Id="rId446" Type="http://schemas.openxmlformats.org/officeDocument/2006/relationships/customXml" Target="../ink/ink993.xml"/><Relationship Id="rId653" Type="http://schemas.openxmlformats.org/officeDocument/2006/relationships/customXml" Target="../ink/ink1099.xml"/><Relationship Id="rId292" Type="http://schemas.openxmlformats.org/officeDocument/2006/relationships/customXml" Target="../ink/ink913.xml"/><Relationship Id="rId306" Type="http://schemas.openxmlformats.org/officeDocument/2006/relationships/customXml" Target="../ink/ink920.xml"/><Relationship Id="rId860" Type="http://schemas.openxmlformats.org/officeDocument/2006/relationships/image" Target="../media/image1653.png"/><Relationship Id="rId958" Type="http://schemas.openxmlformats.org/officeDocument/2006/relationships/customXml" Target="../ink/ink1253.xml"/><Relationship Id="rId87" Type="http://schemas.openxmlformats.org/officeDocument/2006/relationships/image" Target="../media/image1276.png"/><Relationship Id="rId513" Type="http://schemas.openxmlformats.org/officeDocument/2006/relationships/customXml" Target="../ink/ink1027.xml"/><Relationship Id="rId597" Type="http://schemas.openxmlformats.org/officeDocument/2006/relationships/image" Target="../media/image1525.png"/><Relationship Id="rId720" Type="http://schemas.openxmlformats.org/officeDocument/2006/relationships/customXml" Target="../ink/ink1133.xml"/><Relationship Id="rId818" Type="http://schemas.openxmlformats.org/officeDocument/2006/relationships/image" Target="../media/image1632.png"/><Relationship Id="rId152" Type="http://schemas.openxmlformats.org/officeDocument/2006/relationships/customXml" Target="../ink/ink843.xml"/><Relationship Id="rId457" Type="http://schemas.openxmlformats.org/officeDocument/2006/relationships/customXml" Target="../ink/ink999.xml"/><Relationship Id="rId1003" Type="http://schemas.openxmlformats.org/officeDocument/2006/relationships/customXml" Target="../ink/ink1276.xml"/><Relationship Id="rId664" Type="http://schemas.openxmlformats.org/officeDocument/2006/relationships/image" Target="../media/image1556.png"/><Relationship Id="rId871" Type="http://schemas.openxmlformats.org/officeDocument/2006/relationships/customXml" Target="../ink/ink1209.xml"/><Relationship Id="rId969" Type="http://schemas.openxmlformats.org/officeDocument/2006/relationships/image" Target="../media/image1706.png"/><Relationship Id="rId14" Type="http://schemas.openxmlformats.org/officeDocument/2006/relationships/customXml" Target="../ink/ink773.xml"/><Relationship Id="rId317" Type="http://schemas.openxmlformats.org/officeDocument/2006/relationships/image" Target="../media/image1390.png"/><Relationship Id="rId524" Type="http://schemas.openxmlformats.org/officeDocument/2006/relationships/image" Target="../media/image1490.png"/><Relationship Id="rId731" Type="http://schemas.openxmlformats.org/officeDocument/2006/relationships/image" Target="../media/image1589.png"/><Relationship Id="rId98" Type="http://schemas.openxmlformats.org/officeDocument/2006/relationships/customXml" Target="../ink/ink816.xml"/><Relationship Id="rId163" Type="http://schemas.openxmlformats.org/officeDocument/2006/relationships/image" Target="../media/image1313.png"/><Relationship Id="rId370" Type="http://schemas.openxmlformats.org/officeDocument/2006/relationships/customXml" Target="../ink/ink954.xml"/><Relationship Id="rId829" Type="http://schemas.openxmlformats.org/officeDocument/2006/relationships/customXml" Target="../ink/ink1188.xml"/><Relationship Id="rId1014" Type="http://schemas.openxmlformats.org/officeDocument/2006/relationships/image" Target="../media/image1728.png"/><Relationship Id="rId230" Type="http://schemas.openxmlformats.org/officeDocument/2006/relationships/customXml" Target="../ink/ink882.xml"/><Relationship Id="rId468" Type="http://schemas.openxmlformats.org/officeDocument/2006/relationships/image" Target="../media/image1462.png"/><Relationship Id="rId675" Type="http://schemas.openxmlformats.org/officeDocument/2006/relationships/customXml" Target="../ink/ink1110.xml"/><Relationship Id="rId882" Type="http://schemas.openxmlformats.org/officeDocument/2006/relationships/image" Target="../media/image1664.png"/><Relationship Id="rId25" Type="http://schemas.openxmlformats.org/officeDocument/2006/relationships/image" Target="../media/image1246.png"/><Relationship Id="rId328" Type="http://schemas.openxmlformats.org/officeDocument/2006/relationships/customXml" Target="../ink/ink931.xml"/><Relationship Id="rId535" Type="http://schemas.openxmlformats.org/officeDocument/2006/relationships/customXml" Target="../ink/ink1038.xml"/><Relationship Id="rId742" Type="http://schemas.openxmlformats.org/officeDocument/2006/relationships/customXml" Target="../ink/ink1144.xml"/><Relationship Id="rId174" Type="http://schemas.openxmlformats.org/officeDocument/2006/relationships/customXml" Target="../ink/ink854.xml"/><Relationship Id="rId381" Type="http://schemas.openxmlformats.org/officeDocument/2006/relationships/image" Target="../media/image1420.png"/><Relationship Id="rId602" Type="http://schemas.openxmlformats.org/officeDocument/2006/relationships/customXml" Target="../ink/ink1073.xml"/><Relationship Id="rId241" Type="http://schemas.openxmlformats.org/officeDocument/2006/relationships/image" Target="../media/image1352.png"/><Relationship Id="rId479" Type="http://schemas.openxmlformats.org/officeDocument/2006/relationships/customXml" Target="../ink/ink1010.xml"/><Relationship Id="rId686" Type="http://schemas.openxmlformats.org/officeDocument/2006/relationships/customXml" Target="../ink/ink1116.xml"/><Relationship Id="rId893" Type="http://schemas.openxmlformats.org/officeDocument/2006/relationships/customXml" Target="../ink/ink1220.xml"/><Relationship Id="rId907" Type="http://schemas.openxmlformats.org/officeDocument/2006/relationships/customXml" Target="../ink/ink1227.xml"/><Relationship Id="rId36" Type="http://schemas.openxmlformats.org/officeDocument/2006/relationships/customXml" Target="../ink/ink784.xml"/><Relationship Id="rId339" Type="http://schemas.openxmlformats.org/officeDocument/2006/relationships/image" Target="../media/image1400.png"/><Relationship Id="rId546" Type="http://schemas.openxmlformats.org/officeDocument/2006/relationships/customXml" Target="../ink/ink1044.xml"/><Relationship Id="rId753" Type="http://schemas.openxmlformats.org/officeDocument/2006/relationships/image" Target="../media/image1600.png"/><Relationship Id="rId101" Type="http://schemas.openxmlformats.org/officeDocument/2006/relationships/image" Target="../media/image1283.png"/><Relationship Id="rId185" Type="http://schemas.openxmlformats.org/officeDocument/2006/relationships/image" Target="../media/image1324.png"/><Relationship Id="rId406" Type="http://schemas.openxmlformats.org/officeDocument/2006/relationships/customXml" Target="../ink/ink972.xml"/><Relationship Id="rId960" Type="http://schemas.openxmlformats.org/officeDocument/2006/relationships/customXml" Target="../ink/ink1254.xml"/><Relationship Id="rId392" Type="http://schemas.openxmlformats.org/officeDocument/2006/relationships/customXml" Target="../ink/ink965.xml"/><Relationship Id="rId613" Type="http://schemas.openxmlformats.org/officeDocument/2006/relationships/customXml" Target="../ink/ink1079.xml"/><Relationship Id="rId697" Type="http://schemas.openxmlformats.org/officeDocument/2006/relationships/image" Target="../media/image1572.png"/><Relationship Id="rId820" Type="http://schemas.openxmlformats.org/officeDocument/2006/relationships/image" Target="../media/image1633.png"/><Relationship Id="rId918" Type="http://schemas.openxmlformats.org/officeDocument/2006/relationships/customXml" Target="../ink/ink1233.xml"/><Relationship Id="rId252" Type="http://schemas.openxmlformats.org/officeDocument/2006/relationships/customXml" Target="../ink/ink893.xml"/><Relationship Id="rId47" Type="http://schemas.openxmlformats.org/officeDocument/2006/relationships/image" Target="../media/image1257.png"/><Relationship Id="rId112" Type="http://schemas.openxmlformats.org/officeDocument/2006/relationships/customXml" Target="../ink/ink823.xml"/><Relationship Id="rId557" Type="http://schemas.openxmlformats.org/officeDocument/2006/relationships/customXml" Target="../ink/ink1050.xml"/><Relationship Id="rId764" Type="http://schemas.openxmlformats.org/officeDocument/2006/relationships/customXml" Target="../ink/ink1155.xml"/><Relationship Id="rId971" Type="http://schemas.openxmlformats.org/officeDocument/2006/relationships/image" Target="../media/image1707.png"/><Relationship Id="rId196" Type="http://schemas.openxmlformats.org/officeDocument/2006/relationships/customXml" Target="../ink/ink865.xml"/><Relationship Id="rId417" Type="http://schemas.openxmlformats.org/officeDocument/2006/relationships/customXml" Target="../ink/ink978.xml"/><Relationship Id="rId624" Type="http://schemas.openxmlformats.org/officeDocument/2006/relationships/image" Target="../media/image1537.png"/><Relationship Id="rId831" Type="http://schemas.openxmlformats.org/officeDocument/2006/relationships/customXml" Target="../ink/ink1189.xml"/><Relationship Id="rId263" Type="http://schemas.openxmlformats.org/officeDocument/2006/relationships/image" Target="../media/image1363.png"/><Relationship Id="rId470" Type="http://schemas.openxmlformats.org/officeDocument/2006/relationships/image" Target="../media/image1463.png"/><Relationship Id="rId929" Type="http://schemas.openxmlformats.org/officeDocument/2006/relationships/image" Target="../media/image1686.png"/><Relationship Id="rId58" Type="http://schemas.openxmlformats.org/officeDocument/2006/relationships/image" Target="../media/image1262.png"/><Relationship Id="rId123" Type="http://schemas.openxmlformats.org/officeDocument/2006/relationships/image" Target="../media/image1294.png"/><Relationship Id="rId330" Type="http://schemas.openxmlformats.org/officeDocument/2006/relationships/customXml" Target="../ink/ink932.xml"/><Relationship Id="rId568" Type="http://schemas.openxmlformats.org/officeDocument/2006/relationships/image" Target="../media/image1511.png"/><Relationship Id="rId775" Type="http://schemas.openxmlformats.org/officeDocument/2006/relationships/customXml" Target="../ink/ink1161.xml"/><Relationship Id="rId982" Type="http://schemas.openxmlformats.org/officeDocument/2006/relationships/image" Target="../media/image1712.png"/><Relationship Id="rId428" Type="http://schemas.openxmlformats.org/officeDocument/2006/relationships/image" Target="../media/image1443.png"/><Relationship Id="rId635" Type="http://schemas.openxmlformats.org/officeDocument/2006/relationships/customXml" Target="../ink/ink1090.xml"/><Relationship Id="rId842" Type="http://schemas.openxmlformats.org/officeDocument/2006/relationships/image" Target="../media/image1644.png"/><Relationship Id="rId274" Type="http://schemas.openxmlformats.org/officeDocument/2006/relationships/customXml" Target="../ink/ink904.xml"/><Relationship Id="rId481" Type="http://schemas.openxmlformats.org/officeDocument/2006/relationships/customXml" Target="../ink/ink1011.xml"/><Relationship Id="rId702" Type="http://schemas.openxmlformats.org/officeDocument/2006/relationships/customXml" Target="../ink/ink1124.xml"/><Relationship Id="rId69" Type="http://schemas.openxmlformats.org/officeDocument/2006/relationships/customXml" Target="../ink/ink801.xml"/><Relationship Id="rId134" Type="http://schemas.openxmlformats.org/officeDocument/2006/relationships/customXml" Target="../ink/ink834.xml"/><Relationship Id="rId579" Type="http://schemas.openxmlformats.org/officeDocument/2006/relationships/image" Target="../media/image1516.png"/><Relationship Id="rId786" Type="http://schemas.openxmlformats.org/officeDocument/2006/relationships/image" Target="../media/image1616.png"/><Relationship Id="rId993" Type="http://schemas.openxmlformats.org/officeDocument/2006/relationships/customXml" Target="../ink/ink1271.xml"/><Relationship Id="rId341" Type="http://schemas.openxmlformats.org/officeDocument/2006/relationships/image" Target="../media/image1401.png"/><Relationship Id="rId439" Type="http://schemas.openxmlformats.org/officeDocument/2006/relationships/image" Target="../media/image1448.png"/><Relationship Id="rId646" Type="http://schemas.openxmlformats.org/officeDocument/2006/relationships/image" Target="../media/image1548.png"/><Relationship Id="rId201" Type="http://schemas.openxmlformats.org/officeDocument/2006/relationships/image" Target="../media/image1332.png"/><Relationship Id="rId285" Type="http://schemas.openxmlformats.org/officeDocument/2006/relationships/image" Target="../media/image1374.png"/><Relationship Id="rId506" Type="http://schemas.openxmlformats.org/officeDocument/2006/relationships/image" Target="../media/image1481.png"/><Relationship Id="rId853" Type="http://schemas.openxmlformats.org/officeDocument/2006/relationships/customXml" Target="../ink/ink1200.xml"/><Relationship Id="rId492" Type="http://schemas.openxmlformats.org/officeDocument/2006/relationships/image" Target="../media/image1474.png"/><Relationship Id="rId713" Type="http://schemas.openxmlformats.org/officeDocument/2006/relationships/image" Target="../media/image1580.png"/><Relationship Id="rId797" Type="http://schemas.openxmlformats.org/officeDocument/2006/relationships/customXml" Target="../ink/ink1172.xml"/><Relationship Id="rId920" Type="http://schemas.openxmlformats.org/officeDocument/2006/relationships/customXml" Target="../ink/ink1234.xml"/><Relationship Id="rId145" Type="http://schemas.openxmlformats.org/officeDocument/2006/relationships/image" Target="../media/image1305.png"/><Relationship Id="rId352" Type="http://schemas.openxmlformats.org/officeDocument/2006/relationships/customXml" Target="../ink/ink944.xml"/><Relationship Id="rId212" Type="http://schemas.openxmlformats.org/officeDocument/2006/relationships/customXml" Target="../ink/ink873.xml"/><Relationship Id="rId657" Type="http://schemas.openxmlformats.org/officeDocument/2006/relationships/customXml" Target="../ink/ink1101.xml"/><Relationship Id="rId864" Type="http://schemas.openxmlformats.org/officeDocument/2006/relationships/image" Target="../media/image1655.png"/><Relationship Id="rId296" Type="http://schemas.openxmlformats.org/officeDocument/2006/relationships/customXml" Target="../ink/ink915.xml"/><Relationship Id="rId517" Type="http://schemas.openxmlformats.org/officeDocument/2006/relationships/customXml" Target="../ink/ink1029.xml"/><Relationship Id="rId724" Type="http://schemas.openxmlformats.org/officeDocument/2006/relationships/customXml" Target="../ink/ink1135.xml"/><Relationship Id="rId931" Type="http://schemas.openxmlformats.org/officeDocument/2006/relationships/image" Target="../media/image1687.png"/><Relationship Id="rId60" Type="http://schemas.openxmlformats.org/officeDocument/2006/relationships/image" Target="../media/image1263.png"/><Relationship Id="rId156" Type="http://schemas.openxmlformats.org/officeDocument/2006/relationships/customXml" Target="../ink/ink845.xml"/><Relationship Id="rId363" Type="http://schemas.openxmlformats.org/officeDocument/2006/relationships/customXml" Target="../ink/ink950.xml"/><Relationship Id="rId570" Type="http://schemas.openxmlformats.org/officeDocument/2006/relationships/customXml" Target="../ink/ink1057.xml"/><Relationship Id="rId1007" Type="http://schemas.openxmlformats.org/officeDocument/2006/relationships/customXml" Target="../ink/ink1278.xml"/><Relationship Id="rId223" Type="http://schemas.openxmlformats.org/officeDocument/2006/relationships/image" Target="../media/image1343.png"/><Relationship Id="rId430" Type="http://schemas.openxmlformats.org/officeDocument/2006/relationships/image" Target="../media/image1444.png"/><Relationship Id="rId668" Type="http://schemas.openxmlformats.org/officeDocument/2006/relationships/image" Target="../media/image1558.png"/><Relationship Id="rId875" Type="http://schemas.openxmlformats.org/officeDocument/2006/relationships/customXml" Target="../ink/ink1211.xml"/><Relationship Id="rId18" Type="http://schemas.openxmlformats.org/officeDocument/2006/relationships/customXml" Target="../ink/ink775.xml"/><Relationship Id="rId528" Type="http://schemas.openxmlformats.org/officeDocument/2006/relationships/image" Target="../media/image1492.png"/><Relationship Id="rId735" Type="http://schemas.openxmlformats.org/officeDocument/2006/relationships/image" Target="../media/image1591.png"/><Relationship Id="rId942" Type="http://schemas.openxmlformats.org/officeDocument/2006/relationships/customXml" Target="../ink/ink1245.xml"/><Relationship Id="rId167" Type="http://schemas.openxmlformats.org/officeDocument/2006/relationships/image" Target="../media/image1315.png"/><Relationship Id="rId374" Type="http://schemas.openxmlformats.org/officeDocument/2006/relationships/customXml" Target="../ink/ink956.xml"/><Relationship Id="rId581" Type="http://schemas.openxmlformats.org/officeDocument/2006/relationships/image" Target="../media/image1517.png"/><Relationship Id="rId1018" Type="http://schemas.openxmlformats.org/officeDocument/2006/relationships/image" Target="../media/image1730.png"/><Relationship Id="rId71" Type="http://schemas.openxmlformats.org/officeDocument/2006/relationships/customXml" Target="../ink/ink802.xml"/><Relationship Id="rId234" Type="http://schemas.openxmlformats.org/officeDocument/2006/relationships/customXml" Target="../ink/ink884.xml"/><Relationship Id="rId679" Type="http://schemas.openxmlformats.org/officeDocument/2006/relationships/customXml" Target="../ink/ink1112.xml"/><Relationship Id="rId802" Type="http://schemas.openxmlformats.org/officeDocument/2006/relationships/image" Target="../media/image1624.png"/><Relationship Id="rId886" Type="http://schemas.openxmlformats.org/officeDocument/2006/relationships/image" Target="../media/image1665.png"/><Relationship Id="rId2" Type="http://schemas.openxmlformats.org/officeDocument/2006/relationships/customXml" Target="../ink/ink767.xml"/><Relationship Id="rId29" Type="http://schemas.openxmlformats.org/officeDocument/2006/relationships/image" Target="../media/image1248.png"/><Relationship Id="rId441" Type="http://schemas.openxmlformats.org/officeDocument/2006/relationships/image" Target="../media/image1449.png"/><Relationship Id="rId539" Type="http://schemas.openxmlformats.org/officeDocument/2006/relationships/image" Target="../media/image1497.png"/><Relationship Id="rId746" Type="http://schemas.openxmlformats.org/officeDocument/2006/relationships/customXml" Target="../ink/ink1146.xml"/><Relationship Id="rId178" Type="http://schemas.openxmlformats.org/officeDocument/2006/relationships/customXml" Target="../ink/ink856.xml"/><Relationship Id="rId301" Type="http://schemas.openxmlformats.org/officeDocument/2006/relationships/image" Target="../media/image1382.png"/><Relationship Id="rId953" Type="http://schemas.openxmlformats.org/officeDocument/2006/relationships/image" Target="../media/image1698.png"/><Relationship Id="rId82" Type="http://schemas.openxmlformats.org/officeDocument/2006/relationships/image" Target="../media/image1274.png"/><Relationship Id="rId385" Type="http://schemas.openxmlformats.org/officeDocument/2006/relationships/image" Target="../media/image1422.png"/><Relationship Id="rId592" Type="http://schemas.openxmlformats.org/officeDocument/2006/relationships/customXml" Target="../ink/ink1068.xml"/><Relationship Id="rId606" Type="http://schemas.openxmlformats.org/officeDocument/2006/relationships/customXml" Target="../ink/ink1075.xml"/><Relationship Id="rId813" Type="http://schemas.openxmlformats.org/officeDocument/2006/relationships/customXml" Target="../ink/ink1180.xml"/><Relationship Id="rId245" Type="http://schemas.openxmlformats.org/officeDocument/2006/relationships/image" Target="../media/image1354.png"/><Relationship Id="rId452" Type="http://schemas.openxmlformats.org/officeDocument/2006/relationships/customXml" Target="../ink/ink996.xml"/><Relationship Id="rId897" Type="http://schemas.openxmlformats.org/officeDocument/2006/relationships/customXml" Target="../ink/ink1222.xml"/><Relationship Id="rId105" Type="http://schemas.openxmlformats.org/officeDocument/2006/relationships/image" Target="../media/image1285.png"/><Relationship Id="rId312" Type="http://schemas.openxmlformats.org/officeDocument/2006/relationships/customXml" Target="../ink/ink923.xml"/><Relationship Id="rId757" Type="http://schemas.openxmlformats.org/officeDocument/2006/relationships/image" Target="../media/image1602.png"/><Relationship Id="rId964" Type="http://schemas.openxmlformats.org/officeDocument/2006/relationships/customXml" Target="../ink/ink1256.xml"/><Relationship Id="rId93" Type="http://schemas.openxmlformats.org/officeDocument/2006/relationships/image" Target="../media/image1279.png"/><Relationship Id="rId189" Type="http://schemas.openxmlformats.org/officeDocument/2006/relationships/image" Target="../media/image1326.png"/><Relationship Id="rId396" Type="http://schemas.openxmlformats.org/officeDocument/2006/relationships/customXml" Target="../ink/ink967.xml"/><Relationship Id="rId617" Type="http://schemas.openxmlformats.org/officeDocument/2006/relationships/customXml" Target="../ink/ink1081.xml"/><Relationship Id="rId824" Type="http://schemas.openxmlformats.org/officeDocument/2006/relationships/image" Target="../media/image1635.png"/><Relationship Id="rId256" Type="http://schemas.openxmlformats.org/officeDocument/2006/relationships/customXml" Target="../ink/ink895.xml"/><Relationship Id="rId463" Type="http://schemas.openxmlformats.org/officeDocument/2006/relationships/customXml" Target="../ink/ink1002.xml"/><Relationship Id="rId670" Type="http://schemas.openxmlformats.org/officeDocument/2006/relationships/image" Target="../media/image1559.png"/><Relationship Id="rId116" Type="http://schemas.openxmlformats.org/officeDocument/2006/relationships/customXml" Target="../ink/ink825.xml"/><Relationship Id="rId323" Type="http://schemas.openxmlformats.org/officeDocument/2006/relationships/image" Target="../media/image1393.png"/><Relationship Id="rId530" Type="http://schemas.openxmlformats.org/officeDocument/2006/relationships/image" Target="../media/image1493.png"/><Relationship Id="rId768" Type="http://schemas.openxmlformats.org/officeDocument/2006/relationships/image" Target="../media/image1607.png"/><Relationship Id="rId975" Type="http://schemas.openxmlformats.org/officeDocument/2006/relationships/image" Target="../media/image1709.png"/><Relationship Id="rId20" Type="http://schemas.openxmlformats.org/officeDocument/2006/relationships/customXml" Target="../ink/ink776.xml"/><Relationship Id="rId628" Type="http://schemas.openxmlformats.org/officeDocument/2006/relationships/image" Target="../media/image1539.png"/><Relationship Id="rId835" Type="http://schemas.openxmlformats.org/officeDocument/2006/relationships/customXml" Target="../ink/ink1191.xml"/><Relationship Id="rId267" Type="http://schemas.openxmlformats.org/officeDocument/2006/relationships/image" Target="../media/image1365.png"/><Relationship Id="rId474" Type="http://schemas.openxmlformats.org/officeDocument/2006/relationships/image" Target="../media/image1465.png"/><Relationship Id="rId1020" Type="http://schemas.openxmlformats.org/officeDocument/2006/relationships/image" Target="../media/image1731.png"/><Relationship Id="rId127" Type="http://schemas.openxmlformats.org/officeDocument/2006/relationships/image" Target="../media/image1296.png"/><Relationship Id="rId681" Type="http://schemas.openxmlformats.org/officeDocument/2006/relationships/customXml" Target="../ink/ink1113.xml"/><Relationship Id="rId779" Type="http://schemas.openxmlformats.org/officeDocument/2006/relationships/customXml" Target="../ink/ink1163.xml"/><Relationship Id="rId902" Type="http://schemas.openxmlformats.org/officeDocument/2006/relationships/image" Target="../media/image1673.png"/><Relationship Id="rId986" Type="http://schemas.openxmlformats.org/officeDocument/2006/relationships/image" Target="../media/image1714.png"/><Relationship Id="rId31" Type="http://schemas.openxmlformats.org/officeDocument/2006/relationships/image" Target="../media/image1249.png"/><Relationship Id="rId334" Type="http://schemas.openxmlformats.org/officeDocument/2006/relationships/image" Target="../media/image1398.png"/><Relationship Id="rId541" Type="http://schemas.openxmlformats.org/officeDocument/2006/relationships/image" Target="../media/image1498.png"/><Relationship Id="rId639" Type="http://schemas.openxmlformats.org/officeDocument/2006/relationships/customXml" Target="../ink/ink1092.xml"/><Relationship Id="rId180" Type="http://schemas.openxmlformats.org/officeDocument/2006/relationships/customXml" Target="../ink/ink857.xml"/><Relationship Id="rId278" Type="http://schemas.openxmlformats.org/officeDocument/2006/relationships/customXml" Target="../ink/ink906.xml"/><Relationship Id="rId401" Type="http://schemas.openxmlformats.org/officeDocument/2006/relationships/image" Target="../media/image1430.png"/><Relationship Id="rId846" Type="http://schemas.openxmlformats.org/officeDocument/2006/relationships/image" Target="../media/image1646.png"/><Relationship Id="rId485" Type="http://schemas.openxmlformats.org/officeDocument/2006/relationships/customXml" Target="../ink/ink1013.xml"/><Relationship Id="rId692" Type="http://schemas.openxmlformats.org/officeDocument/2006/relationships/customXml" Target="../ink/ink1119.xml"/><Relationship Id="rId706" Type="http://schemas.openxmlformats.org/officeDocument/2006/relationships/customXml" Target="../ink/ink1126.xml"/><Relationship Id="rId913" Type="http://schemas.openxmlformats.org/officeDocument/2006/relationships/customXml" Target="../ink/ink1230.xml"/><Relationship Id="rId42" Type="http://schemas.openxmlformats.org/officeDocument/2006/relationships/customXml" Target="../ink/ink787.xml"/><Relationship Id="rId138" Type="http://schemas.openxmlformats.org/officeDocument/2006/relationships/customXml" Target="../ink/ink836.xml"/><Relationship Id="rId345" Type="http://schemas.openxmlformats.org/officeDocument/2006/relationships/image" Target="../media/image1403.png"/><Relationship Id="rId552" Type="http://schemas.openxmlformats.org/officeDocument/2006/relationships/customXml" Target="../ink/ink1047.xml"/><Relationship Id="rId997" Type="http://schemas.openxmlformats.org/officeDocument/2006/relationships/customXml" Target="../ink/ink1273.xml"/><Relationship Id="rId191" Type="http://schemas.openxmlformats.org/officeDocument/2006/relationships/image" Target="../media/image1327.png"/><Relationship Id="rId205" Type="http://schemas.openxmlformats.org/officeDocument/2006/relationships/image" Target="../media/image1334.png"/><Relationship Id="rId412" Type="http://schemas.openxmlformats.org/officeDocument/2006/relationships/image" Target="../media/image1435.png"/><Relationship Id="rId857" Type="http://schemas.openxmlformats.org/officeDocument/2006/relationships/customXml" Target="../ink/ink1202.xml"/><Relationship Id="rId289" Type="http://schemas.openxmlformats.org/officeDocument/2006/relationships/image" Target="../media/image1376.png"/><Relationship Id="rId496" Type="http://schemas.openxmlformats.org/officeDocument/2006/relationships/image" Target="../media/image1476.png"/><Relationship Id="rId717" Type="http://schemas.openxmlformats.org/officeDocument/2006/relationships/image" Target="../media/image1582.png"/><Relationship Id="rId924" Type="http://schemas.openxmlformats.org/officeDocument/2006/relationships/customXml" Target="../ink/ink1236.xml"/><Relationship Id="rId53" Type="http://schemas.openxmlformats.org/officeDocument/2006/relationships/customXml" Target="../ink/ink793.xml"/><Relationship Id="rId149" Type="http://schemas.openxmlformats.org/officeDocument/2006/relationships/image" Target="../media/image1306.png"/><Relationship Id="rId356" Type="http://schemas.openxmlformats.org/officeDocument/2006/relationships/customXml" Target="../ink/ink946.xml"/><Relationship Id="rId563" Type="http://schemas.openxmlformats.org/officeDocument/2006/relationships/customXml" Target="../ink/ink1053.xml"/><Relationship Id="rId770" Type="http://schemas.openxmlformats.org/officeDocument/2006/relationships/image" Target="../media/image1608.png"/><Relationship Id="rId216" Type="http://schemas.openxmlformats.org/officeDocument/2006/relationships/customXml" Target="../ink/ink875.xml"/><Relationship Id="rId423" Type="http://schemas.openxmlformats.org/officeDocument/2006/relationships/customXml" Target="../ink/ink981.xml"/><Relationship Id="rId868" Type="http://schemas.openxmlformats.org/officeDocument/2006/relationships/image" Target="../media/image1657.png"/><Relationship Id="rId630" Type="http://schemas.openxmlformats.org/officeDocument/2006/relationships/image" Target="../media/image1540.png"/><Relationship Id="rId728" Type="http://schemas.openxmlformats.org/officeDocument/2006/relationships/customXml" Target="../ink/ink1137.xml"/><Relationship Id="rId935" Type="http://schemas.openxmlformats.org/officeDocument/2006/relationships/image" Target="../media/image1689.png"/><Relationship Id="rId64" Type="http://schemas.openxmlformats.org/officeDocument/2006/relationships/image" Target="../media/image1265.png"/><Relationship Id="rId367" Type="http://schemas.openxmlformats.org/officeDocument/2006/relationships/customXml" Target="../ink/ink952.xml"/><Relationship Id="rId574" Type="http://schemas.openxmlformats.org/officeDocument/2006/relationships/customXml" Target="../ink/ink1059.xml"/><Relationship Id="rId227" Type="http://schemas.openxmlformats.org/officeDocument/2006/relationships/image" Target="../media/image1345.png"/><Relationship Id="rId781" Type="http://schemas.openxmlformats.org/officeDocument/2006/relationships/customXml" Target="../ink/ink1164.xml"/><Relationship Id="rId879" Type="http://schemas.openxmlformats.org/officeDocument/2006/relationships/customXml" Target="../ink/ink1213.xml"/><Relationship Id="rId434" Type="http://schemas.openxmlformats.org/officeDocument/2006/relationships/image" Target="../media/image1446.png"/><Relationship Id="rId641" Type="http://schemas.openxmlformats.org/officeDocument/2006/relationships/customXml" Target="../ink/ink1093.xml"/><Relationship Id="rId739" Type="http://schemas.openxmlformats.org/officeDocument/2006/relationships/image" Target="../media/image1593.png"/><Relationship Id="rId280" Type="http://schemas.openxmlformats.org/officeDocument/2006/relationships/customXml" Target="../ink/ink907.xml"/><Relationship Id="rId501" Type="http://schemas.openxmlformats.org/officeDocument/2006/relationships/customXml" Target="../ink/ink1021.xml"/><Relationship Id="rId946" Type="http://schemas.openxmlformats.org/officeDocument/2006/relationships/customXml" Target="../ink/ink1247.xml"/><Relationship Id="rId75" Type="http://schemas.openxmlformats.org/officeDocument/2006/relationships/customXml" Target="../ink/ink804.xml"/><Relationship Id="rId140" Type="http://schemas.openxmlformats.org/officeDocument/2006/relationships/customXml" Target="../ink/ink837.xml"/><Relationship Id="rId378" Type="http://schemas.openxmlformats.org/officeDocument/2006/relationships/customXml" Target="../ink/ink958.xml"/><Relationship Id="rId585" Type="http://schemas.openxmlformats.org/officeDocument/2006/relationships/image" Target="../media/image1519.png"/><Relationship Id="rId792" Type="http://schemas.openxmlformats.org/officeDocument/2006/relationships/image" Target="../media/image1619.png"/><Relationship Id="rId806" Type="http://schemas.openxmlformats.org/officeDocument/2006/relationships/image" Target="../media/image1626.png"/><Relationship Id="rId6" Type="http://schemas.openxmlformats.org/officeDocument/2006/relationships/customXml" Target="../ink/ink769.xml"/><Relationship Id="rId238" Type="http://schemas.openxmlformats.org/officeDocument/2006/relationships/customXml" Target="../ink/ink886.xml"/><Relationship Id="rId445" Type="http://schemas.openxmlformats.org/officeDocument/2006/relationships/image" Target="../media/image1451.png"/><Relationship Id="rId652" Type="http://schemas.openxmlformats.org/officeDocument/2006/relationships/image" Target="../media/image1550.png"/><Relationship Id="rId291" Type="http://schemas.openxmlformats.org/officeDocument/2006/relationships/image" Target="../media/image1377.png"/><Relationship Id="rId305" Type="http://schemas.openxmlformats.org/officeDocument/2006/relationships/image" Target="../media/image1384.png"/><Relationship Id="rId512" Type="http://schemas.openxmlformats.org/officeDocument/2006/relationships/image" Target="../media/image1484.png"/><Relationship Id="rId957" Type="http://schemas.openxmlformats.org/officeDocument/2006/relationships/image" Target="../media/image1700.png"/><Relationship Id="rId86" Type="http://schemas.openxmlformats.org/officeDocument/2006/relationships/customXml" Target="../ink/ink810.xml"/><Relationship Id="rId151" Type="http://schemas.openxmlformats.org/officeDocument/2006/relationships/image" Target="../media/image1307.png"/><Relationship Id="rId389" Type="http://schemas.openxmlformats.org/officeDocument/2006/relationships/image" Target="../media/image1424.png"/><Relationship Id="rId596" Type="http://schemas.openxmlformats.org/officeDocument/2006/relationships/customXml" Target="../ink/ink1070.xml"/><Relationship Id="rId817" Type="http://schemas.openxmlformats.org/officeDocument/2006/relationships/customXml" Target="../ink/ink1182.xml"/><Relationship Id="rId1002" Type="http://schemas.openxmlformats.org/officeDocument/2006/relationships/image" Target="../media/image1722.png"/><Relationship Id="rId249" Type="http://schemas.openxmlformats.org/officeDocument/2006/relationships/image" Target="../media/image1356.png"/><Relationship Id="rId456" Type="http://schemas.openxmlformats.org/officeDocument/2006/relationships/customXml" Target="../ink/ink998.xml"/><Relationship Id="rId663" Type="http://schemas.openxmlformats.org/officeDocument/2006/relationships/customXml" Target="../ink/ink1104.xml"/><Relationship Id="rId870" Type="http://schemas.openxmlformats.org/officeDocument/2006/relationships/image" Target="../media/image1658.png"/><Relationship Id="rId13" Type="http://schemas.openxmlformats.org/officeDocument/2006/relationships/image" Target="../media/image1240.png"/><Relationship Id="rId109" Type="http://schemas.openxmlformats.org/officeDocument/2006/relationships/image" Target="../media/image1287.png"/><Relationship Id="rId316" Type="http://schemas.openxmlformats.org/officeDocument/2006/relationships/customXml" Target="../ink/ink925.xml"/><Relationship Id="rId523" Type="http://schemas.openxmlformats.org/officeDocument/2006/relationships/customXml" Target="../ink/ink1032.xml"/><Relationship Id="rId968" Type="http://schemas.openxmlformats.org/officeDocument/2006/relationships/customXml" Target="../ink/ink1258.xml"/><Relationship Id="rId97" Type="http://schemas.openxmlformats.org/officeDocument/2006/relationships/image" Target="../media/image1281.png"/><Relationship Id="rId730" Type="http://schemas.openxmlformats.org/officeDocument/2006/relationships/customXml" Target="../ink/ink1138.xml"/><Relationship Id="rId828" Type="http://schemas.openxmlformats.org/officeDocument/2006/relationships/image" Target="../media/image1637.png"/><Relationship Id="rId1013" Type="http://schemas.openxmlformats.org/officeDocument/2006/relationships/customXml" Target="../ink/ink1281.xml"/><Relationship Id="rId162" Type="http://schemas.openxmlformats.org/officeDocument/2006/relationships/customXml" Target="../ink/ink848.xml"/><Relationship Id="rId467" Type="http://schemas.openxmlformats.org/officeDocument/2006/relationships/customXml" Target="../ink/ink1004.xml"/><Relationship Id="rId674" Type="http://schemas.openxmlformats.org/officeDocument/2006/relationships/image" Target="../media/image1561.png"/><Relationship Id="rId881" Type="http://schemas.openxmlformats.org/officeDocument/2006/relationships/customXml" Target="../ink/ink1214.xml"/><Relationship Id="rId979" Type="http://schemas.openxmlformats.org/officeDocument/2006/relationships/customXml" Target="../ink/ink1264.xml"/><Relationship Id="rId24" Type="http://schemas.openxmlformats.org/officeDocument/2006/relationships/customXml" Target="../ink/ink778.xml"/><Relationship Id="rId327" Type="http://schemas.openxmlformats.org/officeDocument/2006/relationships/image" Target="../media/image1395.png"/><Relationship Id="rId534" Type="http://schemas.openxmlformats.org/officeDocument/2006/relationships/image" Target="../media/image1495.png"/><Relationship Id="rId741" Type="http://schemas.openxmlformats.org/officeDocument/2006/relationships/image" Target="../media/image1594.png"/><Relationship Id="rId839" Type="http://schemas.openxmlformats.org/officeDocument/2006/relationships/customXml" Target="../ink/ink1193.xml"/><Relationship Id="rId173" Type="http://schemas.openxmlformats.org/officeDocument/2006/relationships/image" Target="../media/image1318.png"/><Relationship Id="rId380" Type="http://schemas.openxmlformats.org/officeDocument/2006/relationships/customXml" Target="../ink/ink959.xml"/><Relationship Id="rId601" Type="http://schemas.openxmlformats.org/officeDocument/2006/relationships/image" Target="../media/image1527.png"/><Relationship Id="rId1024" Type="http://schemas.openxmlformats.org/officeDocument/2006/relationships/image" Target="../media/image1733.png"/><Relationship Id="rId240" Type="http://schemas.openxmlformats.org/officeDocument/2006/relationships/customXml" Target="../ink/ink887.xml"/><Relationship Id="rId478" Type="http://schemas.openxmlformats.org/officeDocument/2006/relationships/image" Target="../media/image1467.png"/><Relationship Id="rId685" Type="http://schemas.openxmlformats.org/officeDocument/2006/relationships/image" Target="../media/image1566.png"/><Relationship Id="rId892" Type="http://schemas.openxmlformats.org/officeDocument/2006/relationships/image" Target="../media/image1668.png"/><Relationship Id="rId906" Type="http://schemas.openxmlformats.org/officeDocument/2006/relationships/image" Target="../media/image1675.png"/><Relationship Id="rId35" Type="http://schemas.openxmlformats.org/officeDocument/2006/relationships/image" Target="../media/image1251.png"/><Relationship Id="rId100" Type="http://schemas.openxmlformats.org/officeDocument/2006/relationships/customXml" Target="../ink/ink817.xml"/><Relationship Id="rId338" Type="http://schemas.openxmlformats.org/officeDocument/2006/relationships/customXml" Target="../ink/ink937.xml"/><Relationship Id="rId545" Type="http://schemas.openxmlformats.org/officeDocument/2006/relationships/image" Target="../media/image1500.png"/><Relationship Id="rId752" Type="http://schemas.openxmlformats.org/officeDocument/2006/relationships/customXml" Target="../ink/ink1149.xml"/><Relationship Id="rId184" Type="http://schemas.openxmlformats.org/officeDocument/2006/relationships/customXml" Target="../ink/ink859.xml"/><Relationship Id="rId391" Type="http://schemas.openxmlformats.org/officeDocument/2006/relationships/image" Target="../media/image1425.png"/><Relationship Id="rId405" Type="http://schemas.openxmlformats.org/officeDocument/2006/relationships/image" Target="../media/image1432.png"/><Relationship Id="rId612" Type="http://schemas.openxmlformats.org/officeDocument/2006/relationships/image" Target="../media/image1532.png"/><Relationship Id="rId251" Type="http://schemas.openxmlformats.org/officeDocument/2006/relationships/image" Target="../media/image1357.png"/><Relationship Id="rId489" Type="http://schemas.openxmlformats.org/officeDocument/2006/relationships/customXml" Target="../ink/ink1015.xml"/><Relationship Id="rId696" Type="http://schemas.openxmlformats.org/officeDocument/2006/relationships/customXml" Target="../ink/ink1121.xml"/><Relationship Id="rId917" Type="http://schemas.openxmlformats.org/officeDocument/2006/relationships/image" Target="../media/image1680.png"/><Relationship Id="rId46" Type="http://schemas.openxmlformats.org/officeDocument/2006/relationships/customXml" Target="../ink/ink789.xml"/><Relationship Id="rId349" Type="http://schemas.openxmlformats.org/officeDocument/2006/relationships/image" Target="../media/image1405.png"/><Relationship Id="rId556" Type="http://schemas.openxmlformats.org/officeDocument/2006/relationships/image" Target="../media/image1505.png"/><Relationship Id="rId763" Type="http://schemas.openxmlformats.org/officeDocument/2006/relationships/image" Target="../media/image1605.png"/><Relationship Id="rId111" Type="http://schemas.openxmlformats.org/officeDocument/2006/relationships/image" Target="../media/image1288.png"/><Relationship Id="rId195" Type="http://schemas.openxmlformats.org/officeDocument/2006/relationships/image" Target="../media/image1329.png"/><Relationship Id="rId209" Type="http://schemas.openxmlformats.org/officeDocument/2006/relationships/image" Target="../media/image1336.png"/><Relationship Id="rId416" Type="http://schemas.openxmlformats.org/officeDocument/2006/relationships/image" Target="../media/image1437.png"/><Relationship Id="rId970" Type="http://schemas.openxmlformats.org/officeDocument/2006/relationships/customXml" Target="../ink/ink1259.xml"/><Relationship Id="rId623" Type="http://schemas.openxmlformats.org/officeDocument/2006/relationships/customXml" Target="../ink/ink1084.xml"/><Relationship Id="rId830" Type="http://schemas.openxmlformats.org/officeDocument/2006/relationships/image" Target="../media/image1638.png"/><Relationship Id="rId928" Type="http://schemas.openxmlformats.org/officeDocument/2006/relationships/customXml" Target="../ink/ink1238.xml"/><Relationship Id="rId57" Type="http://schemas.openxmlformats.org/officeDocument/2006/relationships/customXml" Target="../ink/ink795.xml"/><Relationship Id="rId262" Type="http://schemas.openxmlformats.org/officeDocument/2006/relationships/customXml" Target="../ink/ink898.xml"/><Relationship Id="rId567" Type="http://schemas.openxmlformats.org/officeDocument/2006/relationships/customXml" Target="../ink/ink1055.xml"/><Relationship Id="rId122" Type="http://schemas.openxmlformats.org/officeDocument/2006/relationships/customXml" Target="../ink/ink828.xml"/><Relationship Id="rId774" Type="http://schemas.openxmlformats.org/officeDocument/2006/relationships/image" Target="../media/image1610.png"/><Relationship Id="rId981" Type="http://schemas.openxmlformats.org/officeDocument/2006/relationships/customXml" Target="../ink/ink1265.xml"/><Relationship Id="rId427" Type="http://schemas.openxmlformats.org/officeDocument/2006/relationships/customXml" Target="../ink/ink983.xml"/><Relationship Id="rId634" Type="http://schemas.openxmlformats.org/officeDocument/2006/relationships/image" Target="../media/image1542.png"/><Relationship Id="rId841" Type="http://schemas.openxmlformats.org/officeDocument/2006/relationships/customXml" Target="../ink/ink1194.xml"/><Relationship Id="rId273" Type="http://schemas.openxmlformats.org/officeDocument/2006/relationships/image" Target="../media/image1368.png"/><Relationship Id="rId480" Type="http://schemas.openxmlformats.org/officeDocument/2006/relationships/image" Target="../media/image1468.png"/><Relationship Id="rId701" Type="http://schemas.openxmlformats.org/officeDocument/2006/relationships/image" Target="../media/image1574.png"/><Relationship Id="rId939" Type="http://schemas.openxmlformats.org/officeDocument/2006/relationships/image" Target="../media/image1691.png"/><Relationship Id="rId68" Type="http://schemas.openxmlformats.org/officeDocument/2006/relationships/image" Target="../media/image1267.png"/><Relationship Id="rId133" Type="http://schemas.openxmlformats.org/officeDocument/2006/relationships/image" Target="../media/image1299.png"/><Relationship Id="rId340" Type="http://schemas.openxmlformats.org/officeDocument/2006/relationships/customXml" Target="../ink/ink938.xml"/><Relationship Id="rId578" Type="http://schemas.openxmlformats.org/officeDocument/2006/relationships/customXml" Target="../ink/ink1061.xml"/><Relationship Id="rId785" Type="http://schemas.openxmlformats.org/officeDocument/2006/relationships/customXml" Target="../ink/ink1166.xml"/><Relationship Id="rId992" Type="http://schemas.openxmlformats.org/officeDocument/2006/relationships/image" Target="../media/image1717.png"/><Relationship Id="rId200" Type="http://schemas.openxmlformats.org/officeDocument/2006/relationships/customXml" Target="../ink/ink867.xml"/><Relationship Id="rId438" Type="http://schemas.openxmlformats.org/officeDocument/2006/relationships/customXml" Target="../ink/ink989.xml"/><Relationship Id="rId645" Type="http://schemas.openxmlformats.org/officeDocument/2006/relationships/customXml" Target="../ink/ink1095.xml"/><Relationship Id="rId852" Type="http://schemas.openxmlformats.org/officeDocument/2006/relationships/image" Target="../media/image1649.png"/><Relationship Id="rId284" Type="http://schemas.openxmlformats.org/officeDocument/2006/relationships/customXml" Target="../ink/ink909.xml"/><Relationship Id="rId491" Type="http://schemas.openxmlformats.org/officeDocument/2006/relationships/customXml" Target="../ink/ink1016.xml"/><Relationship Id="rId505" Type="http://schemas.openxmlformats.org/officeDocument/2006/relationships/customXml" Target="../ink/ink1023.xml"/><Relationship Id="rId712" Type="http://schemas.openxmlformats.org/officeDocument/2006/relationships/customXml" Target="../ink/ink1129.xml"/><Relationship Id="rId79" Type="http://schemas.openxmlformats.org/officeDocument/2006/relationships/customXml" Target="../ink/ink806.xml"/><Relationship Id="rId144" Type="http://schemas.openxmlformats.org/officeDocument/2006/relationships/customXml" Target="../ink/ink839.xml"/><Relationship Id="rId589" Type="http://schemas.openxmlformats.org/officeDocument/2006/relationships/image" Target="../media/image1521.png"/><Relationship Id="rId796" Type="http://schemas.openxmlformats.org/officeDocument/2006/relationships/image" Target="../media/image1621.png"/><Relationship Id="rId351" Type="http://schemas.openxmlformats.org/officeDocument/2006/relationships/image" Target="../media/image1406.png"/><Relationship Id="rId449" Type="http://schemas.openxmlformats.org/officeDocument/2006/relationships/image" Target="../media/image1453.png"/><Relationship Id="rId656" Type="http://schemas.openxmlformats.org/officeDocument/2006/relationships/image" Target="../media/image1552.png"/><Relationship Id="rId863" Type="http://schemas.openxmlformats.org/officeDocument/2006/relationships/customXml" Target="../ink/ink1205.xml"/><Relationship Id="rId211" Type="http://schemas.openxmlformats.org/officeDocument/2006/relationships/image" Target="../media/image1337.png"/><Relationship Id="rId295" Type="http://schemas.openxmlformats.org/officeDocument/2006/relationships/image" Target="../media/image1379.png"/><Relationship Id="rId309" Type="http://schemas.openxmlformats.org/officeDocument/2006/relationships/image" Target="../media/image1386.png"/><Relationship Id="rId516" Type="http://schemas.openxmlformats.org/officeDocument/2006/relationships/image" Target="../media/image1486.png"/><Relationship Id="rId723" Type="http://schemas.openxmlformats.org/officeDocument/2006/relationships/image" Target="../media/image1585.png"/><Relationship Id="rId930" Type="http://schemas.openxmlformats.org/officeDocument/2006/relationships/customXml" Target="../ink/ink1239.xml"/><Relationship Id="rId1006" Type="http://schemas.openxmlformats.org/officeDocument/2006/relationships/image" Target="../media/image1724.png"/><Relationship Id="rId155" Type="http://schemas.openxmlformats.org/officeDocument/2006/relationships/image" Target="../media/image1309.png"/><Relationship Id="rId362" Type="http://schemas.openxmlformats.org/officeDocument/2006/relationships/image" Target="../media/image1411.png"/><Relationship Id="rId222" Type="http://schemas.openxmlformats.org/officeDocument/2006/relationships/customXml" Target="../ink/ink878.xml"/><Relationship Id="rId667" Type="http://schemas.openxmlformats.org/officeDocument/2006/relationships/customXml" Target="../ink/ink1106.xml"/><Relationship Id="rId874" Type="http://schemas.openxmlformats.org/officeDocument/2006/relationships/image" Target="../media/image1660.png"/><Relationship Id="rId17" Type="http://schemas.openxmlformats.org/officeDocument/2006/relationships/image" Target="../media/image1242.png"/><Relationship Id="rId527" Type="http://schemas.openxmlformats.org/officeDocument/2006/relationships/customXml" Target="../ink/ink1034.xml"/><Relationship Id="rId734" Type="http://schemas.openxmlformats.org/officeDocument/2006/relationships/customXml" Target="../ink/ink1140.xml"/><Relationship Id="rId941" Type="http://schemas.openxmlformats.org/officeDocument/2006/relationships/image" Target="../media/image1692.png"/><Relationship Id="rId70" Type="http://schemas.openxmlformats.org/officeDocument/2006/relationships/image" Target="../media/image1268.png"/><Relationship Id="rId166" Type="http://schemas.openxmlformats.org/officeDocument/2006/relationships/customXml" Target="../ink/ink850.xml"/><Relationship Id="rId373" Type="http://schemas.openxmlformats.org/officeDocument/2006/relationships/image" Target="../media/image1416.png"/><Relationship Id="rId580" Type="http://schemas.openxmlformats.org/officeDocument/2006/relationships/customXml" Target="../ink/ink1062.xml"/><Relationship Id="rId801" Type="http://schemas.openxmlformats.org/officeDocument/2006/relationships/customXml" Target="../ink/ink1174.xml"/><Relationship Id="rId1017" Type="http://schemas.openxmlformats.org/officeDocument/2006/relationships/customXml" Target="../ink/ink1283.xml"/><Relationship Id="rId1" Type="http://schemas.openxmlformats.org/officeDocument/2006/relationships/slideLayout" Target="../slideLayouts/slideLayout7.xml"/><Relationship Id="rId233" Type="http://schemas.openxmlformats.org/officeDocument/2006/relationships/image" Target="../media/image1348.png"/><Relationship Id="rId440" Type="http://schemas.openxmlformats.org/officeDocument/2006/relationships/customXml" Target="../ink/ink990.xml"/><Relationship Id="rId678" Type="http://schemas.openxmlformats.org/officeDocument/2006/relationships/image" Target="../media/image1563.png"/><Relationship Id="rId885" Type="http://schemas.openxmlformats.org/officeDocument/2006/relationships/customXml" Target="../ink/ink1216.xml"/><Relationship Id="rId28" Type="http://schemas.openxmlformats.org/officeDocument/2006/relationships/customXml" Target="../ink/ink780.xml"/><Relationship Id="rId300" Type="http://schemas.openxmlformats.org/officeDocument/2006/relationships/customXml" Target="../ink/ink917.xml"/><Relationship Id="rId538" Type="http://schemas.openxmlformats.org/officeDocument/2006/relationships/customXml" Target="../ink/ink1040.xml"/><Relationship Id="rId745" Type="http://schemas.openxmlformats.org/officeDocument/2006/relationships/image" Target="../media/image1596.png"/><Relationship Id="rId952" Type="http://schemas.openxmlformats.org/officeDocument/2006/relationships/customXml" Target="../ink/ink1250.xml"/><Relationship Id="rId81" Type="http://schemas.openxmlformats.org/officeDocument/2006/relationships/customXml" Target="../ink/ink807.xml"/><Relationship Id="rId177" Type="http://schemas.openxmlformats.org/officeDocument/2006/relationships/image" Target="../media/image1320.png"/><Relationship Id="rId384" Type="http://schemas.openxmlformats.org/officeDocument/2006/relationships/customXml" Target="../ink/ink961.xml"/><Relationship Id="rId591" Type="http://schemas.openxmlformats.org/officeDocument/2006/relationships/image" Target="../media/image1522.png"/><Relationship Id="rId605" Type="http://schemas.openxmlformats.org/officeDocument/2006/relationships/image" Target="../media/image1529.png"/><Relationship Id="rId812" Type="http://schemas.openxmlformats.org/officeDocument/2006/relationships/image" Target="../media/image1629.png"/><Relationship Id="rId244" Type="http://schemas.openxmlformats.org/officeDocument/2006/relationships/customXml" Target="../ink/ink889.xml"/><Relationship Id="rId689" Type="http://schemas.openxmlformats.org/officeDocument/2006/relationships/image" Target="../media/image1568.png"/><Relationship Id="rId896" Type="http://schemas.openxmlformats.org/officeDocument/2006/relationships/image" Target="../media/image1670.png"/><Relationship Id="rId39" Type="http://schemas.openxmlformats.org/officeDocument/2006/relationships/image" Target="../media/image1253.png"/><Relationship Id="rId451" Type="http://schemas.openxmlformats.org/officeDocument/2006/relationships/image" Target="../media/image1454.png"/><Relationship Id="rId549" Type="http://schemas.openxmlformats.org/officeDocument/2006/relationships/image" Target="../media/image1502.png"/><Relationship Id="rId756" Type="http://schemas.openxmlformats.org/officeDocument/2006/relationships/customXml" Target="../ink/ink1151.xml"/><Relationship Id="rId104" Type="http://schemas.openxmlformats.org/officeDocument/2006/relationships/customXml" Target="../ink/ink819.xml"/><Relationship Id="rId188" Type="http://schemas.openxmlformats.org/officeDocument/2006/relationships/customXml" Target="../ink/ink861.xml"/><Relationship Id="rId311" Type="http://schemas.openxmlformats.org/officeDocument/2006/relationships/image" Target="../media/image1387.png"/><Relationship Id="rId395" Type="http://schemas.openxmlformats.org/officeDocument/2006/relationships/image" Target="../media/image1427.png"/><Relationship Id="rId409" Type="http://schemas.openxmlformats.org/officeDocument/2006/relationships/customXml" Target="../ink/ink974.xml"/><Relationship Id="rId963" Type="http://schemas.openxmlformats.org/officeDocument/2006/relationships/image" Target="../media/image1703.png"/><Relationship Id="rId92" Type="http://schemas.openxmlformats.org/officeDocument/2006/relationships/customXml" Target="../ink/ink813.xml"/><Relationship Id="rId616" Type="http://schemas.openxmlformats.org/officeDocument/2006/relationships/image" Target="../media/image1533.png"/><Relationship Id="rId823" Type="http://schemas.openxmlformats.org/officeDocument/2006/relationships/customXml" Target="../ink/ink1185.xml"/><Relationship Id="rId255" Type="http://schemas.openxmlformats.org/officeDocument/2006/relationships/image" Target="../media/image1359.png"/><Relationship Id="rId462" Type="http://schemas.openxmlformats.org/officeDocument/2006/relationships/image" Target="../media/image1459.png"/><Relationship Id="rId115" Type="http://schemas.openxmlformats.org/officeDocument/2006/relationships/image" Target="../media/image1290.png"/><Relationship Id="rId322" Type="http://schemas.openxmlformats.org/officeDocument/2006/relationships/customXml" Target="../ink/ink928.xml"/><Relationship Id="rId767" Type="http://schemas.openxmlformats.org/officeDocument/2006/relationships/customXml" Target="../ink/ink1157.xml"/><Relationship Id="rId974" Type="http://schemas.openxmlformats.org/officeDocument/2006/relationships/customXml" Target="../ink/ink1261.xml"/><Relationship Id="rId199" Type="http://schemas.openxmlformats.org/officeDocument/2006/relationships/image" Target="../media/image1331.png"/><Relationship Id="rId627" Type="http://schemas.openxmlformats.org/officeDocument/2006/relationships/customXml" Target="../ink/ink1086.xml"/><Relationship Id="rId834" Type="http://schemas.openxmlformats.org/officeDocument/2006/relationships/image" Target="../media/image1640.png"/><Relationship Id="rId266" Type="http://schemas.openxmlformats.org/officeDocument/2006/relationships/customXml" Target="../ink/ink900.xml"/><Relationship Id="rId473" Type="http://schemas.openxmlformats.org/officeDocument/2006/relationships/customXml" Target="../ink/ink1007.xml"/><Relationship Id="rId680" Type="http://schemas.openxmlformats.org/officeDocument/2006/relationships/image" Target="../media/image1564.png"/><Relationship Id="rId901" Type="http://schemas.openxmlformats.org/officeDocument/2006/relationships/customXml" Target="../ink/ink1224.xml"/><Relationship Id="rId30" Type="http://schemas.openxmlformats.org/officeDocument/2006/relationships/customXml" Target="../ink/ink781.xml"/><Relationship Id="rId126" Type="http://schemas.openxmlformats.org/officeDocument/2006/relationships/customXml" Target="../ink/ink830.xml"/><Relationship Id="rId333" Type="http://schemas.openxmlformats.org/officeDocument/2006/relationships/customXml" Target="../ink/ink934.xml"/><Relationship Id="rId540" Type="http://schemas.openxmlformats.org/officeDocument/2006/relationships/customXml" Target="../ink/ink1041.xml"/><Relationship Id="rId778" Type="http://schemas.openxmlformats.org/officeDocument/2006/relationships/image" Target="../media/image1612.png"/><Relationship Id="rId985" Type="http://schemas.openxmlformats.org/officeDocument/2006/relationships/customXml" Target="../ink/ink1267.xml"/><Relationship Id="rId638" Type="http://schemas.openxmlformats.org/officeDocument/2006/relationships/image" Target="../media/image1544.png"/><Relationship Id="rId845" Type="http://schemas.openxmlformats.org/officeDocument/2006/relationships/customXml" Target="../ink/ink1196.xml"/><Relationship Id="rId277" Type="http://schemas.openxmlformats.org/officeDocument/2006/relationships/image" Target="../media/image1370.png"/><Relationship Id="rId400" Type="http://schemas.openxmlformats.org/officeDocument/2006/relationships/customXml" Target="../ink/ink969.xml"/><Relationship Id="rId484" Type="http://schemas.openxmlformats.org/officeDocument/2006/relationships/image" Target="../media/image1470.png"/><Relationship Id="rId705" Type="http://schemas.openxmlformats.org/officeDocument/2006/relationships/image" Target="../media/image1576.png"/><Relationship Id="rId137" Type="http://schemas.openxmlformats.org/officeDocument/2006/relationships/image" Target="../media/image1301.png"/><Relationship Id="rId344" Type="http://schemas.openxmlformats.org/officeDocument/2006/relationships/customXml" Target="../ink/ink940.xml"/><Relationship Id="rId691" Type="http://schemas.openxmlformats.org/officeDocument/2006/relationships/image" Target="../media/image1569.png"/><Relationship Id="rId789" Type="http://schemas.openxmlformats.org/officeDocument/2006/relationships/customXml" Target="../ink/ink1168.xml"/><Relationship Id="rId912" Type="http://schemas.openxmlformats.org/officeDocument/2006/relationships/image" Target="../media/image1678.png"/><Relationship Id="rId996" Type="http://schemas.openxmlformats.org/officeDocument/2006/relationships/image" Target="../media/image1719.png"/><Relationship Id="rId41" Type="http://schemas.openxmlformats.org/officeDocument/2006/relationships/image" Target="../media/image1254.png"/><Relationship Id="rId551" Type="http://schemas.openxmlformats.org/officeDocument/2006/relationships/image" Target="../media/image1503.png"/><Relationship Id="rId649" Type="http://schemas.openxmlformats.org/officeDocument/2006/relationships/customXml" Target="../ink/ink1097.xml"/><Relationship Id="rId856" Type="http://schemas.openxmlformats.org/officeDocument/2006/relationships/image" Target="../media/image1651.png"/><Relationship Id="rId190" Type="http://schemas.openxmlformats.org/officeDocument/2006/relationships/customXml" Target="../ink/ink862.xml"/><Relationship Id="rId204" Type="http://schemas.openxmlformats.org/officeDocument/2006/relationships/customXml" Target="../ink/ink869.xml"/><Relationship Id="rId288" Type="http://schemas.openxmlformats.org/officeDocument/2006/relationships/customXml" Target="../ink/ink911.xml"/><Relationship Id="rId411" Type="http://schemas.openxmlformats.org/officeDocument/2006/relationships/customXml" Target="../ink/ink975.xml"/><Relationship Id="rId509" Type="http://schemas.openxmlformats.org/officeDocument/2006/relationships/customXml" Target="../ink/ink1025.xml"/><Relationship Id="rId495" Type="http://schemas.openxmlformats.org/officeDocument/2006/relationships/customXml" Target="../ink/ink1018.xml"/><Relationship Id="rId716" Type="http://schemas.openxmlformats.org/officeDocument/2006/relationships/customXml" Target="../ink/ink1131.xml"/><Relationship Id="rId923" Type="http://schemas.openxmlformats.org/officeDocument/2006/relationships/image" Target="../media/image1683.png"/><Relationship Id="rId52" Type="http://schemas.openxmlformats.org/officeDocument/2006/relationships/customXml" Target="../ink/ink792.xml"/><Relationship Id="rId148" Type="http://schemas.openxmlformats.org/officeDocument/2006/relationships/customXml" Target="../ink/ink841.xml"/><Relationship Id="rId355" Type="http://schemas.openxmlformats.org/officeDocument/2006/relationships/image" Target="../media/image1408.png"/><Relationship Id="rId562" Type="http://schemas.openxmlformats.org/officeDocument/2006/relationships/image" Target="../media/image1508.png"/><Relationship Id="rId215" Type="http://schemas.openxmlformats.org/officeDocument/2006/relationships/image" Target="../media/image1339.png"/><Relationship Id="rId422" Type="http://schemas.openxmlformats.org/officeDocument/2006/relationships/image" Target="../media/image1440.png"/><Relationship Id="rId867" Type="http://schemas.openxmlformats.org/officeDocument/2006/relationships/customXml" Target="../ink/ink1207.xml"/><Relationship Id="rId299" Type="http://schemas.openxmlformats.org/officeDocument/2006/relationships/image" Target="../media/image1381.png"/><Relationship Id="rId727" Type="http://schemas.openxmlformats.org/officeDocument/2006/relationships/image" Target="../media/image1587.png"/><Relationship Id="rId934" Type="http://schemas.openxmlformats.org/officeDocument/2006/relationships/customXml" Target="../ink/ink1241.xml"/><Relationship Id="rId63" Type="http://schemas.openxmlformats.org/officeDocument/2006/relationships/customXml" Target="../ink/ink798.xml"/><Relationship Id="rId159" Type="http://schemas.openxmlformats.org/officeDocument/2006/relationships/image" Target="../media/image1311.png"/><Relationship Id="rId366" Type="http://schemas.openxmlformats.org/officeDocument/2006/relationships/image" Target="../media/image1413.png"/><Relationship Id="rId573" Type="http://schemas.openxmlformats.org/officeDocument/2006/relationships/image" Target="../media/image1513.png"/><Relationship Id="rId780" Type="http://schemas.openxmlformats.org/officeDocument/2006/relationships/image" Target="../media/image1613.png"/><Relationship Id="rId226" Type="http://schemas.openxmlformats.org/officeDocument/2006/relationships/customXml" Target="../ink/ink880.xml"/><Relationship Id="rId433" Type="http://schemas.openxmlformats.org/officeDocument/2006/relationships/customXml" Target="../ink/ink986.xml"/><Relationship Id="rId878" Type="http://schemas.openxmlformats.org/officeDocument/2006/relationships/image" Target="../media/image1662.png"/><Relationship Id="rId640" Type="http://schemas.openxmlformats.org/officeDocument/2006/relationships/image" Target="../media/image1545.png"/><Relationship Id="rId738" Type="http://schemas.openxmlformats.org/officeDocument/2006/relationships/customXml" Target="../ink/ink1142.xml"/><Relationship Id="rId945" Type="http://schemas.openxmlformats.org/officeDocument/2006/relationships/image" Target="../media/image1694.png"/><Relationship Id="rId74" Type="http://schemas.openxmlformats.org/officeDocument/2006/relationships/image" Target="../media/image1270.png"/><Relationship Id="rId377" Type="http://schemas.openxmlformats.org/officeDocument/2006/relationships/image" Target="../media/image1418.png"/><Relationship Id="rId500" Type="http://schemas.openxmlformats.org/officeDocument/2006/relationships/image" Target="../media/image1478.png"/><Relationship Id="rId584" Type="http://schemas.openxmlformats.org/officeDocument/2006/relationships/customXml" Target="../ink/ink1064.xml"/><Relationship Id="rId805" Type="http://schemas.openxmlformats.org/officeDocument/2006/relationships/customXml" Target="../ink/ink1176.xml"/><Relationship Id="rId5" Type="http://schemas.openxmlformats.org/officeDocument/2006/relationships/image" Target="../media/image1236.png"/><Relationship Id="rId237" Type="http://schemas.openxmlformats.org/officeDocument/2006/relationships/image" Target="../media/image1350.png"/><Relationship Id="rId791" Type="http://schemas.openxmlformats.org/officeDocument/2006/relationships/customXml" Target="../ink/ink1169.xml"/><Relationship Id="rId889" Type="http://schemas.openxmlformats.org/officeDocument/2006/relationships/customXml" Target="../ink/ink1218.xml"/><Relationship Id="rId444" Type="http://schemas.openxmlformats.org/officeDocument/2006/relationships/customXml" Target="../ink/ink992.xml"/><Relationship Id="rId651" Type="http://schemas.openxmlformats.org/officeDocument/2006/relationships/customXml" Target="../ink/ink1098.xml"/><Relationship Id="rId749" Type="http://schemas.openxmlformats.org/officeDocument/2006/relationships/image" Target="../media/image1598.png"/><Relationship Id="rId290" Type="http://schemas.openxmlformats.org/officeDocument/2006/relationships/customXml" Target="../ink/ink912.xml"/><Relationship Id="rId304" Type="http://schemas.openxmlformats.org/officeDocument/2006/relationships/customXml" Target="../ink/ink919.xml"/><Relationship Id="rId388" Type="http://schemas.openxmlformats.org/officeDocument/2006/relationships/customXml" Target="../ink/ink963.xml"/><Relationship Id="rId511" Type="http://schemas.openxmlformats.org/officeDocument/2006/relationships/customXml" Target="../ink/ink1026.xml"/><Relationship Id="rId609" Type="http://schemas.openxmlformats.org/officeDocument/2006/relationships/image" Target="../media/image1531.png"/><Relationship Id="rId956" Type="http://schemas.openxmlformats.org/officeDocument/2006/relationships/customXml" Target="../ink/ink1252.xml"/><Relationship Id="rId85" Type="http://schemas.openxmlformats.org/officeDocument/2006/relationships/customXml" Target="../ink/ink809.xml"/><Relationship Id="rId150" Type="http://schemas.openxmlformats.org/officeDocument/2006/relationships/customXml" Target="../ink/ink842.xml"/><Relationship Id="rId595" Type="http://schemas.openxmlformats.org/officeDocument/2006/relationships/image" Target="../media/image1524.png"/><Relationship Id="rId816" Type="http://schemas.openxmlformats.org/officeDocument/2006/relationships/image" Target="../media/image1631.png"/><Relationship Id="rId1001" Type="http://schemas.openxmlformats.org/officeDocument/2006/relationships/customXml" Target="../ink/ink1275.xml"/><Relationship Id="rId248" Type="http://schemas.openxmlformats.org/officeDocument/2006/relationships/customXml" Target="../ink/ink891.xml"/><Relationship Id="rId455" Type="http://schemas.openxmlformats.org/officeDocument/2006/relationships/image" Target="../media/image1456.png"/><Relationship Id="rId662" Type="http://schemas.openxmlformats.org/officeDocument/2006/relationships/image" Target="../media/image1555.png"/><Relationship Id="rId12" Type="http://schemas.openxmlformats.org/officeDocument/2006/relationships/customXml" Target="../ink/ink772.xml"/><Relationship Id="rId108" Type="http://schemas.openxmlformats.org/officeDocument/2006/relationships/customXml" Target="../ink/ink821.xml"/><Relationship Id="rId315" Type="http://schemas.openxmlformats.org/officeDocument/2006/relationships/image" Target="../media/image1389.png"/><Relationship Id="rId522" Type="http://schemas.openxmlformats.org/officeDocument/2006/relationships/image" Target="../media/image1489.png"/><Relationship Id="rId967" Type="http://schemas.openxmlformats.org/officeDocument/2006/relationships/image" Target="../media/image1705.png"/><Relationship Id="rId96" Type="http://schemas.openxmlformats.org/officeDocument/2006/relationships/customXml" Target="../ink/ink815.xml"/><Relationship Id="rId161" Type="http://schemas.openxmlformats.org/officeDocument/2006/relationships/image" Target="../media/image1312.png"/><Relationship Id="rId399" Type="http://schemas.openxmlformats.org/officeDocument/2006/relationships/image" Target="../media/image1429.png"/><Relationship Id="rId827" Type="http://schemas.openxmlformats.org/officeDocument/2006/relationships/customXml" Target="../ink/ink1187.xml"/><Relationship Id="rId1012" Type="http://schemas.openxmlformats.org/officeDocument/2006/relationships/image" Target="../media/image1727.png"/><Relationship Id="rId259" Type="http://schemas.openxmlformats.org/officeDocument/2006/relationships/image" Target="../media/image1361.png"/><Relationship Id="rId466" Type="http://schemas.openxmlformats.org/officeDocument/2006/relationships/image" Target="../media/image1461.png"/><Relationship Id="rId673" Type="http://schemas.openxmlformats.org/officeDocument/2006/relationships/customXml" Target="../ink/ink1109.xml"/><Relationship Id="rId880" Type="http://schemas.openxmlformats.org/officeDocument/2006/relationships/image" Target="../media/image1663.png"/><Relationship Id="rId23" Type="http://schemas.openxmlformats.org/officeDocument/2006/relationships/image" Target="../media/image1245.png"/><Relationship Id="rId119" Type="http://schemas.openxmlformats.org/officeDocument/2006/relationships/image" Target="../media/image1292.png"/><Relationship Id="rId326" Type="http://schemas.openxmlformats.org/officeDocument/2006/relationships/customXml" Target="../ink/ink930.xml"/><Relationship Id="rId533" Type="http://schemas.openxmlformats.org/officeDocument/2006/relationships/customXml" Target="../ink/ink1037.xml"/><Relationship Id="rId978" Type="http://schemas.openxmlformats.org/officeDocument/2006/relationships/image" Target="../media/image1710.png"/><Relationship Id="rId740" Type="http://schemas.openxmlformats.org/officeDocument/2006/relationships/customXml" Target="../ink/ink1143.xml"/><Relationship Id="rId838" Type="http://schemas.openxmlformats.org/officeDocument/2006/relationships/image" Target="../media/image1642.png"/><Relationship Id="rId1023" Type="http://schemas.openxmlformats.org/officeDocument/2006/relationships/customXml" Target="../ink/ink1286.xml"/><Relationship Id="rId172" Type="http://schemas.openxmlformats.org/officeDocument/2006/relationships/customXml" Target="../ink/ink853.xml"/><Relationship Id="rId477" Type="http://schemas.openxmlformats.org/officeDocument/2006/relationships/customXml" Target="../ink/ink1009.xml"/><Relationship Id="rId600" Type="http://schemas.openxmlformats.org/officeDocument/2006/relationships/customXml" Target="../ink/ink1072.xml"/><Relationship Id="rId684" Type="http://schemas.openxmlformats.org/officeDocument/2006/relationships/customXml" Target="../ink/ink1115.xml"/><Relationship Id="rId337" Type="http://schemas.openxmlformats.org/officeDocument/2006/relationships/image" Target="../media/image1399.png"/><Relationship Id="rId891" Type="http://schemas.openxmlformats.org/officeDocument/2006/relationships/customXml" Target="../ink/ink1219.xml"/><Relationship Id="rId905" Type="http://schemas.openxmlformats.org/officeDocument/2006/relationships/customXml" Target="../ink/ink1226.xml"/><Relationship Id="rId989" Type="http://schemas.openxmlformats.org/officeDocument/2006/relationships/customXml" Target="../ink/ink1269.xml"/><Relationship Id="rId34" Type="http://schemas.openxmlformats.org/officeDocument/2006/relationships/customXml" Target="../ink/ink783.xml"/><Relationship Id="rId544" Type="http://schemas.openxmlformats.org/officeDocument/2006/relationships/customXml" Target="../ink/ink1043.xml"/><Relationship Id="rId751" Type="http://schemas.openxmlformats.org/officeDocument/2006/relationships/image" Target="../media/image1599.png"/><Relationship Id="rId849" Type="http://schemas.openxmlformats.org/officeDocument/2006/relationships/customXml" Target="../ink/ink1198.xml"/><Relationship Id="rId183" Type="http://schemas.openxmlformats.org/officeDocument/2006/relationships/image" Target="../media/image1323.png"/><Relationship Id="rId390" Type="http://schemas.openxmlformats.org/officeDocument/2006/relationships/customXml" Target="../ink/ink964.xml"/><Relationship Id="rId404" Type="http://schemas.openxmlformats.org/officeDocument/2006/relationships/customXml" Target="../ink/ink971.xml"/><Relationship Id="rId611" Type="http://schemas.openxmlformats.org/officeDocument/2006/relationships/customXml" Target="../ink/ink1078.xml"/><Relationship Id="rId250" Type="http://schemas.openxmlformats.org/officeDocument/2006/relationships/customXml" Target="../ink/ink892.xml"/><Relationship Id="rId488" Type="http://schemas.openxmlformats.org/officeDocument/2006/relationships/image" Target="../media/image1472.png"/><Relationship Id="rId695" Type="http://schemas.openxmlformats.org/officeDocument/2006/relationships/image" Target="../media/image1571.png"/><Relationship Id="rId709" Type="http://schemas.openxmlformats.org/officeDocument/2006/relationships/image" Target="../media/image1578.png"/><Relationship Id="rId916" Type="http://schemas.openxmlformats.org/officeDocument/2006/relationships/customXml" Target="../ink/ink1232.xml"/><Relationship Id="rId45" Type="http://schemas.openxmlformats.org/officeDocument/2006/relationships/image" Target="../media/image1256.png"/><Relationship Id="rId110" Type="http://schemas.openxmlformats.org/officeDocument/2006/relationships/customXml" Target="../ink/ink822.xml"/><Relationship Id="rId348" Type="http://schemas.openxmlformats.org/officeDocument/2006/relationships/customXml" Target="../ink/ink942.xml"/><Relationship Id="rId555" Type="http://schemas.openxmlformats.org/officeDocument/2006/relationships/customXml" Target="../ink/ink1049.xml"/><Relationship Id="rId762" Type="http://schemas.openxmlformats.org/officeDocument/2006/relationships/customXml" Target="../ink/ink1154.xml"/><Relationship Id="rId194" Type="http://schemas.openxmlformats.org/officeDocument/2006/relationships/customXml" Target="../ink/ink864.xml"/><Relationship Id="rId208" Type="http://schemas.openxmlformats.org/officeDocument/2006/relationships/customXml" Target="../ink/ink871.xml"/><Relationship Id="rId415" Type="http://schemas.openxmlformats.org/officeDocument/2006/relationships/customXml" Target="../ink/ink977.xml"/><Relationship Id="rId622" Type="http://schemas.openxmlformats.org/officeDocument/2006/relationships/image" Target="../media/image1536.png"/><Relationship Id="rId261" Type="http://schemas.openxmlformats.org/officeDocument/2006/relationships/image" Target="../media/image1362.png"/><Relationship Id="rId499" Type="http://schemas.openxmlformats.org/officeDocument/2006/relationships/customXml" Target="../ink/ink1020.xml"/><Relationship Id="rId927" Type="http://schemas.openxmlformats.org/officeDocument/2006/relationships/image" Target="../media/image1685.png"/><Relationship Id="rId56" Type="http://schemas.openxmlformats.org/officeDocument/2006/relationships/image" Target="../media/image1261.png"/><Relationship Id="rId359" Type="http://schemas.openxmlformats.org/officeDocument/2006/relationships/customXml" Target="../ink/ink948.xml"/><Relationship Id="rId566" Type="http://schemas.openxmlformats.org/officeDocument/2006/relationships/image" Target="../media/image1510.png"/><Relationship Id="rId773" Type="http://schemas.openxmlformats.org/officeDocument/2006/relationships/customXml" Target="../ink/ink1160.xml"/><Relationship Id="rId121" Type="http://schemas.openxmlformats.org/officeDocument/2006/relationships/image" Target="../media/image1293.png"/><Relationship Id="rId219" Type="http://schemas.openxmlformats.org/officeDocument/2006/relationships/image" Target="../media/image1341.png"/><Relationship Id="rId426" Type="http://schemas.openxmlformats.org/officeDocument/2006/relationships/image" Target="../media/image1442.png"/><Relationship Id="rId633" Type="http://schemas.openxmlformats.org/officeDocument/2006/relationships/customXml" Target="../ink/ink1089.xml"/><Relationship Id="rId980" Type="http://schemas.openxmlformats.org/officeDocument/2006/relationships/image" Target="../media/image1711.png"/><Relationship Id="rId840" Type="http://schemas.openxmlformats.org/officeDocument/2006/relationships/image" Target="../media/image1643.png"/><Relationship Id="rId938" Type="http://schemas.openxmlformats.org/officeDocument/2006/relationships/customXml" Target="../ink/ink1243.xml"/><Relationship Id="rId67" Type="http://schemas.openxmlformats.org/officeDocument/2006/relationships/customXml" Target="../ink/ink800.xml"/><Relationship Id="rId272" Type="http://schemas.openxmlformats.org/officeDocument/2006/relationships/customXml" Target="../ink/ink903.xml"/><Relationship Id="rId577" Type="http://schemas.openxmlformats.org/officeDocument/2006/relationships/image" Target="../media/image1515.png"/><Relationship Id="rId700" Type="http://schemas.openxmlformats.org/officeDocument/2006/relationships/customXml" Target="../ink/ink1123.xml"/><Relationship Id="rId132" Type="http://schemas.openxmlformats.org/officeDocument/2006/relationships/customXml" Target="../ink/ink833.xml"/><Relationship Id="rId784" Type="http://schemas.openxmlformats.org/officeDocument/2006/relationships/image" Target="../media/image1615.png"/><Relationship Id="rId991" Type="http://schemas.openxmlformats.org/officeDocument/2006/relationships/customXml" Target="../ink/ink1270.xml"/><Relationship Id="rId437" Type="http://schemas.openxmlformats.org/officeDocument/2006/relationships/image" Target="../media/image1447.png"/><Relationship Id="rId644" Type="http://schemas.openxmlformats.org/officeDocument/2006/relationships/image" Target="../media/image1547.png"/><Relationship Id="rId851" Type="http://schemas.openxmlformats.org/officeDocument/2006/relationships/customXml" Target="../ink/ink1199.xml"/><Relationship Id="rId283" Type="http://schemas.openxmlformats.org/officeDocument/2006/relationships/image" Target="../media/image1373.png"/><Relationship Id="rId490" Type="http://schemas.openxmlformats.org/officeDocument/2006/relationships/image" Target="../media/image1473.png"/><Relationship Id="rId504" Type="http://schemas.openxmlformats.org/officeDocument/2006/relationships/image" Target="../media/image1480.png"/><Relationship Id="rId711" Type="http://schemas.openxmlformats.org/officeDocument/2006/relationships/image" Target="../media/image1579.png"/><Relationship Id="rId949" Type="http://schemas.openxmlformats.org/officeDocument/2006/relationships/image" Target="../media/image1696.png"/><Relationship Id="rId78" Type="http://schemas.openxmlformats.org/officeDocument/2006/relationships/image" Target="../media/image1272.png"/><Relationship Id="rId143" Type="http://schemas.openxmlformats.org/officeDocument/2006/relationships/image" Target="../media/image1304.png"/><Relationship Id="rId350" Type="http://schemas.openxmlformats.org/officeDocument/2006/relationships/customXml" Target="../ink/ink943.xml"/><Relationship Id="rId588" Type="http://schemas.openxmlformats.org/officeDocument/2006/relationships/customXml" Target="../ink/ink1066.xml"/><Relationship Id="rId795" Type="http://schemas.openxmlformats.org/officeDocument/2006/relationships/customXml" Target="../ink/ink1171.xml"/><Relationship Id="rId809" Type="http://schemas.openxmlformats.org/officeDocument/2006/relationships/customXml" Target="../ink/ink1178.xml"/><Relationship Id="rId9" Type="http://schemas.openxmlformats.org/officeDocument/2006/relationships/image" Target="../media/image1238.png"/><Relationship Id="rId210" Type="http://schemas.openxmlformats.org/officeDocument/2006/relationships/customXml" Target="../ink/ink872.xml"/><Relationship Id="rId448" Type="http://schemas.openxmlformats.org/officeDocument/2006/relationships/customXml" Target="../ink/ink994.xml"/><Relationship Id="rId655" Type="http://schemas.openxmlformats.org/officeDocument/2006/relationships/customXml" Target="../ink/ink1100.xml"/><Relationship Id="rId862" Type="http://schemas.openxmlformats.org/officeDocument/2006/relationships/image" Target="../media/image1654.png"/><Relationship Id="rId294" Type="http://schemas.openxmlformats.org/officeDocument/2006/relationships/customXml" Target="../ink/ink914.xml"/><Relationship Id="rId308" Type="http://schemas.openxmlformats.org/officeDocument/2006/relationships/customXml" Target="../ink/ink921.xml"/><Relationship Id="rId515" Type="http://schemas.openxmlformats.org/officeDocument/2006/relationships/customXml" Target="../ink/ink1028.xml"/><Relationship Id="rId722" Type="http://schemas.openxmlformats.org/officeDocument/2006/relationships/customXml" Target="../ink/ink1134.xml"/><Relationship Id="rId89" Type="http://schemas.openxmlformats.org/officeDocument/2006/relationships/image" Target="../media/image1277.png"/><Relationship Id="rId154" Type="http://schemas.openxmlformats.org/officeDocument/2006/relationships/customXml" Target="../ink/ink844.xml"/><Relationship Id="rId361" Type="http://schemas.openxmlformats.org/officeDocument/2006/relationships/customXml" Target="../ink/ink949.xml"/><Relationship Id="rId599" Type="http://schemas.openxmlformats.org/officeDocument/2006/relationships/image" Target="../media/image1526.png"/><Relationship Id="rId1005" Type="http://schemas.openxmlformats.org/officeDocument/2006/relationships/customXml" Target="../ink/ink1277.xml"/><Relationship Id="rId459" Type="http://schemas.openxmlformats.org/officeDocument/2006/relationships/customXml" Target="../ink/ink1000.xml"/><Relationship Id="rId666" Type="http://schemas.openxmlformats.org/officeDocument/2006/relationships/image" Target="../media/image1557.png"/><Relationship Id="rId873" Type="http://schemas.openxmlformats.org/officeDocument/2006/relationships/customXml" Target="../ink/ink1210.xml"/><Relationship Id="rId16" Type="http://schemas.openxmlformats.org/officeDocument/2006/relationships/customXml" Target="../ink/ink774.xml"/><Relationship Id="rId221" Type="http://schemas.openxmlformats.org/officeDocument/2006/relationships/image" Target="../media/image1342.png"/><Relationship Id="rId319" Type="http://schemas.openxmlformats.org/officeDocument/2006/relationships/image" Target="../media/image1391.png"/><Relationship Id="rId526" Type="http://schemas.openxmlformats.org/officeDocument/2006/relationships/image" Target="../media/image1491.png"/><Relationship Id="rId733" Type="http://schemas.openxmlformats.org/officeDocument/2006/relationships/image" Target="../media/image1590.png"/><Relationship Id="rId940" Type="http://schemas.openxmlformats.org/officeDocument/2006/relationships/customXml" Target="../ink/ink1244.xml"/><Relationship Id="rId1016" Type="http://schemas.openxmlformats.org/officeDocument/2006/relationships/image" Target="../media/image1729.png"/><Relationship Id="rId165" Type="http://schemas.openxmlformats.org/officeDocument/2006/relationships/image" Target="../media/image1314.png"/><Relationship Id="rId372" Type="http://schemas.openxmlformats.org/officeDocument/2006/relationships/customXml" Target="../ink/ink955.xml"/><Relationship Id="rId677" Type="http://schemas.openxmlformats.org/officeDocument/2006/relationships/customXml" Target="../ink/ink1111.xml"/><Relationship Id="rId800" Type="http://schemas.openxmlformats.org/officeDocument/2006/relationships/image" Target="../media/image1623.png"/><Relationship Id="rId232" Type="http://schemas.openxmlformats.org/officeDocument/2006/relationships/customXml" Target="../ink/ink883.xml"/><Relationship Id="rId884" Type="http://schemas.openxmlformats.org/officeDocument/2006/relationships/image" Target="../media/image261.png"/><Relationship Id="rId27" Type="http://schemas.openxmlformats.org/officeDocument/2006/relationships/image" Target="../media/image1247.png"/><Relationship Id="rId537" Type="http://schemas.openxmlformats.org/officeDocument/2006/relationships/image" Target="../media/image1496.png"/><Relationship Id="rId744" Type="http://schemas.openxmlformats.org/officeDocument/2006/relationships/customXml" Target="../ink/ink1145.xml"/><Relationship Id="rId951" Type="http://schemas.openxmlformats.org/officeDocument/2006/relationships/image" Target="../media/image1697.png"/><Relationship Id="rId80" Type="http://schemas.openxmlformats.org/officeDocument/2006/relationships/image" Target="../media/image1273.png"/><Relationship Id="rId176" Type="http://schemas.openxmlformats.org/officeDocument/2006/relationships/customXml" Target="../ink/ink855.xml"/><Relationship Id="rId383" Type="http://schemas.openxmlformats.org/officeDocument/2006/relationships/image" Target="../media/image1421.png"/><Relationship Id="rId590" Type="http://schemas.openxmlformats.org/officeDocument/2006/relationships/customXml" Target="../ink/ink1067.xml"/><Relationship Id="rId604" Type="http://schemas.openxmlformats.org/officeDocument/2006/relationships/customXml" Target="../ink/ink1074.xml"/><Relationship Id="rId811" Type="http://schemas.openxmlformats.org/officeDocument/2006/relationships/customXml" Target="../ink/ink1179.xml"/><Relationship Id="rId243" Type="http://schemas.openxmlformats.org/officeDocument/2006/relationships/image" Target="../media/image1353.png"/><Relationship Id="rId450" Type="http://schemas.openxmlformats.org/officeDocument/2006/relationships/customXml" Target="../ink/ink995.xml"/><Relationship Id="rId688" Type="http://schemas.openxmlformats.org/officeDocument/2006/relationships/customXml" Target="../ink/ink1117.xml"/><Relationship Id="rId895" Type="http://schemas.openxmlformats.org/officeDocument/2006/relationships/customXml" Target="../ink/ink1221.xml"/><Relationship Id="rId909" Type="http://schemas.openxmlformats.org/officeDocument/2006/relationships/customXml" Target="../ink/ink1228.xml"/><Relationship Id="rId38" Type="http://schemas.openxmlformats.org/officeDocument/2006/relationships/customXml" Target="../ink/ink785.xml"/><Relationship Id="rId103" Type="http://schemas.openxmlformats.org/officeDocument/2006/relationships/image" Target="../media/image1284.png"/><Relationship Id="rId310" Type="http://schemas.openxmlformats.org/officeDocument/2006/relationships/customXml" Target="../ink/ink922.xml"/><Relationship Id="rId548" Type="http://schemas.openxmlformats.org/officeDocument/2006/relationships/customXml" Target="../ink/ink1045.xml"/><Relationship Id="rId755" Type="http://schemas.openxmlformats.org/officeDocument/2006/relationships/image" Target="../media/image1601.png"/><Relationship Id="rId962" Type="http://schemas.openxmlformats.org/officeDocument/2006/relationships/customXml" Target="../ink/ink1255.xml"/><Relationship Id="rId91" Type="http://schemas.openxmlformats.org/officeDocument/2006/relationships/image" Target="../media/image1278.png"/><Relationship Id="rId187" Type="http://schemas.openxmlformats.org/officeDocument/2006/relationships/image" Target="../media/image1325.png"/><Relationship Id="rId394" Type="http://schemas.openxmlformats.org/officeDocument/2006/relationships/customXml" Target="../ink/ink966.xml"/><Relationship Id="rId408" Type="http://schemas.openxmlformats.org/officeDocument/2006/relationships/customXml" Target="../ink/ink973.xml"/><Relationship Id="rId615" Type="http://schemas.openxmlformats.org/officeDocument/2006/relationships/customXml" Target="../ink/ink1080.xml"/><Relationship Id="rId822" Type="http://schemas.openxmlformats.org/officeDocument/2006/relationships/image" Target="../media/image1634.png"/><Relationship Id="rId254" Type="http://schemas.openxmlformats.org/officeDocument/2006/relationships/customXml" Target="../ink/ink894.xml"/><Relationship Id="rId699" Type="http://schemas.openxmlformats.org/officeDocument/2006/relationships/image" Target="../media/image1573.png"/><Relationship Id="rId49" Type="http://schemas.openxmlformats.org/officeDocument/2006/relationships/image" Target="../media/image1258.png"/><Relationship Id="rId114" Type="http://schemas.openxmlformats.org/officeDocument/2006/relationships/customXml" Target="../ink/ink824.xml"/><Relationship Id="rId461" Type="http://schemas.openxmlformats.org/officeDocument/2006/relationships/customXml" Target="../ink/ink1001.xml"/><Relationship Id="rId559" Type="http://schemas.openxmlformats.org/officeDocument/2006/relationships/customXml" Target="../ink/ink1051.xml"/><Relationship Id="rId766" Type="http://schemas.openxmlformats.org/officeDocument/2006/relationships/customXml" Target="../ink/ink1156.xml"/><Relationship Id="rId198" Type="http://schemas.openxmlformats.org/officeDocument/2006/relationships/customXml" Target="../ink/ink866.xml"/><Relationship Id="rId321" Type="http://schemas.openxmlformats.org/officeDocument/2006/relationships/image" Target="../media/image1392.png"/><Relationship Id="rId419" Type="http://schemas.openxmlformats.org/officeDocument/2006/relationships/customXml" Target="../ink/ink979.xml"/><Relationship Id="rId626" Type="http://schemas.openxmlformats.org/officeDocument/2006/relationships/image" Target="../media/image1538.png"/><Relationship Id="rId973" Type="http://schemas.openxmlformats.org/officeDocument/2006/relationships/image" Target="../media/image1708.png"/><Relationship Id="rId833" Type="http://schemas.openxmlformats.org/officeDocument/2006/relationships/customXml" Target="../ink/ink1190.xml"/><Relationship Id="rId265" Type="http://schemas.openxmlformats.org/officeDocument/2006/relationships/image" Target="../media/image1364.png"/><Relationship Id="rId472" Type="http://schemas.openxmlformats.org/officeDocument/2006/relationships/image" Target="../media/image1464.png"/><Relationship Id="rId900" Type="http://schemas.openxmlformats.org/officeDocument/2006/relationships/image" Target="../media/image1672.png"/><Relationship Id="rId125" Type="http://schemas.openxmlformats.org/officeDocument/2006/relationships/image" Target="../media/image1295.png"/><Relationship Id="rId332" Type="http://schemas.openxmlformats.org/officeDocument/2006/relationships/image" Target="../media/image1397.png"/><Relationship Id="rId777" Type="http://schemas.openxmlformats.org/officeDocument/2006/relationships/customXml" Target="../ink/ink1162.xml"/><Relationship Id="rId984" Type="http://schemas.openxmlformats.org/officeDocument/2006/relationships/image" Target="../media/image1713.png"/><Relationship Id="rId637" Type="http://schemas.openxmlformats.org/officeDocument/2006/relationships/customXml" Target="../ink/ink1091.xml"/><Relationship Id="rId844" Type="http://schemas.openxmlformats.org/officeDocument/2006/relationships/image" Target="../media/image1645.png"/><Relationship Id="rId276" Type="http://schemas.openxmlformats.org/officeDocument/2006/relationships/customXml" Target="../ink/ink905.xml"/><Relationship Id="rId483" Type="http://schemas.openxmlformats.org/officeDocument/2006/relationships/customXml" Target="../ink/ink1012.xml"/><Relationship Id="rId690" Type="http://schemas.openxmlformats.org/officeDocument/2006/relationships/customXml" Target="../ink/ink1118.xml"/><Relationship Id="rId704" Type="http://schemas.openxmlformats.org/officeDocument/2006/relationships/customXml" Target="../ink/ink1125.xml"/><Relationship Id="rId911" Type="http://schemas.openxmlformats.org/officeDocument/2006/relationships/customXml" Target="../ink/ink1229.xml"/><Relationship Id="rId40" Type="http://schemas.openxmlformats.org/officeDocument/2006/relationships/customXml" Target="../ink/ink786.xml"/><Relationship Id="rId136" Type="http://schemas.openxmlformats.org/officeDocument/2006/relationships/customXml" Target="../ink/ink835.xml"/><Relationship Id="rId343" Type="http://schemas.openxmlformats.org/officeDocument/2006/relationships/image" Target="../media/image1402.png"/><Relationship Id="rId550" Type="http://schemas.openxmlformats.org/officeDocument/2006/relationships/customXml" Target="../ink/ink1046.xml"/><Relationship Id="rId788" Type="http://schemas.openxmlformats.org/officeDocument/2006/relationships/image" Target="../media/image1617.png"/><Relationship Id="rId995" Type="http://schemas.openxmlformats.org/officeDocument/2006/relationships/customXml" Target="../ink/ink1272.xml"/><Relationship Id="rId203" Type="http://schemas.openxmlformats.org/officeDocument/2006/relationships/image" Target="../media/image1333.png"/><Relationship Id="rId648" Type="http://schemas.openxmlformats.org/officeDocument/2006/relationships/image" Target="../media/image1549.png"/><Relationship Id="rId855" Type="http://schemas.openxmlformats.org/officeDocument/2006/relationships/customXml" Target="../ink/ink1201.xml"/><Relationship Id="rId287" Type="http://schemas.openxmlformats.org/officeDocument/2006/relationships/image" Target="../media/image1375.png"/><Relationship Id="rId410" Type="http://schemas.openxmlformats.org/officeDocument/2006/relationships/image" Target="../media/image1434.png"/><Relationship Id="rId494" Type="http://schemas.openxmlformats.org/officeDocument/2006/relationships/image" Target="../media/image1475.png"/><Relationship Id="rId508" Type="http://schemas.openxmlformats.org/officeDocument/2006/relationships/image" Target="../media/image1482.png"/><Relationship Id="rId715" Type="http://schemas.openxmlformats.org/officeDocument/2006/relationships/image" Target="../media/image1581.png"/><Relationship Id="rId922" Type="http://schemas.openxmlformats.org/officeDocument/2006/relationships/customXml" Target="../ink/ink1235.xml"/><Relationship Id="rId147" Type="http://schemas.openxmlformats.org/officeDocument/2006/relationships/image" Target="../media/image730.png"/><Relationship Id="rId354" Type="http://schemas.openxmlformats.org/officeDocument/2006/relationships/customXml" Target="../ink/ink945.xml"/><Relationship Id="rId799" Type="http://schemas.openxmlformats.org/officeDocument/2006/relationships/customXml" Target="../ink/ink1173.xml"/><Relationship Id="rId51" Type="http://schemas.openxmlformats.org/officeDocument/2006/relationships/image" Target="../media/image1259.png"/><Relationship Id="rId561" Type="http://schemas.openxmlformats.org/officeDocument/2006/relationships/customXml" Target="../ink/ink1052.xml"/><Relationship Id="rId659" Type="http://schemas.openxmlformats.org/officeDocument/2006/relationships/customXml" Target="../ink/ink1102.xml"/><Relationship Id="rId866" Type="http://schemas.openxmlformats.org/officeDocument/2006/relationships/image" Target="../media/image1656.png"/><Relationship Id="rId214" Type="http://schemas.openxmlformats.org/officeDocument/2006/relationships/customXml" Target="../ink/ink874.xml"/><Relationship Id="rId298" Type="http://schemas.openxmlformats.org/officeDocument/2006/relationships/customXml" Target="../ink/ink916.xml"/><Relationship Id="rId421" Type="http://schemas.openxmlformats.org/officeDocument/2006/relationships/customXml" Target="../ink/ink980.xml"/><Relationship Id="rId519" Type="http://schemas.openxmlformats.org/officeDocument/2006/relationships/customXml" Target="../ink/ink1030.xml"/><Relationship Id="rId158" Type="http://schemas.openxmlformats.org/officeDocument/2006/relationships/customXml" Target="../ink/ink846.xml"/><Relationship Id="rId726" Type="http://schemas.openxmlformats.org/officeDocument/2006/relationships/customXml" Target="../ink/ink1136.xml"/><Relationship Id="rId933" Type="http://schemas.openxmlformats.org/officeDocument/2006/relationships/image" Target="../media/image1688.png"/><Relationship Id="rId1009" Type="http://schemas.openxmlformats.org/officeDocument/2006/relationships/customXml" Target="../ink/ink1279.xml"/><Relationship Id="rId62" Type="http://schemas.openxmlformats.org/officeDocument/2006/relationships/image" Target="../media/image1264.png"/><Relationship Id="rId365" Type="http://schemas.openxmlformats.org/officeDocument/2006/relationships/customXml" Target="../ink/ink951.xml"/><Relationship Id="rId572" Type="http://schemas.openxmlformats.org/officeDocument/2006/relationships/customXml" Target="../ink/ink1058.xml"/><Relationship Id="rId225" Type="http://schemas.openxmlformats.org/officeDocument/2006/relationships/image" Target="../media/image1344.png"/><Relationship Id="rId432" Type="http://schemas.openxmlformats.org/officeDocument/2006/relationships/image" Target="../media/image1445.png"/><Relationship Id="rId877" Type="http://schemas.openxmlformats.org/officeDocument/2006/relationships/customXml" Target="../ink/ink1212.xml"/><Relationship Id="rId737" Type="http://schemas.openxmlformats.org/officeDocument/2006/relationships/image" Target="../media/image1592.png"/><Relationship Id="rId944" Type="http://schemas.openxmlformats.org/officeDocument/2006/relationships/customXml" Target="../ink/ink1246.xml"/><Relationship Id="rId73" Type="http://schemas.openxmlformats.org/officeDocument/2006/relationships/customXml" Target="../ink/ink803.xml"/><Relationship Id="rId169" Type="http://schemas.openxmlformats.org/officeDocument/2006/relationships/image" Target="../media/image1316.png"/><Relationship Id="rId376" Type="http://schemas.openxmlformats.org/officeDocument/2006/relationships/customXml" Target="../ink/ink957.xml"/><Relationship Id="rId583" Type="http://schemas.openxmlformats.org/officeDocument/2006/relationships/image" Target="../media/image1518.png"/><Relationship Id="rId790" Type="http://schemas.openxmlformats.org/officeDocument/2006/relationships/image" Target="../media/image1618.png"/><Relationship Id="rId804" Type="http://schemas.openxmlformats.org/officeDocument/2006/relationships/image" Target="../media/image1625.png"/><Relationship Id="rId4" Type="http://schemas.openxmlformats.org/officeDocument/2006/relationships/customXml" Target="../ink/ink768.xml"/><Relationship Id="rId236" Type="http://schemas.openxmlformats.org/officeDocument/2006/relationships/customXml" Target="../ink/ink885.xml"/><Relationship Id="rId443" Type="http://schemas.openxmlformats.org/officeDocument/2006/relationships/image" Target="../media/image1450.png"/><Relationship Id="rId650" Type="http://schemas.openxmlformats.org/officeDocument/2006/relationships/image" Target="../media/image256.png"/><Relationship Id="rId888" Type="http://schemas.openxmlformats.org/officeDocument/2006/relationships/image" Target="../media/image1666.png"/><Relationship Id="rId303" Type="http://schemas.openxmlformats.org/officeDocument/2006/relationships/image" Target="../media/image1383.png"/><Relationship Id="rId748" Type="http://schemas.openxmlformats.org/officeDocument/2006/relationships/customXml" Target="../ink/ink1147.xml"/><Relationship Id="rId955" Type="http://schemas.openxmlformats.org/officeDocument/2006/relationships/image" Target="../media/image1699.png"/><Relationship Id="rId84" Type="http://schemas.openxmlformats.org/officeDocument/2006/relationships/image" Target="../media/image1275.png"/><Relationship Id="rId387" Type="http://schemas.openxmlformats.org/officeDocument/2006/relationships/image" Target="../media/image1423.png"/><Relationship Id="rId510" Type="http://schemas.openxmlformats.org/officeDocument/2006/relationships/image" Target="../media/image1483.png"/><Relationship Id="rId594" Type="http://schemas.openxmlformats.org/officeDocument/2006/relationships/customXml" Target="../ink/ink1069.xml"/><Relationship Id="rId608" Type="http://schemas.openxmlformats.org/officeDocument/2006/relationships/customXml" Target="../ink/ink1076.xml"/><Relationship Id="rId815" Type="http://schemas.openxmlformats.org/officeDocument/2006/relationships/customXml" Target="../ink/ink1181.xml"/><Relationship Id="rId247" Type="http://schemas.openxmlformats.org/officeDocument/2006/relationships/image" Target="../media/image1355.png"/><Relationship Id="rId899" Type="http://schemas.openxmlformats.org/officeDocument/2006/relationships/customXml" Target="../ink/ink1223.xml"/><Relationship Id="rId1000" Type="http://schemas.openxmlformats.org/officeDocument/2006/relationships/image" Target="../media/image1721.png"/><Relationship Id="rId107" Type="http://schemas.openxmlformats.org/officeDocument/2006/relationships/image" Target="../media/image1286.png"/><Relationship Id="rId454" Type="http://schemas.openxmlformats.org/officeDocument/2006/relationships/customXml" Target="../ink/ink997.xml"/><Relationship Id="rId661" Type="http://schemas.openxmlformats.org/officeDocument/2006/relationships/customXml" Target="../ink/ink1103.xml"/><Relationship Id="rId759" Type="http://schemas.openxmlformats.org/officeDocument/2006/relationships/image" Target="../media/image1603.png"/><Relationship Id="rId966" Type="http://schemas.openxmlformats.org/officeDocument/2006/relationships/customXml" Target="../ink/ink1257.xml"/><Relationship Id="rId11" Type="http://schemas.openxmlformats.org/officeDocument/2006/relationships/image" Target="../media/image1239.png"/><Relationship Id="rId314" Type="http://schemas.openxmlformats.org/officeDocument/2006/relationships/customXml" Target="../ink/ink924.xml"/><Relationship Id="rId398" Type="http://schemas.openxmlformats.org/officeDocument/2006/relationships/customXml" Target="../ink/ink968.xml"/><Relationship Id="rId521" Type="http://schemas.openxmlformats.org/officeDocument/2006/relationships/customXml" Target="../ink/ink1031.xml"/><Relationship Id="rId619" Type="http://schemas.openxmlformats.org/officeDocument/2006/relationships/customXml" Target="../ink/ink1082.xml"/><Relationship Id="rId95" Type="http://schemas.openxmlformats.org/officeDocument/2006/relationships/image" Target="../media/image1280.png"/><Relationship Id="rId160" Type="http://schemas.openxmlformats.org/officeDocument/2006/relationships/customXml" Target="../ink/ink847.xml"/><Relationship Id="rId826" Type="http://schemas.openxmlformats.org/officeDocument/2006/relationships/image" Target="../media/image1636.png"/><Relationship Id="rId1011" Type="http://schemas.openxmlformats.org/officeDocument/2006/relationships/customXml" Target="../ink/ink1280.xml"/><Relationship Id="rId258" Type="http://schemas.openxmlformats.org/officeDocument/2006/relationships/customXml" Target="../ink/ink896.xml"/><Relationship Id="rId465" Type="http://schemas.openxmlformats.org/officeDocument/2006/relationships/customXml" Target="../ink/ink1003.xml"/><Relationship Id="rId672" Type="http://schemas.openxmlformats.org/officeDocument/2006/relationships/image" Target="../media/image1560.png"/><Relationship Id="rId22" Type="http://schemas.openxmlformats.org/officeDocument/2006/relationships/customXml" Target="../ink/ink777.xml"/><Relationship Id="rId118" Type="http://schemas.openxmlformats.org/officeDocument/2006/relationships/customXml" Target="../ink/ink826.xml"/><Relationship Id="rId325" Type="http://schemas.openxmlformats.org/officeDocument/2006/relationships/image" Target="../media/image1394.png"/><Relationship Id="rId532" Type="http://schemas.openxmlformats.org/officeDocument/2006/relationships/image" Target="../media/image1494.png"/><Relationship Id="rId977" Type="http://schemas.openxmlformats.org/officeDocument/2006/relationships/customXml" Target="../ink/ink1263.xml"/><Relationship Id="rId171" Type="http://schemas.openxmlformats.org/officeDocument/2006/relationships/image" Target="../media/image1317.png"/><Relationship Id="rId837" Type="http://schemas.openxmlformats.org/officeDocument/2006/relationships/customXml" Target="../ink/ink1192.xml"/><Relationship Id="rId1022" Type="http://schemas.openxmlformats.org/officeDocument/2006/relationships/image" Target="../media/image1732.png"/><Relationship Id="rId269" Type="http://schemas.openxmlformats.org/officeDocument/2006/relationships/image" Target="../media/image1366.png"/><Relationship Id="rId476" Type="http://schemas.openxmlformats.org/officeDocument/2006/relationships/image" Target="../media/image1466.png"/><Relationship Id="rId683" Type="http://schemas.openxmlformats.org/officeDocument/2006/relationships/image" Target="../media/image1565.png"/><Relationship Id="rId890" Type="http://schemas.openxmlformats.org/officeDocument/2006/relationships/image" Target="../media/image1667.png"/><Relationship Id="rId904" Type="http://schemas.openxmlformats.org/officeDocument/2006/relationships/image" Target="../media/image1674.png"/><Relationship Id="rId33" Type="http://schemas.openxmlformats.org/officeDocument/2006/relationships/image" Target="../media/image1250.png"/><Relationship Id="rId129" Type="http://schemas.openxmlformats.org/officeDocument/2006/relationships/image" Target="../media/image1297.png"/><Relationship Id="rId336" Type="http://schemas.openxmlformats.org/officeDocument/2006/relationships/customXml" Target="../ink/ink936.xml"/><Relationship Id="rId543" Type="http://schemas.openxmlformats.org/officeDocument/2006/relationships/image" Target="../media/image1499.png"/><Relationship Id="rId988" Type="http://schemas.openxmlformats.org/officeDocument/2006/relationships/image" Target="../media/image1715.png"/><Relationship Id="rId182" Type="http://schemas.openxmlformats.org/officeDocument/2006/relationships/customXml" Target="../ink/ink858.xml"/><Relationship Id="rId403" Type="http://schemas.openxmlformats.org/officeDocument/2006/relationships/image" Target="../media/image1431.png"/><Relationship Id="rId750" Type="http://schemas.openxmlformats.org/officeDocument/2006/relationships/customXml" Target="../ink/ink1148.xml"/><Relationship Id="rId848" Type="http://schemas.openxmlformats.org/officeDocument/2006/relationships/image" Target="../media/image1647.png"/><Relationship Id="rId487" Type="http://schemas.openxmlformats.org/officeDocument/2006/relationships/customXml" Target="../ink/ink1014.xml"/><Relationship Id="rId610" Type="http://schemas.openxmlformats.org/officeDocument/2006/relationships/customXml" Target="../ink/ink1077.xml"/><Relationship Id="rId694" Type="http://schemas.openxmlformats.org/officeDocument/2006/relationships/customXml" Target="../ink/ink1120.xml"/><Relationship Id="rId708" Type="http://schemas.openxmlformats.org/officeDocument/2006/relationships/customXml" Target="../ink/ink1127.xml"/><Relationship Id="rId915" Type="http://schemas.openxmlformats.org/officeDocument/2006/relationships/customXml" Target="../ink/ink1231.xml"/><Relationship Id="rId347" Type="http://schemas.openxmlformats.org/officeDocument/2006/relationships/image" Target="../media/image1404.png"/><Relationship Id="rId999" Type="http://schemas.openxmlformats.org/officeDocument/2006/relationships/customXml" Target="../ink/ink1274.xml"/><Relationship Id="rId44" Type="http://schemas.openxmlformats.org/officeDocument/2006/relationships/customXml" Target="../ink/ink788.xml"/><Relationship Id="rId554" Type="http://schemas.openxmlformats.org/officeDocument/2006/relationships/customXml" Target="../ink/ink1048.xml"/><Relationship Id="rId761" Type="http://schemas.openxmlformats.org/officeDocument/2006/relationships/image" Target="../media/image1604.png"/><Relationship Id="rId859" Type="http://schemas.openxmlformats.org/officeDocument/2006/relationships/customXml" Target="../ink/ink1203.xml"/><Relationship Id="rId193" Type="http://schemas.openxmlformats.org/officeDocument/2006/relationships/image" Target="../media/image1328.png"/><Relationship Id="rId207" Type="http://schemas.openxmlformats.org/officeDocument/2006/relationships/image" Target="../media/image1335.png"/><Relationship Id="rId414" Type="http://schemas.openxmlformats.org/officeDocument/2006/relationships/image" Target="../media/image1436.png"/><Relationship Id="rId498" Type="http://schemas.openxmlformats.org/officeDocument/2006/relationships/image" Target="../media/image1477.png"/><Relationship Id="rId621" Type="http://schemas.openxmlformats.org/officeDocument/2006/relationships/customXml" Target="../ink/ink1083.xml"/><Relationship Id="rId260" Type="http://schemas.openxmlformats.org/officeDocument/2006/relationships/customXml" Target="../ink/ink897.xml"/><Relationship Id="rId719" Type="http://schemas.openxmlformats.org/officeDocument/2006/relationships/image" Target="../media/image1583.png"/><Relationship Id="rId926" Type="http://schemas.openxmlformats.org/officeDocument/2006/relationships/customXml" Target="../ink/ink1237.xml"/><Relationship Id="rId55" Type="http://schemas.openxmlformats.org/officeDocument/2006/relationships/customXml" Target="../ink/ink794.xml"/><Relationship Id="rId120" Type="http://schemas.openxmlformats.org/officeDocument/2006/relationships/customXml" Target="../ink/ink827.xml"/><Relationship Id="rId358" Type="http://schemas.openxmlformats.org/officeDocument/2006/relationships/image" Target="../media/image1409.png"/><Relationship Id="rId565" Type="http://schemas.openxmlformats.org/officeDocument/2006/relationships/customXml" Target="../ink/ink1054.xml"/><Relationship Id="rId772" Type="http://schemas.openxmlformats.org/officeDocument/2006/relationships/image" Target="../media/image1609.png"/><Relationship Id="rId218" Type="http://schemas.openxmlformats.org/officeDocument/2006/relationships/customXml" Target="../ink/ink876.xml"/><Relationship Id="rId425" Type="http://schemas.openxmlformats.org/officeDocument/2006/relationships/customXml" Target="../ink/ink982.xml"/><Relationship Id="rId632" Type="http://schemas.openxmlformats.org/officeDocument/2006/relationships/image" Target="../media/image1541.png"/><Relationship Id="rId271" Type="http://schemas.openxmlformats.org/officeDocument/2006/relationships/image" Target="../media/image1367.png"/><Relationship Id="rId937" Type="http://schemas.openxmlformats.org/officeDocument/2006/relationships/image" Target="../media/image1690.png"/><Relationship Id="rId66" Type="http://schemas.openxmlformats.org/officeDocument/2006/relationships/image" Target="../media/image1266.png"/><Relationship Id="rId131" Type="http://schemas.openxmlformats.org/officeDocument/2006/relationships/image" Target="../media/image1298.png"/><Relationship Id="rId369" Type="http://schemas.openxmlformats.org/officeDocument/2006/relationships/customXml" Target="../ink/ink953.xml"/><Relationship Id="rId576" Type="http://schemas.openxmlformats.org/officeDocument/2006/relationships/customXml" Target="../ink/ink1060.xml"/><Relationship Id="rId783" Type="http://schemas.openxmlformats.org/officeDocument/2006/relationships/customXml" Target="../ink/ink1165.xml"/><Relationship Id="rId990" Type="http://schemas.openxmlformats.org/officeDocument/2006/relationships/image" Target="../media/image1716.png"/><Relationship Id="rId229" Type="http://schemas.openxmlformats.org/officeDocument/2006/relationships/image" Target="../media/image1346.png"/><Relationship Id="rId436" Type="http://schemas.openxmlformats.org/officeDocument/2006/relationships/customXml" Target="../ink/ink988.xml"/><Relationship Id="rId643" Type="http://schemas.openxmlformats.org/officeDocument/2006/relationships/customXml" Target="../ink/ink1094.xml"/><Relationship Id="rId850" Type="http://schemas.openxmlformats.org/officeDocument/2006/relationships/image" Target="../media/image1648.png"/><Relationship Id="rId948" Type="http://schemas.openxmlformats.org/officeDocument/2006/relationships/customXml" Target="../ink/ink1248.xml"/><Relationship Id="rId77" Type="http://schemas.openxmlformats.org/officeDocument/2006/relationships/customXml" Target="../ink/ink805.xml"/><Relationship Id="rId282" Type="http://schemas.openxmlformats.org/officeDocument/2006/relationships/customXml" Target="../ink/ink908.xml"/><Relationship Id="rId503" Type="http://schemas.openxmlformats.org/officeDocument/2006/relationships/customXml" Target="../ink/ink1022.xml"/><Relationship Id="rId587" Type="http://schemas.openxmlformats.org/officeDocument/2006/relationships/image" Target="../media/image1520.png"/><Relationship Id="rId710" Type="http://schemas.openxmlformats.org/officeDocument/2006/relationships/customXml" Target="../ink/ink1128.xml"/><Relationship Id="rId808" Type="http://schemas.openxmlformats.org/officeDocument/2006/relationships/image" Target="../media/image1627.png"/><Relationship Id="rId8" Type="http://schemas.openxmlformats.org/officeDocument/2006/relationships/customXml" Target="../ink/ink770.xml"/><Relationship Id="rId142" Type="http://schemas.openxmlformats.org/officeDocument/2006/relationships/customXml" Target="../ink/ink838.xml"/><Relationship Id="rId447" Type="http://schemas.openxmlformats.org/officeDocument/2006/relationships/image" Target="../media/image1452.png"/><Relationship Id="rId794" Type="http://schemas.openxmlformats.org/officeDocument/2006/relationships/image" Target="../media/image1620.png"/><Relationship Id="rId654" Type="http://schemas.openxmlformats.org/officeDocument/2006/relationships/image" Target="../media/image1551.png"/><Relationship Id="rId861" Type="http://schemas.openxmlformats.org/officeDocument/2006/relationships/customXml" Target="../ink/ink1204.xml"/><Relationship Id="rId959" Type="http://schemas.openxmlformats.org/officeDocument/2006/relationships/image" Target="../media/image1701.png"/><Relationship Id="rId293" Type="http://schemas.openxmlformats.org/officeDocument/2006/relationships/image" Target="../media/image1378.png"/><Relationship Id="rId307" Type="http://schemas.openxmlformats.org/officeDocument/2006/relationships/image" Target="../media/image1385.png"/><Relationship Id="rId514" Type="http://schemas.openxmlformats.org/officeDocument/2006/relationships/image" Target="../media/image1485.png"/><Relationship Id="rId721" Type="http://schemas.openxmlformats.org/officeDocument/2006/relationships/image" Target="../media/image1584.png"/><Relationship Id="rId88" Type="http://schemas.openxmlformats.org/officeDocument/2006/relationships/customXml" Target="../ink/ink811.xml"/><Relationship Id="rId153" Type="http://schemas.openxmlformats.org/officeDocument/2006/relationships/image" Target="../media/image1308.png"/><Relationship Id="rId360" Type="http://schemas.openxmlformats.org/officeDocument/2006/relationships/image" Target="../media/image1410.png"/><Relationship Id="rId598" Type="http://schemas.openxmlformats.org/officeDocument/2006/relationships/customXml" Target="../ink/ink1071.xml"/><Relationship Id="rId819" Type="http://schemas.openxmlformats.org/officeDocument/2006/relationships/customXml" Target="../ink/ink1183.xml"/><Relationship Id="rId1004" Type="http://schemas.openxmlformats.org/officeDocument/2006/relationships/image" Target="../media/image1723.png"/><Relationship Id="rId220" Type="http://schemas.openxmlformats.org/officeDocument/2006/relationships/customXml" Target="../ink/ink877.xml"/><Relationship Id="rId458" Type="http://schemas.openxmlformats.org/officeDocument/2006/relationships/image" Target="../media/image1457.png"/><Relationship Id="rId665" Type="http://schemas.openxmlformats.org/officeDocument/2006/relationships/customXml" Target="../ink/ink1105.xml"/><Relationship Id="rId872" Type="http://schemas.openxmlformats.org/officeDocument/2006/relationships/image" Target="../media/image1659.png"/><Relationship Id="rId15" Type="http://schemas.openxmlformats.org/officeDocument/2006/relationships/image" Target="../media/image1241.png"/><Relationship Id="rId318" Type="http://schemas.openxmlformats.org/officeDocument/2006/relationships/customXml" Target="../ink/ink926.xml"/><Relationship Id="rId525" Type="http://schemas.openxmlformats.org/officeDocument/2006/relationships/customXml" Target="../ink/ink1033.xml"/><Relationship Id="rId732" Type="http://schemas.openxmlformats.org/officeDocument/2006/relationships/customXml" Target="../ink/ink1139.xml"/><Relationship Id="rId99" Type="http://schemas.openxmlformats.org/officeDocument/2006/relationships/image" Target="../media/image1282.png"/><Relationship Id="rId164" Type="http://schemas.openxmlformats.org/officeDocument/2006/relationships/customXml" Target="../ink/ink849.xml"/><Relationship Id="rId371" Type="http://schemas.openxmlformats.org/officeDocument/2006/relationships/image" Target="../media/image1415.png"/><Relationship Id="rId1015" Type="http://schemas.openxmlformats.org/officeDocument/2006/relationships/customXml" Target="../ink/ink1282.xml"/><Relationship Id="rId469" Type="http://schemas.openxmlformats.org/officeDocument/2006/relationships/customXml" Target="../ink/ink1005.xml"/><Relationship Id="rId676" Type="http://schemas.openxmlformats.org/officeDocument/2006/relationships/image" Target="../media/image1562.png"/><Relationship Id="rId883" Type="http://schemas.openxmlformats.org/officeDocument/2006/relationships/customXml" Target="../ink/ink1215.xml"/><Relationship Id="rId26" Type="http://schemas.openxmlformats.org/officeDocument/2006/relationships/customXml" Target="../ink/ink779.xml"/><Relationship Id="rId231" Type="http://schemas.openxmlformats.org/officeDocument/2006/relationships/image" Target="../media/image1347.png"/><Relationship Id="rId329" Type="http://schemas.openxmlformats.org/officeDocument/2006/relationships/image" Target="../media/image1396.png"/><Relationship Id="rId536" Type="http://schemas.openxmlformats.org/officeDocument/2006/relationships/customXml" Target="../ink/ink1039.xml"/><Relationship Id="rId175" Type="http://schemas.openxmlformats.org/officeDocument/2006/relationships/image" Target="../media/image1319.png"/><Relationship Id="rId743" Type="http://schemas.openxmlformats.org/officeDocument/2006/relationships/image" Target="../media/image1595.png"/><Relationship Id="rId950" Type="http://schemas.openxmlformats.org/officeDocument/2006/relationships/customXml" Target="../ink/ink1249.xml"/><Relationship Id="rId382" Type="http://schemas.openxmlformats.org/officeDocument/2006/relationships/customXml" Target="../ink/ink960.xml"/><Relationship Id="rId603" Type="http://schemas.openxmlformats.org/officeDocument/2006/relationships/image" Target="../media/image1528.png"/><Relationship Id="rId687" Type="http://schemas.openxmlformats.org/officeDocument/2006/relationships/image" Target="../media/image1567.png"/><Relationship Id="rId810" Type="http://schemas.openxmlformats.org/officeDocument/2006/relationships/image" Target="../media/image1628.png"/><Relationship Id="rId908" Type="http://schemas.openxmlformats.org/officeDocument/2006/relationships/image" Target="../media/image1676.png"/><Relationship Id="rId242" Type="http://schemas.openxmlformats.org/officeDocument/2006/relationships/customXml" Target="../ink/ink888.xml"/><Relationship Id="rId894" Type="http://schemas.openxmlformats.org/officeDocument/2006/relationships/image" Target="../media/image1669.png"/><Relationship Id="rId37" Type="http://schemas.openxmlformats.org/officeDocument/2006/relationships/image" Target="../media/image1252.png"/><Relationship Id="rId102" Type="http://schemas.openxmlformats.org/officeDocument/2006/relationships/customXml" Target="../ink/ink818.xml"/><Relationship Id="rId547" Type="http://schemas.openxmlformats.org/officeDocument/2006/relationships/image" Target="../media/image1501.png"/><Relationship Id="rId754" Type="http://schemas.openxmlformats.org/officeDocument/2006/relationships/customXml" Target="../ink/ink1150.xml"/><Relationship Id="rId961" Type="http://schemas.openxmlformats.org/officeDocument/2006/relationships/image" Target="../media/image1702.png"/><Relationship Id="rId90" Type="http://schemas.openxmlformats.org/officeDocument/2006/relationships/customXml" Target="../ink/ink812.xml"/><Relationship Id="rId186" Type="http://schemas.openxmlformats.org/officeDocument/2006/relationships/customXml" Target="../ink/ink860.xml"/><Relationship Id="rId393" Type="http://schemas.openxmlformats.org/officeDocument/2006/relationships/image" Target="../media/image1426.png"/><Relationship Id="rId407" Type="http://schemas.openxmlformats.org/officeDocument/2006/relationships/image" Target="../media/image1433.png"/><Relationship Id="rId614" Type="http://schemas.openxmlformats.org/officeDocument/2006/relationships/image" Target="../media/image401.png"/><Relationship Id="rId821" Type="http://schemas.openxmlformats.org/officeDocument/2006/relationships/customXml" Target="../ink/ink1184.xml"/><Relationship Id="rId253" Type="http://schemas.openxmlformats.org/officeDocument/2006/relationships/image" Target="../media/image1358.png"/><Relationship Id="rId460" Type="http://schemas.openxmlformats.org/officeDocument/2006/relationships/image" Target="../media/image1458.png"/><Relationship Id="rId698" Type="http://schemas.openxmlformats.org/officeDocument/2006/relationships/customXml" Target="../ink/ink1122.xml"/><Relationship Id="rId919" Type="http://schemas.openxmlformats.org/officeDocument/2006/relationships/image" Target="../media/image1681.png"/><Relationship Id="rId48" Type="http://schemas.openxmlformats.org/officeDocument/2006/relationships/customXml" Target="../ink/ink790.xml"/><Relationship Id="rId113" Type="http://schemas.openxmlformats.org/officeDocument/2006/relationships/image" Target="../media/image1289.png"/><Relationship Id="rId320" Type="http://schemas.openxmlformats.org/officeDocument/2006/relationships/customXml" Target="../ink/ink927.xml"/><Relationship Id="rId558" Type="http://schemas.openxmlformats.org/officeDocument/2006/relationships/image" Target="../media/image1506.png"/><Relationship Id="rId765" Type="http://schemas.openxmlformats.org/officeDocument/2006/relationships/image" Target="../media/image1606.png"/><Relationship Id="rId972" Type="http://schemas.openxmlformats.org/officeDocument/2006/relationships/customXml" Target="../ink/ink1260.xml"/><Relationship Id="rId197" Type="http://schemas.openxmlformats.org/officeDocument/2006/relationships/image" Target="../media/image1330.png"/><Relationship Id="rId418" Type="http://schemas.openxmlformats.org/officeDocument/2006/relationships/image" Target="../media/image1438.png"/><Relationship Id="rId625" Type="http://schemas.openxmlformats.org/officeDocument/2006/relationships/customXml" Target="../ink/ink1085.xml"/><Relationship Id="rId832" Type="http://schemas.openxmlformats.org/officeDocument/2006/relationships/image" Target="../media/image1639.png"/><Relationship Id="rId264" Type="http://schemas.openxmlformats.org/officeDocument/2006/relationships/customXml" Target="../ink/ink899.xml"/><Relationship Id="rId471" Type="http://schemas.openxmlformats.org/officeDocument/2006/relationships/customXml" Target="../ink/ink1006.xml"/><Relationship Id="rId59" Type="http://schemas.openxmlformats.org/officeDocument/2006/relationships/customXml" Target="../ink/ink796.xml"/><Relationship Id="rId124" Type="http://schemas.openxmlformats.org/officeDocument/2006/relationships/customXml" Target="../ink/ink829.xml"/><Relationship Id="rId569" Type="http://schemas.openxmlformats.org/officeDocument/2006/relationships/customXml" Target="../ink/ink1056.xml"/><Relationship Id="rId776" Type="http://schemas.openxmlformats.org/officeDocument/2006/relationships/image" Target="../media/image1611.png"/><Relationship Id="rId983" Type="http://schemas.openxmlformats.org/officeDocument/2006/relationships/customXml" Target="../ink/ink1266.xml"/><Relationship Id="rId331" Type="http://schemas.openxmlformats.org/officeDocument/2006/relationships/customXml" Target="../ink/ink933.xml"/><Relationship Id="rId429" Type="http://schemas.openxmlformats.org/officeDocument/2006/relationships/customXml" Target="../ink/ink984.xml"/><Relationship Id="rId636" Type="http://schemas.openxmlformats.org/officeDocument/2006/relationships/image" Target="../media/image1543.png"/><Relationship Id="rId843" Type="http://schemas.openxmlformats.org/officeDocument/2006/relationships/customXml" Target="../ink/ink1195.xml"/><Relationship Id="rId275" Type="http://schemas.openxmlformats.org/officeDocument/2006/relationships/image" Target="../media/image1369.png"/><Relationship Id="rId482" Type="http://schemas.openxmlformats.org/officeDocument/2006/relationships/image" Target="../media/image1469.png"/><Relationship Id="rId703" Type="http://schemas.openxmlformats.org/officeDocument/2006/relationships/image" Target="../media/image1575.png"/><Relationship Id="rId910" Type="http://schemas.openxmlformats.org/officeDocument/2006/relationships/image" Target="../media/image1677.png"/><Relationship Id="rId135" Type="http://schemas.openxmlformats.org/officeDocument/2006/relationships/image" Target="../media/image1300.png"/><Relationship Id="rId342" Type="http://schemas.openxmlformats.org/officeDocument/2006/relationships/customXml" Target="../ink/ink939.xml"/><Relationship Id="rId787" Type="http://schemas.openxmlformats.org/officeDocument/2006/relationships/customXml" Target="../ink/ink1167.xml"/><Relationship Id="rId994" Type="http://schemas.openxmlformats.org/officeDocument/2006/relationships/image" Target="../media/image1718.png"/><Relationship Id="rId202" Type="http://schemas.openxmlformats.org/officeDocument/2006/relationships/customXml" Target="../ink/ink868.xml"/><Relationship Id="rId647" Type="http://schemas.openxmlformats.org/officeDocument/2006/relationships/customXml" Target="../ink/ink1096.xml"/><Relationship Id="rId854" Type="http://schemas.openxmlformats.org/officeDocument/2006/relationships/image" Target="../media/image1650.png"/><Relationship Id="rId286" Type="http://schemas.openxmlformats.org/officeDocument/2006/relationships/customXml" Target="../ink/ink910.xml"/><Relationship Id="rId493" Type="http://schemas.openxmlformats.org/officeDocument/2006/relationships/customXml" Target="../ink/ink1017.xml"/><Relationship Id="rId507" Type="http://schemas.openxmlformats.org/officeDocument/2006/relationships/customXml" Target="../ink/ink1024.xml"/><Relationship Id="rId714" Type="http://schemas.openxmlformats.org/officeDocument/2006/relationships/customXml" Target="../ink/ink1130.xml"/><Relationship Id="rId921" Type="http://schemas.openxmlformats.org/officeDocument/2006/relationships/image" Target="../media/image1682.png"/><Relationship Id="rId50" Type="http://schemas.openxmlformats.org/officeDocument/2006/relationships/customXml" Target="../ink/ink791.xml"/><Relationship Id="rId146" Type="http://schemas.openxmlformats.org/officeDocument/2006/relationships/customXml" Target="../ink/ink840.xml"/><Relationship Id="rId353" Type="http://schemas.openxmlformats.org/officeDocument/2006/relationships/image" Target="../media/image1407.png"/><Relationship Id="rId560" Type="http://schemas.openxmlformats.org/officeDocument/2006/relationships/image" Target="../media/image1507.png"/><Relationship Id="rId798" Type="http://schemas.openxmlformats.org/officeDocument/2006/relationships/image" Target="../media/image1622.png"/><Relationship Id="rId213" Type="http://schemas.openxmlformats.org/officeDocument/2006/relationships/image" Target="../media/image1338.png"/><Relationship Id="rId420" Type="http://schemas.openxmlformats.org/officeDocument/2006/relationships/image" Target="../media/image1439.png"/><Relationship Id="rId658" Type="http://schemas.openxmlformats.org/officeDocument/2006/relationships/image" Target="../media/image1553.png"/><Relationship Id="rId865" Type="http://schemas.openxmlformats.org/officeDocument/2006/relationships/customXml" Target="../ink/ink1206.xml"/><Relationship Id="rId297" Type="http://schemas.openxmlformats.org/officeDocument/2006/relationships/image" Target="../media/image1380.png"/><Relationship Id="rId518" Type="http://schemas.openxmlformats.org/officeDocument/2006/relationships/image" Target="../media/image1487.png"/><Relationship Id="rId725" Type="http://schemas.openxmlformats.org/officeDocument/2006/relationships/image" Target="../media/image1586.png"/><Relationship Id="rId932" Type="http://schemas.openxmlformats.org/officeDocument/2006/relationships/customXml" Target="../ink/ink1240.xml"/><Relationship Id="rId157" Type="http://schemas.openxmlformats.org/officeDocument/2006/relationships/image" Target="../media/image1310.png"/><Relationship Id="rId364" Type="http://schemas.openxmlformats.org/officeDocument/2006/relationships/image" Target="../media/image1412.png"/><Relationship Id="rId1008" Type="http://schemas.openxmlformats.org/officeDocument/2006/relationships/image" Target="../media/image1725.png"/><Relationship Id="rId61" Type="http://schemas.openxmlformats.org/officeDocument/2006/relationships/customXml" Target="../ink/ink797.xml"/><Relationship Id="rId571" Type="http://schemas.openxmlformats.org/officeDocument/2006/relationships/image" Target="../media/image1512.png"/><Relationship Id="rId669" Type="http://schemas.openxmlformats.org/officeDocument/2006/relationships/customXml" Target="../ink/ink1107.xml"/><Relationship Id="rId876" Type="http://schemas.openxmlformats.org/officeDocument/2006/relationships/image" Target="../media/image1661.png"/><Relationship Id="rId19" Type="http://schemas.openxmlformats.org/officeDocument/2006/relationships/image" Target="../media/image1243.png"/><Relationship Id="rId224" Type="http://schemas.openxmlformats.org/officeDocument/2006/relationships/customXml" Target="../ink/ink879.xml"/><Relationship Id="rId431" Type="http://schemas.openxmlformats.org/officeDocument/2006/relationships/customXml" Target="../ink/ink985.xml"/><Relationship Id="rId529" Type="http://schemas.openxmlformats.org/officeDocument/2006/relationships/customXml" Target="../ink/ink1035.xml"/><Relationship Id="rId736" Type="http://schemas.openxmlformats.org/officeDocument/2006/relationships/customXml" Target="../ink/ink1141.xml"/><Relationship Id="rId168" Type="http://schemas.openxmlformats.org/officeDocument/2006/relationships/customXml" Target="../ink/ink851.xml"/><Relationship Id="rId943" Type="http://schemas.openxmlformats.org/officeDocument/2006/relationships/image" Target="../media/image1693.png"/><Relationship Id="rId1019" Type="http://schemas.openxmlformats.org/officeDocument/2006/relationships/customXml" Target="../ink/ink1284.xml"/><Relationship Id="rId72" Type="http://schemas.openxmlformats.org/officeDocument/2006/relationships/image" Target="../media/image1269.png"/><Relationship Id="rId375" Type="http://schemas.openxmlformats.org/officeDocument/2006/relationships/image" Target="../media/image1417.png"/><Relationship Id="rId582" Type="http://schemas.openxmlformats.org/officeDocument/2006/relationships/customXml" Target="../ink/ink1063.xml"/><Relationship Id="rId803" Type="http://schemas.openxmlformats.org/officeDocument/2006/relationships/customXml" Target="../ink/ink1175.xml"/><Relationship Id="rId3" Type="http://schemas.openxmlformats.org/officeDocument/2006/relationships/image" Target="../media/image39.png"/><Relationship Id="rId235" Type="http://schemas.openxmlformats.org/officeDocument/2006/relationships/image" Target="../media/image1349.png"/><Relationship Id="rId442" Type="http://schemas.openxmlformats.org/officeDocument/2006/relationships/customXml" Target="../ink/ink991.xml"/><Relationship Id="rId887" Type="http://schemas.openxmlformats.org/officeDocument/2006/relationships/customXml" Target="../ink/ink1217.xml"/><Relationship Id="rId302" Type="http://schemas.openxmlformats.org/officeDocument/2006/relationships/customXml" Target="../ink/ink918.xml"/><Relationship Id="rId747" Type="http://schemas.openxmlformats.org/officeDocument/2006/relationships/image" Target="../media/image1597.png"/><Relationship Id="rId954" Type="http://schemas.openxmlformats.org/officeDocument/2006/relationships/customXml" Target="../ink/ink1251.xml"/><Relationship Id="rId83" Type="http://schemas.openxmlformats.org/officeDocument/2006/relationships/customXml" Target="../ink/ink808.xml"/><Relationship Id="rId179" Type="http://schemas.openxmlformats.org/officeDocument/2006/relationships/image" Target="../media/image1321.png"/><Relationship Id="rId386" Type="http://schemas.openxmlformats.org/officeDocument/2006/relationships/customXml" Target="../ink/ink962.xml"/><Relationship Id="rId593" Type="http://schemas.openxmlformats.org/officeDocument/2006/relationships/image" Target="../media/image1523.png"/><Relationship Id="rId607" Type="http://schemas.openxmlformats.org/officeDocument/2006/relationships/image" Target="../media/image1530.png"/><Relationship Id="rId814" Type="http://schemas.openxmlformats.org/officeDocument/2006/relationships/image" Target="../media/image1630.png"/><Relationship Id="rId246" Type="http://schemas.openxmlformats.org/officeDocument/2006/relationships/customXml" Target="../ink/ink890.xml"/><Relationship Id="rId453" Type="http://schemas.openxmlformats.org/officeDocument/2006/relationships/image" Target="../media/image1455.png"/><Relationship Id="rId660" Type="http://schemas.openxmlformats.org/officeDocument/2006/relationships/image" Target="../media/image1554.png"/><Relationship Id="rId898" Type="http://schemas.openxmlformats.org/officeDocument/2006/relationships/image" Target="../media/image1671.png"/><Relationship Id="rId106" Type="http://schemas.openxmlformats.org/officeDocument/2006/relationships/customXml" Target="../ink/ink820.xml"/><Relationship Id="rId313" Type="http://schemas.openxmlformats.org/officeDocument/2006/relationships/image" Target="../media/image1388.png"/><Relationship Id="rId758" Type="http://schemas.openxmlformats.org/officeDocument/2006/relationships/customXml" Target="../ink/ink1152.xml"/><Relationship Id="rId965" Type="http://schemas.openxmlformats.org/officeDocument/2006/relationships/image" Target="../media/image1704.png"/><Relationship Id="rId10" Type="http://schemas.openxmlformats.org/officeDocument/2006/relationships/customXml" Target="../ink/ink771.xml"/><Relationship Id="rId94" Type="http://schemas.openxmlformats.org/officeDocument/2006/relationships/customXml" Target="../ink/ink814.xml"/><Relationship Id="rId397" Type="http://schemas.openxmlformats.org/officeDocument/2006/relationships/image" Target="../media/image1428.png"/><Relationship Id="rId520" Type="http://schemas.openxmlformats.org/officeDocument/2006/relationships/image" Target="../media/image1488.png"/><Relationship Id="rId618" Type="http://schemas.openxmlformats.org/officeDocument/2006/relationships/image" Target="../media/image1534.png"/><Relationship Id="rId825" Type="http://schemas.openxmlformats.org/officeDocument/2006/relationships/customXml" Target="../ink/ink1186.xml"/><Relationship Id="rId257" Type="http://schemas.openxmlformats.org/officeDocument/2006/relationships/image" Target="../media/image1360.png"/><Relationship Id="rId464" Type="http://schemas.openxmlformats.org/officeDocument/2006/relationships/image" Target="../media/image1460.png"/><Relationship Id="rId1010" Type="http://schemas.openxmlformats.org/officeDocument/2006/relationships/image" Target="../media/image1726.png"/></Relationships>
</file>

<file path=ppt/slides/_rels/slide8.xml.rels><?xml version="1.0" encoding="UTF-8" standalone="yes"?>
<Relationships xmlns="http://schemas.openxmlformats.org/package/2006/relationships"><Relationship Id="rId8" Type="http://schemas.openxmlformats.org/officeDocument/2006/relationships/image" Target="../media/image1736.png"/><Relationship Id="rId3" Type="http://schemas.openxmlformats.org/officeDocument/2006/relationships/customXml" Target="../ink/ink1287.xml"/><Relationship Id="rId7" Type="http://schemas.openxmlformats.org/officeDocument/2006/relationships/customXml" Target="../ink/ink1289.xml"/><Relationship Id="rId12" Type="http://schemas.openxmlformats.org/officeDocument/2006/relationships/image" Target="../media/image173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35.png"/><Relationship Id="rId11" Type="http://schemas.openxmlformats.org/officeDocument/2006/relationships/customXml" Target="../ink/ink1291.xml"/><Relationship Id="rId5" Type="http://schemas.openxmlformats.org/officeDocument/2006/relationships/customXml" Target="../ink/ink1288.xml"/><Relationship Id="rId10" Type="http://schemas.openxmlformats.org/officeDocument/2006/relationships/image" Target="../media/image1737.png"/><Relationship Id="rId4" Type="http://schemas.openxmlformats.org/officeDocument/2006/relationships/image" Target="../media/image1734.png"/><Relationship Id="rId9" Type="http://schemas.openxmlformats.org/officeDocument/2006/relationships/customXml" Target="../ink/ink1290.xml"/></Relationships>
</file>

<file path=ppt/slides/_rels/slide9.xml.rels><?xml version="1.0" encoding="UTF-8" standalone="yes"?>
<Relationships xmlns="http://schemas.openxmlformats.org/package/2006/relationships"><Relationship Id="rId117" Type="http://schemas.openxmlformats.org/officeDocument/2006/relationships/image" Target="../media/image1794.png"/><Relationship Id="rId21" Type="http://schemas.openxmlformats.org/officeDocument/2006/relationships/image" Target="../media/image1748.png"/><Relationship Id="rId324" Type="http://schemas.openxmlformats.org/officeDocument/2006/relationships/image" Target="../media/image206.png"/><Relationship Id="rId531" Type="http://schemas.openxmlformats.org/officeDocument/2006/relationships/image" Target="../media/image310.png"/><Relationship Id="rId170" Type="http://schemas.openxmlformats.org/officeDocument/2006/relationships/customXml" Target="../ink/ink1375.xml"/><Relationship Id="rId268" Type="http://schemas.openxmlformats.org/officeDocument/2006/relationships/image" Target="../media/image1869.png"/><Relationship Id="rId475" Type="http://schemas.openxmlformats.org/officeDocument/2006/relationships/customXml" Target="../ink/ink1529.xml"/><Relationship Id="rId32" Type="http://schemas.openxmlformats.org/officeDocument/2006/relationships/customXml" Target="../ink/ink1306.xml"/><Relationship Id="rId128" Type="http://schemas.openxmlformats.org/officeDocument/2006/relationships/customXml" Target="../ink/ink1354.xml"/><Relationship Id="rId335" Type="http://schemas.openxmlformats.org/officeDocument/2006/relationships/customXml" Target="../ink/ink1458.xml"/><Relationship Id="rId542" Type="http://schemas.openxmlformats.org/officeDocument/2006/relationships/customXml" Target="../ink/ink1564.xml"/><Relationship Id="rId181" Type="http://schemas.openxmlformats.org/officeDocument/2006/relationships/image" Target="../media/image1826.png"/><Relationship Id="rId402" Type="http://schemas.openxmlformats.org/officeDocument/2006/relationships/image" Target="../media/image245.png"/><Relationship Id="rId279" Type="http://schemas.openxmlformats.org/officeDocument/2006/relationships/customXml" Target="../ink/ink1430.xml"/><Relationship Id="rId486" Type="http://schemas.openxmlformats.org/officeDocument/2006/relationships/image" Target="../media/image288.png"/><Relationship Id="rId43" Type="http://schemas.openxmlformats.org/officeDocument/2006/relationships/image" Target="../media/image1759.png"/><Relationship Id="rId139" Type="http://schemas.openxmlformats.org/officeDocument/2006/relationships/image" Target="../media/image1805.png"/><Relationship Id="rId346" Type="http://schemas.openxmlformats.org/officeDocument/2006/relationships/image" Target="../media/image217.png"/><Relationship Id="rId553" Type="http://schemas.openxmlformats.org/officeDocument/2006/relationships/image" Target="../media/image320.png"/><Relationship Id="rId192" Type="http://schemas.openxmlformats.org/officeDocument/2006/relationships/customXml" Target="../ink/ink1386.xml"/><Relationship Id="rId206" Type="http://schemas.openxmlformats.org/officeDocument/2006/relationships/customXml" Target="../ink/ink1393.xml"/><Relationship Id="rId413" Type="http://schemas.openxmlformats.org/officeDocument/2006/relationships/customXml" Target="../ink/ink1497.xml"/><Relationship Id="rId497" Type="http://schemas.openxmlformats.org/officeDocument/2006/relationships/customXml" Target="../ink/ink1540.xml"/><Relationship Id="rId357" Type="http://schemas.openxmlformats.org/officeDocument/2006/relationships/customXml" Target="../ink/ink1469.xml"/><Relationship Id="rId54" Type="http://schemas.openxmlformats.org/officeDocument/2006/relationships/customXml" Target="../ink/ink1317.xml"/><Relationship Id="rId217" Type="http://schemas.openxmlformats.org/officeDocument/2006/relationships/image" Target="../media/image1844.png"/><Relationship Id="rId564" Type="http://schemas.openxmlformats.org/officeDocument/2006/relationships/customXml" Target="../ink/ink1575.xml"/><Relationship Id="rId424" Type="http://schemas.openxmlformats.org/officeDocument/2006/relationships/image" Target="../media/image257.png"/><Relationship Id="rId270" Type="http://schemas.openxmlformats.org/officeDocument/2006/relationships/image" Target="../media/image1870.png"/><Relationship Id="rId65" Type="http://schemas.openxmlformats.org/officeDocument/2006/relationships/image" Target="../media/image1770.png"/><Relationship Id="rId130" Type="http://schemas.openxmlformats.org/officeDocument/2006/relationships/customXml" Target="../ink/ink1355.xml"/><Relationship Id="rId368" Type="http://schemas.openxmlformats.org/officeDocument/2006/relationships/image" Target="../media/image228.png"/><Relationship Id="rId575" Type="http://schemas.openxmlformats.org/officeDocument/2006/relationships/image" Target="../media/image331.png"/><Relationship Id="rId228" Type="http://schemas.openxmlformats.org/officeDocument/2006/relationships/customXml" Target="../ink/ink1404.xml"/><Relationship Id="rId435" Type="http://schemas.openxmlformats.org/officeDocument/2006/relationships/customXml" Target="../ink/ink1508.xml"/><Relationship Id="rId281" Type="http://schemas.openxmlformats.org/officeDocument/2006/relationships/customXml" Target="../ink/ink1431.xml"/><Relationship Id="rId502" Type="http://schemas.openxmlformats.org/officeDocument/2006/relationships/image" Target="../media/image296.png"/><Relationship Id="rId76" Type="http://schemas.openxmlformats.org/officeDocument/2006/relationships/customXml" Target="../ink/ink1328.xml"/><Relationship Id="rId141" Type="http://schemas.openxmlformats.org/officeDocument/2006/relationships/image" Target="../media/image1806.png"/><Relationship Id="rId379" Type="http://schemas.openxmlformats.org/officeDocument/2006/relationships/customXml" Target="../ink/ink1480.xml"/><Relationship Id="rId586" Type="http://schemas.openxmlformats.org/officeDocument/2006/relationships/customXml" Target="../ink/ink1586.xml"/><Relationship Id="rId7" Type="http://schemas.openxmlformats.org/officeDocument/2006/relationships/image" Target="../media/image1741.png"/><Relationship Id="rId239" Type="http://schemas.openxmlformats.org/officeDocument/2006/relationships/image" Target="../media/image1855.png"/><Relationship Id="rId446" Type="http://schemas.openxmlformats.org/officeDocument/2006/relationships/image" Target="../media/image269.png"/><Relationship Id="rId292" Type="http://schemas.openxmlformats.org/officeDocument/2006/relationships/image" Target="../media/image190.png"/><Relationship Id="rId306" Type="http://schemas.openxmlformats.org/officeDocument/2006/relationships/image" Target="../media/image197.png"/><Relationship Id="rId87" Type="http://schemas.openxmlformats.org/officeDocument/2006/relationships/image" Target="../media/image1781.png"/><Relationship Id="rId513" Type="http://schemas.openxmlformats.org/officeDocument/2006/relationships/image" Target="../media/image301.png"/><Relationship Id="rId597" Type="http://schemas.openxmlformats.org/officeDocument/2006/relationships/image" Target="../media/image342.png"/><Relationship Id="rId152" Type="http://schemas.openxmlformats.org/officeDocument/2006/relationships/customXml" Target="../ink/ink1366.xml"/><Relationship Id="rId457" Type="http://schemas.openxmlformats.org/officeDocument/2006/relationships/image" Target="../media/image274.png"/><Relationship Id="rId14" Type="http://schemas.openxmlformats.org/officeDocument/2006/relationships/customXml" Target="../ink/ink1297.xml"/><Relationship Id="rId317" Type="http://schemas.openxmlformats.org/officeDocument/2006/relationships/customXml" Target="../ink/ink1449.xml"/><Relationship Id="rId524" Type="http://schemas.openxmlformats.org/officeDocument/2006/relationships/customXml" Target="../ink/ink1554.xml"/><Relationship Id="rId98" Type="http://schemas.openxmlformats.org/officeDocument/2006/relationships/customXml" Target="../ink/ink1339.xml"/><Relationship Id="rId163" Type="http://schemas.openxmlformats.org/officeDocument/2006/relationships/image" Target="../media/image1817.png"/><Relationship Id="rId370" Type="http://schemas.openxmlformats.org/officeDocument/2006/relationships/image" Target="../media/image229.png"/><Relationship Id="rId230" Type="http://schemas.openxmlformats.org/officeDocument/2006/relationships/customXml" Target="../ink/ink1405.xml"/><Relationship Id="rId468" Type="http://schemas.openxmlformats.org/officeDocument/2006/relationships/image" Target="../media/image279.png"/><Relationship Id="rId25" Type="http://schemas.openxmlformats.org/officeDocument/2006/relationships/image" Target="../media/image1750.png"/><Relationship Id="rId328" Type="http://schemas.openxmlformats.org/officeDocument/2006/relationships/image" Target="../media/image208.png"/><Relationship Id="rId535" Type="http://schemas.openxmlformats.org/officeDocument/2006/relationships/customXml" Target="../ink/ink1560.xml"/><Relationship Id="rId132" Type="http://schemas.openxmlformats.org/officeDocument/2006/relationships/customXml" Target="../ink/ink1356.xml"/><Relationship Id="rId174" Type="http://schemas.openxmlformats.org/officeDocument/2006/relationships/customXml" Target="../ink/ink1377.xml"/><Relationship Id="rId381" Type="http://schemas.openxmlformats.org/officeDocument/2006/relationships/customXml" Target="../ink/ink1481.xml"/><Relationship Id="rId602" Type="http://schemas.openxmlformats.org/officeDocument/2006/relationships/customXml" Target="../ink/ink1594.xml"/><Relationship Id="rId241" Type="http://schemas.openxmlformats.org/officeDocument/2006/relationships/image" Target="../media/image1856.png"/><Relationship Id="rId437" Type="http://schemas.openxmlformats.org/officeDocument/2006/relationships/customXml" Target="../ink/ink1509.xml"/><Relationship Id="rId479" Type="http://schemas.openxmlformats.org/officeDocument/2006/relationships/customXml" Target="../ink/ink1531.xml"/><Relationship Id="rId36" Type="http://schemas.openxmlformats.org/officeDocument/2006/relationships/customXml" Target="../ink/ink1308.xml"/><Relationship Id="rId283" Type="http://schemas.openxmlformats.org/officeDocument/2006/relationships/customXml" Target="../ink/ink1432.xml"/><Relationship Id="rId339" Type="http://schemas.openxmlformats.org/officeDocument/2006/relationships/customXml" Target="../ink/ink1460.xml"/><Relationship Id="rId490" Type="http://schemas.openxmlformats.org/officeDocument/2006/relationships/image" Target="../media/image290.png"/><Relationship Id="rId504" Type="http://schemas.openxmlformats.org/officeDocument/2006/relationships/image" Target="../media/image297.png"/><Relationship Id="rId546" Type="http://schemas.openxmlformats.org/officeDocument/2006/relationships/customXml" Target="../ink/ink1566.xml"/><Relationship Id="rId78" Type="http://schemas.openxmlformats.org/officeDocument/2006/relationships/customXml" Target="../ink/ink1329.xml"/><Relationship Id="rId101" Type="http://schemas.openxmlformats.org/officeDocument/2006/relationships/image" Target="../media/image39.png"/><Relationship Id="rId143" Type="http://schemas.openxmlformats.org/officeDocument/2006/relationships/image" Target="../media/image1807.png"/><Relationship Id="rId185" Type="http://schemas.openxmlformats.org/officeDocument/2006/relationships/image" Target="../media/image1828.png"/><Relationship Id="rId350" Type="http://schemas.openxmlformats.org/officeDocument/2006/relationships/image" Target="../media/image219.png"/><Relationship Id="rId406" Type="http://schemas.openxmlformats.org/officeDocument/2006/relationships/image" Target="../media/image247.png"/><Relationship Id="rId588" Type="http://schemas.openxmlformats.org/officeDocument/2006/relationships/customXml" Target="../ink/ink1587.xml"/><Relationship Id="rId9" Type="http://schemas.openxmlformats.org/officeDocument/2006/relationships/image" Target="../media/image1742.png"/><Relationship Id="rId210" Type="http://schemas.openxmlformats.org/officeDocument/2006/relationships/customXml" Target="../ink/ink1395.xml"/><Relationship Id="rId392" Type="http://schemas.openxmlformats.org/officeDocument/2006/relationships/image" Target="../media/image240.png"/><Relationship Id="rId448" Type="http://schemas.openxmlformats.org/officeDocument/2006/relationships/customXml" Target="../ink/ink1515.xml"/><Relationship Id="rId613" Type="http://schemas.openxmlformats.org/officeDocument/2006/relationships/image" Target="../media/image350.png"/><Relationship Id="rId252" Type="http://schemas.openxmlformats.org/officeDocument/2006/relationships/customXml" Target="../ink/ink1416.xml"/><Relationship Id="rId294" Type="http://schemas.openxmlformats.org/officeDocument/2006/relationships/image" Target="../media/image191.png"/><Relationship Id="rId308" Type="http://schemas.openxmlformats.org/officeDocument/2006/relationships/image" Target="../media/image198.png"/><Relationship Id="rId515" Type="http://schemas.openxmlformats.org/officeDocument/2006/relationships/image" Target="../media/image302.png"/><Relationship Id="rId47" Type="http://schemas.openxmlformats.org/officeDocument/2006/relationships/image" Target="../media/image1761.png"/><Relationship Id="rId89" Type="http://schemas.openxmlformats.org/officeDocument/2006/relationships/image" Target="../media/image1782.png"/><Relationship Id="rId112" Type="http://schemas.openxmlformats.org/officeDocument/2006/relationships/customXml" Target="../ink/ink1346.xml"/><Relationship Id="rId154" Type="http://schemas.openxmlformats.org/officeDocument/2006/relationships/customXml" Target="../ink/ink1367.xml"/><Relationship Id="rId361" Type="http://schemas.openxmlformats.org/officeDocument/2006/relationships/customXml" Target="../ink/ink1471.xml"/><Relationship Id="rId557" Type="http://schemas.openxmlformats.org/officeDocument/2006/relationships/image" Target="../media/image322.png"/><Relationship Id="rId599" Type="http://schemas.openxmlformats.org/officeDocument/2006/relationships/image" Target="../media/image343.png"/><Relationship Id="rId196" Type="http://schemas.openxmlformats.org/officeDocument/2006/relationships/customXml" Target="../ink/ink1388.xml"/><Relationship Id="rId417" Type="http://schemas.openxmlformats.org/officeDocument/2006/relationships/customXml" Target="../ink/ink1499.xml"/><Relationship Id="rId459" Type="http://schemas.openxmlformats.org/officeDocument/2006/relationships/image" Target="../media/image275.png"/><Relationship Id="rId16" Type="http://schemas.openxmlformats.org/officeDocument/2006/relationships/customXml" Target="../ink/ink1298.xml"/><Relationship Id="rId221" Type="http://schemas.openxmlformats.org/officeDocument/2006/relationships/image" Target="../media/image1846.png"/><Relationship Id="rId263" Type="http://schemas.openxmlformats.org/officeDocument/2006/relationships/customXml" Target="../ink/ink1422.xml"/><Relationship Id="rId319" Type="http://schemas.openxmlformats.org/officeDocument/2006/relationships/customXml" Target="../ink/ink1450.xml"/><Relationship Id="rId470" Type="http://schemas.openxmlformats.org/officeDocument/2006/relationships/image" Target="../media/image280.png"/><Relationship Id="rId526" Type="http://schemas.openxmlformats.org/officeDocument/2006/relationships/customXml" Target="../ink/ink1555.xml"/><Relationship Id="rId58" Type="http://schemas.openxmlformats.org/officeDocument/2006/relationships/customXml" Target="../ink/ink1319.xml"/><Relationship Id="rId123" Type="http://schemas.openxmlformats.org/officeDocument/2006/relationships/image" Target="../media/image1797.png"/><Relationship Id="rId330" Type="http://schemas.openxmlformats.org/officeDocument/2006/relationships/image" Target="../media/image209.png"/><Relationship Id="rId568" Type="http://schemas.openxmlformats.org/officeDocument/2006/relationships/customXml" Target="../ink/ink1577.xml"/><Relationship Id="rId165" Type="http://schemas.openxmlformats.org/officeDocument/2006/relationships/image" Target="../media/image1818.png"/><Relationship Id="rId372" Type="http://schemas.openxmlformats.org/officeDocument/2006/relationships/image" Target="../media/image230.png"/><Relationship Id="rId428" Type="http://schemas.openxmlformats.org/officeDocument/2006/relationships/image" Target="../media/image259.png"/><Relationship Id="rId232" Type="http://schemas.openxmlformats.org/officeDocument/2006/relationships/customXml" Target="../ink/ink1406.xml"/><Relationship Id="rId274" Type="http://schemas.openxmlformats.org/officeDocument/2006/relationships/image" Target="../media/image1872.png"/><Relationship Id="rId481" Type="http://schemas.openxmlformats.org/officeDocument/2006/relationships/customXml" Target="../ink/ink1532.xml"/><Relationship Id="rId27" Type="http://schemas.openxmlformats.org/officeDocument/2006/relationships/image" Target="../media/image1751.png"/><Relationship Id="rId69" Type="http://schemas.openxmlformats.org/officeDocument/2006/relationships/image" Target="../media/image1772.png"/><Relationship Id="rId134" Type="http://schemas.openxmlformats.org/officeDocument/2006/relationships/customXml" Target="../ink/ink1357.xml"/><Relationship Id="rId537" Type="http://schemas.openxmlformats.org/officeDocument/2006/relationships/customXml" Target="../ink/ink1561.xml"/><Relationship Id="rId579" Type="http://schemas.openxmlformats.org/officeDocument/2006/relationships/image" Target="../media/image333.png"/><Relationship Id="rId80" Type="http://schemas.openxmlformats.org/officeDocument/2006/relationships/customXml" Target="../ink/ink1330.xml"/><Relationship Id="rId176" Type="http://schemas.openxmlformats.org/officeDocument/2006/relationships/customXml" Target="../ink/ink1378.xml"/><Relationship Id="rId341" Type="http://schemas.openxmlformats.org/officeDocument/2006/relationships/customXml" Target="../ink/ink1461.xml"/><Relationship Id="rId383" Type="http://schemas.openxmlformats.org/officeDocument/2006/relationships/customXml" Target="../ink/ink1482.xml"/><Relationship Id="rId439" Type="http://schemas.openxmlformats.org/officeDocument/2006/relationships/customXml" Target="../ink/ink1510.xml"/><Relationship Id="rId590" Type="http://schemas.openxmlformats.org/officeDocument/2006/relationships/customXml" Target="../ink/ink1588.xml"/><Relationship Id="rId604" Type="http://schemas.openxmlformats.org/officeDocument/2006/relationships/customXml" Target="../ink/ink1595.xml"/><Relationship Id="rId201" Type="http://schemas.openxmlformats.org/officeDocument/2006/relationships/image" Target="../media/image1836.png"/><Relationship Id="rId243" Type="http://schemas.openxmlformats.org/officeDocument/2006/relationships/image" Target="../media/image1857.png"/><Relationship Id="rId285" Type="http://schemas.openxmlformats.org/officeDocument/2006/relationships/customXml" Target="../ink/ink1433.xml"/><Relationship Id="rId450" Type="http://schemas.openxmlformats.org/officeDocument/2006/relationships/customXml" Target="../ink/ink1516.xml"/><Relationship Id="rId506" Type="http://schemas.openxmlformats.org/officeDocument/2006/relationships/image" Target="../media/image298.png"/><Relationship Id="rId38" Type="http://schemas.openxmlformats.org/officeDocument/2006/relationships/customXml" Target="../ink/ink1309.xml"/><Relationship Id="rId103" Type="http://schemas.openxmlformats.org/officeDocument/2006/relationships/image" Target="../media/image1788.png"/><Relationship Id="rId310" Type="http://schemas.openxmlformats.org/officeDocument/2006/relationships/image" Target="../media/image199.png"/><Relationship Id="rId492" Type="http://schemas.openxmlformats.org/officeDocument/2006/relationships/image" Target="../media/image291.png"/><Relationship Id="rId548" Type="http://schemas.openxmlformats.org/officeDocument/2006/relationships/customXml" Target="../ink/ink1567.xml"/><Relationship Id="rId91" Type="http://schemas.openxmlformats.org/officeDocument/2006/relationships/image" Target="../media/image1783.png"/><Relationship Id="rId145" Type="http://schemas.openxmlformats.org/officeDocument/2006/relationships/image" Target="../media/image1808.png"/><Relationship Id="rId187" Type="http://schemas.openxmlformats.org/officeDocument/2006/relationships/image" Target="../media/image1829.png"/><Relationship Id="rId352" Type="http://schemas.openxmlformats.org/officeDocument/2006/relationships/image" Target="../media/image220.png"/><Relationship Id="rId394" Type="http://schemas.openxmlformats.org/officeDocument/2006/relationships/image" Target="../media/image241.png"/><Relationship Id="rId408" Type="http://schemas.openxmlformats.org/officeDocument/2006/relationships/image" Target="../media/image248.png"/><Relationship Id="rId615" Type="http://schemas.openxmlformats.org/officeDocument/2006/relationships/image" Target="../media/image351.png"/><Relationship Id="rId212" Type="http://schemas.openxmlformats.org/officeDocument/2006/relationships/customXml" Target="../ink/ink1396.xml"/><Relationship Id="rId254" Type="http://schemas.openxmlformats.org/officeDocument/2006/relationships/customXml" Target="../ink/ink1417.xml"/><Relationship Id="rId49" Type="http://schemas.openxmlformats.org/officeDocument/2006/relationships/image" Target="../media/image1762.png"/><Relationship Id="rId114" Type="http://schemas.openxmlformats.org/officeDocument/2006/relationships/customXml" Target="../ink/ink1347.xml"/><Relationship Id="rId296" Type="http://schemas.openxmlformats.org/officeDocument/2006/relationships/image" Target="../media/image192.png"/><Relationship Id="rId461" Type="http://schemas.openxmlformats.org/officeDocument/2006/relationships/image" Target="../media/image276.png"/><Relationship Id="rId517" Type="http://schemas.openxmlformats.org/officeDocument/2006/relationships/image" Target="../media/image303.png"/><Relationship Id="rId559" Type="http://schemas.openxmlformats.org/officeDocument/2006/relationships/image" Target="../media/image323.png"/><Relationship Id="rId60" Type="http://schemas.openxmlformats.org/officeDocument/2006/relationships/customXml" Target="../ink/ink1320.xml"/><Relationship Id="rId156" Type="http://schemas.openxmlformats.org/officeDocument/2006/relationships/customXml" Target="../ink/ink1368.xml"/><Relationship Id="rId198" Type="http://schemas.openxmlformats.org/officeDocument/2006/relationships/customXml" Target="../ink/ink1389.xml"/><Relationship Id="rId321" Type="http://schemas.openxmlformats.org/officeDocument/2006/relationships/customXml" Target="../ink/ink1451.xml"/><Relationship Id="rId363" Type="http://schemas.openxmlformats.org/officeDocument/2006/relationships/customXml" Target="../ink/ink1472.xml"/><Relationship Id="rId419" Type="http://schemas.openxmlformats.org/officeDocument/2006/relationships/customXml" Target="../ink/ink1500.xml"/><Relationship Id="rId570" Type="http://schemas.openxmlformats.org/officeDocument/2006/relationships/customXml" Target="../ink/ink1578.xml"/><Relationship Id="rId223" Type="http://schemas.openxmlformats.org/officeDocument/2006/relationships/image" Target="../media/image1847.png"/><Relationship Id="rId430" Type="http://schemas.openxmlformats.org/officeDocument/2006/relationships/image" Target="../media/image260.png"/><Relationship Id="rId18" Type="http://schemas.openxmlformats.org/officeDocument/2006/relationships/customXml" Target="../ink/ink1299.xml"/><Relationship Id="rId265" Type="http://schemas.openxmlformats.org/officeDocument/2006/relationships/customXml" Target="../ink/ink1423.xml"/><Relationship Id="rId472" Type="http://schemas.openxmlformats.org/officeDocument/2006/relationships/image" Target="../media/image281.png"/><Relationship Id="rId528" Type="http://schemas.openxmlformats.org/officeDocument/2006/relationships/customXml" Target="../ink/ink1556.xml"/><Relationship Id="rId125" Type="http://schemas.openxmlformats.org/officeDocument/2006/relationships/image" Target="../media/image1798.png"/><Relationship Id="rId167" Type="http://schemas.openxmlformats.org/officeDocument/2006/relationships/image" Target="../media/image1819.png"/><Relationship Id="rId332" Type="http://schemas.openxmlformats.org/officeDocument/2006/relationships/image" Target="../media/image210.png"/><Relationship Id="rId374" Type="http://schemas.openxmlformats.org/officeDocument/2006/relationships/image" Target="../media/image231.png"/><Relationship Id="rId581" Type="http://schemas.openxmlformats.org/officeDocument/2006/relationships/image" Target="../media/image334.png"/><Relationship Id="rId71" Type="http://schemas.openxmlformats.org/officeDocument/2006/relationships/image" Target="../media/image1773.png"/><Relationship Id="rId234" Type="http://schemas.openxmlformats.org/officeDocument/2006/relationships/customXml" Target="../ink/ink1407.xml"/><Relationship Id="rId2" Type="http://schemas.openxmlformats.org/officeDocument/2006/relationships/notesSlide" Target="../notesSlides/notesSlide5.xml"/><Relationship Id="rId29" Type="http://schemas.openxmlformats.org/officeDocument/2006/relationships/image" Target="../media/image1752.png"/><Relationship Id="rId276" Type="http://schemas.openxmlformats.org/officeDocument/2006/relationships/image" Target="../media/image1873.png"/><Relationship Id="rId441" Type="http://schemas.openxmlformats.org/officeDocument/2006/relationships/customXml" Target="../ink/ink1511.xml"/><Relationship Id="rId483" Type="http://schemas.openxmlformats.org/officeDocument/2006/relationships/customXml" Target="../ink/ink1533.xml"/><Relationship Id="rId539" Type="http://schemas.openxmlformats.org/officeDocument/2006/relationships/customXml" Target="../ink/ink1562.xml"/><Relationship Id="rId40" Type="http://schemas.openxmlformats.org/officeDocument/2006/relationships/customXml" Target="../ink/ink1310.xml"/><Relationship Id="rId136" Type="http://schemas.openxmlformats.org/officeDocument/2006/relationships/customXml" Target="../ink/ink1358.xml"/><Relationship Id="rId178" Type="http://schemas.openxmlformats.org/officeDocument/2006/relationships/customXml" Target="../ink/ink1379.xml"/><Relationship Id="rId301" Type="http://schemas.openxmlformats.org/officeDocument/2006/relationships/customXml" Target="../ink/ink1441.xml"/><Relationship Id="rId343" Type="http://schemas.openxmlformats.org/officeDocument/2006/relationships/customXml" Target="../ink/ink1462.xml"/><Relationship Id="rId550" Type="http://schemas.openxmlformats.org/officeDocument/2006/relationships/customXml" Target="../ink/ink1568.xml"/><Relationship Id="rId82" Type="http://schemas.openxmlformats.org/officeDocument/2006/relationships/customXml" Target="../ink/ink1331.xml"/><Relationship Id="rId203" Type="http://schemas.openxmlformats.org/officeDocument/2006/relationships/image" Target="../media/image1837.png"/><Relationship Id="rId385" Type="http://schemas.openxmlformats.org/officeDocument/2006/relationships/customXml" Target="../ink/ink1483.xml"/><Relationship Id="rId592" Type="http://schemas.openxmlformats.org/officeDocument/2006/relationships/customXml" Target="../ink/ink1589.xml"/><Relationship Id="rId606" Type="http://schemas.openxmlformats.org/officeDocument/2006/relationships/customXml" Target="../ink/ink1596.xml"/><Relationship Id="rId245" Type="http://schemas.openxmlformats.org/officeDocument/2006/relationships/image" Target="../media/image1858.png"/><Relationship Id="rId287" Type="http://schemas.openxmlformats.org/officeDocument/2006/relationships/customXml" Target="../ink/ink1434.xml"/><Relationship Id="rId410" Type="http://schemas.openxmlformats.org/officeDocument/2006/relationships/image" Target="../media/image249.png"/><Relationship Id="rId452" Type="http://schemas.openxmlformats.org/officeDocument/2006/relationships/customXml" Target="../ink/ink1517.xml"/><Relationship Id="rId494" Type="http://schemas.openxmlformats.org/officeDocument/2006/relationships/image" Target="../media/image292.png"/><Relationship Id="rId508" Type="http://schemas.openxmlformats.org/officeDocument/2006/relationships/image" Target="../media/image299.png"/><Relationship Id="rId105" Type="http://schemas.openxmlformats.org/officeDocument/2006/relationships/image" Target="../media/image730.png"/><Relationship Id="rId147" Type="http://schemas.openxmlformats.org/officeDocument/2006/relationships/image" Target="../media/image1809.png"/><Relationship Id="rId312" Type="http://schemas.openxmlformats.org/officeDocument/2006/relationships/image" Target="../media/image200.png"/><Relationship Id="rId354" Type="http://schemas.openxmlformats.org/officeDocument/2006/relationships/image" Target="../media/image221.png"/><Relationship Id="rId51" Type="http://schemas.openxmlformats.org/officeDocument/2006/relationships/image" Target="../media/image1763.png"/><Relationship Id="rId93" Type="http://schemas.openxmlformats.org/officeDocument/2006/relationships/image" Target="../media/image1784.png"/><Relationship Id="rId189" Type="http://schemas.openxmlformats.org/officeDocument/2006/relationships/image" Target="../media/image1830.png"/><Relationship Id="rId396" Type="http://schemas.openxmlformats.org/officeDocument/2006/relationships/image" Target="../media/image242.png"/><Relationship Id="rId561" Type="http://schemas.openxmlformats.org/officeDocument/2006/relationships/image" Target="../media/image324.png"/><Relationship Id="rId617" Type="http://schemas.openxmlformats.org/officeDocument/2006/relationships/image" Target="../media/image352.png"/><Relationship Id="rId214" Type="http://schemas.openxmlformats.org/officeDocument/2006/relationships/customXml" Target="../ink/ink1397.xml"/><Relationship Id="rId256" Type="http://schemas.openxmlformats.org/officeDocument/2006/relationships/customXml" Target="../ink/ink1418.xml"/><Relationship Id="rId298" Type="http://schemas.openxmlformats.org/officeDocument/2006/relationships/image" Target="../media/image193.png"/><Relationship Id="rId421" Type="http://schemas.openxmlformats.org/officeDocument/2006/relationships/customXml" Target="../ink/ink1501.xml"/><Relationship Id="rId463" Type="http://schemas.openxmlformats.org/officeDocument/2006/relationships/customXml" Target="../ink/ink1523.xml"/><Relationship Id="rId519" Type="http://schemas.openxmlformats.org/officeDocument/2006/relationships/image" Target="../media/image304.png"/><Relationship Id="rId116" Type="http://schemas.openxmlformats.org/officeDocument/2006/relationships/customXml" Target="../ink/ink1348.xml"/><Relationship Id="rId158" Type="http://schemas.openxmlformats.org/officeDocument/2006/relationships/customXml" Target="../ink/ink1369.xml"/><Relationship Id="rId323" Type="http://schemas.openxmlformats.org/officeDocument/2006/relationships/customXml" Target="../ink/ink1452.xml"/><Relationship Id="rId530" Type="http://schemas.openxmlformats.org/officeDocument/2006/relationships/customXml" Target="../ink/ink1557.xml"/><Relationship Id="rId20" Type="http://schemas.openxmlformats.org/officeDocument/2006/relationships/customXml" Target="../ink/ink1300.xml"/><Relationship Id="rId62" Type="http://schemas.openxmlformats.org/officeDocument/2006/relationships/customXml" Target="../ink/ink1321.xml"/><Relationship Id="rId365" Type="http://schemas.openxmlformats.org/officeDocument/2006/relationships/customXml" Target="../ink/ink1473.xml"/><Relationship Id="rId572" Type="http://schemas.openxmlformats.org/officeDocument/2006/relationships/customXml" Target="../ink/ink1579.xml"/><Relationship Id="rId225" Type="http://schemas.openxmlformats.org/officeDocument/2006/relationships/image" Target="../media/image1848.png"/><Relationship Id="rId267" Type="http://schemas.openxmlformats.org/officeDocument/2006/relationships/customXml" Target="../ink/ink1424.xml"/><Relationship Id="rId432" Type="http://schemas.openxmlformats.org/officeDocument/2006/relationships/image" Target="../media/image262.png"/><Relationship Id="rId474" Type="http://schemas.openxmlformats.org/officeDocument/2006/relationships/image" Target="../media/image282.png"/><Relationship Id="rId127" Type="http://schemas.openxmlformats.org/officeDocument/2006/relationships/image" Target="../media/image1799.png"/><Relationship Id="rId31" Type="http://schemas.openxmlformats.org/officeDocument/2006/relationships/image" Target="../media/image1753.png"/><Relationship Id="rId73" Type="http://schemas.openxmlformats.org/officeDocument/2006/relationships/image" Target="../media/image1774.png"/><Relationship Id="rId169" Type="http://schemas.openxmlformats.org/officeDocument/2006/relationships/image" Target="../media/image1820.png"/><Relationship Id="rId334" Type="http://schemas.openxmlformats.org/officeDocument/2006/relationships/image" Target="../media/image211.png"/><Relationship Id="rId376" Type="http://schemas.openxmlformats.org/officeDocument/2006/relationships/image" Target="../media/image232.png"/><Relationship Id="rId541" Type="http://schemas.openxmlformats.org/officeDocument/2006/relationships/customXml" Target="../ink/ink1563.xml"/><Relationship Id="rId583" Type="http://schemas.openxmlformats.org/officeDocument/2006/relationships/image" Target="../media/image335.png"/><Relationship Id="rId4" Type="http://schemas.openxmlformats.org/officeDocument/2006/relationships/customXml" Target="../ink/ink1292.xml"/><Relationship Id="rId180" Type="http://schemas.openxmlformats.org/officeDocument/2006/relationships/customXml" Target="../ink/ink1380.xml"/><Relationship Id="rId236" Type="http://schemas.openxmlformats.org/officeDocument/2006/relationships/customXml" Target="../ink/ink1408.xml"/><Relationship Id="rId278" Type="http://schemas.openxmlformats.org/officeDocument/2006/relationships/image" Target="../media/image1874.png"/><Relationship Id="rId401" Type="http://schemas.openxmlformats.org/officeDocument/2006/relationships/customXml" Target="../ink/ink1491.xml"/><Relationship Id="rId443" Type="http://schemas.openxmlformats.org/officeDocument/2006/relationships/customXml" Target="../ink/ink1512.xml"/><Relationship Id="rId303" Type="http://schemas.openxmlformats.org/officeDocument/2006/relationships/customXml" Target="../ink/ink1442.xml"/><Relationship Id="rId485" Type="http://schemas.openxmlformats.org/officeDocument/2006/relationships/customXml" Target="../ink/ink1534.xml"/><Relationship Id="rId42" Type="http://schemas.openxmlformats.org/officeDocument/2006/relationships/customXml" Target="../ink/ink1311.xml"/><Relationship Id="rId84" Type="http://schemas.openxmlformats.org/officeDocument/2006/relationships/customXml" Target="../ink/ink1332.xml"/><Relationship Id="rId138" Type="http://schemas.openxmlformats.org/officeDocument/2006/relationships/customXml" Target="../ink/ink1359.xml"/><Relationship Id="rId345" Type="http://schemas.openxmlformats.org/officeDocument/2006/relationships/customXml" Target="../ink/ink1463.xml"/><Relationship Id="rId387" Type="http://schemas.openxmlformats.org/officeDocument/2006/relationships/customXml" Target="../ink/ink1484.xml"/><Relationship Id="rId510" Type="http://schemas.openxmlformats.org/officeDocument/2006/relationships/image" Target="../media/image300.png"/><Relationship Id="rId552" Type="http://schemas.openxmlformats.org/officeDocument/2006/relationships/customXml" Target="../ink/ink1569.xml"/><Relationship Id="rId594" Type="http://schemas.openxmlformats.org/officeDocument/2006/relationships/customXml" Target="../ink/ink1590.xml"/><Relationship Id="rId608" Type="http://schemas.openxmlformats.org/officeDocument/2006/relationships/customXml" Target="../ink/ink1597.xml"/><Relationship Id="rId191" Type="http://schemas.openxmlformats.org/officeDocument/2006/relationships/image" Target="../media/image1831.png"/><Relationship Id="rId205" Type="http://schemas.openxmlformats.org/officeDocument/2006/relationships/image" Target="../media/image1838.png"/><Relationship Id="rId247" Type="http://schemas.openxmlformats.org/officeDocument/2006/relationships/image" Target="../media/image1859.png"/><Relationship Id="rId412" Type="http://schemas.openxmlformats.org/officeDocument/2006/relationships/image" Target="../media/image250.png"/><Relationship Id="rId107" Type="http://schemas.openxmlformats.org/officeDocument/2006/relationships/image" Target="../media/image1789.png"/><Relationship Id="rId289" Type="http://schemas.openxmlformats.org/officeDocument/2006/relationships/customXml" Target="../ink/ink1435.xml"/><Relationship Id="rId454" Type="http://schemas.openxmlformats.org/officeDocument/2006/relationships/customXml" Target="../ink/ink1518.xml"/><Relationship Id="rId496" Type="http://schemas.openxmlformats.org/officeDocument/2006/relationships/image" Target="../media/image293.png"/><Relationship Id="rId11" Type="http://schemas.openxmlformats.org/officeDocument/2006/relationships/image" Target="../media/image1743.png"/><Relationship Id="rId53" Type="http://schemas.openxmlformats.org/officeDocument/2006/relationships/image" Target="../media/image1764.png"/><Relationship Id="rId149" Type="http://schemas.openxmlformats.org/officeDocument/2006/relationships/image" Target="../media/image1810.png"/><Relationship Id="rId314" Type="http://schemas.openxmlformats.org/officeDocument/2006/relationships/image" Target="../media/image201.png"/><Relationship Id="rId356" Type="http://schemas.openxmlformats.org/officeDocument/2006/relationships/image" Target="../media/image222.png"/><Relationship Id="rId398" Type="http://schemas.openxmlformats.org/officeDocument/2006/relationships/image" Target="../media/image243.png"/><Relationship Id="rId521" Type="http://schemas.openxmlformats.org/officeDocument/2006/relationships/image" Target="../media/image305.png"/><Relationship Id="rId563" Type="http://schemas.openxmlformats.org/officeDocument/2006/relationships/image" Target="../media/image325.png"/><Relationship Id="rId95" Type="http://schemas.openxmlformats.org/officeDocument/2006/relationships/image" Target="../media/image1785.png"/><Relationship Id="rId160" Type="http://schemas.openxmlformats.org/officeDocument/2006/relationships/customXml" Target="../ink/ink1370.xml"/><Relationship Id="rId216" Type="http://schemas.openxmlformats.org/officeDocument/2006/relationships/customXml" Target="../ink/ink1398.xml"/><Relationship Id="rId423" Type="http://schemas.openxmlformats.org/officeDocument/2006/relationships/customXml" Target="../ink/ink1502.xml"/><Relationship Id="rId258" Type="http://schemas.openxmlformats.org/officeDocument/2006/relationships/customXml" Target="../ink/ink1419.xml"/><Relationship Id="rId465" Type="http://schemas.openxmlformats.org/officeDocument/2006/relationships/customXml" Target="../ink/ink1524.xml"/><Relationship Id="rId22" Type="http://schemas.openxmlformats.org/officeDocument/2006/relationships/customXml" Target="../ink/ink1301.xml"/><Relationship Id="rId64" Type="http://schemas.openxmlformats.org/officeDocument/2006/relationships/customXml" Target="../ink/ink1322.xml"/><Relationship Id="rId118" Type="http://schemas.openxmlformats.org/officeDocument/2006/relationships/customXml" Target="../ink/ink1349.xml"/><Relationship Id="rId325" Type="http://schemas.openxmlformats.org/officeDocument/2006/relationships/customXml" Target="../ink/ink1453.xml"/><Relationship Id="rId367" Type="http://schemas.openxmlformats.org/officeDocument/2006/relationships/customXml" Target="../ink/ink1474.xml"/><Relationship Id="rId532" Type="http://schemas.openxmlformats.org/officeDocument/2006/relationships/customXml" Target="../ink/ink1558.xml"/><Relationship Id="rId574" Type="http://schemas.openxmlformats.org/officeDocument/2006/relationships/customXml" Target="../ink/ink1580.xml"/><Relationship Id="rId171" Type="http://schemas.openxmlformats.org/officeDocument/2006/relationships/image" Target="../media/image1821.png"/><Relationship Id="rId227" Type="http://schemas.openxmlformats.org/officeDocument/2006/relationships/image" Target="../media/image1849.png"/><Relationship Id="rId269" Type="http://schemas.openxmlformats.org/officeDocument/2006/relationships/customXml" Target="../ink/ink1425.xml"/><Relationship Id="rId434" Type="http://schemas.openxmlformats.org/officeDocument/2006/relationships/image" Target="../media/image263.png"/><Relationship Id="rId476" Type="http://schemas.openxmlformats.org/officeDocument/2006/relationships/image" Target="../media/image283.png"/><Relationship Id="rId33" Type="http://schemas.openxmlformats.org/officeDocument/2006/relationships/image" Target="../media/image1754.png"/><Relationship Id="rId129" Type="http://schemas.openxmlformats.org/officeDocument/2006/relationships/image" Target="../media/image1800.png"/><Relationship Id="rId280" Type="http://schemas.openxmlformats.org/officeDocument/2006/relationships/image" Target="../media/image1875.png"/><Relationship Id="rId336" Type="http://schemas.openxmlformats.org/officeDocument/2006/relationships/image" Target="../media/image212.png"/><Relationship Id="rId501" Type="http://schemas.openxmlformats.org/officeDocument/2006/relationships/customXml" Target="../ink/ink1542.xml"/><Relationship Id="rId543" Type="http://schemas.openxmlformats.org/officeDocument/2006/relationships/image" Target="../media/image315.png"/><Relationship Id="rId75" Type="http://schemas.openxmlformats.org/officeDocument/2006/relationships/image" Target="../media/image1775.png"/><Relationship Id="rId140" Type="http://schemas.openxmlformats.org/officeDocument/2006/relationships/customXml" Target="../ink/ink1360.xml"/><Relationship Id="rId182" Type="http://schemas.openxmlformats.org/officeDocument/2006/relationships/customXml" Target="../ink/ink1381.xml"/><Relationship Id="rId378" Type="http://schemas.openxmlformats.org/officeDocument/2006/relationships/image" Target="../media/image233.png"/><Relationship Id="rId403" Type="http://schemas.openxmlformats.org/officeDocument/2006/relationships/customXml" Target="../ink/ink1492.xml"/><Relationship Id="rId585" Type="http://schemas.openxmlformats.org/officeDocument/2006/relationships/image" Target="../media/image336.png"/><Relationship Id="rId6" Type="http://schemas.openxmlformats.org/officeDocument/2006/relationships/customXml" Target="../ink/ink1293.xml"/><Relationship Id="rId238" Type="http://schemas.openxmlformats.org/officeDocument/2006/relationships/customXml" Target="../ink/ink1409.xml"/><Relationship Id="rId445" Type="http://schemas.openxmlformats.org/officeDocument/2006/relationships/customXml" Target="../ink/ink1513.xml"/><Relationship Id="rId487" Type="http://schemas.openxmlformats.org/officeDocument/2006/relationships/customXml" Target="../ink/ink1535.xml"/><Relationship Id="rId610" Type="http://schemas.openxmlformats.org/officeDocument/2006/relationships/customXml" Target="../ink/ink1598.xml"/><Relationship Id="rId291" Type="http://schemas.openxmlformats.org/officeDocument/2006/relationships/customXml" Target="../ink/ink1436.xml"/><Relationship Id="rId305" Type="http://schemas.openxmlformats.org/officeDocument/2006/relationships/customXml" Target="../ink/ink1443.xml"/><Relationship Id="rId347" Type="http://schemas.openxmlformats.org/officeDocument/2006/relationships/customXml" Target="../ink/ink1464.xml"/><Relationship Id="rId512" Type="http://schemas.openxmlformats.org/officeDocument/2006/relationships/customXml" Target="../ink/ink1548.xml"/><Relationship Id="rId44" Type="http://schemas.openxmlformats.org/officeDocument/2006/relationships/customXml" Target="../ink/ink1312.xml"/><Relationship Id="rId86" Type="http://schemas.openxmlformats.org/officeDocument/2006/relationships/customXml" Target="../ink/ink1333.xml"/><Relationship Id="rId151" Type="http://schemas.openxmlformats.org/officeDocument/2006/relationships/image" Target="../media/image1811.png"/><Relationship Id="rId389" Type="http://schemas.openxmlformats.org/officeDocument/2006/relationships/customXml" Target="../ink/ink1485.xml"/><Relationship Id="rId554" Type="http://schemas.openxmlformats.org/officeDocument/2006/relationships/customXml" Target="../ink/ink1570.xml"/><Relationship Id="rId596" Type="http://schemas.openxmlformats.org/officeDocument/2006/relationships/customXml" Target="../ink/ink1591.xml"/><Relationship Id="rId193" Type="http://schemas.openxmlformats.org/officeDocument/2006/relationships/image" Target="../media/image1832.png"/><Relationship Id="rId207" Type="http://schemas.openxmlformats.org/officeDocument/2006/relationships/image" Target="../media/image1839.png"/><Relationship Id="rId249" Type="http://schemas.openxmlformats.org/officeDocument/2006/relationships/image" Target="../media/image1860.png"/><Relationship Id="rId414" Type="http://schemas.openxmlformats.org/officeDocument/2006/relationships/image" Target="../media/image251.png"/><Relationship Id="rId456" Type="http://schemas.openxmlformats.org/officeDocument/2006/relationships/customXml" Target="../ink/ink1519.xml"/><Relationship Id="rId498" Type="http://schemas.openxmlformats.org/officeDocument/2006/relationships/image" Target="../media/image294.png"/><Relationship Id="rId13" Type="http://schemas.openxmlformats.org/officeDocument/2006/relationships/image" Target="../media/image1744.png"/><Relationship Id="rId109" Type="http://schemas.openxmlformats.org/officeDocument/2006/relationships/image" Target="../media/image1790.png"/><Relationship Id="rId260" Type="http://schemas.openxmlformats.org/officeDocument/2006/relationships/customXml" Target="../ink/ink1420.xml"/><Relationship Id="rId316" Type="http://schemas.openxmlformats.org/officeDocument/2006/relationships/image" Target="../media/image202.png"/><Relationship Id="rId523" Type="http://schemas.openxmlformats.org/officeDocument/2006/relationships/image" Target="../media/image306.png"/><Relationship Id="rId55" Type="http://schemas.openxmlformats.org/officeDocument/2006/relationships/image" Target="../media/image1765.png"/><Relationship Id="rId97" Type="http://schemas.openxmlformats.org/officeDocument/2006/relationships/image" Target="../media/image1786.png"/><Relationship Id="rId120" Type="http://schemas.openxmlformats.org/officeDocument/2006/relationships/customXml" Target="../ink/ink1350.xml"/><Relationship Id="rId358" Type="http://schemas.openxmlformats.org/officeDocument/2006/relationships/image" Target="../media/image223.png"/><Relationship Id="rId565" Type="http://schemas.openxmlformats.org/officeDocument/2006/relationships/image" Target="../media/image326.png"/><Relationship Id="rId162" Type="http://schemas.openxmlformats.org/officeDocument/2006/relationships/customXml" Target="../ink/ink1371.xml"/><Relationship Id="rId218" Type="http://schemas.openxmlformats.org/officeDocument/2006/relationships/customXml" Target="../ink/ink1399.xml"/><Relationship Id="rId425" Type="http://schemas.openxmlformats.org/officeDocument/2006/relationships/customXml" Target="../ink/ink1503.xml"/><Relationship Id="rId467" Type="http://schemas.openxmlformats.org/officeDocument/2006/relationships/customXml" Target="../ink/ink1525.xml"/><Relationship Id="rId271" Type="http://schemas.openxmlformats.org/officeDocument/2006/relationships/customXml" Target="../ink/ink1426.xml"/><Relationship Id="rId24" Type="http://schemas.openxmlformats.org/officeDocument/2006/relationships/customXml" Target="../ink/ink1302.xml"/><Relationship Id="rId66" Type="http://schemas.openxmlformats.org/officeDocument/2006/relationships/customXml" Target="../ink/ink1323.xml"/><Relationship Id="rId131" Type="http://schemas.openxmlformats.org/officeDocument/2006/relationships/image" Target="../media/image1801.png"/><Relationship Id="rId327" Type="http://schemas.openxmlformats.org/officeDocument/2006/relationships/customXml" Target="../ink/ink1454.xml"/><Relationship Id="rId369" Type="http://schemas.openxmlformats.org/officeDocument/2006/relationships/customXml" Target="../ink/ink1475.xml"/><Relationship Id="rId534" Type="http://schemas.openxmlformats.org/officeDocument/2006/relationships/image" Target="../media/image311.png"/><Relationship Id="rId576" Type="http://schemas.openxmlformats.org/officeDocument/2006/relationships/customXml" Target="../ink/ink1581.xml"/><Relationship Id="rId173" Type="http://schemas.openxmlformats.org/officeDocument/2006/relationships/image" Target="../media/image1822.png"/><Relationship Id="rId229" Type="http://schemas.openxmlformats.org/officeDocument/2006/relationships/image" Target="../media/image1850.png"/><Relationship Id="rId380" Type="http://schemas.openxmlformats.org/officeDocument/2006/relationships/image" Target="../media/image234.png"/><Relationship Id="rId436" Type="http://schemas.openxmlformats.org/officeDocument/2006/relationships/image" Target="../media/image264.png"/><Relationship Id="rId601" Type="http://schemas.openxmlformats.org/officeDocument/2006/relationships/image" Target="../media/image344.png"/><Relationship Id="rId240" Type="http://schemas.openxmlformats.org/officeDocument/2006/relationships/customXml" Target="../ink/ink1410.xml"/><Relationship Id="rId478" Type="http://schemas.openxmlformats.org/officeDocument/2006/relationships/image" Target="../media/image284.png"/><Relationship Id="rId35" Type="http://schemas.openxmlformats.org/officeDocument/2006/relationships/image" Target="../media/image1755.png"/><Relationship Id="rId77" Type="http://schemas.openxmlformats.org/officeDocument/2006/relationships/image" Target="../media/image1776.png"/><Relationship Id="rId100" Type="http://schemas.openxmlformats.org/officeDocument/2006/relationships/customXml" Target="../ink/ink1340.xml"/><Relationship Id="rId282" Type="http://schemas.openxmlformats.org/officeDocument/2006/relationships/image" Target="../media/image1541.png"/><Relationship Id="rId338" Type="http://schemas.openxmlformats.org/officeDocument/2006/relationships/image" Target="../media/image213.png"/><Relationship Id="rId503" Type="http://schemas.openxmlformats.org/officeDocument/2006/relationships/customXml" Target="../ink/ink1543.xml"/><Relationship Id="rId545" Type="http://schemas.openxmlformats.org/officeDocument/2006/relationships/image" Target="../media/image316.png"/><Relationship Id="rId587" Type="http://schemas.openxmlformats.org/officeDocument/2006/relationships/image" Target="../media/image337.png"/><Relationship Id="rId8" Type="http://schemas.openxmlformats.org/officeDocument/2006/relationships/customXml" Target="../ink/ink1294.xml"/><Relationship Id="rId142" Type="http://schemas.openxmlformats.org/officeDocument/2006/relationships/customXml" Target="../ink/ink1361.xml"/><Relationship Id="rId184" Type="http://schemas.openxmlformats.org/officeDocument/2006/relationships/customXml" Target="../ink/ink1382.xml"/><Relationship Id="rId391" Type="http://schemas.openxmlformats.org/officeDocument/2006/relationships/customXml" Target="../ink/ink1486.xml"/><Relationship Id="rId405" Type="http://schemas.openxmlformats.org/officeDocument/2006/relationships/customXml" Target="../ink/ink1493.xml"/><Relationship Id="rId447" Type="http://schemas.openxmlformats.org/officeDocument/2006/relationships/customXml" Target="../ink/ink1514.xml"/><Relationship Id="rId612" Type="http://schemas.openxmlformats.org/officeDocument/2006/relationships/customXml" Target="../ink/ink1599.xml"/><Relationship Id="rId251" Type="http://schemas.openxmlformats.org/officeDocument/2006/relationships/image" Target="../media/image1861.png"/><Relationship Id="rId489" Type="http://schemas.openxmlformats.org/officeDocument/2006/relationships/customXml" Target="../ink/ink1536.xml"/><Relationship Id="rId46" Type="http://schemas.openxmlformats.org/officeDocument/2006/relationships/customXml" Target="../ink/ink1313.xml"/><Relationship Id="rId293" Type="http://schemas.openxmlformats.org/officeDocument/2006/relationships/customXml" Target="../ink/ink1437.xml"/><Relationship Id="rId307" Type="http://schemas.openxmlformats.org/officeDocument/2006/relationships/customXml" Target="../ink/ink1444.xml"/><Relationship Id="rId349" Type="http://schemas.openxmlformats.org/officeDocument/2006/relationships/customXml" Target="../ink/ink1465.xml"/><Relationship Id="rId514" Type="http://schemas.openxmlformats.org/officeDocument/2006/relationships/customXml" Target="../ink/ink1549.xml"/><Relationship Id="rId556" Type="http://schemas.openxmlformats.org/officeDocument/2006/relationships/customXml" Target="../ink/ink1571.xml"/><Relationship Id="rId88" Type="http://schemas.openxmlformats.org/officeDocument/2006/relationships/customXml" Target="../ink/ink1334.xml"/><Relationship Id="rId111" Type="http://schemas.openxmlformats.org/officeDocument/2006/relationships/image" Target="../media/image1791.png"/><Relationship Id="rId153" Type="http://schemas.openxmlformats.org/officeDocument/2006/relationships/image" Target="../media/image1812.png"/><Relationship Id="rId195" Type="http://schemas.openxmlformats.org/officeDocument/2006/relationships/image" Target="../media/image1833.png"/><Relationship Id="rId209" Type="http://schemas.openxmlformats.org/officeDocument/2006/relationships/image" Target="../media/image1840.png"/><Relationship Id="rId360" Type="http://schemas.openxmlformats.org/officeDocument/2006/relationships/image" Target="../media/image224.png"/><Relationship Id="rId416" Type="http://schemas.openxmlformats.org/officeDocument/2006/relationships/image" Target="../media/image252.png"/><Relationship Id="rId598" Type="http://schemas.openxmlformats.org/officeDocument/2006/relationships/customXml" Target="../ink/ink1592.xml"/><Relationship Id="rId220" Type="http://schemas.openxmlformats.org/officeDocument/2006/relationships/customXml" Target="../ink/ink1400.xml"/><Relationship Id="rId458" Type="http://schemas.openxmlformats.org/officeDocument/2006/relationships/customXml" Target="../ink/ink1520.xml"/><Relationship Id="rId15" Type="http://schemas.openxmlformats.org/officeDocument/2006/relationships/image" Target="../media/image1745.png"/><Relationship Id="rId57" Type="http://schemas.openxmlformats.org/officeDocument/2006/relationships/image" Target="../media/image1766.png"/><Relationship Id="rId262" Type="http://schemas.openxmlformats.org/officeDocument/2006/relationships/customXml" Target="../ink/ink1421.xml"/><Relationship Id="rId318" Type="http://schemas.openxmlformats.org/officeDocument/2006/relationships/image" Target="../media/image203.png"/><Relationship Id="rId525" Type="http://schemas.openxmlformats.org/officeDocument/2006/relationships/image" Target="../media/image307.png"/><Relationship Id="rId567" Type="http://schemas.openxmlformats.org/officeDocument/2006/relationships/image" Target="../media/image327.png"/><Relationship Id="rId99" Type="http://schemas.openxmlformats.org/officeDocument/2006/relationships/image" Target="../media/image1787.png"/><Relationship Id="rId122" Type="http://schemas.openxmlformats.org/officeDocument/2006/relationships/customXml" Target="../ink/ink1351.xml"/><Relationship Id="rId164" Type="http://schemas.openxmlformats.org/officeDocument/2006/relationships/customXml" Target="../ink/ink1372.xml"/><Relationship Id="rId371" Type="http://schemas.openxmlformats.org/officeDocument/2006/relationships/customXml" Target="../ink/ink1476.xml"/><Relationship Id="rId427" Type="http://schemas.openxmlformats.org/officeDocument/2006/relationships/customXml" Target="../ink/ink1504.xml"/><Relationship Id="rId469" Type="http://schemas.openxmlformats.org/officeDocument/2006/relationships/customXml" Target="../ink/ink1526.xml"/><Relationship Id="rId26" Type="http://schemas.openxmlformats.org/officeDocument/2006/relationships/customXml" Target="../ink/ink1303.xml"/><Relationship Id="rId231" Type="http://schemas.openxmlformats.org/officeDocument/2006/relationships/image" Target="../media/image1851.png"/><Relationship Id="rId273" Type="http://schemas.openxmlformats.org/officeDocument/2006/relationships/customXml" Target="../ink/ink1427.xml"/><Relationship Id="rId329" Type="http://schemas.openxmlformats.org/officeDocument/2006/relationships/customXml" Target="../ink/ink1455.xml"/><Relationship Id="rId480" Type="http://schemas.openxmlformats.org/officeDocument/2006/relationships/image" Target="../media/image285.png"/><Relationship Id="rId536" Type="http://schemas.openxmlformats.org/officeDocument/2006/relationships/image" Target="../media/image312.png"/><Relationship Id="rId68" Type="http://schemas.openxmlformats.org/officeDocument/2006/relationships/customXml" Target="../ink/ink1324.xml"/><Relationship Id="rId133" Type="http://schemas.openxmlformats.org/officeDocument/2006/relationships/image" Target="../media/image1802.png"/><Relationship Id="rId175" Type="http://schemas.openxmlformats.org/officeDocument/2006/relationships/image" Target="../media/image1823.png"/><Relationship Id="rId340" Type="http://schemas.openxmlformats.org/officeDocument/2006/relationships/image" Target="../media/image214.png"/><Relationship Id="rId578" Type="http://schemas.openxmlformats.org/officeDocument/2006/relationships/customXml" Target="../ink/ink1582.xml"/><Relationship Id="rId200" Type="http://schemas.openxmlformats.org/officeDocument/2006/relationships/customXml" Target="../ink/ink1390.xml"/><Relationship Id="rId382" Type="http://schemas.openxmlformats.org/officeDocument/2006/relationships/image" Target="../media/image235.png"/><Relationship Id="rId438" Type="http://schemas.openxmlformats.org/officeDocument/2006/relationships/image" Target="../media/image265.png"/><Relationship Id="rId603" Type="http://schemas.openxmlformats.org/officeDocument/2006/relationships/image" Target="../media/image345.png"/><Relationship Id="rId242" Type="http://schemas.openxmlformats.org/officeDocument/2006/relationships/customXml" Target="../ink/ink1411.xml"/><Relationship Id="rId284" Type="http://schemas.openxmlformats.org/officeDocument/2006/relationships/image" Target="../media/image1876.png"/><Relationship Id="rId491" Type="http://schemas.openxmlformats.org/officeDocument/2006/relationships/customXml" Target="../ink/ink1537.xml"/><Relationship Id="rId505" Type="http://schemas.openxmlformats.org/officeDocument/2006/relationships/customXml" Target="../ink/ink1544.xml"/><Relationship Id="rId37" Type="http://schemas.openxmlformats.org/officeDocument/2006/relationships/image" Target="../media/image1756.png"/><Relationship Id="rId79" Type="http://schemas.openxmlformats.org/officeDocument/2006/relationships/image" Target="../media/image1777.png"/><Relationship Id="rId102" Type="http://schemas.openxmlformats.org/officeDocument/2006/relationships/customXml" Target="../ink/ink1341.xml"/><Relationship Id="rId144" Type="http://schemas.openxmlformats.org/officeDocument/2006/relationships/customXml" Target="../ink/ink1362.xml"/><Relationship Id="rId547" Type="http://schemas.openxmlformats.org/officeDocument/2006/relationships/image" Target="../media/image317.png"/><Relationship Id="rId589" Type="http://schemas.openxmlformats.org/officeDocument/2006/relationships/image" Target="../media/image338.png"/><Relationship Id="rId90" Type="http://schemas.openxmlformats.org/officeDocument/2006/relationships/customXml" Target="../ink/ink1335.xml"/><Relationship Id="rId186" Type="http://schemas.openxmlformats.org/officeDocument/2006/relationships/customXml" Target="../ink/ink1383.xml"/><Relationship Id="rId351" Type="http://schemas.openxmlformats.org/officeDocument/2006/relationships/customXml" Target="../ink/ink1466.xml"/><Relationship Id="rId393" Type="http://schemas.openxmlformats.org/officeDocument/2006/relationships/customXml" Target="../ink/ink1487.xml"/><Relationship Id="rId407" Type="http://schemas.openxmlformats.org/officeDocument/2006/relationships/customXml" Target="../ink/ink1494.xml"/><Relationship Id="rId449" Type="http://schemas.openxmlformats.org/officeDocument/2006/relationships/image" Target="../media/image270.png"/><Relationship Id="rId614" Type="http://schemas.openxmlformats.org/officeDocument/2006/relationships/customXml" Target="../ink/ink1600.xml"/><Relationship Id="rId211" Type="http://schemas.openxmlformats.org/officeDocument/2006/relationships/image" Target="../media/image1841.png"/><Relationship Id="rId253" Type="http://schemas.openxmlformats.org/officeDocument/2006/relationships/image" Target="../media/image1862.png"/><Relationship Id="rId295" Type="http://schemas.openxmlformats.org/officeDocument/2006/relationships/customXml" Target="../ink/ink1438.xml"/><Relationship Id="rId309" Type="http://schemas.openxmlformats.org/officeDocument/2006/relationships/customXml" Target="../ink/ink1445.xml"/><Relationship Id="rId460" Type="http://schemas.openxmlformats.org/officeDocument/2006/relationships/customXml" Target="../ink/ink1521.xml"/><Relationship Id="rId516" Type="http://schemas.openxmlformats.org/officeDocument/2006/relationships/customXml" Target="../ink/ink1550.xml"/><Relationship Id="rId48" Type="http://schemas.openxmlformats.org/officeDocument/2006/relationships/customXml" Target="../ink/ink1314.xml"/><Relationship Id="rId113" Type="http://schemas.openxmlformats.org/officeDocument/2006/relationships/image" Target="../media/image1792.png"/><Relationship Id="rId320" Type="http://schemas.openxmlformats.org/officeDocument/2006/relationships/image" Target="../media/image204.png"/><Relationship Id="rId558" Type="http://schemas.openxmlformats.org/officeDocument/2006/relationships/customXml" Target="../ink/ink1572.xml"/><Relationship Id="rId155" Type="http://schemas.openxmlformats.org/officeDocument/2006/relationships/image" Target="../media/image1813.png"/><Relationship Id="rId197" Type="http://schemas.openxmlformats.org/officeDocument/2006/relationships/image" Target="../media/image1834.png"/><Relationship Id="rId362" Type="http://schemas.openxmlformats.org/officeDocument/2006/relationships/image" Target="../media/image225.png"/><Relationship Id="rId418" Type="http://schemas.openxmlformats.org/officeDocument/2006/relationships/image" Target="../media/image253.png"/><Relationship Id="rId222" Type="http://schemas.openxmlformats.org/officeDocument/2006/relationships/customXml" Target="../ink/ink1401.xml"/><Relationship Id="rId264" Type="http://schemas.openxmlformats.org/officeDocument/2006/relationships/image" Target="../media/image1867.png"/><Relationship Id="rId471" Type="http://schemas.openxmlformats.org/officeDocument/2006/relationships/customXml" Target="../ink/ink1527.xml"/><Relationship Id="rId17" Type="http://schemas.openxmlformats.org/officeDocument/2006/relationships/image" Target="../media/image1746.png"/><Relationship Id="rId59" Type="http://schemas.openxmlformats.org/officeDocument/2006/relationships/image" Target="../media/image1767.png"/><Relationship Id="rId124" Type="http://schemas.openxmlformats.org/officeDocument/2006/relationships/customXml" Target="../ink/ink1352.xml"/><Relationship Id="rId527" Type="http://schemas.openxmlformats.org/officeDocument/2006/relationships/image" Target="../media/image308.png"/><Relationship Id="rId569" Type="http://schemas.openxmlformats.org/officeDocument/2006/relationships/image" Target="../media/image328.png"/><Relationship Id="rId70" Type="http://schemas.openxmlformats.org/officeDocument/2006/relationships/customXml" Target="../ink/ink1325.xml"/><Relationship Id="rId166" Type="http://schemas.openxmlformats.org/officeDocument/2006/relationships/customXml" Target="../ink/ink1373.xml"/><Relationship Id="rId331" Type="http://schemas.openxmlformats.org/officeDocument/2006/relationships/customXml" Target="../ink/ink1456.xml"/><Relationship Id="rId373" Type="http://schemas.openxmlformats.org/officeDocument/2006/relationships/customXml" Target="../ink/ink1477.xml"/><Relationship Id="rId429" Type="http://schemas.openxmlformats.org/officeDocument/2006/relationships/customXml" Target="../ink/ink1505.xml"/><Relationship Id="rId580" Type="http://schemas.openxmlformats.org/officeDocument/2006/relationships/customXml" Target="../ink/ink1583.xml"/><Relationship Id="rId1" Type="http://schemas.openxmlformats.org/officeDocument/2006/relationships/slideLayout" Target="../slideLayouts/slideLayout7.xml"/><Relationship Id="rId233" Type="http://schemas.openxmlformats.org/officeDocument/2006/relationships/image" Target="../media/image1852.png"/><Relationship Id="rId440" Type="http://schemas.openxmlformats.org/officeDocument/2006/relationships/image" Target="../media/image266.png"/><Relationship Id="rId28" Type="http://schemas.openxmlformats.org/officeDocument/2006/relationships/customXml" Target="../ink/ink1304.xml"/><Relationship Id="rId275" Type="http://schemas.openxmlformats.org/officeDocument/2006/relationships/customXml" Target="../ink/ink1428.xml"/><Relationship Id="rId300" Type="http://schemas.openxmlformats.org/officeDocument/2006/relationships/image" Target="../media/image194.png"/><Relationship Id="rId482" Type="http://schemas.openxmlformats.org/officeDocument/2006/relationships/image" Target="../media/image286.png"/><Relationship Id="rId538" Type="http://schemas.openxmlformats.org/officeDocument/2006/relationships/image" Target="../media/image313.png"/><Relationship Id="rId81" Type="http://schemas.openxmlformats.org/officeDocument/2006/relationships/image" Target="../media/image1778.png"/><Relationship Id="rId135" Type="http://schemas.openxmlformats.org/officeDocument/2006/relationships/image" Target="../media/image1803.png"/><Relationship Id="rId177" Type="http://schemas.openxmlformats.org/officeDocument/2006/relationships/image" Target="../media/image1824.png"/><Relationship Id="rId342" Type="http://schemas.openxmlformats.org/officeDocument/2006/relationships/image" Target="../media/image215.png"/><Relationship Id="rId384" Type="http://schemas.openxmlformats.org/officeDocument/2006/relationships/image" Target="../media/image236.png"/><Relationship Id="rId591" Type="http://schemas.openxmlformats.org/officeDocument/2006/relationships/image" Target="../media/image339.png"/><Relationship Id="rId605" Type="http://schemas.openxmlformats.org/officeDocument/2006/relationships/image" Target="../media/image346.png"/><Relationship Id="rId202" Type="http://schemas.openxmlformats.org/officeDocument/2006/relationships/customXml" Target="../ink/ink1391.xml"/><Relationship Id="rId244" Type="http://schemas.openxmlformats.org/officeDocument/2006/relationships/customXml" Target="../ink/ink1412.xml"/><Relationship Id="rId39" Type="http://schemas.openxmlformats.org/officeDocument/2006/relationships/image" Target="../media/image1757.png"/><Relationship Id="rId286" Type="http://schemas.openxmlformats.org/officeDocument/2006/relationships/image" Target="../media/image1877.png"/><Relationship Id="rId451" Type="http://schemas.openxmlformats.org/officeDocument/2006/relationships/image" Target="../media/image271.png"/><Relationship Id="rId493" Type="http://schemas.openxmlformats.org/officeDocument/2006/relationships/customXml" Target="../ink/ink1538.xml"/><Relationship Id="rId507" Type="http://schemas.openxmlformats.org/officeDocument/2006/relationships/customXml" Target="../ink/ink1545.xml"/><Relationship Id="rId549" Type="http://schemas.openxmlformats.org/officeDocument/2006/relationships/image" Target="../media/image318.png"/><Relationship Id="rId50" Type="http://schemas.openxmlformats.org/officeDocument/2006/relationships/customXml" Target="../ink/ink1315.xml"/><Relationship Id="rId104" Type="http://schemas.openxmlformats.org/officeDocument/2006/relationships/customXml" Target="../ink/ink1342.xml"/><Relationship Id="rId146" Type="http://schemas.openxmlformats.org/officeDocument/2006/relationships/customXml" Target="../ink/ink1363.xml"/><Relationship Id="rId188" Type="http://schemas.openxmlformats.org/officeDocument/2006/relationships/customXml" Target="../ink/ink1384.xml"/><Relationship Id="rId311" Type="http://schemas.openxmlformats.org/officeDocument/2006/relationships/customXml" Target="../ink/ink1446.xml"/><Relationship Id="rId353" Type="http://schemas.openxmlformats.org/officeDocument/2006/relationships/customXml" Target="../ink/ink1467.xml"/><Relationship Id="rId395" Type="http://schemas.openxmlformats.org/officeDocument/2006/relationships/customXml" Target="../ink/ink1488.xml"/><Relationship Id="rId409" Type="http://schemas.openxmlformats.org/officeDocument/2006/relationships/customXml" Target="../ink/ink1495.xml"/><Relationship Id="rId560" Type="http://schemas.openxmlformats.org/officeDocument/2006/relationships/customXml" Target="../ink/ink1573.xml"/><Relationship Id="rId92" Type="http://schemas.openxmlformats.org/officeDocument/2006/relationships/customXml" Target="../ink/ink1336.xml"/><Relationship Id="rId213" Type="http://schemas.openxmlformats.org/officeDocument/2006/relationships/image" Target="../media/image1842.png"/><Relationship Id="rId420" Type="http://schemas.openxmlformats.org/officeDocument/2006/relationships/image" Target="../media/image254.png"/><Relationship Id="rId616" Type="http://schemas.openxmlformats.org/officeDocument/2006/relationships/customXml" Target="../ink/ink1601.xml"/><Relationship Id="rId255" Type="http://schemas.openxmlformats.org/officeDocument/2006/relationships/image" Target="../media/image1863.png"/><Relationship Id="rId297" Type="http://schemas.openxmlformats.org/officeDocument/2006/relationships/customXml" Target="../ink/ink1439.xml"/><Relationship Id="rId462" Type="http://schemas.openxmlformats.org/officeDocument/2006/relationships/customXml" Target="../ink/ink1522.xml"/><Relationship Id="rId518" Type="http://schemas.openxmlformats.org/officeDocument/2006/relationships/customXml" Target="../ink/ink1551.xml"/><Relationship Id="rId115" Type="http://schemas.openxmlformats.org/officeDocument/2006/relationships/image" Target="../media/image1793.png"/><Relationship Id="rId157" Type="http://schemas.openxmlformats.org/officeDocument/2006/relationships/image" Target="../media/image1814.png"/><Relationship Id="rId322" Type="http://schemas.openxmlformats.org/officeDocument/2006/relationships/image" Target="../media/image205.png"/><Relationship Id="rId364" Type="http://schemas.openxmlformats.org/officeDocument/2006/relationships/image" Target="../media/image226.png"/><Relationship Id="rId61" Type="http://schemas.openxmlformats.org/officeDocument/2006/relationships/image" Target="../media/image1768.png"/><Relationship Id="rId199" Type="http://schemas.openxmlformats.org/officeDocument/2006/relationships/image" Target="../media/image1835.png"/><Relationship Id="rId571" Type="http://schemas.openxmlformats.org/officeDocument/2006/relationships/image" Target="../media/image329.png"/><Relationship Id="rId19" Type="http://schemas.openxmlformats.org/officeDocument/2006/relationships/image" Target="../media/image1747.png"/><Relationship Id="rId224" Type="http://schemas.openxmlformats.org/officeDocument/2006/relationships/customXml" Target="../ink/ink1402.xml"/><Relationship Id="rId266" Type="http://schemas.openxmlformats.org/officeDocument/2006/relationships/image" Target="../media/image1868.png"/><Relationship Id="rId431" Type="http://schemas.openxmlformats.org/officeDocument/2006/relationships/customXml" Target="../ink/ink1506.xml"/><Relationship Id="rId473" Type="http://schemas.openxmlformats.org/officeDocument/2006/relationships/customXml" Target="../ink/ink1528.xml"/><Relationship Id="rId529" Type="http://schemas.openxmlformats.org/officeDocument/2006/relationships/image" Target="../media/image309.png"/><Relationship Id="rId30" Type="http://schemas.openxmlformats.org/officeDocument/2006/relationships/customXml" Target="../ink/ink1305.xml"/><Relationship Id="rId126" Type="http://schemas.openxmlformats.org/officeDocument/2006/relationships/customXml" Target="../ink/ink1353.xml"/><Relationship Id="rId168" Type="http://schemas.openxmlformats.org/officeDocument/2006/relationships/customXml" Target="../ink/ink1374.xml"/><Relationship Id="rId333" Type="http://schemas.openxmlformats.org/officeDocument/2006/relationships/customXml" Target="../ink/ink1457.xml"/><Relationship Id="rId540" Type="http://schemas.openxmlformats.org/officeDocument/2006/relationships/image" Target="../media/image314.png"/><Relationship Id="rId72" Type="http://schemas.openxmlformats.org/officeDocument/2006/relationships/customXml" Target="../ink/ink1326.xml"/><Relationship Id="rId375" Type="http://schemas.openxmlformats.org/officeDocument/2006/relationships/customXml" Target="../ink/ink1478.xml"/><Relationship Id="rId582" Type="http://schemas.openxmlformats.org/officeDocument/2006/relationships/customXml" Target="../ink/ink1584.xml"/><Relationship Id="rId3" Type="http://schemas.openxmlformats.org/officeDocument/2006/relationships/image" Target="../media/image188.emf"/><Relationship Id="rId235" Type="http://schemas.openxmlformats.org/officeDocument/2006/relationships/image" Target="../media/image1853.png"/><Relationship Id="rId277" Type="http://schemas.openxmlformats.org/officeDocument/2006/relationships/customXml" Target="../ink/ink1429.xml"/><Relationship Id="rId400" Type="http://schemas.openxmlformats.org/officeDocument/2006/relationships/image" Target="../media/image244.png"/><Relationship Id="rId442" Type="http://schemas.openxmlformats.org/officeDocument/2006/relationships/image" Target="../media/image267.png"/><Relationship Id="rId484" Type="http://schemas.openxmlformats.org/officeDocument/2006/relationships/image" Target="../media/image287.png"/><Relationship Id="rId137" Type="http://schemas.openxmlformats.org/officeDocument/2006/relationships/image" Target="../media/image1804.png"/><Relationship Id="rId302" Type="http://schemas.openxmlformats.org/officeDocument/2006/relationships/image" Target="../media/image195.png"/><Relationship Id="rId344" Type="http://schemas.openxmlformats.org/officeDocument/2006/relationships/image" Target="../media/image216.png"/><Relationship Id="rId41" Type="http://schemas.openxmlformats.org/officeDocument/2006/relationships/image" Target="../media/image1758.png"/><Relationship Id="rId83" Type="http://schemas.openxmlformats.org/officeDocument/2006/relationships/image" Target="../media/image1779.png"/><Relationship Id="rId179" Type="http://schemas.openxmlformats.org/officeDocument/2006/relationships/image" Target="../media/image1825.png"/><Relationship Id="rId386" Type="http://schemas.openxmlformats.org/officeDocument/2006/relationships/image" Target="../media/image237.png"/><Relationship Id="rId551" Type="http://schemas.openxmlformats.org/officeDocument/2006/relationships/image" Target="../media/image319.png"/><Relationship Id="rId593" Type="http://schemas.openxmlformats.org/officeDocument/2006/relationships/image" Target="../media/image340.png"/><Relationship Id="rId607" Type="http://schemas.openxmlformats.org/officeDocument/2006/relationships/image" Target="../media/image347.png"/><Relationship Id="rId190" Type="http://schemas.openxmlformats.org/officeDocument/2006/relationships/customXml" Target="../ink/ink1385.xml"/><Relationship Id="rId204" Type="http://schemas.openxmlformats.org/officeDocument/2006/relationships/customXml" Target="../ink/ink1392.xml"/><Relationship Id="rId246" Type="http://schemas.openxmlformats.org/officeDocument/2006/relationships/customXml" Target="../ink/ink1413.xml"/><Relationship Id="rId288" Type="http://schemas.openxmlformats.org/officeDocument/2006/relationships/image" Target="../media/image1878.png"/><Relationship Id="rId411" Type="http://schemas.openxmlformats.org/officeDocument/2006/relationships/customXml" Target="../ink/ink1496.xml"/><Relationship Id="rId453" Type="http://schemas.openxmlformats.org/officeDocument/2006/relationships/image" Target="../media/image272.png"/><Relationship Id="rId509" Type="http://schemas.openxmlformats.org/officeDocument/2006/relationships/customXml" Target="../ink/ink1546.xml"/><Relationship Id="rId106" Type="http://schemas.openxmlformats.org/officeDocument/2006/relationships/customXml" Target="../ink/ink1343.xml"/><Relationship Id="rId313" Type="http://schemas.openxmlformats.org/officeDocument/2006/relationships/customXml" Target="../ink/ink1447.xml"/><Relationship Id="rId495" Type="http://schemas.openxmlformats.org/officeDocument/2006/relationships/customXml" Target="../ink/ink1539.xml"/><Relationship Id="rId10" Type="http://schemas.openxmlformats.org/officeDocument/2006/relationships/customXml" Target="../ink/ink1295.xml"/><Relationship Id="rId52" Type="http://schemas.openxmlformats.org/officeDocument/2006/relationships/customXml" Target="../ink/ink1316.xml"/><Relationship Id="rId94" Type="http://schemas.openxmlformats.org/officeDocument/2006/relationships/customXml" Target="../ink/ink1337.xml"/><Relationship Id="rId148" Type="http://schemas.openxmlformats.org/officeDocument/2006/relationships/customXml" Target="../ink/ink1364.xml"/><Relationship Id="rId355" Type="http://schemas.openxmlformats.org/officeDocument/2006/relationships/customXml" Target="../ink/ink1468.xml"/><Relationship Id="rId397" Type="http://schemas.openxmlformats.org/officeDocument/2006/relationships/customXml" Target="../ink/ink1489.xml"/><Relationship Id="rId520" Type="http://schemas.openxmlformats.org/officeDocument/2006/relationships/customXml" Target="../ink/ink1552.xml"/><Relationship Id="rId562" Type="http://schemas.openxmlformats.org/officeDocument/2006/relationships/customXml" Target="../ink/ink1574.xml"/><Relationship Id="rId215" Type="http://schemas.openxmlformats.org/officeDocument/2006/relationships/image" Target="../media/image1843.png"/><Relationship Id="rId257" Type="http://schemas.openxmlformats.org/officeDocument/2006/relationships/image" Target="../media/image1864.png"/><Relationship Id="rId422" Type="http://schemas.openxmlformats.org/officeDocument/2006/relationships/image" Target="../media/image255.png"/><Relationship Id="rId464" Type="http://schemas.openxmlformats.org/officeDocument/2006/relationships/image" Target="../media/image277.png"/><Relationship Id="rId299" Type="http://schemas.openxmlformats.org/officeDocument/2006/relationships/customXml" Target="../ink/ink1440.xml"/><Relationship Id="rId63" Type="http://schemas.openxmlformats.org/officeDocument/2006/relationships/image" Target="../media/image1769.png"/><Relationship Id="rId159" Type="http://schemas.openxmlformats.org/officeDocument/2006/relationships/image" Target="../media/image1815.png"/><Relationship Id="rId366" Type="http://schemas.openxmlformats.org/officeDocument/2006/relationships/image" Target="../media/image227.png"/><Relationship Id="rId573" Type="http://schemas.openxmlformats.org/officeDocument/2006/relationships/image" Target="../media/image330.png"/><Relationship Id="rId226" Type="http://schemas.openxmlformats.org/officeDocument/2006/relationships/customXml" Target="../ink/ink1403.xml"/><Relationship Id="rId433" Type="http://schemas.openxmlformats.org/officeDocument/2006/relationships/customXml" Target="../ink/ink1507.xml"/><Relationship Id="rId74" Type="http://schemas.openxmlformats.org/officeDocument/2006/relationships/customXml" Target="../ink/ink1327.xml"/><Relationship Id="rId377" Type="http://schemas.openxmlformats.org/officeDocument/2006/relationships/customXml" Target="../ink/ink1479.xml"/><Relationship Id="rId500" Type="http://schemas.openxmlformats.org/officeDocument/2006/relationships/image" Target="../media/image295.png"/><Relationship Id="rId584" Type="http://schemas.openxmlformats.org/officeDocument/2006/relationships/customXml" Target="../ink/ink1585.xml"/><Relationship Id="rId5" Type="http://schemas.openxmlformats.org/officeDocument/2006/relationships/image" Target="../media/image1740.png"/><Relationship Id="rId237" Type="http://schemas.openxmlformats.org/officeDocument/2006/relationships/image" Target="../media/image1854.png"/><Relationship Id="rId444" Type="http://schemas.openxmlformats.org/officeDocument/2006/relationships/image" Target="../media/image268.png"/><Relationship Id="rId290" Type="http://schemas.openxmlformats.org/officeDocument/2006/relationships/image" Target="../media/image189.png"/><Relationship Id="rId304" Type="http://schemas.openxmlformats.org/officeDocument/2006/relationships/image" Target="../media/image196.png"/><Relationship Id="rId388" Type="http://schemas.openxmlformats.org/officeDocument/2006/relationships/image" Target="../media/image238.png"/><Relationship Id="rId511" Type="http://schemas.openxmlformats.org/officeDocument/2006/relationships/customXml" Target="../ink/ink1547.xml"/><Relationship Id="rId609" Type="http://schemas.openxmlformats.org/officeDocument/2006/relationships/image" Target="../media/image348.png"/><Relationship Id="rId85" Type="http://schemas.openxmlformats.org/officeDocument/2006/relationships/image" Target="../media/image1780.png"/><Relationship Id="rId150" Type="http://schemas.openxmlformats.org/officeDocument/2006/relationships/customXml" Target="../ink/ink1365.xml"/><Relationship Id="rId595" Type="http://schemas.openxmlformats.org/officeDocument/2006/relationships/image" Target="../media/image341.png"/><Relationship Id="rId248" Type="http://schemas.openxmlformats.org/officeDocument/2006/relationships/customXml" Target="../ink/ink1414.xml"/><Relationship Id="rId455" Type="http://schemas.openxmlformats.org/officeDocument/2006/relationships/image" Target="../media/image273.png"/><Relationship Id="rId12" Type="http://schemas.openxmlformats.org/officeDocument/2006/relationships/customXml" Target="../ink/ink1296.xml"/><Relationship Id="rId108" Type="http://schemas.openxmlformats.org/officeDocument/2006/relationships/customXml" Target="../ink/ink1344.xml"/><Relationship Id="rId315" Type="http://schemas.openxmlformats.org/officeDocument/2006/relationships/customXml" Target="../ink/ink1448.xml"/><Relationship Id="rId522" Type="http://schemas.openxmlformats.org/officeDocument/2006/relationships/customXml" Target="../ink/ink1553.xml"/><Relationship Id="rId96" Type="http://schemas.openxmlformats.org/officeDocument/2006/relationships/customXml" Target="../ink/ink1338.xml"/><Relationship Id="rId161" Type="http://schemas.openxmlformats.org/officeDocument/2006/relationships/image" Target="../media/image1816.png"/><Relationship Id="rId399" Type="http://schemas.openxmlformats.org/officeDocument/2006/relationships/customXml" Target="../ink/ink1490.xml"/><Relationship Id="rId259" Type="http://schemas.openxmlformats.org/officeDocument/2006/relationships/image" Target="../media/image1865.png"/><Relationship Id="rId466" Type="http://schemas.openxmlformats.org/officeDocument/2006/relationships/image" Target="../media/image278.png"/><Relationship Id="rId23" Type="http://schemas.openxmlformats.org/officeDocument/2006/relationships/image" Target="../media/image1749.png"/><Relationship Id="rId119" Type="http://schemas.openxmlformats.org/officeDocument/2006/relationships/image" Target="../media/image1795.png"/><Relationship Id="rId326" Type="http://schemas.openxmlformats.org/officeDocument/2006/relationships/image" Target="../media/image207.png"/><Relationship Id="rId533" Type="http://schemas.openxmlformats.org/officeDocument/2006/relationships/customXml" Target="../ink/ink1559.xml"/><Relationship Id="rId172" Type="http://schemas.openxmlformats.org/officeDocument/2006/relationships/customXml" Target="../ink/ink1376.xml"/><Relationship Id="rId477" Type="http://schemas.openxmlformats.org/officeDocument/2006/relationships/customXml" Target="../ink/ink1530.xml"/><Relationship Id="rId600" Type="http://schemas.openxmlformats.org/officeDocument/2006/relationships/customXml" Target="../ink/ink1593.xml"/><Relationship Id="rId337" Type="http://schemas.openxmlformats.org/officeDocument/2006/relationships/customXml" Target="../ink/ink1459.xml"/><Relationship Id="rId34" Type="http://schemas.openxmlformats.org/officeDocument/2006/relationships/customXml" Target="../ink/ink1307.xml"/><Relationship Id="rId544" Type="http://schemas.openxmlformats.org/officeDocument/2006/relationships/customXml" Target="../ink/ink1565.xml"/><Relationship Id="rId183" Type="http://schemas.openxmlformats.org/officeDocument/2006/relationships/image" Target="../media/image1827.png"/><Relationship Id="rId390" Type="http://schemas.openxmlformats.org/officeDocument/2006/relationships/image" Target="../media/image239.png"/><Relationship Id="rId404" Type="http://schemas.openxmlformats.org/officeDocument/2006/relationships/image" Target="../media/image246.png"/><Relationship Id="rId611" Type="http://schemas.openxmlformats.org/officeDocument/2006/relationships/image" Target="../media/image349.png"/><Relationship Id="rId250" Type="http://schemas.openxmlformats.org/officeDocument/2006/relationships/customXml" Target="../ink/ink1415.xml"/><Relationship Id="rId488" Type="http://schemas.openxmlformats.org/officeDocument/2006/relationships/image" Target="../media/image289.png"/><Relationship Id="rId45" Type="http://schemas.openxmlformats.org/officeDocument/2006/relationships/image" Target="../media/image1760.png"/><Relationship Id="rId110" Type="http://schemas.openxmlformats.org/officeDocument/2006/relationships/customXml" Target="../ink/ink1345.xml"/><Relationship Id="rId348" Type="http://schemas.openxmlformats.org/officeDocument/2006/relationships/image" Target="../media/image218.png"/><Relationship Id="rId555" Type="http://schemas.openxmlformats.org/officeDocument/2006/relationships/image" Target="../media/image321.png"/><Relationship Id="rId194" Type="http://schemas.openxmlformats.org/officeDocument/2006/relationships/customXml" Target="../ink/ink1387.xml"/><Relationship Id="rId208" Type="http://schemas.openxmlformats.org/officeDocument/2006/relationships/customXml" Target="../ink/ink1394.xml"/><Relationship Id="rId415" Type="http://schemas.openxmlformats.org/officeDocument/2006/relationships/customXml" Target="../ink/ink1498.xml"/><Relationship Id="rId261" Type="http://schemas.openxmlformats.org/officeDocument/2006/relationships/image" Target="../media/image1866.png"/><Relationship Id="rId499" Type="http://schemas.openxmlformats.org/officeDocument/2006/relationships/customXml" Target="../ink/ink1541.xml"/><Relationship Id="rId56" Type="http://schemas.openxmlformats.org/officeDocument/2006/relationships/customXml" Target="../ink/ink1318.xml"/><Relationship Id="rId359" Type="http://schemas.openxmlformats.org/officeDocument/2006/relationships/customXml" Target="../ink/ink1470.xml"/><Relationship Id="rId566" Type="http://schemas.openxmlformats.org/officeDocument/2006/relationships/customXml" Target="../ink/ink1576.xml"/><Relationship Id="rId121" Type="http://schemas.openxmlformats.org/officeDocument/2006/relationships/image" Target="../media/image1796.png"/><Relationship Id="rId219" Type="http://schemas.openxmlformats.org/officeDocument/2006/relationships/image" Target="../media/image1845.png"/><Relationship Id="rId426" Type="http://schemas.openxmlformats.org/officeDocument/2006/relationships/image" Target="../media/image258.png"/><Relationship Id="rId67" Type="http://schemas.openxmlformats.org/officeDocument/2006/relationships/image" Target="../media/image1771.png"/><Relationship Id="rId272" Type="http://schemas.openxmlformats.org/officeDocument/2006/relationships/image" Target="../media/image1871.png"/><Relationship Id="rId577" Type="http://schemas.openxmlformats.org/officeDocument/2006/relationships/image" Target="../media/image3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8" cy="1815882"/>
          </a:xfrm>
          <a:prstGeom prst="rect">
            <a:avLst/>
          </a:prstGeom>
          <a:noFill/>
        </p:spPr>
        <p:txBody>
          <a:bodyPr wrap="none" rtlCol="0">
            <a:spAutoFit/>
          </a:bodyPr>
          <a:lstStyle/>
          <a:p>
            <a:pPr algn="ctr"/>
            <a:r>
              <a:rPr lang="de-DE" sz="2800" b="1" u="sng" dirty="0"/>
              <a:t>T</a:t>
            </a:r>
            <a:r>
              <a:rPr lang="de-DE" sz="2800" b="1" u="sng"/>
              <a: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grpSp>
        <p:nvGrpSpPr>
          <p:cNvPr id="4" name="Gruppieren 3">
            <a:extLst>
              <a:ext uri="{FF2B5EF4-FFF2-40B4-BE49-F238E27FC236}">
                <a16:creationId xmlns:a16="http://schemas.microsoft.com/office/drawing/2014/main" id="{FF7A5DE9-9161-4BD5-BF65-DDCFF9E8F8A7}"/>
              </a:ext>
            </a:extLst>
          </p:cNvPr>
          <p:cNvGrpSpPr/>
          <p:nvPr/>
        </p:nvGrpSpPr>
        <p:grpSpPr>
          <a:xfrm>
            <a:off x="11597757" y="837165"/>
            <a:ext cx="237960" cy="174960"/>
            <a:chOff x="11597757" y="837165"/>
            <a:chExt cx="237960" cy="174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1A61871-E08D-41A9-B9AD-96831CEDAAD0}"/>
                    </a:ext>
                  </a:extLst>
                </p14:cNvPr>
                <p14:cNvContentPartPr/>
                <p14:nvPr/>
              </p14:nvContentPartPr>
              <p14:xfrm>
                <a:off x="11614317" y="845805"/>
                <a:ext cx="136800" cy="166320"/>
              </p14:xfrm>
            </p:contentPart>
          </mc:Choice>
          <mc:Fallback xmlns="">
            <p:pic>
              <p:nvPicPr>
                <p:cNvPr id="2" name="Freihand 1">
                  <a:extLst>
                    <a:ext uri="{FF2B5EF4-FFF2-40B4-BE49-F238E27FC236}">
                      <a16:creationId xmlns:a16="http://schemas.microsoft.com/office/drawing/2014/main" id="{21A61871-E08D-41A9-B9AD-96831CEDAAD0}"/>
                    </a:ext>
                  </a:extLst>
                </p:cNvPr>
                <p:cNvPicPr/>
                <p:nvPr/>
              </p:nvPicPr>
              <p:blipFill>
                <a:blip r:embed="rId6"/>
                <a:stretch>
                  <a:fillRect/>
                </a:stretch>
              </p:blipFill>
              <p:spPr>
                <a:xfrm>
                  <a:off x="11605677" y="836805"/>
                  <a:ext cx="154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274D634-E7AF-4050-9F05-BF30C76645C6}"/>
                    </a:ext>
                  </a:extLst>
                </p14:cNvPr>
                <p14:cNvContentPartPr/>
                <p14:nvPr/>
              </p14:nvContentPartPr>
              <p14:xfrm>
                <a:off x="11597757" y="837165"/>
                <a:ext cx="237960" cy="143640"/>
              </p14:xfrm>
            </p:contentPart>
          </mc:Choice>
          <mc:Fallback xmlns="">
            <p:pic>
              <p:nvPicPr>
                <p:cNvPr id="3" name="Freihand 2">
                  <a:extLst>
                    <a:ext uri="{FF2B5EF4-FFF2-40B4-BE49-F238E27FC236}">
                      <a16:creationId xmlns:a16="http://schemas.microsoft.com/office/drawing/2014/main" id="{0274D634-E7AF-4050-9F05-BF30C76645C6}"/>
                    </a:ext>
                  </a:extLst>
                </p:cNvPr>
                <p:cNvPicPr/>
                <p:nvPr/>
              </p:nvPicPr>
              <p:blipFill>
                <a:blip r:embed="rId8"/>
                <a:stretch>
                  <a:fillRect/>
                </a:stretch>
              </p:blipFill>
              <p:spPr>
                <a:xfrm>
                  <a:off x="11589117" y="828525"/>
                  <a:ext cx="255600" cy="161280"/>
                </a:xfrm>
                <a:prstGeom prst="rect">
                  <a:avLst/>
                </a:prstGeom>
              </p:spPr>
            </p:pic>
          </mc:Fallback>
        </mc:AlternateContent>
      </p:grpSp>
      <p:grpSp>
        <p:nvGrpSpPr>
          <p:cNvPr id="14" name="Gruppieren 13">
            <a:extLst>
              <a:ext uri="{FF2B5EF4-FFF2-40B4-BE49-F238E27FC236}">
                <a16:creationId xmlns:a16="http://schemas.microsoft.com/office/drawing/2014/main" id="{D5EDEB75-032E-40BA-BADE-0E67E28A83F2}"/>
              </a:ext>
            </a:extLst>
          </p:cNvPr>
          <p:cNvGrpSpPr/>
          <p:nvPr/>
        </p:nvGrpSpPr>
        <p:grpSpPr>
          <a:xfrm>
            <a:off x="11590557" y="1290045"/>
            <a:ext cx="188640" cy="240120"/>
            <a:chOff x="11590557" y="1290045"/>
            <a:chExt cx="188640" cy="24012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17981AB-C83B-44D9-83C8-CFE8F572927A}"/>
                    </a:ext>
                  </a:extLst>
                </p14:cNvPr>
                <p14:cNvContentPartPr/>
                <p14:nvPr/>
              </p14:nvContentPartPr>
              <p14:xfrm>
                <a:off x="11630877" y="1290045"/>
                <a:ext cx="104760" cy="240120"/>
              </p14:xfrm>
            </p:contentPart>
          </mc:Choice>
          <mc:Fallback xmlns="">
            <p:pic>
              <p:nvPicPr>
                <p:cNvPr id="6" name="Freihand 5">
                  <a:extLst>
                    <a:ext uri="{FF2B5EF4-FFF2-40B4-BE49-F238E27FC236}">
                      <a16:creationId xmlns:a16="http://schemas.microsoft.com/office/drawing/2014/main" id="{C17981AB-C83B-44D9-83C8-CFE8F572927A}"/>
                    </a:ext>
                  </a:extLst>
                </p:cNvPr>
                <p:cNvPicPr/>
                <p:nvPr/>
              </p:nvPicPr>
              <p:blipFill>
                <a:blip r:embed="rId10"/>
                <a:stretch>
                  <a:fillRect/>
                </a:stretch>
              </p:blipFill>
              <p:spPr>
                <a:xfrm>
                  <a:off x="11626557" y="1285725"/>
                  <a:ext cx="113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77CF4C8-C9E8-44FE-BEB8-0106C5066478}"/>
                    </a:ext>
                  </a:extLst>
                </p14:cNvPr>
                <p14:cNvContentPartPr/>
                <p14:nvPr/>
              </p14:nvContentPartPr>
              <p14:xfrm>
                <a:off x="11590557" y="1333965"/>
                <a:ext cx="188640" cy="169200"/>
              </p14:xfrm>
            </p:contentPart>
          </mc:Choice>
          <mc:Fallback xmlns="">
            <p:pic>
              <p:nvPicPr>
                <p:cNvPr id="9" name="Freihand 8">
                  <a:extLst>
                    <a:ext uri="{FF2B5EF4-FFF2-40B4-BE49-F238E27FC236}">
                      <a16:creationId xmlns:a16="http://schemas.microsoft.com/office/drawing/2014/main" id="{D77CF4C8-C9E8-44FE-BEB8-0106C5066478}"/>
                    </a:ext>
                  </a:extLst>
                </p:cNvPr>
                <p:cNvPicPr/>
                <p:nvPr/>
              </p:nvPicPr>
              <p:blipFill>
                <a:blip r:embed="rId12"/>
                <a:stretch>
                  <a:fillRect/>
                </a:stretch>
              </p:blipFill>
              <p:spPr>
                <a:xfrm>
                  <a:off x="11586237" y="1329645"/>
                  <a:ext cx="197280" cy="177840"/>
                </a:xfrm>
                <a:prstGeom prst="rect">
                  <a:avLst/>
                </a:prstGeom>
              </p:spPr>
            </p:pic>
          </mc:Fallback>
        </mc:AlternateContent>
      </p:grpSp>
      <p:grpSp>
        <p:nvGrpSpPr>
          <p:cNvPr id="17" name="Gruppieren 16">
            <a:extLst>
              <a:ext uri="{FF2B5EF4-FFF2-40B4-BE49-F238E27FC236}">
                <a16:creationId xmlns:a16="http://schemas.microsoft.com/office/drawing/2014/main" id="{FF8467DB-1FF7-4162-BA1C-B001C193C908}"/>
              </a:ext>
            </a:extLst>
          </p:cNvPr>
          <p:cNvGrpSpPr/>
          <p:nvPr/>
        </p:nvGrpSpPr>
        <p:grpSpPr>
          <a:xfrm>
            <a:off x="11058477" y="1309125"/>
            <a:ext cx="197280" cy="297720"/>
            <a:chOff x="11058477" y="1309125"/>
            <a:chExt cx="197280" cy="297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2C60E01-CF54-4EA3-B746-7110DF9BC591}"/>
                    </a:ext>
                  </a:extLst>
                </p14:cNvPr>
                <p14:cNvContentPartPr/>
                <p14:nvPr/>
              </p14:nvContentPartPr>
              <p14:xfrm>
                <a:off x="11133357" y="1309125"/>
                <a:ext cx="77760" cy="297720"/>
              </p14:xfrm>
            </p:contentPart>
          </mc:Choice>
          <mc:Fallback xmlns="">
            <p:pic>
              <p:nvPicPr>
                <p:cNvPr id="15" name="Freihand 14">
                  <a:extLst>
                    <a:ext uri="{FF2B5EF4-FFF2-40B4-BE49-F238E27FC236}">
                      <a16:creationId xmlns:a16="http://schemas.microsoft.com/office/drawing/2014/main" id="{72C60E01-CF54-4EA3-B746-7110DF9BC591}"/>
                    </a:ext>
                  </a:extLst>
                </p:cNvPr>
                <p:cNvPicPr/>
                <p:nvPr/>
              </p:nvPicPr>
              <p:blipFill>
                <a:blip r:embed="rId14"/>
                <a:stretch>
                  <a:fillRect/>
                </a:stretch>
              </p:blipFill>
              <p:spPr>
                <a:xfrm>
                  <a:off x="11129037" y="1304805"/>
                  <a:ext cx="864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8E078C0-5C46-40C1-BD0F-222930A055B9}"/>
                    </a:ext>
                  </a:extLst>
                </p14:cNvPr>
                <p14:cNvContentPartPr/>
                <p14:nvPr/>
              </p14:nvContentPartPr>
              <p14:xfrm>
                <a:off x="11058477" y="1366725"/>
                <a:ext cx="197280" cy="193680"/>
              </p14:xfrm>
            </p:contentPart>
          </mc:Choice>
          <mc:Fallback xmlns="">
            <p:pic>
              <p:nvPicPr>
                <p:cNvPr id="16" name="Freihand 15">
                  <a:extLst>
                    <a:ext uri="{FF2B5EF4-FFF2-40B4-BE49-F238E27FC236}">
                      <a16:creationId xmlns:a16="http://schemas.microsoft.com/office/drawing/2014/main" id="{08E078C0-5C46-40C1-BD0F-222930A055B9}"/>
                    </a:ext>
                  </a:extLst>
                </p:cNvPr>
                <p:cNvPicPr/>
                <p:nvPr/>
              </p:nvPicPr>
              <p:blipFill>
                <a:blip r:embed="rId16"/>
                <a:stretch>
                  <a:fillRect/>
                </a:stretch>
              </p:blipFill>
              <p:spPr>
                <a:xfrm>
                  <a:off x="11054157" y="1362405"/>
                  <a:ext cx="205920" cy="202320"/>
                </a:xfrm>
                <a:prstGeom prst="rect">
                  <a:avLst/>
                </a:prstGeom>
              </p:spPr>
            </p:pic>
          </mc:Fallback>
        </mc:AlternateContent>
      </p:grpSp>
      <p:grpSp>
        <p:nvGrpSpPr>
          <p:cNvPr id="20" name="Gruppieren 19">
            <a:extLst>
              <a:ext uri="{FF2B5EF4-FFF2-40B4-BE49-F238E27FC236}">
                <a16:creationId xmlns:a16="http://schemas.microsoft.com/office/drawing/2014/main" id="{A173955F-AC57-4E29-8D1C-CC5F1AD94FE6}"/>
              </a:ext>
            </a:extLst>
          </p:cNvPr>
          <p:cNvGrpSpPr/>
          <p:nvPr/>
        </p:nvGrpSpPr>
        <p:grpSpPr>
          <a:xfrm>
            <a:off x="10773717" y="917805"/>
            <a:ext cx="194400" cy="213480"/>
            <a:chOff x="10773717" y="917805"/>
            <a:chExt cx="194400" cy="2134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63E52520-988B-489F-8693-9B424FD88BF4}"/>
                    </a:ext>
                  </a:extLst>
                </p14:cNvPr>
                <p14:cNvContentPartPr/>
                <p14:nvPr/>
              </p14:nvContentPartPr>
              <p14:xfrm>
                <a:off x="10811877" y="917805"/>
                <a:ext cx="87480" cy="208440"/>
              </p14:xfrm>
            </p:contentPart>
          </mc:Choice>
          <mc:Fallback xmlns="">
            <p:pic>
              <p:nvPicPr>
                <p:cNvPr id="18" name="Freihand 17">
                  <a:extLst>
                    <a:ext uri="{FF2B5EF4-FFF2-40B4-BE49-F238E27FC236}">
                      <a16:creationId xmlns:a16="http://schemas.microsoft.com/office/drawing/2014/main" id="{63E52520-988B-489F-8693-9B424FD88BF4}"/>
                    </a:ext>
                  </a:extLst>
                </p:cNvPr>
                <p:cNvPicPr/>
                <p:nvPr/>
              </p:nvPicPr>
              <p:blipFill>
                <a:blip r:embed="rId18"/>
                <a:stretch>
                  <a:fillRect/>
                </a:stretch>
              </p:blipFill>
              <p:spPr>
                <a:xfrm>
                  <a:off x="10807557" y="913485"/>
                  <a:ext cx="96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49BCDD2-B2D7-40E9-8AA5-8B540A55E9EF}"/>
                    </a:ext>
                  </a:extLst>
                </p14:cNvPr>
                <p14:cNvContentPartPr/>
                <p14:nvPr/>
              </p14:nvContentPartPr>
              <p14:xfrm>
                <a:off x="10773717" y="925365"/>
                <a:ext cx="194400" cy="205920"/>
              </p14:xfrm>
            </p:contentPart>
          </mc:Choice>
          <mc:Fallback xmlns="">
            <p:pic>
              <p:nvPicPr>
                <p:cNvPr id="19" name="Freihand 18">
                  <a:extLst>
                    <a:ext uri="{FF2B5EF4-FFF2-40B4-BE49-F238E27FC236}">
                      <a16:creationId xmlns:a16="http://schemas.microsoft.com/office/drawing/2014/main" id="{149BCDD2-B2D7-40E9-8AA5-8B540A55E9EF}"/>
                    </a:ext>
                  </a:extLst>
                </p:cNvPr>
                <p:cNvPicPr/>
                <p:nvPr/>
              </p:nvPicPr>
              <p:blipFill>
                <a:blip r:embed="rId20"/>
                <a:stretch>
                  <a:fillRect/>
                </a:stretch>
              </p:blipFill>
              <p:spPr>
                <a:xfrm>
                  <a:off x="10769397" y="921045"/>
                  <a:ext cx="203040" cy="214560"/>
                </a:xfrm>
                <a:prstGeom prst="rect">
                  <a:avLst/>
                </a:prstGeom>
              </p:spPr>
            </p:pic>
          </mc:Fallback>
        </mc:AlternateContent>
      </p:grpSp>
      <p:grpSp>
        <p:nvGrpSpPr>
          <p:cNvPr id="23" name="Gruppieren 22">
            <a:extLst>
              <a:ext uri="{FF2B5EF4-FFF2-40B4-BE49-F238E27FC236}">
                <a16:creationId xmlns:a16="http://schemas.microsoft.com/office/drawing/2014/main" id="{5C4B1060-3CF6-47AB-A0EC-9678938E7DAA}"/>
              </a:ext>
            </a:extLst>
          </p:cNvPr>
          <p:cNvGrpSpPr/>
          <p:nvPr/>
        </p:nvGrpSpPr>
        <p:grpSpPr>
          <a:xfrm>
            <a:off x="4574517" y="1267365"/>
            <a:ext cx="205560" cy="334080"/>
            <a:chOff x="4574517" y="1267365"/>
            <a:chExt cx="205560" cy="33408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DF0CB624-BFB2-4721-BE0C-53F4C42DB7C6}"/>
                    </a:ext>
                  </a:extLst>
                </p14:cNvPr>
                <p14:cNvContentPartPr/>
                <p14:nvPr/>
              </p14:nvContentPartPr>
              <p14:xfrm>
                <a:off x="4618437" y="1267365"/>
                <a:ext cx="106560" cy="226800"/>
              </p14:xfrm>
            </p:contentPart>
          </mc:Choice>
          <mc:Fallback xmlns="">
            <p:pic>
              <p:nvPicPr>
                <p:cNvPr id="21" name="Freihand 20">
                  <a:extLst>
                    <a:ext uri="{FF2B5EF4-FFF2-40B4-BE49-F238E27FC236}">
                      <a16:creationId xmlns:a16="http://schemas.microsoft.com/office/drawing/2014/main" id="{DF0CB624-BFB2-4721-BE0C-53F4C42DB7C6}"/>
                    </a:ext>
                  </a:extLst>
                </p:cNvPr>
                <p:cNvPicPr/>
                <p:nvPr/>
              </p:nvPicPr>
              <p:blipFill>
                <a:blip r:embed="rId22"/>
                <a:stretch>
                  <a:fillRect/>
                </a:stretch>
              </p:blipFill>
              <p:spPr>
                <a:xfrm>
                  <a:off x="4614117" y="1263045"/>
                  <a:ext cx="115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25B6CC5-D43A-45AE-93D6-51C3D1F5CACE}"/>
                    </a:ext>
                  </a:extLst>
                </p14:cNvPr>
                <p14:cNvContentPartPr/>
                <p14:nvPr/>
              </p14:nvContentPartPr>
              <p14:xfrm>
                <a:off x="4574517" y="1276365"/>
                <a:ext cx="205560" cy="325080"/>
              </p14:xfrm>
            </p:contentPart>
          </mc:Choice>
          <mc:Fallback xmlns="">
            <p:pic>
              <p:nvPicPr>
                <p:cNvPr id="22" name="Freihand 21">
                  <a:extLst>
                    <a:ext uri="{FF2B5EF4-FFF2-40B4-BE49-F238E27FC236}">
                      <a16:creationId xmlns:a16="http://schemas.microsoft.com/office/drawing/2014/main" id="{B25B6CC5-D43A-45AE-93D6-51C3D1F5CACE}"/>
                    </a:ext>
                  </a:extLst>
                </p:cNvPr>
                <p:cNvPicPr/>
                <p:nvPr/>
              </p:nvPicPr>
              <p:blipFill>
                <a:blip r:embed="rId24"/>
                <a:stretch>
                  <a:fillRect/>
                </a:stretch>
              </p:blipFill>
              <p:spPr>
                <a:xfrm>
                  <a:off x="4570197" y="1272045"/>
                  <a:ext cx="214200" cy="333720"/>
                </a:xfrm>
                <a:prstGeom prst="rect">
                  <a:avLst/>
                </a:prstGeom>
              </p:spPr>
            </p:pic>
          </mc:Fallback>
        </mc:AlternateContent>
      </p:grpSp>
      <p:grpSp>
        <p:nvGrpSpPr>
          <p:cNvPr id="26" name="Gruppieren 25">
            <a:extLst>
              <a:ext uri="{FF2B5EF4-FFF2-40B4-BE49-F238E27FC236}">
                <a16:creationId xmlns:a16="http://schemas.microsoft.com/office/drawing/2014/main" id="{F76F04BF-B312-4014-B0DC-4291049CABD6}"/>
              </a:ext>
            </a:extLst>
          </p:cNvPr>
          <p:cNvGrpSpPr/>
          <p:nvPr/>
        </p:nvGrpSpPr>
        <p:grpSpPr>
          <a:xfrm>
            <a:off x="5549757" y="1236045"/>
            <a:ext cx="277560" cy="294480"/>
            <a:chOff x="5549757" y="1236045"/>
            <a:chExt cx="277560" cy="294480"/>
          </a:xfrm>
        </p:grpSpPr>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82BE9EF6-5629-4857-B970-67E8FE770CE2}"/>
                    </a:ext>
                  </a:extLst>
                </p14:cNvPr>
                <p14:cNvContentPartPr/>
                <p14:nvPr/>
              </p14:nvContentPartPr>
              <p14:xfrm>
                <a:off x="5662077" y="1362765"/>
                <a:ext cx="124920" cy="130680"/>
              </p14:xfrm>
            </p:contentPart>
          </mc:Choice>
          <mc:Fallback xmlns="">
            <p:pic>
              <p:nvPicPr>
                <p:cNvPr id="24" name="Freihand 23">
                  <a:extLst>
                    <a:ext uri="{FF2B5EF4-FFF2-40B4-BE49-F238E27FC236}">
                      <a16:creationId xmlns:a16="http://schemas.microsoft.com/office/drawing/2014/main" id="{82BE9EF6-5629-4857-B970-67E8FE770CE2}"/>
                    </a:ext>
                  </a:extLst>
                </p:cNvPr>
                <p:cNvPicPr/>
                <p:nvPr/>
              </p:nvPicPr>
              <p:blipFill>
                <a:blip r:embed="rId26"/>
                <a:stretch>
                  <a:fillRect/>
                </a:stretch>
              </p:blipFill>
              <p:spPr>
                <a:xfrm>
                  <a:off x="5657757" y="1358445"/>
                  <a:ext cx="133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9D180DB6-0399-4E92-B2EC-CCC86462F640}"/>
                    </a:ext>
                  </a:extLst>
                </p14:cNvPr>
                <p14:cNvContentPartPr/>
                <p14:nvPr/>
              </p14:nvContentPartPr>
              <p14:xfrm>
                <a:off x="5549757" y="1236045"/>
                <a:ext cx="277560" cy="294480"/>
              </p14:xfrm>
            </p:contentPart>
          </mc:Choice>
          <mc:Fallback xmlns="">
            <p:pic>
              <p:nvPicPr>
                <p:cNvPr id="25" name="Freihand 24">
                  <a:extLst>
                    <a:ext uri="{FF2B5EF4-FFF2-40B4-BE49-F238E27FC236}">
                      <a16:creationId xmlns:a16="http://schemas.microsoft.com/office/drawing/2014/main" id="{9D180DB6-0399-4E92-B2EC-CCC86462F640}"/>
                    </a:ext>
                  </a:extLst>
                </p:cNvPr>
                <p:cNvPicPr/>
                <p:nvPr/>
              </p:nvPicPr>
              <p:blipFill>
                <a:blip r:embed="rId28"/>
                <a:stretch>
                  <a:fillRect/>
                </a:stretch>
              </p:blipFill>
              <p:spPr>
                <a:xfrm>
                  <a:off x="5545437" y="1231725"/>
                  <a:ext cx="286200" cy="303120"/>
                </a:xfrm>
                <a:prstGeom prst="rect">
                  <a:avLst/>
                </a:prstGeom>
              </p:spPr>
            </p:pic>
          </mc:Fallback>
        </mc:AlternateContent>
      </p:grpSp>
      <p:grpSp>
        <p:nvGrpSpPr>
          <p:cNvPr id="29" name="Gruppieren 28">
            <a:extLst>
              <a:ext uri="{FF2B5EF4-FFF2-40B4-BE49-F238E27FC236}">
                <a16:creationId xmlns:a16="http://schemas.microsoft.com/office/drawing/2014/main" id="{F4630D81-C2D5-40A7-B8B3-DACEA3C179CE}"/>
              </a:ext>
            </a:extLst>
          </p:cNvPr>
          <p:cNvGrpSpPr/>
          <p:nvPr/>
        </p:nvGrpSpPr>
        <p:grpSpPr>
          <a:xfrm>
            <a:off x="2644557" y="986925"/>
            <a:ext cx="199800" cy="157680"/>
            <a:chOff x="2644557" y="986925"/>
            <a:chExt cx="199800" cy="157680"/>
          </a:xfrm>
        </p:grpSpPr>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5903A183-7998-4704-BB47-C6D292833CAB}"/>
                    </a:ext>
                  </a:extLst>
                </p14:cNvPr>
                <p14:cNvContentPartPr/>
                <p14:nvPr/>
              </p14:nvContentPartPr>
              <p14:xfrm>
                <a:off x="2644557" y="1007085"/>
                <a:ext cx="145440" cy="111240"/>
              </p14:xfrm>
            </p:contentPart>
          </mc:Choice>
          <mc:Fallback xmlns="">
            <p:pic>
              <p:nvPicPr>
                <p:cNvPr id="27" name="Freihand 26">
                  <a:extLst>
                    <a:ext uri="{FF2B5EF4-FFF2-40B4-BE49-F238E27FC236}">
                      <a16:creationId xmlns:a16="http://schemas.microsoft.com/office/drawing/2014/main" id="{5903A183-7998-4704-BB47-C6D292833CAB}"/>
                    </a:ext>
                  </a:extLst>
                </p:cNvPr>
                <p:cNvPicPr/>
                <p:nvPr/>
              </p:nvPicPr>
              <p:blipFill>
                <a:blip r:embed="rId30"/>
                <a:stretch>
                  <a:fillRect/>
                </a:stretch>
              </p:blipFill>
              <p:spPr>
                <a:xfrm>
                  <a:off x="2640237" y="1002765"/>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5450252-8801-480E-9D19-773BACED350D}"/>
                    </a:ext>
                  </a:extLst>
                </p14:cNvPr>
                <p14:cNvContentPartPr/>
                <p14:nvPr/>
              </p14:nvContentPartPr>
              <p14:xfrm>
                <a:off x="2660397" y="986925"/>
                <a:ext cx="183960" cy="157680"/>
              </p14:xfrm>
            </p:contentPart>
          </mc:Choice>
          <mc:Fallback xmlns="">
            <p:pic>
              <p:nvPicPr>
                <p:cNvPr id="28" name="Freihand 27">
                  <a:extLst>
                    <a:ext uri="{FF2B5EF4-FFF2-40B4-BE49-F238E27FC236}">
                      <a16:creationId xmlns:a16="http://schemas.microsoft.com/office/drawing/2014/main" id="{95450252-8801-480E-9D19-773BACED350D}"/>
                    </a:ext>
                  </a:extLst>
                </p:cNvPr>
                <p:cNvPicPr/>
                <p:nvPr/>
              </p:nvPicPr>
              <p:blipFill>
                <a:blip r:embed="rId32"/>
                <a:stretch>
                  <a:fillRect/>
                </a:stretch>
              </p:blipFill>
              <p:spPr>
                <a:xfrm>
                  <a:off x="2656077" y="982605"/>
                  <a:ext cx="19260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10115124-06E8-49E3-BE63-A7DD3EDCDC7F}"/>
                  </a:ext>
                </a:extLst>
              </p14:cNvPr>
              <p14:cNvContentPartPr/>
              <p14:nvPr/>
            </p14:nvContentPartPr>
            <p14:xfrm>
              <a:off x="3292197" y="5099925"/>
              <a:ext cx="96480" cy="6120"/>
            </p14:xfrm>
          </p:contentPart>
        </mc:Choice>
        <mc:Fallback xmlns="">
          <p:pic>
            <p:nvPicPr>
              <p:cNvPr id="30" name="Freihand 29">
                <a:extLst>
                  <a:ext uri="{FF2B5EF4-FFF2-40B4-BE49-F238E27FC236}">
                    <a16:creationId xmlns:a16="http://schemas.microsoft.com/office/drawing/2014/main" id="{10115124-06E8-49E3-BE63-A7DD3EDCDC7F}"/>
                  </a:ext>
                </a:extLst>
              </p:cNvPr>
              <p:cNvPicPr/>
              <p:nvPr/>
            </p:nvPicPr>
            <p:blipFill>
              <a:blip r:embed="rId34"/>
              <a:stretch>
                <a:fillRect/>
              </a:stretch>
            </p:blipFill>
            <p:spPr>
              <a:xfrm>
                <a:off x="3287877" y="5095605"/>
                <a:ext cx="105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6B363AF1-70BE-4CBD-B31F-CA321305B5E5}"/>
                  </a:ext>
                </a:extLst>
              </p14:cNvPr>
              <p14:cNvContentPartPr/>
              <p14:nvPr/>
            </p14:nvContentPartPr>
            <p14:xfrm>
              <a:off x="3157917" y="1291845"/>
              <a:ext cx="237600" cy="275040"/>
            </p14:xfrm>
          </p:contentPart>
        </mc:Choice>
        <mc:Fallback xmlns="">
          <p:pic>
            <p:nvPicPr>
              <p:cNvPr id="31" name="Freihand 30">
                <a:extLst>
                  <a:ext uri="{FF2B5EF4-FFF2-40B4-BE49-F238E27FC236}">
                    <a16:creationId xmlns:a16="http://schemas.microsoft.com/office/drawing/2014/main" id="{6B363AF1-70BE-4CBD-B31F-CA321305B5E5}"/>
                  </a:ext>
                </a:extLst>
              </p:cNvPr>
              <p:cNvPicPr/>
              <p:nvPr/>
            </p:nvPicPr>
            <p:blipFill>
              <a:blip r:embed="rId36"/>
              <a:stretch>
                <a:fillRect/>
              </a:stretch>
            </p:blipFill>
            <p:spPr>
              <a:xfrm>
                <a:off x="3153597" y="1287525"/>
                <a:ext cx="246240" cy="283680"/>
              </a:xfrm>
              <a:prstGeom prst="rect">
                <a:avLst/>
              </a:prstGeom>
            </p:spPr>
          </p:pic>
        </mc:Fallback>
      </mc:AlternateContent>
      <p:grpSp>
        <p:nvGrpSpPr>
          <p:cNvPr id="34" name="Gruppieren 33">
            <a:extLst>
              <a:ext uri="{FF2B5EF4-FFF2-40B4-BE49-F238E27FC236}">
                <a16:creationId xmlns:a16="http://schemas.microsoft.com/office/drawing/2014/main" id="{AE945EBE-4461-4FB4-AA08-13DCA1670F6C}"/>
              </a:ext>
            </a:extLst>
          </p:cNvPr>
          <p:cNvGrpSpPr/>
          <p:nvPr/>
        </p:nvGrpSpPr>
        <p:grpSpPr>
          <a:xfrm>
            <a:off x="3308037" y="916365"/>
            <a:ext cx="281160" cy="310680"/>
            <a:chOff x="3308037" y="916365"/>
            <a:chExt cx="281160" cy="310680"/>
          </a:xfrm>
        </p:grpSpPr>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F508C408-99F3-42AE-9C78-09F117FD1062}"/>
                    </a:ext>
                  </a:extLst>
                </p14:cNvPr>
                <p14:cNvContentPartPr/>
                <p14:nvPr/>
              </p14:nvContentPartPr>
              <p14:xfrm>
                <a:off x="3308037" y="916365"/>
                <a:ext cx="169560" cy="284760"/>
              </p14:xfrm>
            </p:contentPart>
          </mc:Choice>
          <mc:Fallback xmlns="">
            <p:pic>
              <p:nvPicPr>
                <p:cNvPr id="32" name="Freihand 31">
                  <a:extLst>
                    <a:ext uri="{FF2B5EF4-FFF2-40B4-BE49-F238E27FC236}">
                      <a16:creationId xmlns:a16="http://schemas.microsoft.com/office/drawing/2014/main" id="{F508C408-99F3-42AE-9C78-09F117FD1062}"/>
                    </a:ext>
                  </a:extLst>
                </p:cNvPr>
                <p:cNvPicPr/>
                <p:nvPr/>
              </p:nvPicPr>
              <p:blipFill>
                <a:blip r:embed="rId38"/>
                <a:stretch>
                  <a:fillRect/>
                </a:stretch>
              </p:blipFill>
              <p:spPr>
                <a:xfrm>
                  <a:off x="3303717" y="912045"/>
                  <a:ext cx="1782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CFF24F29-6F75-412A-A536-403C36DDFA1C}"/>
                    </a:ext>
                  </a:extLst>
                </p14:cNvPr>
                <p14:cNvContentPartPr/>
                <p14:nvPr/>
              </p14:nvContentPartPr>
              <p14:xfrm>
                <a:off x="3308397" y="959205"/>
                <a:ext cx="280800" cy="267840"/>
              </p14:xfrm>
            </p:contentPart>
          </mc:Choice>
          <mc:Fallback xmlns="">
            <p:pic>
              <p:nvPicPr>
                <p:cNvPr id="33" name="Freihand 32">
                  <a:extLst>
                    <a:ext uri="{FF2B5EF4-FFF2-40B4-BE49-F238E27FC236}">
                      <a16:creationId xmlns:a16="http://schemas.microsoft.com/office/drawing/2014/main" id="{CFF24F29-6F75-412A-A536-403C36DDFA1C}"/>
                    </a:ext>
                  </a:extLst>
                </p:cNvPr>
                <p:cNvPicPr/>
                <p:nvPr/>
              </p:nvPicPr>
              <p:blipFill>
                <a:blip r:embed="rId40"/>
                <a:stretch>
                  <a:fillRect/>
                </a:stretch>
              </p:blipFill>
              <p:spPr>
                <a:xfrm>
                  <a:off x="3304077" y="954885"/>
                  <a:ext cx="289440" cy="27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59" name="Freihand 58">
                <a:extLst>
                  <a:ext uri="{FF2B5EF4-FFF2-40B4-BE49-F238E27FC236}">
                    <a16:creationId xmlns:a16="http://schemas.microsoft.com/office/drawing/2014/main" id="{A91272BC-828D-4DB2-B34F-480BD49E4F31}"/>
                  </a:ext>
                </a:extLst>
              </p14:cNvPr>
              <p14:cNvContentPartPr/>
              <p14:nvPr/>
            </p14:nvContentPartPr>
            <p14:xfrm>
              <a:off x="279717" y="3447885"/>
              <a:ext cx="222120" cy="35280"/>
            </p14:xfrm>
          </p:contentPart>
        </mc:Choice>
        <mc:Fallback xmlns="">
          <p:pic>
            <p:nvPicPr>
              <p:cNvPr id="59" name="Freihand 58">
                <a:extLst>
                  <a:ext uri="{FF2B5EF4-FFF2-40B4-BE49-F238E27FC236}">
                    <a16:creationId xmlns:a16="http://schemas.microsoft.com/office/drawing/2014/main" id="{A91272BC-828D-4DB2-B34F-480BD49E4F31}"/>
                  </a:ext>
                </a:extLst>
              </p:cNvPr>
              <p:cNvPicPr/>
              <p:nvPr/>
            </p:nvPicPr>
            <p:blipFill>
              <a:blip r:embed="rId42"/>
              <a:stretch>
                <a:fillRect/>
              </a:stretch>
            </p:blipFill>
            <p:spPr>
              <a:xfrm>
                <a:off x="275397" y="3443565"/>
                <a:ext cx="230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 name="Freihand 69">
                <a:extLst>
                  <a:ext uri="{FF2B5EF4-FFF2-40B4-BE49-F238E27FC236}">
                    <a16:creationId xmlns:a16="http://schemas.microsoft.com/office/drawing/2014/main" id="{A89F7BC8-2F46-4F06-8BDE-D1D3FD4A3D30}"/>
                  </a:ext>
                </a:extLst>
              </p14:cNvPr>
              <p14:cNvContentPartPr/>
              <p14:nvPr/>
            </p14:nvContentPartPr>
            <p14:xfrm>
              <a:off x="723597" y="3551205"/>
              <a:ext cx="1444320" cy="554040"/>
            </p14:xfrm>
          </p:contentPart>
        </mc:Choice>
        <mc:Fallback xmlns="">
          <p:pic>
            <p:nvPicPr>
              <p:cNvPr id="70" name="Freihand 69">
                <a:extLst>
                  <a:ext uri="{FF2B5EF4-FFF2-40B4-BE49-F238E27FC236}">
                    <a16:creationId xmlns:a16="http://schemas.microsoft.com/office/drawing/2014/main" id="{A89F7BC8-2F46-4F06-8BDE-D1D3FD4A3D30}"/>
                  </a:ext>
                </a:extLst>
              </p:cNvPr>
              <p:cNvPicPr/>
              <p:nvPr/>
            </p:nvPicPr>
            <p:blipFill>
              <a:blip r:embed="rId44"/>
              <a:stretch>
                <a:fillRect/>
              </a:stretch>
            </p:blipFill>
            <p:spPr>
              <a:xfrm>
                <a:off x="719277" y="3546885"/>
                <a:ext cx="1452960" cy="562680"/>
              </a:xfrm>
              <a:prstGeom prst="rect">
                <a:avLst/>
              </a:prstGeom>
            </p:spPr>
          </p:pic>
        </mc:Fallback>
      </mc:AlternateContent>
      <p:grpSp>
        <p:nvGrpSpPr>
          <p:cNvPr id="108" name="Gruppieren 107">
            <a:extLst>
              <a:ext uri="{FF2B5EF4-FFF2-40B4-BE49-F238E27FC236}">
                <a16:creationId xmlns:a16="http://schemas.microsoft.com/office/drawing/2014/main" id="{194E974C-78E2-4DF1-B39B-B3608A9618FA}"/>
              </a:ext>
            </a:extLst>
          </p:cNvPr>
          <p:cNvGrpSpPr/>
          <p:nvPr/>
        </p:nvGrpSpPr>
        <p:grpSpPr>
          <a:xfrm>
            <a:off x="4311357" y="3295605"/>
            <a:ext cx="1686600" cy="257760"/>
            <a:chOff x="4311357" y="3295605"/>
            <a:chExt cx="1686600" cy="257760"/>
          </a:xfrm>
        </p:grpSpPr>
        <mc:AlternateContent xmlns:mc="http://schemas.openxmlformats.org/markup-compatibility/2006" xmlns:p14="http://schemas.microsoft.com/office/powerpoint/2010/main">
          <mc:Choice Requires="p14">
            <p:contentPart p14:bwMode="auto" r:id="rId45">
              <p14:nvContentPartPr>
                <p14:cNvPr id="97" name="Freihand 96">
                  <a:extLst>
                    <a:ext uri="{FF2B5EF4-FFF2-40B4-BE49-F238E27FC236}">
                      <a16:creationId xmlns:a16="http://schemas.microsoft.com/office/drawing/2014/main" id="{43012847-DBF6-40BD-8DBD-C23FA570E785}"/>
                    </a:ext>
                  </a:extLst>
                </p14:cNvPr>
                <p14:cNvContentPartPr/>
                <p14:nvPr/>
              </p14:nvContentPartPr>
              <p14:xfrm>
                <a:off x="4423317" y="3432045"/>
                <a:ext cx="5040" cy="69840"/>
              </p14:xfrm>
            </p:contentPart>
          </mc:Choice>
          <mc:Fallback xmlns="">
            <p:pic>
              <p:nvPicPr>
                <p:cNvPr id="97" name="Freihand 96">
                  <a:extLst>
                    <a:ext uri="{FF2B5EF4-FFF2-40B4-BE49-F238E27FC236}">
                      <a16:creationId xmlns:a16="http://schemas.microsoft.com/office/drawing/2014/main" id="{43012847-DBF6-40BD-8DBD-C23FA570E785}"/>
                    </a:ext>
                  </a:extLst>
                </p:cNvPr>
                <p:cNvPicPr/>
                <p:nvPr/>
              </p:nvPicPr>
              <p:blipFill>
                <a:blip r:embed="rId46"/>
                <a:stretch>
                  <a:fillRect/>
                </a:stretch>
              </p:blipFill>
              <p:spPr>
                <a:xfrm>
                  <a:off x="4418997" y="3427725"/>
                  <a:ext cx="13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8" name="Freihand 97">
                  <a:extLst>
                    <a:ext uri="{FF2B5EF4-FFF2-40B4-BE49-F238E27FC236}">
                      <a16:creationId xmlns:a16="http://schemas.microsoft.com/office/drawing/2014/main" id="{EBF5BB3E-FC2B-43FE-9EF0-38704FFCA8FC}"/>
                    </a:ext>
                  </a:extLst>
                </p14:cNvPr>
                <p14:cNvContentPartPr/>
                <p14:nvPr/>
              </p14:nvContentPartPr>
              <p14:xfrm>
                <a:off x="4312437" y="3499365"/>
                <a:ext cx="171360" cy="38880"/>
              </p14:xfrm>
            </p:contentPart>
          </mc:Choice>
          <mc:Fallback xmlns="">
            <p:pic>
              <p:nvPicPr>
                <p:cNvPr id="98" name="Freihand 97">
                  <a:extLst>
                    <a:ext uri="{FF2B5EF4-FFF2-40B4-BE49-F238E27FC236}">
                      <a16:creationId xmlns:a16="http://schemas.microsoft.com/office/drawing/2014/main" id="{EBF5BB3E-FC2B-43FE-9EF0-38704FFCA8FC}"/>
                    </a:ext>
                  </a:extLst>
                </p:cNvPr>
                <p:cNvPicPr/>
                <p:nvPr/>
              </p:nvPicPr>
              <p:blipFill>
                <a:blip r:embed="rId48"/>
                <a:stretch>
                  <a:fillRect/>
                </a:stretch>
              </p:blipFill>
              <p:spPr>
                <a:xfrm>
                  <a:off x="4308117" y="3495045"/>
                  <a:ext cx="180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9" name="Freihand 98">
                  <a:extLst>
                    <a:ext uri="{FF2B5EF4-FFF2-40B4-BE49-F238E27FC236}">
                      <a16:creationId xmlns:a16="http://schemas.microsoft.com/office/drawing/2014/main" id="{E1316E05-8B11-47A8-922D-E38D6C48F790}"/>
                    </a:ext>
                  </a:extLst>
                </p14:cNvPr>
                <p14:cNvContentPartPr/>
                <p14:nvPr/>
              </p14:nvContentPartPr>
              <p14:xfrm>
                <a:off x="4311357" y="3398925"/>
                <a:ext cx="172800" cy="11160"/>
              </p14:xfrm>
            </p:contentPart>
          </mc:Choice>
          <mc:Fallback xmlns="">
            <p:pic>
              <p:nvPicPr>
                <p:cNvPr id="99" name="Freihand 98">
                  <a:extLst>
                    <a:ext uri="{FF2B5EF4-FFF2-40B4-BE49-F238E27FC236}">
                      <a16:creationId xmlns:a16="http://schemas.microsoft.com/office/drawing/2014/main" id="{E1316E05-8B11-47A8-922D-E38D6C48F790}"/>
                    </a:ext>
                  </a:extLst>
                </p:cNvPr>
                <p:cNvPicPr/>
                <p:nvPr/>
              </p:nvPicPr>
              <p:blipFill>
                <a:blip r:embed="rId50"/>
                <a:stretch>
                  <a:fillRect/>
                </a:stretch>
              </p:blipFill>
              <p:spPr>
                <a:xfrm>
                  <a:off x="4307037" y="3394605"/>
                  <a:ext cx="181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0" name="Freihand 99">
                  <a:extLst>
                    <a:ext uri="{FF2B5EF4-FFF2-40B4-BE49-F238E27FC236}">
                      <a16:creationId xmlns:a16="http://schemas.microsoft.com/office/drawing/2014/main" id="{281E7C35-64D4-4F16-AFB1-E02DAC437CAA}"/>
                    </a:ext>
                  </a:extLst>
                </p14:cNvPr>
                <p14:cNvContentPartPr/>
                <p14:nvPr/>
              </p14:nvContentPartPr>
              <p14:xfrm>
                <a:off x="4503957" y="3329085"/>
                <a:ext cx="231840" cy="224280"/>
              </p14:xfrm>
            </p:contentPart>
          </mc:Choice>
          <mc:Fallback xmlns="">
            <p:pic>
              <p:nvPicPr>
                <p:cNvPr id="100" name="Freihand 99">
                  <a:extLst>
                    <a:ext uri="{FF2B5EF4-FFF2-40B4-BE49-F238E27FC236}">
                      <a16:creationId xmlns:a16="http://schemas.microsoft.com/office/drawing/2014/main" id="{281E7C35-64D4-4F16-AFB1-E02DAC437CAA}"/>
                    </a:ext>
                  </a:extLst>
                </p:cNvPr>
                <p:cNvPicPr/>
                <p:nvPr/>
              </p:nvPicPr>
              <p:blipFill>
                <a:blip r:embed="rId52"/>
                <a:stretch>
                  <a:fillRect/>
                </a:stretch>
              </p:blipFill>
              <p:spPr>
                <a:xfrm>
                  <a:off x="4499637" y="3324765"/>
                  <a:ext cx="2404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1" name="Freihand 100">
                  <a:extLst>
                    <a:ext uri="{FF2B5EF4-FFF2-40B4-BE49-F238E27FC236}">
                      <a16:creationId xmlns:a16="http://schemas.microsoft.com/office/drawing/2014/main" id="{C8AA2D48-DAA0-40AC-8337-3FB7B6F3ACAF}"/>
                    </a:ext>
                  </a:extLst>
                </p14:cNvPr>
                <p14:cNvContentPartPr/>
                <p14:nvPr/>
              </p14:nvContentPartPr>
              <p14:xfrm>
                <a:off x="4741557" y="3346365"/>
                <a:ext cx="124560" cy="159480"/>
              </p14:xfrm>
            </p:contentPart>
          </mc:Choice>
          <mc:Fallback xmlns="">
            <p:pic>
              <p:nvPicPr>
                <p:cNvPr id="101" name="Freihand 100">
                  <a:extLst>
                    <a:ext uri="{FF2B5EF4-FFF2-40B4-BE49-F238E27FC236}">
                      <a16:creationId xmlns:a16="http://schemas.microsoft.com/office/drawing/2014/main" id="{C8AA2D48-DAA0-40AC-8337-3FB7B6F3ACAF}"/>
                    </a:ext>
                  </a:extLst>
                </p:cNvPr>
                <p:cNvPicPr/>
                <p:nvPr/>
              </p:nvPicPr>
              <p:blipFill>
                <a:blip r:embed="rId54"/>
                <a:stretch>
                  <a:fillRect/>
                </a:stretch>
              </p:blipFill>
              <p:spPr>
                <a:xfrm>
                  <a:off x="4737237" y="3342045"/>
                  <a:ext cx="133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2" name="Freihand 101">
                  <a:extLst>
                    <a:ext uri="{FF2B5EF4-FFF2-40B4-BE49-F238E27FC236}">
                      <a16:creationId xmlns:a16="http://schemas.microsoft.com/office/drawing/2014/main" id="{A0066CBC-70C5-4810-90AD-4AFEE04DAF04}"/>
                    </a:ext>
                  </a:extLst>
                </p14:cNvPr>
                <p14:cNvContentPartPr/>
                <p14:nvPr/>
              </p14:nvContentPartPr>
              <p14:xfrm>
                <a:off x="4908597" y="3355365"/>
                <a:ext cx="160560" cy="131040"/>
              </p14:xfrm>
            </p:contentPart>
          </mc:Choice>
          <mc:Fallback xmlns="">
            <p:pic>
              <p:nvPicPr>
                <p:cNvPr id="102" name="Freihand 101">
                  <a:extLst>
                    <a:ext uri="{FF2B5EF4-FFF2-40B4-BE49-F238E27FC236}">
                      <a16:creationId xmlns:a16="http://schemas.microsoft.com/office/drawing/2014/main" id="{A0066CBC-70C5-4810-90AD-4AFEE04DAF04}"/>
                    </a:ext>
                  </a:extLst>
                </p:cNvPr>
                <p:cNvPicPr/>
                <p:nvPr/>
              </p:nvPicPr>
              <p:blipFill>
                <a:blip r:embed="rId56"/>
                <a:stretch>
                  <a:fillRect/>
                </a:stretch>
              </p:blipFill>
              <p:spPr>
                <a:xfrm>
                  <a:off x="4904277" y="3351045"/>
                  <a:ext cx="169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3" name="Freihand 102">
                  <a:extLst>
                    <a:ext uri="{FF2B5EF4-FFF2-40B4-BE49-F238E27FC236}">
                      <a16:creationId xmlns:a16="http://schemas.microsoft.com/office/drawing/2014/main" id="{07B2FBDA-1BD4-4B4D-9464-63D962A88F54}"/>
                    </a:ext>
                  </a:extLst>
                </p14:cNvPr>
                <p14:cNvContentPartPr/>
                <p14:nvPr/>
              </p14:nvContentPartPr>
              <p14:xfrm>
                <a:off x="5208477" y="3400725"/>
                <a:ext cx="147600" cy="36360"/>
              </p14:xfrm>
            </p:contentPart>
          </mc:Choice>
          <mc:Fallback xmlns="">
            <p:pic>
              <p:nvPicPr>
                <p:cNvPr id="103" name="Freihand 102">
                  <a:extLst>
                    <a:ext uri="{FF2B5EF4-FFF2-40B4-BE49-F238E27FC236}">
                      <a16:creationId xmlns:a16="http://schemas.microsoft.com/office/drawing/2014/main" id="{07B2FBDA-1BD4-4B4D-9464-63D962A88F54}"/>
                    </a:ext>
                  </a:extLst>
                </p:cNvPr>
                <p:cNvPicPr/>
                <p:nvPr/>
              </p:nvPicPr>
              <p:blipFill>
                <a:blip r:embed="rId58"/>
                <a:stretch>
                  <a:fillRect/>
                </a:stretch>
              </p:blipFill>
              <p:spPr>
                <a:xfrm>
                  <a:off x="5204157" y="3396405"/>
                  <a:ext cx="156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4" name="Freihand 103">
                  <a:extLst>
                    <a:ext uri="{FF2B5EF4-FFF2-40B4-BE49-F238E27FC236}">
                      <a16:creationId xmlns:a16="http://schemas.microsoft.com/office/drawing/2014/main" id="{DEF0B51D-6A0A-4905-9D39-17F1582A780D}"/>
                    </a:ext>
                  </a:extLst>
                </p14:cNvPr>
                <p14:cNvContentPartPr/>
                <p14:nvPr/>
              </p14:nvContentPartPr>
              <p14:xfrm>
                <a:off x="5384157" y="3329805"/>
                <a:ext cx="140760" cy="131760"/>
              </p14:xfrm>
            </p:contentPart>
          </mc:Choice>
          <mc:Fallback xmlns="">
            <p:pic>
              <p:nvPicPr>
                <p:cNvPr id="104" name="Freihand 103">
                  <a:extLst>
                    <a:ext uri="{FF2B5EF4-FFF2-40B4-BE49-F238E27FC236}">
                      <a16:creationId xmlns:a16="http://schemas.microsoft.com/office/drawing/2014/main" id="{DEF0B51D-6A0A-4905-9D39-17F1582A780D}"/>
                    </a:ext>
                  </a:extLst>
                </p:cNvPr>
                <p:cNvPicPr/>
                <p:nvPr/>
              </p:nvPicPr>
              <p:blipFill>
                <a:blip r:embed="rId60"/>
                <a:stretch>
                  <a:fillRect/>
                </a:stretch>
              </p:blipFill>
              <p:spPr>
                <a:xfrm>
                  <a:off x="5379837" y="3325485"/>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5" name="Freihand 104">
                  <a:extLst>
                    <a:ext uri="{FF2B5EF4-FFF2-40B4-BE49-F238E27FC236}">
                      <a16:creationId xmlns:a16="http://schemas.microsoft.com/office/drawing/2014/main" id="{FEFD22CB-4D65-45A3-A650-7C833B7AA45F}"/>
                    </a:ext>
                  </a:extLst>
                </p14:cNvPr>
                <p14:cNvContentPartPr/>
                <p14:nvPr/>
              </p14:nvContentPartPr>
              <p14:xfrm>
                <a:off x="5538957" y="3406845"/>
                <a:ext cx="66240" cy="30240"/>
              </p14:xfrm>
            </p:contentPart>
          </mc:Choice>
          <mc:Fallback xmlns="">
            <p:pic>
              <p:nvPicPr>
                <p:cNvPr id="105" name="Freihand 104">
                  <a:extLst>
                    <a:ext uri="{FF2B5EF4-FFF2-40B4-BE49-F238E27FC236}">
                      <a16:creationId xmlns:a16="http://schemas.microsoft.com/office/drawing/2014/main" id="{FEFD22CB-4D65-45A3-A650-7C833B7AA45F}"/>
                    </a:ext>
                  </a:extLst>
                </p:cNvPr>
                <p:cNvPicPr/>
                <p:nvPr/>
              </p:nvPicPr>
              <p:blipFill>
                <a:blip r:embed="rId62"/>
                <a:stretch>
                  <a:fillRect/>
                </a:stretch>
              </p:blipFill>
              <p:spPr>
                <a:xfrm>
                  <a:off x="5534637" y="3402525"/>
                  <a:ext cx="74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6" name="Freihand 105">
                  <a:extLst>
                    <a:ext uri="{FF2B5EF4-FFF2-40B4-BE49-F238E27FC236}">
                      <a16:creationId xmlns:a16="http://schemas.microsoft.com/office/drawing/2014/main" id="{64E0662B-73F3-48FE-8173-A8085DCC1ED3}"/>
                    </a:ext>
                  </a:extLst>
                </p14:cNvPr>
                <p14:cNvContentPartPr/>
                <p14:nvPr/>
              </p14:nvContentPartPr>
              <p14:xfrm>
                <a:off x="5618517" y="3305685"/>
                <a:ext cx="116280" cy="151920"/>
              </p14:xfrm>
            </p:contentPart>
          </mc:Choice>
          <mc:Fallback xmlns="">
            <p:pic>
              <p:nvPicPr>
                <p:cNvPr id="106" name="Freihand 105">
                  <a:extLst>
                    <a:ext uri="{FF2B5EF4-FFF2-40B4-BE49-F238E27FC236}">
                      <a16:creationId xmlns:a16="http://schemas.microsoft.com/office/drawing/2014/main" id="{64E0662B-73F3-48FE-8173-A8085DCC1ED3}"/>
                    </a:ext>
                  </a:extLst>
                </p:cNvPr>
                <p:cNvPicPr/>
                <p:nvPr/>
              </p:nvPicPr>
              <p:blipFill>
                <a:blip r:embed="rId64"/>
                <a:stretch>
                  <a:fillRect/>
                </a:stretch>
              </p:blipFill>
              <p:spPr>
                <a:xfrm>
                  <a:off x="5614197" y="3301365"/>
                  <a:ext cx="124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7" name="Freihand 106">
                  <a:extLst>
                    <a:ext uri="{FF2B5EF4-FFF2-40B4-BE49-F238E27FC236}">
                      <a16:creationId xmlns:a16="http://schemas.microsoft.com/office/drawing/2014/main" id="{7FA97996-A9FF-4403-B17E-37D9F25BCE76}"/>
                    </a:ext>
                  </a:extLst>
                </p14:cNvPr>
                <p14:cNvContentPartPr/>
                <p14:nvPr/>
              </p14:nvContentPartPr>
              <p14:xfrm>
                <a:off x="5783397" y="3295605"/>
                <a:ext cx="214560" cy="143640"/>
              </p14:xfrm>
            </p:contentPart>
          </mc:Choice>
          <mc:Fallback xmlns="">
            <p:pic>
              <p:nvPicPr>
                <p:cNvPr id="107" name="Freihand 106">
                  <a:extLst>
                    <a:ext uri="{FF2B5EF4-FFF2-40B4-BE49-F238E27FC236}">
                      <a16:creationId xmlns:a16="http://schemas.microsoft.com/office/drawing/2014/main" id="{7FA97996-A9FF-4403-B17E-37D9F25BCE76}"/>
                    </a:ext>
                  </a:extLst>
                </p:cNvPr>
                <p:cNvPicPr/>
                <p:nvPr/>
              </p:nvPicPr>
              <p:blipFill>
                <a:blip r:embed="rId66"/>
                <a:stretch>
                  <a:fillRect/>
                </a:stretch>
              </p:blipFill>
              <p:spPr>
                <a:xfrm>
                  <a:off x="5779077" y="3291285"/>
                  <a:ext cx="223200" cy="15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118" name="Freihand 117">
                <a:extLst>
                  <a:ext uri="{FF2B5EF4-FFF2-40B4-BE49-F238E27FC236}">
                    <a16:creationId xmlns:a16="http://schemas.microsoft.com/office/drawing/2014/main" id="{0AAC3A02-6882-4D97-B373-32C17039623E}"/>
                  </a:ext>
                </a:extLst>
              </p14:cNvPr>
              <p14:cNvContentPartPr/>
              <p14:nvPr/>
            </p14:nvContentPartPr>
            <p14:xfrm>
              <a:off x="6122517" y="5043045"/>
              <a:ext cx="111600" cy="175320"/>
            </p14:xfrm>
          </p:contentPart>
        </mc:Choice>
        <mc:Fallback xmlns="">
          <p:pic>
            <p:nvPicPr>
              <p:cNvPr id="118" name="Freihand 117">
                <a:extLst>
                  <a:ext uri="{FF2B5EF4-FFF2-40B4-BE49-F238E27FC236}">
                    <a16:creationId xmlns:a16="http://schemas.microsoft.com/office/drawing/2014/main" id="{0AAC3A02-6882-4D97-B373-32C17039623E}"/>
                  </a:ext>
                </a:extLst>
              </p:cNvPr>
              <p:cNvPicPr/>
              <p:nvPr/>
            </p:nvPicPr>
            <p:blipFill>
              <a:blip r:embed="rId68"/>
              <a:stretch>
                <a:fillRect/>
              </a:stretch>
            </p:blipFill>
            <p:spPr>
              <a:xfrm>
                <a:off x="6118197" y="5038725"/>
                <a:ext cx="120240" cy="183960"/>
              </a:xfrm>
              <a:prstGeom prst="rect">
                <a:avLst/>
              </a:prstGeom>
            </p:spPr>
          </p:pic>
        </mc:Fallback>
      </mc:AlternateContent>
      <p:grpSp>
        <p:nvGrpSpPr>
          <p:cNvPr id="120" name="Gruppieren 119">
            <a:extLst>
              <a:ext uri="{FF2B5EF4-FFF2-40B4-BE49-F238E27FC236}">
                <a16:creationId xmlns:a16="http://schemas.microsoft.com/office/drawing/2014/main" id="{091F795F-DA48-4E13-80F6-D69DAE75643C}"/>
              </a:ext>
            </a:extLst>
          </p:cNvPr>
          <p:cNvGrpSpPr/>
          <p:nvPr/>
        </p:nvGrpSpPr>
        <p:grpSpPr>
          <a:xfrm>
            <a:off x="4202997" y="3652365"/>
            <a:ext cx="2132280" cy="1327320"/>
            <a:chOff x="4202997" y="3652365"/>
            <a:chExt cx="2132280" cy="1327320"/>
          </a:xfrm>
        </p:grpSpPr>
        <mc:AlternateContent xmlns:mc="http://schemas.openxmlformats.org/markup-compatibility/2006" xmlns:p14="http://schemas.microsoft.com/office/powerpoint/2010/main">
          <mc:Choice Requires="p14">
            <p:contentPart p14:bwMode="auto" r:id="rId69">
              <p14:nvContentPartPr>
                <p14:cNvPr id="110" name="Freihand 109">
                  <a:extLst>
                    <a:ext uri="{FF2B5EF4-FFF2-40B4-BE49-F238E27FC236}">
                      <a16:creationId xmlns:a16="http://schemas.microsoft.com/office/drawing/2014/main" id="{2E38B155-60D2-4DD1-A623-2F1EB37BABFB}"/>
                    </a:ext>
                  </a:extLst>
                </p14:cNvPr>
                <p14:cNvContentPartPr/>
                <p14:nvPr/>
              </p14:nvContentPartPr>
              <p14:xfrm>
                <a:off x="4605117" y="3875565"/>
                <a:ext cx="25920" cy="1065240"/>
              </p14:xfrm>
            </p:contentPart>
          </mc:Choice>
          <mc:Fallback xmlns="">
            <p:pic>
              <p:nvPicPr>
                <p:cNvPr id="110" name="Freihand 109">
                  <a:extLst>
                    <a:ext uri="{FF2B5EF4-FFF2-40B4-BE49-F238E27FC236}">
                      <a16:creationId xmlns:a16="http://schemas.microsoft.com/office/drawing/2014/main" id="{2E38B155-60D2-4DD1-A623-2F1EB37BABFB}"/>
                    </a:ext>
                  </a:extLst>
                </p:cNvPr>
                <p:cNvPicPr/>
                <p:nvPr/>
              </p:nvPicPr>
              <p:blipFill>
                <a:blip r:embed="rId70"/>
                <a:stretch>
                  <a:fillRect/>
                </a:stretch>
              </p:blipFill>
              <p:spPr>
                <a:xfrm>
                  <a:off x="4600797" y="3871245"/>
                  <a:ext cx="34560" cy="1073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1" name="Freihand 110">
                  <a:extLst>
                    <a:ext uri="{FF2B5EF4-FFF2-40B4-BE49-F238E27FC236}">
                      <a16:creationId xmlns:a16="http://schemas.microsoft.com/office/drawing/2014/main" id="{D2CD687E-206F-4642-BF70-3EC91D6CE64A}"/>
                    </a:ext>
                  </a:extLst>
                </p14:cNvPr>
                <p14:cNvContentPartPr/>
                <p14:nvPr/>
              </p14:nvContentPartPr>
              <p14:xfrm>
                <a:off x="4546797" y="4891485"/>
                <a:ext cx="1646640" cy="43920"/>
              </p14:xfrm>
            </p:contentPart>
          </mc:Choice>
          <mc:Fallback xmlns="">
            <p:pic>
              <p:nvPicPr>
                <p:cNvPr id="111" name="Freihand 110">
                  <a:extLst>
                    <a:ext uri="{FF2B5EF4-FFF2-40B4-BE49-F238E27FC236}">
                      <a16:creationId xmlns:a16="http://schemas.microsoft.com/office/drawing/2014/main" id="{D2CD687E-206F-4642-BF70-3EC91D6CE64A}"/>
                    </a:ext>
                  </a:extLst>
                </p:cNvPr>
                <p:cNvPicPr/>
                <p:nvPr/>
              </p:nvPicPr>
              <p:blipFill>
                <a:blip r:embed="rId72"/>
                <a:stretch>
                  <a:fillRect/>
                </a:stretch>
              </p:blipFill>
              <p:spPr>
                <a:xfrm>
                  <a:off x="4542477" y="4887165"/>
                  <a:ext cx="1655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2" name="Freihand 111">
                  <a:extLst>
                    <a:ext uri="{FF2B5EF4-FFF2-40B4-BE49-F238E27FC236}">
                      <a16:creationId xmlns:a16="http://schemas.microsoft.com/office/drawing/2014/main" id="{836666C6-1CB6-4F98-A4D8-F412146D7352}"/>
                    </a:ext>
                  </a:extLst>
                </p14:cNvPr>
                <p14:cNvContentPartPr/>
                <p14:nvPr/>
              </p14:nvContentPartPr>
              <p14:xfrm>
                <a:off x="6203157" y="4833525"/>
                <a:ext cx="132120" cy="146160"/>
              </p14:xfrm>
            </p:contentPart>
          </mc:Choice>
          <mc:Fallback xmlns="">
            <p:pic>
              <p:nvPicPr>
                <p:cNvPr id="112" name="Freihand 111">
                  <a:extLst>
                    <a:ext uri="{FF2B5EF4-FFF2-40B4-BE49-F238E27FC236}">
                      <a16:creationId xmlns:a16="http://schemas.microsoft.com/office/drawing/2014/main" id="{836666C6-1CB6-4F98-A4D8-F412146D7352}"/>
                    </a:ext>
                  </a:extLst>
                </p:cNvPr>
                <p:cNvPicPr/>
                <p:nvPr/>
              </p:nvPicPr>
              <p:blipFill>
                <a:blip r:embed="rId74"/>
                <a:stretch>
                  <a:fillRect/>
                </a:stretch>
              </p:blipFill>
              <p:spPr>
                <a:xfrm>
                  <a:off x="6198837" y="4829205"/>
                  <a:ext cx="140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4" name="Freihand 113">
                  <a:extLst>
                    <a:ext uri="{FF2B5EF4-FFF2-40B4-BE49-F238E27FC236}">
                      <a16:creationId xmlns:a16="http://schemas.microsoft.com/office/drawing/2014/main" id="{2BF23291-BC65-4A2D-B90F-DDAB46BC6CC7}"/>
                    </a:ext>
                  </a:extLst>
                </p14:cNvPr>
                <p14:cNvContentPartPr/>
                <p14:nvPr/>
              </p14:nvContentPartPr>
              <p14:xfrm>
                <a:off x="4483437" y="3742005"/>
                <a:ext cx="259200" cy="183960"/>
              </p14:xfrm>
            </p:contentPart>
          </mc:Choice>
          <mc:Fallback xmlns="">
            <p:pic>
              <p:nvPicPr>
                <p:cNvPr id="114" name="Freihand 113">
                  <a:extLst>
                    <a:ext uri="{FF2B5EF4-FFF2-40B4-BE49-F238E27FC236}">
                      <a16:creationId xmlns:a16="http://schemas.microsoft.com/office/drawing/2014/main" id="{2BF23291-BC65-4A2D-B90F-DDAB46BC6CC7}"/>
                    </a:ext>
                  </a:extLst>
                </p:cNvPr>
                <p:cNvPicPr/>
                <p:nvPr/>
              </p:nvPicPr>
              <p:blipFill>
                <a:blip r:embed="rId76"/>
                <a:stretch>
                  <a:fillRect/>
                </a:stretch>
              </p:blipFill>
              <p:spPr>
                <a:xfrm>
                  <a:off x="4479117" y="3737685"/>
                  <a:ext cx="267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5" name="Freihand 114">
                  <a:extLst>
                    <a:ext uri="{FF2B5EF4-FFF2-40B4-BE49-F238E27FC236}">
                      <a16:creationId xmlns:a16="http://schemas.microsoft.com/office/drawing/2014/main" id="{506B594C-5671-48F7-9363-826FEB9CF292}"/>
                    </a:ext>
                  </a:extLst>
                </p14:cNvPr>
                <p14:cNvContentPartPr/>
                <p14:nvPr/>
              </p14:nvContentPartPr>
              <p14:xfrm>
                <a:off x="4349157" y="3761805"/>
                <a:ext cx="64080" cy="88560"/>
              </p14:xfrm>
            </p:contentPart>
          </mc:Choice>
          <mc:Fallback xmlns="">
            <p:pic>
              <p:nvPicPr>
                <p:cNvPr id="115" name="Freihand 114">
                  <a:extLst>
                    <a:ext uri="{FF2B5EF4-FFF2-40B4-BE49-F238E27FC236}">
                      <a16:creationId xmlns:a16="http://schemas.microsoft.com/office/drawing/2014/main" id="{506B594C-5671-48F7-9363-826FEB9CF292}"/>
                    </a:ext>
                  </a:extLst>
                </p:cNvPr>
                <p:cNvPicPr/>
                <p:nvPr/>
              </p:nvPicPr>
              <p:blipFill>
                <a:blip r:embed="rId78"/>
                <a:stretch>
                  <a:fillRect/>
                </a:stretch>
              </p:blipFill>
              <p:spPr>
                <a:xfrm>
                  <a:off x="4344837" y="3757485"/>
                  <a:ext cx="7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6" name="Freihand 115">
                  <a:extLst>
                    <a:ext uri="{FF2B5EF4-FFF2-40B4-BE49-F238E27FC236}">
                      <a16:creationId xmlns:a16="http://schemas.microsoft.com/office/drawing/2014/main" id="{F3E11901-BFD5-4631-8CE0-BBADCBE789D2}"/>
                    </a:ext>
                  </a:extLst>
                </p14:cNvPr>
                <p14:cNvContentPartPr/>
                <p14:nvPr/>
              </p14:nvContentPartPr>
              <p14:xfrm>
                <a:off x="4357077" y="3669285"/>
                <a:ext cx="360" cy="360"/>
              </p14:xfrm>
            </p:contentPart>
          </mc:Choice>
          <mc:Fallback xmlns="">
            <p:pic>
              <p:nvPicPr>
                <p:cNvPr id="116" name="Freihand 115">
                  <a:extLst>
                    <a:ext uri="{FF2B5EF4-FFF2-40B4-BE49-F238E27FC236}">
                      <a16:creationId xmlns:a16="http://schemas.microsoft.com/office/drawing/2014/main" id="{F3E11901-BFD5-4631-8CE0-BBADCBE789D2}"/>
                    </a:ext>
                  </a:extLst>
                </p:cNvPr>
                <p:cNvPicPr/>
                <p:nvPr/>
              </p:nvPicPr>
              <p:blipFill>
                <a:blip r:embed="rId80"/>
                <a:stretch>
                  <a:fillRect/>
                </a:stretch>
              </p:blipFill>
              <p:spPr>
                <a:xfrm>
                  <a:off x="4352757" y="3664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9" name="Freihand 118">
                  <a:extLst>
                    <a:ext uri="{FF2B5EF4-FFF2-40B4-BE49-F238E27FC236}">
                      <a16:creationId xmlns:a16="http://schemas.microsoft.com/office/drawing/2014/main" id="{40D751CD-89B7-4FA5-A2ED-89FFDF3324D9}"/>
                    </a:ext>
                  </a:extLst>
                </p14:cNvPr>
                <p14:cNvContentPartPr/>
                <p14:nvPr/>
              </p14:nvContentPartPr>
              <p14:xfrm>
                <a:off x="4202997" y="3652365"/>
                <a:ext cx="300240" cy="269640"/>
              </p14:xfrm>
            </p:contentPart>
          </mc:Choice>
          <mc:Fallback xmlns="">
            <p:pic>
              <p:nvPicPr>
                <p:cNvPr id="119" name="Freihand 118">
                  <a:extLst>
                    <a:ext uri="{FF2B5EF4-FFF2-40B4-BE49-F238E27FC236}">
                      <a16:creationId xmlns:a16="http://schemas.microsoft.com/office/drawing/2014/main" id="{40D751CD-89B7-4FA5-A2ED-89FFDF3324D9}"/>
                    </a:ext>
                  </a:extLst>
                </p:cNvPr>
                <p:cNvPicPr/>
                <p:nvPr/>
              </p:nvPicPr>
              <p:blipFill>
                <a:blip r:embed="rId82"/>
                <a:stretch>
                  <a:fillRect/>
                </a:stretch>
              </p:blipFill>
              <p:spPr>
                <a:xfrm>
                  <a:off x="4198677" y="3648045"/>
                  <a:ext cx="308880" cy="27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121" name="Freihand 120">
                <a:extLst>
                  <a:ext uri="{FF2B5EF4-FFF2-40B4-BE49-F238E27FC236}">
                    <a16:creationId xmlns:a16="http://schemas.microsoft.com/office/drawing/2014/main" id="{FB294C3A-0E93-4B14-A660-AF48972A112E}"/>
                  </a:ext>
                </a:extLst>
              </p14:cNvPr>
              <p14:cNvContentPartPr/>
              <p14:nvPr/>
            </p14:nvContentPartPr>
            <p14:xfrm>
              <a:off x="450357" y="2770005"/>
              <a:ext cx="1897560" cy="55440"/>
            </p14:xfrm>
          </p:contentPart>
        </mc:Choice>
        <mc:Fallback xmlns="">
          <p:pic>
            <p:nvPicPr>
              <p:cNvPr id="121" name="Freihand 120">
                <a:extLst>
                  <a:ext uri="{FF2B5EF4-FFF2-40B4-BE49-F238E27FC236}">
                    <a16:creationId xmlns:a16="http://schemas.microsoft.com/office/drawing/2014/main" id="{FB294C3A-0E93-4B14-A660-AF48972A112E}"/>
                  </a:ext>
                </a:extLst>
              </p:cNvPr>
              <p:cNvPicPr/>
              <p:nvPr/>
            </p:nvPicPr>
            <p:blipFill>
              <a:blip r:embed="rId84"/>
              <a:stretch>
                <a:fillRect/>
              </a:stretch>
            </p:blipFill>
            <p:spPr>
              <a:xfrm>
                <a:off x="446037" y="2765685"/>
                <a:ext cx="19062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1" name="Freihand 140">
                <a:extLst>
                  <a:ext uri="{FF2B5EF4-FFF2-40B4-BE49-F238E27FC236}">
                    <a16:creationId xmlns:a16="http://schemas.microsoft.com/office/drawing/2014/main" id="{8C56D631-B022-4144-9B3C-0519D879C45C}"/>
                  </a:ext>
                </a:extLst>
              </p14:cNvPr>
              <p14:cNvContentPartPr/>
              <p14:nvPr/>
            </p14:nvContentPartPr>
            <p14:xfrm>
              <a:off x="4885917" y="3845325"/>
              <a:ext cx="878400" cy="855000"/>
            </p14:xfrm>
          </p:contentPart>
        </mc:Choice>
        <mc:Fallback xmlns="">
          <p:pic>
            <p:nvPicPr>
              <p:cNvPr id="141" name="Freihand 140">
                <a:extLst>
                  <a:ext uri="{FF2B5EF4-FFF2-40B4-BE49-F238E27FC236}">
                    <a16:creationId xmlns:a16="http://schemas.microsoft.com/office/drawing/2014/main" id="{8C56D631-B022-4144-9B3C-0519D879C45C}"/>
                  </a:ext>
                </a:extLst>
              </p:cNvPr>
              <p:cNvPicPr/>
              <p:nvPr/>
            </p:nvPicPr>
            <p:blipFill>
              <a:blip r:embed="rId86"/>
              <a:stretch>
                <a:fillRect/>
              </a:stretch>
            </p:blipFill>
            <p:spPr>
              <a:xfrm>
                <a:off x="4881597" y="3841005"/>
                <a:ext cx="887040" cy="863640"/>
              </a:xfrm>
              <a:prstGeom prst="rect">
                <a:avLst/>
              </a:prstGeom>
            </p:spPr>
          </p:pic>
        </mc:Fallback>
      </mc:AlternateContent>
      <p:grpSp>
        <p:nvGrpSpPr>
          <p:cNvPr id="150" name="Gruppieren 149">
            <a:extLst>
              <a:ext uri="{FF2B5EF4-FFF2-40B4-BE49-F238E27FC236}">
                <a16:creationId xmlns:a16="http://schemas.microsoft.com/office/drawing/2014/main" id="{1A04A55B-E82C-4D10-873A-FA1BFE4BCA56}"/>
              </a:ext>
            </a:extLst>
          </p:cNvPr>
          <p:cNvGrpSpPr/>
          <p:nvPr/>
        </p:nvGrpSpPr>
        <p:grpSpPr>
          <a:xfrm>
            <a:off x="412557" y="2817525"/>
            <a:ext cx="3227400" cy="2074680"/>
            <a:chOff x="412557" y="2817525"/>
            <a:chExt cx="3227400" cy="2074680"/>
          </a:xfrm>
        </p:grpSpPr>
        <mc:AlternateContent xmlns:mc="http://schemas.openxmlformats.org/markup-compatibility/2006" xmlns:p14="http://schemas.microsoft.com/office/powerpoint/2010/main">
          <mc:Choice Requires="p14">
            <p:contentPart p14:bwMode="auto" r:id="rId87">
              <p14:nvContentPartPr>
                <p14:cNvPr id="95" name="Freihand 94">
                  <a:extLst>
                    <a:ext uri="{FF2B5EF4-FFF2-40B4-BE49-F238E27FC236}">
                      <a16:creationId xmlns:a16="http://schemas.microsoft.com/office/drawing/2014/main" id="{3C72A243-86A6-4AA0-8586-1D0E2B3E97AB}"/>
                    </a:ext>
                  </a:extLst>
                </p14:cNvPr>
                <p14:cNvContentPartPr/>
                <p14:nvPr/>
              </p14:nvContentPartPr>
              <p14:xfrm>
                <a:off x="3107877" y="4089765"/>
                <a:ext cx="172080" cy="16560"/>
              </p14:xfrm>
            </p:contentPart>
          </mc:Choice>
          <mc:Fallback xmlns="">
            <p:pic>
              <p:nvPicPr>
                <p:cNvPr id="95" name="Freihand 94">
                  <a:extLst>
                    <a:ext uri="{FF2B5EF4-FFF2-40B4-BE49-F238E27FC236}">
                      <a16:creationId xmlns:a16="http://schemas.microsoft.com/office/drawing/2014/main" id="{3C72A243-86A6-4AA0-8586-1D0E2B3E97AB}"/>
                    </a:ext>
                  </a:extLst>
                </p:cNvPr>
                <p:cNvPicPr/>
                <p:nvPr/>
              </p:nvPicPr>
              <p:blipFill>
                <a:blip r:embed="rId88"/>
                <a:stretch>
                  <a:fillRect/>
                </a:stretch>
              </p:blipFill>
              <p:spPr>
                <a:xfrm>
                  <a:off x="3103557" y="4085445"/>
                  <a:ext cx="180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6" name="Freihand 95">
                  <a:extLst>
                    <a:ext uri="{FF2B5EF4-FFF2-40B4-BE49-F238E27FC236}">
                      <a16:creationId xmlns:a16="http://schemas.microsoft.com/office/drawing/2014/main" id="{048ADC55-2BF4-4FEA-8E15-D809C21A0CB9}"/>
                    </a:ext>
                  </a:extLst>
                </p14:cNvPr>
                <p14:cNvContentPartPr/>
                <p14:nvPr/>
              </p14:nvContentPartPr>
              <p14:xfrm>
                <a:off x="3284997" y="4003365"/>
                <a:ext cx="109080" cy="138240"/>
              </p14:xfrm>
            </p:contentPart>
          </mc:Choice>
          <mc:Fallback xmlns="">
            <p:pic>
              <p:nvPicPr>
                <p:cNvPr id="96" name="Freihand 95">
                  <a:extLst>
                    <a:ext uri="{FF2B5EF4-FFF2-40B4-BE49-F238E27FC236}">
                      <a16:creationId xmlns:a16="http://schemas.microsoft.com/office/drawing/2014/main" id="{048ADC55-2BF4-4FEA-8E15-D809C21A0CB9}"/>
                    </a:ext>
                  </a:extLst>
                </p:cNvPr>
                <p:cNvPicPr/>
                <p:nvPr/>
              </p:nvPicPr>
              <p:blipFill>
                <a:blip r:embed="rId90"/>
                <a:stretch>
                  <a:fillRect/>
                </a:stretch>
              </p:blipFill>
              <p:spPr>
                <a:xfrm>
                  <a:off x="3280677" y="3999045"/>
                  <a:ext cx="1177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5" name="Freihand 34">
                  <a:extLst>
                    <a:ext uri="{FF2B5EF4-FFF2-40B4-BE49-F238E27FC236}">
                      <a16:creationId xmlns:a16="http://schemas.microsoft.com/office/drawing/2014/main" id="{AFD3F596-0E55-4E02-B9BB-C557B6A70132}"/>
                    </a:ext>
                  </a:extLst>
                </p14:cNvPr>
                <p14:cNvContentPartPr/>
                <p14:nvPr/>
              </p14:nvContentPartPr>
              <p14:xfrm>
                <a:off x="591477" y="2817525"/>
                <a:ext cx="155160" cy="214920"/>
              </p14:xfrm>
            </p:contentPart>
          </mc:Choice>
          <mc:Fallback xmlns="">
            <p:pic>
              <p:nvPicPr>
                <p:cNvPr id="35" name="Freihand 34">
                  <a:extLst>
                    <a:ext uri="{FF2B5EF4-FFF2-40B4-BE49-F238E27FC236}">
                      <a16:creationId xmlns:a16="http://schemas.microsoft.com/office/drawing/2014/main" id="{AFD3F596-0E55-4E02-B9BB-C557B6A70132}"/>
                    </a:ext>
                  </a:extLst>
                </p:cNvPr>
                <p:cNvPicPr/>
                <p:nvPr/>
              </p:nvPicPr>
              <p:blipFill>
                <a:blip r:embed="rId92"/>
                <a:stretch>
                  <a:fillRect/>
                </a:stretch>
              </p:blipFill>
              <p:spPr>
                <a:xfrm>
                  <a:off x="587157" y="2813205"/>
                  <a:ext cx="163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6" name="Freihand 35">
                  <a:extLst>
                    <a:ext uri="{FF2B5EF4-FFF2-40B4-BE49-F238E27FC236}">
                      <a16:creationId xmlns:a16="http://schemas.microsoft.com/office/drawing/2014/main" id="{D3EA0F71-2B40-4D13-9E4F-C5169BF09DD8}"/>
                    </a:ext>
                  </a:extLst>
                </p14:cNvPr>
                <p14:cNvContentPartPr/>
                <p14:nvPr/>
              </p14:nvContentPartPr>
              <p14:xfrm>
                <a:off x="683277" y="2946045"/>
                <a:ext cx="53640" cy="92520"/>
              </p14:xfrm>
            </p:contentPart>
          </mc:Choice>
          <mc:Fallback xmlns="">
            <p:pic>
              <p:nvPicPr>
                <p:cNvPr id="36" name="Freihand 35">
                  <a:extLst>
                    <a:ext uri="{FF2B5EF4-FFF2-40B4-BE49-F238E27FC236}">
                      <a16:creationId xmlns:a16="http://schemas.microsoft.com/office/drawing/2014/main" id="{D3EA0F71-2B40-4D13-9E4F-C5169BF09DD8}"/>
                    </a:ext>
                  </a:extLst>
                </p:cNvPr>
                <p:cNvPicPr/>
                <p:nvPr/>
              </p:nvPicPr>
              <p:blipFill>
                <a:blip r:embed="rId94"/>
                <a:stretch>
                  <a:fillRect/>
                </a:stretch>
              </p:blipFill>
              <p:spPr>
                <a:xfrm>
                  <a:off x="678957" y="2941725"/>
                  <a:ext cx="62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7" name="Freihand 36">
                  <a:extLst>
                    <a:ext uri="{FF2B5EF4-FFF2-40B4-BE49-F238E27FC236}">
                      <a16:creationId xmlns:a16="http://schemas.microsoft.com/office/drawing/2014/main" id="{BE57A4CF-03F0-485C-A225-419B7B1155BE}"/>
                    </a:ext>
                  </a:extLst>
                </p14:cNvPr>
                <p14:cNvContentPartPr/>
                <p14:nvPr/>
              </p14:nvContentPartPr>
              <p14:xfrm>
                <a:off x="798117" y="2930205"/>
                <a:ext cx="95400" cy="100800"/>
              </p14:xfrm>
            </p:contentPart>
          </mc:Choice>
          <mc:Fallback xmlns="">
            <p:pic>
              <p:nvPicPr>
                <p:cNvPr id="37" name="Freihand 36">
                  <a:extLst>
                    <a:ext uri="{FF2B5EF4-FFF2-40B4-BE49-F238E27FC236}">
                      <a16:creationId xmlns:a16="http://schemas.microsoft.com/office/drawing/2014/main" id="{BE57A4CF-03F0-485C-A225-419B7B1155BE}"/>
                    </a:ext>
                  </a:extLst>
                </p:cNvPr>
                <p:cNvPicPr/>
                <p:nvPr/>
              </p:nvPicPr>
              <p:blipFill>
                <a:blip r:embed="rId96"/>
                <a:stretch>
                  <a:fillRect/>
                </a:stretch>
              </p:blipFill>
              <p:spPr>
                <a:xfrm>
                  <a:off x="793797" y="2925885"/>
                  <a:ext cx="104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8" name="Freihand 37">
                  <a:extLst>
                    <a:ext uri="{FF2B5EF4-FFF2-40B4-BE49-F238E27FC236}">
                      <a16:creationId xmlns:a16="http://schemas.microsoft.com/office/drawing/2014/main" id="{D3D1D194-C24B-499C-B660-5CE3C323E233}"/>
                    </a:ext>
                  </a:extLst>
                </p14:cNvPr>
                <p14:cNvContentPartPr/>
                <p14:nvPr/>
              </p14:nvContentPartPr>
              <p14:xfrm>
                <a:off x="946797" y="2929845"/>
                <a:ext cx="166680" cy="205200"/>
              </p14:xfrm>
            </p:contentPart>
          </mc:Choice>
          <mc:Fallback xmlns="">
            <p:pic>
              <p:nvPicPr>
                <p:cNvPr id="38" name="Freihand 37">
                  <a:extLst>
                    <a:ext uri="{FF2B5EF4-FFF2-40B4-BE49-F238E27FC236}">
                      <a16:creationId xmlns:a16="http://schemas.microsoft.com/office/drawing/2014/main" id="{D3D1D194-C24B-499C-B660-5CE3C323E233}"/>
                    </a:ext>
                  </a:extLst>
                </p:cNvPr>
                <p:cNvPicPr/>
                <p:nvPr/>
              </p:nvPicPr>
              <p:blipFill>
                <a:blip r:embed="rId98"/>
                <a:stretch>
                  <a:fillRect/>
                </a:stretch>
              </p:blipFill>
              <p:spPr>
                <a:xfrm>
                  <a:off x="942477" y="2925525"/>
                  <a:ext cx="175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9" name="Freihand 38">
                  <a:extLst>
                    <a:ext uri="{FF2B5EF4-FFF2-40B4-BE49-F238E27FC236}">
                      <a16:creationId xmlns:a16="http://schemas.microsoft.com/office/drawing/2014/main" id="{242E4EAF-FD3E-4EFA-AE3E-EF89C7968ACB}"/>
                    </a:ext>
                  </a:extLst>
                </p14:cNvPr>
                <p14:cNvContentPartPr/>
                <p14:nvPr/>
              </p14:nvContentPartPr>
              <p14:xfrm>
                <a:off x="1147677" y="2920125"/>
                <a:ext cx="70560" cy="83880"/>
              </p14:xfrm>
            </p:contentPart>
          </mc:Choice>
          <mc:Fallback xmlns="">
            <p:pic>
              <p:nvPicPr>
                <p:cNvPr id="39" name="Freihand 38">
                  <a:extLst>
                    <a:ext uri="{FF2B5EF4-FFF2-40B4-BE49-F238E27FC236}">
                      <a16:creationId xmlns:a16="http://schemas.microsoft.com/office/drawing/2014/main" id="{242E4EAF-FD3E-4EFA-AE3E-EF89C7968ACB}"/>
                    </a:ext>
                  </a:extLst>
                </p:cNvPr>
                <p:cNvPicPr/>
                <p:nvPr/>
              </p:nvPicPr>
              <p:blipFill>
                <a:blip r:embed="rId100"/>
                <a:stretch>
                  <a:fillRect/>
                </a:stretch>
              </p:blipFill>
              <p:spPr>
                <a:xfrm>
                  <a:off x="1143357" y="2915805"/>
                  <a:ext cx="79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0" name="Freihand 39">
                  <a:extLst>
                    <a:ext uri="{FF2B5EF4-FFF2-40B4-BE49-F238E27FC236}">
                      <a16:creationId xmlns:a16="http://schemas.microsoft.com/office/drawing/2014/main" id="{90E143B4-BC57-4250-A5DC-BB24DB251328}"/>
                    </a:ext>
                  </a:extLst>
                </p14:cNvPr>
                <p14:cNvContentPartPr/>
                <p14:nvPr/>
              </p14:nvContentPartPr>
              <p14:xfrm>
                <a:off x="1242717" y="2916165"/>
                <a:ext cx="67680" cy="110160"/>
              </p14:xfrm>
            </p:contentPart>
          </mc:Choice>
          <mc:Fallback xmlns="">
            <p:pic>
              <p:nvPicPr>
                <p:cNvPr id="40" name="Freihand 39">
                  <a:extLst>
                    <a:ext uri="{FF2B5EF4-FFF2-40B4-BE49-F238E27FC236}">
                      <a16:creationId xmlns:a16="http://schemas.microsoft.com/office/drawing/2014/main" id="{90E143B4-BC57-4250-A5DC-BB24DB251328}"/>
                    </a:ext>
                  </a:extLst>
                </p:cNvPr>
                <p:cNvPicPr/>
                <p:nvPr/>
              </p:nvPicPr>
              <p:blipFill>
                <a:blip r:embed="rId102"/>
                <a:stretch>
                  <a:fillRect/>
                </a:stretch>
              </p:blipFill>
              <p:spPr>
                <a:xfrm>
                  <a:off x="1238397" y="2911845"/>
                  <a:ext cx="76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1" name="Freihand 40">
                  <a:extLst>
                    <a:ext uri="{FF2B5EF4-FFF2-40B4-BE49-F238E27FC236}">
                      <a16:creationId xmlns:a16="http://schemas.microsoft.com/office/drawing/2014/main" id="{ABF89757-21D5-4CFB-B3D1-1BD9D655F632}"/>
                    </a:ext>
                  </a:extLst>
                </p14:cNvPr>
                <p14:cNvContentPartPr/>
                <p14:nvPr/>
              </p14:nvContentPartPr>
              <p14:xfrm>
                <a:off x="1357197" y="2836605"/>
                <a:ext cx="36000" cy="163440"/>
              </p14:xfrm>
            </p:contentPart>
          </mc:Choice>
          <mc:Fallback xmlns="">
            <p:pic>
              <p:nvPicPr>
                <p:cNvPr id="41" name="Freihand 40">
                  <a:extLst>
                    <a:ext uri="{FF2B5EF4-FFF2-40B4-BE49-F238E27FC236}">
                      <a16:creationId xmlns:a16="http://schemas.microsoft.com/office/drawing/2014/main" id="{ABF89757-21D5-4CFB-B3D1-1BD9D655F632}"/>
                    </a:ext>
                  </a:extLst>
                </p:cNvPr>
                <p:cNvPicPr/>
                <p:nvPr/>
              </p:nvPicPr>
              <p:blipFill>
                <a:blip r:embed="rId104"/>
                <a:stretch>
                  <a:fillRect/>
                </a:stretch>
              </p:blipFill>
              <p:spPr>
                <a:xfrm>
                  <a:off x="1352877" y="2832285"/>
                  <a:ext cx="44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2" name="Freihand 41">
                  <a:extLst>
                    <a:ext uri="{FF2B5EF4-FFF2-40B4-BE49-F238E27FC236}">
                      <a16:creationId xmlns:a16="http://schemas.microsoft.com/office/drawing/2014/main" id="{76C79CE8-2F6B-409D-AA96-7F767E870F6E}"/>
                    </a:ext>
                  </a:extLst>
                </p14:cNvPr>
                <p14:cNvContentPartPr/>
                <p14:nvPr/>
              </p14:nvContentPartPr>
              <p14:xfrm>
                <a:off x="1426317" y="2931645"/>
                <a:ext cx="145800" cy="48600"/>
              </p14:xfrm>
            </p:contentPart>
          </mc:Choice>
          <mc:Fallback xmlns="">
            <p:pic>
              <p:nvPicPr>
                <p:cNvPr id="42" name="Freihand 41">
                  <a:extLst>
                    <a:ext uri="{FF2B5EF4-FFF2-40B4-BE49-F238E27FC236}">
                      <a16:creationId xmlns:a16="http://schemas.microsoft.com/office/drawing/2014/main" id="{76C79CE8-2F6B-409D-AA96-7F767E870F6E}"/>
                    </a:ext>
                  </a:extLst>
                </p:cNvPr>
                <p:cNvPicPr/>
                <p:nvPr/>
              </p:nvPicPr>
              <p:blipFill>
                <a:blip r:embed="rId106"/>
                <a:stretch>
                  <a:fillRect/>
                </a:stretch>
              </p:blipFill>
              <p:spPr>
                <a:xfrm>
                  <a:off x="1421997" y="2927325"/>
                  <a:ext cx="154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3" name="Freihand 42">
                  <a:extLst>
                    <a:ext uri="{FF2B5EF4-FFF2-40B4-BE49-F238E27FC236}">
                      <a16:creationId xmlns:a16="http://schemas.microsoft.com/office/drawing/2014/main" id="{86091671-02CE-4EA8-9033-E19A9BBCE886}"/>
                    </a:ext>
                  </a:extLst>
                </p14:cNvPr>
                <p14:cNvContentPartPr/>
                <p14:nvPr/>
              </p14:nvContentPartPr>
              <p14:xfrm>
                <a:off x="1826277" y="2881605"/>
                <a:ext cx="111240" cy="105480"/>
              </p14:xfrm>
            </p:contentPart>
          </mc:Choice>
          <mc:Fallback xmlns="">
            <p:pic>
              <p:nvPicPr>
                <p:cNvPr id="43" name="Freihand 42">
                  <a:extLst>
                    <a:ext uri="{FF2B5EF4-FFF2-40B4-BE49-F238E27FC236}">
                      <a16:creationId xmlns:a16="http://schemas.microsoft.com/office/drawing/2014/main" id="{86091671-02CE-4EA8-9033-E19A9BBCE886}"/>
                    </a:ext>
                  </a:extLst>
                </p:cNvPr>
                <p:cNvPicPr/>
                <p:nvPr/>
              </p:nvPicPr>
              <p:blipFill>
                <a:blip r:embed="rId108"/>
                <a:stretch>
                  <a:fillRect/>
                </a:stretch>
              </p:blipFill>
              <p:spPr>
                <a:xfrm>
                  <a:off x="1821957" y="2877285"/>
                  <a:ext cx="119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4" name="Freihand 43">
                  <a:extLst>
                    <a:ext uri="{FF2B5EF4-FFF2-40B4-BE49-F238E27FC236}">
                      <a16:creationId xmlns:a16="http://schemas.microsoft.com/office/drawing/2014/main" id="{B0A9BB77-13A5-4C88-A208-B37EB656C409}"/>
                    </a:ext>
                  </a:extLst>
                </p14:cNvPr>
                <p14:cNvContentPartPr/>
                <p14:nvPr/>
              </p14:nvContentPartPr>
              <p14:xfrm>
                <a:off x="1970997" y="2875845"/>
                <a:ext cx="75600" cy="103320"/>
              </p14:xfrm>
            </p:contentPart>
          </mc:Choice>
          <mc:Fallback xmlns="">
            <p:pic>
              <p:nvPicPr>
                <p:cNvPr id="44" name="Freihand 43">
                  <a:extLst>
                    <a:ext uri="{FF2B5EF4-FFF2-40B4-BE49-F238E27FC236}">
                      <a16:creationId xmlns:a16="http://schemas.microsoft.com/office/drawing/2014/main" id="{B0A9BB77-13A5-4C88-A208-B37EB656C409}"/>
                    </a:ext>
                  </a:extLst>
                </p:cNvPr>
                <p:cNvPicPr/>
                <p:nvPr/>
              </p:nvPicPr>
              <p:blipFill>
                <a:blip r:embed="rId110"/>
                <a:stretch>
                  <a:fillRect/>
                </a:stretch>
              </p:blipFill>
              <p:spPr>
                <a:xfrm>
                  <a:off x="1966677" y="2871525"/>
                  <a:ext cx="84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5" name="Freihand 44">
                  <a:extLst>
                    <a:ext uri="{FF2B5EF4-FFF2-40B4-BE49-F238E27FC236}">
                      <a16:creationId xmlns:a16="http://schemas.microsoft.com/office/drawing/2014/main" id="{77C3D2DD-7C1A-44B1-B2E2-2D1F23ECD9A0}"/>
                    </a:ext>
                  </a:extLst>
                </p14:cNvPr>
                <p14:cNvContentPartPr/>
                <p14:nvPr/>
              </p14:nvContentPartPr>
              <p14:xfrm>
                <a:off x="2064597" y="2887365"/>
                <a:ext cx="73800" cy="65520"/>
              </p14:xfrm>
            </p:contentPart>
          </mc:Choice>
          <mc:Fallback xmlns="">
            <p:pic>
              <p:nvPicPr>
                <p:cNvPr id="45" name="Freihand 44">
                  <a:extLst>
                    <a:ext uri="{FF2B5EF4-FFF2-40B4-BE49-F238E27FC236}">
                      <a16:creationId xmlns:a16="http://schemas.microsoft.com/office/drawing/2014/main" id="{77C3D2DD-7C1A-44B1-B2E2-2D1F23ECD9A0}"/>
                    </a:ext>
                  </a:extLst>
                </p:cNvPr>
                <p:cNvPicPr/>
                <p:nvPr/>
              </p:nvPicPr>
              <p:blipFill>
                <a:blip r:embed="rId112"/>
                <a:stretch>
                  <a:fillRect/>
                </a:stretch>
              </p:blipFill>
              <p:spPr>
                <a:xfrm>
                  <a:off x="2060277" y="2883045"/>
                  <a:ext cx="82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6" name="Freihand 45">
                  <a:extLst>
                    <a:ext uri="{FF2B5EF4-FFF2-40B4-BE49-F238E27FC236}">
                      <a16:creationId xmlns:a16="http://schemas.microsoft.com/office/drawing/2014/main" id="{D8B3EB18-032B-4E20-80F5-47462CD575F8}"/>
                    </a:ext>
                  </a:extLst>
                </p14:cNvPr>
                <p14:cNvContentPartPr/>
                <p14:nvPr/>
              </p14:nvContentPartPr>
              <p14:xfrm>
                <a:off x="2155317" y="2874405"/>
                <a:ext cx="95760" cy="72720"/>
              </p14:xfrm>
            </p:contentPart>
          </mc:Choice>
          <mc:Fallback xmlns="">
            <p:pic>
              <p:nvPicPr>
                <p:cNvPr id="46" name="Freihand 45">
                  <a:extLst>
                    <a:ext uri="{FF2B5EF4-FFF2-40B4-BE49-F238E27FC236}">
                      <a16:creationId xmlns:a16="http://schemas.microsoft.com/office/drawing/2014/main" id="{D8B3EB18-032B-4E20-80F5-47462CD575F8}"/>
                    </a:ext>
                  </a:extLst>
                </p:cNvPr>
                <p:cNvPicPr/>
                <p:nvPr/>
              </p:nvPicPr>
              <p:blipFill>
                <a:blip r:embed="rId114"/>
                <a:stretch>
                  <a:fillRect/>
                </a:stretch>
              </p:blipFill>
              <p:spPr>
                <a:xfrm>
                  <a:off x="2150997" y="2870085"/>
                  <a:ext cx="104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7" name="Freihand 46">
                  <a:extLst>
                    <a:ext uri="{FF2B5EF4-FFF2-40B4-BE49-F238E27FC236}">
                      <a16:creationId xmlns:a16="http://schemas.microsoft.com/office/drawing/2014/main" id="{AE27329C-7714-4C1E-B913-135679F6DF53}"/>
                    </a:ext>
                  </a:extLst>
                </p14:cNvPr>
                <p14:cNvContentPartPr/>
                <p14:nvPr/>
              </p14:nvContentPartPr>
              <p14:xfrm>
                <a:off x="2262597" y="2872605"/>
                <a:ext cx="79560" cy="67320"/>
              </p14:xfrm>
            </p:contentPart>
          </mc:Choice>
          <mc:Fallback xmlns="">
            <p:pic>
              <p:nvPicPr>
                <p:cNvPr id="47" name="Freihand 46">
                  <a:extLst>
                    <a:ext uri="{FF2B5EF4-FFF2-40B4-BE49-F238E27FC236}">
                      <a16:creationId xmlns:a16="http://schemas.microsoft.com/office/drawing/2014/main" id="{AE27329C-7714-4C1E-B913-135679F6DF53}"/>
                    </a:ext>
                  </a:extLst>
                </p:cNvPr>
                <p:cNvPicPr/>
                <p:nvPr/>
              </p:nvPicPr>
              <p:blipFill>
                <a:blip r:embed="rId116"/>
                <a:stretch>
                  <a:fillRect/>
                </a:stretch>
              </p:blipFill>
              <p:spPr>
                <a:xfrm>
                  <a:off x="2258277" y="2868285"/>
                  <a:ext cx="88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 name="Freihand 47">
                  <a:extLst>
                    <a:ext uri="{FF2B5EF4-FFF2-40B4-BE49-F238E27FC236}">
                      <a16:creationId xmlns:a16="http://schemas.microsoft.com/office/drawing/2014/main" id="{6E136674-CD62-480A-9B24-792548CFC5CE}"/>
                    </a:ext>
                  </a:extLst>
                </p14:cNvPr>
                <p14:cNvContentPartPr/>
                <p14:nvPr/>
              </p14:nvContentPartPr>
              <p14:xfrm>
                <a:off x="708117" y="3337005"/>
                <a:ext cx="52560" cy="1263240"/>
              </p14:xfrm>
            </p:contentPart>
          </mc:Choice>
          <mc:Fallback xmlns="">
            <p:pic>
              <p:nvPicPr>
                <p:cNvPr id="48" name="Freihand 47">
                  <a:extLst>
                    <a:ext uri="{FF2B5EF4-FFF2-40B4-BE49-F238E27FC236}">
                      <a16:creationId xmlns:a16="http://schemas.microsoft.com/office/drawing/2014/main" id="{6E136674-CD62-480A-9B24-792548CFC5CE}"/>
                    </a:ext>
                  </a:extLst>
                </p:cNvPr>
                <p:cNvPicPr/>
                <p:nvPr/>
              </p:nvPicPr>
              <p:blipFill>
                <a:blip r:embed="rId118"/>
                <a:stretch>
                  <a:fillRect/>
                </a:stretch>
              </p:blipFill>
              <p:spPr>
                <a:xfrm>
                  <a:off x="703797" y="3332685"/>
                  <a:ext cx="61200" cy="1271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 name="Freihand 48">
                  <a:extLst>
                    <a:ext uri="{FF2B5EF4-FFF2-40B4-BE49-F238E27FC236}">
                      <a16:creationId xmlns:a16="http://schemas.microsoft.com/office/drawing/2014/main" id="{4B70C337-6610-449F-9137-1F6CC047F1A3}"/>
                    </a:ext>
                  </a:extLst>
                </p14:cNvPr>
                <p14:cNvContentPartPr/>
                <p14:nvPr/>
              </p14:nvContentPartPr>
              <p14:xfrm>
                <a:off x="581037" y="4481445"/>
                <a:ext cx="1641960" cy="65520"/>
              </p14:xfrm>
            </p:contentPart>
          </mc:Choice>
          <mc:Fallback xmlns="">
            <p:pic>
              <p:nvPicPr>
                <p:cNvPr id="49" name="Freihand 48">
                  <a:extLst>
                    <a:ext uri="{FF2B5EF4-FFF2-40B4-BE49-F238E27FC236}">
                      <a16:creationId xmlns:a16="http://schemas.microsoft.com/office/drawing/2014/main" id="{4B70C337-6610-449F-9137-1F6CC047F1A3}"/>
                    </a:ext>
                  </a:extLst>
                </p:cNvPr>
                <p:cNvPicPr/>
                <p:nvPr/>
              </p:nvPicPr>
              <p:blipFill>
                <a:blip r:embed="rId120"/>
                <a:stretch>
                  <a:fillRect/>
                </a:stretch>
              </p:blipFill>
              <p:spPr>
                <a:xfrm>
                  <a:off x="576717" y="4477125"/>
                  <a:ext cx="1650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0" name="Freihand 49">
                  <a:extLst>
                    <a:ext uri="{FF2B5EF4-FFF2-40B4-BE49-F238E27FC236}">
                      <a16:creationId xmlns:a16="http://schemas.microsoft.com/office/drawing/2014/main" id="{D20A5C97-03A9-4493-9773-265AF400563D}"/>
                    </a:ext>
                  </a:extLst>
                </p14:cNvPr>
                <p14:cNvContentPartPr/>
                <p14:nvPr/>
              </p14:nvContentPartPr>
              <p14:xfrm>
                <a:off x="2216517" y="4418445"/>
                <a:ext cx="154440" cy="165600"/>
              </p14:xfrm>
            </p:contentPart>
          </mc:Choice>
          <mc:Fallback xmlns="">
            <p:pic>
              <p:nvPicPr>
                <p:cNvPr id="50" name="Freihand 49">
                  <a:extLst>
                    <a:ext uri="{FF2B5EF4-FFF2-40B4-BE49-F238E27FC236}">
                      <a16:creationId xmlns:a16="http://schemas.microsoft.com/office/drawing/2014/main" id="{D20A5C97-03A9-4493-9773-265AF400563D}"/>
                    </a:ext>
                  </a:extLst>
                </p:cNvPr>
                <p:cNvPicPr/>
                <p:nvPr/>
              </p:nvPicPr>
              <p:blipFill>
                <a:blip r:embed="rId122"/>
                <a:stretch>
                  <a:fillRect/>
                </a:stretch>
              </p:blipFill>
              <p:spPr>
                <a:xfrm>
                  <a:off x="2212197" y="4414125"/>
                  <a:ext cx="163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1" name="Freihand 50">
                  <a:extLst>
                    <a:ext uri="{FF2B5EF4-FFF2-40B4-BE49-F238E27FC236}">
                      <a16:creationId xmlns:a16="http://schemas.microsoft.com/office/drawing/2014/main" id="{BF3B4D87-D024-4C69-89A9-F19E78639097}"/>
                    </a:ext>
                  </a:extLst>
                </p14:cNvPr>
                <p14:cNvContentPartPr/>
                <p14:nvPr/>
              </p14:nvContentPartPr>
              <p14:xfrm>
                <a:off x="577077" y="3176085"/>
                <a:ext cx="299520" cy="257040"/>
              </p14:xfrm>
            </p:contentPart>
          </mc:Choice>
          <mc:Fallback xmlns="">
            <p:pic>
              <p:nvPicPr>
                <p:cNvPr id="51" name="Freihand 50">
                  <a:extLst>
                    <a:ext uri="{FF2B5EF4-FFF2-40B4-BE49-F238E27FC236}">
                      <a16:creationId xmlns:a16="http://schemas.microsoft.com/office/drawing/2014/main" id="{BF3B4D87-D024-4C69-89A9-F19E78639097}"/>
                    </a:ext>
                  </a:extLst>
                </p:cNvPr>
                <p:cNvPicPr/>
                <p:nvPr/>
              </p:nvPicPr>
              <p:blipFill>
                <a:blip r:embed="rId124"/>
                <a:stretch>
                  <a:fillRect/>
                </a:stretch>
              </p:blipFill>
              <p:spPr>
                <a:xfrm>
                  <a:off x="572757" y="3171765"/>
                  <a:ext cx="308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2" name="Freihand 51">
                  <a:extLst>
                    <a:ext uri="{FF2B5EF4-FFF2-40B4-BE49-F238E27FC236}">
                      <a16:creationId xmlns:a16="http://schemas.microsoft.com/office/drawing/2014/main" id="{FE26E0F8-B7A7-4F4A-B1D8-9F7672A40D58}"/>
                    </a:ext>
                  </a:extLst>
                </p14:cNvPr>
                <p14:cNvContentPartPr/>
                <p14:nvPr/>
              </p14:nvContentPartPr>
              <p14:xfrm>
                <a:off x="412557" y="3209925"/>
                <a:ext cx="101160" cy="159480"/>
              </p14:xfrm>
            </p:contentPart>
          </mc:Choice>
          <mc:Fallback xmlns="">
            <p:pic>
              <p:nvPicPr>
                <p:cNvPr id="52" name="Freihand 51">
                  <a:extLst>
                    <a:ext uri="{FF2B5EF4-FFF2-40B4-BE49-F238E27FC236}">
                      <a16:creationId xmlns:a16="http://schemas.microsoft.com/office/drawing/2014/main" id="{FE26E0F8-B7A7-4F4A-B1D8-9F7672A40D58}"/>
                    </a:ext>
                  </a:extLst>
                </p:cNvPr>
                <p:cNvPicPr/>
                <p:nvPr/>
              </p:nvPicPr>
              <p:blipFill>
                <a:blip r:embed="rId126"/>
                <a:stretch>
                  <a:fillRect/>
                </a:stretch>
              </p:blipFill>
              <p:spPr>
                <a:xfrm>
                  <a:off x="408237" y="3205605"/>
                  <a:ext cx="109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3" name="Freihand 52">
                  <a:extLst>
                    <a:ext uri="{FF2B5EF4-FFF2-40B4-BE49-F238E27FC236}">
                      <a16:creationId xmlns:a16="http://schemas.microsoft.com/office/drawing/2014/main" id="{A2A9F61D-7976-4DE4-9E30-929FA50A82E5}"/>
                    </a:ext>
                  </a:extLst>
                </p14:cNvPr>
                <p14:cNvContentPartPr/>
                <p14:nvPr/>
              </p14:nvContentPartPr>
              <p14:xfrm>
                <a:off x="582837" y="3106965"/>
                <a:ext cx="27360" cy="108720"/>
              </p14:xfrm>
            </p:contentPart>
          </mc:Choice>
          <mc:Fallback xmlns="">
            <p:pic>
              <p:nvPicPr>
                <p:cNvPr id="53" name="Freihand 52">
                  <a:extLst>
                    <a:ext uri="{FF2B5EF4-FFF2-40B4-BE49-F238E27FC236}">
                      <a16:creationId xmlns:a16="http://schemas.microsoft.com/office/drawing/2014/main" id="{A2A9F61D-7976-4DE4-9E30-929FA50A82E5}"/>
                    </a:ext>
                  </a:extLst>
                </p:cNvPr>
                <p:cNvPicPr/>
                <p:nvPr/>
              </p:nvPicPr>
              <p:blipFill>
                <a:blip r:embed="rId128"/>
                <a:stretch>
                  <a:fillRect/>
                </a:stretch>
              </p:blipFill>
              <p:spPr>
                <a:xfrm>
                  <a:off x="578517" y="3102645"/>
                  <a:ext cx="36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4" name="Freihand 53">
                  <a:extLst>
                    <a:ext uri="{FF2B5EF4-FFF2-40B4-BE49-F238E27FC236}">
                      <a16:creationId xmlns:a16="http://schemas.microsoft.com/office/drawing/2014/main" id="{A7F389F0-7039-4714-9664-37396DB78A23}"/>
                    </a:ext>
                  </a:extLst>
                </p14:cNvPr>
                <p14:cNvContentPartPr/>
                <p14:nvPr/>
              </p14:nvContentPartPr>
              <p14:xfrm>
                <a:off x="534597" y="3106245"/>
                <a:ext cx="137880" cy="116640"/>
              </p14:xfrm>
            </p:contentPart>
          </mc:Choice>
          <mc:Fallback xmlns="">
            <p:pic>
              <p:nvPicPr>
                <p:cNvPr id="54" name="Freihand 53">
                  <a:extLst>
                    <a:ext uri="{FF2B5EF4-FFF2-40B4-BE49-F238E27FC236}">
                      <a16:creationId xmlns:a16="http://schemas.microsoft.com/office/drawing/2014/main" id="{A7F389F0-7039-4714-9664-37396DB78A23}"/>
                    </a:ext>
                  </a:extLst>
                </p:cNvPr>
                <p:cNvPicPr/>
                <p:nvPr/>
              </p:nvPicPr>
              <p:blipFill>
                <a:blip r:embed="rId130"/>
                <a:stretch>
                  <a:fillRect/>
                </a:stretch>
              </p:blipFill>
              <p:spPr>
                <a:xfrm>
                  <a:off x="530277" y="3101925"/>
                  <a:ext cx="146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6" name="Freihand 55">
                  <a:extLst>
                    <a:ext uri="{FF2B5EF4-FFF2-40B4-BE49-F238E27FC236}">
                      <a16:creationId xmlns:a16="http://schemas.microsoft.com/office/drawing/2014/main" id="{E500DDAC-6946-4E7A-B831-82A75A657F35}"/>
                    </a:ext>
                  </a:extLst>
                </p14:cNvPr>
                <p14:cNvContentPartPr/>
                <p14:nvPr/>
              </p14:nvContentPartPr>
              <p14:xfrm>
                <a:off x="2098437" y="4666125"/>
                <a:ext cx="96840" cy="59040"/>
              </p14:xfrm>
            </p:contentPart>
          </mc:Choice>
          <mc:Fallback xmlns="">
            <p:pic>
              <p:nvPicPr>
                <p:cNvPr id="56" name="Freihand 55">
                  <a:extLst>
                    <a:ext uri="{FF2B5EF4-FFF2-40B4-BE49-F238E27FC236}">
                      <a16:creationId xmlns:a16="http://schemas.microsoft.com/office/drawing/2014/main" id="{E500DDAC-6946-4E7A-B831-82A75A657F35}"/>
                    </a:ext>
                  </a:extLst>
                </p:cNvPr>
                <p:cNvPicPr/>
                <p:nvPr/>
              </p:nvPicPr>
              <p:blipFill>
                <a:blip r:embed="rId132"/>
                <a:stretch>
                  <a:fillRect/>
                </a:stretch>
              </p:blipFill>
              <p:spPr>
                <a:xfrm>
                  <a:off x="2094117" y="4661805"/>
                  <a:ext cx="105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7" name="Freihand 56">
                  <a:extLst>
                    <a:ext uri="{FF2B5EF4-FFF2-40B4-BE49-F238E27FC236}">
                      <a16:creationId xmlns:a16="http://schemas.microsoft.com/office/drawing/2014/main" id="{6EE85B7D-F4E8-441E-981F-057260535F76}"/>
                    </a:ext>
                  </a:extLst>
                </p14:cNvPr>
                <p14:cNvContentPartPr/>
                <p14:nvPr/>
              </p14:nvContentPartPr>
              <p14:xfrm>
                <a:off x="2150637" y="4653165"/>
                <a:ext cx="82080" cy="208800"/>
              </p14:xfrm>
            </p:contentPart>
          </mc:Choice>
          <mc:Fallback xmlns="">
            <p:pic>
              <p:nvPicPr>
                <p:cNvPr id="57" name="Freihand 56">
                  <a:extLst>
                    <a:ext uri="{FF2B5EF4-FFF2-40B4-BE49-F238E27FC236}">
                      <a16:creationId xmlns:a16="http://schemas.microsoft.com/office/drawing/2014/main" id="{6EE85B7D-F4E8-441E-981F-057260535F76}"/>
                    </a:ext>
                  </a:extLst>
                </p:cNvPr>
                <p:cNvPicPr/>
                <p:nvPr/>
              </p:nvPicPr>
              <p:blipFill>
                <a:blip r:embed="rId134"/>
                <a:stretch>
                  <a:fillRect/>
                </a:stretch>
              </p:blipFill>
              <p:spPr>
                <a:xfrm>
                  <a:off x="2146317" y="4648845"/>
                  <a:ext cx="90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1" name="Freihand 60">
                  <a:extLst>
                    <a:ext uri="{FF2B5EF4-FFF2-40B4-BE49-F238E27FC236}">
                      <a16:creationId xmlns:a16="http://schemas.microsoft.com/office/drawing/2014/main" id="{C2D99F69-F93B-44E4-9631-1E0F50C59745}"/>
                    </a:ext>
                  </a:extLst>
                </p14:cNvPr>
                <p14:cNvContentPartPr/>
                <p14:nvPr/>
              </p14:nvContentPartPr>
              <p14:xfrm>
                <a:off x="573837" y="3326565"/>
                <a:ext cx="1455120" cy="1355760"/>
              </p14:xfrm>
            </p:contentPart>
          </mc:Choice>
          <mc:Fallback xmlns="">
            <p:pic>
              <p:nvPicPr>
                <p:cNvPr id="61" name="Freihand 60">
                  <a:extLst>
                    <a:ext uri="{FF2B5EF4-FFF2-40B4-BE49-F238E27FC236}">
                      <a16:creationId xmlns:a16="http://schemas.microsoft.com/office/drawing/2014/main" id="{C2D99F69-F93B-44E4-9631-1E0F50C59745}"/>
                    </a:ext>
                  </a:extLst>
                </p:cNvPr>
                <p:cNvPicPr/>
                <p:nvPr/>
              </p:nvPicPr>
              <p:blipFill>
                <a:blip r:embed="rId136"/>
                <a:stretch>
                  <a:fillRect/>
                </a:stretch>
              </p:blipFill>
              <p:spPr>
                <a:xfrm>
                  <a:off x="569517" y="3322245"/>
                  <a:ext cx="1463760" cy="1364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3" name="Freihand 62">
                  <a:extLst>
                    <a:ext uri="{FF2B5EF4-FFF2-40B4-BE49-F238E27FC236}">
                      <a16:creationId xmlns:a16="http://schemas.microsoft.com/office/drawing/2014/main" id="{F4743293-3AEC-4733-9DFB-C00F784C7105}"/>
                    </a:ext>
                  </a:extLst>
                </p14:cNvPr>
                <p14:cNvContentPartPr/>
                <p14:nvPr/>
              </p14:nvContentPartPr>
              <p14:xfrm>
                <a:off x="1960557" y="3092925"/>
                <a:ext cx="81720" cy="148680"/>
              </p14:xfrm>
            </p:contentPart>
          </mc:Choice>
          <mc:Fallback xmlns="">
            <p:pic>
              <p:nvPicPr>
                <p:cNvPr id="63" name="Freihand 62">
                  <a:extLst>
                    <a:ext uri="{FF2B5EF4-FFF2-40B4-BE49-F238E27FC236}">
                      <a16:creationId xmlns:a16="http://schemas.microsoft.com/office/drawing/2014/main" id="{F4743293-3AEC-4733-9DFB-C00F784C7105}"/>
                    </a:ext>
                  </a:extLst>
                </p:cNvPr>
                <p:cNvPicPr/>
                <p:nvPr/>
              </p:nvPicPr>
              <p:blipFill>
                <a:blip r:embed="rId138"/>
                <a:stretch>
                  <a:fillRect/>
                </a:stretch>
              </p:blipFill>
              <p:spPr>
                <a:xfrm>
                  <a:off x="1956237" y="3088605"/>
                  <a:ext cx="90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4" name="Freihand 63">
                  <a:extLst>
                    <a:ext uri="{FF2B5EF4-FFF2-40B4-BE49-F238E27FC236}">
                      <a16:creationId xmlns:a16="http://schemas.microsoft.com/office/drawing/2014/main" id="{57FBBA06-16DD-4102-80A3-B66C8044EBBA}"/>
                    </a:ext>
                  </a:extLst>
                </p14:cNvPr>
                <p14:cNvContentPartPr/>
                <p14:nvPr/>
              </p14:nvContentPartPr>
              <p14:xfrm>
                <a:off x="2129757" y="3102285"/>
                <a:ext cx="79560" cy="6840"/>
              </p14:xfrm>
            </p:contentPart>
          </mc:Choice>
          <mc:Fallback xmlns="">
            <p:pic>
              <p:nvPicPr>
                <p:cNvPr id="64" name="Freihand 63">
                  <a:extLst>
                    <a:ext uri="{FF2B5EF4-FFF2-40B4-BE49-F238E27FC236}">
                      <a16:creationId xmlns:a16="http://schemas.microsoft.com/office/drawing/2014/main" id="{57FBBA06-16DD-4102-80A3-B66C8044EBBA}"/>
                    </a:ext>
                  </a:extLst>
                </p:cNvPr>
                <p:cNvPicPr/>
                <p:nvPr/>
              </p:nvPicPr>
              <p:blipFill>
                <a:blip r:embed="rId140"/>
                <a:stretch>
                  <a:fillRect/>
                </a:stretch>
              </p:blipFill>
              <p:spPr>
                <a:xfrm>
                  <a:off x="2125437" y="3097965"/>
                  <a:ext cx="88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65" name="Freihand 64">
                  <a:extLst>
                    <a:ext uri="{FF2B5EF4-FFF2-40B4-BE49-F238E27FC236}">
                      <a16:creationId xmlns:a16="http://schemas.microsoft.com/office/drawing/2014/main" id="{B5F42516-1D23-4D21-891D-0E89E35E883A}"/>
                    </a:ext>
                  </a:extLst>
                </p14:cNvPr>
                <p14:cNvContentPartPr/>
                <p14:nvPr/>
              </p14:nvContentPartPr>
              <p14:xfrm>
                <a:off x="2127597" y="3128565"/>
                <a:ext cx="106920" cy="15120"/>
              </p14:xfrm>
            </p:contentPart>
          </mc:Choice>
          <mc:Fallback xmlns="">
            <p:pic>
              <p:nvPicPr>
                <p:cNvPr id="65" name="Freihand 64">
                  <a:extLst>
                    <a:ext uri="{FF2B5EF4-FFF2-40B4-BE49-F238E27FC236}">
                      <a16:creationId xmlns:a16="http://schemas.microsoft.com/office/drawing/2014/main" id="{B5F42516-1D23-4D21-891D-0E89E35E883A}"/>
                    </a:ext>
                  </a:extLst>
                </p:cNvPr>
                <p:cNvPicPr/>
                <p:nvPr/>
              </p:nvPicPr>
              <p:blipFill>
                <a:blip r:embed="rId142"/>
                <a:stretch>
                  <a:fillRect/>
                </a:stretch>
              </p:blipFill>
              <p:spPr>
                <a:xfrm>
                  <a:off x="2123277" y="3124245"/>
                  <a:ext cx="115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66" name="Freihand 65">
                  <a:extLst>
                    <a:ext uri="{FF2B5EF4-FFF2-40B4-BE49-F238E27FC236}">
                      <a16:creationId xmlns:a16="http://schemas.microsoft.com/office/drawing/2014/main" id="{5A178D9C-58FA-4DA6-AD60-1389C155E32D}"/>
                    </a:ext>
                  </a:extLst>
                </p14:cNvPr>
                <p14:cNvContentPartPr/>
                <p14:nvPr/>
              </p14:nvContentPartPr>
              <p14:xfrm>
                <a:off x="2280237" y="3069885"/>
                <a:ext cx="63360" cy="126720"/>
              </p14:xfrm>
            </p:contentPart>
          </mc:Choice>
          <mc:Fallback xmlns="">
            <p:pic>
              <p:nvPicPr>
                <p:cNvPr id="66" name="Freihand 65">
                  <a:extLst>
                    <a:ext uri="{FF2B5EF4-FFF2-40B4-BE49-F238E27FC236}">
                      <a16:creationId xmlns:a16="http://schemas.microsoft.com/office/drawing/2014/main" id="{5A178D9C-58FA-4DA6-AD60-1389C155E32D}"/>
                    </a:ext>
                  </a:extLst>
                </p:cNvPr>
                <p:cNvPicPr/>
                <p:nvPr/>
              </p:nvPicPr>
              <p:blipFill>
                <a:blip r:embed="rId144"/>
                <a:stretch>
                  <a:fillRect/>
                </a:stretch>
              </p:blipFill>
              <p:spPr>
                <a:xfrm>
                  <a:off x="2275917" y="3065565"/>
                  <a:ext cx="72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67" name="Freihand 66">
                  <a:extLst>
                    <a:ext uri="{FF2B5EF4-FFF2-40B4-BE49-F238E27FC236}">
                      <a16:creationId xmlns:a16="http://schemas.microsoft.com/office/drawing/2014/main" id="{058D3774-CD77-4FE3-A47D-054D7278E811}"/>
                    </a:ext>
                  </a:extLst>
                </p14:cNvPr>
                <p14:cNvContentPartPr/>
                <p14:nvPr/>
              </p14:nvContentPartPr>
              <p14:xfrm>
                <a:off x="2410557" y="3001125"/>
                <a:ext cx="26280" cy="86760"/>
              </p14:xfrm>
            </p:contentPart>
          </mc:Choice>
          <mc:Fallback xmlns="">
            <p:pic>
              <p:nvPicPr>
                <p:cNvPr id="67" name="Freihand 66">
                  <a:extLst>
                    <a:ext uri="{FF2B5EF4-FFF2-40B4-BE49-F238E27FC236}">
                      <a16:creationId xmlns:a16="http://schemas.microsoft.com/office/drawing/2014/main" id="{058D3774-CD77-4FE3-A47D-054D7278E811}"/>
                    </a:ext>
                  </a:extLst>
                </p:cNvPr>
                <p:cNvPicPr/>
                <p:nvPr/>
              </p:nvPicPr>
              <p:blipFill>
                <a:blip r:embed="rId146"/>
                <a:stretch>
                  <a:fillRect/>
                </a:stretch>
              </p:blipFill>
              <p:spPr>
                <a:xfrm>
                  <a:off x="2406237" y="2996805"/>
                  <a:ext cx="34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8" name="Freihand 67">
                  <a:extLst>
                    <a:ext uri="{FF2B5EF4-FFF2-40B4-BE49-F238E27FC236}">
                      <a16:creationId xmlns:a16="http://schemas.microsoft.com/office/drawing/2014/main" id="{870A8FB1-8AD5-40CD-83C1-F0B69653009D}"/>
                    </a:ext>
                  </a:extLst>
                </p14:cNvPr>
                <p14:cNvContentPartPr/>
                <p14:nvPr/>
              </p14:nvContentPartPr>
              <p14:xfrm>
                <a:off x="2367357" y="2986365"/>
                <a:ext cx="86400" cy="101520"/>
              </p14:xfrm>
            </p:contentPart>
          </mc:Choice>
          <mc:Fallback xmlns="">
            <p:pic>
              <p:nvPicPr>
                <p:cNvPr id="68" name="Freihand 67">
                  <a:extLst>
                    <a:ext uri="{FF2B5EF4-FFF2-40B4-BE49-F238E27FC236}">
                      <a16:creationId xmlns:a16="http://schemas.microsoft.com/office/drawing/2014/main" id="{870A8FB1-8AD5-40CD-83C1-F0B69653009D}"/>
                    </a:ext>
                  </a:extLst>
                </p:cNvPr>
                <p:cNvPicPr/>
                <p:nvPr/>
              </p:nvPicPr>
              <p:blipFill>
                <a:blip r:embed="rId148"/>
                <a:stretch>
                  <a:fillRect/>
                </a:stretch>
              </p:blipFill>
              <p:spPr>
                <a:xfrm>
                  <a:off x="2363037" y="2982045"/>
                  <a:ext cx="95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6" name="Freihand 75">
                  <a:extLst>
                    <a:ext uri="{FF2B5EF4-FFF2-40B4-BE49-F238E27FC236}">
                      <a16:creationId xmlns:a16="http://schemas.microsoft.com/office/drawing/2014/main" id="{DBC15785-D8B6-44D5-BD73-8136F828941C}"/>
                    </a:ext>
                  </a:extLst>
                </p14:cNvPr>
                <p14:cNvContentPartPr/>
                <p14:nvPr/>
              </p14:nvContentPartPr>
              <p14:xfrm>
                <a:off x="982797" y="4283805"/>
                <a:ext cx="57240" cy="245160"/>
              </p14:xfrm>
            </p:contentPart>
          </mc:Choice>
          <mc:Fallback xmlns="">
            <p:pic>
              <p:nvPicPr>
                <p:cNvPr id="76" name="Freihand 75">
                  <a:extLst>
                    <a:ext uri="{FF2B5EF4-FFF2-40B4-BE49-F238E27FC236}">
                      <a16:creationId xmlns:a16="http://schemas.microsoft.com/office/drawing/2014/main" id="{DBC15785-D8B6-44D5-BD73-8136F828941C}"/>
                    </a:ext>
                  </a:extLst>
                </p:cNvPr>
                <p:cNvPicPr/>
                <p:nvPr/>
              </p:nvPicPr>
              <p:blipFill>
                <a:blip r:embed="rId150"/>
                <a:stretch>
                  <a:fillRect/>
                </a:stretch>
              </p:blipFill>
              <p:spPr>
                <a:xfrm>
                  <a:off x="978477" y="4279485"/>
                  <a:ext cx="658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7" name="Freihand 76">
                  <a:extLst>
                    <a:ext uri="{FF2B5EF4-FFF2-40B4-BE49-F238E27FC236}">
                      <a16:creationId xmlns:a16="http://schemas.microsoft.com/office/drawing/2014/main" id="{77F0F9D3-5B20-4166-BBE9-26C664454482}"/>
                    </a:ext>
                  </a:extLst>
                </p14:cNvPr>
                <p14:cNvContentPartPr/>
                <p14:nvPr/>
              </p14:nvContentPartPr>
              <p14:xfrm>
                <a:off x="848877" y="4451565"/>
                <a:ext cx="60480" cy="42480"/>
              </p14:xfrm>
            </p:contentPart>
          </mc:Choice>
          <mc:Fallback xmlns="">
            <p:pic>
              <p:nvPicPr>
                <p:cNvPr id="77" name="Freihand 76">
                  <a:extLst>
                    <a:ext uri="{FF2B5EF4-FFF2-40B4-BE49-F238E27FC236}">
                      <a16:creationId xmlns:a16="http://schemas.microsoft.com/office/drawing/2014/main" id="{77F0F9D3-5B20-4166-BBE9-26C664454482}"/>
                    </a:ext>
                  </a:extLst>
                </p:cNvPr>
                <p:cNvPicPr/>
                <p:nvPr/>
              </p:nvPicPr>
              <p:blipFill>
                <a:blip r:embed="rId152"/>
                <a:stretch>
                  <a:fillRect/>
                </a:stretch>
              </p:blipFill>
              <p:spPr>
                <a:xfrm>
                  <a:off x="844557" y="4447245"/>
                  <a:ext cx="69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8" name="Freihand 77">
                  <a:extLst>
                    <a:ext uri="{FF2B5EF4-FFF2-40B4-BE49-F238E27FC236}">
                      <a16:creationId xmlns:a16="http://schemas.microsoft.com/office/drawing/2014/main" id="{FC24063C-B92E-43F8-9063-9D57860448B9}"/>
                    </a:ext>
                  </a:extLst>
                </p14:cNvPr>
                <p14:cNvContentPartPr/>
                <p14:nvPr/>
              </p14:nvContentPartPr>
              <p14:xfrm>
                <a:off x="901437" y="4464165"/>
                <a:ext cx="13680" cy="31680"/>
              </p14:xfrm>
            </p:contentPart>
          </mc:Choice>
          <mc:Fallback xmlns="">
            <p:pic>
              <p:nvPicPr>
                <p:cNvPr id="78" name="Freihand 77">
                  <a:extLst>
                    <a:ext uri="{FF2B5EF4-FFF2-40B4-BE49-F238E27FC236}">
                      <a16:creationId xmlns:a16="http://schemas.microsoft.com/office/drawing/2014/main" id="{FC24063C-B92E-43F8-9063-9D57860448B9}"/>
                    </a:ext>
                  </a:extLst>
                </p:cNvPr>
                <p:cNvPicPr/>
                <p:nvPr/>
              </p:nvPicPr>
              <p:blipFill>
                <a:blip r:embed="rId154"/>
                <a:stretch>
                  <a:fillRect/>
                </a:stretch>
              </p:blipFill>
              <p:spPr>
                <a:xfrm>
                  <a:off x="897117" y="4459845"/>
                  <a:ext cx="22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9" name="Freihand 78">
                  <a:extLst>
                    <a:ext uri="{FF2B5EF4-FFF2-40B4-BE49-F238E27FC236}">
                      <a16:creationId xmlns:a16="http://schemas.microsoft.com/office/drawing/2014/main" id="{016F6071-0A58-47D0-B4E1-8375D0513E93}"/>
                    </a:ext>
                  </a:extLst>
                </p14:cNvPr>
                <p14:cNvContentPartPr/>
                <p14:nvPr/>
              </p14:nvContentPartPr>
              <p14:xfrm>
                <a:off x="916197" y="4366245"/>
                <a:ext cx="43560" cy="126360"/>
              </p14:xfrm>
            </p:contentPart>
          </mc:Choice>
          <mc:Fallback xmlns="">
            <p:pic>
              <p:nvPicPr>
                <p:cNvPr id="79" name="Freihand 78">
                  <a:extLst>
                    <a:ext uri="{FF2B5EF4-FFF2-40B4-BE49-F238E27FC236}">
                      <a16:creationId xmlns:a16="http://schemas.microsoft.com/office/drawing/2014/main" id="{016F6071-0A58-47D0-B4E1-8375D0513E93}"/>
                    </a:ext>
                  </a:extLst>
                </p:cNvPr>
                <p:cNvPicPr/>
                <p:nvPr/>
              </p:nvPicPr>
              <p:blipFill>
                <a:blip r:embed="rId156"/>
                <a:stretch>
                  <a:fillRect/>
                </a:stretch>
              </p:blipFill>
              <p:spPr>
                <a:xfrm>
                  <a:off x="911877" y="4361925"/>
                  <a:ext cx="52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0" name="Freihand 79">
                  <a:extLst>
                    <a:ext uri="{FF2B5EF4-FFF2-40B4-BE49-F238E27FC236}">
                      <a16:creationId xmlns:a16="http://schemas.microsoft.com/office/drawing/2014/main" id="{99AC6DFC-BD3D-4C4B-9D72-DEE57A4448E7}"/>
                    </a:ext>
                  </a:extLst>
                </p14:cNvPr>
                <p14:cNvContentPartPr/>
                <p14:nvPr/>
              </p14:nvContentPartPr>
              <p14:xfrm>
                <a:off x="953277" y="4337805"/>
                <a:ext cx="48960" cy="73800"/>
              </p14:xfrm>
            </p:contentPart>
          </mc:Choice>
          <mc:Fallback xmlns="">
            <p:pic>
              <p:nvPicPr>
                <p:cNvPr id="80" name="Freihand 79">
                  <a:extLst>
                    <a:ext uri="{FF2B5EF4-FFF2-40B4-BE49-F238E27FC236}">
                      <a16:creationId xmlns:a16="http://schemas.microsoft.com/office/drawing/2014/main" id="{99AC6DFC-BD3D-4C4B-9D72-DEE57A4448E7}"/>
                    </a:ext>
                  </a:extLst>
                </p:cNvPr>
                <p:cNvPicPr/>
                <p:nvPr/>
              </p:nvPicPr>
              <p:blipFill>
                <a:blip r:embed="rId158"/>
                <a:stretch>
                  <a:fillRect/>
                </a:stretch>
              </p:blipFill>
              <p:spPr>
                <a:xfrm>
                  <a:off x="948957" y="4333485"/>
                  <a:ext cx="57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2" name="Freihand 81">
                  <a:extLst>
                    <a:ext uri="{FF2B5EF4-FFF2-40B4-BE49-F238E27FC236}">
                      <a16:creationId xmlns:a16="http://schemas.microsoft.com/office/drawing/2014/main" id="{948D2D0A-7CF4-4B53-898B-9140753B2055}"/>
                    </a:ext>
                  </a:extLst>
                </p14:cNvPr>
                <p14:cNvContentPartPr/>
                <p14:nvPr/>
              </p14:nvContentPartPr>
              <p14:xfrm>
                <a:off x="1877037" y="3063765"/>
                <a:ext cx="22320" cy="188280"/>
              </p14:xfrm>
            </p:contentPart>
          </mc:Choice>
          <mc:Fallback xmlns="">
            <p:pic>
              <p:nvPicPr>
                <p:cNvPr id="82" name="Freihand 81">
                  <a:extLst>
                    <a:ext uri="{FF2B5EF4-FFF2-40B4-BE49-F238E27FC236}">
                      <a16:creationId xmlns:a16="http://schemas.microsoft.com/office/drawing/2014/main" id="{948D2D0A-7CF4-4B53-898B-9140753B2055}"/>
                    </a:ext>
                  </a:extLst>
                </p:cNvPr>
                <p:cNvPicPr/>
                <p:nvPr/>
              </p:nvPicPr>
              <p:blipFill>
                <a:blip r:embed="rId160"/>
                <a:stretch>
                  <a:fillRect/>
                </a:stretch>
              </p:blipFill>
              <p:spPr>
                <a:xfrm>
                  <a:off x="1872717" y="3059445"/>
                  <a:ext cx="30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3" name="Freihand 82">
                  <a:extLst>
                    <a:ext uri="{FF2B5EF4-FFF2-40B4-BE49-F238E27FC236}">
                      <a16:creationId xmlns:a16="http://schemas.microsoft.com/office/drawing/2014/main" id="{B7AA9BCC-6607-4F07-B09D-4D5671F42591}"/>
                    </a:ext>
                  </a:extLst>
                </p14:cNvPr>
                <p14:cNvContentPartPr/>
                <p14:nvPr/>
              </p14:nvContentPartPr>
              <p14:xfrm>
                <a:off x="1884957" y="2886645"/>
                <a:ext cx="635760" cy="254520"/>
              </p14:xfrm>
            </p:contentPart>
          </mc:Choice>
          <mc:Fallback xmlns="">
            <p:pic>
              <p:nvPicPr>
                <p:cNvPr id="83" name="Freihand 82">
                  <a:extLst>
                    <a:ext uri="{FF2B5EF4-FFF2-40B4-BE49-F238E27FC236}">
                      <a16:creationId xmlns:a16="http://schemas.microsoft.com/office/drawing/2014/main" id="{B7AA9BCC-6607-4F07-B09D-4D5671F42591}"/>
                    </a:ext>
                  </a:extLst>
                </p:cNvPr>
                <p:cNvPicPr/>
                <p:nvPr/>
              </p:nvPicPr>
              <p:blipFill>
                <a:blip r:embed="rId162"/>
                <a:stretch>
                  <a:fillRect/>
                </a:stretch>
              </p:blipFill>
              <p:spPr>
                <a:xfrm>
                  <a:off x="1880637" y="2882325"/>
                  <a:ext cx="6444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4" name="Freihand 83">
                  <a:extLst>
                    <a:ext uri="{FF2B5EF4-FFF2-40B4-BE49-F238E27FC236}">
                      <a16:creationId xmlns:a16="http://schemas.microsoft.com/office/drawing/2014/main" id="{FD8CD547-E0F4-4E2F-A4E6-6D422FFBEE0E}"/>
                    </a:ext>
                  </a:extLst>
                </p14:cNvPr>
                <p14:cNvContentPartPr/>
                <p14:nvPr/>
              </p14:nvContentPartPr>
              <p14:xfrm>
                <a:off x="1872357" y="3145125"/>
                <a:ext cx="641160" cy="126360"/>
              </p14:xfrm>
            </p:contentPart>
          </mc:Choice>
          <mc:Fallback xmlns="">
            <p:pic>
              <p:nvPicPr>
                <p:cNvPr id="84" name="Freihand 83">
                  <a:extLst>
                    <a:ext uri="{FF2B5EF4-FFF2-40B4-BE49-F238E27FC236}">
                      <a16:creationId xmlns:a16="http://schemas.microsoft.com/office/drawing/2014/main" id="{FD8CD547-E0F4-4E2F-A4E6-6D422FFBEE0E}"/>
                    </a:ext>
                  </a:extLst>
                </p:cNvPr>
                <p:cNvPicPr/>
                <p:nvPr/>
              </p:nvPicPr>
              <p:blipFill>
                <a:blip r:embed="rId164"/>
                <a:stretch>
                  <a:fillRect/>
                </a:stretch>
              </p:blipFill>
              <p:spPr>
                <a:xfrm>
                  <a:off x="1868037" y="3140805"/>
                  <a:ext cx="649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7" name="Freihand 86">
                  <a:extLst>
                    <a:ext uri="{FF2B5EF4-FFF2-40B4-BE49-F238E27FC236}">
                      <a16:creationId xmlns:a16="http://schemas.microsoft.com/office/drawing/2014/main" id="{BD0B9F81-EBA8-4D4A-825D-10F09C689367}"/>
                    </a:ext>
                  </a:extLst>
                </p14:cNvPr>
                <p14:cNvContentPartPr/>
                <p14:nvPr/>
              </p14:nvContentPartPr>
              <p14:xfrm>
                <a:off x="1464837" y="4341045"/>
                <a:ext cx="4680" cy="149040"/>
              </p14:xfrm>
            </p:contentPart>
          </mc:Choice>
          <mc:Fallback xmlns="">
            <p:pic>
              <p:nvPicPr>
                <p:cNvPr id="87" name="Freihand 86">
                  <a:extLst>
                    <a:ext uri="{FF2B5EF4-FFF2-40B4-BE49-F238E27FC236}">
                      <a16:creationId xmlns:a16="http://schemas.microsoft.com/office/drawing/2014/main" id="{BD0B9F81-EBA8-4D4A-825D-10F09C689367}"/>
                    </a:ext>
                  </a:extLst>
                </p:cNvPr>
                <p:cNvPicPr/>
                <p:nvPr/>
              </p:nvPicPr>
              <p:blipFill>
                <a:blip r:embed="rId166"/>
                <a:stretch>
                  <a:fillRect/>
                </a:stretch>
              </p:blipFill>
              <p:spPr>
                <a:xfrm>
                  <a:off x="1460517" y="4336725"/>
                  <a:ext cx="13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6" name="Freihand 85">
                  <a:extLst>
                    <a:ext uri="{FF2B5EF4-FFF2-40B4-BE49-F238E27FC236}">
                      <a16:creationId xmlns:a16="http://schemas.microsoft.com/office/drawing/2014/main" id="{E214CE58-9105-475D-A35C-6F671805F672}"/>
                    </a:ext>
                  </a:extLst>
                </p14:cNvPr>
                <p14:cNvContentPartPr/>
                <p14:nvPr/>
              </p14:nvContentPartPr>
              <p14:xfrm>
                <a:off x="1478517" y="3880245"/>
                <a:ext cx="4680" cy="99000"/>
              </p14:xfrm>
            </p:contentPart>
          </mc:Choice>
          <mc:Fallback xmlns="">
            <p:pic>
              <p:nvPicPr>
                <p:cNvPr id="86" name="Freihand 85">
                  <a:extLst>
                    <a:ext uri="{FF2B5EF4-FFF2-40B4-BE49-F238E27FC236}">
                      <a16:creationId xmlns:a16="http://schemas.microsoft.com/office/drawing/2014/main" id="{E214CE58-9105-475D-A35C-6F671805F672}"/>
                    </a:ext>
                  </a:extLst>
                </p:cNvPr>
                <p:cNvPicPr/>
                <p:nvPr/>
              </p:nvPicPr>
              <p:blipFill>
                <a:blip r:embed="rId168"/>
                <a:stretch>
                  <a:fillRect/>
                </a:stretch>
              </p:blipFill>
              <p:spPr>
                <a:xfrm>
                  <a:off x="1474197" y="3875925"/>
                  <a:ext cx="13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8" name="Freihand 87">
                  <a:extLst>
                    <a:ext uri="{FF2B5EF4-FFF2-40B4-BE49-F238E27FC236}">
                      <a16:creationId xmlns:a16="http://schemas.microsoft.com/office/drawing/2014/main" id="{4CF7E4A5-5419-4F95-8B0B-1BA9840EF748}"/>
                    </a:ext>
                  </a:extLst>
                </p14:cNvPr>
                <p14:cNvContentPartPr/>
                <p14:nvPr/>
              </p14:nvContentPartPr>
              <p14:xfrm>
                <a:off x="703437" y="3777645"/>
                <a:ext cx="220320" cy="28800"/>
              </p14:xfrm>
            </p:contentPart>
          </mc:Choice>
          <mc:Fallback xmlns="">
            <p:pic>
              <p:nvPicPr>
                <p:cNvPr id="88" name="Freihand 87">
                  <a:extLst>
                    <a:ext uri="{FF2B5EF4-FFF2-40B4-BE49-F238E27FC236}">
                      <a16:creationId xmlns:a16="http://schemas.microsoft.com/office/drawing/2014/main" id="{4CF7E4A5-5419-4F95-8B0B-1BA9840EF748}"/>
                    </a:ext>
                  </a:extLst>
                </p:cNvPr>
                <p:cNvPicPr/>
                <p:nvPr/>
              </p:nvPicPr>
              <p:blipFill>
                <a:blip r:embed="rId170"/>
                <a:stretch>
                  <a:fillRect/>
                </a:stretch>
              </p:blipFill>
              <p:spPr>
                <a:xfrm>
                  <a:off x="699117" y="3773325"/>
                  <a:ext cx="228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9" name="Freihand 88">
                  <a:extLst>
                    <a:ext uri="{FF2B5EF4-FFF2-40B4-BE49-F238E27FC236}">
                      <a16:creationId xmlns:a16="http://schemas.microsoft.com/office/drawing/2014/main" id="{94F013F8-5C5B-435D-A12D-20FD7D08C0DD}"/>
                    </a:ext>
                  </a:extLst>
                </p14:cNvPr>
                <p14:cNvContentPartPr/>
                <p14:nvPr/>
              </p14:nvContentPartPr>
              <p14:xfrm>
                <a:off x="1079997" y="3762885"/>
                <a:ext cx="342360" cy="26280"/>
              </p14:xfrm>
            </p:contentPart>
          </mc:Choice>
          <mc:Fallback xmlns="">
            <p:pic>
              <p:nvPicPr>
                <p:cNvPr id="89" name="Freihand 88">
                  <a:extLst>
                    <a:ext uri="{FF2B5EF4-FFF2-40B4-BE49-F238E27FC236}">
                      <a16:creationId xmlns:a16="http://schemas.microsoft.com/office/drawing/2014/main" id="{94F013F8-5C5B-435D-A12D-20FD7D08C0DD}"/>
                    </a:ext>
                  </a:extLst>
                </p:cNvPr>
                <p:cNvPicPr/>
                <p:nvPr/>
              </p:nvPicPr>
              <p:blipFill>
                <a:blip r:embed="rId172"/>
                <a:stretch>
                  <a:fillRect/>
                </a:stretch>
              </p:blipFill>
              <p:spPr>
                <a:xfrm>
                  <a:off x="1075677" y="3758565"/>
                  <a:ext cx="351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1" name="Freihand 90">
                  <a:extLst>
                    <a:ext uri="{FF2B5EF4-FFF2-40B4-BE49-F238E27FC236}">
                      <a16:creationId xmlns:a16="http://schemas.microsoft.com/office/drawing/2014/main" id="{66D29617-C2A2-471C-8CEB-24E9F4AC584A}"/>
                    </a:ext>
                  </a:extLst>
                </p14:cNvPr>
                <p14:cNvContentPartPr/>
                <p14:nvPr/>
              </p14:nvContentPartPr>
              <p14:xfrm>
                <a:off x="1327317" y="4693845"/>
                <a:ext cx="82800" cy="61200"/>
              </p14:xfrm>
            </p:contentPart>
          </mc:Choice>
          <mc:Fallback xmlns="">
            <p:pic>
              <p:nvPicPr>
                <p:cNvPr id="91" name="Freihand 90">
                  <a:extLst>
                    <a:ext uri="{FF2B5EF4-FFF2-40B4-BE49-F238E27FC236}">
                      <a16:creationId xmlns:a16="http://schemas.microsoft.com/office/drawing/2014/main" id="{66D29617-C2A2-471C-8CEB-24E9F4AC584A}"/>
                    </a:ext>
                  </a:extLst>
                </p:cNvPr>
                <p:cNvPicPr/>
                <p:nvPr/>
              </p:nvPicPr>
              <p:blipFill>
                <a:blip r:embed="rId174"/>
                <a:stretch>
                  <a:fillRect/>
                </a:stretch>
              </p:blipFill>
              <p:spPr>
                <a:xfrm>
                  <a:off x="1322997" y="4689525"/>
                  <a:ext cx="91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2" name="Freihand 91">
                  <a:extLst>
                    <a:ext uri="{FF2B5EF4-FFF2-40B4-BE49-F238E27FC236}">
                      <a16:creationId xmlns:a16="http://schemas.microsoft.com/office/drawing/2014/main" id="{238DE9C2-7704-4FE6-8B6B-28201D004249}"/>
                    </a:ext>
                  </a:extLst>
                </p14:cNvPr>
                <p14:cNvContentPartPr/>
                <p14:nvPr/>
              </p14:nvContentPartPr>
              <p14:xfrm>
                <a:off x="1392837" y="4764045"/>
                <a:ext cx="39960" cy="128160"/>
              </p14:xfrm>
            </p:contentPart>
          </mc:Choice>
          <mc:Fallback xmlns="">
            <p:pic>
              <p:nvPicPr>
                <p:cNvPr id="92" name="Freihand 91">
                  <a:extLst>
                    <a:ext uri="{FF2B5EF4-FFF2-40B4-BE49-F238E27FC236}">
                      <a16:creationId xmlns:a16="http://schemas.microsoft.com/office/drawing/2014/main" id="{238DE9C2-7704-4FE6-8B6B-28201D004249}"/>
                    </a:ext>
                  </a:extLst>
                </p:cNvPr>
                <p:cNvPicPr/>
                <p:nvPr/>
              </p:nvPicPr>
              <p:blipFill>
                <a:blip r:embed="rId176"/>
                <a:stretch>
                  <a:fillRect/>
                </a:stretch>
              </p:blipFill>
              <p:spPr>
                <a:xfrm>
                  <a:off x="1388517" y="4759725"/>
                  <a:ext cx="48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3" name="Freihand 92">
                  <a:extLst>
                    <a:ext uri="{FF2B5EF4-FFF2-40B4-BE49-F238E27FC236}">
                      <a16:creationId xmlns:a16="http://schemas.microsoft.com/office/drawing/2014/main" id="{A683E823-E19F-4D66-BDB9-6F71D4FCCD65}"/>
                    </a:ext>
                  </a:extLst>
                </p14:cNvPr>
                <p14:cNvContentPartPr/>
                <p14:nvPr/>
              </p14:nvContentPartPr>
              <p14:xfrm>
                <a:off x="1477437" y="4618965"/>
                <a:ext cx="158040" cy="125640"/>
              </p14:xfrm>
            </p:contentPart>
          </mc:Choice>
          <mc:Fallback xmlns="">
            <p:pic>
              <p:nvPicPr>
                <p:cNvPr id="93" name="Freihand 92">
                  <a:extLst>
                    <a:ext uri="{FF2B5EF4-FFF2-40B4-BE49-F238E27FC236}">
                      <a16:creationId xmlns:a16="http://schemas.microsoft.com/office/drawing/2014/main" id="{A683E823-E19F-4D66-BDB9-6F71D4FCCD65}"/>
                    </a:ext>
                  </a:extLst>
                </p:cNvPr>
                <p:cNvPicPr/>
                <p:nvPr/>
              </p:nvPicPr>
              <p:blipFill>
                <a:blip r:embed="rId178"/>
                <a:stretch>
                  <a:fillRect/>
                </a:stretch>
              </p:blipFill>
              <p:spPr>
                <a:xfrm>
                  <a:off x="1473117" y="4614645"/>
                  <a:ext cx="166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2" name="Freihand 71">
                  <a:extLst>
                    <a:ext uri="{FF2B5EF4-FFF2-40B4-BE49-F238E27FC236}">
                      <a16:creationId xmlns:a16="http://schemas.microsoft.com/office/drawing/2014/main" id="{BA530478-AE41-45F1-87BC-3FD3D048ADCE}"/>
                    </a:ext>
                  </a:extLst>
                </p14:cNvPr>
                <p14:cNvContentPartPr/>
                <p14:nvPr/>
              </p14:nvContentPartPr>
              <p14:xfrm>
                <a:off x="2289957" y="3509445"/>
                <a:ext cx="95400" cy="150120"/>
              </p14:xfrm>
            </p:contentPart>
          </mc:Choice>
          <mc:Fallback xmlns="">
            <p:pic>
              <p:nvPicPr>
                <p:cNvPr id="72" name="Freihand 71">
                  <a:extLst>
                    <a:ext uri="{FF2B5EF4-FFF2-40B4-BE49-F238E27FC236}">
                      <a16:creationId xmlns:a16="http://schemas.microsoft.com/office/drawing/2014/main" id="{BA530478-AE41-45F1-87BC-3FD3D048ADCE}"/>
                    </a:ext>
                  </a:extLst>
                </p:cNvPr>
                <p:cNvPicPr/>
                <p:nvPr/>
              </p:nvPicPr>
              <p:blipFill>
                <a:blip r:embed="rId180"/>
                <a:stretch>
                  <a:fillRect/>
                </a:stretch>
              </p:blipFill>
              <p:spPr>
                <a:xfrm>
                  <a:off x="2285637" y="3505125"/>
                  <a:ext cx="104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3" name="Freihand 72">
                  <a:extLst>
                    <a:ext uri="{FF2B5EF4-FFF2-40B4-BE49-F238E27FC236}">
                      <a16:creationId xmlns:a16="http://schemas.microsoft.com/office/drawing/2014/main" id="{9E6E0043-D360-421C-809F-55D19247D086}"/>
                    </a:ext>
                  </a:extLst>
                </p14:cNvPr>
                <p14:cNvContentPartPr/>
                <p14:nvPr/>
              </p14:nvContentPartPr>
              <p14:xfrm>
                <a:off x="2467797" y="3407565"/>
                <a:ext cx="15480" cy="75960"/>
              </p14:xfrm>
            </p:contentPart>
          </mc:Choice>
          <mc:Fallback xmlns="">
            <p:pic>
              <p:nvPicPr>
                <p:cNvPr id="73" name="Freihand 72">
                  <a:extLst>
                    <a:ext uri="{FF2B5EF4-FFF2-40B4-BE49-F238E27FC236}">
                      <a16:creationId xmlns:a16="http://schemas.microsoft.com/office/drawing/2014/main" id="{9E6E0043-D360-421C-809F-55D19247D086}"/>
                    </a:ext>
                  </a:extLst>
                </p:cNvPr>
                <p:cNvPicPr/>
                <p:nvPr/>
              </p:nvPicPr>
              <p:blipFill>
                <a:blip r:embed="rId182"/>
                <a:stretch>
                  <a:fillRect/>
                </a:stretch>
              </p:blipFill>
              <p:spPr>
                <a:xfrm>
                  <a:off x="2463477" y="3403245"/>
                  <a:ext cx="24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4" name="Freihand 73">
                  <a:extLst>
                    <a:ext uri="{FF2B5EF4-FFF2-40B4-BE49-F238E27FC236}">
                      <a16:creationId xmlns:a16="http://schemas.microsoft.com/office/drawing/2014/main" id="{858E1331-7836-429E-9B4A-E7152FB7300B}"/>
                    </a:ext>
                  </a:extLst>
                </p14:cNvPr>
                <p14:cNvContentPartPr/>
                <p14:nvPr/>
              </p14:nvContentPartPr>
              <p14:xfrm>
                <a:off x="2415597" y="3403245"/>
                <a:ext cx="96840" cy="106200"/>
              </p14:xfrm>
            </p:contentPart>
          </mc:Choice>
          <mc:Fallback xmlns="">
            <p:pic>
              <p:nvPicPr>
                <p:cNvPr id="74" name="Freihand 73">
                  <a:extLst>
                    <a:ext uri="{FF2B5EF4-FFF2-40B4-BE49-F238E27FC236}">
                      <a16:creationId xmlns:a16="http://schemas.microsoft.com/office/drawing/2014/main" id="{858E1331-7836-429E-9B4A-E7152FB7300B}"/>
                    </a:ext>
                  </a:extLst>
                </p:cNvPr>
                <p:cNvPicPr/>
                <p:nvPr/>
              </p:nvPicPr>
              <p:blipFill>
                <a:blip r:embed="rId184"/>
                <a:stretch>
                  <a:fillRect/>
                </a:stretch>
              </p:blipFill>
              <p:spPr>
                <a:xfrm>
                  <a:off x="2411277" y="3398925"/>
                  <a:ext cx="105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3" name="Freihand 122">
                  <a:extLst>
                    <a:ext uri="{FF2B5EF4-FFF2-40B4-BE49-F238E27FC236}">
                      <a16:creationId xmlns:a16="http://schemas.microsoft.com/office/drawing/2014/main" id="{2524792B-A3B8-49C2-AFB2-CD5E0F72DA59}"/>
                    </a:ext>
                  </a:extLst>
                </p14:cNvPr>
                <p14:cNvContentPartPr/>
                <p14:nvPr/>
              </p14:nvContentPartPr>
              <p14:xfrm>
                <a:off x="2543037" y="3581805"/>
                <a:ext cx="91080" cy="16920"/>
              </p14:xfrm>
            </p:contentPart>
          </mc:Choice>
          <mc:Fallback xmlns="">
            <p:pic>
              <p:nvPicPr>
                <p:cNvPr id="123" name="Freihand 122">
                  <a:extLst>
                    <a:ext uri="{FF2B5EF4-FFF2-40B4-BE49-F238E27FC236}">
                      <a16:creationId xmlns:a16="http://schemas.microsoft.com/office/drawing/2014/main" id="{2524792B-A3B8-49C2-AFB2-CD5E0F72DA59}"/>
                    </a:ext>
                  </a:extLst>
                </p:cNvPr>
                <p:cNvPicPr/>
                <p:nvPr/>
              </p:nvPicPr>
              <p:blipFill>
                <a:blip r:embed="rId186"/>
                <a:stretch>
                  <a:fillRect/>
                </a:stretch>
              </p:blipFill>
              <p:spPr>
                <a:xfrm>
                  <a:off x="2538717" y="3577485"/>
                  <a:ext cx="99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Freihand 123">
                  <a:extLst>
                    <a:ext uri="{FF2B5EF4-FFF2-40B4-BE49-F238E27FC236}">
                      <a16:creationId xmlns:a16="http://schemas.microsoft.com/office/drawing/2014/main" id="{8D69F6E1-3547-49C5-ACF4-673D0CDEEE5D}"/>
                    </a:ext>
                  </a:extLst>
                </p14:cNvPr>
                <p14:cNvContentPartPr/>
                <p14:nvPr/>
              </p14:nvContentPartPr>
              <p14:xfrm>
                <a:off x="2538357" y="3597645"/>
                <a:ext cx="109440" cy="12960"/>
              </p14:xfrm>
            </p:contentPart>
          </mc:Choice>
          <mc:Fallback xmlns="">
            <p:pic>
              <p:nvPicPr>
                <p:cNvPr id="124" name="Freihand 123">
                  <a:extLst>
                    <a:ext uri="{FF2B5EF4-FFF2-40B4-BE49-F238E27FC236}">
                      <a16:creationId xmlns:a16="http://schemas.microsoft.com/office/drawing/2014/main" id="{8D69F6E1-3547-49C5-ACF4-673D0CDEEE5D}"/>
                    </a:ext>
                  </a:extLst>
                </p:cNvPr>
                <p:cNvPicPr/>
                <p:nvPr/>
              </p:nvPicPr>
              <p:blipFill>
                <a:blip r:embed="rId188"/>
                <a:stretch>
                  <a:fillRect/>
                </a:stretch>
              </p:blipFill>
              <p:spPr>
                <a:xfrm>
                  <a:off x="2534037" y="3593325"/>
                  <a:ext cx="118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6" name="Freihand 125">
                  <a:extLst>
                    <a:ext uri="{FF2B5EF4-FFF2-40B4-BE49-F238E27FC236}">
                      <a16:creationId xmlns:a16="http://schemas.microsoft.com/office/drawing/2014/main" id="{AF0D6812-01F2-480B-A602-F0A21591615A}"/>
                    </a:ext>
                  </a:extLst>
                </p14:cNvPr>
                <p14:cNvContentPartPr/>
                <p14:nvPr/>
              </p14:nvContentPartPr>
              <p14:xfrm>
                <a:off x="2766957" y="3515565"/>
                <a:ext cx="138960" cy="74880"/>
              </p14:xfrm>
            </p:contentPart>
          </mc:Choice>
          <mc:Fallback xmlns="">
            <p:pic>
              <p:nvPicPr>
                <p:cNvPr id="126" name="Freihand 125">
                  <a:extLst>
                    <a:ext uri="{FF2B5EF4-FFF2-40B4-BE49-F238E27FC236}">
                      <a16:creationId xmlns:a16="http://schemas.microsoft.com/office/drawing/2014/main" id="{AF0D6812-01F2-480B-A602-F0A21591615A}"/>
                    </a:ext>
                  </a:extLst>
                </p:cNvPr>
                <p:cNvPicPr/>
                <p:nvPr/>
              </p:nvPicPr>
              <p:blipFill>
                <a:blip r:embed="rId190"/>
                <a:stretch>
                  <a:fillRect/>
                </a:stretch>
              </p:blipFill>
              <p:spPr>
                <a:xfrm>
                  <a:off x="2762637" y="3511245"/>
                  <a:ext cx="147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7" name="Freihand 126">
                  <a:extLst>
                    <a:ext uri="{FF2B5EF4-FFF2-40B4-BE49-F238E27FC236}">
                      <a16:creationId xmlns:a16="http://schemas.microsoft.com/office/drawing/2014/main" id="{1AAAFBC8-4A63-466B-A64A-6915F9B6E7A0}"/>
                    </a:ext>
                  </a:extLst>
                </p14:cNvPr>
                <p14:cNvContentPartPr/>
                <p14:nvPr/>
              </p14:nvContentPartPr>
              <p14:xfrm>
                <a:off x="2933997" y="3504045"/>
                <a:ext cx="103320" cy="78120"/>
              </p14:xfrm>
            </p:contentPart>
          </mc:Choice>
          <mc:Fallback xmlns="">
            <p:pic>
              <p:nvPicPr>
                <p:cNvPr id="127" name="Freihand 126">
                  <a:extLst>
                    <a:ext uri="{FF2B5EF4-FFF2-40B4-BE49-F238E27FC236}">
                      <a16:creationId xmlns:a16="http://schemas.microsoft.com/office/drawing/2014/main" id="{1AAAFBC8-4A63-466B-A64A-6915F9B6E7A0}"/>
                    </a:ext>
                  </a:extLst>
                </p:cNvPr>
                <p:cNvPicPr/>
                <p:nvPr/>
              </p:nvPicPr>
              <p:blipFill>
                <a:blip r:embed="rId192"/>
                <a:stretch>
                  <a:fillRect/>
                </a:stretch>
              </p:blipFill>
              <p:spPr>
                <a:xfrm>
                  <a:off x="2929677" y="3499725"/>
                  <a:ext cx="111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8" name="Freihand 127">
                  <a:extLst>
                    <a:ext uri="{FF2B5EF4-FFF2-40B4-BE49-F238E27FC236}">
                      <a16:creationId xmlns:a16="http://schemas.microsoft.com/office/drawing/2014/main" id="{B8D62FC6-3BDA-48C1-AEB9-C92A61AA02A2}"/>
                    </a:ext>
                  </a:extLst>
                </p14:cNvPr>
                <p14:cNvContentPartPr/>
                <p14:nvPr/>
              </p14:nvContentPartPr>
              <p14:xfrm>
                <a:off x="3153957" y="3476325"/>
                <a:ext cx="11520" cy="91800"/>
              </p14:xfrm>
            </p:contentPart>
          </mc:Choice>
          <mc:Fallback xmlns="">
            <p:pic>
              <p:nvPicPr>
                <p:cNvPr id="128" name="Freihand 127">
                  <a:extLst>
                    <a:ext uri="{FF2B5EF4-FFF2-40B4-BE49-F238E27FC236}">
                      <a16:creationId xmlns:a16="http://schemas.microsoft.com/office/drawing/2014/main" id="{B8D62FC6-3BDA-48C1-AEB9-C92A61AA02A2}"/>
                    </a:ext>
                  </a:extLst>
                </p:cNvPr>
                <p:cNvPicPr/>
                <p:nvPr/>
              </p:nvPicPr>
              <p:blipFill>
                <a:blip r:embed="rId194"/>
                <a:stretch>
                  <a:fillRect/>
                </a:stretch>
              </p:blipFill>
              <p:spPr>
                <a:xfrm>
                  <a:off x="3149637" y="3472005"/>
                  <a:ext cx="20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9" name="Freihand 128">
                  <a:extLst>
                    <a:ext uri="{FF2B5EF4-FFF2-40B4-BE49-F238E27FC236}">
                      <a16:creationId xmlns:a16="http://schemas.microsoft.com/office/drawing/2014/main" id="{23C3E9C9-29DC-48F8-86D6-B8FC94D26D42}"/>
                    </a:ext>
                  </a:extLst>
                </p14:cNvPr>
                <p14:cNvContentPartPr/>
                <p14:nvPr/>
              </p14:nvContentPartPr>
              <p14:xfrm>
                <a:off x="3102477" y="3468405"/>
                <a:ext cx="132480" cy="125640"/>
              </p14:xfrm>
            </p:contentPart>
          </mc:Choice>
          <mc:Fallback xmlns="">
            <p:pic>
              <p:nvPicPr>
                <p:cNvPr id="129" name="Freihand 128">
                  <a:extLst>
                    <a:ext uri="{FF2B5EF4-FFF2-40B4-BE49-F238E27FC236}">
                      <a16:creationId xmlns:a16="http://schemas.microsoft.com/office/drawing/2014/main" id="{23C3E9C9-29DC-48F8-86D6-B8FC94D26D42}"/>
                    </a:ext>
                  </a:extLst>
                </p:cNvPr>
                <p:cNvPicPr/>
                <p:nvPr/>
              </p:nvPicPr>
              <p:blipFill>
                <a:blip r:embed="rId196"/>
                <a:stretch>
                  <a:fillRect/>
                </a:stretch>
              </p:blipFill>
              <p:spPr>
                <a:xfrm>
                  <a:off x="3098157" y="3464085"/>
                  <a:ext cx="141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Freihand 129">
                  <a:extLst>
                    <a:ext uri="{FF2B5EF4-FFF2-40B4-BE49-F238E27FC236}">
                      <a16:creationId xmlns:a16="http://schemas.microsoft.com/office/drawing/2014/main" id="{9F1B90E6-32E5-4B38-8345-D4C5304CE36B}"/>
                    </a:ext>
                  </a:extLst>
                </p14:cNvPr>
                <p14:cNvContentPartPr/>
                <p14:nvPr/>
              </p14:nvContentPartPr>
              <p14:xfrm>
                <a:off x="3268437" y="3456885"/>
                <a:ext cx="83880" cy="83160"/>
              </p14:xfrm>
            </p:contentPart>
          </mc:Choice>
          <mc:Fallback xmlns="">
            <p:pic>
              <p:nvPicPr>
                <p:cNvPr id="130" name="Freihand 129">
                  <a:extLst>
                    <a:ext uri="{FF2B5EF4-FFF2-40B4-BE49-F238E27FC236}">
                      <a16:creationId xmlns:a16="http://schemas.microsoft.com/office/drawing/2014/main" id="{9F1B90E6-32E5-4B38-8345-D4C5304CE36B}"/>
                    </a:ext>
                  </a:extLst>
                </p:cNvPr>
                <p:cNvPicPr/>
                <p:nvPr/>
              </p:nvPicPr>
              <p:blipFill>
                <a:blip r:embed="rId198"/>
                <a:stretch>
                  <a:fillRect/>
                </a:stretch>
              </p:blipFill>
              <p:spPr>
                <a:xfrm>
                  <a:off x="3264117" y="3452565"/>
                  <a:ext cx="92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F5D89A6D-19E6-4385-B2FD-BDC7B812B8E8}"/>
                    </a:ext>
                  </a:extLst>
                </p14:cNvPr>
                <p14:cNvContentPartPr/>
                <p14:nvPr/>
              </p14:nvContentPartPr>
              <p14:xfrm>
                <a:off x="3466437" y="3426645"/>
                <a:ext cx="173520" cy="77040"/>
              </p14:xfrm>
            </p:contentPart>
          </mc:Choice>
          <mc:Fallback xmlns="">
            <p:pic>
              <p:nvPicPr>
                <p:cNvPr id="131" name="Freihand 130">
                  <a:extLst>
                    <a:ext uri="{FF2B5EF4-FFF2-40B4-BE49-F238E27FC236}">
                      <a16:creationId xmlns:a16="http://schemas.microsoft.com/office/drawing/2014/main" id="{F5D89A6D-19E6-4385-B2FD-BDC7B812B8E8}"/>
                    </a:ext>
                  </a:extLst>
                </p:cNvPr>
                <p:cNvPicPr/>
                <p:nvPr/>
              </p:nvPicPr>
              <p:blipFill>
                <a:blip r:embed="rId200"/>
                <a:stretch>
                  <a:fillRect/>
                </a:stretch>
              </p:blipFill>
              <p:spPr>
                <a:xfrm>
                  <a:off x="3462117" y="3422325"/>
                  <a:ext cx="182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Freihand 132">
                  <a:extLst>
                    <a:ext uri="{FF2B5EF4-FFF2-40B4-BE49-F238E27FC236}">
                      <a16:creationId xmlns:a16="http://schemas.microsoft.com/office/drawing/2014/main" id="{755DD644-75BB-4D29-AF39-741DA993FBF4}"/>
                    </a:ext>
                  </a:extLst>
                </p14:cNvPr>
                <p14:cNvContentPartPr/>
                <p14:nvPr/>
              </p14:nvContentPartPr>
              <p14:xfrm>
                <a:off x="3060357" y="3314685"/>
                <a:ext cx="229680" cy="386640"/>
              </p14:xfrm>
            </p:contentPart>
          </mc:Choice>
          <mc:Fallback xmlns="">
            <p:pic>
              <p:nvPicPr>
                <p:cNvPr id="133" name="Freihand 132">
                  <a:extLst>
                    <a:ext uri="{FF2B5EF4-FFF2-40B4-BE49-F238E27FC236}">
                      <a16:creationId xmlns:a16="http://schemas.microsoft.com/office/drawing/2014/main" id="{755DD644-75BB-4D29-AF39-741DA993FBF4}"/>
                    </a:ext>
                  </a:extLst>
                </p:cNvPr>
                <p:cNvPicPr/>
                <p:nvPr/>
              </p:nvPicPr>
              <p:blipFill>
                <a:blip r:embed="rId202"/>
                <a:stretch>
                  <a:fillRect/>
                </a:stretch>
              </p:blipFill>
              <p:spPr>
                <a:xfrm>
                  <a:off x="3056037" y="3310365"/>
                  <a:ext cx="2383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2" name="Freihand 141">
                  <a:extLst>
                    <a:ext uri="{FF2B5EF4-FFF2-40B4-BE49-F238E27FC236}">
                      <a16:creationId xmlns:a16="http://schemas.microsoft.com/office/drawing/2014/main" id="{B612B405-3991-43A3-9CA3-83569E1D9256}"/>
                    </a:ext>
                  </a:extLst>
                </p14:cNvPr>
                <p14:cNvContentPartPr/>
                <p14:nvPr/>
              </p14:nvContentPartPr>
              <p14:xfrm>
                <a:off x="2595237" y="2995005"/>
                <a:ext cx="143280" cy="16920"/>
              </p14:xfrm>
            </p:contentPart>
          </mc:Choice>
          <mc:Fallback xmlns="">
            <p:pic>
              <p:nvPicPr>
                <p:cNvPr id="142" name="Freihand 141">
                  <a:extLst>
                    <a:ext uri="{FF2B5EF4-FFF2-40B4-BE49-F238E27FC236}">
                      <a16:creationId xmlns:a16="http://schemas.microsoft.com/office/drawing/2014/main" id="{B612B405-3991-43A3-9CA3-83569E1D9256}"/>
                    </a:ext>
                  </a:extLst>
                </p:cNvPr>
                <p:cNvPicPr/>
                <p:nvPr/>
              </p:nvPicPr>
              <p:blipFill>
                <a:blip r:embed="rId204"/>
                <a:stretch>
                  <a:fillRect/>
                </a:stretch>
              </p:blipFill>
              <p:spPr>
                <a:xfrm>
                  <a:off x="2590917" y="2990685"/>
                  <a:ext cx="151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 name="Freihand 142">
                  <a:extLst>
                    <a:ext uri="{FF2B5EF4-FFF2-40B4-BE49-F238E27FC236}">
                      <a16:creationId xmlns:a16="http://schemas.microsoft.com/office/drawing/2014/main" id="{FE9D4790-9538-495A-922F-016648949699}"/>
                    </a:ext>
                  </a:extLst>
                </p14:cNvPr>
                <p14:cNvContentPartPr/>
                <p14:nvPr/>
              </p14:nvContentPartPr>
              <p14:xfrm>
                <a:off x="2711157" y="2946045"/>
                <a:ext cx="80640" cy="163440"/>
              </p14:xfrm>
            </p:contentPart>
          </mc:Choice>
          <mc:Fallback xmlns="">
            <p:pic>
              <p:nvPicPr>
                <p:cNvPr id="143" name="Freihand 142">
                  <a:extLst>
                    <a:ext uri="{FF2B5EF4-FFF2-40B4-BE49-F238E27FC236}">
                      <a16:creationId xmlns:a16="http://schemas.microsoft.com/office/drawing/2014/main" id="{FE9D4790-9538-495A-922F-016648949699}"/>
                    </a:ext>
                  </a:extLst>
                </p:cNvPr>
                <p:cNvPicPr/>
                <p:nvPr/>
              </p:nvPicPr>
              <p:blipFill>
                <a:blip r:embed="rId206"/>
                <a:stretch>
                  <a:fillRect/>
                </a:stretch>
              </p:blipFill>
              <p:spPr>
                <a:xfrm>
                  <a:off x="2706837" y="2941725"/>
                  <a:ext cx="892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Freihand 144">
                  <a:extLst>
                    <a:ext uri="{FF2B5EF4-FFF2-40B4-BE49-F238E27FC236}">
                      <a16:creationId xmlns:a16="http://schemas.microsoft.com/office/drawing/2014/main" id="{F4596664-14C4-4538-AD45-171C2EDD43F8}"/>
                    </a:ext>
                  </a:extLst>
                </p14:cNvPr>
                <p14:cNvContentPartPr/>
                <p14:nvPr/>
              </p14:nvContentPartPr>
              <p14:xfrm>
                <a:off x="2970357" y="2960085"/>
                <a:ext cx="5400" cy="115560"/>
              </p14:xfrm>
            </p:contentPart>
          </mc:Choice>
          <mc:Fallback xmlns="">
            <p:pic>
              <p:nvPicPr>
                <p:cNvPr id="145" name="Freihand 144">
                  <a:extLst>
                    <a:ext uri="{FF2B5EF4-FFF2-40B4-BE49-F238E27FC236}">
                      <a16:creationId xmlns:a16="http://schemas.microsoft.com/office/drawing/2014/main" id="{F4596664-14C4-4538-AD45-171C2EDD43F8}"/>
                    </a:ext>
                  </a:extLst>
                </p:cNvPr>
                <p:cNvPicPr/>
                <p:nvPr/>
              </p:nvPicPr>
              <p:blipFill>
                <a:blip r:embed="rId208"/>
                <a:stretch>
                  <a:fillRect/>
                </a:stretch>
              </p:blipFill>
              <p:spPr>
                <a:xfrm>
                  <a:off x="2966037" y="2955765"/>
                  <a:ext cx="14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Freihand 145">
                  <a:extLst>
                    <a:ext uri="{FF2B5EF4-FFF2-40B4-BE49-F238E27FC236}">
                      <a16:creationId xmlns:a16="http://schemas.microsoft.com/office/drawing/2014/main" id="{6EB12E31-651A-4EE2-9BFD-F03F1F558873}"/>
                    </a:ext>
                  </a:extLst>
                </p14:cNvPr>
                <p14:cNvContentPartPr/>
                <p14:nvPr/>
              </p14:nvContentPartPr>
              <p14:xfrm>
                <a:off x="2906997" y="3058365"/>
                <a:ext cx="116280" cy="31680"/>
              </p14:xfrm>
            </p:contentPart>
          </mc:Choice>
          <mc:Fallback xmlns="">
            <p:pic>
              <p:nvPicPr>
                <p:cNvPr id="146" name="Freihand 145">
                  <a:extLst>
                    <a:ext uri="{FF2B5EF4-FFF2-40B4-BE49-F238E27FC236}">
                      <a16:creationId xmlns:a16="http://schemas.microsoft.com/office/drawing/2014/main" id="{6EB12E31-651A-4EE2-9BFD-F03F1F558873}"/>
                    </a:ext>
                  </a:extLst>
                </p:cNvPr>
                <p:cNvPicPr/>
                <p:nvPr/>
              </p:nvPicPr>
              <p:blipFill>
                <a:blip r:embed="rId210"/>
                <a:stretch>
                  <a:fillRect/>
                </a:stretch>
              </p:blipFill>
              <p:spPr>
                <a:xfrm>
                  <a:off x="2902677" y="3054045"/>
                  <a:ext cx="124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7" name="Freihand 146">
                  <a:extLst>
                    <a:ext uri="{FF2B5EF4-FFF2-40B4-BE49-F238E27FC236}">
                      <a16:creationId xmlns:a16="http://schemas.microsoft.com/office/drawing/2014/main" id="{D9B7C45F-98CF-449E-99E7-8CAFABB33AE2}"/>
                    </a:ext>
                  </a:extLst>
                </p14:cNvPr>
                <p14:cNvContentPartPr/>
                <p14:nvPr/>
              </p14:nvContentPartPr>
              <p14:xfrm>
                <a:off x="2871357" y="2921565"/>
                <a:ext cx="177840" cy="30600"/>
              </p14:xfrm>
            </p:contentPart>
          </mc:Choice>
          <mc:Fallback xmlns="">
            <p:pic>
              <p:nvPicPr>
                <p:cNvPr id="147" name="Freihand 146">
                  <a:extLst>
                    <a:ext uri="{FF2B5EF4-FFF2-40B4-BE49-F238E27FC236}">
                      <a16:creationId xmlns:a16="http://schemas.microsoft.com/office/drawing/2014/main" id="{D9B7C45F-98CF-449E-99E7-8CAFABB33AE2}"/>
                    </a:ext>
                  </a:extLst>
                </p:cNvPr>
                <p:cNvPicPr/>
                <p:nvPr/>
              </p:nvPicPr>
              <p:blipFill>
                <a:blip r:embed="rId212"/>
                <a:stretch>
                  <a:fillRect/>
                </a:stretch>
              </p:blipFill>
              <p:spPr>
                <a:xfrm>
                  <a:off x="2867037" y="2917245"/>
                  <a:ext cx="186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Freihand 147">
                  <a:extLst>
                    <a:ext uri="{FF2B5EF4-FFF2-40B4-BE49-F238E27FC236}">
                      <a16:creationId xmlns:a16="http://schemas.microsoft.com/office/drawing/2014/main" id="{3B502D96-5636-4662-BEF2-414773E77B16}"/>
                    </a:ext>
                  </a:extLst>
                </p14:cNvPr>
                <p14:cNvContentPartPr/>
                <p14:nvPr/>
              </p14:nvContentPartPr>
              <p14:xfrm>
                <a:off x="3077637" y="2973765"/>
                <a:ext cx="175680" cy="52920"/>
              </p14:xfrm>
            </p:contentPart>
          </mc:Choice>
          <mc:Fallback xmlns="">
            <p:pic>
              <p:nvPicPr>
                <p:cNvPr id="148" name="Freihand 147">
                  <a:extLst>
                    <a:ext uri="{FF2B5EF4-FFF2-40B4-BE49-F238E27FC236}">
                      <a16:creationId xmlns:a16="http://schemas.microsoft.com/office/drawing/2014/main" id="{3B502D96-5636-4662-BEF2-414773E77B16}"/>
                    </a:ext>
                  </a:extLst>
                </p:cNvPr>
                <p:cNvPicPr/>
                <p:nvPr/>
              </p:nvPicPr>
              <p:blipFill>
                <a:blip r:embed="rId214"/>
                <a:stretch>
                  <a:fillRect/>
                </a:stretch>
              </p:blipFill>
              <p:spPr>
                <a:xfrm>
                  <a:off x="3073317" y="2969445"/>
                  <a:ext cx="184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Freihand 148">
                  <a:extLst>
                    <a:ext uri="{FF2B5EF4-FFF2-40B4-BE49-F238E27FC236}">
                      <a16:creationId xmlns:a16="http://schemas.microsoft.com/office/drawing/2014/main" id="{EEAAFED0-57B8-448C-95EA-8BE05ACB4B09}"/>
                    </a:ext>
                  </a:extLst>
                </p14:cNvPr>
                <p14:cNvContentPartPr/>
                <p14:nvPr/>
              </p14:nvContentPartPr>
              <p14:xfrm>
                <a:off x="3334317" y="2916885"/>
                <a:ext cx="111960" cy="130320"/>
              </p14:xfrm>
            </p:contentPart>
          </mc:Choice>
          <mc:Fallback xmlns="">
            <p:pic>
              <p:nvPicPr>
                <p:cNvPr id="149" name="Freihand 148">
                  <a:extLst>
                    <a:ext uri="{FF2B5EF4-FFF2-40B4-BE49-F238E27FC236}">
                      <a16:creationId xmlns:a16="http://schemas.microsoft.com/office/drawing/2014/main" id="{EEAAFED0-57B8-448C-95EA-8BE05ACB4B09}"/>
                    </a:ext>
                  </a:extLst>
                </p:cNvPr>
                <p:cNvPicPr/>
                <p:nvPr/>
              </p:nvPicPr>
              <p:blipFill>
                <a:blip r:embed="rId216"/>
                <a:stretch>
                  <a:fillRect/>
                </a:stretch>
              </p:blipFill>
              <p:spPr>
                <a:xfrm>
                  <a:off x="3329997" y="2912565"/>
                  <a:ext cx="120600" cy="138960"/>
                </a:xfrm>
                <a:prstGeom prst="rect">
                  <a:avLst/>
                </a:prstGeom>
              </p:spPr>
            </p:pic>
          </mc:Fallback>
        </mc:AlternateContent>
      </p:grpSp>
      <p:grpSp>
        <p:nvGrpSpPr>
          <p:cNvPr id="188" name="Gruppieren 187">
            <a:extLst>
              <a:ext uri="{FF2B5EF4-FFF2-40B4-BE49-F238E27FC236}">
                <a16:creationId xmlns:a16="http://schemas.microsoft.com/office/drawing/2014/main" id="{CFC1608F-8DB8-4643-97EF-E7AD3760CDF3}"/>
              </a:ext>
            </a:extLst>
          </p:cNvPr>
          <p:cNvGrpSpPr/>
          <p:nvPr/>
        </p:nvGrpSpPr>
        <p:grpSpPr>
          <a:xfrm>
            <a:off x="4921917" y="3829845"/>
            <a:ext cx="1124640" cy="905400"/>
            <a:chOff x="4921917" y="3829845"/>
            <a:chExt cx="1124640" cy="905400"/>
          </a:xfrm>
        </p:grpSpPr>
        <mc:AlternateContent xmlns:mc="http://schemas.openxmlformats.org/markup-compatibility/2006" xmlns:p14="http://schemas.microsoft.com/office/powerpoint/2010/main">
          <mc:Choice Requires="p14">
            <p:contentPart p14:bwMode="auto" r:id="rId217">
              <p14:nvContentPartPr>
                <p14:cNvPr id="151" name="Freihand 150">
                  <a:extLst>
                    <a:ext uri="{FF2B5EF4-FFF2-40B4-BE49-F238E27FC236}">
                      <a16:creationId xmlns:a16="http://schemas.microsoft.com/office/drawing/2014/main" id="{012216E7-D7E2-4663-9A0F-25E406285BD9}"/>
                    </a:ext>
                  </a:extLst>
                </p14:cNvPr>
                <p14:cNvContentPartPr/>
                <p14:nvPr/>
              </p14:nvContentPartPr>
              <p14:xfrm>
                <a:off x="5886357" y="4590885"/>
                <a:ext cx="83880" cy="104760"/>
              </p14:xfrm>
            </p:contentPart>
          </mc:Choice>
          <mc:Fallback xmlns="">
            <p:pic>
              <p:nvPicPr>
                <p:cNvPr id="151" name="Freihand 150">
                  <a:extLst>
                    <a:ext uri="{FF2B5EF4-FFF2-40B4-BE49-F238E27FC236}">
                      <a16:creationId xmlns:a16="http://schemas.microsoft.com/office/drawing/2014/main" id="{012216E7-D7E2-4663-9A0F-25E406285BD9}"/>
                    </a:ext>
                  </a:extLst>
                </p:cNvPr>
                <p:cNvPicPr/>
                <p:nvPr/>
              </p:nvPicPr>
              <p:blipFill>
                <a:blip r:embed="rId218"/>
                <a:stretch>
                  <a:fillRect/>
                </a:stretch>
              </p:blipFill>
              <p:spPr>
                <a:xfrm>
                  <a:off x="5882037" y="4586565"/>
                  <a:ext cx="92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2" name="Freihand 151">
                  <a:extLst>
                    <a:ext uri="{FF2B5EF4-FFF2-40B4-BE49-F238E27FC236}">
                      <a16:creationId xmlns:a16="http://schemas.microsoft.com/office/drawing/2014/main" id="{A13E827B-1807-4422-92F8-7FBCE8A0E40F}"/>
                    </a:ext>
                  </a:extLst>
                </p14:cNvPr>
                <p14:cNvContentPartPr/>
                <p14:nvPr/>
              </p14:nvContentPartPr>
              <p14:xfrm>
                <a:off x="5820477" y="4611405"/>
                <a:ext cx="11160" cy="123840"/>
              </p14:xfrm>
            </p:contentPart>
          </mc:Choice>
          <mc:Fallback xmlns="">
            <p:pic>
              <p:nvPicPr>
                <p:cNvPr id="152" name="Freihand 151">
                  <a:extLst>
                    <a:ext uri="{FF2B5EF4-FFF2-40B4-BE49-F238E27FC236}">
                      <a16:creationId xmlns:a16="http://schemas.microsoft.com/office/drawing/2014/main" id="{A13E827B-1807-4422-92F8-7FBCE8A0E40F}"/>
                    </a:ext>
                  </a:extLst>
                </p:cNvPr>
                <p:cNvPicPr/>
                <p:nvPr/>
              </p:nvPicPr>
              <p:blipFill>
                <a:blip r:embed="rId220"/>
                <a:stretch>
                  <a:fillRect/>
                </a:stretch>
              </p:blipFill>
              <p:spPr>
                <a:xfrm>
                  <a:off x="5816157" y="4607085"/>
                  <a:ext cx="19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85" name="Freihand 184">
                  <a:extLst>
                    <a:ext uri="{FF2B5EF4-FFF2-40B4-BE49-F238E27FC236}">
                      <a16:creationId xmlns:a16="http://schemas.microsoft.com/office/drawing/2014/main" id="{725EE602-FB34-448C-B7DE-23F40A7D3531}"/>
                    </a:ext>
                  </a:extLst>
                </p14:cNvPr>
                <p14:cNvContentPartPr/>
                <p14:nvPr/>
              </p14:nvContentPartPr>
              <p14:xfrm>
                <a:off x="4921917" y="3946485"/>
                <a:ext cx="775080" cy="676440"/>
              </p14:xfrm>
            </p:contentPart>
          </mc:Choice>
          <mc:Fallback xmlns="">
            <p:pic>
              <p:nvPicPr>
                <p:cNvPr id="185" name="Freihand 184">
                  <a:extLst>
                    <a:ext uri="{FF2B5EF4-FFF2-40B4-BE49-F238E27FC236}">
                      <a16:creationId xmlns:a16="http://schemas.microsoft.com/office/drawing/2014/main" id="{725EE602-FB34-448C-B7DE-23F40A7D3531}"/>
                    </a:ext>
                  </a:extLst>
                </p:cNvPr>
                <p:cNvPicPr/>
                <p:nvPr/>
              </p:nvPicPr>
              <p:blipFill>
                <a:blip r:embed="rId222"/>
                <a:stretch>
                  <a:fillRect/>
                </a:stretch>
              </p:blipFill>
              <p:spPr>
                <a:xfrm>
                  <a:off x="4917597" y="3942165"/>
                  <a:ext cx="78372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86" name="Freihand 185">
                  <a:extLst>
                    <a:ext uri="{FF2B5EF4-FFF2-40B4-BE49-F238E27FC236}">
                      <a16:creationId xmlns:a16="http://schemas.microsoft.com/office/drawing/2014/main" id="{2A4971DC-D42F-40FA-92CF-A609587A652F}"/>
                    </a:ext>
                  </a:extLst>
                </p14:cNvPr>
                <p14:cNvContentPartPr/>
                <p14:nvPr/>
              </p14:nvContentPartPr>
              <p14:xfrm>
                <a:off x="5793477" y="3864405"/>
                <a:ext cx="97920" cy="120240"/>
              </p14:xfrm>
            </p:contentPart>
          </mc:Choice>
          <mc:Fallback xmlns="">
            <p:pic>
              <p:nvPicPr>
                <p:cNvPr id="186" name="Freihand 185">
                  <a:extLst>
                    <a:ext uri="{FF2B5EF4-FFF2-40B4-BE49-F238E27FC236}">
                      <a16:creationId xmlns:a16="http://schemas.microsoft.com/office/drawing/2014/main" id="{2A4971DC-D42F-40FA-92CF-A609587A652F}"/>
                    </a:ext>
                  </a:extLst>
                </p:cNvPr>
                <p:cNvPicPr/>
                <p:nvPr/>
              </p:nvPicPr>
              <p:blipFill>
                <a:blip r:embed="rId224"/>
                <a:stretch>
                  <a:fillRect/>
                </a:stretch>
              </p:blipFill>
              <p:spPr>
                <a:xfrm>
                  <a:off x="5789157" y="3860085"/>
                  <a:ext cx="106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87" name="Freihand 186">
                  <a:extLst>
                    <a:ext uri="{FF2B5EF4-FFF2-40B4-BE49-F238E27FC236}">
                      <a16:creationId xmlns:a16="http://schemas.microsoft.com/office/drawing/2014/main" id="{51F19188-A1FC-4949-B699-B3B633D071C0}"/>
                    </a:ext>
                  </a:extLst>
                </p14:cNvPr>
                <p14:cNvContentPartPr/>
                <p14:nvPr/>
              </p14:nvContentPartPr>
              <p14:xfrm>
                <a:off x="5929917" y="3829845"/>
                <a:ext cx="116640" cy="127800"/>
              </p14:xfrm>
            </p:contentPart>
          </mc:Choice>
          <mc:Fallback xmlns="">
            <p:pic>
              <p:nvPicPr>
                <p:cNvPr id="187" name="Freihand 186">
                  <a:extLst>
                    <a:ext uri="{FF2B5EF4-FFF2-40B4-BE49-F238E27FC236}">
                      <a16:creationId xmlns:a16="http://schemas.microsoft.com/office/drawing/2014/main" id="{51F19188-A1FC-4949-B699-B3B633D071C0}"/>
                    </a:ext>
                  </a:extLst>
                </p:cNvPr>
                <p:cNvPicPr/>
                <p:nvPr/>
              </p:nvPicPr>
              <p:blipFill>
                <a:blip r:embed="rId226"/>
                <a:stretch>
                  <a:fillRect/>
                </a:stretch>
              </p:blipFill>
              <p:spPr>
                <a:xfrm>
                  <a:off x="5925597" y="3825525"/>
                  <a:ext cx="125280" cy="13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189" name="Freihand 188">
                <a:extLst>
                  <a:ext uri="{FF2B5EF4-FFF2-40B4-BE49-F238E27FC236}">
                    <a16:creationId xmlns:a16="http://schemas.microsoft.com/office/drawing/2014/main" id="{E1A57C79-035C-4C6C-B970-1A4EE1CBC543}"/>
                  </a:ext>
                </a:extLst>
              </p14:cNvPr>
              <p14:cNvContentPartPr/>
              <p14:nvPr/>
            </p14:nvContentPartPr>
            <p14:xfrm>
              <a:off x="4656957" y="4314405"/>
              <a:ext cx="252720" cy="17640"/>
            </p14:xfrm>
          </p:contentPart>
        </mc:Choice>
        <mc:Fallback xmlns="">
          <p:pic>
            <p:nvPicPr>
              <p:cNvPr id="189" name="Freihand 188">
                <a:extLst>
                  <a:ext uri="{FF2B5EF4-FFF2-40B4-BE49-F238E27FC236}">
                    <a16:creationId xmlns:a16="http://schemas.microsoft.com/office/drawing/2014/main" id="{E1A57C79-035C-4C6C-B970-1A4EE1CBC543}"/>
                  </a:ext>
                </a:extLst>
              </p:cNvPr>
              <p:cNvPicPr/>
              <p:nvPr/>
            </p:nvPicPr>
            <p:blipFill>
              <a:blip r:embed="rId228"/>
              <a:stretch>
                <a:fillRect/>
              </a:stretch>
            </p:blipFill>
            <p:spPr>
              <a:xfrm>
                <a:off x="4652637" y="4310085"/>
                <a:ext cx="261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0" name="Freihand 189">
                <a:extLst>
                  <a:ext uri="{FF2B5EF4-FFF2-40B4-BE49-F238E27FC236}">
                    <a16:creationId xmlns:a16="http://schemas.microsoft.com/office/drawing/2014/main" id="{2B4528E3-66F0-4B18-BE5F-EFCCF0AC9F10}"/>
                  </a:ext>
                </a:extLst>
              </p14:cNvPr>
              <p14:cNvContentPartPr/>
              <p14:nvPr/>
            </p14:nvContentPartPr>
            <p14:xfrm>
              <a:off x="5145477" y="4279125"/>
              <a:ext cx="177480" cy="34200"/>
            </p14:xfrm>
          </p:contentPart>
        </mc:Choice>
        <mc:Fallback xmlns="">
          <p:pic>
            <p:nvPicPr>
              <p:cNvPr id="190" name="Freihand 189">
                <a:extLst>
                  <a:ext uri="{FF2B5EF4-FFF2-40B4-BE49-F238E27FC236}">
                    <a16:creationId xmlns:a16="http://schemas.microsoft.com/office/drawing/2014/main" id="{2B4528E3-66F0-4B18-BE5F-EFCCF0AC9F10}"/>
                  </a:ext>
                </a:extLst>
              </p:cNvPr>
              <p:cNvPicPr/>
              <p:nvPr/>
            </p:nvPicPr>
            <p:blipFill>
              <a:blip r:embed="rId230"/>
              <a:stretch>
                <a:fillRect/>
              </a:stretch>
            </p:blipFill>
            <p:spPr>
              <a:xfrm>
                <a:off x="5141157" y="4274805"/>
                <a:ext cx="186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1" name="Freihand 190">
                <a:extLst>
                  <a:ext uri="{FF2B5EF4-FFF2-40B4-BE49-F238E27FC236}">
                    <a16:creationId xmlns:a16="http://schemas.microsoft.com/office/drawing/2014/main" id="{D8F17115-24C2-45A2-ACEB-835B9E01901D}"/>
                  </a:ext>
                </a:extLst>
              </p14:cNvPr>
              <p14:cNvContentPartPr/>
              <p14:nvPr/>
            </p14:nvContentPartPr>
            <p14:xfrm>
              <a:off x="5269317" y="4458045"/>
              <a:ext cx="37440" cy="180000"/>
            </p14:xfrm>
          </p:contentPart>
        </mc:Choice>
        <mc:Fallback xmlns="">
          <p:pic>
            <p:nvPicPr>
              <p:cNvPr id="191" name="Freihand 190">
                <a:extLst>
                  <a:ext uri="{FF2B5EF4-FFF2-40B4-BE49-F238E27FC236}">
                    <a16:creationId xmlns:a16="http://schemas.microsoft.com/office/drawing/2014/main" id="{D8F17115-24C2-45A2-ACEB-835B9E01901D}"/>
                  </a:ext>
                </a:extLst>
              </p:cNvPr>
              <p:cNvPicPr/>
              <p:nvPr/>
            </p:nvPicPr>
            <p:blipFill>
              <a:blip r:embed="rId232"/>
              <a:stretch>
                <a:fillRect/>
              </a:stretch>
            </p:blipFill>
            <p:spPr>
              <a:xfrm>
                <a:off x="5264997" y="4453725"/>
                <a:ext cx="46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2" name="Freihand 191">
                <a:extLst>
                  <a:ext uri="{FF2B5EF4-FFF2-40B4-BE49-F238E27FC236}">
                    <a16:creationId xmlns:a16="http://schemas.microsoft.com/office/drawing/2014/main" id="{9A4CAF7F-377C-4B30-AE06-BECB21706184}"/>
                  </a:ext>
                </a:extLst>
              </p14:cNvPr>
              <p14:cNvContentPartPr/>
              <p14:nvPr/>
            </p14:nvContentPartPr>
            <p14:xfrm>
              <a:off x="5257437" y="4826325"/>
              <a:ext cx="25920" cy="122760"/>
            </p14:xfrm>
          </p:contentPart>
        </mc:Choice>
        <mc:Fallback xmlns="">
          <p:pic>
            <p:nvPicPr>
              <p:cNvPr id="192" name="Freihand 191">
                <a:extLst>
                  <a:ext uri="{FF2B5EF4-FFF2-40B4-BE49-F238E27FC236}">
                    <a16:creationId xmlns:a16="http://schemas.microsoft.com/office/drawing/2014/main" id="{9A4CAF7F-377C-4B30-AE06-BECB21706184}"/>
                  </a:ext>
                </a:extLst>
              </p:cNvPr>
              <p:cNvPicPr/>
              <p:nvPr/>
            </p:nvPicPr>
            <p:blipFill>
              <a:blip r:embed="rId234"/>
              <a:stretch>
                <a:fillRect/>
              </a:stretch>
            </p:blipFill>
            <p:spPr>
              <a:xfrm>
                <a:off x="5253117" y="4822005"/>
                <a:ext cx="34560" cy="131400"/>
              </a:xfrm>
              <a:prstGeom prst="rect">
                <a:avLst/>
              </a:prstGeom>
            </p:spPr>
          </p:pic>
        </mc:Fallback>
      </mc:AlternateContent>
      <p:grpSp>
        <p:nvGrpSpPr>
          <p:cNvPr id="195" name="Gruppieren 194">
            <a:extLst>
              <a:ext uri="{FF2B5EF4-FFF2-40B4-BE49-F238E27FC236}">
                <a16:creationId xmlns:a16="http://schemas.microsoft.com/office/drawing/2014/main" id="{8489EA9D-2ABA-44DC-9162-6E0C6DC6ABE1}"/>
              </a:ext>
            </a:extLst>
          </p:cNvPr>
          <p:cNvGrpSpPr/>
          <p:nvPr/>
        </p:nvGrpSpPr>
        <p:grpSpPr>
          <a:xfrm>
            <a:off x="5183637" y="5054565"/>
            <a:ext cx="255240" cy="232560"/>
            <a:chOff x="5183637" y="5054565"/>
            <a:chExt cx="255240" cy="232560"/>
          </a:xfrm>
        </p:grpSpPr>
        <mc:AlternateContent xmlns:mc="http://schemas.openxmlformats.org/markup-compatibility/2006" xmlns:p14="http://schemas.microsoft.com/office/powerpoint/2010/main">
          <mc:Choice Requires="p14">
            <p:contentPart p14:bwMode="auto" r:id="rId235">
              <p14:nvContentPartPr>
                <p14:cNvPr id="193" name="Freihand 192">
                  <a:extLst>
                    <a:ext uri="{FF2B5EF4-FFF2-40B4-BE49-F238E27FC236}">
                      <a16:creationId xmlns:a16="http://schemas.microsoft.com/office/drawing/2014/main" id="{9E758F6B-5976-40ED-86D5-AFF452E335B2}"/>
                    </a:ext>
                  </a:extLst>
                </p14:cNvPr>
                <p14:cNvContentPartPr/>
                <p14:nvPr/>
              </p14:nvContentPartPr>
              <p14:xfrm>
                <a:off x="5183637" y="5089845"/>
                <a:ext cx="104040" cy="197280"/>
              </p14:xfrm>
            </p:contentPart>
          </mc:Choice>
          <mc:Fallback xmlns="">
            <p:pic>
              <p:nvPicPr>
                <p:cNvPr id="193" name="Freihand 192">
                  <a:extLst>
                    <a:ext uri="{FF2B5EF4-FFF2-40B4-BE49-F238E27FC236}">
                      <a16:creationId xmlns:a16="http://schemas.microsoft.com/office/drawing/2014/main" id="{9E758F6B-5976-40ED-86D5-AFF452E335B2}"/>
                    </a:ext>
                  </a:extLst>
                </p:cNvPr>
                <p:cNvPicPr/>
                <p:nvPr/>
              </p:nvPicPr>
              <p:blipFill>
                <a:blip r:embed="rId236"/>
                <a:stretch>
                  <a:fillRect/>
                </a:stretch>
              </p:blipFill>
              <p:spPr>
                <a:xfrm>
                  <a:off x="5179317" y="5085525"/>
                  <a:ext cx="112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94" name="Freihand 193">
                  <a:extLst>
                    <a:ext uri="{FF2B5EF4-FFF2-40B4-BE49-F238E27FC236}">
                      <a16:creationId xmlns:a16="http://schemas.microsoft.com/office/drawing/2014/main" id="{0B2A398A-D2EF-4C16-A9DA-D0CAA9A0D851}"/>
                    </a:ext>
                  </a:extLst>
                </p14:cNvPr>
                <p14:cNvContentPartPr/>
                <p14:nvPr/>
              </p14:nvContentPartPr>
              <p14:xfrm>
                <a:off x="5310357" y="5054565"/>
                <a:ext cx="128520" cy="144720"/>
              </p14:xfrm>
            </p:contentPart>
          </mc:Choice>
          <mc:Fallback xmlns="">
            <p:pic>
              <p:nvPicPr>
                <p:cNvPr id="194" name="Freihand 193">
                  <a:extLst>
                    <a:ext uri="{FF2B5EF4-FFF2-40B4-BE49-F238E27FC236}">
                      <a16:creationId xmlns:a16="http://schemas.microsoft.com/office/drawing/2014/main" id="{0B2A398A-D2EF-4C16-A9DA-D0CAA9A0D851}"/>
                    </a:ext>
                  </a:extLst>
                </p:cNvPr>
                <p:cNvPicPr/>
                <p:nvPr/>
              </p:nvPicPr>
              <p:blipFill>
                <a:blip r:embed="rId238"/>
                <a:stretch>
                  <a:fillRect/>
                </a:stretch>
              </p:blipFill>
              <p:spPr>
                <a:xfrm>
                  <a:off x="5306037" y="5050245"/>
                  <a:ext cx="137160" cy="153360"/>
                </a:xfrm>
                <a:prstGeom prst="rect">
                  <a:avLst/>
                </a:prstGeom>
              </p:spPr>
            </p:pic>
          </mc:Fallback>
        </mc:AlternateContent>
      </p:grpSp>
      <p:grpSp>
        <p:nvGrpSpPr>
          <p:cNvPr id="199" name="Gruppieren 198">
            <a:extLst>
              <a:ext uri="{FF2B5EF4-FFF2-40B4-BE49-F238E27FC236}">
                <a16:creationId xmlns:a16="http://schemas.microsoft.com/office/drawing/2014/main" id="{C62F1388-2D25-4773-9180-C8BEBF38DB50}"/>
              </a:ext>
            </a:extLst>
          </p:cNvPr>
          <p:cNvGrpSpPr/>
          <p:nvPr/>
        </p:nvGrpSpPr>
        <p:grpSpPr>
          <a:xfrm>
            <a:off x="4319997" y="4235205"/>
            <a:ext cx="192240" cy="209160"/>
            <a:chOff x="4319997" y="4235205"/>
            <a:chExt cx="192240" cy="209160"/>
          </a:xfrm>
        </p:grpSpPr>
        <mc:AlternateContent xmlns:mc="http://schemas.openxmlformats.org/markup-compatibility/2006" xmlns:p14="http://schemas.microsoft.com/office/powerpoint/2010/main">
          <mc:Choice Requires="p14">
            <p:contentPart p14:bwMode="auto" r:id="rId239">
              <p14:nvContentPartPr>
                <p14:cNvPr id="196" name="Freihand 195">
                  <a:extLst>
                    <a:ext uri="{FF2B5EF4-FFF2-40B4-BE49-F238E27FC236}">
                      <a16:creationId xmlns:a16="http://schemas.microsoft.com/office/drawing/2014/main" id="{67044A9E-B866-4A91-BB5B-4E4CF642DBA1}"/>
                    </a:ext>
                  </a:extLst>
                </p14:cNvPr>
                <p14:cNvContentPartPr/>
                <p14:nvPr/>
              </p14:nvContentPartPr>
              <p14:xfrm>
                <a:off x="4319997" y="4360125"/>
                <a:ext cx="54000" cy="84240"/>
              </p14:xfrm>
            </p:contentPart>
          </mc:Choice>
          <mc:Fallback xmlns="">
            <p:pic>
              <p:nvPicPr>
                <p:cNvPr id="196" name="Freihand 195">
                  <a:extLst>
                    <a:ext uri="{FF2B5EF4-FFF2-40B4-BE49-F238E27FC236}">
                      <a16:creationId xmlns:a16="http://schemas.microsoft.com/office/drawing/2014/main" id="{67044A9E-B866-4A91-BB5B-4E4CF642DBA1}"/>
                    </a:ext>
                  </a:extLst>
                </p:cNvPr>
                <p:cNvPicPr/>
                <p:nvPr/>
              </p:nvPicPr>
              <p:blipFill>
                <a:blip r:embed="rId240"/>
                <a:stretch>
                  <a:fillRect/>
                </a:stretch>
              </p:blipFill>
              <p:spPr>
                <a:xfrm>
                  <a:off x="4315677" y="4355805"/>
                  <a:ext cx="62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7" name="Freihand 196">
                  <a:extLst>
                    <a:ext uri="{FF2B5EF4-FFF2-40B4-BE49-F238E27FC236}">
                      <a16:creationId xmlns:a16="http://schemas.microsoft.com/office/drawing/2014/main" id="{8FAF1B92-1FEF-422D-A88B-0C7D14C63AAB}"/>
                    </a:ext>
                  </a:extLst>
                </p14:cNvPr>
                <p14:cNvContentPartPr/>
                <p14:nvPr/>
              </p14:nvContentPartPr>
              <p14:xfrm>
                <a:off x="4319997" y="4274805"/>
                <a:ext cx="360" cy="360"/>
              </p14:xfrm>
            </p:contentPart>
          </mc:Choice>
          <mc:Fallback xmlns="">
            <p:pic>
              <p:nvPicPr>
                <p:cNvPr id="197" name="Freihand 196">
                  <a:extLst>
                    <a:ext uri="{FF2B5EF4-FFF2-40B4-BE49-F238E27FC236}">
                      <a16:creationId xmlns:a16="http://schemas.microsoft.com/office/drawing/2014/main" id="{8FAF1B92-1FEF-422D-A88B-0C7D14C63AAB}"/>
                    </a:ext>
                  </a:extLst>
                </p:cNvPr>
                <p:cNvPicPr/>
                <p:nvPr/>
              </p:nvPicPr>
              <p:blipFill>
                <a:blip r:embed="rId80"/>
                <a:stretch>
                  <a:fillRect/>
                </a:stretch>
              </p:blipFill>
              <p:spPr>
                <a:xfrm>
                  <a:off x="4315677" y="4270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98" name="Freihand 197">
                  <a:extLst>
                    <a:ext uri="{FF2B5EF4-FFF2-40B4-BE49-F238E27FC236}">
                      <a16:creationId xmlns:a16="http://schemas.microsoft.com/office/drawing/2014/main" id="{3B0E4766-0BE9-4CE3-A78A-AC7243F830EA}"/>
                    </a:ext>
                  </a:extLst>
                </p14:cNvPr>
                <p14:cNvContentPartPr/>
                <p14:nvPr/>
              </p14:nvContentPartPr>
              <p14:xfrm>
                <a:off x="4427277" y="4235205"/>
                <a:ext cx="84960" cy="121680"/>
              </p14:xfrm>
            </p:contentPart>
          </mc:Choice>
          <mc:Fallback xmlns="">
            <p:pic>
              <p:nvPicPr>
                <p:cNvPr id="198" name="Freihand 197">
                  <a:extLst>
                    <a:ext uri="{FF2B5EF4-FFF2-40B4-BE49-F238E27FC236}">
                      <a16:creationId xmlns:a16="http://schemas.microsoft.com/office/drawing/2014/main" id="{3B0E4766-0BE9-4CE3-A78A-AC7243F830EA}"/>
                    </a:ext>
                  </a:extLst>
                </p:cNvPr>
                <p:cNvPicPr/>
                <p:nvPr/>
              </p:nvPicPr>
              <p:blipFill>
                <a:blip r:embed="rId243"/>
                <a:stretch>
                  <a:fillRect/>
                </a:stretch>
              </p:blipFill>
              <p:spPr>
                <a:xfrm>
                  <a:off x="4422957" y="4230885"/>
                  <a:ext cx="93600" cy="130320"/>
                </a:xfrm>
                <a:prstGeom prst="rect">
                  <a:avLst/>
                </a:prstGeom>
              </p:spPr>
            </p:pic>
          </mc:Fallback>
        </mc:AlternateContent>
      </p:grpSp>
      <p:grpSp>
        <p:nvGrpSpPr>
          <p:cNvPr id="217" name="Gruppieren 216">
            <a:extLst>
              <a:ext uri="{FF2B5EF4-FFF2-40B4-BE49-F238E27FC236}">
                <a16:creationId xmlns:a16="http://schemas.microsoft.com/office/drawing/2014/main" id="{96D2F7E8-0716-4869-B29C-9C00A42704C8}"/>
              </a:ext>
            </a:extLst>
          </p:cNvPr>
          <p:cNvGrpSpPr/>
          <p:nvPr/>
        </p:nvGrpSpPr>
        <p:grpSpPr>
          <a:xfrm>
            <a:off x="6485037" y="3131805"/>
            <a:ext cx="2842560" cy="671400"/>
            <a:chOff x="6485037" y="3131805"/>
            <a:chExt cx="2842560" cy="671400"/>
          </a:xfrm>
        </p:grpSpPr>
        <mc:AlternateContent xmlns:mc="http://schemas.openxmlformats.org/markup-compatibility/2006" xmlns:p14="http://schemas.microsoft.com/office/powerpoint/2010/main">
          <mc:Choice Requires="p14">
            <p:contentPart p14:bwMode="auto" r:id="rId244">
              <p14:nvContentPartPr>
                <p14:cNvPr id="135" name="Freihand 134">
                  <a:extLst>
                    <a:ext uri="{FF2B5EF4-FFF2-40B4-BE49-F238E27FC236}">
                      <a16:creationId xmlns:a16="http://schemas.microsoft.com/office/drawing/2014/main" id="{E8EC287A-D7E2-47AC-B047-0AFEE361660D}"/>
                    </a:ext>
                  </a:extLst>
                </p14:cNvPr>
                <p14:cNvContentPartPr/>
                <p14:nvPr/>
              </p14:nvContentPartPr>
              <p14:xfrm>
                <a:off x="6566037" y="3338445"/>
                <a:ext cx="11160" cy="113400"/>
              </p14:xfrm>
            </p:contentPart>
          </mc:Choice>
          <mc:Fallback xmlns="">
            <p:pic>
              <p:nvPicPr>
                <p:cNvPr id="135" name="Freihand 134">
                  <a:extLst>
                    <a:ext uri="{FF2B5EF4-FFF2-40B4-BE49-F238E27FC236}">
                      <a16:creationId xmlns:a16="http://schemas.microsoft.com/office/drawing/2014/main" id="{E8EC287A-D7E2-47AC-B047-0AFEE361660D}"/>
                    </a:ext>
                  </a:extLst>
                </p:cNvPr>
                <p:cNvPicPr/>
                <p:nvPr/>
              </p:nvPicPr>
              <p:blipFill>
                <a:blip r:embed="rId245"/>
                <a:stretch>
                  <a:fillRect/>
                </a:stretch>
              </p:blipFill>
              <p:spPr>
                <a:xfrm>
                  <a:off x="6561717" y="3334125"/>
                  <a:ext cx="19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6" name="Freihand 135">
                  <a:extLst>
                    <a:ext uri="{FF2B5EF4-FFF2-40B4-BE49-F238E27FC236}">
                      <a16:creationId xmlns:a16="http://schemas.microsoft.com/office/drawing/2014/main" id="{DCB10637-7A3E-4C89-B37E-ACC2D2FEF9D8}"/>
                    </a:ext>
                  </a:extLst>
                </p14:cNvPr>
                <p14:cNvContentPartPr/>
                <p14:nvPr/>
              </p14:nvContentPartPr>
              <p14:xfrm>
                <a:off x="6501237" y="3424845"/>
                <a:ext cx="145800" cy="25920"/>
              </p14:xfrm>
            </p:contentPart>
          </mc:Choice>
          <mc:Fallback xmlns="">
            <p:pic>
              <p:nvPicPr>
                <p:cNvPr id="136" name="Freihand 135">
                  <a:extLst>
                    <a:ext uri="{FF2B5EF4-FFF2-40B4-BE49-F238E27FC236}">
                      <a16:creationId xmlns:a16="http://schemas.microsoft.com/office/drawing/2014/main" id="{DCB10637-7A3E-4C89-B37E-ACC2D2FEF9D8}"/>
                    </a:ext>
                  </a:extLst>
                </p:cNvPr>
                <p:cNvPicPr/>
                <p:nvPr/>
              </p:nvPicPr>
              <p:blipFill>
                <a:blip r:embed="rId247"/>
                <a:stretch>
                  <a:fillRect/>
                </a:stretch>
              </p:blipFill>
              <p:spPr>
                <a:xfrm>
                  <a:off x="6496917" y="3420525"/>
                  <a:ext cx="154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7" name="Freihand 136">
                  <a:extLst>
                    <a:ext uri="{FF2B5EF4-FFF2-40B4-BE49-F238E27FC236}">
                      <a16:creationId xmlns:a16="http://schemas.microsoft.com/office/drawing/2014/main" id="{C5854F35-780F-46D8-984E-8360C9AF245F}"/>
                    </a:ext>
                  </a:extLst>
                </p14:cNvPr>
                <p14:cNvContentPartPr/>
                <p14:nvPr/>
              </p14:nvContentPartPr>
              <p14:xfrm>
                <a:off x="6487557" y="3295605"/>
                <a:ext cx="271080" cy="136800"/>
              </p14:xfrm>
            </p:contentPart>
          </mc:Choice>
          <mc:Fallback xmlns="">
            <p:pic>
              <p:nvPicPr>
                <p:cNvPr id="137" name="Freihand 136">
                  <a:extLst>
                    <a:ext uri="{FF2B5EF4-FFF2-40B4-BE49-F238E27FC236}">
                      <a16:creationId xmlns:a16="http://schemas.microsoft.com/office/drawing/2014/main" id="{C5854F35-780F-46D8-984E-8360C9AF245F}"/>
                    </a:ext>
                  </a:extLst>
                </p:cNvPr>
                <p:cNvPicPr/>
                <p:nvPr/>
              </p:nvPicPr>
              <p:blipFill>
                <a:blip r:embed="rId249"/>
                <a:stretch>
                  <a:fillRect/>
                </a:stretch>
              </p:blipFill>
              <p:spPr>
                <a:xfrm>
                  <a:off x="6483237" y="3291285"/>
                  <a:ext cx="279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8" name="Freihand 137">
                  <a:extLst>
                    <a:ext uri="{FF2B5EF4-FFF2-40B4-BE49-F238E27FC236}">
                      <a16:creationId xmlns:a16="http://schemas.microsoft.com/office/drawing/2014/main" id="{161DE1FC-D086-4D39-858C-9C822C596DEE}"/>
                    </a:ext>
                  </a:extLst>
                </p14:cNvPr>
                <p14:cNvContentPartPr/>
                <p14:nvPr/>
              </p14:nvContentPartPr>
              <p14:xfrm>
                <a:off x="6834957" y="3291645"/>
                <a:ext cx="34200" cy="97920"/>
              </p14:xfrm>
            </p:contentPart>
          </mc:Choice>
          <mc:Fallback xmlns="">
            <p:pic>
              <p:nvPicPr>
                <p:cNvPr id="138" name="Freihand 137">
                  <a:extLst>
                    <a:ext uri="{FF2B5EF4-FFF2-40B4-BE49-F238E27FC236}">
                      <a16:creationId xmlns:a16="http://schemas.microsoft.com/office/drawing/2014/main" id="{161DE1FC-D086-4D39-858C-9C822C596DEE}"/>
                    </a:ext>
                  </a:extLst>
                </p:cNvPr>
                <p:cNvPicPr/>
                <p:nvPr/>
              </p:nvPicPr>
              <p:blipFill>
                <a:blip r:embed="rId251"/>
                <a:stretch>
                  <a:fillRect/>
                </a:stretch>
              </p:blipFill>
              <p:spPr>
                <a:xfrm>
                  <a:off x="6830637" y="3287325"/>
                  <a:ext cx="42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9" name="Freihand 138">
                  <a:extLst>
                    <a:ext uri="{FF2B5EF4-FFF2-40B4-BE49-F238E27FC236}">
                      <a16:creationId xmlns:a16="http://schemas.microsoft.com/office/drawing/2014/main" id="{E621A562-5291-4775-9B8A-50B11E751406}"/>
                    </a:ext>
                  </a:extLst>
                </p14:cNvPr>
                <p14:cNvContentPartPr/>
                <p14:nvPr/>
              </p14:nvContentPartPr>
              <p14:xfrm>
                <a:off x="6824877" y="3279045"/>
                <a:ext cx="104400" cy="191160"/>
              </p14:xfrm>
            </p:contentPart>
          </mc:Choice>
          <mc:Fallback xmlns="">
            <p:pic>
              <p:nvPicPr>
                <p:cNvPr id="139" name="Freihand 138">
                  <a:extLst>
                    <a:ext uri="{FF2B5EF4-FFF2-40B4-BE49-F238E27FC236}">
                      <a16:creationId xmlns:a16="http://schemas.microsoft.com/office/drawing/2014/main" id="{E621A562-5291-4775-9B8A-50B11E751406}"/>
                    </a:ext>
                  </a:extLst>
                </p:cNvPr>
                <p:cNvPicPr/>
                <p:nvPr/>
              </p:nvPicPr>
              <p:blipFill>
                <a:blip r:embed="rId253"/>
                <a:stretch>
                  <a:fillRect/>
                </a:stretch>
              </p:blipFill>
              <p:spPr>
                <a:xfrm>
                  <a:off x="6820557" y="3274725"/>
                  <a:ext cx="113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4" name="Freihand 153">
                  <a:extLst>
                    <a:ext uri="{FF2B5EF4-FFF2-40B4-BE49-F238E27FC236}">
                      <a16:creationId xmlns:a16="http://schemas.microsoft.com/office/drawing/2014/main" id="{A14C9B2D-7347-4B8F-8711-636744106CD7}"/>
                    </a:ext>
                  </a:extLst>
                </p14:cNvPr>
                <p14:cNvContentPartPr/>
                <p14:nvPr/>
              </p14:nvContentPartPr>
              <p14:xfrm>
                <a:off x="7129077" y="3344565"/>
                <a:ext cx="135000" cy="13680"/>
              </p14:xfrm>
            </p:contentPart>
          </mc:Choice>
          <mc:Fallback xmlns="">
            <p:pic>
              <p:nvPicPr>
                <p:cNvPr id="154" name="Freihand 153">
                  <a:extLst>
                    <a:ext uri="{FF2B5EF4-FFF2-40B4-BE49-F238E27FC236}">
                      <a16:creationId xmlns:a16="http://schemas.microsoft.com/office/drawing/2014/main" id="{A14C9B2D-7347-4B8F-8711-636744106CD7}"/>
                    </a:ext>
                  </a:extLst>
                </p:cNvPr>
                <p:cNvPicPr/>
                <p:nvPr/>
              </p:nvPicPr>
              <p:blipFill>
                <a:blip r:embed="rId255"/>
                <a:stretch>
                  <a:fillRect/>
                </a:stretch>
              </p:blipFill>
              <p:spPr>
                <a:xfrm>
                  <a:off x="7124757" y="3340245"/>
                  <a:ext cx="143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5" name="Freihand 154">
                  <a:extLst>
                    <a:ext uri="{FF2B5EF4-FFF2-40B4-BE49-F238E27FC236}">
                      <a16:creationId xmlns:a16="http://schemas.microsoft.com/office/drawing/2014/main" id="{A484FF93-D14B-4E2B-87BB-2585A24FB900}"/>
                    </a:ext>
                  </a:extLst>
                </p14:cNvPr>
                <p14:cNvContentPartPr/>
                <p14:nvPr/>
              </p14:nvContentPartPr>
              <p14:xfrm>
                <a:off x="7050957" y="3308925"/>
                <a:ext cx="183600" cy="83160"/>
              </p14:xfrm>
            </p:contentPart>
          </mc:Choice>
          <mc:Fallback xmlns="">
            <p:pic>
              <p:nvPicPr>
                <p:cNvPr id="155" name="Freihand 154">
                  <a:extLst>
                    <a:ext uri="{FF2B5EF4-FFF2-40B4-BE49-F238E27FC236}">
                      <a16:creationId xmlns:a16="http://schemas.microsoft.com/office/drawing/2014/main" id="{A484FF93-D14B-4E2B-87BB-2585A24FB900}"/>
                    </a:ext>
                  </a:extLst>
                </p:cNvPr>
                <p:cNvPicPr/>
                <p:nvPr/>
              </p:nvPicPr>
              <p:blipFill>
                <a:blip r:embed="rId257"/>
                <a:stretch>
                  <a:fillRect/>
                </a:stretch>
              </p:blipFill>
              <p:spPr>
                <a:xfrm>
                  <a:off x="7046637" y="3304605"/>
                  <a:ext cx="192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Freihand 155">
                  <a:extLst>
                    <a:ext uri="{FF2B5EF4-FFF2-40B4-BE49-F238E27FC236}">
                      <a16:creationId xmlns:a16="http://schemas.microsoft.com/office/drawing/2014/main" id="{BBEFAF0D-61E8-4069-9D35-DD6AFE91FCB4}"/>
                    </a:ext>
                  </a:extLst>
                </p14:cNvPr>
                <p14:cNvContentPartPr/>
                <p14:nvPr/>
              </p14:nvContentPartPr>
              <p14:xfrm>
                <a:off x="7376757" y="3330165"/>
                <a:ext cx="68400" cy="48240"/>
              </p14:xfrm>
            </p:contentPart>
          </mc:Choice>
          <mc:Fallback xmlns="">
            <p:pic>
              <p:nvPicPr>
                <p:cNvPr id="156" name="Freihand 155">
                  <a:extLst>
                    <a:ext uri="{FF2B5EF4-FFF2-40B4-BE49-F238E27FC236}">
                      <a16:creationId xmlns:a16="http://schemas.microsoft.com/office/drawing/2014/main" id="{BBEFAF0D-61E8-4069-9D35-DD6AFE91FCB4}"/>
                    </a:ext>
                  </a:extLst>
                </p:cNvPr>
                <p:cNvPicPr/>
                <p:nvPr/>
              </p:nvPicPr>
              <p:blipFill>
                <a:blip r:embed="rId259"/>
                <a:stretch>
                  <a:fillRect/>
                </a:stretch>
              </p:blipFill>
              <p:spPr>
                <a:xfrm>
                  <a:off x="7372437" y="3325845"/>
                  <a:ext cx="77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79A99AD9-F055-4C51-8983-FF83CB843A5E}"/>
                    </a:ext>
                  </a:extLst>
                </p14:cNvPr>
                <p14:cNvContentPartPr/>
                <p14:nvPr/>
              </p14:nvContentPartPr>
              <p14:xfrm>
                <a:off x="7486557" y="3326565"/>
                <a:ext cx="239760" cy="29160"/>
              </p14:xfrm>
            </p:contentPart>
          </mc:Choice>
          <mc:Fallback xmlns="">
            <p:pic>
              <p:nvPicPr>
                <p:cNvPr id="157" name="Freihand 156">
                  <a:extLst>
                    <a:ext uri="{FF2B5EF4-FFF2-40B4-BE49-F238E27FC236}">
                      <a16:creationId xmlns:a16="http://schemas.microsoft.com/office/drawing/2014/main" id="{79A99AD9-F055-4C51-8983-FF83CB843A5E}"/>
                    </a:ext>
                  </a:extLst>
                </p:cNvPr>
                <p:cNvPicPr/>
                <p:nvPr/>
              </p:nvPicPr>
              <p:blipFill>
                <a:blip r:embed="rId261"/>
                <a:stretch>
                  <a:fillRect/>
                </a:stretch>
              </p:blipFill>
              <p:spPr>
                <a:xfrm>
                  <a:off x="7482237" y="3322245"/>
                  <a:ext cx="248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8" name="Freihand 157">
                  <a:extLst>
                    <a:ext uri="{FF2B5EF4-FFF2-40B4-BE49-F238E27FC236}">
                      <a16:creationId xmlns:a16="http://schemas.microsoft.com/office/drawing/2014/main" id="{EBF2BCB4-175A-4F4F-AFAB-10734C7748BC}"/>
                    </a:ext>
                  </a:extLst>
                </p14:cNvPr>
                <p14:cNvContentPartPr/>
                <p14:nvPr/>
              </p14:nvContentPartPr>
              <p14:xfrm>
                <a:off x="7736397" y="3321885"/>
                <a:ext cx="125640" cy="25920"/>
              </p14:xfrm>
            </p:contentPart>
          </mc:Choice>
          <mc:Fallback xmlns="">
            <p:pic>
              <p:nvPicPr>
                <p:cNvPr id="158" name="Freihand 157">
                  <a:extLst>
                    <a:ext uri="{FF2B5EF4-FFF2-40B4-BE49-F238E27FC236}">
                      <a16:creationId xmlns:a16="http://schemas.microsoft.com/office/drawing/2014/main" id="{EBF2BCB4-175A-4F4F-AFAB-10734C7748BC}"/>
                    </a:ext>
                  </a:extLst>
                </p:cNvPr>
                <p:cNvPicPr/>
                <p:nvPr/>
              </p:nvPicPr>
              <p:blipFill>
                <a:blip r:embed="rId263"/>
                <a:stretch>
                  <a:fillRect/>
                </a:stretch>
              </p:blipFill>
              <p:spPr>
                <a:xfrm>
                  <a:off x="7732077" y="3317565"/>
                  <a:ext cx="134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Freihand 158">
                  <a:extLst>
                    <a:ext uri="{FF2B5EF4-FFF2-40B4-BE49-F238E27FC236}">
                      <a16:creationId xmlns:a16="http://schemas.microsoft.com/office/drawing/2014/main" id="{281279E0-9838-4E56-AEAF-7CAB30D3DC12}"/>
                    </a:ext>
                  </a:extLst>
                </p14:cNvPr>
                <p14:cNvContentPartPr/>
                <p14:nvPr/>
              </p14:nvContentPartPr>
              <p14:xfrm>
                <a:off x="7914597" y="3297045"/>
                <a:ext cx="97560" cy="59400"/>
              </p14:xfrm>
            </p:contentPart>
          </mc:Choice>
          <mc:Fallback xmlns="">
            <p:pic>
              <p:nvPicPr>
                <p:cNvPr id="159" name="Freihand 158">
                  <a:extLst>
                    <a:ext uri="{FF2B5EF4-FFF2-40B4-BE49-F238E27FC236}">
                      <a16:creationId xmlns:a16="http://schemas.microsoft.com/office/drawing/2014/main" id="{281279E0-9838-4E56-AEAF-7CAB30D3DC12}"/>
                    </a:ext>
                  </a:extLst>
                </p:cNvPr>
                <p:cNvPicPr/>
                <p:nvPr/>
              </p:nvPicPr>
              <p:blipFill>
                <a:blip r:embed="rId265"/>
                <a:stretch>
                  <a:fillRect/>
                </a:stretch>
              </p:blipFill>
              <p:spPr>
                <a:xfrm>
                  <a:off x="7910277" y="3292725"/>
                  <a:ext cx="106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Freihand 159">
                  <a:extLst>
                    <a:ext uri="{FF2B5EF4-FFF2-40B4-BE49-F238E27FC236}">
                      <a16:creationId xmlns:a16="http://schemas.microsoft.com/office/drawing/2014/main" id="{76882EB8-C4CB-4F0D-B4FB-D751A8EE76D4}"/>
                    </a:ext>
                  </a:extLst>
                </p14:cNvPr>
                <p14:cNvContentPartPr/>
                <p14:nvPr/>
              </p14:nvContentPartPr>
              <p14:xfrm>
                <a:off x="8038437" y="3236925"/>
                <a:ext cx="205200" cy="92160"/>
              </p14:xfrm>
            </p:contentPart>
          </mc:Choice>
          <mc:Fallback xmlns="">
            <p:pic>
              <p:nvPicPr>
                <p:cNvPr id="160" name="Freihand 159">
                  <a:extLst>
                    <a:ext uri="{FF2B5EF4-FFF2-40B4-BE49-F238E27FC236}">
                      <a16:creationId xmlns:a16="http://schemas.microsoft.com/office/drawing/2014/main" id="{76882EB8-C4CB-4F0D-B4FB-D751A8EE76D4}"/>
                    </a:ext>
                  </a:extLst>
                </p:cNvPr>
                <p:cNvPicPr/>
                <p:nvPr/>
              </p:nvPicPr>
              <p:blipFill>
                <a:blip r:embed="rId267"/>
                <a:stretch>
                  <a:fillRect/>
                </a:stretch>
              </p:blipFill>
              <p:spPr>
                <a:xfrm>
                  <a:off x="8034117" y="3232605"/>
                  <a:ext cx="213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1" name="Freihand 160">
                  <a:extLst>
                    <a:ext uri="{FF2B5EF4-FFF2-40B4-BE49-F238E27FC236}">
                      <a16:creationId xmlns:a16="http://schemas.microsoft.com/office/drawing/2014/main" id="{7DD33ECE-4C98-4E3A-861C-8B1019857696}"/>
                    </a:ext>
                  </a:extLst>
                </p14:cNvPr>
                <p14:cNvContentPartPr/>
                <p14:nvPr/>
              </p14:nvContentPartPr>
              <p14:xfrm>
                <a:off x="8289717" y="3210645"/>
                <a:ext cx="136440" cy="214920"/>
              </p14:xfrm>
            </p:contentPart>
          </mc:Choice>
          <mc:Fallback xmlns="">
            <p:pic>
              <p:nvPicPr>
                <p:cNvPr id="161" name="Freihand 160">
                  <a:extLst>
                    <a:ext uri="{FF2B5EF4-FFF2-40B4-BE49-F238E27FC236}">
                      <a16:creationId xmlns:a16="http://schemas.microsoft.com/office/drawing/2014/main" id="{7DD33ECE-4C98-4E3A-861C-8B1019857696}"/>
                    </a:ext>
                  </a:extLst>
                </p:cNvPr>
                <p:cNvPicPr/>
                <p:nvPr/>
              </p:nvPicPr>
              <p:blipFill>
                <a:blip r:embed="rId269"/>
                <a:stretch>
                  <a:fillRect/>
                </a:stretch>
              </p:blipFill>
              <p:spPr>
                <a:xfrm>
                  <a:off x="8285397" y="3206325"/>
                  <a:ext cx="1450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2" name="Freihand 161">
                  <a:extLst>
                    <a:ext uri="{FF2B5EF4-FFF2-40B4-BE49-F238E27FC236}">
                      <a16:creationId xmlns:a16="http://schemas.microsoft.com/office/drawing/2014/main" id="{F37B0AD1-EB23-4091-9BCF-8E4BC10BD0BB}"/>
                    </a:ext>
                  </a:extLst>
                </p14:cNvPr>
                <p14:cNvContentPartPr/>
                <p14:nvPr/>
              </p14:nvContentPartPr>
              <p14:xfrm>
                <a:off x="8234277" y="3155565"/>
                <a:ext cx="50400" cy="5400"/>
              </p14:xfrm>
            </p:contentPart>
          </mc:Choice>
          <mc:Fallback xmlns="">
            <p:pic>
              <p:nvPicPr>
                <p:cNvPr id="162" name="Freihand 161">
                  <a:extLst>
                    <a:ext uri="{FF2B5EF4-FFF2-40B4-BE49-F238E27FC236}">
                      <a16:creationId xmlns:a16="http://schemas.microsoft.com/office/drawing/2014/main" id="{F37B0AD1-EB23-4091-9BCF-8E4BC10BD0BB}"/>
                    </a:ext>
                  </a:extLst>
                </p:cNvPr>
                <p:cNvPicPr/>
                <p:nvPr/>
              </p:nvPicPr>
              <p:blipFill>
                <a:blip r:embed="rId271"/>
                <a:stretch>
                  <a:fillRect/>
                </a:stretch>
              </p:blipFill>
              <p:spPr>
                <a:xfrm>
                  <a:off x="8229957" y="3151245"/>
                  <a:ext cx="59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3" name="Freihand 162">
                  <a:extLst>
                    <a:ext uri="{FF2B5EF4-FFF2-40B4-BE49-F238E27FC236}">
                      <a16:creationId xmlns:a16="http://schemas.microsoft.com/office/drawing/2014/main" id="{12012D95-0209-4337-BE92-5BEEF2C9A8CB}"/>
                    </a:ext>
                  </a:extLst>
                </p14:cNvPr>
                <p14:cNvContentPartPr/>
                <p14:nvPr/>
              </p14:nvContentPartPr>
              <p14:xfrm>
                <a:off x="8558277" y="3227205"/>
                <a:ext cx="174960" cy="55800"/>
              </p14:xfrm>
            </p:contentPart>
          </mc:Choice>
          <mc:Fallback xmlns="">
            <p:pic>
              <p:nvPicPr>
                <p:cNvPr id="163" name="Freihand 162">
                  <a:extLst>
                    <a:ext uri="{FF2B5EF4-FFF2-40B4-BE49-F238E27FC236}">
                      <a16:creationId xmlns:a16="http://schemas.microsoft.com/office/drawing/2014/main" id="{12012D95-0209-4337-BE92-5BEEF2C9A8CB}"/>
                    </a:ext>
                  </a:extLst>
                </p:cNvPr>
                <p:cNvPicPr/>
                <p:nvPr/>
              </p:nvPicPr>
              <p:blipFill>
                <a:blip r:embed="rId273"/>
                <a:stretch>
                  <a:fillRect/>
                </a:stretch>
              </p:blipFill>
              <p:spPr>
                <a:xfrm>
                  <a:off x="8553957" y="3222885"/>
                  <a:ext cx="183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4" name="Freihand 163">
                  <a:extLst>
                    <a:ext uri="{FF2B5EF4-FFF2-40B4-BE49-F238E27FC236}">
                      <a16:creationId xmlns:a16="http://schemas.microsoft.com/office/drawing/2014/main" id="{05D3A890-1FA9-47DB-BC32-00223E2D1BA3}"/>
                    </a:ext>
                  </a:extLst>
                </p14:cNvPr>
                <p14:cNvContentPartPr/>
                <p14:nvPr/>
              </p14:nvContentPartPr>
              <p14:xfrm>
                <a:off x="8754117" y="3242325"/>
                <a:ext cx="140400" cy="34920"/>
              </p14:xfrm>
            </p:contentPart>
          </mc:Choice>
          <mc:Fallback xmlns="">
            <p:pic>
              <p:nvPicPr>
                <p:cNvPr id="164" name="Freihand 163">
                  <a:extLst>
                    <a:ext uri="{FF2B5EF4-FFF2-40B4-BE49-F238E27FC236}">
                      <a16:creationId xmlns:a16="http://schemas.microsoft.com/office/drawing/2014/main" id="{05D3A890-1FA9-47DB-BC32-00223E2D1BA3}"/>
                    </a:ext>
                  </a:extLst>
                </p:cNvPr>
                <p:cNvPicPr/>
                <p:nvPr/>
              </p:nvPicPr>
              <p:blipFill>
                <a:blip r:embed="rId275"/>
                <a:stretch>
                  <a:fillRect/>
                </a:stretch>
              </p:blipFill>
              <p:spPr>
                <a:xfrm>
                  <a:off x="8749797" y="3238005"/>
                  <a:ext cx="149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5" name="Freihand 164">
                  <a:extLst>
                    <a:ext uri="{FF2B5EF4-FFF2-40B4-BE49-F238E27FC236}">
                      <a16:creationId xmlns:a16="http://schemas.microsoft.com/office/drawing/2014/main" id="{F88A9949-D715-4549-A8E9-D1B9B0B0D439}"/>
                    </a:ext>
                  </a:extLst>
                </p14:cNvPr>
                <p14:cNvContentPartPr/>
                <p14:nvPr/>
              </p14:nvContentPartPr>
              <p14:xfrm>
                <a:off x="8912517" y="3173925"/>
                <a:ext cx="90360" cy="78120"/>
              </p14:xfrm>
            </p:contentPart>
          </mc:Choice>
          <mc:Fallback xmlns="">
            <p:pic>
              <p:nvPicPr>
                <p:cNvPr id="165" name="Freihand 164">
                  <a:extLst>
                    <a:ext uri="{FF2B5EF4-FFF2-40B4-BE49-F238E27FC236}">
                      <a16:creationId xmlns:a16="http://schemas.microsoft.com/office/drawing/2014/main" id="{F88A9949-D715-4549-A8E9-D1B9B0B0D439}"/>
                    </a:ext>
                  </a:extLst>
                </p:cNvPr>
                <p:cNvPicPr/>
                <p:nvPr/>
              </p:nvPicPr>
              <p:blipFill>
                <a:blip r:embed="rId277"/>
                <a:stretch>
                  <a:fillRect/>
                </a:stretch>
              </p:blipFill>
              <p:spPr>
                <a:xfrm>
                  <a:off x="8908197" y="3169605"/>
                  <a:ext cx="99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6" name="Freihand 165">
                  <a:extLst>
                    <a:ext uri="{FF2B5EF4-FFF2-40B4-BE49-F238E27FC236}">
                      <a16:creationId xmlns:a16="http://schemas.microsoft.com/office/drawing/2014/main" id="{6A55FFBF-0DC2-42A1-96B0-92C39E9577F0}"/>
                    </a:ext>
                  </a:extLst>
                </p14:cNvPr>
                <p14:cNvContentPartPr/>
                <p14:nvPr/>
              </p14:nvContentPartPr>
              <p14:xfrm>
                <a:off x="8960757" y="3241245"/>
                <a:ext cx="36720" cy="31680"/>
              </p14:xfrm>
            </p:contentPart>
          </mc:Choice>
          <mc:Fallback xmlns="">
            <p:pic>
              <p:nvPicPr>
                <p:cNvPr id="166" name="Freihand 165">
                  <a:extLst>
                    <a:ext uri="{FF2B5EF4-FFF2-40B4-BE49-F238E27FC236}">
                      <a16:creationId xmlns:a16="http://schemas.microsoft.com/office/drawing/2014/main" id="{6A55FFBF-0DC2-42A1-96B0-92C39E9577F0}"/>
                    </a:ext>
                  </a:extLst>
                </p:cNvPr>
                <p:cNvPicPr/>
                <p:nvPr/>
              </p:nvPicPr>
              <p:blipFill>
                <a:blip r:embed="rId279"/>
                <a:stretch>
                  <a:fillRect/>
                </a:stretch>
              </p:blipFill>
              <p:spPr>
                <a:xfrm>
                  <a:off x="8956437" y="3236925"/>
                  <a:ext cx="45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 name="Freihand 166">
                  <a:extLst>
                    <a:ext uri="{FF2B5EF4-FFF2-40B4-BE49-F238E27FC236}">
                      <a16:creationId xmlns:a16="http://schemas.microsoft.com/office/drawing/2014/main" id="{2397F9B8-EA09-4AA9-8312-308251F816F0}"/>
                    </a:ext>
                  </a:extLst>
                </p14:cNvPr>
                <p14:cNvContentPartPr/>
                <p14:nvPr/>
              </p14:nvContentPartPr>
              <p14:xfrm>
                <a:off x="9011877" y="3131805"/>
                <a:ext cx="315720" cy="136440"/>
              </p14:xfrm>
            </p:contentPart>
          </mc:Choice>
          <mc:Fallback xmlns="">
            <p:pic>
              <p:nvPicPr>
                <p:cNvPr id="167" name="Freihand 166">
                  <a:extLst>
                    <a:ext uri="{FF2B5EF4-FFF2-40B4-BE49-F238E27FC236}">
                      <a16:creationId xmlns:a16="http://schemas.microsoft.com/office/drawing/2014/main" id="{2397F9B8-EA09-4AA9-8312-308251F816F0}"/>
                    </a:ext>
                  </a:extLst>
                </p:cNvPr>
                <p:cNvPicPr/>
                <p:nvPr/>
              </p:nvPicPr>
              <p:blipFill>
                <a:blip r:embed="rId281"/>
                <a:stretch>
                  <a:fillRect/>
                </a:stretch>
              </p:blipFill>
              <p:spPr>
                <a:xfrm>
                  <a:off x="9007557" y="3127485"/>
                  <a:ext cx="32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FD3310B5-1EDB-4D7E-B175-FDB922337C6F}"/>
                    </a:ext>
                  </a:extLst>
                </p14:cNvPr>
                <p14:cNvContentPartPr/>
                <p14:nvPr/>
              </p14:nvContentPartPr>
              <p14:xfrm>
                <a:off x="6489717" y="3651645"/>
                <a:ext cx="103680" cy="132480"/>
              </p14:xfrm>
            </p:contentPart>
          </mc:Choice>
          <mc:Fallback xmlns="">
            <p:pic>
              <p:nvPicPr>
                <p:cNvPr id="169" name="Freihand 168">
                  <a:extLst>
                    <a:ext uri="{FF2B5EF4-FFF2-40B4-BE49-F238E27FC236}">
                      <a16:creationId xmlns:a16="http://schemas.microsoft.com/office/drawing/2014/main" id="{FD3310B5-1EDB-4D7E-B175-FDB922337C6F}"/>
                    </a:ext>
                  </a:extLst>
                </p:cNvPr>
                <p:cNvPicPr/>
                <p:nvPr/>
              </p:nvPicPr>
              <p:blipFill>
                <a:blip r:embed="rId283"/>
                <a:stretch>
                  <a:fillRect/>
                </a:stretch>
              </p:blipFill>
              <p:spPr>
                <a:xfrm>
                  <a:off x="6485397" y="3647325"/>
                  <a:ext cx="112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7ABF2E75-3866-48C2-ADCC-C9C802851D15}"/>
                    </a:ext>
                  </a:extLst>
                </p14:cNvPr>
                <p14:cNvContentPartPr/>
                <p14:nvPr/>
              </p14:nvContentPartPr>
              <p14:xfrm>
                <a:off x="6616077" y="3621405"/>
                <a:ext cx="52920" cy="134640"/>
              </p14:xfrm>
            </p:contentPart>
          </mc:Choice>
          <mc:Fallback xmlns="">
            <p:pic>
              <p:nvPicPr>
                <p:cNvPr id="170" name="Freihand 169">
                  <a:extLst>
                    <a:ext uri="{FF2B5EF4-FFF2-40B4-BE49-F238E27FC236}">
                      <a16:creationId xmlns:a16="http://schemas.microsoft.com/office/drawing/2014/main" id="{7ABF2E75-3866-48C2-ADCC-C9C802851D15}"/>
                    </a:ext>
                  </a:extLst>
                </p:cNvPr>
                <p:cNvPicPr/>
                <p:nvPr/>
              </p:nvPicPr>
              <p:blipFill>
                <a:blip r:embed="rId285"/>
                <a:stretch>
                  <a:fillRect/>
                </a:stretch>
              </p:blipFill>
              <p:spPr>
                <a:xfrm>
                  <a:off x="6611757" y="3617085"/>
                  <a:ext cx="61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21D05A14-AB1B-405A-BCD4-ACE13A76D5BE}"/>
                    </a:ext>
                  </a:extLst>
                </p14:cNvPr>
                <p14:cNvContentPartPr/>
                <p14:nvPr/>
              </p14:nvContentPartPr>
              <p14:xfrm>
                <a:off x="6710397" y="3678285"/>
                <a:ext cx="85680" cy="26640"/>
              </p14:xfrm>
            </p:contentPart>
          </mc:Choice>
          <mc:Fallback xmlns="">
            <p:pic>
              <p:nvPicPr>
                <p:cNvPr id="171" name="Freihand 170">
                  <a:extLst>
                    <a:ext uri="{FF2B5EF4-FFF2-40B4-BE49-F238E27FC236}">
                      <a16:creationId xmlns:a16="http://schemas.microsoft.com/office/drawing/2014/main" id="{21D05A14-AB1B-405A-BCD4-ACE13A76D5BE}"/>
                    </a:ext>
                  </a:extLst>
                </p:cNvPr>
                <p:cNvPicPr/>
                <p:nvPr/>
              </p:nvPicPr>
              <p:blipFill>
                <a:blip r:embed="rId287"/>
                <a:stretch>
                  <a:fillRect/>
                </a:stretch>
              </p:blipFill>
              <p:spPr>
                <a:xfrm>
                  <a:off x="6706077" y="3673965"/>
                  <a:ext cx="94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127EB029-2CB1-42CA-88CE-9A8DE47C8075}"/>
                    </a:ext>
                  </a:extLst>
                </p14:cNvPr>
                <p14:cNvContentPartPr/>
                <p14:nvPr/>
              </p14:nvContentPartPr>
              <p14:xfrm>
                <a:off x="6752517" y="3659205"/>
                <a:ext cx="77760" cy="131400"/>
              </p14:xfrm>
            </p:contentPart>
          </mc:Choice>
          <mc:Fallback xmlns="">
            <p:pic>
              <p:nvPicPr>
                <p:cNvPr id="172" name="Freihand 171">
                  <a:extLst>
                    <a:ext uri="{FF2B5EF4-FFF2-40B4-BE49-F238E27FC236}">
                      <a16:creationId xmlns:a16="http://schemas.microsoft.com/office/drawing/2014/main" id="{127EB029-2CB1-42CA-88CE-9A8DE47C8075}"/>
                    </a:ext>
                  </a:extLst>
                </p:cNvPr>
                <p:cNvPicPr/>
                <p:nvPr/>
              </p:nvPicPr>
              <p:blipFill>
                <a:blip r:embed="rId289"/>
                <a:stretch>
                  <a:fillRect/>
                </a:stretch>
              </p:blipFill>
              <p:spPr>
                <a:xfrm>
                  <a:off x="6748197" y="3654885"/>
                  <a:ext cx="86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Freihand 172">
                  <a:extLst>
                    <a:ext uri="{FF2B5EF4-FFF2-40B4-BE49-F238E27FC236}">
                      <a16:creationId xmlns:a16="http://schemas.microsoft.com/office/drawing/2014/main" id="{B4DF3912-6B08-4046-A152-B3455CA93D41}"/>
                    </a:ext>
                  </a:extLst>
                </p14:cNvPr>
                <p14:cNvContentPartPr/>
                <p14:nvPr/>
              </p14:nvContentPartPr>
              <p14:xfrm>
                <a:off x="6933597" y="3645165"/>
                <a:ext cx="64800" cy="72000"/>
              </p14:xfrm>
            </p:contentPart>
          </mc:Choice>
          <mc:Fallback xmlns="">
            <p:pic>
              <p:nvPicPr>
                <p:cNvPr id="173" name="Freihand 172">
                  <a:extLst>
                    <a:ext uri="{FF2B5EF4-FFF2-40B4-BE49-F238E27FC236}">
                      <a16:creationId xmlns:a16="http://schemas.microsoft.com/office/drawing/2014/main" id="{B4DF3912-6B08-4046-A152-B3455CA93D41}"/>
                    </a:ext>
                  </a:extLst>
                </p:cNvPr>
                <p:cNvPicPr/>
                <p:nvPr/>
              </p:nvPicPr>
              <p:blipFill>
                <a:blip r:embed="rId291"/>
                <a:stretch>
                  <a:fillRect/>
                </a:stretch>
              </p:blipFill>
              <p:spPr>
                <a:xfrm>
                  <a:off x="6929277" y="3640845"/>
                  <a:ext cx="73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 name="Freihand 173">
                  <a:extLst>
                    <a:ext uri="{FF2B5EF4-FFF2-40B4-BE49-F238E27FC236}">
                      <a16:creationId xmlns:a16="http://schemas.microsoft.com/office/drawing/2014/main" id="{86A5E65A-FA27-455E-AF06-7D276C5A33B5}"/>
                    </a:ext>
                  </a:extLst>
                </p14:cNvPr>
                <p14:cNvContentPartPr/>
                <p14:nvPr/>
              </p14:nvContentPartPr>
              <p14:xfrm>
                <a:off x="6951237" y="3577485"/>
                <a:ext cx="360" cy="360"/>
              </p14:xfrm>
            </p:contentPart>
          </mc:Choice>
          <mc:Fallback xmlns="">
            <p:pic>
              <p:nvPicPr>
                <p:cNvPr id="174" name="Freihand 173">
                  <a:extLst>
                    <a:ext uri="{FF2B5EF4-FFF2-40B4-BE49-F238E27FC236}">
                      <a16:creationId xmlns:a16="http://schemas.microsoft.com/office/drawing/2014/main" id="{86A5E65A-FA27-455E-AF06-7D276C5A33B5}"/>
                    </a:ext>
                  </a:extLst>
                </p:cNvPr>
                <p:cNvPicPr/>
                <p:nvPr/>
              </p:nvPicPr>
              <p:blipFill>
                <a:blip r:embed="rId80"/>
                <a:stretch>
                  <a:fillRect/>
                </a:stretch>
              </p:blipFill>
              <p:spPr>
                <a:xfrm>
                  <a:off x="6946917" y="3573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5" name="Freihand 174">
                  <a:extLst>
                    <a:ext uri="{FF2B5EF4-FFF2-40B4-BE49-F238E27FC236}">
                      <a16:creationId xmlns:a16="http://schemas.microsoft.com/office/drawing/2014/main" id="{35A06C51-14B6-485F-A66C-05C4E68AAC5C}"/>
                    </a:ext>
                  </a:extLst>
                </p14:cNvPr>
                <p14:cNvContentPartPr/>
                <p14:nvPr/>
              </p14:nvContentPartPr>
              <p14:xfrm>
                <a:off x="6974637" y="3605565"/>
                <a:ext cx="69120" cy="164160"/>
              </p14:xfrm>
            </p:contentPart>
          </mc:Choice>
          <mc:Fallback xmlns="">
            <p:pic>
              <p:nvPicPr>
                <p:cNvPr id="175" name="Freihand 174">
                  <a:extLst>
                    <a:ext uri="{FF2B5EF4-FFF2-40B4-BE49-F238E27FC236}">
                      <a16:creationId xmlns:a16="http://schemas.microsoft.com/office/drawing/2014/main" id="{35A06C51-14B6-485F-A66C-05C4E68AAC5C}"/>
                    </a:ext>
                  </a:extLst>
                </p:cNvPr>
                <p:cNvPicPr/>
                <p:nvPr/>
              </p:nvPicPr>
              <p:blipFill>
                <a:blip r:embed="rId294"/>
                <a:stretch>
                  <a:fillRect/>
                </a:stretch>
              </p:blipFill>
              <p:spPr>
                <a:xfrm>
                  <a:off x="6970317" y="3601245"/>
                  <a:ext cx="77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6" name="Freihand 175">
                  <a:extLst>
                    <a:ext uri="{FF2B5EF4-FFF2-40B4-BE49-F238E27FC236}">
                      <a16:creationId xmlns:a16="http://schemas.microsoft.com/office/drawing/2014/main" id="{D4A582FF-A306-46F7-84E4-CAD4EC5536B7}"/>
                    </a:ext>
                  </a:extLst>
                </p14:cNvPr>
                <p14:cNvContentPartPr/>
                <p14:nvPr/>
              </p14:nvContentPartPr>
              <p14:xfrm>
                <a:off x="6531837" y="3583605"/>
                <a:ext cx="18360" cy="55440"/>
              </p14:xfrm>
            </p:contentPart>
          </mc:Choice>
          <mc:Fallback xmlns="">
            <p:pic>
              <p:nvPicPr>
                <p:cNvPr id="176" name="Freihand 175">
                  <a:extLst>
                    <a:ext uri="{FF2B5EF4-FFF2-40B4-BE49-F238E27FC236}">
                      <a16:creationId xmlns:a16="http://schemas.microsoft.com/office/drawing/2014/main" id="{D4A582FF-A306-46F7-84E4-CAD4EC5536B7}"/>
                    </a:ext>
                  </a:extLst>
                </p:cNvPr>
                <p:cNvPicPr/>
                <p:nvPr/>
              </p:nvPicPr>
              <p:blipFill>
                <a:blip r:embed="rId296"/>
                <a:stretch>
                  <a:fillRect/>
                </a:stretch>
              </p:blipFill>
              <p:spPr>
                <a:xfrm>
                  <a:off x="6527517" y="3579285"/>
                  <a:ext cx="27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7" name="Freihand 176">
                  <a:extLst>
                    <a:ext uri="{FF2B5EF4-FFF2-40B4-BE49-F238E27FC236}">
                      <a16:creationId xmlns:a16="http://schemas.microsoft.com/office/drawing/2014/main" id="{F39D0C48-9784-4038-AD6C-401416C3B52B}"/>
                    </a:ext>
                  </a:extLst>
                </p14:cNvPr>
                <p14:cNvContentPartPr/>
                <p14:nvPr/>
              </p14:nvContentPartPr>
              <p14:xfrm>
                <a:off x="6485037" y="3572445"/>
                <a:ext cx="98280" cy="78480"/>
              </p14:xfrm>
            </p:contentPart>
          </mc:Choice>
          <mc:Fallback xmlns="">
            <p:pic>
              <p:nvPicPr>
                <p:cNvPr id="177" name="Freihand 176">
                  <a:extLst>
                    <a:ext uri="{FF2B5EF4-FFF2-40B4-BE49-F238E27FC236}">
                      <a16:creationId xmlns:a16="http://schemas.microsoft.com/office/drawing/2014/main" id="{F39D0C48-9784-4038-AD6C-401416C3B52B}"/>
                    </a:ext>
                  </a:extLst>
                </p:cNvPr>
                <p:cNvPicPr/>
                <p:nvPr/>
              </p:nvPicPr>
              <p:blipFill>
                <a:blip r:embed="rId298"/>
                <a:stretch>
                  <a:fillRect/>
                </a:stretch>
              </p:blipFill>
              <p:spPr>
                <a:xfrm>
                  <a:off x="6480717" y="3568125"/>
                  <a:ext cx="106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9" name="Freihand 178">
                  <a:extLst>
                    <a:ext uri="{FF2B5EF4-FFF2-40B4-BE49-F238E27FC236}">
                      <a16:creationId xmlns:a16="http://schemas.microsoft.com/office/drawing/2014/main" id="{67D3A67F-280F-4D3F-97DD-674C2F66342B}"/>
                    </a:ext>
                  </a:extLst>
                </p14:cNvPr>
                <p14:cNvContentPartPr/>
                <p14:nvPr/>
              </p14:nvContentPartPr>
              <p14:xfrm>
                <a:off x="6898317" y="3537525"/>
                <a:ext cx="74160" cy="5400"/>
              </p14:xfrm>
            </p:contentPart>
          </mc:Choice>
          <mc:Fallback xmlns="">
            <p:pic>
              <p:nvPicPr>
                <p:cNvPr id="179" name="Freihand 178">
                  <a:extLst>
                    <a:ext uri="{FF2B5EF4-FFF2-40B4-BE49-F238E27FC236}">
                      <a16:creationId xmlns:a16="http://schemas.microsoft.com/office/drawing/2014/main" id="{67D3A67F-280F-4D3F-97DD-674C2F66342B}"/>
                    </a:ext>
                  </a:extLst>
                </p:cNvPr>
                <p:cNvPicPr/>
                <p:nvPr/>
              </p:nvPicPr>
              <p:blipFill>
                <a:blip r:embed="rId300"/>
                <a:stretch>
                  <a:fillRect/>
                </a:stretch>
              </p:blipFill>
              <p:spPr>
                <a:xfrm>
                  <a:off x="6893997" y="3533205"/>
                  <a:ext cx="82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0" name="Freihand 179">
                  <a:extLst>
                    <a:ext uri="{FF2B5EF4-FFF2-40B4-BE49-F238E27FC236}">
                      <a16:creationId xmlns:a16="http://schemas.microsoft.com/office/drawing/2014/main" id="{18CB4D2A-5B4B-4903-80B8-AE284B38801D}"/>
                    </a:ext>
                  </a:extLst>
                </p14:cNvPr>
                <p14:cNvContentPartPr/>
                <p14:nvPr/>
              </p14:nvContentPartPr>
              <p14:xfrm>
                <a:off x="6738117" y="3551925"/>
                <a:ext cx="44640" cy="9720"/>
              </p14:xfrm>
            </p:contentPart>
          </mc:Choice>
          <mc:Fallback xmlns="">
            <p:pic>
              <p:nvPicPr>
                <p:cNvPr id="180" name="Freihand 179">
                  <a:extLst>
                    <a:ext uri="{FF2B5EF4-FFF2-40B4-BE49-F238E27FC236}">
                      <a16:creationId xmlns:a16="http://schemas.microsoft.com/office/drawing/2014/main" id="{18CB4D2A-5B4B-4903-80B8-AE284B38801D}"/>
                    </a:ext>
                  </a:extLst>
                </p:cNvPr>
                <p:cNvPicPr/>
                <p:nvPr/>
              </p:nvPicPr>
              <p:blipFill>
                <a:blip r:embed="rId302"/>
                <a:stretch>
                  <a:fillRect/>
                </a:stretch>
              </p:blipFill>
              <p:spPr>
                <a:xfrm>
                  <a:off x="6733797" y="3547605"/>
                  <a:ext cx="53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2" name="Freihand 181">
                  <a:extLst>
                    <a:ext uri="{FF2B5EF4-FFF2-40B4-BE49-F238E27FC236}">
                      <a16:creationId xmlns:a16="http://schemas.microsoft.com/office/drawing/2014/main" id="{16F227AA-54C2-4C12-9722-AF08D9952F1A}"/>
                    </a:ext>
                  </a:extLst>
                </p14:cNvPr>
                <p14:cNvContentPartPr/>
                <p14:nvPr/>
              </p14:nvContentPartPr>
              <p14:xfrm>
                <a:off x="6751797" y="3499365"/>
                <a:ext cx="24480" cy="95040"/>
              </p14:xfrm>
            </p:contentPart>
          </mc:Choice>
          <mc:Fallback xmlns="">
            <p:pic>
              <p:nvPicPr>
                <p:cNvPr id="182" name="Freihand 181">
                  <a:extLst>
                    <a:ext uri="{FF2B5EF4-FFF2-40B4-BE49-F238E27FC236}">
                      <a16:creationId xmlns:a16="http://schemas.microsoft.com/office/drawing/2014/main" id="{16F227AA-54C2-4C12-9722-AF08D9952F1A}"/>
                    </a:ext>
                  </a:extLst>
                </p:cNvPr>
                <p:cNvPicPr/>
                <p:nvPr/>
              </p:nvPicPr>
              <p:blipFill>
                <a:blip r:embed="rId304"/>
                <a:stretch>
                  <a:fillRect/>
                </a:stretch>
              </p:blipFill>
              <p:spPr>
                <a:xfrm>
                  <a:off x="6747477" y="3495045"/>
                  <a:ext cx="33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3" name="Freihand 182">
                  <a:extLst>
                    <a:ext uri="{FF2B5EF4-FFF2-40B4-BE49-F238E27FC236}">
                      <a16:creationId xmlns:a16="http://schemas.microsoft.com/office/drawing/2014/main" id="{A8D66319-7B5E-4018-9928-59451C3CC7D7}"/>
                    </a:ext>
                  </a:extLst>
                </p14:cNvPr>
                <p14:cNvContentPartPr/>
                <p14:nvPr/>
              </p14:nvContentPartPr>
              <p14:xfrm>
                <a:off x="6707157" y="3545445"/>
                <a:ext cx="93960" cy="23760"/>
              </p14:xfrm>
            </p:contentPart>
          </mc:Choice>
          <mc:Fallback xmlns="">
            <p:pic>
              <p:nvPicPr>
                <p:cNvPr id="183" name="Freihand 182">
                  <a:extLst>
                    <a:ext uri="{FF2B5EF4-FFF2-40B4-BE49-F238E27FC236}">
                      <a16:creationId xmlns:a16="http://schemas.microsoft.com/office/drawing/2014/main" id="{A8D66319-7B5E-4018-9928-59451C3CC7D7}"/>
                    </a:ext>
                  </a:extLst>
                </p:cNvPr>
                <p:cNvPicPr/>
                <p:nvPr/>
              </p:nvPicPr>
              <p:blipFill>
                <a:blip r:embed="rId306"/>
                <a:stretch>
                  <a:fillRect/>
                </a:stretch>
              </p:blipFill>
              <p:spPr>
                <a:xfrm>
                  <a:off x="6702837" y="3541125"/>
                  <a:ext cx="102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0" name="Freihand 199">
                  <a:extLst>
                    <a:ext uri="{FF2B5EF4-FFF2-40B4-BE49-F238E27FC236}">
                      <a16:creationId xmlns:a16="http://schemas.microsoft.com/office/drawing/2014/main" id="{2209BB37-6F20-4FB7-8025-402C64DB6498}"/>
                    </a:ext>
                  </a:extLst>
                </p14:cNvPr>
                <p14:cNvContentPartPr/>
                <p14:nvPr/>
              </p14:nvContentPartPr>
              <p14:xfrm>
                <a:off x="7136277" y="3683325"/>
                <a:ext cx="144000" cy="24840"/>
              </p14:xfrm>
            </p:contentPart>
          </mc:Choice>
          <mc:Fallback xmlns="">
            <p:pic>
              <p:nvPicPr>
                <p:cNvPr id="200" name="Freihand 199">
                  <a:extLst>
                    <a:ext uri="{FF2B5EF4-FFF2-40B4-BE49-F238E27FC236}">
                      <a16:creationId xmlns:a16="http://schemas.microsoft.com/office/drawing/2014/main" id="{2209BB37-6F20-4FB7-8025-402C64DB6498}"/>
                    </a:ext>
                  </a:extLst>
                </p:cNvPr>
                <p:cNvPicPr/>
                <p:nvPr/>
              </p:nvPicPr>
              <p:blipFill>
                <a:blip r:embed="rId308"/>
                <a:stretch>
                  <a:fillRect/>
                </a:stretch>
              </p:blipFill>
              <p:spPr>
                <a:xfrm>
                  <a:off x="7131957" y="3679005"/>
                  <a:ext cx="152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1" name="Freihand 200">
                  <a:extLst>
                    <a:ext uri="{FF2B5EF4-FFF2-40B4-BE49-F238E27FC236}">
                      <a16:creationId xmlns:a16="http://schemas.microsoft.com/office/drawing/2014/main" id="{192983F5-4AC7-451F-AA2F-7F36D804930C}"/>
                    </a:ext>
                  </a:extLst>
                </p14:cNvPr>
                <p14:cNvContentPartPr/>
                <p14:nvPr/>
              </p14:nvContentPartPr>
              <p14:xfrm>
                <a:off x="7085517" y="3632925"/>
                <a:ext cx="159840" cy="125640"/>
              </p14:xfrm>
            </p:contentPart>
          </mc:Choice>
          <mc:Fallback xmlns="">
            <p:pic>
              <p:nvPicPr>
                <p:cNvPr id="201" name="Freihand 200">
                  <a:extLst>
                    <a:ext uri="{FF2B5EF4-FFF2-40B4-BE49-F238E27FC236}">
                      <a16:creationId xmlns:a16="http://schemas.microsoft.com/office/drawing/2014/main" id="{192983F5-4AC7-451F-AA2F-7F36D804930C}"/>
                    </a:ext>
                  </a:extLst>
                </p:cNvPr>
                <p:cNvPicPr/>
                <p:nvPr/>
              </p:nvPicPr>
              <p:blipFill>
                <a:blip r:embed="rId310"/>
                <a:stretch>
                  <a:fillRect/>
                </a:stretch>
              </p:blipFill>
              <p:spPr>
                <a:xfrm>
                  <a:off x="7081197" y="3628605"/>
                  <a:ext cx="168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3" name="Freihand 202">
                  <a:extLst>
                    <a:ext uri="{FF2B5EF4-FFF2-40B4-BE49-F238E27FC236}">
                      <a16:creationId xmlns:a16="http://schemas.microsoft.com/office/drawing/2014/main" id="{6A26B586-489F-4E84-BB58-72D63E3489CD}"/>
                    </a:ext>
                  </a:extLst>
                </p14:cNvPr>
                <p14:cNvContentPartPr/>
                <p14:nvPr/>
              </p14:nvContentPartPr>
              <p14:xfrm>
                <a:off x="7430757" y="3629685"/>
                <a:ext cx="198720" cy="134640"/>
              </p14:xfrm>
            </p:contentPart>
          </mc:Choice>
          <mc:Fallback xmlns="">
            <p:pic>
              <p:nvPicPr>
                <p:cNvPr id="203" name="Freihand 202">
                  <a:extLst>
                    <a:ext uri="{FF2B5EF4-FFF2-40B4-BE49-F238E27FC236}">
                      <a16:creationId xmlns:a16="http://schemas.microsoft.com/office/drawing/2014/main" id="{6A26B586-489F-4E84-BB58-72D63E3489CD}"/>
                    </a:ext>
                  </a:extLst>
                </p:cNvPr>
                <p:cNvPicPr/>
                <p:nvPr/>
              </p:nvPicPr>
              <p:blipFill>
                <a:blip r:embed="rId312"/>
                <a:stretch>
                  <a:fillRect/>
                </a:stretch>
              </p:blipFill>
              <p:spPr>
                <a:xfrm>
                  <a:off x="7426437" y="3625365"/>
                  <a:ext cx="207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5" name="Freihand 204">
                  <a:extLst>
                    <a:ext uri="{FF2B5EF4-FFF2-40B4-BE49-F238E27FC236}">
                      <a16:creationId xmlns:a16="http://schemas.microsoft.com/office/drawing/2014/main" id="{DFB1C1FC-194E-4F3E-BAD8-439DC69D45FF}"/>
                    </a:ext>
                  </a:extLst>
                </p14:cNvPr>
                <p14:cNvContentPartPr/>
                <p14:nvPr/>
              </p14:nvContentPartPr>
              <p14:xfrm>
                <a:off x="7657557" y="3660645"/>
                <a:ext cx="167400" cy="68760"/>
              </p14:xfrm>
            </p:contentPart>
          </mc:Choice>
          <mc:Fallback xmlns="">
            <p:pic>
              <p:nvPicPr>
                <p:cNvPr id="205" name="Freihand 204">
                  <a:extLst>
                    <a:ext uri="{FF2B5EF4-FFF2-40B4-BE49-F238E27FC236}">
                      <a16:creationId xmlns:a16="http://schemas.microsoft.com/office/drawing/2014/main" id="{DFB1C1FC-194E-4F3E-BAD8-439DC69D45FF}"/>
                    </a:ext>
                  </a:extLst>
                </p:cNvPr>
                <p:cNvPicPr/>
                <p:nvPr/>
              </p:nvPicPr>
              <p:blipFill>
                <a:blip r:embed="rId314"/>
                <a:stretch>
                  <a:fillRect/>
                </a:stretch>
              </p:blipFill>
              <p:spPr>
                <a:xfrm>
                  <a:off x="7653237" y="3656325"/>
                  <a:ext cx="176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6" name="Freihand 205">
                  <a:extLst>
                    <a:ext uri="{FF2B5EF4-FFF2-40B4-BE49-F238E27FC236}">
                      <a16:creationId xmlns:a16="http://schemas.microsoft.com/office/drawing/2014/main" id="{0408AC54-97BA-4A40-9A90-E23DA275EA56}"/>
                    </a:ext>
                  </a:extLst>
                </p14:cNvPr>
                <p14:cNvContentPartPr/>
                <p14:nvPr/>
              </p14:nvContentPartPr>
              <p14:xfrm>
                <a:off x="7870677" y="3635085"/>
                <a:ext cx="82080" cy="83520"/>
              </p14:xfrm>
            </p:contentPart>
          </mc:Choice>
          <mc:Fallback xmlns="">
            <p:pic>
              <p:nvPicPr>
                <p:cNvPr id="206" name="Freihand 205">
                  <a:extLst>
                    <a:ext uri="{FF2B5EF4-FFF2-40B4-BE49-F238E27FC236}">
                      <a16:creationId xmlns:a16="http://schemas.microsoft.com/office/drawing/2014/main" id="{0408AC54-97BA-4A40-9A90-E23DA275EA56}"/>
                    </a:ext>
                  </a:extLst>
                </p:cNvPr>
                <p:cNvPicPr/>
                <p:nvPr/>
              </p:nvPicPr>
              <p:blipFill>
                <a:blip r:embed="rId316"/>
                <a:stretch>
                  <a:fillRect/>
                </a:stretch>
              </p:blipFill>
              <p:spPr>
                <a:xfrm>
                  <a:off x="7866357" y="3630765"/>
                  <a:ext cx="90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7" name="Freihand 206">
                  <a:extLst>
                    <a:ext uri="{FF2B5EF4-FFF2-40B4-BE49-F238E27FC236}">
                      <a16:creationId xmlns:a16="http://schemas.microsoft.com/office/drawing/2014/main" id="{C22D28D2-B4BA-4949-B8F7-202077EFC5E1}"/>
                    </a:ext>
                  </a:extLst>
                </p14:cNvPr>
                <p14:cNvContentPartPr/>
                <p14:nvPr/>
              </p14:nvContentPartPr>
              <p14:xfrm>
                <a:off x="7973277" y="3548325"/>
                <a:ext cx="162720" cy="153360"/>
              </p14:xfrm>
            </p:contentPart>
          </mc:Choice>
          <mc:Fallback xmlns="">
            <p:pic>
              <p:nvPicPr>
                <p:cNvPr id="207" name="Freihand 206">
                  <a:extLst>
                    <a:ext uri="{FF2B5EF4-FFF2-40B4-BE49-F238E27FC236}">
                      <a16:creationId xmlns:a16="http://schemas.microsoft.com/office/drawing/2014/main" id="{C22D28D2-B4BA-4949-B8F7-202077EFC5E1}"/>
                    </a:ext>
                  </a:extLst>
                </p:cNvPr>
                <p:cNvPicPr/>
                <p:nvPr/>
              </p:nvPicPr>
              <p:blipFill>
                <a:blip r:embed="rId318"/>
                <a:stretch>
                  <a:fillRect/>
                </a:stretch>
              </p:blipFill>
              <p:spPr>
                <a:xfrm>
                  <a:off x="7968957" y="3544005"/>
                  <a:ext cx="171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8" name="Freihand 207">
                  <a:extLst>
                    <a:ext uri="{FF2B5EF4-FFF2-40B4-BE49-F238E27FC236}">
                      <a16:creationId xmlns:a16="http://schemas.microsoft.com/office/drawing/2014/main" id="{0B7BC654-580B-4517-8889-933B590648D9}"/>
                    </a:ext>
                  </a:extLst>
                </p14:cNvPr>
                <p14:cNvContentPartPr/>
                <p14:nvPr/>
              </p14:nvContentPartPr>
              <p14:xfrm>
                <a:off x="7936917" y="3581085"/>
                <a:ext cx="77400" cy="360"/>
              </p14:xfrm>
            </p:contentPart>
          </mc:Choice>
          <mc:Fallback xmlns="">
            <p:pic>
              <p:nvPicPr>
                <p:cNvPr id="208" name="Freihand 207">
                  <a:extLst>
                    <a:ext uri="{FF2B5EF4-FFF2-40B4-BE49-F238E27FC236}">
                      <a16:creationId xmlns:a16="http://schemas.microsoft.com/office/drawing/2014/main" id="{0B7BC654-580B-4517-8889-933B590648D9}"/>
                    </a:ext>
                  </a:extLst>
                </p:cNvPr>
                <p:cNvPicPr/>
                <p:nvPr/>
              </p:nvPicPr>
              <p:blipFill>
                <a:blip r:embed="rId320"/>
                <a:stretch>
                  <a:fillRect/>
                </a:stretch>
              </p:blipFill>
              <p:spPr>
                <a:xfrm>
                  <a:off x="7932597" y="3576765"/>
                  <a:ext cx="86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0" name="Freihand 209">
                  <a:extLst>
                    <a:ext uri="{FF2B5EF4-FFF2-40B4-BE49-F238E27FC236}">
                      <a16:creationId xmlns:a16="http://schemas.microsoft.com/office/drawing/2014/main" id="{FC0619BC-94F5-4F91-B0BA-726C4D1A2532}"/>
                    </a:ext>
                  </a:extLst>
                </p14:cNvPr>
                <p14:cNvContentPartPr/>
                <p14:nvPr/>
              </p14:nvContentPartPr>
              <p14:xfrm>
                <a:off x="7966797" y="3588285"/>
                <a:ext cx="114120" cy="93240"/>
              </p14:xfrm>
            </p:contentPart>
          </mc:Choice>
          <mc:Fallback xmlns="">
            <p:pic>
              <p:nvPicPr>
                <p:cNvPr id="210" name="Freihand 209">
                  <a:extLst>
                    <a:ext uri="{FF2B5EF4-FFF2-40B4-BE49-F238E27FC236}">
                      <a16:creationId xmlns:a16="http://schemas.microsoft.com/office/drawing/2014/main" id="{FC0619BC-94F5-4F91-B0BA-726C4D1A2532}"/>
                    </a:ext>
                  </a:extLst>
                </p:cNvPr>
                <p:cNvPicPr/>
                <p:nvPr/>
              </p:nvPicPr>
              <p:blipFill>
                <a:blip r:embed="rId322"/>
                <a:stretch>
                  <a:fillRect/>
                </a:stretch>
              </p:blipFill>
              <p:spPr>
                <a:xfrm>
                  <a:off x="7962477" y="3583965"/>
                  <a:ext cx="122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1" name="Freihand 210">
                  <a:extLst>
                    <a:ext uri="{FF2B5EF4-FFF2-40B4-BE49-F238E27FC236}">
                      <a16:creationId xmlns:a16="http://schemas.microsoft.com/office/drawing/2014/main" id="{FBEA9005-E57C-4390-AF9D-A6E3ACB8B040}"/>
                    </a:ext>
                  </a:extLst>
                </p14:cNvPr>
                <p14:cNvContentPartPr/>
                <p14:nvPr/>
              </p14:nvContentPartPr>
              <p14:xfrm>
                <a:off x="8033757" y="3612045"/>
                <a:ext cx="62640" cy="191160"/>
              </p14:xfrm>
            </p:contentPart>
          </mc:Choice>
          <mc:Fallback xmlns="">
            <p:pic>
              <p:nvPicPr>
                <p:cNvPr id="211" name="Freihand 210">
                  <a:extLst>
                    <a:ext uri="{FF2B5EF4-FFF2-40B4-BE49-F238E27FC236}">
                      <a16:creationId xmlns:a16="http://schemas.microsoft.com/office/drawing/2014/main" id="{FBEA9005-E57C-4390-AF9D-A6E3ACB8B040}"/>
                    </a:ext>
                  </a:extLst>
                </p:cNvPr>
                <p:cNvPicPr/>
                <p:nvPr/>
              </p:nvPicPr>
              <p:blipFill>
                <a:blip r:embed="rId324"/>
                <a:stretch>
                  <a:fillRect/>
                </a:stretch>
              </p:blipFill>
              <p:spPr>
                <a:xfrm>
                  <a:off x="8029437" y="3607725"/>
                  <a:ext cx="71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2" name="Freihand 211">
                  <a:extLst>
                    <a:ext uri="{FF2B5EF4-FFF2-40B4-BE49-F238E27FC236}">
                      <a16:creationId xmlns:a16="http://schemas.microsoft.com/office/drawing/2014/main" id="{9E22A3EB-E03B-46EF-A731-83283C4EEE52}"/>
                    </a:ext>
                  </a:extLst>
                </p14:cNvPr>
                <p14:cNvContentPartPr/>
                <p14:nvPr/>
              </p14:nvContentPartPr>
              <p14:xfrm>
                <a:off x="8210157" y="3592245"/>
                <a:ext cx="216720" cy="90360"/>
              </p14:xfrm>
            </p:contentPart>
          </mc:Choice>
          <mc:Fallback xmlns="">
            <p:pic>
              <p:nvPicPr>
                <p:cNvPr id="212" name="Freihand 211">
                  <a:extLst>
                    <a:ext uri="{FF2B5EF4-FFF2-40B4-BE49-F238E27FC236}">
                      <a16:creationId xmlns:a16="http://schemas.microsoft.com/office/drawing/2014/main" id="{9E22A3EB-E03B-46EF-A731-83283C4EEE52}"/>
                    </a:ext>
                  </a:extLst>
                </p:cNvPr>
                <p:cNvPicPr/>
                <p:nvPr/>
              </p:nvPicPr>
              <p:blipFill>
                <a:blip r:embed="rId326"/>
                <a:stretch>
                  <a:fillRect/>
                </a:stretch>
              </p:blipFill>
              <p:spPr>
                <a:xfrm>
                  <a:off x="8205837" y="3587925"/>
                  <a:ext cx="225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3" name="Freihand 212">
                  <a:extLst>
                    <a:ext uri="{FF2B5EF4-FFF2-40B4-BE49-F238E27FC236}">
                      <a16:creationId xmlns:a16="http://schemas.microsoft.com/office/drawing/2014/main" id="{42555539-2590-49AB-9915-11D95F19EACC}"/>
                    </a:ext>
                  </a:extLst>
                </p14:cNvPr>
                <p14:cNvContentPartPr/>
                <p14:nvPr/>
              </p14:nvContentPartPr>
              <p14:xfrm>
                <a:off x="8443797" y="3566685"/>
                <a:ext cx="154440" cy="74520"/>
              </p14:xfrm>
            </p:contentPart>
          </mc:Choice>
          <mc:Fallback xmlns="">
            <p:pic>
              <p:nvPicPr>
                <p:cNvPr id="213" name="Freihand 212">
                  <a:extLst>
                    <a:ext uri="{FF2B5EF4-FFF2-40B4-BE49-F238E27FC236}">
                      <a16:creationId xmlns:a16="http://schemas.microsoft.com/office/drawing/2014/main" id="{42555539-2590-49AB-9915-11D95F19EACC}"/>
                    </a:ext>
                  </a:extLst>
                </p:cNvPr>
                <p:cNvPicPr/>
                <p:nvPr/>
              </p:nvPicPr>
              <p:blipFill>
                <a:blip r:embed="rId328"/>
                <a:stretch>
                  <a:fillRect/>
                </a:stretch>
              </p:blipFill>
              <p:spPr>
                <a:xfrm>
                  <a:off x="8439477" y="3562365"/>
                  <a:ext cx="163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4" name="Freihand 213">
                  <a:extLst>
                    <a:ext uri="{FF2B5EF4-FFF2-40B4-BE49-F238E27FC236}">
                      <a16:creationId xmlns:a16="http://schemas.microsoft.com/office/drawing/2014/main" id="{45753E09-9457-4048-9377-F31F0BA6723D}"/>
                    </a:ext>
                  </a:extLst>
                </p14:cNvPr>
                <p14:cNvContentPartPr/>
                <p14:nvPr/>
              </p14:nvContentPartPr>
              <p14:xfrm>
                <a:off x="8604357" y="3469125"/>
                <a:ext cx="121680" cy="153720"/>
              </p14:xfrm>
            </p:contentPart>
          </mc:Choice>
          <mc:Fallback xmlns="">
            <p:pic>
              <p:nvPicPr>
                <p:cNvPr id="214" name="Freihand 213">
                  <a:extLst>
                    <a:ext uri="{FF2B5EF4-FFF2-40B4-BE49-F238E27FC236}">
                      <a16:creationId xmlns:a16="http://schemas.microsoft.com/office/drawing/2014/main" id="{45753E09-9457-4048-9377-F31F0BA6723D}"/>
                    </a:ext>
                  </a:extLst>
                </p:cNvPr>
                <p:cNvPicPr/>
                <p:nvPr/>
              </p:nvPicPr>
              <p:blipFill>
                <a:blip r:embed="rId330"/>
                <a:stretch>
                  <a:fillRect/>
                </a:stretch>
              </p:blipFill>
              <p:spPr>
                <a:xfrm>
                  <a:off x="8600037" y="3464805"/>
                  <a:ext cx="130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5" name="Freihand 214">
                  <a:extLst>
                    <a:ext uri="{FF2B5EF4-FFF2-40B4-BE49-F238E27FC236}">
                      <a16:creationId xmlns:a16="http://schemas.microsoft.com/office/drawing/2014/main" id="{C203BCAB-E8F2-46D4-BE94-7C201BA8CDB1}"/>
                    </a:ext>
                  </a:extLst>
                </p14:cNvPr>
                <p14:cNvContentPartPr/>
                <p14:nvPr/>
              </p14:nvContentPartPr>
              <p14:xfrm>
                <a:off x="8669517" y="3595485"/>
                <a:ext cx="32760" cy="25920"/>
              </p14:xfrm>
            </p:contentPart>
          </mc:Choice>
          <mc:Fallback xmlns="">
            <p:pic>
              <p:nvPicPr>
                <p:cNvPr id="215" name="Freihand 214">
                  <a:extLst>
                    <a:ext uri="{FF2B5EF4-FFF2-40B4-BE49-F238E27FC236}">
                      <a16:creationId xmlns:a16="http://schemas.microsoft.com/office/drawing/2014/main" id="{C203BCAB-E8F2-46D4-BE94-7C201BA8CDB1}"/>
                    </a:ext>
                  </a:extLst>
                </p:cNvPr>
                <p:cNvPicPr/>
                <p:nvPr/>
              </p:nvPicPr>
              <p:blipFill>
                <a:blip r:embed="rId332"/>
                <a:stretch>
                  <a:fillRect/>
                </a:stretch>
              </p:blipFill>
              <p:spPr>
                <a:xfrm>
                  <a:off x="8665197" y="3591165"/>
                  <a:ext cx="41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6" name="Freihand 215">
                  <a:extLst>
                    <a:ext uri="{FF2B5EF4-FFF2-40B4-BE49-F238E27FC236}">
                      <a16:creationId xmlns:a16="http://schemas.microsoft.com/office/drawing/2014/main" id="{39DD7210-2EFC-4713-AB93-8CF862C13B25}"/>
                    </a:ext>
                  </a:extLst>
                </p14:cNvPr>
                <p14:cNvContentPartPr/>
                <p14:nvPr/>
              </p14:nvContentPartPr>
              <p14:xfrm>
                <a:off x="8733597" y="3440685"/>
                <a:ext cx="316440" cy="185400"/>
              </p14:xfrm>
            </p:contentPart>
          </mc:Choice>
          <mc:Fallback xmlns="">
            <p:pic>
              <p:nvPicPr>
                <p:cNvPr id="216" name="Freihand 215">
                  <a:extLst>
                    <a:ext uri="{FF2B5EF4-FFF2-40B4-BE49-F238E27FC236}">
                      <a16:creationId xmlns:a16="http://schemas.microsoft.com/office/drawing/2014/main" id="{39DD7210-2EFC-4713-AB93-8CF862C13B25}"/>
                    </a:ext>
                  </a:extLst>
                </p:cNvPr>
                <p:cNvPicPr/>
                <p:nvPr/>
              </p:nvPicPr>
              <p:blipFill>
                <a:blip r:embed="rId334"/>
                <a:stretch>
                  <a:fillRect/>
                </a:stretch>
              </p:blipFill>
              <p:spPr>
                <a:xfrm>
                  <a:off x="8729277" y="3436365"/>
                  <a:ext cx="325080" cy="1940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0" y="437668"/>
            <a:ext cx="8688728" cy="618084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2B749F3-5228-4F5C-895F-F4CAF25B8753}"/>
                  </a:ext>
                </a:extLst>
              </p14:cNvPr>
              <p14:cNvContentPartPr/>
              <p14:nvPr/>
            </p14:nvContentPartPr>
            <p14:xfrm>
              <a:off x="4119837" y="830685"/>
              <a:ext cx="527400" cy="513000"/>
            </p14:xfrm>
          </p:contentPart>
        </mc:Choice>
        <mc:Fallback>
          <p:pic>
            <p:nvPicPr>
              <p:cNvPr id="2" name="Freihand 1">
                <a:extLst>
                  <a:ext uri="{FF2B5EF4-FFF2-40B4-BE49-F238E27FC236}">
                    <a16:creationId xmlns:a16="http://schemas.microsoft.com/office/drawing/2014/main" id="{D2B749F3-5228-4F5C-895F-F4CAF25B8753}"/>
                  </a:ext>
                </a:extLst>
              </p:cNvPr>
              <p:cNvPicPr/>
              <p:nvPr/>
            </p:nvPicPr>
            <p:blipFill>
              <a:blip r:embed="rId5"/>
              <a:stretch>
                <a:fillRect/>
              </a:stretch>
            </p:blipFill>
            <p:spPr>
              <a:xfrm>
                <a:off x="4115517" y="826365"/>
                <a:ext cx="53604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7623AE1D-8294-4F16-9C9F-6D2A4F37F99E}"/>
                  </a:ext>
                </a:extLst>
              </p14:cNvPr>
              <p14:cNvContentPartPr/>
              <p14:nvPr/>
            </p14:nvContentPartPr>
            <p14:xfrm>
              <a:off x="3841557" y="851205"/>
              <a:ext cx="226440" cy="499680"/>
            </p14:xfrm>
          </p:contentPart>
        </mc:Choice>
        <mc:Fallback>
          <p:pic>
            <p:nvPicPr>
              <p:cNvPr id="5" name="Freihand 4">
                <a:extLst>
                  <a:ext uri="{FF2B5EF4-FFF2-40B4-BE49-F238E27FC236}">
                    <a16:creationId xmlns:a16="http://schemas.microsoft.com/office/drawing/2014/main" id="{7623AE1D-8294-4F16-9C9F-6D2A4F37F99E}"/>
                  </a:ext>
                </a:extLst>
              </p:cNvPr>
              <p:cNvPicPr/>
              <p:nvPr/>
            </p:nvPicPr>
            <p:blipFill>
              <a:blip r:embed="rId7"/>
              <a:stretch>
                <a:fillRect/>
              </a:stretch>
            </p:blipFill>
            <p:spPr>
              <a:xfrm>
                <a:off x="3837237" y="846885"/>
                <a:ext cx="23508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Freihand 35">
                <a:extLst>
                  <a:ext uri="{FF2B5EF4-FFF2-40B4-BE49-F238E27FC236}">
                    <a16:creationId xmlns:a16="http://schemas.microsoft.com/office/drawing/2014/main" id="{BCE2F5E4-4109-4508-A941-DD8F366C3465}"/>
                  </a:ext>
                </a:extLst>
              </p14:cNvPr>
              <p14:cNvContentPartPr/>
              <p14:nvPr/>
            </p14:nvContentPartPr>
            <p14:xfrm>
              <a:off x="2411277" y="3087885"/>
              <a:ext cx="2286360" cy="111960"/>
            </p14:xfrm>
          </p:contentPart>
        </mc:Choice>
        <mc:Fallback>
          <p:pic>
            <p:nvPicPr>
              <p:cNvPr id="36" name="Freihand 35">
                <a:extLst>
                  <a:ext uri="{FF2B5EF4-FFF2-40B4-BE49-F238E27FC236}">
                    <a16:creationId xmlns:a16="http://schemas.microsoft.com/office/drawing/2014/main" id="{BCE2F5E4-4109-4508-A941-DD8F366C3465}"/>
                  </a:ext>
                </a:extLst>
              </p:cNvPr>
              <p:cNvPicPr/>
              <p:nvPr/>
            </p:nvPicPr>
            <p:blipFill>
              <a:blip r:embed="rId9"/>
              <a:stretch>
                <a:fillRect/>
              </a:stretch>
            </p:blipFill>
            <p:spPr>
              <a:xfrm>
                <a:off x="2406957" y="3083565"/>
                <a:ext cx="2295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7" name="Freihand 36">
                <a:extLst>
                  <a:ext uri="{FF2B5EF4-FFF2-40B4-BE49-F238E27FC236}">
                    <a16:creationId xmlns:a16="http://schemas.microsoft.com/office/drawing/2014/main" id="{7AA03C66-6304-452A-8D3D-0F7F00D75788}"/>
                  </a:ext>
                </a:extLst>
              </p14:cNvPr>
              <p14:cNvContentPartPr/>
              <p14:nvPr/>
            </p14:nvContentPartPr>
            <p14:xfrm>
              <a:off x="4932717" y="3249165"/>
              <a:ext cx="2168280" cy="25920"/>
            </p14:xfrm>
          </p:contentPart>
        </mc:Choice>
        <mc:Fallback>
          <p:pic>
            <p:nvPicPr>
              <p:cNvPr id="37" name="Freihand 36">
                <a:extLst>
                  <a:ext uri="{FF2B5EF4-FFF2-40B4-BE49-F238E27FC236}">
                    <a16:creationId xmlns:a16="http://schemas.microsoft.com/office/drawing/2014/main" id="{7AA03C66-6304-452A-8D3D-0F7F00D75788}"/>
                  </a:ext>
                </a:extLst>
              </p:cNvPr>
              <p:cNvPicPr/>
              <p:nvPr/>
            </p:nvPicPr>
            <p:blipFill>
              <a:blip r:embed="rId11"/>
              <a:stretch>
                <a:fillRect/>
              </a:stretch>
            </p:blipFill>
            <p:spPr>
              <a:xfrm>
                <a:off x="4928397" y="3244845"/>
                <a:ext cx="2176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5" name="Freihand 74">
                <a:extLst>
                  <a:ext uri="{FF2B5EF4-FFF2-40B4-BE49-F238E27FC236}">
                    <a16:creationId xmlns:a16="http://schemas.microsoft.com/office/drawing/2014/main" id="{3FAA2D0E-B80C-4B4C-89FC-5E3938DC4383}"/>
                  </a:ext>
                </a:extLst>
              </p14:cNvPr>
              <p14:cNvContentPartPr/>
              <p14:nvPr/>
            </p14:nvContentPartPr>
            <p14:xfrm>
              <a:off x="1670757" y="3728685"/>
              <a:ext cx="2511360" cy="70200"/>
            </p14:xfrm>
          </p:contentPart>
        </mc:Choice>
        <mc:Fallback>
          <p:pic>
            <p:nvPicPr>
              <p:cNvPr id="75" name="Freihand 74">
                <a:extLst>
                  <a:ext uri="{FF2B5EF4-FFF2-40B4-BE49-F238E27FC236}">
                    <a16:creationId xmlns:a16="http://schemas.microsoft.com/office/drawing/2014/main" id="{3FAA2D0E-B80C-4B4C-89FC-5E3938DC4383}"/>
                  </a:ext>
                </a:extLst>
              </p:cNvPr>
              <p:cNvPicPr/>
              <p:nvPr/>
            </p:nvPicPr>
            <p:blipFill>
              <a:blip r:embed="rId13"/>
              <a:stretch>
                <a:fillRect/>
              </a:stretch>
            </p:blipFill>
            <p:spPr>
              <a:xfrm>
                <a:off x="1666437" y="3724365"/>
                <a:ext cx="2520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6" name="Freihand 75">
                <a:extLst>
                  <a:ext uri="{FF2B5EF4-FFF2-40B4-BE49-F238E27FC236}">
                    <a16:creationId xmlns:a16="http://schemas.microsoft.com/office/drawing/2014/main" id="{76114503-7268-4087-9BC3-65771F45BB29}"/>
                  </a:ext>
                </a:extLst>
              </p14:cNvPr>
              <p14:cNvContentPartPr/>
              <p14:nvPr/>
            </p14:nvContentPartPr>
            <p14:xfrm>
              <a:off x="1827357" y="2189325"/>
              <a:ext cx="5459760" cy="1276920"/>
            </p14:xfrm>
          </p:contentPart>
        </mc:Choice>
        <mc:Fallback>
          <p:pic>
            <p:nvPicPr>
              <p:cNvPr id="76" name="Freihand 75">
                <a:extLst>
                  <a:ext uri="{FF2B5EF4-FFF2-40B4-BE49-F238E27FC236}">
                    <a16:creationId xmlns:a16="http://schemas.microsoft.com/office/drawing/2014/main" id="{76114503-7268-4087-9BC3-65771F45BB29}"/>
                  </a:ext>
                </a:extLst>
              </p:cNvPr>
              <p:cNvPicPr/>
              <p:nvPr/>
            </p:nvPicPr>
            <p:blipFill>
              <a:blip r:embed="rId15"/>
              <a:stretch>
                <a:fillRect/>
              </a:stretch>
            </p:blipFill>
            <p:spPr>
              <a:xfrm>
                <a:off x="1823037" y="2185005"/>
                <a:ext cx="5468400" cy="1285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8" name="Freihand 77">
                <a:extLst>
                  <a:ext uri="{FF2B5EF4-FFF2-40B4-BE49-F238E27FC236}">
                    <a16:creationId xmlns:a16="http://schemas.microsoft.com/office/drawing/2014/main" id="{909226B5-08F8-4502-8013-0B2FEED48C3C}"/>
                  </a:ext>
                </a:extLst>
              </p14:cNvPr>
              <p14:cNvContentPartPr/>
              <p14:nvPr/>
            </p14:nvContentPartPr>
            <p14:xfrm>
              <a:off x="1737357" y="3657765"/>
              <a:ext cx="2355120" cy="116640"/>
            </p14:xfrm>
          </p:contentPart>
        </mc:Choice>
        <mc:Fallback>
          <p:pic>
            <p:nvPicPr>
              <p:cNvPr id="78" name="Freihand 77">
                <a:extLst>
                  <a:ext uri="{FF2B5EF4-FFF2-40B4-BE49-F238E27FC236}">
                    <a16:creationId xmlns:a16="http://schemas.microsoft.com/office/drawing/2014/main" id="{909226B5-08F8-4502-8013-0B2FEED48C3C}"/>
                  </a:ext>
                </a:extLst>
              </p:cNvPr>
              <p:cNvPicPr/>
              <p:nvPr/>
            </p:nvPicPr>
            <p:blipFill>
              <a:blip r:embed="rId17"/>
              <a:stretch>
                <a:fillRect/>
              </a:stretch>
            </p:blipFill>
            <p:spPr>
              <a:xfrm>
                <a:off x="1733037" y="3653445"/>
                <a:ext cx="2363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3" name="Freihand 112">
                <a:extLst>
                  <a:ext uri="{FF2B5EF4-FFF2-40B4-BE49-F238E27FC236}">
                    <a16:creationId xmlns:a16="http://schemas.microsoft.com/office/drawing/2014/main" id="{BD969C77-4390-41A1-9CA5-0D908F493193}"/>
                  </a:ext>
                </a:extLst>
              </p14:cNvPr>
              <p14:cNvContentPartPr/>
              <p14:nvPr/>
            </p14:nvContentPartPr>
            <p14:xfrm>
              <a:off x="4930557" y="3835245"/>
              <a:ext cx="263520" cy="375120"/>
            </p14:xfrm>
          </p:contentPart>
        </mc:Choice>
        <mc:Fallback>
          <p:pic>
            <p:nvPicPr>
              <p:cNvPr id="113" name="Freihand 112">
                <a:extLst>
                  <a:ext uri="{FF2B5EF4-FFF2-40B4-BE49-F238E27FC236}">
                    <a16:creationId xmlns:a16="http://schemas.microsoft.com/office/drawing/2014/main" id="{BD969C77-4390-41A1-9CA5-0D908F493193}"/>
                  </a:ext>
                </a:extLst>
              </p:cNvPr>
              <p:cNvPicPr/>
              <p:nvPr/>
            </p:nvPicPr>
            <p:blipFill>
              <a:blip r:embed="rId19"/>
              <a:stretch>
                <a:fillRect/>
              </a:stretch>
            </p:blipFill>
            <p:spPr>
              <a:xfrm>
                <a:off x="4926237" y="3830925"/>
                <a:ext cx="27216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4" name="Freihand 133">
                <a:extLst>
                  <a:ext uri="{FF2B5EF4-FFF2-40B4-BE49-F238E27FC236}">
                    <a16:creationId xmlns:a16="http://schemas.microsoft.com/office/drawing/2014/main" id="{0BE0037F-B98D-4CCB-AADD-7747BAD8D092}"/>
                  </a:ext>
                </a:extLst>
              </p14:cNvPr>
              <p14:cNvContentPartPr/>
              <p14:nvPr/>
            </p14:nvContentPartPr>
            <p14:xfrm>
              <a:off x="1632597" y="3226485"/>
              <a:ext cx="2759400" cy="633240"/>
            </p14:xfrm>
          </p:contentPart>
        </mc:Choice>
        <mc:Fallback>
          <p:pic>
            <p:nvPicPr>
              <p:cNvPr id="134" name="Freihand 133">
                <a:extLst>
                  <a:ext uri="{FF2B5EF4-FFF2-40B4-BE49-F238E27FC236}">
                    <a16:creationId xmlns:a16="http://schemas.microsoft.com/office/drawing/2014/main" id="{0BE0037F-B98D-4CCB-AADD-7747BAD8D092}"/>
                  </a:ext>
                </a:extLst>
              </p:cNvPr>
              <p:cNvPicPr/>
              <p:nvPr/>
            </p:nvPicPr>
            <p:blipFill>
              <a:blip r:embed="rId21"/>
              <a:stretch>
                <a:fillRect/>
              </a:stretch>
            </p:blipFill>
            <p:spPr>
              <a:xfrm>
                <a:off x="1628277" y="3222165"/>
                <a:ext cx="276804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8" name="Freihand 147">
                <a:extLst>
                  <a:ext uri="{FF2B5EF4-FFF2-40B4-BE49-F238E27FC236}">
                    <a16:creationId xmlns:a16="http://schemas.microsoft.com/office/drawing/2014/main" id="{7C1B7F80-38FC-4A24-9248-CB795FCA0F8F}"/>
                  </a:ext>
                </a:extLst>
              </p14:cNvPr>
              <p14:cNvContentPartPr/>
              <p14:nvPr/>
            </p14:nvContentPartPr>
            <p14:xfrm>
              <a:off x="1676157" y="3187245"/>
              <a:ext cx="2403000" cy="732240"/>
            </p14:xfrm>
          </p:contentPart>
        </mc:Choice>
        <mc:Fallback>
          <p:pic>
            <p:nvPicPr>
              <p:cNvPr id="148" name="Freihand 147">
                <a:extLst>
                  <a:ext uri="{FF2B5EF4-FFF2-40B4-BE49-F238E27FC236}">
                    <a16:creationId xmlns:a16="http://schemas.microsoft.com/office/drawing/2014/main" id="{7C1B7F80-38FC-4A24-9248-CB795FCA0F8F}"/>
                  </a:ext>
                </a:extLst>
              </p:cNvPr>
              <p:cNvPicPr/>
              <p:nvPr/>
            </p:nvPicPr>
            <p:blipFill>
              <a:blip r:embed="rId23"/>
              <a:stretch>
                <a:fillRect/>
              </a:stretch>
            </p:blipFill>
            <p:spPr>
              <a:xfrm>
                <a:off x="1671837" y="3182925"/>
                <a:ext cx="2411640" cy="740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2" name="Freihand 201">
                <a:extLst>
                  <a:ext uri="{FF2B5EF4-FFF2-40B4-BE49-F238E27FC236}">
                    <a16:creationId xmlns:a16="http://schemas.microsoft.com/office/drawing/2014/main" id="{46C1CEA5-3A18-4785-8295-D3EC2992B73B}"/>
                  </a:ext>
                </a:extLst>
              </p14:cNvPr>
              <p14:cNvContentPartPr/>
              <p14:nvPr/>
            </p14:nvContentPartPr>
            <p14:xfrm>
              <a:off x="1495437" y="3345285"/>
              <a:ext cx="2796120" cy="493920"/>
            </p14:xfrm>
          </p:contentPart>
        </mc:Choice>
        <mc:Fallback>
          <p:pic>
            <p:nvPicPr>
              <p:cNvPr id="202" name="Freihand 201">
                <a:extLst>
                  <a:ext uri="{FF2B5EF4-FFF2-40B4-BE49-F238E27FC236}">
                    <a16:creationId xmlns:a16="http://schemas.microsoft.com/office/drawing/2014/main" id="{46C1CEA5-3A18-4785-8295-D3EC2992B73B}"/>
                  </a:ext>
                </a:extLst>
              </p:cNvPr>
              <p:cNvPicPr/>
              <p:nvPr/>
            </p:nvPicPr>
            <p:blipFill>
              <a:blip r:embed="rId25"/>
              <a:stretch>
                <a:fillRect/>
              </a:stretch>
            </p:blipFill>
            <p:spPr>
              <a:xfrm>
                <a:off x="1491117" y="3340965"/>
                <a:ext cx="280476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4" name="Freihand 203">
                <a:extLst>
                  <a:ext uri="{FF2B5EF4-FFF2-40B4-BE49-F238E27FC236}">
                    <a16:creationId xmlns:a16="http://schemas.microsoft.com/office/drawing/2014/main" id="{4F28A71C-7E20-4A1F-B0FB-267B179B6644}"/>
                  </a:ext>
                </a:extLst>
              </p14:cNvPr>
              <p14:cNvContentPartPr/>
              <p14:nvPr/>
            </p14:nvContentPartPr>
            <p14:xfrm>
              <a:off x="1330917" y="3261045"/>
              <a:ext cx="3599280" cy="684360"/>
            </p14:xfrm>
          </p:contentPart>
        </mc:Choice>
        <mc:Fallback>
          <p:pic>
            <p:nvPicPr>
              <p:cNvPr id="204" name="Freihand 203">
                <a:extLst>
                  <a:ext uri="{FF2B5EF4-FFF2-40B4-BE49-F238E27FC236}">
                    <a16:creationId xmlns:a16="http://schemas.microsoft.com/office/drawing/2014/main" id="{4F28A71C-7E20-4A1F-B0FB-267B179B6644}"/>
                  </a:ext>
                </a:extLst>
              </p:cNvPr>
              <p:cNvPicPr/>
              <p:nvPr/>
            </p:nvPicPr>
            <p:blipFill>
              <a:blip r:embed="rId27"/>
              <a:stretch>
                <a:fillRect/>
              </a:stretch>
            </p:blipFill>
            <p:spPr>
              <a:xfrm>
                <a:off x="1326597" y="3256725"/>
                <a:ext cx="3607920" cy="693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9" name="Freihand 208">
                <a:extLst>
                  <a:ext uri="{FF2B5EF4-FFF2-40B4-BE49-F238E27FC236}">
                    <a16:creationId xmlns:a16="http://schemas.microsoft.com/office/drawing/2014/main" id="{495E36EF-2E21-4512-B60F-34CAD9231CE1}"/>
                  </a:ext>
                </a:extLst>
              </p14:cNvPr>
              <p14:cNvContentPartPr/>
              <p14:nvPr/>
            </p14:nvContentPartPr>
            <p14:xfrm>
              <a:off x="8239677" y="-6675"/>
              <a:ext cx="3302640" cy="1483200"/>
            </p14:xfrm>
          </p:contentPart>
        </mc:Choice>
        <mc:Fallback>
          <p:pic>
            <p:nvPicPr>
              <p:cNvPr id="209" name="Freihand 208">
                <a:extLst>
                  <a:ext uri="{FF2B5EF4-FFF2-40B4-BE49-F238E27FC236}">
                    <a16:creationId xmlns:a16="http://schemas.microsoft.com/office/drawing/2014/main" id="{495E36EF-2E21-4512-B60F-34CAD9231CE1}"/>
                  </a:ext>
                </a:extLst>
              </p:cNvPr>
              <p:cNvPicPr/>
              <p:nvPr/>
            </p:nvPicPr>
            <p:blipFill>
              <a:blip r:embed="rId29"/>
              <a:stretch>
                <a:fillRect/>
              </a:stretch>
            </p:blipFill>
            <p:spPr>
              <a:xfrm>
                <a:off x="8235357" y="-10995"/>
                <a:ext cx="3311280" cy="1491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1" name="Freihand 210">
                <a:extLst>
                  <a:ext uri="{FF2B5EF4-FFF2-40B4-BE49-F238E27FC236}">
                    <a16:creationId xmlns:a16="http://schemas.microsoft.com/office/drawing/2014/main" id="{46278113-B7F7-493F-9F62-DC6C5C475B44}"/>
                  </a:ext>
                </a:extLst>
              </p14:cNvPr>
              <p14:cNvContentPartPr/>
              <p14:nvPr/>
            </p14:nvContentPartPr>
            <p14:xfrm>
              <a:off x="507597" y="6402045"/>
              <a:ext cx="7660440" cy="104400"/>
            </p14:xfrm>
          </p:contentPart>
        </mc:Choice>
        <mc:Fallback>
          <p:pic>
            <p:nvPicPr>
              <p:cNvPr id="211" name="Freihand 210">
                <a:extLst>
                  <a:ext uri="{FF2B5EF4-FFF2-40B4-BE49-F238E27FC236}">
                    <a16:creationId xmlns:a16="http://schemas.microsoft.com/office/drawing/2014/main" id="{46278113-B7F7-493F-9F62-DC6C5C475B44}"/>
                  </a:ext>
                </a:extLst>
              </p:cNvPr>
              <p:cNvPicPr/>
              <p:nvPr/>
            </p:nvPicPr>
            <p:blipFill>
              <a:blip r:embed="rId31"/>
              <a:stretch>
                <a:fillRect/>
              </a:stretch>
            </p:blipFill>
            <p:spPr>
              <a:xfrm>
                <a:off x="503277" y="6397725"/>
                <a:ext cx="7669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4" name="Freihand 243">
                <a:extLst>
                  <a:ext uri="{FF2B5EF4-FFF2-40B4-BE49-F238E27FC236}">
                    <a16:creationId xmlns:a16="http://schemas.microsoft.com/office/drawing/2014/main" id="{5F64E6CD-0FD1-4FB6-A4A8-DEFF31BA0392}"/>
                  </a:ext>
                </a:extLst>
              </p14:cNvPr>
              <p14:cNvContentPartPr/>
              <p14:nvPr/>
            </p14:nvContentPartPr>
            <p14:xfrm>
              <a:off x="6557397" y="5556405"/>
              <a:ext cx="1906560" cy="773280"/>
            </p14:xfrm>
          </p:contentPart>
        </mc:Choice>
        <mc:Fallback>
          <p:pic>
            <p:nvPicPr>
              <p:cNvPr id="244" name="Freihand 243">
                <a:extLst>
                  <a:ext uri="{FF2B5EF4-FFF2-40B4-BE49-F238E27FC236}">
                    <a16:creationId xmlns:a16="http://schemas.microsoft.com/office/drawing/2014/main" id="{5F64E6CD-0FD1-4FB6-A4A8-DEFF31BA0392}"/>
                  </a:ext>
                </a:extLst>
              </p:cNvPr>
              <p:cNvPicPr/>
              <p:nvPr/>
            </p:nvPicPr>
            <p:blipFill>
              <a:blip r:embed="rId33"/>
              <a:stretch>
                <a:fillRect/>
              </a:stretch>
            </p:blipFill>
            <p:spPr>
              <a:xfrm>
                <a:off x="6553077" y="5552085"/>
                <a:ext cx="1915200" cy="781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8" name="Freihand 247">
                <a:extLst>
                  <a:ext uri="{FF2B5EF4-FFF2-40B4-BE49-F238E27FC236}">
                    <a16:creationId xmlns:a16="http://schemas.microsoft.com/office/drawing/2014/main" id="{77A4CA76-FD76-43C7-BF1C-53C1EDBA3F6F}"/>
                  </a:ext>
                </a:extLst>
              </p14:cNvPr>
              <p14:cNvContentPartPr/>
              <p14:nvPr/>
            </p14:nvContentPartPr>
            <p14:xfrm>
              <a:off x="374757" y="5557845"/>
              <a:ext cx="5838840" cy="927360"/>
            </p14:xfrm>
          </p:contentPart>
        </mc:Choice>
        <mc:Fallback>
          <p:pic>
            <p:nvPicPr>
              <p:cNvPr id="248" name="Freihand 247">
                <a:extLst>
                  <a:ext uri="{FF2B5EF4-FFF2-40B4-BE49-F238E27FC236}">
                    <a16:creationId xmlns:a16="http://schemas.microsoft.com/office/drawing/2014/main" id="{77A4CA76-FD76-43C7-BF1C-53C1EDBA3F6F}"/>
                  </a:ext>
                </a:extLst>
              </p:cNvPr>
              <p:cNvPicPr/>
              <p:nvPr/>
            </p:nvPicPr>
            <p:blipFill>
              <a:blip r:embed="rId35"/>
              <a:stretch>
                <a:fillRect/>
              </a:stretch>
            </p:blipFill>
            <p:spPr>
              <a:xfrm>
                <a:off x="370437" y="5553525"/>
                <a:ext cx="5847480" cy="93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2" name="Freihand 311">
                <a:extLst>
                  <a:ext uri="{FF2B5EF4-FFF2-40B4-BE49-F238E27FC236}">
                    <a16:creationId xmlns:a16="http://schemas.microsoft.com/office/drawing/2014/main" id="{D6E3EA2F-30F7-4990-BEB4-E0173C583370}"/>
                  </a:ext>
                </a:extLst>
              </p14:cNvPr>
              <p14:cNvContentPartPr/>
              <p14:nvPr/>
            </p14:nvContentPartPr>
            <p14:xfrm>
              <a:off x="10394997" y="3272565"/>
              <a:ext cx="1502640" cy="663840"/>
            </p14:xfrm>
          </p:contentPart>
        </mc:Choice>
        <mc:Fallback>
          <p:pic>
            <p:nvPicPr>
              <p:cNvPr id="312" name="Freihand 311">
                <a:extLst>
                  <a:ext uri="{FF2B5EF4-FFF2-40B4-BE49-F238E27FC236}">
                    <a16:creationId xmlns:a16="http://schemas.microsoft.com/office/drawing/2014/main" id="{D6E3EA2F-30F7-4990-BEB4-E0173C583370}"/>
                  </a:ext>
                </a:extLst>
              </p:cNvPr>
              <p:cNvPicPr/>
              <p:nvPr/>
            </p:nvPicPr>
            <p:blipFill>
              <a:blip r:embed="rId37"/>
              <a:stretch>
                <a:fillRect/>
              </a:stretch>
            </p:blipFill>
            <p:spPr>
              <a:xfrm>
                <a:off x="10390677" y="3268245"/>
                <a:ext cx="1511280" cy="672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4" name="Freihand 313">
                <a:extLst>
                  <a:ext uri="{FF2B5EF4-FFF2-40B4-BE49-F238E27FC236}">
                    <a16:creationId xmlns:a16="http://schemas.microsoft.com/office/drawing/2014/main" id="{DA91B4F2-C3EA-4FEF-AD8F-0EC29A9A5B59}"/>
                  </a:ext>
                </a:extLst>
              </p14:cNvPr>
              <p14:cNvContentPartPr/>
              <p14:nvPr/>
            </p14:nvContentPartPr>
            <p14:xfrm>
              <a:off x="9826917" y="2625645"/>
              <a:ext cx="1345680" cy="924840"/>
            </p14:xfrm>
          </p:contentPart>
        </mc:Choice>
        <mc:Fallback>
          <p:pic>
            <p:nvPicPr>
              <p:cNvPr id="314" name="Freihand 313">
                <a:extLst>
                  <a:ext uri="{FF2B5EF4-FFF2-40B4-BE49-F238E27FC236}">
                    <a16:creationId xmlns:a16="http://schemas.microsoft.com/office/drawing/2014/main" id="{DA91B4F2-C3EA-4FEF-AD8F-0EC29A9A5B59}"/>
                  </a:ext>
                </a:extLst>
              </p:cNvPr>
              <p:cNvPicPr/>
              <p:nvPr/>
            </p:nvPicPr>
            <p:blipFill>
              <a:blip r:embed="rId39"/>
              <a:stretch>
                <a:fillRect/>
              </a:stretch>
            </p:blipFill>
            <p:spPr>
              <a:xfrm>
                <a:off x="9822597" y="2621325"/>
                <a:ext cx="1354320" cy="933480"/>
              </a:xfrm>
              <a:prstGeom prst="rect">
                <a:avLst/>
              </a:prstGeom>
            </p:spPr>
          </p:pic>
        </mc:Fallback>
      </mc:AlternateContent>
      <p:grpSp>
        <p:nvGrpSpPr>
          <p:cNvPr id="346" name="Gruppieren 345">
            <a:extLst>
              <a:ext uri="{FF2B5EF4-FFF2-40B4-BE49-F238E27FC236}">
                <a16:creationId xmlns:a16="http://schemas.microsoft.com/office/drawing/2014/main" id="{1F4E6A1E-124A-4E95-B593-E5C35B9EB899}"/>
              </a:ext>
            </a:extLst>
          </p:cNvPr>
          <p:cNvGrpSpPr/>
          <p:nvPr/>
        </p:nvGrpSpPr>
        <p:grpSpPr>
          <a:xfrm>
            <a:off x="479157" y="36885"/>
            <a:ext cx="11533320" cy="6351120"/>
            <a:chOff x="479157" y="36885"/>
            <a:chExt cx="11533320" cy="6351120"/>
          </a:xfrm>
        </p:grpSpPr>
        <mc:AlternateContent xmlns:mc="http://schemas.openxmlformats.org/markup-compatibility/2006">
          <mc:Choice xmlns:p14="http://schemas.microsoft.com/office/powerpoint/2010/main" Requires="p14">
            <p:contentPart p14:bwMode="auto" r:id="rId40">
              <p14:nvContentPartPr>
                <p14:cNvPr id="6" name="Freihand 5">
                  <a:extLst>
                    <a:ext uri="{FF2B5EF4-FFF2-40B4-BE49-F238E27FC236}">
                      <a16:creationId xmlns:a16="http://schemas.microsoft.com/office/drawing/2014/main" id="{89691E52-83D3-4AD8-96F7-F6083AC3C913}"/>
                    </a:ext>
                  </a:extLst>
                </p14:cNvPr>
                <p14:cNvContentPartPr/>
                <p14:nvPr/>
              </p14:nvContentPartPr>
              <p14:xfrm>
                <a:off x="1191957" y="1320285"/>
                <a:ext cx="1445040" cy="442800"/>
              </p14:xfrm>
            </p:contentPart>
          </mc:Choice>
          <mc:Fallback>
            <p:pic>
              <p:nvPicPr>
                <p:cNvPr id="6" name="Freihand 5">
                  <a:extLst>
                    <a:ext uri="{FF2B5EF4-FFF2-40B4-BE49-F238E27FC236}">
                      <a16:creationId xmlns:a16="http://schemas.microsoft.com/office/drawing/2014/main" id="{89691E52-83D3-4AD8-96F7-F6083AC3C913}"/>
                    </a:ext>
                  </a:extLst>
                </p:cNvPr>
                <p:cNvPicPr/>
                <p:nvPr/>
              </p:nvPicPr>
              <p:blipFill>
                <a:blip r:embed="rId41"/>
                <a:stretch>
                  <a:fillRect/>
                </a:stretch>
              </p:blipFill>
              <p:spPr>
                <a:xfrm>
                  <a:off x="1187637" y="1315965"/>
                  <a:ext cx="145368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 name="Freihand 6">
                  <a:extLst>
                    <a:ext uri="{FF2B5EF4-FFF2-40B4-BE49-F238E27FC236}">
                      <a16:creationId xmlns:a16="http://schemas.microsoft.com/office/drawing/2014/main" id="{E34EE71E-F25E-4C74-8E84-358B6E85D76C}"/>
                    </a:ext>
                  </a:extLst>
                </p14:cNvPr>
                <p14:cNvContentPartPr/>
                <p14:nvPr/>
              </p14:nvContentPartPr>
              <p14:xfrm>
                <a:off x="2085477" y="1003125"/>
                <a:ext cx="38880" cy="211320"/>
              </p14:xfrm>
            </p:contentPart>
          </mc:Choice>
          <mc:Fallback>
            <p:pic>
              <p:nvPicPr>
                <p:cNvPr id="7" name="Freihand 6">
                  <a:extLst>
                    <a:ext uri="{FF2B5EF4-FFF2-40B4-BE49-F238E27FC236}">
                      <a16:creationId xmlns:a16="http://schemas.microsoft.com/office/drawing/2014/main" id="{E34EE71E-F25E-4C74-8E84-358B6E85D76C}"/>
                    </a:ext>
                  </a:extLst>
                </p:cNvPr>
                <p:cNvPicPr/>
                <p:nvPr/>
              </p:nvPicPr>
              <p:blipFill>
                <a:blip r:embed="rId43"/>
                <a:stretch>
                  <a:fillRect/>
                </a:stretch>
              </p:blipFill>
              <p:spPr>
                <a:xfrm>
                  <a:off x="2081157" y="998805"/>
                  <a:ext cx="475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 name="Freihand 7">
                  <a:extLst>
                    <a:ext uri="{FF2B5EF4-FFF2-40B4-BE49-F238E27FC236}">
                      <a16:creationId xmlns:a16="http://schemas.microsoft.com/office/drawing/2014/main" id="{DC6EA0C3-CA68-4D7C-A2DC-4E4F3283C37D}"/>
                    </a:ext>
                  </a:extLst>
                </p14:cNvPr>
                <p14:cNvContentPartPr/>
                <p14:nvPr/>
              </p14:nvContentPartPr>
              <p14:xfrm>
                <a:off x="2021397" y="1074045"/>
                <a:ext cx="169560" cy="163440"/>
              </p14:xfrm>
            </p:contentPart>
          </mc:Choice>
          <mc:Fallback>
            <p:pic>
              <p:nvPicPr>
                <p:cNvPr id="8" name="Freihand 7">
                  <a:extLst>
                    <a:ext uri="{FF2B5EF4-FFF2-40B4-BE49-F238E27FC236}">
                      <a16:creationId xmlns:a16="http://schemas.microsoft.com/office/drawing/2014/main" id="{DC6EA0C3-CA68-4D7C-A2DC-4E4F3283C37D}"/>
                    </a:ext>
                  </a:extLst>
                </p:cNvPr>
                <p:cNvPicPr/>
                <p:nvPr/>
              </p:nvPicPr>
              <p:blipFill>
                <a:blip r:embed="rId45"/>
                <a:stretch>
                  <a:fillRect/>
                </a:stretch>
              </p:blipFill>
              <p:spPr>
                <a:xfrm>
                  <a:off x="2017077" y="1069725"/>
                  <a:ext cx="178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 name="Freihand 8">
                  <a:extLst>
                    <a:ext uri="{FF2B5EF4-FFF2-40B4-BE49-F238E27FC236}">
                      <a16:creationId xmlns:a16="http://schemas.microsoft.com/office/drawing/2014/main" id="{2CA839D4-DC14-4675-A413-A1F94CAB2B59}"/>
                    </a:ext>
                  </a:extLst>
                </p14:cNvPr>
                <p14:cNvContentPartPr/>
                <p14:nvPr/>
              </p14:nvContentPartPr>
              <p14:xfrm>
                <a:off x="1636197" y="867765"/>
                <a:ext cx="164160" cy="258120"/>
              </p14:xfrm>
            </p:contentPart>
          </mc:Choice>
          <mc:Fallback>
            <p:pic>
              <p:nvPicPr>
                <p:cNvPr id="9" name="Freihand 8">
                  <a:extLst>
                    <a:ext uri="{FF2B5EF4-FFF2-40B4-BE49-F238E27FC236}">
                      <a16:creationId xmlns:a16="http://schemas.microsoft.com/office/drawing/2014/main" id="{2CA839D4-DC14-4675-A413-A1F94CAB2B59}"/>
                    </a:ext>
                  </a:extLst>
                </p:cNvPr>
                <p:cNvPicPr/>
                <p:nvPr/>
              </p:nvPicPr>
              <p:blipFill>
                <a:blip r:embed="rId47"/>
                <a:stretch>
                  <a:fillRect/>
                </a:stretch>
              </p:blipFill>
              <p:spPr>
                <a:xfrm>
                  <a:off x="1631877" y="863445"/>
                  <a:ext cx="1728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 name="Freihand 9">
                  <a:extLst>
                    <a:ext uri="{FF2B5EF4-FFF2-40B4-BE49-F238E27FC236}">
                      <a16:creationId xmlns:a16="http://schemas.microsoft.com/office/drawing/2014/main" id="{FBA1DD4E-2185-4DC8-87C3-E5007A6911B2}"/>
                    </a:ext>
                  </a:extLst>
                </p14:cNvPr>
                <p14:cNvContentPartPr/>
                <p14:nvPr/>
              </p14:nvContentPartPr>
              <p14:xfrm>
                <a:off x="1799277" y="897285"/>
                <a:ext cx="286920" cy="79560"/>
              </p14:xfrm>
            </p:contentPart>
          </mc:Choice>
          <mc:Fallback>
            <p:pic>
              <p:nvPicPr>
                <p:cNvPr id="10" name="Freihand 9">
                  <a:extLst>
                    <a:ext uri="{FF2B5EF4-FFF2-40B4-BE49-F238E27FC236}">
                      <a16:creationId xmlns:a16="http://schemas.microsoft.com/office/drawing/2014/main" id="{FBA1DD4E-2185-4DC8-87C3-E5007A6911B2}"/>
                    </a:ext>
                  </a:extLst>
                </p:cNvPr>
                <p:cNvPicPr/>
                <p:nvPr/>
              </p:nvPicPr>
              <p:blipFill>
                <a:blip r:embed="rId49"/>
                <a:stretch>
                  <a:fillRect/>
                </a:stretch>
              </p:blipFill>
              <p:spPr>
                <a:xfrm>
                  <a:off x="1794957" y="892965"/>
                  <a:ext cx="295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Freihand 10">
                  <a:extLst>
                    <a:ext uri="{FF2B5EF4-FFF2-40B4-BE49-F238E27FC236}">
                      <a16:creationId xmlns:a16="http://schemas.microsoft.com/office/drawing/2014/main" id="{2BF4F43B-9328-4FC0-B9BE-5DF4806BEB2B}"/>
                    </a:ext>
                  </a:extLst>
                </p14:cNvPr>
                <p14:cNvContentPartPr/>
                <p14:nvPr/>
              </p14:nvContentPartPr>
              <p14:xfrm>
                <a:off x="2104197" y="850485"/>
                <a:ext cx="106200" cy="68040"/>
              </p14:xfrm>
            </p:contentPart>
          </mc:Choice>
          <mc:Fallback>
            <p:pic>
              <p:nvPicPr>
                <p:cNvPr id="11" name="Freihand 10">
                  <a:extLst>
                    <a:ext uri="{FF2B5EF4-FFF2-40B4-BE49-F238E27FC236}">
                      <a16:creationId xmlns:a16="http://schemas.microsoft.com/office/drawing/2014/main" id="{2BF4F43B-9328-4FC0-B9BE-5DF4806BEB2B}"/>
                    </a:ext>
                  </a:extLst>
                </p:cNvPr>
                <p:cNvPicPr/>
                <p:nvPr/>
              </p:nvPicPr>
              <p:blipFill>
                <a:blip r:embed="rId51"/>
                <a:stretch>
                  <a:fillRect/>
                </a:stretch>
              </p:blipFill>
              <p:spPr>
                <a:xfrm>
                  <a:off x="2099877" y="846165"/>
                  <a:ext cx="114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 name="Freihand 11">
                  <a:extLst>
                    <a:ext uri="{FF2B5EF4-FFF2-40B4-BE49-F238E27FC236}">
                      <a16:creationId xmlns:a16="http://schemas.microsoft.com/office/drawing/2014/main" id="{425F2BD2-4331-43AA-837B-16DB702EFE4C}"/>
                    </a:ext>
                  </a:extLst>
                </p14:cNvPr>
                <p14:cNvContentPartPr/>
                <p14:nvPr/>
              </p14:nvContentPartPr>
              <p14:xfrm>
                <a:off x="2276997" y="730965"/>
                <a:ext cx="398160" cy="204120"/>
              </p14:xfrm>
            </p:contentPart>
          </mc:Choice>
          <mc:Fallback>
            <p:pic>
              <p:nvPicPr>
                <p:cNvPr id="12" name="Freihand 11">
                  <a:extLst>
                    <a:ext uri="{FF2B5EF4-FFF2-40B4-BE49-F238E27FC236}">
                      <a16:creationId xmlns:a16="http://schemas.microsoft.com/office/drawing/2014/main" id="{425F2BD2-4331-43AA-837B-16DB702EFE4C}"/>
                    </a:ext>
                  </a:extLst>
                </p:cNvPr>
                <p:cNvPicPr/>
                <p:nvPr/>
              </p:nvPicPr>
              <p:blipFill>
                <a:blip r:embed="rId53"/>
                <a:stretch>
                  <a:fillRect/>
                </a:stretch>
              </p:blipFill>
              <p:spPr>
                <a:xfrm>
                  <a:off x="2272677" y="726645"/>
                  <a:ext cx="4068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 name="Freihand 12">
                  <a:extLst>
                    <a:ext uri="{FF2B5EF4-FFF2-40B4-BE49-F238E27FC236}">
                      <a16:creationId xmlns:a16="http://schemas.microsoft.com/office/drawing/2014/main" id="{A579C9EC-7525-49D2-A5E3-B119B3D2096C}"/>
                    </a:ext>
                  </a:extLst>
                </p14:cNvPr>
                <p14:cNvContentPartPr/>
                <p14:nvPr/>
              </p14:nvContentPartPr>
              <p14:xfrm>
                <a:off x="2646357" y="799725"/>
                <a:ext cx="50400" cy="26280"/>
              </p14:xfrm>
            </p:contentPart>
          </mc:Choice>
          <mc:Fallback>
            <p:pic>
              <p:nvPicPr>
                <p:cNvPr id="13" name="Freihand 12">
                  <a:extLst>
                    <a:ext uri="{FF2B5EF4-FFF2-40B4-BE49-F238E27FC236}">
                      <a16:creationId xmlns:a16="http://schemas.microsoft.com/office/drawing/2014/main" id="{A579C9EC-7525-49D2-A5E3-B119B3D2096C}"/>
                    </a:ext>
                  </a:extLst>
                </p:cNvPr>
                <p:cNvPicPr/>
                <p:nvPr/>
              </p:nvPicPr>
              <p:blipFill>
                <a:blip r:embed="rId55"/>
                <a:stretch>
                  <a:fillRect/>
                </a:stretch>
              </p:blipFill>
              <p:spPr>
                <a:xfrm>
                  <a:off x="2642037" y="795405"/>
                  <a:ext cx="59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4" name="Freihand 13">
                  <a:extLst>
                    <a:ext uri="{FF2B5EF4-FFF2-40B4-BE49-F238E27FC236}">
                      <a16:creationId xmlns:a16="http://schemas.microsoft.com/office/drawing/2014/main" id="{A44A8545-856A-4077-9995-1595DCCE5FDE}"/>
                    </a:ext>
                  </a:extLst>
                </p14:cNvPr>
                <p14:cNvContentPartPr/>
                <p14:nvPr/>
              </p14:nvContentPartPr>
              <p14:xfrm>
                <a:off x="2375277" y="927525"/>
                <a:ext cx="168120" cy="218160"/>
              </p14:xfrm>
            </p:contentPart>
          </mc:Choice>
          <mc:Fallback>
            <p:pic>
              <p:nvPicPr>
                <p:cNvPr id="14" name="Freihand 13">
                  <a:extLst>
                    <a:ext uri="{FF2B5EF4-FFF2-40B4-BE49-F238E27FC236}">
                      <a16:creationId xmlns:a16="http://schemas.microsoft.com/office/drawing/2014/main" id="{A44A8545-856A-4077-9995-1595DCCE5FDE}"/>
                    </a:ext>
                  </a:extLst>
                </p:cNvPr>
                <p:cNvPicPr/>
                <p:nvPr/>
              </p:nvPicPr>
              <p:blipFill>
                <a:blip r:embed="rId57"/>
                <a:stretch>
                  <a:fillRect/>
                </a:stretch>
              </p:blipFill>
              <p:spPr>
                <a:xfrm>
                  <a:off x="2370957" y="923205"/>
                  <a:ext cx="1767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5" name="Freihand 14">
                  <a:extLst>
                    <a:ext uri="{FF2B5EF4-FFF2-40B4-BE49-F238E27FC236}">
                      <a16:creationId xmlns:a16="http://schemas.microsoft.com/office/drawing/2014/main" id="{6727E5EF-42ED-4870-BD58-DC0CCBA5D847}"/>
                    </a:ext>
                  </a:extLst>
                </p14:cNvPr>
                <p14:cNvContentPartPr/>
                <p14:nvPr/>
              </p14:nvContentPartPr>
              <p14:xfrm>
                <a:off x="2633037" y="853365"/>
                <a:ext cx="227880" cy="155520"/>
              </p14:xfrm>
            </p:contentPart>
          </mc:Choice>
          <mc:Fallback>
            <p:pic>
              <p:nvPicPr>
                <p:cNvPr id="15" name="Freihand 14">
                  <a:extLst>
                    <a:ext uri="{FF2B5EF4-FFF2-40B4-BE49-F238E27FC236}">
                      <a16:creationId xmlns:a16="http://schemas.microsoft.com/office/drawing/2014/main" id="{6727E5EF-42ED-4870-BD58-DC0CCBA5D847}"/>
                    </a:ext>
                  </a:extLst>
                </p:cNvPr>
                <p:cNvPicPr/>
                <p:nvPr/>
              </p:nvPicPr>
              <p:blipFill>
                <a:blip r:embed="rId59"/>
                <a:stretch>
                  <a:fillRect/>
                </a:stretch>
              </p:blipFill>
              <p:spPr>
                <a:xfrm>
                  <a:off x="2628717" y="849045"/>
                  <a:ext cx="236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6" name="Freihand 15">
                  <a:extLst>
                    <a:ext uri="{FF2B5EF4-FFF2-40B4-BE49-F238E27FC236}">
                      <a16:creationId xmlns:a16="http://schemas.microsoft.com/office/drawing/2014/main" id="{C3E30D17-1972-4391-AD00-A5B31B7D04FD}"/>
                    </a:ext>
                  </a:extLst>
                </p14:cNvPr>
                <p14:cNvContentPartPr/>
                <p14:nvPr/>
              </p14:nvContentPartPr>
              <p14:xfrm>
                <a:off x="2941917" y="847605"/>
                <a:ext cx="109800" cy="94680"/>
              </p14:xfrm>
            </p:contentPart>
          </mc:Choice>
          <mc:Fallback>
            <p:pic>
              <p:nvPicPr>
                <p:cNvPr id="16" name="Freihand 15">
                  <a:extLst>
                    <a:ext uri="{FF2B5EF4-FFF2-40B4-BE49-F238E27FC236}">
                      <a16:creationId xmlns:a16="http://schemas.microsoft.com/office/drawing/2014/main" id="{C3E30D17-1972-4391-AD00-A5B31B7D04FD}"/>
                    </a:ext>
                  </a:extLst>
                </p:cNvPr>
                <p:cNvPicPr/>
                <p:nvPr/>
              </p:nvPicPr>
              <p:blipFill>
                <a:blip r:embed="rId61"/>
                <a:stretch>
                  <a:fillRect/>
                </a:stretch>
              </p:blipFill>
              <p:spPr>
                <a:xfrm>
                  <a:off x="2937597" y="843285"/>
                  <a:ext cx="118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 name="Freihand 16">
                  <a:extLst>
                    <a:ext uri="{FF2B5EF4-FFF2-40B4-BE49-F238E27FC236}">
                      <a16:creationId xmlns:a16="http://schemas.microsoft.com/office/drawing/2014/main" id="{4F4ACB73-F65C-42C2-B237-6AE4BB66C085}"/>
                    </a:ext>
                  </a:extLst>
                </p14:cNvPr>
                <p14:cNvContentPartPr/>
                <p14:nvPr/>
              </p14:nvContentPartPr>
              <p14:xfrm>
                <a:off x="3034437" y="836445"/>
                <a:ext cx="113040" cy="79200"/>
              </p14:xfrm>
            </p:contentPart>
          </mc:Choice>
          <mc:Fallback>
            <p:pic>
              <p:nvPicPr>
                <p:cNvPr id="17" name="Freihand 16">
                  <a:extLst>
                    <a:ext uri="{FF2B5EF4-FFF2-40B4-BE49-F238E27FC236}">
                      <a16:creationId xmlns:a16="http://schemas.microsoft.com/office/drawing/2014/main" id="{4F4ACB73-F65C-42C2-B237-6AE4BB66C085}"/>
                    </a:ext>
                  </a:extLst>
                </p:cNvPr>
                <p:cNvPicPr/>
                <p:nvPr/>
              </p:nvPicPr>
              <p:blipFill>
                <a:blip r:embed="rId63"/>
                <a:stretch>
                  <a:fillRect/>
                </a:stretch>
              </p:blipFill>
              <p:spPr>
                <a:xfrm>
                  <a:off x="3030117" y="832125"/>
                  <a:ext cx="121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8" name="Freihand 17">
                  <a:extLst>
                    <a:ext uri="{FF2B5EF4-FFF2-40B4-BE49-F238E27FC236}">
                      <a16:creationId xmlns:a16="http://schemas.microsoft.com/office/drawing/2014/main" id="{917A5B94-8081-4964-88F0-88BE2B245627}"/>
                    </a:ext>
                  </a:extLst>
                </p14:cNvPr>
                <p14:cNvContentPartPr/>
                <p14:nvPr/>
              </p14:nvContentPartPr>
              <p14:xfrm>
                <a:off x="3158277" y="808365"/>
                <a:ext cx="204840" cy="61920"/>
              </p14:xfrm>
            </p:contentPart>
          </mc:Choice>
          <mc:Fallback>
            <p:pic>
              <p:nvPicPr>
                <p:cNvPr id="18" name="Freihand 17">
                  <a:extLst>
                    <a:ext uri="{FF2B5EF4-FFF2-40B4-BE49-F238E27FC236}">
                      <a16:creationId xmlns:a16="http://schemas.microsoft.com/office/drawing/2014/main" id="{917A5B94-8081-4964-88F0-88BE2B245627}"/>
                    </a:ext>
                  </a:extLst>
                </p:cNvPr>
                <p:cNvPicPr/>
                <p:nvPr/>
              </p:nvPicPr>
              <p:blipFill>
                <a:blip r:embed="rId65"/>
                <a:stretch>
                  <a:fillRect/>
                </a:stretch>
              </p:blipFill>
              <p:spPr>
                <a:xfrm>
                  <a:off x="3153957" y="804045"/>
                  <a:ext cx="213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9" name="Freihand 18">
                  <a:extLst>
                    <a:ext uri="{FF2B5EF4-FFF2-40B4-BE49-F238E27FC236}">
                      <a16:creationId xmlns:a16="http://schemas.microsoft.com/office/drawing/2014/main" id="{65851A59-17A0-49B2-96DE-A6FA38AE24BC}"/>
                    </a:ext>
                  </a:extLst>
                </p14:cNvPr>
                <p14:cNvContentPartPr/>
                <p14:nvPr/>
              </p14:nvContentPartPr>
              <p14:xfrm>
                <a:off x="3398397" y="722325"/>
                <a:ext cx="289800" cy="146520"/>
              </p14:xfrm>
            </p:contentPart>
          </mc:Choice>
          <mc:Fallback>
            <p:pic>
              <p:nvPicPr>
                <p:cNvPr id="19" name="Freihand 18">
                  <a:extLst>
                    <a:ext uri="{FF2B5EF4-FFF2-40B4-BE49-F238E27FC236}">
                      <a16:creationId xmlns:a16="http://schemas.microsoft.com/office/drawing/2014/main" id="{65851A59-17A0-49B2-96DE-A6FA38AE24BC}"/>
                    </a:ext>
                  </a:extLst>
                </p:cNvPr>
                <p:cNvPicPr/>
                <p:nvPr/>
              </p:nvPicPr>
              <p:blipFill>
                <a:blip r:embed="rId67"/>
                <a:stretch>
                  <a:fillRect/>
                </a:stretch>
              </p:blipFill>
              <p:spPr>
                <a:xfrm>
                  <a:off x="3394077" y="718005"/>
                  <a:ext cx="298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1" name="Freihand 20">
                  <a:extLst>
                    <a:ext uri="{FF2B5EF4-FFF2-40B4-BE49-F238E27FC236}">
                      <a16:creationId xmlns:a16="http://schemas.microsoft.com/office/drawing/2014/main" id="{0F9A8789-3C44-404E-80DA-6805340B0C75}"/>
                    </a:ext>
                  </a:extLst>
                </p14:cNvPr>
                <p14:cNvContentPartPr/>
                <p14:nvPr/>
              </p14:nvContentPartPr>
              <p14:xfrm>
                <a:off x="3845517" y="619725"/>
                <a:ext cx="174960" cy="76680"/>
              </p14:xfrm>
            </p:contentPart>
          </mc:Choice>
          <mc:Fallback>
            <p:pic>
              <p:nvPicPr>
                <p:cNvPr id="21" name="Freihand 20">
                  <a:extLst>
                    <a:ext uri="{FF2B5EF4-FFF2-40B4-BE49-F238E27FC236}">
                      <a16:creationId xmlns:a16="http://schemas.microsoft.com/office/drawing/2014/main" id="{0F9A8789-3C44-404E-80DA-6805340B0C75}"/>
                    </a:ext>
                  </a:extLst>
                </p:cNvPr>
                <p:cNvPicPr/>
                <p:nvPr/>
              </p:nvPicPr>
              <p:blipFill>
                <a:blip r:embed="rId69"/>
                <a:stretch>
                  <a:fillRect/>
                </a:stretch>
              </p:blipFill>
              <p:spPr>
                <a:xfrm>
                  <a:off x="3841197" y="615405"/>
                  <a:ext cx="183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3" name="Freihand 22">
                  <a:extLst>
                    <a:ext uri="{FF2B5EF4-FFF2-40B4-BE49-F238E27FC236}">
                      <a16:creationId xmlns:a16="http://schemas.microsoft.com/office/drawing/2014/main" id="{0E90B43D-5F96-4399-BAF1-4FFA0B7646F0}"/>
                    </a:ext>
                  </a:extLst>
                </p14:cNvPr>
                <p14:cNvContentPartPr/>
                <p14:nvPr/>
              </p14:nvContentPartPr>
              <p14:xfrm>
                <a:off x="4121637" y="536205"/>
                <a:ext cx="83520" cy="107640"/>
              </p14:xfrm>
            </p:contentPart>
          </mc:Choice>
          <mc:Fallback>
            <p:pic>
              <p:nvPicPr>
                <p:cNvPr id="23" name="Freihand 22">
                  <a:extLst>
                    <a:ext uri="{FF2B5EF4-FFF2-40B4-BE49-F238E27FC236}">
                      <a16:creationId xmlns:a16="http://schemas.microsoft.com/office/drawing/2014/main" id="{0E90B43D-5F96-4399-BAF1-4FFA0B7646F0}"/>
                    </a:ext>
                  </a:extLst>
                </p:cNvPr>
                <p:cNvPicPr/>
                <p:nvPr/>
              </p:nvPicPr>
              <p:blipFill>
                <a:blip r:embed="rId71"/>
                <a:stretch>
                  <a:fillRect/>
                </a:stretch>
              </p:blipFill>
              <p:spPr>
                <a:xfrm>
                  <a:off x="4117317" y="531885"/>
                  <a:ext cx="92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4" name="Freihand 23">
                  <a:extLst>
                    <a:ext uri="{FF2B5EF4-FFF2-40B4-BE49-F238E27FC236}">
                      <a16:creationId xmlns:a16="http://schemas.microsoft.com/office/drawing/2014/main" id="{6BCC47A3-20C3-456E-A4F8-55609656911E}"/>
                    </a:ext>
                  </a:extLst>
                </p14:cNvPr>
                <p14:cNvContentPartPr/>
                <p14:nvPr/>
              </p14:nvContentPartPr>
              <p14:xfrm>
                <a:off x="4244037" y="488325"/>
                <a:ext cx="233640" cy="114480"/>
              </p14:xfrm>
            </p:contentPart>
          </mc:Choice>
          <mc:Fallback>
            <p:pic>
              <p:nvPicPr>
                <p:cNvPr id="24" name="Freihand 23">
                  <a:extLst>
                    <a:ext uri="{FF2B5EF4-FFF2-40B4-BE49-F238E27FC236}">
                      <a16:creationId xmlns:a16="http://schemas.microsoft.com/office/drawing/2014/main" id="{6BCC47A3-20C3-456E-A4F8-55609656911E}"/>
                    </a:ext>
                  </a:extLst>
                </p:cNvPr>
                <p:cNvPicPr/>
                <p:nvPr/>
              </p:nvPicPr>
              <p:blipFill>
                <a:blip r:embed="rId73"/>
                <a:stretch>
                  <a:fillRect/>
                </a:stretch>
              </p:blipFill>
              <p:spPr>
                <a:xfrm>
                  <a:off x="4239717" y="484005"/>
                  <a:ext cx="242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6" name="Freihand 25">
                  <a:extLst>
                    <a:ext uri="{FF2B5EF4-FFF2-40B4-BE49-F238E27FC236}">
                      <a16:creationId xmlns:a16="http://schemas.microsoft.com/office/drawing/2014/main" id="{244F4F52-FA96-4256-9124-141B7985F640}"/>
                    </a:ext>
                  </a:extLst>
                </p14:cNvPr>
                <p14:cNvContentPartPr/>
                <p14:nvPr/>
              </p14:nvContentPartPr>
              <p14:xfrm>
                <a:off x="4645077" y="467085"/>
                <a:ext cx="264960" cy="97200"/>
              </p14:xfrm>
            </p:contentPart>
          </mc:Choice>
          <mc:Fallback>
            <p:pic>
              <p:nvPicPr>
                <p:cNvPr id="26" name="Freihand 25">
                  <a:extLst>
                    <a:ext uri="{FF2B5EF4-FFF2-40B4-BE49-F238E27FC236}">
                      <a16:creationId xmlns:a16="http://schemas.microsoft.com/office/drawing/2014/main" id="{244F4F52-FA96-4256-9124-141B7985F640}"/>
                    </a:ext>
                  </a:extLst>
                </p:cNvPr>
                <p:cNvPicPr/>
                <p:nvPr/>
              </p:nvPicPr>
              <p:blipFill>
                <a:blip r:embed="rId75"/>
                <a:stretch>
                  <a:fillRect/>
                </a:stretch>
              </p:blipFill>
              <p:spPr>
                <a:xfrm>
                  <a:off x="4640757" y="462765"/>
                  <a:ext cx="273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7" name="Freihand 26">
                  <a:extLst>
                    <a:ext uri="{FF2B5EF4-FFF2-40B4-BE49-F238E27FC236}">
                      <a16:creationId xmlns:a16="http://schemas.microsoft.com/office/drawing/2014/main" id="{BA88309A-1D7F-4240-99A4-F6CA3FEBB5C3}"/>
                    </a:ext>
                  </a:extLst>
                </p14:cNvPr>
                <p14:cNvContentPartPr/>
                <p14:nvPr/>
              </p14:nvContentPartPr>
              <p14:xfrm>
                <a:off x="5054037" y="453045"/>
                <a:ext cx="360" cy="360"/>
              </p14:xfrm>
            </p:contentPart>
          </mc:Choice>
          <mc:Fallback>
            <p:pic>
              <p:nvPicPr>
                <p:cNvPr id="27" name="Freihand 26">
                  <a:extLst>
                    <a:ext uri="{FF2B5EF4-FFF2-40B4-BE49-F238E27FC236}">
                      <a16:creationId xmlns:a16="http://schemas.microsoft.com/office/drawing/2014/main" id="{BA88309A-1D7F-4240-99A4-F6CA3FEBB5C3}"/>
                    </a:ext>
                  </a:extLst>
                </p:cNvPr>
                <p:cNvPicPr/>
                <p:nvPr/>
              </p:nvPicPr>
              <p:blipFill>
                <a:blip r:embed="rId77"/>
                <a:stretch>
                  <a:fillRect/>
                </a:stretch>
              </p:blipFill>
              <p:spPr>
                <a:xfrm>
                  <a:off x="5049717" y="4487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8" name="Freihand 27">
                  <a:extLst>
                    <a:ext uri="{FF2B5EF4-FFF2-40B4-BE49-F238E27FC236}">
                      <a16:creationId xmlns:a16="http://schemas.microsoft.com/office/drawing/2014/main" id="{913DDFAD-82FA-474A-906B-A162951D7149}"/>
                    </a:ext>
                  </a:extLst>
                </p14:cNvPr>
                <p14:cNvContentPartPr/>
                <p14:nvPr/>
              </p14:nvContentPartPr>
              <p14:xfrm>
                <a:off x="4971237" y="433245"/>
                <a:ext cx="128160" cy="98280"/>
              </p14:xfrm>
            </p:contentPart>
          </mc:Choice>
          <mc:Fallback>
            <p:pic>
              <p:nvPicPr>
                <p:cNvPr id="28" name="Freihand 27">
                  <a:extLst>
                    <a:ext uri="{FF2B5EF4-FFF2-40B4-BE49-F238E27FC236}">
                      <a16:creationId xmlns:a16="http://schemas.microsoft.com/office/drawing/2014/main" id="{913DDFAD-82FA-474A-906B-A162951D7149}"/>
                    </a:ext>
                  </a:extLst>
                </p:cNvPr>
                <p:cNvPicPr/>
                <p:nvPr/>
              </p:nvPicPr>
              <p:blipFill>
                <a:blip r:embed="rId79"/>
                <a:stretch>
                  <a:fillRect/>
                </a:stretch>
              </p:blipFill>
              <p:spPr>
                <a:xfrm>
                  <a:off x="4966917" y="428925"/>
                  <a:ext cx="136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9" name="Freihand 28">
                  <a:extLst>
                    <a:ext uri="{FF2B5EF4-FFF2-40B4-BE49-F238E27FC236}">
                      <a16:creationId xmlns:a16="http://schemas.microsoft.com/office/drawing/2014/main" id="{C7105405-38CA-413E-98F7-DB381D8B6634}"/>
                    </a:ext>
                  </a:extLst>
                </p14:cNvPr>
                <p14:cNvContentPartPr/>
                <p14:nvPr/>
              </p14:nvContentPartPr>
              <p14:xfrm>
                <a:off x="5111997" y="424965"/>
                <a:ext cx="52200" cy="69120"/>
              </p14:xfrm>
            </p:contentPart>
          </mc:Choice>
          <mc:Fallback>
            <p:pic>
              <p:nvPicPr>
                <p:cNvPr id="29" name="Freihand 28">
                  <a:extLst>
                    <a:ext uri="{FF2B5EF4-FFF2-40B4-BE49-F238E27FC236}">
                      <a16:creationId xmlns:a16="http://schemas.microsoft.com/office/drawing/2014/main" id="{C7105405-38CA-413E-98F7-DB381D8B6634}"/>
                    </a:ext>
                  </a:extLst>
                </p:cNvPr>
                <p:cNvPicPr/>
                <p:nvPr/>
              </p:nvPicPr>
              <p:blipFill>
                <a:blip r:embed="rId81"/>
                <a:stretch>
                  <a:fillRect/>
                </a:stretch>
              </p:blipFill>
              <p:spPr>
                <a:xfrm>
                  <a:off x="5107677" y="420645"/>
                  <a:ext cx="60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0" name="Freihand 29">
                  <a:extLst>
                    <a:ext uri="{FF2B5EF4-FFF2-40B4-BE49-F238E27FC236}">
                      <a16:creationId xmlns:a16="http://schemas.microsoft.com/office/drawing/2014/main" id="{5A5FE034-4FA9-450E-86CF-521A38E18D29}"/>
                    </a:ext>
                  </a:extLst>
                </p14:cNvPr>
                <p14:cNvContentPartPr/>
                <p14:nvPr/>
              </p14:nvContentPartPr>
              <p14:xfrm>
                <a:off x="5186877" y="419925"/>
                <a:ext cx="88200" cy="81360"/>
              </p14:xfrm>
            </p:contentPart>
          </mc:Choice>
          <mc:Fallback>
            <p:pic>
              <p:nvPicPr>
                <p:cNvPr id="30" name="Freihand 29">
                  <a:extLst>
                    <a:ext uri="{FF2B5EF4-FFF2-40B4-BE49-F238E27FC236}">
                      <a16:creationId xmlns:a16="http://schemas.microsoft.com/office/drawing/2014/main" id="{5A5FE034-4FA9-450E-86CF-521A38E18D29}"/>
                    </a:ext>
                  </a:extLst>
                </p:cNvPr>
                <p:cNvPicPr/>
                <p:nvPr/>
              </p:nvPicPr>
              <p:blipFill>
                <a:blip r:embed="rId83"/>
                <a:stretch>
                  <a:fillRect/>
                </a:stretch>
              </p:blipFill>
              <p:spPr>
                <a:xfrm>
                  <a:off x="5182557" y="415605"/>
                  <a:ext cx="96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1" name="Freihand 30">
                  <a:extLst>
                    <a:ext uri="{FF2B5EF4-FFF2-40B4-BE49-F238E27FC236}">
                      <a16:creationId xmlns:a16="http://schemas.microsoft.com/office/drawing/2014/main" id="{2772620F-8C50-4810-A1ED-0E8A23E1BB1D}"/>
                    </a:ext>
                  </a:extLst>
                </p14:cNvPr>
                <p14:cNvContentPartPr/>
                <p14:nvPr/>
              </p14:nvContentPartPr>
              <p14:xfrm>
                <a:off x="5289117" y="412725"/>
                <a:ext cx="27000" cy="85680"/>
              </p14:xfrm>
            </p:contentPart>
          </mc:Choice>
          <mc:Fallback>
            <p:pic>
              <p:nvPicPr>
                <p:cNvPr id="31" name="Freihand 30">
                  <a:extLst>
                    <a:ext uri="{FF2B5EF4-FFF2-40B4-BE49-F238E27FC236}">
                      <a16:creationId xmlns:a16="http://schemas.microsoft.com/office/drawing/2014/main" id="{2772620F-8C50-4810-A1ED-0E8A23E1BB1D}"/>
                    </a:ext>
                  </a:extLst>
                </p:cNvPr>
                <p:cNvPicPr/>
                <p:nvPr/>
              </p:nvPicPr>
              <p:blipFill>
                <a:blip r:embed="rId85"/>
                <a:stretch>
                  <a:fillRect/>
                </a:stretch>
              </p:blipFill>
              <p:spPr>
                <a:xfrm>
                  <a:off x="5284797" y="408405"/>
                  <a:ext cx="35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2" name="Freihand 31">
                  <a:extLst>
                    <a:ext uri="{FF2B5EF4-FFF2-40B4-BE49-F238E27FC236}">
                      <a16:creationId xmlns:a16="http://schemas.microsoft.com/office/drawing/2014/main" id="{CB5696F1-BE36-40F0-BC1C-C953086F5FD4}"/>
                    </a:ext>
                  </a:extLst>
                </p14:cNvPr>
                <p14:cNvContentPartPr/>
                <p14:nvPr/>
              </p14:nvContentPartPr>
              <p14:xfrm>
                <a:off x="5336637" y="291765"/>
                <a:ext cx="254160" cy="281520"/>
              </p14:xfrm>
            </p:contentPart>
          </mc:Choice>
          <mc:Fallback>
            <p:pic>
              <p:nvPicPr>
                <p:cNvPr id="32" name="Freihand 31">
                  <a:extLst>
                    <a:ext uri="{FF2B5EF4-FFF2-40B4-BE49-F238E27FC236}">
                      <a16:creationId xmlns:a16="http://schemas.microsoft.com/office/drawing/2014/main" id="{CB5696F1-BE36-40F0-BC1C-C953086F5FD4}"/>
                    </a:ext>
                  </a:extLst>
                </p:cNvPr>
                <p:cNvPicPr/>
                <p:nvPr/>
              </p:nvPicPr>
              <p:blipFill>
                <a:blip r:embed="rId87"/>
                <a:stretch>
                  <a:fillRect/>
                </a:stretch>
              </p:blipFill>
              <p:spPr>
                <a:xfrm>
                  <a:off x="5332317" y="287445"/>
                  <a:ext cx="2628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3" name="Freihand 32">
                  <a:extLst>
                    <a:ext uri="{FF2B5EF4-FFF2-40B4-BE49-F238E27FC236}">
                      <a16:creationId xmlns:a16="http://schemas.microsoft.com/office/drawing/2014/main" id="{F9DF1E41-CD8D-469A-9FE8-6B916F457C08}"/>
                    </a:ext>
                  </a:extLst>
                </p14:cNvPr>
                <p14:cNvContentPartPr/>
                <p14:nvPr/>
              </p14:nvContentPartPr>
              <p14:xfrm>
                <a:off x="5383437" y="181965"/>
                <a:ext cx="258120" cy="98640"/>
              </p14:xfrm>
            </p:contentPart>
          </mc:Choice>
          <mc:Fallback>
            <p:pic>
              <p:nvPicPr>
                <p:cNvPr id="33" name="Freihand 32">
                  <a:extLst>
                    <a:ext uri="{FF2B5EF4-FFF2-40B4-BE49-F238E27FC236}">
                      <a16:creationId xmlns:a16="http://schemas.microsoft.com/office/drawing/2014/main" id="{F9DF1E41-CD8D-469A-9FE8-6B916F457C08}"/>
                    </a:ext>
                  </a:extLst>
                </p:cNvPr>
                <p:cNvPicPr/>
                <p:nvPr/>
              </p:nvPicPr>
              <p:blipFill>
                <a:blip r:embed="rId89"/>
                <a:stretch>
                  <a:fillRect/>
                </a:stretch>
              </p:blipFill>
              <p:spPr>
                <a:xfrm>
                  <a:off x="5379117" y="177645"/>
                  <a:ext cx="266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4" name="Freihand 33">
                  <a:extLst>
                    <a:ext uri="{FF2B5EF4-FFF2-40B4-BE49-F238E27FC236}">
                      <a16:creationId xmlns:a16="http://schemas.microsoft.com/office/drawing/2014/main" id="{352E1D87-FCBA-40DD-9884-A4E6E0FBA66C}"/>
                    </a:ext>
                  </a:extLst>
                </p14:cNvPr>
                <p14:cNvContentPartPr/>
                <p14:nvPr/>
              </p14:nvContentPartPr>
              <p14:xfrm>
                <a:off x="5651637" y="428565"/>
                <a:ext cx="2520" cy="24120"/>
              </p14:xfrm>
            </p:contentPart>
          </mc:Choice>
          <mc:Fallback>
            <p:pic>
              <p:nvPicPr>
                <p:cNvPr id="34" name="Freihand 33">
                  <a:extLst>
                    <a:ext uri="{FF2B5EF4-FFF2-40B4-BE49-F238E27FC236}">
                      <a16:creationId xmlns:a16="http://schemas.microsoft.com/office/drawing/2014/main" id="{352E1D87-FCBA-40DD-9884-A4E6E0FBA66C}"/>
                    </a:ext>
                  </a:extLst>
                </p:cNvPr>
                <p:cNvPicPr/>
                <p:nvPr/>
              </p:nvPicPr>
              <p:blipFill>
                <a:blip r:embed="rId91"/>
                <a:stretch>
                  <a:fillRect/>
                </a:stretch>
              </p:blipFill>
              <p:spPr>
                <a:xfrm>
                  <a:off x="5647317" y="424245"/>
                  <a:ext cx="11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8" name="Freihand 37">
                  <a:extLst>
                    <a:ext uri="{FF2B5EF4-FFF2-40B4-BE49-F238E27FC236}">
                      <a16:creationId xmlns:a16="http://schemas.microsoft.com/office/drawing/2014/main" id="{9A4E3E7B-E652-4442-BD9D-8A45FF6458AA}"/>
                    </a:ext>
                  </a:extLst>
                </p14:cNvPr>
                <p14:cNvContentPartPr/>
                <p14:nvPr/>
              </p14:nvContentPartPr>
              <p14:xfrm>
                <a:off x="7477557" y="2708445"/>
                <a:ext cx="369360" cy="102960"/>
              </p14:xfrm>
            </p:contentPart>
          </mc:Choice>
          <mc:Fallback>
            <p:pic>
              <p:nvPicPr>
                <p:cNvPr id="38" name="Freihand 37">
                  <a:extLst>
                    <a:ext uri="{FF2B5EF4-FFF2-40B4-BE49-F238E27FC236}">
                      <a16:creationId xmlns:a16="http://schemas.microsoft.com/office/drawing/2014/main" id="{9A4E3E7B-E652-4442-BD9D-8A45FF6458AA}"/>
                    </a:ext>
                  </a:extLst>
                </p:cNvPr>
                <p:cNvPicPr/>
                <p:nvPr/>
              </p:nvPicPr>
              <p:blipFill>
                <a:blip r:embed="rId93"/>
                <a:stretch>
                  <a:fillRect/>
                </a:stretch>
              </p:blipFill>
              <p:spPr>
                <a:xfrm>
                  <a:off x="7473237" y="2704125"/>
                  <a:ext cx="378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9" name="Freihand 38">
                  <a:extLst>
                    <a:ext uri="{FF2B5EF4-FFF2-40B4-BE49-F238E27FC236}">
                      <a16:creationId xmlns:a16="http://schemas.microsoft.com/office/drawing/2014/main" id="{7A345D42-F74A-4FA8-8F61-48BD61E5300D}"/>
                    </a:ext>
                  </a:extLst>
                </p14:cNvPr>
                <p14:cNvContentPartPr/>
                <p14:nvPr/>
              </p14:nvContentPartPr>
              <p14:xfrm>
                <a:off x="7371357" y="2680725"/>
                <a:ext cx="210960" cy="197280"/>
              </p14:xfrm>
            </p:contentPart>
          </mc:Choice>
          <mc:Fallback>
            <p:pic>
              <p:nvPicPr>
                <p:cNvPr id="39" name="Freihand 38">
                  <a:extLst>
                    <a:ext uri="{FF2B5EF4-FFF2-40B4-BE49-F238E27FC236}">
                      <a16:creationId xmlns:a16="http://schemas.microsoft.com/office/drawing/2014/main" id="{7A345D42-F74A-4FA8-8F61-48BD61E5300D}"/>
                    </a:ext>
                  </a:extLst>
                </p:cNvPr>
                <p:cNvPicPr/>
                <p:nvPr/>
              </p:nvPicPr>
              <p:blipFill>
                <a:blip r:embed="rId95"/>
                <a:stretch>
                  <a:fillRect/>
                </a:stretch>
              </p:blipFill>
              <p:spPr>
                <a:xfrm>
                  <a:off x="7367037" y="2676405"/>
                  <a:ext cx="2196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1" name="Freihand 40">
                  <a:extLst>
                    <a:ext uri="{FF2B5EF4-FFF2-40B4-BE49-F238E27FC236}">
                      <a16:creationId xmlns:a16="http://schemas.microsoft.com/office/drawing/2014/main" id="{F4EB61BF-0D4E-4D45-8A87-51AE1B00D233}"/>
                    </a:ext>
                  </a:extLst>
                </p14:cNvPr>
                <p14:cNvContentPartPr/>
                <p14:nvPr/>
              </p14:nvContentPartPr>
              <p14:xfrm>
                <a:off x="8043837" y="2507205"/>
                <a:ext cx="190440" cy="309240"/>
              </p14:xfrm>
            </p:contentPart>
          </mc:Choice>
          <mc:Fallback>
            <p:pic>
              <p:nvPicPr>
                <p:cNvPr id="41" name="Freihand 40">
                  <a:extLst>
                    <a:ext uri="{FF2B5EF4-FFF2-40B4-BE49-F238E27FC236}">
                      <a16:creationId xmlns:a16="http://schemas.microsoft.com/office/drawing/2014/main" id="{F4EB61BF-0D4E-4D45-8A87-51AE1B00D233}"/>
                    </a:ext>
                  </a:extLst>
                </p:cNvPr>
                <p:cNvPicPr/>
                <p:nvPr/>
              </p:nvPicPr>
              <p:blipFill>
                <a:blip r:embed="rId97"/>
                <a:stretch>
                  <a:fillRect/>
                </a:stretch>
              </p:blipFill>
              <p:spPr>
                <a:xfrm>
                  <a:off x="8039517" y="2502885"/>
                  <a:ext cx="1990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2" name="Freihand 41">
                  <a:extLst>
                    <a:ext uri="{FF2B5EF4-FFF2-40B4-BE49-F238E27FC236}">
                      <a16:creationId xmlns:a16="http://schemas.microsoft.com/office/drawing/2014/main" id="{B326A500-E06D-426F-8375-A1374DF5449F}"/>
                    </a:ext>
                  </a:extLst>
                </p14:cNvPr>
                <p14:cNvContentPartPr/>
                <p14:nvPr/>
              </p14:nvContentPartPr>
              <p14:xfrm>
                <a:off x="8239677" y="2452125"/>
                <a:ext cx="93240" cy="124200"/>
              </p14:xfrm>
            </p:contentPart>
          </mc:Choice>
          <mc:Fallback>
            <p:pic>
              <p:nvPicPr>
                <p:cNvPr id="42" name="Freihand 41">
                  <a:extLst>
                    <a:ext uri="{FF2B5EF4-FFF2-40B4-BE49-F238E27FC236}">
                      <a16:creationId xmlns:a16="http://schemas.microsoft.com/office/drawing/2014/main" id="{B326A500-E06D-426F-8375-A1374DF5449F}"/>
                    </a:ext>
                  </a:extLst>
                </p:cNvPr>
                <p:cNvPicPr/>
                <p:nvPr/>
              </p:nvPicPr>
              <p:blipFill>
                <a:blip r:embed="rId99"/>
                <a:stretch>
                  <a:fillRect/>
                </a:stretch>
              </p:blipFill>
              <p:spPr>
                <a:xfrm>
                  <a:off x="8235357" y="2447805"/>
                  <a:ext cx="101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3" name="Freihand 42">
                  <a:extLst>
                    <a:ext uri="{FF2B5EF4-FFF2-40B4-BE49-F238E27FC236}">
                      <a16:creationId xmlns:a16="http://schemas.microsoft.com/office/drawing/2014/main" id="{2DFADE01-83CF-4156-ADB3-3F55864BDEA1}"/>
                    </a:ext>
                  </a:extLst>
                </p14:cNvPr>
                <p14:cNvContentPartPr/>
                <p14:nvPr/>
              </p14:nvContentPartPr>
              <p14:xfrm>
                <a:off x="8347677" y="2422965"/>
                <a:ext cx="32400" cy="105840"/>
              </p14:xfrm>
            </p:contentPart>
          </mc:Choice>
          <mc:Fallback>
            <p:pic>
              <p:nvPicPr>
                <p:cNvPr id="43" name="Freihand 42">
                  <a:extLst>
                    <a:ext uri="{FF2B5EF4-FFF2-40B4-BE49-F238E27FC236}">
                      <a16:creationId xmlns:a16="http://schemas.microsoft.com/office/drawing/2014/main" id="{2DFADE01-83CF-4156-ADB3-3F55864BDEA1}"/>
                    </a:ext>
                  </a:extLst>
                </p:cNvPr>
                <p:cNvPicPr/>
                <p:nvPr/>
              </p:nvPicPr>
              <p:blipFill>
                <a:blip r:embed="rId101"/>
                <a:stretch>
                  <a:fillRect/>
                </a:stretch>
              </p:blipFill>
              <p:spPr>
                <a:xfrm>
                  <a:off x="8343357" y="2418645"/>
                  <a:ext cx="41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4" name="Freihand 43">
                  <a:extLst>
                    <a:ext uri="{FF2B5EF4-FFF2-40B4-BE49-F238E27FC236}">
                      <a16:creationId xmlns:a16="http://schemas.microsoft.com/office/drawing/2014/main" id="{0D2503F9-72E4-40EF-978D-0951C1422C50}"/>
                    </a:ext>
                  </a:extLst>
                </p14:cNvPr>
                <p14:cNvContentPartPr/>
                <p14:nvPr/>
              </p14:nvContentPartPr>
              <p14:xfrm>
                <a:off x="8380437" y="2315685"/>
                <a:ext cx="259920" cy="182160"/>
              </p14:xfrm>
            </p:contentPart>
          </mc:Choice>
          <mc:Fallback>
            <p:pic>
              <p:nvPicPr>
                <p:cNvPr id="44" name="Freihand 43">
                  <a:extLst>
                    <a:ext uri="{FF2B5EF4-FFF2-40B4-BE49-F238E27FC236}">
                      <a16:creationId xmlns:a16="http://schemas.microsoft.com/office/drawing/2014/main" id="{0D2503F9-72E4-40EF-978D-0951C1422C50}"/>
                    </a:ext>
                  </a:extLst>
                </p:cNvPr>
                <p:cNvPicPr/>
                <p:nvPr/>
              </p:nvPicPr>
              <p:blipFill>
                <a:blip r:embed="rId103"/>
                <a:stretch>
                  <a:fillRect/>
                </a:stretch>
              </p:blipFill>
              <p:spPr>
                <a:xfrm>
                  <a:off x="8376117" y="2311365"/>
                  <a:ext cx="268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5" name="Freihand 44">
                  <a:extLst>
                    <a:ext uri="{FF2B5EF4-FFF2-40B4-BE49-F238E27FC236}">
                      <a16:creationId xmlns:a16="http://schemas.microsoft.com/office/drawing/2014/main" id="{DDB75B80-E585-43F2-B6FB-C44EAE38A2E4}"/>
                    </a:ext>
                  </a:extLst>
                </p14:cNvPr>
                <p14:cNvContentPartPr/>
                <p14:nvPr/>
              </p14:nvContentPartPr>
              <p14:xfrm>
                <a:off x="8283597" y="2286885"/>
                <a:ext cx="360" cy="360"/>
              </p14:xfrm>
            </p:contentPart>
          </mc:Choice>
          <mc:Fallback>
            <p:pic>
              <p:nvPicPr>
                <p:cNvPr id="45" name="Freihand 44">
                  <a:extLst>
                    <a:ext uri="{FF2B5EF4-FFF2-40B4-BE49-F238E27FC236}">
                      <a16:creationId xmlns:a16="http://schemas.microsoft.com/office/drawing/2014/main" id="{DDB75B80-E585-43F2-B6FB-C44EAE38A2E4}"/>
                    </a:ext>
                  </a:extLst>
                </p:cNvPr>
                <p:cNvPicPr/>
                <p:nvPr/>
              </p:nvPicPr>
              <p:blipFill>
                <a:blip r:embed="rId77"/>
                <a:stretch>
                  <a:fillRect/>
                </a:stretch>
              </p:blipFill>
              <p:spPr>
                <a:xfrm>
                  <a:off x="8279277" y="22825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7" name="Freihand 46">
                  <a:extLst>
                    <a:ext uri="{FF2B5EF4-FFF2-40B4-BE49-F238E27FC236}">
                      <a16:creationId xmlns:a16="http://schemas.microsoft.com/office/drawing/2014/main" id="{15AFD4F2-DEEA-411C-96D9-488774583A89}"/>
                    </a:ext>
                  </a:extLst>
                </p14:cNvPr>
                <p14:cNvContentPartPr/>
                <p14:nvPr/>
              </p14:nvContentPartPr>
              <p14:xfrm>
                <a:off x="8729637" y="2136045"/>
                <a:ext cx="127800" cy="179640"/>
              </p14:xfrm>
            </p:contentPart>
          </mc:Choice>
          <mc:Fallback>
            <p:pic>
              <p:nvPicPr>
                <p:cNvPr id="47" name="Freihand 46">
                  <a:extLst>
                    <a:ext uri="{FF2B5EF4-FFF2-40B4-BE49-F238E27FC236}">
                      <a16:creationId xmlns:a16="http://schemas.microsoft.com/office/drawing/2014/main" id="{15AFD4F2-DEEA-411C-96D9-488774583A89}"/>
                    </a:ext>
                  </a:extLst>
                </p:cNvPr>
                <p:cNvPicPr/>
                <p:nvPr/>
              </p:nvPicPr>
              <p:blipFill>
                <a:blip r:embed="rId106"/>
                <a:stretch>
                  <a:fillRect/>
                </a:stretch>
              </p:blipFill>
              <p:spPr>
                <a:xfrm>
                  <a:off x="8725317" y="2131725"/>
                  <a:ext cx="136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8" name="Freihand 47">
                  <a:extLst>
                    <a:ext uri="{FF2B5EF4-FFF2-40B4-BE49-F238E27FC236}">
                      <a16:creationId xmlns:a16="http://schemas.microsoft.com/office/drawing/2014/main" id="{1BA54067-A406-4772-889A-EA1983F27068}"/>
                    </a:ext>
                  </a:extLst>
                </p14:cNvPr>
                <p14:cNvContentPartPr/>
                <p14:nvPr/>
              </p14:nvContentPartPr>
              <p14:xfrm>
                <a:off x="8862837" y="2003565"/>
                <a:ext cx="157320" cy="239760"/>
              </p14:xfrm>
            </p:contentPart>
          </mc:Choice>
          <mc:Fallback>
            <p:pic>
              <p:nvPicPr>
                <p:cNvPr id="48" name="Freihand 47">
                  <a:extLst>
                    <a:ext uri="{FF2B5EF4-FFF2-40B4-BE49-F238E27FC236}">
                      <a16:creationId xmlns:a16="http://schemas.microsoft.com/office/drawing/2014/main" id="{1BA54067-A406-4772-889A-EA1983F27068}"/>
                    </a:ext>
                  </a:extLst>
                </p:cNvPr>
                <p:cNvPicPr/>
                <p:nvPr/>
              </p:nvPicPr>
              <p:blipFill>
                <a:blip r:embed="rId108"/>
                <a:stretch>
                  <a:fillRect/>
                </a:stretch>
              </p:blipFill>
              <p:spPr>
                <a:xfrm>
                  <a:off x="8858517" y="1999245"/>
                  <a:ext cx="1659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0" name="Freihand 49">
                  <a:extLst>
                    <a:ext uri="{FF2B5EF4-FFF2-40B4-BE49-F238E27FC236}">
                      <a16:creationId xmlns:a16="http://schemas.microsoft.com/office/drawing/2014/main" id="{597C6821-7D19-493B-82F6-FEBFB8606E6D}"/>
                    </a:ext>
                  </a:extLst>
                </p14:cNvPr>
                <p14:cNvContentPartPr/>
                <p14:nvPr/>
              </p14:nvContentPartPr>
              <p14:xfrm>
                <a:off x="9194397" y="1876125"/>
                <a:ext cx="91080" cy="237240"/>
              </p14:xfrm>
            </p:contentPart>
          </mc:Choice>
          <mc:Fallback>
            <p:pic>
              <p:nvPicPr>
                <p:cNvPr id="50" name="Freihand 49">
                  <a:extLst>
                    <a:ext uri="{FF2B5EF4-FFF2-40B4-BE49-F238E27FC236}">
                      <a16:creationId xmlns:a16="http://schemas.microsoft.com/office/drawing/2014/main" id="{597C6821-7D19-493B-82F6-FEBFB8606E6D}"/>
                    </a:ext>
                  </a:extLst>
                </p:cNvPr>
                <p:cNvPicPr/>
                <p:nvPr/>
              </p:nvPicPr>
              <p:blipFill>
                <a:blip r:embed="rId110"/>
                <a:stretch>
                  <a:fillRect/>
                </a:stretch>
              </p:blipFill>
              <p:spPr>
                <a:xfrm>
                  <a:off x="9190077" y="1871805"/>
                  <a:ext cx="997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1" name="Freihand 50">
                  <a:extLst>
                    <a:ext uri="{FF2B5EF4-FFF2-40B4-BE49-F238E27FC236}">
                      <a16:creationId xmlns:a16="http://schemas.microsoft.com/office/drawing/2014/main" id="{01CE56B4-EB57-49E0-A3CE-04A3C3FFD966}"/>
                    </a:ext>
                  </a:extLst>
                </p14:cNvPr>
                <p14:cNvContentPartPr/>
                <p14:nvPr/>
              </p14:nvContentPartPr>
              <p14:xfrm>
                <a:off x="9297717" y="1908165"/>
                <a:ext cx="104040" cy="108000"/>
              </p14:xfrm>
            </p:contentPart>
          </mc:Choice>
          <mc:Fallback>
            <p:pic>
              <p:nvPicPr>
                <p:cNvPr id="51" name="Freihand 50">
                  <a:extLst>
                    <a:ext uri="{FF2B5EF4-FFF2-40B4-BE49-F238E27FC236}">
                      <a16:creationId xmlns:a16="http://schemas.microsoft.com/office/drawing/2014/main" id="{01CE56B4-EB57-49E0-A3CE-04A3C3FFD966}"/>
                    </a:ext>
                  </a:extLst>
                </p:cNvPr>
                <p:cNvPicPr/>
                <p:nvPr/>
              </p:nvPicPr>
              <p:blipFill>
                <a:blip r:embed="rId112"/>
                <a:stretch>
                  <a:fillRect/>
                </a:stretch>
              </p:blipFill>
              <p:spPr>
                <a:xfrm>
                  <a:off x="9293397" y="1903845"/>
                  <a:ext cx="112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2" name="Freihand 51">
                  <a:extLst>
                    <a:ext uri="{FF2B5EF4-FFF2-40B4-BE49-F238E27FC236}">
                      <a16:creationId xmlns:a16="http://schemas.microsoft.com/office/drawing/2014/main" id="{8FFA40A8-E0EB-4C14-966E-FC7EF1EB0708}"/>
                    </a:ext>
                  </a:extLst>
                </p14:cNvPr>
                <p14:cNvContentPartPr/>
                <p14:nvPr/>
              </p14:nvContentPartPr>
              <p14:xfrm>
                <a:off x="9433437" y="1840845"/>
                <a:ext cx="48600" cy="121680"/>
              </p14:xfrm>
            </p:contentPart>
          </mc:Choice>
          <mc:Fallback>
            <p:pic>
              <p:nvPicPr>
                <p:cNvPr id="52" name="Freihand 51">
                  <a:extLst>
                    <a:ext uri="{FF2B5EF4-FFF2-40B4-BE49-F238E27FC236}">
                      <a16:creationId xmlns:a16="http://schemas.microsoft.com/office/drawing/2014/main" id="{8FFA40A8-E0EB-4C14-966E-FC7EF1EB0708}"/>
                    </a:ext>
                  </a:extLst>
                </p:cNvPr>
                <p:cNvPicPr/>
                <p:nvPr/>
              </p:nvPicPr>
              <p:blipFill>
                <a:blip r:embed="rId114"/>
                <a:stretch>
                  <a:fillRect/>
                </a:stretch>
              </p:blipFill>
              <p:spPr>
                <a:xfrm>
                  <a:off x="9429117" y="1836525"/>
                  <a:ext cx="57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3" name="Freihand 52">
                  <a:extLst>
                    <a:ext uri="{FF2B5EF4-FFF2-40B4-BE49-F238E27FC236}">
                      <a16:creationId xmlns:a16="http://schemas.microsoft.com/office/drawing/2014/main" id="{DF8E6F4B-A8A0-4EE9-AFFC-49ECE8E1B110}"/>
                    </a:ext>
                  </a:extLst>
                </p14:cNvPr>
                <p14:cNvContentPartPr/>
                <p14:nvPr/>
              </p14:nvContentPartPr>
              <p14:xfrm>
                <a:off x="9508317" y="1765965"/>
                <a:ext cx="125280" cy="155520"/>
              </p14:xfrm>
            </p:contentPart>
          </mc:Choice>
          <mc:Fallback>
            <p:pic>
              <p:nvPicPr>
                <p:cNvPr id="53" name="Freihand 52">
                  <a:extLst>
                    <a:ext uri="{FF2B5EF4-FFF2-40B4-BE49-F238E27FC236}">
                      <a16:creationId xmlns:a16="http://schemas.microsoft.com/office/drawing/2014/main" id="{DF8E6F4B-A8A0-4EE9-AFFC-49ECE8E1B110}"/>
                    </a:ext>
                  </a:extLst>
                </p:cNvPr>
                <p:cNvPicPr/>
                <p:nvPr/>
              </p:nvPicPr>
              <p:blipFill>
                <a:blip r:embed="rId116"/>
                <a:stretch>
                  <a:fillRect/>
                </a:stretch>
              </p:blipFill>
              <p:spPr>
                <a:xfrm>
                  <a:off x="9503997" y="1761645"/>
                  <a:ext cx="133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4" name="Freihand 53">
                  <a:extLst>
                    <a:ext uri="{FF2B5EF4-FFF2-40B4-BE49-F238E27FC236}">
                      <a16:creationId xmlns:a16="http://schemas.microsoft.com/office/drawing/2014/main" id="{62DAD57C-3720-44F3-877A-241BF38E2B2E}"/>
                    </a:ext>
                  </a:extLst>
                </p14:cNvPr>
                <p14:cNvContentPartPr/>
                <p14:nvPr/>
              </p14:nvContentPartPr>
              <p14:xfrm>
                <a:off x="9626757" y="1732125"/>
                <a:ext cx="57960" cy="104040"/>
              </p14:xfrm>
            </p:contentPart>
          </mc:Choice>
          <mc:Fallback>
            <p:pic>
              <p:nvPicPr>
                <p:cNvPr id="54" name="Freihand 53">
                  <a:extLst>
                    <a:ext uri="{FF2B5EF4-FFF2-40B4-BE49-F238E27FC236}">
                      <a16:creationId xmlns:a16="http://schemas.microsoft.com/office/drawing/2014/main" id="{62DAD57C-3720-44F3-877A-241BF38E2B2E}"/>
                    </a:ext>
                  </a:extLst>
                </p:cNvPr>
                <p:cNvPicPr/>
                <p:nvPr/>
              </p:nvPicPr>
              <p:blipFill>
                <a:blip r:embed="rId118"/>
                <a:stretch>
                  <a:fillRect/>
                </a:stretch>
              </p:blipFill>
              <p:spPr>
                <a:xfrm>
                  <a:off x="9622437" y="1727805"/>
                  <a:ext cx="66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5" name="Freihand 54">
                  <a:extLst>
                    <a:ext uri="{FF2B5EF4-FFF2-40B4-BE49-F238E27FC236}">
                      <a16:creationId xmlns:a16="http://schemas.microsoft.com/office/drawing/2014/main" id="{E51ED2F3-83D7-4AFB-A19E-A31DDDBF2F4F}"/>
                    </a:ext>
                  </a:extLst>
                </p14:cNvPr>
                <p14:cNvContentPartPr/>
                <p14:nvPr/>
              </p14:nvContentPartPr>
              <p14:xfrm>
                <a:off x="9712437" y="1709805"/>
                <a:ext cx="360" cy="360"/>
              </p14:xfrm>
            </p:contentPart>
          </mc:Choice>
          <mc:Fallback>
            <p:pic>
              <p:nvPicPr>
                <p:cNvPr id="55" name="Freihand 54">
                  <a:extLst>
                    <a:ext uri="{FF2B5EF4-FFF2-40B4-BE49-F238E27FC236}">
                      <a16:creationId xmlns:a16="http://schemas.microsoft.com/office/drawing/2014/main" id="{E51ED2F3-83D7-4AFB-A19E-A31DDDBF2F4F}"/>
                    </a:ext>
                  </a:extLst>
                </p:cNvPr>
                <p:cNvPicPr/>
                <p:nvPr/>
              </p:nvPicPr>
              <p:blipFill>
                <a:blip r:embed="rId77"/>
                <a:stretch>
                  <a:fillRect/>
                </a:stretch>
              </p:blipFill>
              <p:spPr>
                <a:xfrm>
                  <a:off x="9708117" y="17054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7" name="Freihand 56">
                  <a:extLst>
                    <a:ext uri="{FF2B5EF4-FFF2-40B4-BE49-F238E27FC236}">
                      <a16:creationId xmlns:a16="http://schemas.microsoft.com/office/drawing/2014/main" id="{E3B23D67-E500-4250-8301-9EDAE9B8EB3C}"/>
                    </a:ext>
                  </a:extLst>
                </p14:cNvPr>
                <p14:cNvContentPartPr/>
                <p14:nvPr/>
              </p14:nvContentPartPr>
              <p14:xfrm>
                <a:off x="9555477" y="1749045"/>
                <a:ext cx="71280" cy="108000"/>
              </p14:xfrm>
            </p:contentPart>
          </mc:Choice>
          <mc:Fallback>
            <p:pic>
              <p:nvPicPr>
                <p:cNvPr id="57" name="Freihand 56">
                  <a:extLst>
                    <a:ext uri="{FF2B5EF4-FFF2-40B4-BE49-F238E27FC236}">
                      <a16:creationId xmlns:a16="http://schemas.microsoft.com/office/drawing/2014/main" id="{E3B23D67-E500-4250-8301-9EDAE9B8EB3C}"/>
                    </a:ext>
                  </a:extLst>
                </p:cNvPr>
                <p:cNvPicPr/>
                <p:nvPr/>
              </p:nvPicPr>
              <p:blipFill>
                <a:blip r:embed="rId121"/>
                <a:stretch>
                  <a:fillRect/>
                </a:stretch>
              </p:blipFill>
              <p:spPr>
                <a:xfrm>
                  <a:off x="9551157" y="1744725"/>
                  <a:ext cx="79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8" name="Freihand 57">
                  <a:extLst>
                    <a:ext uri="{FF2B5EF4-FFF2-40B4-BE49-F238E27FC236}">
                      <a16:creationId xmlns:a16="http://schemas.microsoft.com/office/drawing/2014/main" id="{A387F335-A8D8-44E1-BE75-B994E1D0D44A}"/>
                    </a:ext>
                  </a:extLst>
                </p14:cNvPr>
                <p14:cNvContentPartPr/>
                <p14:nvPr/>
              </p14:nvContentPartPr>
              <p14:xfrm>
                <a:off x="9604797" y="1720605"/>
                <a:ext cx="102240" cy="114840"/>
              </p14:xfrm>
            </p:contentPart>
          </mc:Choice>
          <mc:Fallback>
            <p:pic>
              <p:nvPicPr>
                <p:cNvPr id="58" name="Freihand 57">
                  <a:extLst>
                    <a:ext uri="{FF2B5EF4-FFF2-40B4-BE49-F238E27FC236}">
                      <a16:creationId xmlns:a16="http://schemas.microsoft.com/office/drawing/2014/main" id="{A387F335-A8D8-44E1-BE75-B994E1D0D44A}"/>
                    </a:ext>
                  </a:extLst>
                </p:cNvPr>
                <p:cNvPicPr/>
                <p:nvPr/>
              </p:nvPicPr>
              <p:blipFill>
                <a:blip r:embed="rId123"/>
                <a:stretch>
                  <a:fillRect/>
                </a:stretch>
              </p:blipFill>
              <p:spPr>
                <a:xfrm>
                  <a:off x="9600477" y="1716285"/>
                  <a:ext cx="110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9" name="Freihand 58">
                  <a:extLst>
                    <a:ext uri="{FF2B5EF4-FFF2-40B4-BE49-F238E27FC236}">
                      <a16:creationId xmlns:a16="http://schemas.microsoft.com/office/drawing/2014/main" id="{B5B953BD-F8E3-4876-812D-448257B4A0CC}"/>
                    </a:ext>
                  </a:extLst>
                </p14:cNvPr>
                <p14:cNvContentPartPr/>
                <p14:nvPr/>
              </p14:nvContentPartPr>
              <p14:xfrm>
                <a:off x="9690117" y="1603605"/>
                <a:ext cx="269640" cy="199440"/>
              </p14:xfrm>
            </p:contentPart>
          </mc:Choice>
          <mc:Fallback>
            <p:pic>
              <p:nvPicPr>
                <p:cNvPr id="59" name="Freihand 58">
                  <a:extLst>
                    <a:ext uri="{FF2B5EF4-FFF2-40B4-BE49-F238E27FC236}">
                      <a16:creationId xmlns:a16="http://schemas.microsoft.com/office/drawing/2014/main" id="{B5B953BD-F8E3-4876-812D-448257B4A0CC}"/>
                    </a:ext>
                  </a:extLst>
                </p:cNvPr>
                <p:cNvPicPr/>
                <p:nvPr/>
              </p:nvPicPr>
              <p:blipFill>
                <a:blip r:embed="rId125"/>
                <a:stretch>
                  <a:fillRect/>
                </a:stretch>
              </p:blipFill>
              <p:spPr>
                <a:xfrm>
                  <a:off x="9685797" y="1599285"/>
                  <a:ext cx="278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0" name="Freihand 59">
                  <a:extLst>
                    <a:ext uri="{FF2B5EF4-FFF2-40B4-BE49-F238E27FC236}">
                      <a16:creationId xmlns:a16="http://schemas.microsoft.com/office/drawing/2014/main" id="{2A6ED30F-5E3F-4C47-97B9-F896A3F05082}"/>
                    </a:ext>
                  </a:extLst>
                </p14:cNvPr>
                <p14:cNvContentPartPr/>
                <p14:nvPr/>
              </p14:nvContentPartPr>
              <p14:xfrm>
                <a:off x="9957237" y="1553205"/>
                <a:ext cx="93600" cy="257760"/>
              </p14:xfrm>
            </p:contentPart>
          </mc:Choice>
          <mc:Fallback>
            <p:pic>
              <p:nvPicPr>
                <p:cNvPr id="60" name="Freihand 59">
                  <a:extLst>
                    <a:ext uri="{FF2B5EF4-FFF2-40B4-BE49-F238E27FC236}">
                      <a16:creationId xmlns:a16="http://schemas.microsoft.com/office/drawing/2014/main" id="{2A6ED30F-5E3F-4C47-97B9-F896A3F05082}"/>
                    </a:ext>
                  </a:extLst>
                </p:cNvPr>
                <p:cNvPicPr/>
                <p:nvPr/>
              </p:nvPicPr>
              <p:blipFill>
                <a:blip r:embed="rId127"/>
                <a:stretch>
                  <a:fillRect/>
                </a:stretch>
              </p:blipFill>
              <p:spPr>
                <a:xfrm>
                  <a:off x="9952917" y="1548885"/>
                  <a:ext cx="1022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1" name="Freihand 60">
                  <a:extLst>
                    <a:ext uri="{FF2B5EF4-FFF2-40B4-BE49-F238E27FC236}">
                      <a16:creationId xmlns:a16="http://schemas.microsoft.com/office/drawing/2014/main" id="{D09D360A-ECAD-47B3-9D4A-2410A6BAEBD8}"/>
                    </a:ext>
                  </a:extLst>
                </p14:cNvPr>
                <p14:cNvContentPartPr/>
                <p14:nvPr/>
              </p14:nvContentPartPr>
              <p14:xfrm>
                <a:off x="9954717" y="1443405"/>
                <a:ext cx="3240" cy="28440"/>
              </p14:xfrm>
            </p:contentPart>
          </mc:Choice>
          <mc:Fallback>
            <p:pic>
              <p:nvPicPr>
                <p:cNvPr id="61" name="Freihand 60">
                  <a:extLst>
                    <a:ext uri="{FF2B5EF4-FFF2-40B4-BE49-F238E27FC236}">
                      <a16:creationId xmlns:a16="http://schemas.microsoft.com/office/drawing/2014/main" id="{D09D360A-ECAD-47B3-9D4A-2410A6BAEBD8}"/>
                    </a:ext>
                  </a:extLst>
                </p:cNvPr>
                <p:cNvPicPr/>
                <p:nvPr/>
              </p:nvPicPr>
              <p:blipFill>
                <a:blip r:embed="rId91"/>
                <a:stretch>
                  <a:fillRect/>
                </a:stretch>
              </p:blipFill>
              <p:spPr>
                <a:xfrm>
                  <a:off x="9950397" y="1439085"/>
                  <a:ext cx="11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2" name="Freihand 61">
                  <a:extLst>
                    <a:ext uri="{FF2B5EF4-FFF2-40B4-BE49-F238E27FC236}">
                      <a16:creationId xmlns:a16="http://schemas.microsoft.com/office/drawing/2014/main" id="{D63BF3E2-D2BC-43A2-87F6-C3E4E9021F74}"/>
                    </a:ext>
                  </a:extLst>
                </p14:cNvPr>
                <p14:cNvContentPartPr/>
                <p14:nvPr/>
              </p14:nvContentPartPr>
              <p14:xfrm>
                <a:off x="9205917" y="2361045"/>
                <a:ext cx="191520" cy="163080"/>
              </p14:xfrm>
            </p:contentPart>
          </mc:Choice>
          <mc:Fallback>
            <p:pic>
              <p:nvPicPr>
                <p:cNvPr id="62" name="Freihand 61">
                  <a:extLst>
                    <a:ext uri="{FF2B5EF4-FFF2-40B4-BE49-F238E27FC236}">
                      <a16:creationId xmlns:a16="http://schemas.microsoft.com/office/drawing/2014/main" id="{D63BF3E2-D2BC-43A2-87F6-C3E4E9021F74}"/>
                    </a:ext>
                  </a:extLst>
                </p:cNvPr>
                <p:cNvPicPr/>
                <p:nvPr/>
              </p:nvPicPr>
              <p:blipFill>
                <a:blip r:embed="rId130"/>
                <a:stretch>
                  <a:fillRect/>
                </a:stretch>
              </p:blipFill>
              <p:spPr>
                <a:xfrm>
                  <a:off x="9201597" y="2356725"/>
                  <a:ext cx="200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3" name="Freihand 62">
                  <a:extLst>
                    <a:ext uri="{FF2B5EF4-FFF2-40B4-BE49-F238E27FC236}">
                      <a16:creationId xmlns:a16="http://schemas.microsoft.com/office/drawing/2014/main" id="{9EA39665-8891-452D-8CC3-9918C96921B3}"/>
                    </a:ext>
                  </a:extLst>
                </p14:cNvPr>
                <p14:cNvContentPartPr/>
                <p14:nvPr/>
              </p14:nvContentPartPr>
              <p14:xfrm>
                <a:off x="9417957" y="2171685"/>
                <a:ext cx="322560" cy="303480"/>
              </p14:xfrm>
            </p:contentPart>
          </mc:Choice>
          <mc:Fallback>
            <p:pic>
              <p:nvPicPr>
                <p:cNvPr id="63" name="Freihand 62">
                  <a:extLst>
                    <a:ext uri="{FF2B5EF4-FFF2-40B4-BE49-F238E27FC236}">
                      <a16:creationId xmlns:a16="http://schemas.microsoft.com/office/drawing/2014/main" id="{9EA39665-8891-452D-8CC3-9918C96921B3}"/>
                    </a:ext>
                  </a:extLst>
                </p:cNvPr>
                <p:cNvPicPr/>
                <p:nvPr/>
              </p:nvPicPr>
              <p:blipFill>
                <a:blip r:embed="rId132"/>
                <a:stretch>
                  <a:fillRect/>
                </a:stretch>
              </p:blipFill>
              <p:spPr>
                <a:xfrm>
                  <a:off x="9413637" y="2167365"/>
                  <a:ext cx="3312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4" name="Freihand 63">
                  <a:extLst>
                    <a:ext uri="{FF2B5EF4-FFF2-40B4-BE49-F238E27FC236}">
                      <a16:creationId xmlns:a16="http://schemas.microsoft.com/office/drawing/2014/main" id="{C0C77873-7AF9-450B-AA63-916C76BA265A}"/>
                    </a:ext>
                  </a:extLst>
                </p14:cNvPr>
                <p14:cNvContentPartPr/>
                <p14:nvPr/>
              </p14:nvContentPartPr>
              <p14:xfrm>
                <a:off x="9692637" y="2131005"/>
                <a:ext cx="39960" cy="16920"/>
              </p14:xfrm>
            </p:contentPart>
          </mc:Choice>
          <mc:Fallback>
            <p:pic>
              <p:nvPicPr>
                <p:cNvPr id="64" name="Freihand 63">
                  <a:extLst>
                    <a:ext uri="{FF2B5EF4-FFF2-40B4-BE49-F238E27FC236}">
                      <a16:creationId xmlns:a16="http://schemas.microsoft.com/office/drawing/2014/main" id="{C0C77873-7AF9-450B-AA63-916C76BA265A}"/>
                    </a:ext>
                  </a:extLst>
                </p:cNvPr>
                <p:cNvPicPr/>
                <p:nvPr/>
              </p:nvPicPr>
              <p:blipFill>
                <a:blip r:embed="rId134"/>
                <a:stretch>
                  <a:fillRect/>
                </a:stretch>
              </p:blipFill>
              <p:spPr>
                <a:xfrm>
                  <a:off x="9688317" y="2126685"/>
                  <a:ext cx="48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5" name="Freihand 64">
                  <a:extLst>
                    <a:ext uri="{FF2B5EF4-FFF2-40B4-BE49-F238E27FC236}">
                      <a16:creationId xmlns:a16="http://schemas.microsoft.com/office/drawing/2014/main" id="{21B14451-E8B4-4520-936D-61EA66BB6F09}"/>
                    </a:ext>
                  </a:extLst>
                </p14:cNvPr>
                <p14:cNvContentPartPr/>
                <p14:nvPr/>
              </p14:nvContentPartPr>
              <p14:xfrm>
                <a:off x="9784797" y="1952445"/>
                <a:ext cx="133560" cy="251640"/>
              </p14:xfrm>
            </p:contentPart>
          </mc:Choice>
          <mc:Fallback>
            <p:pic>
              <p:nvPicPr>
                <p:cNvPr id="65" name="Freihand 64">
                  <a:extLst>
                    <a:ext uri="{FF2B5EF4-FFF2-40B4-BE49-F238E27FC236}">
                      <a16:creationId xmlns:a16="http://schemas.microsoft.com/office/drawing/2014/main" id="{21B14451-E8B4-4520-936D-61EA66BB6F09}"/>
                    </a:ext>
                  </a:extLst>
                </p:cNvPr>
                <p:cNvPicPr/>
                <p:nvPr/>
              </p:nvPicPr>
              <p:blipFill>
                <a:blip r:embed="rId136"/>
                <a:stretch>
                  <a:fillRect/>
                </a:stretch>
              </p:blipFill>
              <p:spPr>
                <a:xfrm>
                  <a:off x="9780477" y="1948125"/>
                  <a:ext cx="1422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6" name="Freihand 65">
                  <a:extLst>
                    <a:ext uri="{FF2B5EF4-FFF2-40B4-BE49-F238E27FC236}">
                      <a16:creationId xmlns:a16="http://schemas.microsoft.com/office/drawing/2014/main" id="{04AC5274-BE86-49D1-9431-66E3A6C5DD97}"/>
                    </a:ext>
                  </a:extLst>
                </p14:cNvPr>
                <p14:cNvContentPartPr/>
                <p14:nvPr/>
              </p14:nvContentPartPr>
              <p14:xfrm>
                <a:off x="10081437" y="1880085"/>
                <a:ext cx="194040" cy="281880"/>
              </p14:xfrm>
            </p:contentPart>
          </mc:Choice>
          <mc:Fallback>
            <p:pic>
              <p:nvPicPr>
                <p:cNvPr id="66" name="Freihand 65">
                  <a:extLst>
                    <a:ext uri="{FF2B5EF4-FFF2-40B4-BE49-F238E27FC236}">
                      <a16:creationId xmlns:a16="http://schemas.microsoft.com/office/drawing/2014/main" id="{04AC5274-BE86-49D1-9431-66E3A6C5DD97}"/>
                    </a:ext>
                  </a:extLst>
                </p:cNvPr>
                <p:cNvPicPr/>
                <p:nvPr/>
              </p:nvPicPr>
              <p:blipFill>
                <a:blip r:embed="rId138"/>
                <a:stretch>
                  <a:fillRect/>
                </a:stretch>
              </p:blipFill>
              <p:spPr>
                <a:xfrm>
                  <a:off x="10077117" y="1875765"/>
                  <a:ext cx="2026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7" name="Freihand 66">
                  <a:extLst>
                    <a:ext uri="{FF2B5EF4-FFF2-40B4-BE49-F238E27FC236}">
                      <a16:creationId xmlns:a16="http://schemas.microsoft.com/office/drawing/2014/main" id="{8DB29B09-D7A3-4155-AC83-86B2867A5F36}"/>
                    </a:ext>
                  </a:extLst>
                </p14:cNvPr>
                <p14:cNvContentPartPr/>
                <p14:nvPr/>
              </p14:nvContentPartPr>
              <p14:xfrm>
                <a:off x="10275837" y="1829685"/>
                <a:ext cx="57600" cy="96120"/>
              </p14:xfrm>
            </p:contentPart>
          </mc:Choice>
          <mc:Fallback>
            <p:pic>
              <p:nvPicPr>
                <p:cNvPr id="67" name="Freihand 66">
                  <a:extLst>
                    <a:ext uri="{FF2B5EF4-FFF2-40B4-BE49-F238E27FC236}">
                      <a16:creationId xmlns:a16="http://schemas.microsoft.com/office/drawing/2014/main" id="{8DB29B09-D7A3-4155-AC83-86B2867A5F36}"/>
                    </a:ext>
                  </a:extLst>
                </p:cNvPr>
                <p:cNvPicPr/>
                <p:nvPr/>
              </p:nvPicPr>
              <p:blipFill>
                <a:blip r:embed="rId140"/>
                <a:stretch>
                  <a:fillRect/>
                </a:stretch>
              </p:blipFill>
              <p:spPr>
                <a:xfrm>
                  <a:off x="10271517" y="1825365"/>
                  <a:ext cx="66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9" name="Freihand 68">
                  <a:extLst>
                    <a:ext uri="{FF2B5EF4-FFF2-40B4-BE49-F238E27FC236}">
                      <a16:creationId xmlns:a16="http://schemas.microsoft.com/office/drawing/2014/main" id="{9BFEFC02-2AF1-4706-A2A5-12042CFA8C00}"/>
                    </a:ext>
                  </a:extLst>
                </p14:cNvPr>
                <p14:cNvContentPartPr/>
                <p14:nvPr/>
              </p14:nvContentPartPr>
              <p14:xfrm>
                <a:off x="10349277" y="1708365"/>
                <a:ext cx="200160" cy="158760"/>
              </p14:xfrm>
            </p:contentPart>
          </mc:Choice>
          <mc:Fallback>
            <p:pic>
              <p:nvPicPr>
                <p:cNvPr id="69" name="Freihand 68">
                  <a:extLst>
                    <a:ext uri="{FF2B5EF4-FFF2-40B4-BE49-F238E27FC236}">
                      <a16:creationId xmlns:a16="http://schemas.microsoft.com/office/drawing/2014/main" id="{9BFEFC02-2AF1-4706-A2A5-12042CFA8C00}"/>
                    </a:ext>
                  </a:extLst>
                </p:cNvPr>
                <p:cNvPicPr/>
                <p:nvPr/>
              </p:nvPicPr>
              <p:blipFill>
                <a:blip r:embed="rId142"/>
                <a:stretch>
                  <a:fillRect/>
                </a:stretch>
              </p:blipFill>
              <p:spPr>
                <a:xfrm>
                  <a:off x="10344957" y="1704045"/>
                  <a:ext cx="208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0" name="Freihand 69">
                  <a:extLst>
                    <a:ext uri="{FF2B5EF4-FFF2-40B4-BE49-F238E27FC236}">
                      <a16:creationId xmlns:a16="http://schemas.microsoft.com/office/drawing/2014/main" id="{0FEEEFD2-46E9-452E-85E1-34C99446FDE1}"/>
                    </a:ext>
                  </a:extLst>
                </p14:cNvPr>
                <p14:cNvContentPartPr/>
                <p14:nvPr/>
              </p14:nvContentPartPr>
              <p14:xfrm>
                <a:off x="10574997" y="1681725"/>
                <a:ext cx="50040" cy="91800"/>
              </p14:xfrm>
            </p:contentPart>
          </mc:Choice>
          <mc:Fallback>
            <p:pic>
              <p:nvPicPr>
                <p:cNvPr id="70" name="Freihand 69">
                  <a:extLst>
                    <a:ext uri="{FF2B5EF4-FFF2-40B4-BE49-F238E27FC236}">
                      <a16:creationId xmlns:a16="http://schemas.microsoft.com/office/drawing/2014/main" id="{0FEEEFD2-46E9-452E-85E1-34C99446FDE1}"/>
                    </a:ext>
                  </a:extLst>
                </p:cNvPr>
                <p:cNvPicPr/>
                <p:nvPr/>
              </p:nvPicPr>
              <p:blipFill>
                <a:blip r:embed="rId144"/>
                <a:stretch>
                  <a:fillRect/>
                </a:stretch>
              </p:blipFill>
              <p:spPr>
                <a:xfrm>
                  <a:off x="10570677" y="1677405"/>
                  <a:ext cx="58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1" name="Freihand 70">
                  <a:extLst>
                    <a:ext uri="{FF2B5EF4-FFF2-40B4-BE49-F238E27FC236}">
                      <a16:creationId xmlns:a16="http://schemas.microsoft.com/office/drawing/2014/main" id="{7E4DEE9D-C50A-45A9-966E-923019605CDD}"/>
                    </a:ext>
                  </a:extLst>
                </p14:cNvPr>
                <p14:cNvContentPartPr/>
                <p14:nvPr/>
              </p14:nvContentPartPr>
              <p14:xfrm>
                <a:off x="10634757" y="1555365"/>
                <a:ext cx="136080" cy="165960"/>
              </p14:xfrm>
            </p:contentPart>
          </mc:Choice>
          <mc:Fallback>
            <p:pic>
              <p:nvPicPr>
                <p:cNvPr id="71" name="Freihand 70">
                  <a:extLst>
                    <a:ext uri="{FF2B5EF4-FFF2-40B4-BE49-F238E27FC236}">
                      <a16:creationId xmlns:a16="http://schemas.microsoft.com/office/drawing/2014/main" id="{7E4DEE9D-C50A-45A9-966E-923019605CDD}"/>
                    </a:ext>
                  </a:extLst>
                </p:cNvPr>
                <p:cNvPicPr/>
                <p:nvPr/>
              </p:nvPicPr>
              <p:blipFill>
                <a:blip r:embed="rId146"/>
                <a:stretch>
                  <a:fillRect/>
                </a:stretch>
              </p:blipFill>
              <p:spPr>
                <a:xfrm>
                  <a:off x="10630437" y="1551045"/>
                  <a:ext cx="144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2" name="Freihand 71">
                  <a:extLst>
                    <a:ext uri="{FF2B5EF4-FFF2-40B4-BE49-F238E27FC236}">
                      <a16:creationId xmlns:a16="http://schemas.microsoft.com/office/drawing/2014/main" id="{25437BC9-797B-4F04-8F90-CE68C68CFAC4}"/>
                    </a:ext>
                  </a:extLst>
                </p14:cNvPr>
                <p14:cNvContentPartPr/>
                <p14:nvPr/>
              </p14:nvContentPartPr>
              <p14:xfrm>
                <a:off x="10731237" y="1525485"/>
                <a:ext cx="43560" cy="46080"/>
              </p14:xfrm>
            </p:contentPart>
          </mc:Choice>
          <mc:Fallback>
            <p:pic>
              <p:nvPicPr>
                <p:cNvPr id="72" name="Freihand 71">
                  <a:extLst>
                    <a:ext uri="{FF2B5EF4-FFF2-40B4-BE49-F238E27FC236}">
                      <a16:creationId xmlns:a16="http://schemas.microsoft.com/office/drawing/2014/main" id="{25437BC9-797B-4F04-8F90-CE68C68CFAC4}"/>
                    </a:ext>
                  </a:extLst>
                </p:cNvPr>
                <p:cNvPicPr/>
                <p:nvPr/>
              </p:nvPicPr>
              <p:blipFill>
                <a:blip r:embed="rId148"/>
                <a:stretch>
                  <a:fillRect/>
                </a:stretch>
              </p:blipFill>
              <p:spPr>
                <a:xfrm>
                  <a:off x="10726917" y="1521165"/>
                  <a:ext cx="52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3" name="Freihand 72">
                  <a:extLst>
                    <a:ext uri="{FF2B5EF4-FFF2-40B4-BE49-F238E27FC236}">
                      <a16:creationId xmlns:a16="http://schemas.microsoft.com/office/drawing/2014/main" id="{02274FDC-1FF2-4990-8C2E-A940E86D1F5C}"/>
                    </a:ext>
                  </a:extLst>
                </p14:cNvPr>
                <p14:cNvContentPartPr/>
                <p14:nvPr/>
              </p14:nvContentPartPr>
              <p14:xfrm>
                <a:off x="10785237" y="1559325"/>
                <a:ext cx="148680" cy="75600"/>
              </p14:xfrm>
            </p:contentPart>
          </mc:Choice>
          <mc:Fallback>
            <p:pic>
              <p:nvPicPr>
                <p:cNvPr id="73" name="Freihand 72">
                  <a:extLst>
                    <a:ext uri="{FF2B5EF4-FFF2-40B4-BE49-F238E27FC236}">
                      <a16:creationId xmlns:a16="http://schemas.microsoft.com/office/drawing/2014/main" id="{02274FDC-1FF2-4990-8C2E-A940E86D1F5C}"/>
                    </a:ext>
                  </a:extLst>
                </p:cNvPr>
                <p:cNvPicPr/>
                <p:nvPr/>
              </p:nvPicPr>
              <p:blipFill>
                <a:blip r:embed="rId150"/>
                <a:stretch>
                  <a:fillRect/>
                </a:stretch>
              </p:blipFill>
              <p:spPr>
                <a:xfrm>
                  <a:off x="10780917" y="1555005"/>
                  <a:ext cx="157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9" name="Freihand 78">
                  <a:extLst>
                    <a:ext uri="{FF2B5EF4-FFF2-40B4-BE49-F238E27FC236}">
                      <a16:creationId xmlns:a16="http://schemas.microsoft.com/office/drawing/2014/main" id="{77DA9C2C-AC31-4102-A96E-F6F7A0FBBFE3}"/>
                    </a:ext>
                  </a:extLst>
                </p14:cNvPr>
                <p14:cNvContentPartPr/>
                <p14:nvPr/>
              </p14:nvContentPartPr>
              <p14:xfrm>
                <a:off x="3838677" y="3832365"/>
                <a:ext cx="164880" cy="332280"/>
              </p14:xfrm>
            </p:contentPart>
          </mc:Choice>
          <mc:Fallback>
            <p:pic>
              <p:nvPicPr>
                <p:cNvPr id="79" name="Freihand 78">
                  <a:extLst>
                    <a:ext uri="{FF2B5EF4-FFF2-40B4-BE49-F238E27FC236}">
                      <a16:creationId xmlns:a16="http://schemas.microsoft.com/office/drawing/2014/main" id="{77DA9C2C-AC31-4102-A96E-F6F7A0FBBFE3}"/>
                    </a:ext>
                  </a:extLst>
                </p:cNvPr>
                <p:cNvPicPr/>
                <p:nvPr/>
              </p:nvPicPr>
              <p:blipFill>
                <a:blip r:embed="rId152"/>
                <a:stretch>
                  <a:fillRect/>
                </a:stretch>
              </p:blipFill>
              <p:spPr>
                <a:xfrm>
                  <a:off x="3834357" y="3828045"/>
                  <a:ext cx="17352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0" name="Freihand 79">
                  <a:extLst>
                    <a:ext uri="{FF2B5EF4-FFF2-40B4-BE49-F238E27FC236}">
                      <a16:creationId xmlns:a16="http://schemas.microsoft.com/office/drawing/2014/main" id="{2B18D017-6FD2-47E2-BDE1-DC03542CB685}"/>
                    </a:ext>
                  </a:extLst>
                </p14:cNvPr>
                <p14:cNvContentPartPr/>
                <p14:nvPr/>
              </p14:nvContentPartPr>
              <p14:xfrm>
                <a:off x="4266717" y="3798525"/>
                <a:ext cx="178200" cy="375480"/>
              </p14:xfrm>
            </p:contentPart>
          </mc:Choice>
          <mc:Fallback>
            <p:pic>
              <p:nvPicPr>
                <p:cNvPr id="80" name="Freihand 79">
                  <a:extLst>
                    <a:ext uri="{FF2B5EF4-FFF2-40B4-BE49-F238E27FC236}">
                      <a16:creationId xmlns:a16="http://schemas.microsoft.com/office/drawing/2014/main" id="{2B18D017-6FD2-47E2-BDE1-DC03542CB685}"/>
                    </a:ext>
                  </a:extLst>
                </p:cNvPr>
                <p:cNvPicPr/>
                <p:nvPr/>
              </p:nvPicPr>
              <p:blipFill>
                <a:blip r:embed="rId154"/>
                <a:stretch>
                  <a:fillRect/>
                </a:stretch>
              </p:blipFill>
              <p:spPr>
                <a:xfrm>
                  <a:off x="4262397" y="3794205"/>
                  <a:ext cx="18684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9" name="Freihand 108">
                  <a:extLst>
                    <a:ext uri="{FF2B5EF4-FFF2-40B4-BE49-F238E27FC236}">
                      <a16:creationId xmlns:a16="http://schemas.microsoft.com/office/drawing/2014/main" id="{4103138A-8B03-47D7-8EC6-F423BC41F365}"/>
                    </a:ext>
                  </a:extLst>
                </p14:cNvPr>
                <p14:cNvContentPartPr/>
                <p14:nvPr/>
              </p14:nvContentPartPr>
              <p14:xfrm>
                <a:off x="3502797" y="3815805"/>
                <a:ext cx="442800" cy="162360"/>
              </p14:xfrm>
            </p:contentPart>
          </mc:Choice>
          <mc:Fallback>
            <p:pic>
              <p:nvPicPr>
                <p:cNvPr id="109" name="Freihand 108">
                  <a:extLst>
                    <a:ext uri="{FF2B5EF4-FFF2-40B4-BE49-F238E27FC236}">
                      <a16:creationId xmlns:a16="http://schemas.microsoft.com/office/drawing/2014/main" id="{4103138A-8B03-47D7-8EC6-F423BC41F365}"/>
                    </a:ext>
                  </a:extLst>
                </p:cNvPr>
                <p:cNvPicPr/>
                <p:nvPr/>
              </p:nvPicPr>
              <p:blipFill>
                <a:blip r:embed="rId156"/>
                <a:stretch>
                  <a:fillRect/>
                </a:stretch>
              </p:blipFill>
              <p:spPr>
                <a:xfrm>
                  <a:off x="3498477" y="3811485"/>
                  <a:ext cx="451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0" name="Freihand 109">
                  <a:extLst>
                    <a:ext uri="{FF2B5EF4-FFF2-40B4-BE49-F238E27FC236}">
                      <a16:creationId xmlns:a16="http://schemas.microsoft.com/office/drawing/2014/main" id="{E9045C18-6479-4E21-9C23-270BF99A9921}"/>
                    </a:ext>
                  </a:extLst>
                </p14:cNvPr>
                <p14:cNvContentPartPr/>
                <p14:nvPr/>
              </p14:nvContentPartPr>
              <p14:xfrm>
                <a:off x="3522597" y="3777285"/>
                <a:ext cx="819720" cy="167760"/>
              </p14:xfrm>
            </p:contentPart>
          </mc:Choice>
          <mc:Fallback>
            <p:pic>
              <p:nvPicPr>
                <p:cNvPr id="110" name="Freihand 109">
                  <a:extLst>
                    <a:ext uri="{FF2B5EF4-FFF2-40B4-BE49-F238E27FC236}">
                      <a16:creationId xmlns:a16="http://schemas.microsoft.com/office/drawing/2014/main" id="{E9045C18-6479-4E21-9C23-270BF99A9921}"/>
                    </a:ext>
                  </a:extLst>
                </p:cNvPr>
                <p:cNvPicPr/>
                <p:nvPr/>
              </p:nvPicPr>
              <p:blipFill>
                <a:blip r:embed="rId158"/>
                <a:stretch>
                  <a:fillRect/>
                </a:stretch>
              </p:blipFill>
              <p:spPr>
                <a:xfrm>
                  <a:off x="3518277" y="3772965"/>
                  <a:ext cx="828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1" name="Freihand 110">
                  <a:extLst>
                    <a:ext uri="{FF2B5EF4-FFF2-40B4-BE49-F238E27FC236}">
                      <a16:creationId xmlns:a16="http://schemas.microsoft.com/office/drawing/2014/main" id="{C441EE83-3852-4C13-83A9-B181E7DCFDF5}"/>
                    </a:ext>
                  </a:extLst>
                </p14:cNvPr>
                <p14:cNvContentPartPr/>
                <p14:nvPr/>
              </p14:nvContentPartPr>
              <p14:xfrm>
                <a:off x="3437637" y="3842445"/>
                <a:ext cx="219960" cy="177840"/>
              </p14:xfrm>
            </p:contentPart>
          </mc:Choice>
          <mc:Fallback>
            <p:pic>
              <p:nvPicPr>
                <p:cNvPr id="111" name="Freihand 110">
                  <a:extLst>
                    <a:ext uri="{FF2B5EF4-FFF2-40B4-BE49-F238E27FC236}">
                      <a16:creationId xmlns:a16="http://schemas.microsoft.com/office/drawing/2014/main" id="{C441EE83-3852-4C13-83A9-B181E7DCFDF5}"/>
                    </a:ext>
                  </a:extLst>
                </p:cNvPr>
                <p:cNvPicPr/>
                <p:nvPr/>
              </p:nvPicPr>
              <p:blipFill>
                <a:blip r:embed="rId160"/>
                <a:stretch>
                  <a:fillRect/>
                </a:stretch>
              </p:blipFill>
              <p:spPr>
                <a:xfrm>
                  <a:off x="3433317" y="3838125"/>
                  <a:ext cx="2286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2" name="Freihand 81">
                  <a:extLst>
                    <a:ext uri="{FF2B5EF4-FFF2-40B4-BE49-F238E27FC236}">
                      <a16:creationId xmlns:a16="http://schemas.microsoft.com/office/drawing/2014/main" id="{605B8116-CC19-482B-940B-0BEA5208EC5A}"/>
                    </a:ext>
                  </a:extLst>
                </p14:cNvPr>
                <p14:cNvContentPartPr/>
                <p14:nvPr/>
              </p14:nvContentPartPr>
              <p14:xfrm>
                <a:off x="4420797" y="3583605"/>
                <a:ext cx="11880" cy="88920"/>
              </p14:xfrm>
            </p:contentPart>
          </mc:Choice>
          <mc:Fallback>
            <p:pic>
              <p:nvPicPr>
                <p:cNvPr id="82" name="Freihand 81">
                  <a:extLst>
                    <a:ext uri="{FF2B5EF4-FFF2-40B4-BE49-F238E27FC236}">
                      <a16:creationId xmlns:a16="http://schemas.microsoft.com/office/drawing/2014/main" id="{605B8116-CC19-482B-940B-0BEA5208EC5A}"/>
                    </a:ext>
                  </a:extLst>
                </p:cNvPr>
                <p:cNvPicPr/>
                <p:nvPr/>
              </p:nvPicPr>
              <p:blipFill>
                <a:blip r:embed="rId162"/>
                <a:stretch>
                  <a:fillRect/>
                </a:stretch>
              </p:blipFill>
              <p:spPr>
                <a:xfrm>
                  <a:off x="4416477" y="3579285"/>
                  <a:ext cx="20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3" name="Freihand 82">
                  <a:extLst>
                    <a:ext uri="{FF2B5EF4-FFF2-40B4-BE49-F238E27FC236}">
                      <a16:creationId xmlns:a16="http://schemas.microsoft.com/office/drawing/2014/main" id="{93C2FBAD-076A-4253-8E82-C46734E3BE62}"/>
                    </a:ext>
                  </a:extLst>
                </p14:cNvPr>
                <p14:cNvContentPartPr/>
                <p14:nvPr/>
              </p14:nvContentPartPr>
              <p14:xfrm>
                <a:off x="4418997" y="3521325"/>
                <a:ext cx="84960" cy="144360"/>
              </p14:xfrm>
            </p:contentPart>
          </mc:Choice>
          <mc:Fallback>
            <p:pic>
              <p:nvPicPr>
                <p:cNvPr id="83" name="Freihand 82">
                  <a:extLst>
                    <a:ext uri="{FF2B5EF4-FFF2-40B4-BE49-F238E27FC236}">
                      <a16:creationId xmlns:a16="http://schemas.microsoft.com/office/drawing/2014/main" id="{93C2FBAD-076A-4253-8E82-C46734E3BE62}"/>
                    </a:ext>
                  </a:extLst>
                </p:cNvPr>
                <p:cNvPicPr/>
                <p:nvPr/>
              </p:nvPicPr>
              <p:blipFill>
                <a:blip r:embed="rId164"/>
                <a:stretch>
                  <a:fillRect/>
                </a:stretch>
              </p:blipFill>
              <p:spPr>
                <a:xfrm>
                  <a:off x="4414677" y="3517005"/>
                  <a:ext cx="93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4" name="Freihand 83">
                  <a:extLst>
                    <a:ext uri="{FF2B5EF4-FFF2-40B4-BE49-F238E27FC236}">
                      <a16:creationId xmlns:a16="http://schemas.microsoft.com/office/drawing/2014/main" id="{89875428-44C8-4FFD-B59E-94CE60BD7829}"/>
                    </a:ext>
                  </a:extLst>
                </p14:cNvPr>
                <p14:cNvContentPartPr/>
                <p14:nvPr/>
              </p14:nvContentPartPr>
              <p14:xfrm>
                <a:off x="4560117" y="3540405"/>
                <a:ext cx="119160" cy="128520"/>
              </p14:xfrm>
            </p:contentPart>
          </mc:Choice>
          <mc:Fallback>
            <p:pic>
              <p:nvPicPr>
                <p:cNvPr id="84" name="Freihand 83">
                  <a:extLst>
                    <a:ext uri="{FF2B5EF4-FFF2-40B4-BE49-F238E27FC236}">
                      <a16:creationId xmlns:a16="http://schemas.microsoft.com/office/drawing/2014/main" id="{89875428-44C8-4FFD-B59E-94CE60BD7829}"/>
                    </a:ext>
                  </a:extLst>
                </p:cNvPr>
                <p:cNvPicPr/>
                <p:nvPr/>
              </p:nvPicPr>
              <p:blipFill>
                <a:blip r:embed="rId166"/>
                <a:stretch>
                  <a:fillRect/>
                </a:stretch>
              </p:blipFill>
              <p:spPr>
                <a:xfrm>
                  <a:off x="4555797" y="3536085"/>
                  <a:ext cx="127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5" name="Freihand 84">
                  <a:extLst>
                    <a:ext uri="{FF2B5EF4-FFF2-40B4-BE49-F238E27FC236}">
                      <a16:creationId xmlns:a16="http://schemas.microsoft.com/office/drawing/2014/main" id="{B11ED0B8-4FF6-4DDB-AFDF-2094104AD52B}"/>
                    </a:ext>
                  </a:extLst>
                </p14:cNvPr>
                <p14:cNvContentPartPr/>
                <p14:nvPr/>
              </p14:nvContentPartPr>
              <p14:xfrm>
                <a:off x="4740477" y="3636885"/>
                <a:ext cx="24840" cy="11160"/>
              </p14:xfrm>
            </p:contentPart>
          </mc:Choice>
          <mc:Fallback>
            <p:pic>
              <p:nvPicPr>
                <p:cNvPr id="85" name="Freihand 84">
                  <a:extLst>
                    <a:ext uri="{FF2B5EF4-FFF2-40B4-BE49-F238E27FC236}">
                      <a16:creationId xmlns:a16="http://schemas.microsoft.com/office/drawing/2014/main" id="{B11ED0B8-4FF6-4DDB-AFDF-2094104AD52B}"/>
                    </a:ext>
                  </a:extLst>
                </p:cNvPr>
                <p:cNvPicPr/>
                <p:nvPr/>
              </p:nvPicPr>
              <p:blipFill>
                <a:blip r:embed="rId168"/>
                <a:stretch>
                  <a:fillRect/>
                </a:stretch>
              </p:blipFill>
              <p:spPr>
                <a:xfrm>
                  <a:off x="4736157" y="3632565"/>
                  <a:ext cx="33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6" name="Freihand 85">
                  <a:extLst>
                    <a:ext uri="{FF2B5EF4-FFF2-40B4-BE49-F238E27FC236}">
                      <a16:creationId xmlns:a16="http://schemas.microsoft.com/office/drawing/2014/main" id="{C1092D3A-320F-4EC2-94C3-680B0ACEE693}"/>
                    </a:ext>
                  </a:extLst>
                </p14:cNvPr>
                <p14:cNvContentPartPr/>
                <p14:nvPr/>
              </p14:nvContentPartPr>
              <p14:xfrm>
                <a:off x="5021997" y="3545085"/>
                <a:ext cx="88920" cy="105840"/>
              </p14:xfrm>
            </p:contentPart>
          </mc:Choice>
          <mc:Fallback>
            <p:pic>
              <p:nvPicPr>
                <p:cNvPr id="86" name="Freihand 85">
                  <a:extLst>
                    <a:ext uri="{FF2B5EF4-FFF2-40B4-BE49-F238E27FC236}">
                      <a16:creationId xmlns:a16="http://schemas.microsoft.com/office/drawing/2014/main" id="{C1092D3A-320F-4EC2-94C3-680B0ACEE693}"/>
                    </a:ext>
                  </a:extLst>
                </p:cNvPr>
                <p:cNvPicPr/>
                <p:nvPr/>
              </p:nvPicPr>
              <p:blipFill>
                <a:blip r:embed="rId170"/>
                <a:stretch>
                  <a:fillRect/>
                </a:stretch>
              </p:blipFill>
              <p:spPr>
                <a:xfrm>
                  <a:off x="5017677" y="3540765"/>
                  <a:ext cx="97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7" name="Freihand 86">
                  <a:extLst>
                    <a:ext uri="{FF2B5EF4-FFF2-40B4-BE49-F238E27FC236}">
                      <a16:creationId xmlns:a16="http://schemas.microsoft.com/office/drawing/2014/main" id="{C503BA03-89EB-43D9-A097-E6847A8D2096}"/>
                    </a:ext>
                  </a:extLst>
                </p14:cNvPr>
                <p14:cNvContentPartPr/>
                <p14:nvPr/>
              </p14:nvContentPartPr>
              <p14:xfrm>
                <a:off x="5087157" y="3456885"/>
                <a:ext cx="140400" cy="177480"/>
              </p14:xfrm>
            </p:contentPart>
          </mc:Choice>
          <mc:Fallback>
            <p:pic>
              <p:nvPicPr>
                <p:cNvPr id="87" name="Freihand 86">
                  <a:extLst>
                    <a:ext uri="{FF2B5EF4-FFF2-40B4-BE49-F238E27FC236}">
                      <a16:creationId xmlns:a16="http://schemas.microsoft.com/office/drawing/2014/main" id="{C503BA03-89EB-43D9-A097-E6847A8D2096}"/>
                    </a:ext>
                  </a:extLst>
                </p:cNvPr>
                <p:cNvPicPr/>
                <p:nvPr/>
              </p:nvPicPr>
              <p:blipFill>
                <a:blip r:embed="rId172"/>
                <a:stretch>
                  <a:fillRect/>
                </a:stretch>
              </p:blipFill>
              <p:spPr>
                <a:xfrm>
                  <a:off x="5082837" y="3452565"/>
                  <a:ext cx="1490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88" name="Freihand 87">
                  <a:extLst>
                    <a:ext uri="{FF2B5EF4-FFF2-40B4-BE49-F238E27FC236}">
                      <a16:creationId xmlns:a16="http://schemas.microsoft.com/office/drawing/2014/main" id="{283CE615-333A-4F6A-9E9D-A1D96FC36A12}"/>
                    </a:ext>
                  </a:extLst>
                </p14:cNvPr>
                <p14:cNvContentPartPr/>
                <p14:nvPr/>
              </p14:nvContentPartPr>
              <p14:xfrm>
                <a:off x="5272197" y="3533565"/>
                <a:ext cx="219600" cy="51480"/>
              </p14:xfrm>
            </p:contentPart>
          </mc:Choice>
          <mc:Fallback>
            <p:pic>
              <p:nvPicPr>
                <p:cNvPr id="88" name="Freihand 87">
                  <a:extLst>
                    <a:ext uri="{FF2B5EF4-FFF2-40B4-BE49-F238E27FC236}">
                      <a16:creationId xmlns:a16="http://schemas.microsoft.com/office/drawing/2014/main" id="{283CE615-333A-4F6A-9E9D-A1D96FC36A12}"/>
                    </a:ext>
                  </a:extLst>
                </p:cNvPr>
                <p:cNvPicPr/>
                <p:nvPr/>
              </p:nvPicPr>
              <p:blipFill>
                <a:blip r:embed="rId174"/>
                <a:stretch>
                  <a:fillRect/>
                </a:stretch>
              </p:blipFill>
              <p:spPr>
                <a:xfrm>
                  <a:off x="5267877" y="3529245"/>
                  <a:ext cx="228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89" name="Freihand 88">
                  <a:extLst>
                    <a:ext uri="{FF2B5EF4-FFF2-40B4-BE49-F238E27FC236}">
                      <a16:creationId xmlns:a16="http://schemas.microsoft.com/office/drawing/2014/main" id="{ADA3DA2E-EB04-43FD-9D82-5BCF77121F09}"/>
                    </a:ext>
                  </a:extLst>
                </p14:cNvPr>
                <p14:cNvContentPartPr/>
                <p14:nvPr/>
              </p14:nvContentPartPr>
              <p14:xfrm>
                <a:off x="5495397" y="3471285"/>
                <a:ext cx="254880" cy="151200"/>
              </p14:xfrm>
            </p:contentPart>
          </mc:Choice>
          <mc:Fallback>
            <p:pic>
              <p:nvPicPr>
                <p:cNvPr id="89" name="Freihand 88">
                  <a:extLst>
                    <a:ext uri="{FF2B5EF4-FFF2-40B4-BE49-F238E27FC236}">
                      <a16:creationId xmlns:a16="http://schemas.microsoft.com/office/drawing/2014/main" id="{ADA3DA2E-EB04-43FD-9D82-5BCF77121F09}"/>
                    </a:ext>
                  </a:extLst>
                </p:cNvPr>
                <p:cNvPicPr/>
                <p:nvPr/>
              </p:nvPicPr>
              <p:blipFill>
                <a:blip r:embed="rId176"/>
                <a:stretch>
                  <a:fillRect/>
                </a:stretch>
              </p:blipFill>
              <p:spPr>
                <a:xfrm>
                  <a:off x="5491077" y="3466965"/>
                  <a:ext cx="263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1" name="Freihand 90">
                  <a:extLst>
                    <a:ext uri="{FF2B5EF4-FFF2-40B4-BE49-F238E27FC236}">
                      <a16:creationId xmlns:a16="http://schemas.microsoft.com/office/drawing/2014/main" id="{E025E15C-36E0-4A6D-902D-A772717EDF80}"/>
                    </a:ext>
                  </a:extLst>
                </p14:cNvPr>
                <p14:cNvContentPartPr/>
                <p14:nvPr/>
              </p14:nvContentPartPr>
              <p14:xfrm>
                <a:off x="5816157" y="3545085"/>
                <a:ext cx="160200" cy="14040"/>
              </p14:xfrm>
            </p:contentPart>
          </mc:Choice>
          <mc:Fallback>
            <p:pic>
              <p:nvPicPr>
                <p:cNvPr id="91" name="Freihand 90">
                  <a:extLst>
                    <a:ext uri="{FF2B5EF4-FFF2-40B4-BE49-F238E27FC236}">
                      <a16:creationId xmlns:a16="http://schemas.microsoft.com/office/drawing/2014/main" id="{E025E15C-36E0-4A6D-902D-A772717EDF80}"/>
                    </a:ext>
                  </a:extLst>
                </p:cNvPr>
                <p:cNvPicPr/>
                <p:nvPr/>
              </p:nvPicPr>
              <p:blipFill>
                <a:blip r:embed="rId178"/>
                <a:stretch>
                  <a:fillRect/>
                </a:stretch>
              </p:blipFill>
              <p:spPr>
                <a:xfrm>
                  <a:off x="5811837" y="3540765"/>
                  <a:ext cx="168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2" name="Freihand 91">
                  <a:extLst>
                    <a:ext uri="{FF2B5EF4-FFF2-40B4-BE49-F238E27FC236}">
                      <a16:creationId xmlns:a16="http://schemas.microsoft.com/office/drawing/2014/main" id="{91154F0F-03BF-4671-9A9F-C0501789E9A6}"/>
                    </a:ext>
                  </a:extLst>
                </p14:cNvPr>
                <p14:cNvContentPartPr/>
                <p14:nvPr/>
              </p14:nvContentPartPr>
              <p14:xfrm>
                <a:off x="5813277" y="3573525"/>
                <a:ext cx="181080" cy="22680"/>
              </p14:xfrm>
            </p:contentPart>
          </mc:Choice>
          <mc:Fallback>
            <p:pic>
              <p:nvPicPr>
                <p:cNvPr id="92" name="Freihand 91">
                  <a:extLst>
                    <a:ext uri="{FF2B5EF4-FFF2-40B4-BE49-F238E27FC236}">
                      <a16:creationId xmlns:a16="http://schemas.microsoft.com/office/drawing/2014/main" id="{91154F0F-03BF-4671-9A9F-C0501789E9A6}"/>
                    </a:ext>
                  </a:extLst>
                </p:cNvPr>
                <p:cNvPicPr/>
                <p:nvPr/>
              </p:nvPicPr>
              <p:blipFill>
                <a:blip r:embed="rId180"/>
                <a:stretch>
                  <a:fillRect/>
                </a:stretch>
              </p:blipFill>
              <p:spPr>
                <a:xfrm>
                  <a:off x="5808957" y="3569205"/>
                  <a:ext cx="189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3" name="Freihand 92">
                  <a:extLst>
                    <a:ext uri="{FF2B5EF4-FFF2-40B4-BE49-F238E27FC236}">
                      <a16:creationId xmlns:a16="http://schemas.microsoft.com/office/drawing/2014/main" id="{036F0A24-20DB-4D2B-9567-91948C2BDCA4}"/>
                    </a:ext>
                  </a:extLst>
                </p14:cNvPr>
                <p14:cNvContentPartPr/>
                <p14:nvPr/>
              </p14:nvContentPartPr>
              <p14:xfrm>
                <a:off x="5946117" y="3524925"/>
                <a:ext cx="127440" cy="130320"/>
              </p14:xfrm>
            </p:contentPart>
          </mc:Choice>
          <mc:Fallback>
            <p:pic>
              <p:nvPicPr>
                <p:cNvPr id="93" name="Freihand 92">
                  <a:extLst>
                    <a:ext uri="{FF2B5EF4-FFF2-40B4-BE49-F238E27FC236}">
                      <a16:creationId xmlns:a16="http://schemas.microsoft.com/office/drawing/2014/main" id="{036F0A24-20DB-4D2B-9567-91948C2BDCA4}"/>
                    </a:ext>
                  </a:extLst>
                </p:cNvPr>
                <p:cNvPicPr/>
                <p:nvPr/>
              </p:nvPicPr>
              <p:blipFill>
                <a:blip r:embed="rId182"/>
                <a:stretch>
                  <a:fillRect/>
                </a:stretch>
              </p:blipFill>
              <p:spPr>
                <a:xfrm>
                  <a:off x="5941797" y="3520605"/>
                  <a:ext cx="136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4" name="Freihand 93">
                  <a:extLst>
                    <a:ext uri="{FF2B5EF4-FFF2-40B4-BE49-F238E27FC236}">
                      <a16:creationId xmlns:a16="http://schemas.microsoft.com/office/drawing/2014/main" id="{7216690A-E3AF-4F3E-9E91-48D59D3E7FAA}"/>
                    </a:ext>
                  </a:extLst>
                </p14:cNvPr>
                <p14:cNvContentPartPr/>
                <p14:nvPr/>
              </p14:nvContentPartPr>
              <p14:xfrm>
                <a:off x="6291717" y="3444285"/>
                <a:ext cx="193680" cy="136800"/>
              </p14:xfrm>
            </p:contentPart>
          </mc:Choice>
          <mc:Fallback>
            <p:pic>
              <p:nvPicPr>
                <p:cNvPr id="94" name="Freihand 93">
                  <a:extLst>
                    <a:ext uri="{FF2B5EF4-FFF2-40B4-BE49-F238E27FC236}">
                      <a16:creationId xmlns:a16="http://schemas.microsoft.com/office/drawing/2014/main" id="{7216690A-E3AF-4F3E-9E91-48D59D3E7FAA}"/>
                    </a:ext>
                  </a:extLst>
                </p:cNvPr>
                <p:cNvPicPr/>
                <p:nvPr/>
              </p:nvPicPr>
              <p:blipFill>
                <a:blip r:embed="rId184"/>
                <a:stretch>
                  <a:fillRect/>
                </a:stretch>
              </p:blipFill>
              <p:spPr>
                <a:xfrm>
                  <a:off x="6287397" y="3439965"/>
                  <a:ext cx="202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5" name="Freihand 94">
                  <a:extLst>
                    <a:ext uri="{FF2B5EF4-FFF2-40B4-BE49-F238E27FC236}">
                      <a16:creationId xmlns:a16="http://schemas.microsoft.com/office/drawing/2014/main" id="{5058F6FF-862B-4C02-B9C1-861D7CA958BC}"/>
                    </a:ext>
                  </a:extLst>
                </p14:cNvPr>
                <p14:cNvContentPartPr/>
                <p14:nvPr/>
              </p14:nvContentPartPr>
              <p14:xfrm>
                <a:off x="6456597" y="3508725"/>
                <a:ext cx="97920" cy="63360"/>
              </p14:xfrm>
            </p:contentPart>
          </mc:Choice>
          <mc:Fallback>
            <p:pic>
              <p:nvPicPr>
                <p:cNvPr id="95" name="Freihand 94">
                  <a:extLst>
                    <a:ext uri="{FF2B5EF4-FFF2-40B4-BE49-F238E27FC236}">
                      <a16:creationId xmlns:a16="http://schemas.microsoft.com/office/drawing/2014/main" id="{5058F6FF-862B-4C02-B9C1-861D7CA958BC}"/>
                    </a:ext>
                  </a:extLst>
                </p:cNvPr>
                <p:cNvPicPr/>
                <p:nvPr/>
              </p:nvPicPr>
              <p:blipFill>
                <a:blip r:embed="rId186"/>
                <a:stretch>
                  <a:fillRect/>
                </a:stretch>
              </p:blipFill>
              <p:spPr>
                <a:xfrm>
                  <a:off x="6452277" y="3504405"/>
                  <a:ext cx="106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6" name="Freihand 95">
                  <a:extLst>
                    <a:ext uri="{FF2B5EF4-FFF2-40B4-BE49-F238E27FC236}">
                      <a16:creationId xmlns:a16="http://schemas.microsoft.com/office/drawing/2014/main" id="{F5B4B72A-7FFA-4BD2-B41C-68AC938E988D}"/>
                    </a:ext>
                  </a:extLst>
                </p14:cNvPr>
                <p14:cNvContentPartPr/>
                <p14:nvPr/>
              </p14:nvContentPartPr>
              <p14:xfrm>
                <a:off x="6584037" y="3482445"/>
                <a:ext cx="96480" cy="96480"/>
              </p14:xfrm>
            </p:contentPart>
          </mc:Choice>
          <mc:Fallback>
            <p:pic>
              <p:nvPicPr>
                <p:cNvPr id="96" name="Freihand 95">
                  <a:extLst>
                    <a:ext uri="{FF2B5EF4-FFF2-40B4-BE49-F238E27FC236}">
                      <a16:creationId xmlns:a16="http://schemas.microsoft.com/office/drawing/2014/main" id="{F5B4B72A-7FFA-4BD2-B41C-68AC938E988D}"/>
                    </a:ext>
                  </a:extLst>
                </p:cNvPr>
                <p:cNvPicPr/>
                <p:nvPr/>
              </p:nvPicPr>
              <p:blipFill>
                <a:blip r:embed="rId188"/>
                <a:stretch>
                  <a:fillRect/>
                </a:stretch>
              </p:blipFill>
              <p:spPr>
                <a:xfrm>
                  <a:off x="6579717" y="3478125"/>
                  <a:ext cx="105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97" name="Freihand 96">
                  <a:extLst>
                    <a:ext uri="{FF2B5EF4-FFF2-40B4-BE49-F238E27FC236}">
                      <a16:creationId xmlns:a16="http://schemas.microsoft.com/office/drawing/2014/main" id="{13CC709A-D468-4AFD-9423-31F723C72058}"/>
                    </a:ext>
                  </a:extLst>
                </p14:cNvPr>
                <p14:cNvContentPartPr/>
                <p14:nvPr/>
              </p14:nvContentPartPr>
              <p14:xfrm>
                <a:off x="6742077" y="3430245"/>
                <a:ext cx="102600" cy="149400"/>
              </p14:xfrm>
            </p:contentPart>
          </mc:Choice>
          <mc:Fallback>
            <p:pic>
              <p:nvPicPr>
                <p:cNvPr id="97" name="Freihand 96">
                  <a:extLst>
                    <a:ext uri="{FF2B5EF4-FFF2-40B4-BE49-F238E27FC236}">
                      <a16:creationId xmlns:a16="http://schemas.microsoft.com/office/drawing/2014/main" id="{13CC709A-D468-4AFD-9423-31F723C72058}"/>
                    </a:ext>
                  </a:extLst>
                </p:cNvPr>
                <p:cNvPicPr/>
                <p:nvPr/>
              </p:nvPicPr>
              <p:blipFill>
                <a:blip r:embed="rId190"/>
                <a:stretch>
                  <a:fillRect/>
                </a:stretch>
              </p:blipFill>
              <p:spPr>
                <a:xfrm>
                  <a:off x="6737757" y="3425925"/>
                  <a:ext cx="111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98" name="Freihand 97">
                  <a:extLst>
                    <a:ext uri="{FF2B5EF4-FFF2-40B4-BE49-F238E27FC236}">
                      <a16:creationId xmlns:a16="http://schemas.microsoft.com/office/drawing/2014/main" id="{801F98A4-A75A-40FD-8265-439F80C95EE9}"/>
                    </a:ext>
                  </a:extLst>
                </p14:cNvPr>
                <p14:cNvContentPartPr/>
                <p14:nvPr/>
              </p14:nvContentPartPr>
              <p14:xfrm>
                <a:off x="6856197" y="3416205"/>
                <a:ext cx="251640" cy="110520"/>
              </p14:xfrm>
            </p:contentPart>
          </mc:Choice>
          <mc:Fallback>
            <p:pic>
              <p:nvPicPr>
                <p:cNvPr id="98" name="Freihand 97">
                  <a:extLst>
                    <a:ext uri="{FF2B5EF4-FFF2-40B4-BE49-F238E27FC236}">
                      <a16:creationId xmlns:a16="http://schemas.microsoft.com/office/drawing/2014/main" id="{801F98A4-A75A-40FD-8265-439F80C95EE9}"/>
                    </a:ext>
                  </a:extLst>
                </p:cNvPr>
                <p:cNvPicPr/>
                <p:nvPr/>
              </p:nvPicPr>
              <p:blipFill>
                <a:blip r:embed="rId192"/>
                <a:stretch>
                  <a:fillRect/>
                </a:stretch>
              </p:blipFill>
              <p:spPr>
                <a:xfrm>
                  <a:off x="6851877" y="3411885"/>
                  <a:ext cx="260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99" name="Freihand 98">
                  <a:extLst>
                    <a:ext uri="{FF2B5EF4-FFF2-40B4-BE49-F238E27FC236}">
                      <a16:creationId xmlns:a16="http://schemas.microsoft.com/office/drawing/2014/main" id="{9FBB96FF-5592-4AF2-9705-D3AE5D3E0BFD}"/>
                    </a:ext>
                  </a:extLst>
                </p14:cNvPr>
                <p14:cNvContentPartPr/>
                <p14:nvPr/>
              </p14:nvContentPartPr>
              <p14:xfrm>
                <a:off x="7125477" y="3469485"/>
                <a:ext cx="360" cy="360"/>
              </p14:xfrm>
            </p:contentPart>
          </mc:Choice>
          <mc:Fallback>
            <p:pic>
              <p:nvPicPr>
                <p:cNvPr id="99" name="Freihand 98">
                  <a:extLst>
                    <a:ext uri="{FF2B5EF4-FFF2-40B4-BE49-F238E27FC236}">
                      <a16:creationId xmlns:a16="http://schemas.microsoft.com/office/drawing/2014/main" id="{9FBB96FF-5592-4AF2-9705-D3AE5D3E0BFD}"/>
                    </a:ext>
                  </a:extLst>
                </p:cNvPr>
                <p:cNvPicPr/>
                <p:nvPr/>
              </p:nvPicPr>
              <p:blipFill>
                <a:blip r:embed="rId77"/>
                <a:stretch>
                  <a:fillRect/>
                </a:stretch>
              </p:blipFill>
              <p:spPr>
                <a:xfrm>
                  <a:off x="7121157" y="34651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0" name="Freihand 99">
                  <a:extLst>
                    <a:ext uri="{FF2B5EF4-FFF2-40B4-BE49-F238E27FC236}">
                      <a16:creationId xmlns:a16="http://schemas.microsoft.com/office/drawing/2014/main" id="{D4F7A84C-020D-4EA7-91C6-7C0EC72853FB}"/>
                    </a:ext>
                  </a:extLst>
                </p14:cNvPr>
                <p14:cNvContentPartPr/>
                <p14:nvPr/>
              </p14:nvContentPartPr>
              <p14:xfrm>
                <a:off x="7082277" y="3488925"/>
                <a:ext cx="137880" cy="236880"/>
              </p14:xfrm>
            </p:contentPart>
          </mc:Choice>
          <mc:Fallback>
            <p:pic>
              <p:nvPicPr>
                <p:cNvPr id="100" name="Freihand 99">
                  <a:extLst>
                    <a:ext uri="{FF2B5EF4-FFF2-40B4-BE49-F238E27FC236}">
                      <a16:creationId xmlns:a16="http://schemas.microsoft.com/office/drawing/2014/main" id="{D4F7A84C-020D-4EA7-91C6-7C0EC72853FB}"/>
                    </a:ext>
                  </a:extLst>
                </p:cNvPr>
                <p:cNvPicPr/>
                <p:nvPr/>
              </p:nvPicPr>
              <p:blipFill>
                <a:blip r:embed="rId195"/>
                <a:stretch>
                  <a:fillRect/>
                </a:stretch>
              </p:blipFill>
              <p:spPr>
                <a:xfrm>
                  <a:off x="7077957" y="3484605"/>
                  <a:ext cx="1465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1" name="Freihand 100">
                  <a:extLst>
                    <a:ext uri="{FF2B5EF4-FFF2-40B4-BE49-F238E27FC236}">
                      <a16:creationId xmlns:a16="http://schemas.microsoft.com/office/drawing/2014/main" id="{583B2E81-CF8A-45C8-8835-979104E038A3}"/>
                    </a:ext>
                  </a:extLst>
                </p14:cNvPr>
                <p14:cNvContentPartPr/>
                <p14:nvPr/>
              </p14:nvContentPartPr>
              <p14:xfrm>
                <a:off x="7392957" y="3481005"/>
                <a:ext cx="191520" cy="51120"/>
              </p14:xfrm>
            </p:contentPart>
          </mc:Choice>
          <mc:Fallback>
            <p:pic>
              <p:nvPicPr>
                <p:cNvPr id="101" name="Freihand 100">
                  <a:extLst>
                    <a:ext uri="{FF2B5EF4-FFF2-40B4-BE49-F238E27FC236}">
                      <a16:creationId xmlns:a16="http://schemas.microsoft.com/office/drawing/2014/main" id="{583B2E81-CF8A-45C8-8835-979104E038A3}"/>
                    </a:ext>
                  </a:extLst>
                </p:cNvPr>
                <p:cNvPicPr/>
                <p:nvPr/>
              </p:nvPicPr>
              <p:blipFill>
                <a:blip r:embed="rId197"/>
                <a:stretch>
                  <a:fillRect/>
                </a:stretch>
              </p:blipFill>
              <p:spPr>
                <a:xfrm>
                  <a:off x="7388637" y="3476685"/>
                  <a:ext cx="200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2" name="Freihand 101">
                  <a:extLst>
                    <a:ext uri="{FF2B5EF4-FFF2-40B4-BE49-F238E27FC236}">
                      <a16:creationId xmlns:a16="http://schemas.microsoft.com/office/drawing/2014/main" id="{43ED4B05-7C5A-4252-9E5C-8354DBA9BEF7}"/>
                    </a:ext>
                  </a:extLst>
                </p14:cNvPr>
                <p14:cNvContentPartPr/>
                <p14:nvPr/>
              </p14:nvContentPartPr>
              <p14:xfrm>
                <a:off x="7583037" y="3441405"/>
                <a:ext cx="32040" cy="15480"/>
              </p14:xfrm>
            </p:contentPart>
          </mc:Choice>
          <mc:Fallback>
            <p:pic>
              <p:nvPicPr>
                <p:cNvPr id="102" name="Freihand 101">
                  <a:extLst>
                    <a:ext uri="{FF2B5EF4-FFF2-40B4-BE49-F238E27FC236}">
                      <a16:creationId xmlns:a16="http://schemas.microsoft.com/office/drawing/2014/main" id="{43ED4B05-7C5A-4252-9E5C-8354DBA9BEF7}"/>
                    </a:ext>
                  </a:extLst>
                </p:cNvPr>
                <p:cNvPicPr/>
                <p:nvPr/>
              </p:nvPicPr>
              <p:blipFill>
                <a:blip r:embed="rId199"/>
                <a:stretch>
                  <a:fillRect/>
                </a:stretch>
              </p:blipFill>
              <p:spPr>
                <a:xfrm>
                  <a:off x="7578717" y="3437085"/>
                  <a:ext cx="40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3" name="Freihand 102">
                  <a:extLst>
                    <a:ext uri="{FF2B5EF4-FFF2-40B4-BE49-F238E27FC236}">
                      <a16:creationId xmlns:a16="http://schemas.microsoft.com/office/drawing/2014/main" id="{7D27E220-375D-4B3C-BE3B-FBEDABC8D3A0}"/>
                    </a:ext>
                  </a:extLst>
                </p14:cNvPr>
                <p14:cNvContentPartPr/>
                <p14:nvPr/>
              </p14:nvContentPartPr>
              <p14:xfrm>
                <a:off x="7590237" y="3484965"/>
                <a:ext cx="102240" cy="174240"/>
              </p14:xfrm>
            </p:contentPart>
          </mc:Choice>
          <mc:Fallback>
            <p:pic>
              <p:nvPicPr>
                <p:cNvPr id="103" name="Freihand 102">
                  <a:extLst>
                    <a:ext uri="{FF2B5EF4-FFF2-40B4-BE49-F238E27FC236}">
                      <a16:creationId xmlns:a16="http://schemas.microsoft.com/office/drawing/2014/main" id="{7D27E220-375D-4B3C-BE3B-FBEDABC8D3A0}"/>
                    </a:ext>
                  </a:extLst>
                </p:cNvPr>
                <p:cNvPicPr/>
                <p:nvPr/>
              </p:nvPicPr>
              <p:blipFill>
                <a:blip r:embed="rId201"/>
                <a:stretch>
                  <a:fillRect/>
                </a:stretch>
              </p:blipFill>
              <p:spPr>
                <a:xfrm>
                  <a:off x="7585917" y="3480645"/>
                  <a:ext cx="110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4" name="Freihand 103">
                  <a:extLst>
                    <a:ext uri="{FF2B5EF4-FFF2-40B4-BE49-F238E27FC236}">
                      <a16:creationId xmlns:a16="http://schemas.microsoft.com/office/drawing/2014/main" id="{941F07B7-CAEC-4965-AABF-3AECFF2BB745}"/>
                    </a:ext>
                  </a:extLst>
                </p14:cNvPr>
                <p14:cNvContentPartPr/>
                <p14:nvPr/>
              </p14:nvContentPartPr>
              <p14:xfrm>
                <a:off x="7722357" y="3471285"/>
                <a:ext cx="103680" cy="60480"/>
              </p14:xfrm>
            </p:contentPart>
          </mc:Choice>
          <mc:Fallback>
            <p:pic>
              <p:nvPicPr>
                <p:cNvPr id="104" name="Freihand 103">
                  <a:extLst>
                    <a:ext uri="{FF2B5EF4-FFF2-40B4-BE49-F238E27FC236}">
                      <a16:creationId xmlns:a16="http://schemas.microsoft.com/office/drawing/2014/main" id="{941F07B7-CAEC-4965-AABF-3AECFF2BB745}"/>
                    </a:ext>
                  </a:extLst>
                </p:cNvPr>
                <p:cNvPicPr/>
                <p:nvPr/>
              </p:nvPicPr>
              <p:blipFill>
                <a:blip r:embed="rId203"/>
                <a:stretch>
                  <a:fillRect/>
                </a:stretch>
              </p:blipFill>
              <p:spPr>
                <a:xfrm>
                  <a:off x="7718037" y="3466965"/>
                  <a:ext cx="112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5" name="Freihand 104">
                  <a:extLst>
                    <a:ext uri="{FF2B5EF4-FFF2-40B4-BE49-F238E27FC236}">
                      <a16:creationId xmlns:a16="http://schemas.microsoft.com/office/drawing/2014/main" id="{540E53DF-24CB-4F2E-835D-9010EE121841}"/>
                    </a:ext>
                  </a:extLst>
                </p14:cNvPr>
                <p14:cNvContentPartPr/>
                <p14:nvPr/>
              </p14:nvContentPartPr>
              <p14:xfrm>
                <a:off x="7836477" y="3367605"/>
                <a:ext cx="99720" cy="183600"/>
              </p14:xfrm>
            </p:contentPart>
          </mc:Choice>
          <mc:Fallback>
            <p:pic>
              <p:nvPicPr>
                <p:cNvPr id="105" name="Freihand 104">
                  <a:extLst>
                    <a:ext uri="{FF2B5EF4-FFF2-40B4-BE49-F238E27FC236}">
                      <a16:creationId xmlns:a16="http://schemas.microsoft.com/office/drawing/2014/main" id="{540E53DF-24CB-4F2E-835D-9010EE121841}"/>
                    </a:ext>
                  </a:extLst>
                </p:cNvPr>
                <p:cNvPicPr/>
                <p:nvPr/>
              </p:nvPicPr>
              <p:blipFill>
                <a:blip r:embed="rId205"/>
                <a:stretch>
                  <a:fillRect/>
                </a:stretch>
              </p:blipFill>
              <p:spPr>
                <a:xfrm>
                  <a:off x="7832157" y="3363285"/>
                  <a:ext cx="108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6" name="Freihand 105">
                  <a:extLst>
                    <a:ext uri="{FF2B5EF4-FFF2-40B4-BE49-F238E27FC236}">
                      <a16:creationId xmlns:a16="http://schemas.microsoft.com/office/drawing/2014/main" id="{DEFC5653-FC19-48F1-92E7-BA96E38BF403}"/>
                    </a:ext>
                  </a:extLst>
                </p14:cNvPr>
                <p14:cNvContentPartPr/>
                <p14:nvPr/>
              </p14:nvContentPartPr>
              <p14:xfrm>
                <a:off x="7901997" y="3437445"/>
                <a:ext cx="118440" cy="89640"/>
              </p14:xfrm>
            </p:contentPart>
          </mc:Choice>
          <mc:Fallback>
            <p:pic>
              <p:nvPicPr>
                <p:cNvPr id="106" name="Freihand 105">
                  <a:extLst>
                    <a:ext uri="{FF2B5EF4-FFF2-40B4-BE49-F238E27FC236}">
                      <a16:creationId xmlns:a16="http://schemas.microsoft.com/office/drawing/2014/main" id="{DEFC5653-FC19-48F1-92E7-BA96E38BF403}"/>
                    </a:ext>
                  </a:extLst>
                </p:cNvPr>
                <p:cNvPicPr/>
                <p:nvPr/>
              </p:nvPicPr>
              <p:blipFill>
                <a:blip r:embed="rId207"/>
                <a:stretch>
                  <a:fillRect/>
                </a:stretch>
              </p:blipFill>
              <p:spPr>
                <a:xfrm>
                  <a:off x="7897677" y="3433125"/>
                  <a:ext cx="127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4" name="Freihand 113">
                  <a:extLst>
                    <a:ext uri="{FF2B5EF4-FFF2-40B4-BE49-F238E27FC236}">
                      <a16:creationId xmlns:a16="http://schemas.microsoft.com/office/drawing/2014/main" id="{D60CFD19-723B-4C3D-9FD1-3F7E441A7EA4}"/>
                    </a:ext>
                  </a:extLst>
                </p14:cNvPr>
                <p14:cNvContentPartPr/>
                <p14:nvPr/>
              </p14:nvContentPartPr>
              <p14:xfrm>
                <a:off x="5267877" y="3738405"/>
                <a:ext cx="165240" cy="151200"/>
              </p14:xfrm>
            </p:contentPart>
          </mc:Choice>
          <mc:Fallback>
            <p:pic>
              <p:nvPicPr>
                <p:cNvPr id="114" name="Freihand 113">
                  <a:extLst>
                    <a:ext uri="{FF2B5EF4-FFF2-40B4-BE49-F238E27FC236}">
                      <a16:creationId xmlns:a16="http://schemas.microsoft.com/office/drawing/2014/main" id="{D60CFD19-723B-4C3D-9FD1-3F7E441A7EA4}"/>
                    </a:ext>
                  </a:extLst>
                </p:cNvPr>
                <p:cNvPicPr/>
                <p:nvPr/>
              </p:nvPicPr>
              <p:blipFill>
                <a:blip r:embed="rId209"/>
                <a:stretch>
                  <a:fillRect/>
                </a:stretch>
              </p:blipFill>
              <p:spPr>
                <a:xfrm>
                  <a:off x="5263557" y="3734085"/>
                  <a:ext cx="173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5" name="Freihand 114">
                  <a:extLst>
                    <a:ext uri="{FF2B5EF4-FFF2-40B4-BE49-F238E27FC236}">
                      <a16:creationId xmlns:a16="http://schemas.microsoft.com/office/drawing/2014/main" id="{3D4F9EF9-CA34-4EB2-9AB8-C51B48057E30}"/>
                    </a:ext>
                  </a:extLst>
                </p14:cNvPr>
                <p14:cNvContentPartPr/>
                <p14:nvPr/>
              </p14:nvContentPartPr>
              <p14:xfrm>
                <a:off x="5384157" y="3664245"/>
                <a:ext cx="113040" cy="170640"/>
              </p14:xfrm>
            </p:contentPart>
          </mc:Choice>
          <mc:Fallback>
            <p:pic>
              <p:nvPicPr>
                <p:cNvPr id="115" name="Freihand 114">
                  <a:extLst>
                    <a:ext uri="{FF2B5EF4-FFF2-40B4-BE49-F238E27FC236}">
                      <a16:creationId xmlns:a16="http://schemas.microsoft.com/office/drawing/2014/main" id="{3D4F9EF9-CA34-4EB2-9AB8-C51B48057E30}"/>
                    </a:ext>
                  </a:extLst>
                </p:cNvPr>
                <p:cNvPicPr/>
                <p:nvPr/>
              </p:nvPicPr>
              <p:blipFill>
                <a:blip r:embed="rId211"/>
                <a:stretch>
                  <a:fillRect/>
                </a:stretch>
              </p:blipFill>
              <p:spPr>
                <a:xfrm>
                  <a:off x="5379837" y="3659925"/>
                  <a:ext cx="121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7" name="Freihand 116">
                  <a:extLst>
                    <a:ext uri="{FF2B5EF4-FFF2-40B4-BE49-F238E27FC236}">
                      <a16:creationId xmlns:a16="http://schemas.microsoft.com/office/drawing/2014/main" id="{46059034-8B80-4FD9-A85C-53C1D69D52CB}"/>
                    </a:ext>
                  </a:extLst>
                </p14:cNvPr>
                <p14:cNvContentPartPr/>
                <p14:nvPr/>
              </p14:nvContentPartPr>
              <p14:xfrm>
                <a:off x="3881157" y="3694125"/>
                <a:ext cx="360" cy="360"/>
              </p14:xfrm>
            </p:contentPart>
          </mc:Choice>
          <mc:Fallback>
            <p:pic>
              <p:nvPicPr>
                <p:cNvPr id="117" name="Freihand 116">
                  <a:extLst>
                    <a:ext uri="{FF2B5EF4-FFF2-40B4-BE49-F238E27FC236}">
                      <a16:creationId xmlns:a16="http://schemas.microsoft.com/office/drawing/2014/main" id="{46059034-8B80-4FD9-A85C-53C1D69D52CB}"/>
                    </a:ext>
                  </a:extLst>
                </p:cNvPr>
                <p:cNvPicPr/>
                <p:nvPr/>
              </p:nvPicPr>
              <p:blipFill>
                <a:blip r:embed="rId77"/>
                <a:stretch>
                  <a:fillRect/>
                </a:stretch>
              </p:blipFill>
              <p:spPr>
                <a:xfrm>
                  <a:off x="3876837" y="36898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8" name="Freihand 117">
                  <a:extLst>
                    <a:ext uri="{FF2B5EF4-FFF2-40B4-BE49-F238E27FC236}">
                      <a16:creationId xmlns:a16="http://schemas.microsoft.com/office/drawing/2014/main" id="{94C0C668-5D68-45BD-864C-2A50D170B857}"/>
                    </a:ext>
                  </a:extLst>
                </p14:cNvPr>
                <p14:cNvContentPartPr/>
                <p14:nvPr/>
              </p14:nvContentPartPr>
              <p14:xfrm>
                <a:off x="3875037" y="3622125"/>
                <a:ext cx="2354400" cy="365040"/>
              </p14:xfrm>
            </p:contentPart>
          </mc:Choice>
          <mc:Fallback>
            <p:pic>
              <p:nvPicPr>
                <p:cNvPr id="118" name="Freihand 117">
                  <a:extLst>
                    <a:ext uri="{FF2B5EF4-FFF2-40B4-BE49-F238E27FC236}">
                      <a16:creationId xmlns:a16="http://schemas.microsoft.com/office/drawing/2014/main" id="{94C0C668-5D68-45BD-864C-2A50D170B857}"/>
                    </a:ext>
                  </a:extLst>
                </p:cNvPr>
                <p:cNvPicPr/>
                <p:nvPr/>
              </p:nvPicPr>
              <p:blipFill>
                <a:blip r:embed="rId214"/>
                <a:stretch>
                  <a:fillRect/>
                </a:stretch>
              </p:blipFill>
              <p:spPr>
                <a:xfrm>
                  <a:off x="3870717" y="3617805"/>
                  <a:ext cx="236304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9" name="Freihand 118">
                  <a:extLst>
                    <a:ext uri="{FF2B5EF4-FFF2-40B4-BE49-F238E27FC236}">
                      <a16:creationId xmlns:a16="http://schemas.microsoft.com/office/drawing/2014/main" id="{9CACC04C-9052-4DBD-89E8-D4D3C2DAFCCA}"/>
                    </a:ext>
                  </a:extLst>
                </p14:cNvPr>
                <p14:cNvContentPartPr/>
                <p14:nvPr/>
              </p14:nvContentPartPr>
              <p14:xfrm>
                <a:off x="6197397" y="3877005"/>
                <a:ext cx="217800" cy="178560"/>
              </p14:xfrm>
            </p:contentPart>
          </mc:Choice>
          <mc:Fallback>
            <p:pic>
              <p:nvPicPr>
                <p:cNvPr id="119" name="Freihand 118">
                  <a:extLst>
                    <a:ext uri="{FF2B5EF4-FFF2-40B4-BE49-F238E27FC236}">
                      <a16:creationId xmlns:a16="http://schemas.microsoft.com/office/drawing/2014/main" id="{9CACC04C-9052-4DBD-89E8-D4D3C2DAFCCA}"/>
                    </a:ext>
                  </a:extLst>
                </p:cNvPr>
                <p:cNvPicPr/>
                <p:nvPr/>
              </p:nvPicPr>
              <p:blipFill>
                <a:blip r:embed="rId216"/>
                <a:stretch>
                  <a:fillRect/>
                </a:stretch>
              </p:blipFill>
              <p:spPr>
                <a:xfrm>
                  <a:off x="6193077" y="3872685"/>
                  <a:ext cx="226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1" name="Freihand 120">
                  <a:extLst>
                    <a:ext uri="{FF2B5EF4-FFF2-40B4-BE49-F238E27FC236}">
                      <a16:creationId xmlns:a16="http://schemas.microsoft.com/office/drawing/2014/main" id="{3DB19A10-CE11-4EF7-870E-E617089E8DED}"/>
                    </a:ext>
                  </a:extLst>
                </p14:cNvPr>
                <p14:cNvContentPartPr/>
                <p14:nvPr/>
              </p14:nvContentPartPr>
              <p14:xfrm>
                <a:off x="6635157" y="3839205"/>
                <a:ext cx="205920" cy="89640"/>
              </p14:xfrm>
            </p:contentPart>
          </mc:Choice>
          <mc:Fallback>
            <p:pic>
              <p:nvPicPr>
                <p:cNvPr id="121" name="Freihand 120">
                  <a:extLst>
                    <a:ext uri="{FF2B5EF4-FFF2-40B4-BE49-F238E27FC236}">
                      <a16:creationId xmlns:a16="http://schemas.microsoft.com/office/drawing/2014/main" id="{3DB19A10-CE11-4EF7-870E-E617089E8DED}"/>
                    </a:ext>
                  </a:extLst>
                </p:cNvPr>
                <p:cNvPicPr/>
                <p:nvPr/>
              </p:nvPicPr>
              <p:blipFill>
                <a:blip r:embed="rId218"/>
                <a:stretch>
                  <a:fillRect/>
                </a:stretch>
              </p:blipFill>
              <p:spPr>
                <a:xfrm>
                  <a:off x="6630837" y="3834885"/>
                  <a:ext cx="214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2" name="Freihand 121">
                  <a:extLst>
                    <a:ext uri="{FF2B5EF4-FFF2-40B4-BE49-F238E27FC236}">
                      <a16:creationId xmlns:a16="http://schemas.microsoft.com/office/drawing/2014/main" id="{E8F5EC58-CDBE-484A-B3C4-BD89197E5E5D}"/>
                    </a:ext>
                  </a:extLst>
                </p14:cNvPr>
                <p14:cNvContentPartPr/>
                <p14:nvPr/>
              </p14:nvContentPartPr>
              <p14:xfrm>
                <a:off x="6867717" y="3827685"/>
                <a:ext cx="114840" cy="96840"/>
              </p14:xfrm>
            </p:contentPart>
          </mc:Choice>
          <mc:Fallback>
            <p:pic>
              <p:nvPicPr>
                <p:cNvPr id="122" name="Freihand 121">
                  <a:extLst>
                    <a:ext uri="{FF2B5EF4-FFF2-40B4-BE49-F238E27FC236}">
                      <a16:creationId xmlns:a16="http://schemas.microsoft.com/office/drawing/2014/main" id="{E8F5EC58-CDBE-484A-B3C4-BD89197E5E5D}"/>
                    </a:ext>
                  </a:extLst>
                </p:cNvPr>
                <p:cNvPicPr/>
                <p:nvPr/>
              </p:nvPicPr>
              <p:blipFill>
                <a:blip r:embed="rId220"/>
                <a:stretch>
                  <a:fillRect/>
                </a:stretch>
              </p:blipFill>
              <p:spPr>
                <a:xfrm>
                  <a:off x="6863397" y="3823365"/>
                  <a:ext cx="123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3" name="Freihand 122">
                  <a:extLst>
                    <a:ext uri="{FF2B5EF4-FFF2-40B4-BE49-F238E27FC236}">
                      <a16:creationId xmlns:a16="http://schemas.microsoft.com/office/drawing/2014/main" id="{82968B6F-B904-4E91-9550-F72064BDB2FE}"/>
                    </a:ext>
                  </a:extLst>
                </p14:cNvPr>
                <p14:cNvContentPartPr/>
                <p14:nvPr/>
              </p14:nvContentPartPr>
              <p14:xfrm>
                <a:off x="6983637" y="3815805"/>
                <a:ext cx="382680" cy="92520"/>
              </p14:xfrm>
            </p:contentPart>
          </mc:Choice>
          <mc:Fallback>
            <p:pic>
              <p:nvPicPr>
                <p:cNvPr id="123" name="Freihand 122">
                  <a:extLst>
                    <a:ext uri="{FF2B5EF4-FFF2-40B4-BE49-F238E27FC236}">
                      <a16:creationId xmlns:a16="http://schemas.microsoft.com/office/drawing/2014/main" id="{82968B6F-B904-4E91-9550-F72064BDB2FE}"/>
                    </a:ext>
                  </a:extLst>
                </p:cNvPr>
                <p:cNvPicPr/>
                <p:nvPr/>
              </p:nvPicPr>
              <p:blipFill>
                <a:blip r:embed="rId222"/>
                <a:stretch>
                  <a:fillRect/>
                </a:stretch>
              </p:blipFill>
              <p:spPr>
                <a:xfrm>
                  <a:off x="6979317" y="3811485"/>
                  <a:ext cx="391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4" name="Freihand 123">
                  <a:extLst>
                    <a:ext uri="{FF2B5EF4-FFF2-40B4-BE49-F238E27FC236}">
                      <a16:creationId xmlns:a16="http://schemas.microsoft.com/office/drawing/2014/main" id="{9F8E0277-0A76-48AB-A204-9796A047B8DD}"/>
                    </a:ext>
                  </a:extLst>
                </p14:cNvPr>
                <p14:cNvContentPartPr/>
                <p14:nvPr/>
              </p14:nvContentPartPr>
              <p14:xfrm>
                <a:off x="7527597" y="3748485"/>
                <a:ext cx="173520" cy="130320"/>
              </p14:xfrm>
            </p:contentPart>
          </mc:Choice>
          <mc:Fallback>
            <p:pic>
              <p:nvPicPr>
                <p:cNvPr id="124" name="Freihand 123">
                  <a:extLst>
                    <a:ext uri="{FF2B5EF4-FFF2-40B4-BE49-F238E27FC236}">
                      <a16:creationId xmlns:a16="http://schemas.microsoft.com/office/drawing/2014/main" id="{9F8E0277-0A76-48AB-A204-9796A047B8DD}"/>
                    </a:ext>
                  </a:extLst>
                </p:cNvPr>
                <p:cNvPicPr/>
                <p:nvPr/>
              </p:nvPicPr>
              <p:blipFill>
                <a:blip r:embed="rId224"/>
                <a:stretch>
                  <a:fillRect/>
                </a:stretch>
              </p:blipFill>
              <p:spPr>
                <a:xfrm>
                  <a:off x="7523277" y="3744165"/>
                  <a:ext cx="182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5" name="Freihand 124">
                  <a:extLst>
                    <a:ext uri="{FF2B5EF4-FFF2-40B4-BE49-F238E27FC236}">
                      <a16:creationId xmlns:a16="http://schemas.microsoft.com/office/drawing/2014/main" id="{6738E640-E67B-497E-B36F-DCE9A07117B3}"/>
                    </a:ext>
                  </a:extLst>
                </p14:cNvPr>
                <p14:cNvContentPartPr/>
                <p14:nvPr/>
              </p14:nvContentPartPr>
              <p14:xfrm>
                <a:off x="7652517" y="3802845"/>
                <a:ext cx="266760" cy="76320"/>
              </p14:xfrm>
            </p:contentPart>
          </mc:Choice>
          <mc:Fallback>
            <p:pic>
              <p:nvPicPr>
                <p:cNvPr id="125" name="Freihand 124">
                  <a:extLst>
                    <a:ext uri="{FF2B5EF4-FFF2-40B4-BE49-F238E27FC236}">
                      <a16:creationId xmlns:a16="http://schemas.microsoft.com/office/drawing/2014/main" id="{6738E640-E67B-497E-B36F-DCE9A07117B3}"/>
                    </a:ext>
                  </a:extLst>
                </p:cNvPr>
                <p:cNvPicPr/>
                <p:nvPr/>
              </p:nvPicPr>
              <p:blipFill>
                <a:blip r:embed="rId226"/>
                <a:stretch>
                  <a:fillRect/>
                </a:stretch>
              </p:blipFill>
              <p:spPr>
                <a:xfrm>
                  <a:off x="7648197" y="3798525"/>
                  <a:ext cx="275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6" name="Freihand 125">
                  <a:extLst>
                    <a:ext uri="{FF2B5EF4-FFF2-40B4-BE49-F238E27FC236}">
                      <a16:creationId xmlns:a16="http://schemas.microsoft.com/office/drawing/2014/main" id="{3155EF18-90C0-49AF-9233-24656184BAF4}"/>
                    </a:ext>
                  </a:extLst>
                </p14:cNvPr>
                <p14:cNvContentPartPr/>
                <p14:nvPr/>
              </p14:nvContentPartPr>
              <p14:xfrm>
                <a:off x="7945557" y="3707805"/>
                <a:ext cx="94320" cy="164520"/>
              </p14:xfrm>
            </p:contentPart>
          </mc:Choice>
          <mc:Fallback>
            <p:pic>
              <p:nvPicPr>
                <p:cNvPr id="126" name="Freihand 125">
                  <a:extLst>
                    <a:ext uri="{FF2B5EF4-FFF2-40B4-BE49-F238E27FC236}">
                      <a16:creationId xmlns:a16="http://schemas.microsoft.com/office/drawing/2014/main" id="{3155EF18-90C0-49AF-9233-24656184BAF4}"/>
                    </a:ext>
                  </a:extLst>
                </p:cNvPr>
                <p:cNvPicPr/>
                <p:nvPr/>
              </p:nvPicPr>
              <p:blipFill>
                <a:blip r:embed="rId228"/>
                <a:stretch>
                  <a:fillRect/>
                </a:stretch>
              </p:blipFill>
              <p:spPr>
                <a:xfrm>
                  <a:off x="7941237" y="3703485"/>
                  <a:ext cx="102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7" name="Freihand 126">
                  <a:extLst>
                    <a:ext uri="{FF2B5EF4-FFF2-40B4-BE49-F238E27FC236}">
                      <a16:creationId xmlns:a16="http://schemas.microsoft.com/office/drawing/2014/main" id="{7B1BCAAE-5722-4AB0-A4E1-7E0816F2125B}"/>
                    </a:ext>
                  </a:extLst>
                </p14:cNvPr>
                <p14:cNvContentPartPr/>
                <p14:nvPr/>
              </p14:nvContentPartPr>
              <p14:xfrm>
                <a:off x="8062557" y="3728325"/>
                <a:ext cx="217440" cy="121320"/>
              </p14:xfrm>
            </p:contentPart>
          </mc:Choice>
          <mc:Fallback>
            <p:pic>
              <p:nvPicPr>
                <p:cNvPr id="127" name="Freihand 126">
                  <a:extLst>
                    <a:ext uri="{FF2B5EF4-FFF2-40B4-BE49-F238E27FC236}">
                      <a16:creationId xmlns:a16="http://schemas.microsoft.com/office/drawing/2014/main" id="{7B1BCAAE-5722-4AB0-A4E1-7E0816F2125B}"/>
                    </a:ext>
                  </a:extLst>
                </p:cNvPr>
                <p:cNvPicPr/>
                <p:nvPr/>
              </p:nvPicPr>
              <p:blipFill>
                <a:blip r:embed="rId230"/>
                <a:stretch>
                  <a:fillRect/>
                </a:stretch>
              </p:blipFill>
              <p:spPr>
                <a:xfrm>
                  <a:off x="8058237" y="3724005"/>
                  <a:ext cx="226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8" name="Freihand 127">
                  <a:extLst>
                    <a:ext uri="{FF2B5EF4-FFF2-40B4-BE49-F238E27FC236}">
                      <a16:creationId xmlns:a16="http://schemas.microsoft.com/office/drawing/2014/main" id="{BCB8220E-387A-4E0D-9236-7195276554AF}"/>
                    </a:ext>
                  </a:extLst>
                </p14:cNvPr>
                <p14:cNvContentPartPr/>
                <p14:nvPr/>
              </p14:nvContentPartPr>
              <p14:xfrm>
                <a:off x="8264517" y="3753885"/>
                <a:ext cx="40680" cy="36360"/>
              </p14:xfrm>
            </p:contentPart>
          </mc:Choice>
          <mc:Fallback>
            <p:pic>
              <p:nvPicPr>
                <p:cNvPr id="128" name="Freihand 127">
                  <a:extLst>
                    <a:ext uri="{FF2B5EF4-FFF2-40B4-BE49-F238E27FC236}">
                      <a16:creationId xmlns:a16="http://schemas.microsoft.com/office/drawing/2014/main" id="{BCB8220E-387A-4E0D-9236-7195276554AF}"/>
                    </a:ext>
                  </a:extLst>
                </p:cNvPr>
                <p:cNvPicPr/>
                <p:nvPr/>
              </p:nvPicPr>
              <p:blipFill>
                <a:blip r:embed="rId232"/>
                <a:stretch>
                  <a:fillRect/>
                </a:stretch>
              </p:blipFill>
              <p:spPr>
                <a:xfrm>
                  <a:off x="8260197" y="3749565"/>
                  <a:ext cx="49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9" name="Freihand 128">
                  <a:extLst>
                    <a:ext uri="{FF2B5EF4-FFF2-40B4-BE49-F238E27FC236}">
                      <a16:creationId xmlns:a16="http://schemas.microsoft.com/office/drawing/2014/main" id="{0A08DACE-4C46-490D-86C6-DC5F63D4A71E}"/>
                    </a:ext>
                  </a:extLst>
                </p14:cNvPr>
                <p14:cNvContentPartPr/>
                <p14:nvPr/>
              </p14:nvContentPartPr>
              <p14:xfrm>
                <a:off x="8261637" y="3803565"/>
                <a:ext cx="90720" cy="226440"/>
              </p14:xfrm>
            </p:contentPart>
          </mc:Choice>
          <mc:Fallback>
            <p:pic>
              <p:nvPicPr>
                <p:cNvPr id="129" name="Freihand 128">
                  <a:extLst>
                    <a:ext uri="{FF2B5EF4-FFF2-40B4-BE49-F238E27FC236}">
                      <a16:creationId xmlns:a16="http://schemas.microsoft.com/office/drawing/2014/main" id="{0A08DACE-4C46-490D-86C6-DC5F63D4A71E}"/>
                    </a:ext>
                  </a:extLst>
                </p:cNvPr>
                <p:cNvPicPr/>
                <p:nvPr/>
              </p:nvPicPr>
              <p:blipFill>
                <a:blip r:embed="rId234"/>
                <a:stretch>
                  <a:fillRect/>
                </a:stretch>
              </p:blipFill>
              <p:spPr>
                <a:xfrm>
                  <a:off x="8257317" y="3799245"/>
                  <a:ext cx="993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0" name="Freihand 129">
                  <a:extLst>
                    <a:ext uri="{FF2B5EF4-FFF2-40B4-BE49-F238E27FC236}">
                      <a16:creationId xmlns:a16="http://schemas.microsoft.com/office/drawing/2014/main" id="{2C30F63C-BAE3-437F-8436-DBFECD02E179}"/>
                    </a:ext>
                  </a:extLst>
                </p14:cNvPr>
                <p14:cNvContentPartPr/>
                <p14:nvPr/>
              </p14:nvContentPartPr>
              <p14:xfrm>
                <a:off x="8479437" y="3692685"/>
                <a:ext cx="396000" cy="193320"/>
              </p14:xfrm>
            </p:contentPart>
          </mc:Choice>
          <mc:Fallback>
            <p:pic>
              <p:nvPicPr>
                <p:cNvPr id="130" name="Freihand 129">
                  <a:extLst>
                    <a:ext uri="{FF2B5EF4-FFF2-40B4-BE49-F238E27FC236}">
                      <a16:creationId xmlns:a16="http://schemas.microsoft.com/office/drawing/2014/main" id="{2C30F63C-BAE3-437F-8436-DBFECD02E179}"/>
                    </a:ext>
                  </a:extLst>
                </p:cNvPr>
                <p:cNvPicPr/>
                <p:nvPr/>
              </p:nvPicPr>
              <p:blipFill>
                <a:blip r:embed="rId236"/>
                <a:stretch>
                  <a:fillRect/>
                </a:stretch>
              </p:blipFill>
              <p:spPr>
                <a:xfrm>
                  <a:off x="8475117" y="3688365"/>
                  <a:ext cx="404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1" name="Freihand 130">
                  <a:extLst>
                    <a:ext uri="{FF2B5EF4-FFF2-40B4-BE49-F238E27FC236}">
                      <a16:creationId xmlns:a16="http://schemas.microsoft.com/office/drawing/2014/main" id="{AB1ED6B5-AC6D-40FE-A033-B1093F3D34D6}"/>
                    </a:ext>
                  </a:extLst>
                </p14:cNvPr>
                <p14:cNvContentPartPr/>
                <p14:nvPr/>
              </p14:nvContentPartPr>
              <p14:xfrm>
                <a:off x="8840517" y="3778725"/>
                <a:ext cx="151920" cy="182880"/>
              </p14:xfrm>
            </p:contentPart>
          </mc:Choice>
          <mc:Fallback>
            <p:pic>
              <p:nvPicPr>
                <p:cNvPr id="131" name="Freihand 130">
                  <a:extLst>
                    <a:ext uri="{FF2B5EF4-FFF2-40B4-BE49-F238E27FC236}">
                      <a16:creationId xmlns:a16="http://schemas.microsoft.com/office/drawing/2014/main" id="{AB1ED6B5-AC6D-40FE-A033-B1093F3D34D6}"/>
                    </a:ext>
                  </a:extLst>
                </p:cNvPr>
                <p:cNvPicPr/>
                <p:nvPr/>
              </p:nvPicPr>
              <p:blipFill>
                <a:blip r:embed="rId238"/>
                <a:stretch>
                  <a:fillRect/>
                </a:stretch>
              </p:blipFill>
              <p:spPr>
                <a:xfrm>
                  <a:off x="8836197" y="3774405"/>
                  <a:ext cx="160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2" name="Freihand 131">
                  <a:extLst>
                    <a:ext uri="{FF2B5EF4-FFF2-40B4-BE49-F238E27FC236}">
                      <a16:creationId xmlns:a16="http://schemas.microsoft.com/office/drawing/2014/main" id="{9B3F118F-8494-422C-B568-950CFB8D0963}"/>
                    </a:ext>
                  </a:extLst>
                </p14:cNvPr>
                <p14:cNvContentPartPr/>
                <p14:nvPr/>
              </p14:nvContentPartPr>
              <p14:xfrm>
                <a:off x="9020877" y="3692325"/>
                <a:ext cx="248400" cy="173520"/>
              </p14:xfrm>
            </p:contentPart>
          </mc:Choice>
          <mc:Fallback>
            <p:pic>
              <p:nvPicPr>
                <p:cNvPr id="132" name="Freihand 131">
                  <a:extLst>
                    <a:ext uri="{FF2B5EF4-FFF2-40B4-BE49-F238E27FC236}">
                      <a16:creationId xmlns:a16="http://schemas.microsoft.com/office/drawing/2014/main" id="{9B3F118F-8494-422C-B568-950CFB8D0963}"/>
                    </a:ext>
                  </a:extLst>
                </p:cNvPr>
                <p:cNvPicPr/>
                <p:nvPr/>
              </p:nvPicPr>
              <p:blipFill>
                <a:blip r:embed="rId240"/>
                <a:stretch>
                  <a:fillRect/>
                </a:stretch>
              </p:blipFill>
              <p:spPr>
                <a:xfrm>
                  <a:off x="9016557" y="3688005"/>
                  <a:ext cx="257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6" name="Freihand 135">
                  <a:extLst>
                    <a:ext uri="{FF2B5EF4-FFF2-40B4-BE49-F238E27FC236}">
                      <a16:creationId xmlns:a16="http://schemas.microsoft.com/office/drawing/2014/main" id="{B91310D3-EC4C-4633-90AD-4513680E7771}"/>
                    </a:ext>
                  </a:extLst>
                </p14:cNvPr>
                <p14:cNvContentPartPr/>
                <p14:nvPr/>
              </p14:nvContentPartPr>
              <p14:xfrm>
                <a:off x="1903677" y="3318645"/>
                <a:ext cx="2228400" cy="546480"/>
              </p14:xfrm>
            </p:contentPart>
          </mc:Choice>
          <mc:Fallback>
            <p:pic>
              <p:nvPicPr>
                <p:cNvPr id="136" name="Freihand 135">
                  <a:extLst>
                    <a:ext uri="{FF2B5EF4-FFF2-40B4-BE49-F238E27FC236}">
                      <a16:creationId xmlns:a16="http://schemas.microsoft.com/office/drawing/2014/main" id="{B91310D3-EC4C-4633-90AD-4513680E7771}"/>
                    </a:ext>
                  </a:extLst>
                </p:cNvPr>
                <p:cNvPicPr/>
                <p:nvPr/>
              </p:nvPicPr>
              <p:blipFill>
                <a:blip r:embed="rId242"/>
                <a:stretch>
                  <a:fillRect/>
                </a:stretch>
              </p:blipFill>
              <p:spPr>
                <a:xfrm>
                  <a:off x="1899357" y="3314325"/>
                  <a:ext cx="223704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7" name="Freihand 136">
                  <a:extLst>
                    <a:ext uri="{FF2B5EF4-FFF2-40B4-BE49-F238E27FC236}">
                      <a16:creationId xmlns:a16="http://schemas.microsoft.com/office/drawing/2014/main" id="{D6E9EACA-3F85-41FA-8663-902984D365AB}"/>
                    </a:ext>
                  </a:extLst>
                </p14:cNvPr>
                <p14:cNvContentPartPr/>
                <p14:nvPr/>
              </p14:nvContentPartPr>
              <p14:xfrm>
                <a:off x="3719157" y="1003125"/>
                <a:ext cx="4296240" cy="2442240"/>
              </p14:xfrm>
            </p:contentPart>
          </mc:Choice>
          <mc:Fallback>
            <p:pic>
              <p:nvPicPr>
                <p:cNvPr id="137" name="Freihand 136">
                  <a:extLst>
                    <a:ext uri="{FF2B5EF4-FFF2-40B4-BE49-F238E27FC236}">
                      <a16:creationId xmlns:a16="http://schemas.microsoft.com/office/drawing/2014/main" id="{D6E9EACA-3F85-41FA-8663-902984D365AB}"/>
                    </a:ext>
                  </a:extLst>
                </p:cNvPr>
                <p:cNvPicPr/>
                <p:nvPr/>
              </p:nvPicPr>
              <p:blipFill>
                <a:blip r:embed="rId244"/>
                <a:stretch>
                  <a:fillRect/>
                </a:stretch>
              </p:blipFill>
              <p:spPr>
                <a:xfrm>
                  <a:off x="3714837" y="998805"/>
                  <a:ext cx="4304880" cy="2450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8" name="Freihand 137">
                  <a:extLst>
                    <a:ext uri="{FF2B5EF4-FFF2-40B4-BE49-F238E27FC236}">
                      <a16:creationId xmlns:a16="http://schemas.microsoft.com/office/drawing/2014/main" id="{1C5FAB53-BD8C-4042-81F3-B9D910DA63D5}"/>
                    </a:ext>
                  </a:extLst>
                </p14:cNvPr>
                <p14:cNvContentPartPr/>
                <p14:nvPr/>
              </p14:nvContentPartPr>
              <p14:xfrm>
                <a:off x="8356317" y="360525"/>
                <a:ext cx="211320" cy="160560"/>
              </p14:xfrm>
            </p:contentPart>
          </mc:Choice>
          <mc:Fallback>
            <p:pic>
              <p:nvPicPr>
                <p:cNvPr id="138" name="Freihand 137">
                  <a:extLst>
                    <a:ext uri="{FF2B5EF4-FFF2-40B4-BE49-F238E27FC236}">
                      <a16:creationId xmlns:a16="http://schemas.microsoft.com/office/drawing/2014/main" id="{1C5FAB53-BD8C-4042-81F3-B9D910DA63D5}"/>
                    </a:ext>
                  </a:extLst>
                </p:cNvPr>
                <p:cNvPicPr/>
                <p:nvPr/>
              </p:nvPicPr>
              <p:blipFill>
                <a:blip r:embed="rId246"/>
                <a:stretch>
                  <a:fillRect/>
                </a:stretch>
              </p:blipFill>
              <p:spPr>
                <a:xfrm>
                  <a:off x="8351997" y="356205"/>
                  <a:ext cx="219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9" name="Freihand 138">
                  <a:extLst>
                    <a:ext uri="{FF2B5EF4-FFF2-40B4-BE49-F238E27FC236}">
                      <a16:creationId xmlns:a16="http://schemas.microsoft.com/office/drawing/2014/main" id="{4509BD93-6972-47E8-9F74-0EC18F7291C0}"/>
                    </a:ext>
                  </a:extLst>
                </p14:cNvPr>
                <p14:cNvContentPartPr/>
                <p14:nvPr/>
              </p14:nvContentPartPr>
              <p14:xfrm>
                <a:off x="8598597" y="230925"/>
                <a:ext cx="189000" cy="171360"/>
              </p14:xfrm>
            </p:contentPart>
          </mc:Choice>
          <mc:Fallback>
            <p:pic>
              <p:nvPicPr>
                <p:cNvPr id="139" name="Freihand 138">
                  <a:extLst>
                    <a:ext uri="{FF2B5EF4-FFF2-40B4-BE49-F238E27FC236}">
                      <a16:creationId xmlns:a16="http://schemas.microsoft.com/office/drawing/2014/main" id="{4509BD93-6972-47E8-9F74-0EC18F7291C0}"/>
                    </a:ext>
                  </a:extLst>
                </p:cNvPr>
                <p:cNvPicPr/>
                <p:nvPr/>
              </p:nvPicPr>
              <p:blipFill>
                <a:blip r:embed="rId248"/>
                <a:stretch>
                  <a:fillRect/>
                </a:stretch>
              </p:blipFill>
              <p:spPr>
                <a:xfrm>
                  <a:off x="8594277" y="226605"/>
                  <a:ext cx="197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0" name="Freihand 139">
                  <a:extLst>
                    <a:ext uri="{FF2B5EF4-FFF2-40B4-BE49-F238E27FC236}">
                      <a16:creationId xmlns:a16="http://schemas.microsoft.com/office/drawing/2014/main" id="{E6AC0B3F-66E1-481E-9E2A-2C1E7858BB8E}"/>
                    </a:ext>
                  </a:extLst>
                </p14:cNvPr>
                <p14:cNvContentPartPr/>
                <p14:nvPr/>
              </p14:nvContentPartPr>
              <p14:xfrm>
                <a:off x="8798757" y="266925"/>
                <a:ext cx="46800" cy="59760"/>
              </p14:xfrm>
            </p:contentPart>
          </mc:Choice>
          <mc:Fallback>
            <p:pic>
              <p:nvPicPr>
                <p:cNvPr id="140" name="Freihand 139">
                  <a:extLst>
                    <a:ext uri="{FF2B5EF4-FFF2-40B4-BE49-F238E27FC236}">
                      <a16:creationId xmlns:a16="http://schemas.microsoft.com/office/drawing/2014/main" id="{E6AC0B3F-66E1-481E-9E2A-2C1E7858BB8E}"/>
                    </a:ext>
                  </a:extLst>
                </p:cNvPr>
                <p:cNvPicPr/>
                <p:nvPr/>
              </p:nvPicPr>
              <p:blipFill>
                <a:blip r:embed="rId250"/>
                <a:stretch>
                  <a:fillRect/>
                </a:stretch>
              </p:blipFill>
              <p:spPr>
                <a:xfrm>
                  <a:off x="8794437" y="262605"/>
                  <a:ext cx="55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1" name="Freihand 140">
                  <a:extLst>
                    <a:ext uri="{FF2B5EF4-FFF2-40B4-BE49-F238E27FC236}">
                      <a16:creationId xmlns:a16="http://schemas.microsoft.com/office/drawing/2014/main" id="{13A14935-724F-48CC-A014-E479444A8348}"/>
                    </a:ext>
                  </a:extLst>
                </p14:cNvPr>
                <p14:cNvContentPartPr/>
                <p14:nvPr/>
              </p14:nvContentPartPr>
              <p14:xfrm>
                <a:off x="8794797" y="261525"/>
                <a:ext cx="208080" cy="282240"/>
              </p14:xfrm>
            </p:contentPart>
          </mc:Choice>
          <mc:Fallback>
            <p:pic>
              <p:nvPicPr>
                <p:cNvPr id="141" name="Freihand 140">
                  <a:extLst>
                    <a:ext uri="{FF2B5EF4-FFF2-40B4-BE49-F238E27FC236}">
                      <a16:creationId xmlns:a16="http://schemas.microsoft.com/office/drawing/2014/main" id="{13A14935-724F-48CC-A014-E479444A8348}"/>
                    </a:ext>
                  </a:extLst>
                </p:cNvPr>
                <p:cNvPicPr/>
                <p:nvPr/>
              </p:nvPicPr>
              <p:blipFill>
                <a:blip r:embed="rId252"/>
                <a:stretch>
                  <a:fillRect/>
                </a:stretch>
              </p:blipFill>
              <p:spPr>
                <a:xfrm>
                  <a:off x="8790477" y="257205"/>
                  <a:ext cx="2167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4" name="Freihand 143">
                  <a:extLst>
                    <a:ext uri="{FF2B5EF4-FFF2-40B4-BE49-F238E27FC236}">
                      <a16:creationId xmlns:a16="http://schemas.microsoft.com/office/drawing/2014/main" id="{CAA2D55E-F891-4FD5-8FB4-4AF71AC89645}"/>
                    </a:ext>
                  </a:extLst>
                </p14:cNvPr>
                <p14:cNvContentPartPr/>
                <p14:nvPr/>
              </p14:nvContentPartPr>
              <p14:xfrm>
                <a:off x="9095397" y="61725"/>
                <a:ext cx="192240" cy="138960"/>
              </p14:xfrm>
            </p:contentPart>
          </mc:Choice>
          <mc:Fallback>
            <p:pic>
              <p:nvPicPr>
                <p:cNvPr id="144" name="Freihand 143">
                  <a:extLst>
                    <a:ext uri="{FF2B5EF4-FFF2-40B4-BE49-F238E27FC236}">
                      <a16:creationId xmlns:a16="http://schemas.microsoft.com/office/drawing/2014/main" id="{CAA2D55E-F891-4FD5-8FB4-4AF71AC89645}"/>
                    </a:ext>
                  </a:extLst>
                </p:cNvPr>
                <p:cNvPicPr/>
                <p:nvPr/>
              </p:nvPicPr>
              <p:blipFill>
                <a:blip r:embed="rId254"/>
                <a:stretch>
                  <a:fillRect/>
                </a:stretch>
              </p:blipFill>
              <p:spPr>
                <a:xfrm>
                  <a:off x="9091077" y="57405"/>
                  <a:ext cx="200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5" name="Freihand 144">
                  <a:extLst>
                    <a:ext uri="{FF2B5EF4-FFF2-40B4-BE49-F238E27FC236}">
                      <a16:creationId xmlns:a16="http://schemas.microsoft.com/office/drawing/2014/main" id="{D06ADA83-9E93-4738-B217-6874E99D432B}"/>
                    </a:ext>
                  </a:extLst>
                </p14:cNvPr>
                <p14:cNvContentPartPr/>
                <p14:nvPr/>
              </p14:nvContentPartPr>
              <p14:xfrm>
                <a:off x="9245517" y="251445"/>
                <a:ext cx="50040" cy="32040"/>
              </p14:xfrm>
            </p:contentPart>
          </mc:Choice>
          <mc:Fallback>
            <p:pic>
              <p:nvPicPr>
                <p:cNvPr id="145" name="Freihand 144">
                  <a:extLst>
                    <a:ext uri="{FF2B5EF4-FFF2-40B4-BE49-F238E27FC236}">
                      <a16:creationId xmlns:a16="http://schemas.microsoft.com/office/drawing/2014/main" id="{D06ADA83-9E93-4738-B217-6874E99D432B}"/>
                    </a:ext>
                  </a:extLst>
                </p:cNvPr>
                <p:cNvPicPr/>
                <p:nvPr/>
              </p:nvPicPr>
              <p:blipFill>
                <a:blip r:embed="rId256"/>
                <a:stretch>
                  <a:fillRect/>
                </a:stretch>
              </p:blipFill>
              <p:spPr>
                <a:xfrm>
                  <a:off x="9241197" y="247125"/>
                  <a:ext cx="58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6" name="Freihand 145">
                  <a:extLst>
                    <a:ext uri="{FF2B5EF4-FFF2-40B4-BE49-F238E27FC236}">
                      <a16:creationId xmlns:a16="http://schemas.microsoft.com/office/drawing/2014/main" id="{7761C77D-B4B8-400E-AD6D-4BEB3289DA74}"/>
                    </a:ext>
                  </a:extLst>
                </p14:cNvPr>
                <p14:cNvContentPartPr/>
                <p14:nvPr/>
              </p14:nvContentPartPr>
              <p14:xfrm>
                <a:off x="8412117" y="295365"/>
                <a:ext cx="930240" cy="447840"/>
              </p14:xfrm>
            </p:contentPart>
          </mc:Choice>
          <mc:Fallback>
            <p:pic>
              <p:nvPicPr>
                <p:cNvPr id="146" name="Freihand 145">
                  <a:extLst>
                    <a:ext uri="{FF2B5EF4-FFF2-40B4-BE49-F238E27FC236}">
                      <a16:creationId xmlns:a16="http://schemas.microsoft.com/office/drawing/2014/main" id="{7761C77D-B4B8-400E-AD6D-4BEB3289DA74}"/>
                    </a:ext>
                  </a:extLst>
                </p:cNvPr>
                <p:cNvPicPr/>
                <p:nvPr/>
              </p:nvPicPr>
              <p:blipFill>
                <a:blip r:embed="rId258"/>
                <a:stretch>
                  <a:fillRect/>
                </a:stretch>
              </p:blipFill>
              <p:spPr>
                <a:xfrm>
                  <a:off x="8407797" y="291045"/>
                  <a:ext cx="93888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0" name="Freihand 149">
                  <a:extLst>
                    <a:ext uri="{FF2B5EF4-FFF2-40B4-BE49-F238E27FC236}">
                      <a16:creationId xmlns:a16="http://schemas.microsoft.com/office/drawing/2014/main" id="{B032D332-95B8-447B-86DA-AA4FB12146E7}"/>
                    </a:ext>
                  </a:extLst>
                </p14:cNvPr>
                <p14:cNvContentPartPr/>
                <p14:nvPr/>
              </p14:nvContentPartPr>
              <p14:xfrm>
                <a:off x="8417517" y="845445"/>
                <a:ext cx="157320" cy="88560"/>
              </p14:xfrm>
            </p:contentPart>
          </mc:Choice>
          <mc:Fallback>
            <p:pic>
              <p:nvPicPr>
                <p:cNvPr id="150" name="Freihand 149">
                  <a:extLst>
                    <a:ext uri="{FF2B5EF4-FFF2-40B4-BE49-F238E27FC236}">
                      <a16:creationId xmlns:a16="http://schemas.microsoft.com/office/drawing/2014/main" id="{B032D332-95B8-447B-86DA-AA4FB12146E7}"/>
                    </a:ext>
                  </a:extLst>
                </p:cNvPr>
                <p:cNvPicPr/>
                <p:nvPr/>
              </p:nvPicPr>
              <p:blipFill>
                <a:blip r:embed="rId260"/>
                <a:stretch>
                  <a:fillRect/>
                </a:stretch>
              </p:blipFill>
              <p:spPr>
                <a:xfrm>
                  <a:off x="8413197" y="841125"/>
                  <a:ext cx="165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1" name="Freihand 150">
                  <a:extLst>
                    <a:ext uri="{FF2B5EF4-FFF2-40B4-BE49-F238E27FC236}">
                      <a16:creationId xmlns:a16="http://schemas.microsoft.com/office/drawing/2014/main" id="{9AB62F7A-7D7B-4886-A355-BACEAD09D1C5}"/>
                    </a:ext>
                  </a:extLst>
                </p14:cNvPr>
                <p14:cNvContentPartPr/>
                <p14:nvPr/>
              </p14:nvContentPartPr>
              <p14:xfrm>
                <a:off x="8434797" y="846525"/>
                <a:ext cx="182520" cy="120240"/>
              </p14:xfrm>
            </p:contentPart>
          </mc:Choice>
          <mc:Fallback>
            <p:pic>
              <p:nvPicPr>
                <p:cNvPr id="151" name="Freihand 150">
                  <a:extLst>
                    <a:ext uri="{FF2B5EF4-FFF2-40B4-BE49-F238E27FC236}">
                      <a16:creationId xmlns:a16="http://schemas.microsoft.com/office/drawing/2014/main" id="{9AB62F7A-7D7B-4886-A355-BACEAD09D1C5}"/>
                    </a:ext>
                  </a:extLst>
                </p:cNvPr>
                <p:cNvPicPr/>
                <p:nvPr/>
              </p:nvPicPr>
              <p:blipFill>
                <a:blip r:embed="rId262"/>
                <a:stretch>
                  <a:fillRect/>
                </a:stretch>
              </p:blipFill>
              <p:spPr>
                <a:xfrm>
                  <a:off x="8430477" y="842205"/>
                  <a:ext cx="191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2" name="Freihand 151">
                  <a:extLst>
                    <a:ext uri="{FF2B5EF4-FFF2-40B4-BE49-F238E27FC236}">
                      <a16:creationId xmlns:a16="http://schemas.microsoft.com/office/drawing/2014/main" id="{D250250D-AC79-452B-8636-9FD9CB1A840F}"/>
                    </a:ext>
                  </a:extLst>
                </p14:cNvPr>
                <p14:cNvContentPartPr/>
                <p14:nvPr/>
              </p14:nvContentPartPr>
              <p14:xfrm>
                <a:off x="8572317" y="782085"/>
                <a:ext cx="112320" cy="140040"/>
              </p14:xfrm>
            </p:contentPart>
          </mc:Choice>
          <mc:Fallback>
            <p:pic>
              <p:nvPicPr>
                <p:cNvPr id="152" name="Freihand 151">
                  <a:extLst>
                    <a:ext uri="{FF2B5EF4-FFF2-40B4-BE49-F238E27FC236}">
                      <a16:creationId xmlns:a16="http://schemas.microsoft.com/office/drawing/2014/main" id="{D250250D-AC79-452B-8636-9FD9CB1A840F}"/>
                    </a:ext>
                  </a:extLst>
                </p:cNvPr>
                <p:cNvPicPr/>
                <p:nvPr/>
              </p:nvPicPr>
              <p:blipFill>
                <a:blip r:embed="rId264"/>
                <a:stretch>
                  <a:fillRect/>
                </a:stretch>
              </p:blipFill>
              <p:spPr>
                <a:xfrm>
                  <a:off x="8567997" y="777765"/>
                  <a:ext cx="120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3" name="Freihand 152">
                  <a:extLst>
                    <a:ext uri="{FF2B5EF4-FFF2-40B4-BE49-F238E27FC236}">
                      <a16:creationId xmlns:a16="http://schemas.microsoft.com/office/drawing/2014/main" id="{26A00BB5-CB5A-4DCC-8C0A-CD697B72C871}"/>
                    </a:ext>
                  </a:extLst>
                </p14:cNvPr>
                <p14:cNvContentPartPr/>
                <p14:nvPr/>
              </p14:nvContentPartPr>
              <p14:xfrm>
                <a:off x="7984797" y="1025805"/>
                <a:ext cx="106920" cy="200160"/>
              </p14:xfrm>
            </p:contentPart>
          </mc:Choice>
          <mc:Fallback>
            <p:pic>
              <p:nvPicPr>
                <p:cNvPr id="153" name="Freihand 152">
                  <a:extLst>
                    <a:ext uri="{FF2B5EF4-FFF2-40B4-BE49-F238E27FC236}">
                      <a16:creationId xmlns:a16="http://schemas.microsoft.com/office/drawing/2014/main" id="{26A00BB5-CB5A-4DCC-8C0A-CD697B72C871}"/>
                    </a:ext>
                  </a:extLst>
                </p:cNvPr>
                <p:cNvPicPr/>
                <p:nvPr/>
              </p:nvPicPr>
              <p:blipFill>
                <a:blip r:embed="rId266"/>
                <a:stretch>
                  <a:fillRect/>
                </a:stretch>
              </p:blipFill>
              <p:spPr>
                <a:xfrm>
                  <a:off x="7980477" y="1021485"/>
                  <a:ext cx="115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4" name="Freihand 153">
                  <a:extLst>
                    <a:ext uri="{FF2B5EF4-FFF2-40B4-BE49-F238E27FC236}">
                      <a16:creationId xmlns:a16="http://schemas.microsoft.com/office/drawing/2014/main" id="{04073344-50D5-4748-9364-49418E487246}"/>
                    </a:ext>
                  </a:extLst>
                </p14:cNvPr>
                <p14:cNvContentPartPr/>
                <p14:nvPr/>
              </p14:nvContentPartPr>
              <p14:xfrm>
                <a:off x="8125557" y="976485"/>
                <a:ext cx="49320" cy="209160"/>
              </p14:xfrm>
            </p:contentPart>
          </mc:Choice>
          <mc:Fallback>
            <p:pic>
              <p:nvPicPr>
                <p:cNvPr id="154" name="Freihand 153">
                  <a:extLst>
                    <a:ext uri="{FF2B5EF4-FFF2-40B4-BE49-F238E27FC236}">
                      <a16:creationId xmlns:a16="http://schemas.microsoft.com/office/drawing/2014/main" id="{04073344-50D5-4748-9364-49418E487246}"/>
                    </a:ext>
                  </a:extLst>
                </p:cNvPr>
                <p:cNvPicPr/>
                <p:nvPr/>
              </p:nvPicPr>
              <p:blipFill>
                <a:blip r:embed="rId268"/>
                <a:stretch>
                  <a:fillRect/>
                </a:stretch>
              </p:blipFill>
              <p:spPr>
                <a:xfrm>
                  <a:off x="8121237" y="972165"/>
                  <a:ext cx="57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5" name="Freihand 154">
                  <a:extLst>
                    <a:ext uri="{FF2B5EF4-FFF2-40B4-BE49-F238E27FC236}">
                      <a16:creationId xmlns:a16="http://schemas.microsoft.com/office/drawing/2014/main" id="{99C8F251-29B6-4CE4-9524-E80D2EF583A1}"/>
                    </a:ext>
                  </a:extLst>
                </p14:cNvPr>
                <p14:cNvContentPartPr/>
                <p14:nvPr/>
              </p14:nvContentPartPr>
              <p14:xfrm>
                <a:off x="8087757" y="957045"/>
                <a:ext cx="180360" cy="159480"/>
              </p14:xfrm>
            </p:contentPart>
          </mc:Choice>
          <mc:Fallback>
            <p:pic>
              <p:nvPicPr>
                <p:cNvPr id="155" name="Freihand 154">
                  <a:extLst>
                    <a:ext uri="{FF2B5EF4-FFF2-40B4-BE49-F238E27FC236}">
                      <a16:creationId xmlns:a16="http://schemas.microsoft.com/office/drawing/2014/main" id="{99C8F251-29B6-4CE4-9524-E80D2EF583A1}"/>
                    </a:ext>
                  </a:extLst>
                </p:cNvPr>
                <p:cNvPicPr/>
                <p:nvPr/>
              </p:nvPicPr>
              <p:blipFill>
                <a:blip r:embed="rId270"/>
                <a:stretch>
                  <a:fillRect/>
                </a:stretch>
              </p:blipFill>
              <p:spPr>
                <a:xfrm>
                  <a:off x="8083437" y="952725"/>
                  <a:ext cx="189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6" name="Freihand 155">
                  <a:extLst>
                    <a:ext uri="{FF2B5EF4-FFF2-40B4-BE49-F238E27FC236}">
                      <a16:creationId xmlns:a16="http://schemas.microsoft.com/office/drawing/2014/main" id="{01DB92CC-3B5E-4AE6-B244-55A4BCC58B1E}"/>
                    </a:ext>
                  </a:extLst>
                </p14:cNvPr>
                <p14:cNvContentPartPr/>
                <p14:nvPr/>
              </p14:nvContentPartPr>
              <p14:xfrm>
                <a:off x="8264157" y="898365"/>
                <a:ext cx="151560" cy="202320"/>
              </p14:xfrm>
            </p:contentPart>
          </mc:Choice>
          <mc:Fallback>
            <p:pic>
              <p:nvPicPr>
                <p:cNvPr id="156" name="Freihand 155">
                  <a:extLst>
                    <a:ext uri="{FF2B5EF4-FFF2-40B4-BE49-F238E27FC236}">
                      <a16:creationId xmlns:a16="http://schemas.microsoft.com/office/drawing/2014/main" id="{01DB92CC-3B5E-4AE6-B244-55A4BCC58B1E}"/>
                    </a:ext>
                  </a:extLst>
                </p:cNvPr>
                <p:cNvPicPr/>
                <p:nvPr/>
              </p:nvPicPr>
              <p:blipFill>
                <a:blip r:embed="rId272"/>
                <a:stretch>
                  <a:fillRect/>
                </a:stretch>
              </p:blipFill>
              <p:spPr>
                <a:xfrm>
                  <a:off x="8259837" y="894045"/>
                  <a:ext cx="160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7" name="Freihand 156">
                  <a:extLst>
                    <a:ext uri="{FF2B5EF4-FFF2-40B4-BE49-F238E27FC236}">
                      <a16:creationId xmlns:a16="http://schemas.microsoft.com/office/drawing/2014/main" id="{F42E8001-EF33-44A1-BE62-9D1A652DD6B5}"/>
                    </a:ext>
                  </a:extLst>
                </p14:cNvPr>
                <p14:cNvContentPartPr/>
                <p14:nvPr/>
              </p14:nvContentPartPr>
              <p14:xfrm>
                <a:off x="8876877" y="666165"/>
                <a:ext cx="204840" cy="93600"/>
              </p14:xfrm>
            </p:contentPart>
          </mc:Choice>
          <mc:Fallback>
            <p:pic>
              <p:nvPicPr>
                <p:cNvPr id="157" name="Freihand 156">
                  <a:extLst>
                    <a:ext uri="{FF2B5EF4-FFF2-40B4-BE49-F238E27FC236}">
                      <a16:creationId xmlns:a16="http://schemas.microsoft.com/office/drawing/2014/main" id="{F42E8001-EF33-44A1-BE62-9D1A652DD6B5}"/>
                    </a:ext>
                  </a:extLst>
                </p:cNvPr>
                <p:cNvPicPr/>
                <p:nvPr/>
              </p:nvPicPr>
              <p:blipFill>
                <a:blip r:embed="rId274"/>
                <a:stretch>
                  <a:fillRect/>
                </a:stretch>
              </p:blipFill>
              <p:spPr>
                <a:xfrm>
                  <a:off x="8872557" y="661845"/>
                  <a:ext cx="213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8" name="Freihand 157">
                  <a:extLst>
                    <a:ext uri="{FF2B5EF4-FFF2-40B4-BE49-F238E27FC236}">
                      <a16:creationId xmlns:a16="http://schemas.microsoft.com/office/drawing/2014/main" id="{A31E715A-4DB2-444A-A890-4C2F8DC97390}"/>
                    </a:ext>
                  </a:extLst>
                </p14:cNvPr>
                <p14:cNvContentPartPr/>
                <p14:nvPr/>
              </p14:nvContentPartPr>
              <p14:xfrm>
                <a:off x="9028077" y="545205"/>
                <a:ext cx="360" cy="360"/>
              </p14:xfrm>
            </p:contentPart>
          </mc:Choice>
          <mc:Fallback>
            <p:pic>
              <p:nvPicPr>
                <p:cNvPr id="158" name="Freihand 157">
                  <a:extLst>
                    <a:ext uri="{FF2B5EF4-FFF2-40B4-BE49-F238E27FC236}">
                      <a16:creationId xmlns:a16="http://schemas.microsoft.com/office/drawing/2014/main" id="{A31E715A-4DB2-444A-A890-4C2F8DC97390}"/>
                    </a:ext>
                  </a:extLst>
                </p:cNvPr>
                <p:cNvPicPr/>
                <p:nvPr/>
              </p:nvPicPr>
              <p:blipFill>
                <a:blip r:embed="rId77"/>
                <a:stretch>
                  <a:fillRect/>
                </a:stretch>
              </p:blipFill>
              <p:spPr>
                <a:xfrm>
                  <a:off x="9023757" y="5408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9" name="Freihand 158">
                  <a:extLst>
                    <a:ext uri="{FF2B5EF4-FFF2-40B4-BE49-F238E27FC236}">
                      <a16:creationId xmlns:a16="http://schemas.microsoft.com/office/drawing/2014/main" id="{F35F588B-BBD8-4762-AE67-9707FAF299AA}"/>
                    </a:ext>
                  </a:extLst>
                </p14:cNvPr>
                <p14:cNvContentPartPr/>
                <p14:nvPr/>
              </p14:nvContentPartPr>
              <p14:xfrm>
                <a:off x="9257757" y="396165"/>
                <a:ext cx="280800" cy="216000"/>
              </p14:xfrm>
            </p:contentPart>
          </mc:Choice>
          <mc:Fallback>
            <p:pic>
              <p:nvPicPr>
                <p:cNvPr id="159" name="Freihand 158">
                  <a:extLst>
                    <a:ext uri="{FF2B5EF4-FFF2-40B4-BE49-F238E27FC236}">
                      <a16:creationId xmlns:a16="http://schemas.microsoft.com/office/drawing/2014/main" id="{F35F588B-BBD8-4762-AE67-9707FAF299AA}"/>
                    </a:ext>
                  </a:extLst>
                </p:cNvPr>
                <p:cNvPicPr/>
                <p:nvPr/>
              </p:nvPicPr>
              <p:blipFill>
                <a:blip r:embed="rId277"/>
                <a:stretch>
                  <a:fillRect/>
                </a:stretch>
              </p:blipFill>
              <p:spPr>
                <a:xfrm>
                  <a:off x="9253437" y="391845"/>
                  <a:ext cx="2894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0" name="Freihand 159">
                  <a:extLst>
                    <a:ext uri="{FF2B5EF4-FFF2-40B4-BE49-F238E27FC236}">
                      <a16:creationId xmlns:a16="http://schemas.microsoft.com/office/drawing/2014/main" id="{31009C3C-2B31-4C04-B69C-EA4408189BB7}"/>
                    </a:ext>
                  </a:extLst>
                </p14:cNvPr>
                <p14:cNvContentPartPr/>
                <p14:nvPr/>
              </p14:nvContentPartPr>
              <p14:xfrm>
                <a:off x="9527397" y="372405"/>
                <a:ext cx="18000" cy="12240"/>
              </p14:xfrm>
            </p:contentPart>
          </mc:Choice>
          <mc:Fallback>
            <p:pic>
              <p:nvPicPr>
                <p:cNvPr id="160" name="Freihand 159">
                  <a:extLst>
                    <a:ext uri="{FF2B5EF4-FFF2-40B4-BE49-F238E27FC236}">
                      <a16:creationId xmlns:a16="http://schemas.microsoft.com/office/drawing/2014/main" id="{31009C3C-2B31-4C04-B69C-EA4408189BB7}"/>
                    </a:ext>
                  </a:extLst>
                </p:cNvPr>
                <p:cNvPicPr/>
                <p:nvPr/>
              </p:nvPicPr>
              <p:blipFill>
                <a:blip r:embed="rId279"/>
                <a:stretch>
                  <a:fillRect/>
                </a:stretch>
              </p:blipFill>
              <p:spPr>
                <a:xfrm>
                  <a:off x="9523077" y="368085"/>
                  <a:ext cx="26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1" name="Freihand 160">
                  <a:extLst>
                    <a:ext uri="{FF2B5EF4-FFF2-40B4-BE49-F238E27FC236}">
                      <a16:creationId xmlns:a16="http://schemas.microsoft.com/office/drawing/2014/main" id="{F9AB39BD-6665-4469-9C40-53B42E9F05FD}"/>
                    </a:ext>
                  </a:extLst>
                </p14:cNvPr>
                <p14:cNvContentPartPr/>
                <p14:nvPr/>
              </p14:nvContentPartPr>
              <p14:xfrm>
                <a:off x="9609837" y="359805"/>
                <a:ext cx="62280" cy="113760"/>
              </p14:xfrm>
            </p:contentPart>
          </mc:Choice>
          <mc:Fallback>
            <p:pic>
              <p:nvPicPr>
                <p:cNvPr id="161" name="Freihand 160">
                  <a:extLst>
                    <a:ext uri="{FF2B5EF4-FFF2-40B4-BE49-F238E27FC236}">
                      <a16:creationId xmlns:a16="http://schemas.microsoft.com/office/drawing/2014/main" id="{F9AB39BD-6665-4469-9C40-53B42E9F05FD}"/>
                    </a:ext>
                  </a:extLst>
                </p:cNvPr>
                <p:cNvPicPr/>
                <p:nvPr/>
              </p:nvPicPr>
              <p:blipFill>
                <a:blip r:embed="rId281"/>
                <a:stretch>
                  <a:fillRect/>
                </a:stretch>
              </p:blipFill>
              <p:spPr>
                <a:xfrm>
                  <a:off x="9605517" y="355485"/>
                  <a:ext cx="70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2" name="Freihand 161">
                  <a:extLst>
                    <a:ext uri="{FF2B5EF4-FFF2-40B4-BE49-F238E27FC236}">
                      <a16:creationId xmlns:a16="http://schemas.microsoft.com/office/drawing/2014/main" id="{A68521B1-25A3-4935-9F45-FA23090F9E9A}"/>
                    </a:ext>
                  </a:extLst>
                </p14:cNvPr>
                <p14:cNvContentPartPr/>
                <p14:nvPr/>
              </p14:nvContentPartPr>
              <p14:xfrm>
                <a:off x="9858237" y="260445"/>
                <a:ext cx="188640" cy="141120"/>
              </p14:xfrm>
            </p:contentPart>
          </mc:Choice>
          <mc:Fallback>
            <p:pic>
              <p:nvPicPr>
                <p:cNvPr id="162" name="Freihand 161">
                  <a:extLst>
                    <a:ext uri="{FF2B5EF4-FFF2-40B4-BE49-F238E27FC236}">
                      <a16:creationId xmlns:a16="http://schemas.microsoft.com/office/drawing/2014/main" id="{A68521B1-25A3-4935-9F45-FA23090F9E9A}"/>
                    </a:ext>
                  </a:extLst>
                </p:cNvPr>
                <p:cNvPicPr/>
                <p:nvPr/>
              </p:nvPicPr>
              <p:blipFill>
                <a:blip r:embed="rId283"/>
                <a:stretch>
                  <a:fillRect/>
                </a:stretch>
              </p:blipFill>
              <p:spPr>
                <a:xfrm>
                  <a:off x="9853917" y="256125"/>
                  <a:ext cx="197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3" name="Freihand 162">
                  <a:extLst>
                    <a:ext uri="{FF2B5EF4-FFF2-40B4-BE49-F238E27FC236}">
                      <a16:creationId xmlns:a16="http://schemas.microsoft.com/office/drawing/2014/main" id="{E19CFC1D-D014-4098-A38D-39894741BA8E}"/>
                    </a:ext>
                  </a:extLst>
                </p14:cNvPr>
                <p14:cNvContentPartPr/>
                <p14:nvPr/>
              </p14:nvContentPartPr>
              <p14:xfrm>
                <a:off x="10081797" y="246405"/>
                <a:ext cx="28440" cy="97560"/>
              </p14:xfrm>
            </p:contentPart>
          </mc:Choice>
          <mc:Fallback>
            <p:pic>
              <p:nvPicPr>
                <p:cNvPr id="163" name="Freihand 162">
                  <a:extLst>
                    <a:ext uri="{FF2B5EF4-FFF2-40B4-BE49-F238E27FC236}">
                      <a16:creationId xmlns:a16="http://schemas.microsoft.com/office/drawing/2014/main" id="{E19CFC1D-D014-4098-A38D-39894741BA8E}"/>
                    </a:ext>
                  </a:extLst>
                </p:cNvPr>
                <p:cNvPicPr/>
                <p:nvPr/>
              </p:nvPicPr>
              <p:blipFill>
                <a:blip r:embed="rId285"/>
                <a:stretch>
                  <a:fillRect/>
                </a:stretch>
              </p:blipFill>
              <p:spPr>
                <a:xfrm>
                  <a:off x="10077477" y="242085"/>
                  <a:ext cx="37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4" name="Freihand 163">
                  <a:extLst>
                    <a:ext uri="{FF2B5EF4-FFF2-40B4-BE49-F238E27FC236}">
                      <a16:creationId xmlns:a16="http://schemas.microsoft.com/office/drawing/2014/main" id="{ED3CF20F-9A16-4187-B975-B91D8D0886BA}"/>
                    </a:ext>
                  </a:extLst>
                </p14:cNvPr>
                <p14:cNvContentPartPr/>
                <p14:nvPr/>
              </p14:nvContentPartPr>
              <p14:xfrm>
                <a:off x="10134357" y="137685"/>
                <a:ext cx="161280" cy="187920"/>
              </p14:xfrm>
            </p:contentPart>
          </mc:Choice>
          <mc:Fallback>
            <p:pic>
              <p:nvPicPr>
                <p:cNvPr id="164" name="Freihand 163">
                  <a:extLst>
                    <a:ext uri="{FF2B5EF4-FFF2-40B4-BE49-F238E27FC236}">
                      <a16:creationId xmlns:a16="http://schemas.microsoft.com/office/drawing/2014/main" id="{ED3CF20F-9A16-4187-B975-B91D8D0886BA}"/>
                    </a:ext>
                  </a:extLst>
                </p:cNvPr>
                <p:cNvPicPr/>
                <p:nvPr/>
              </p:nvPicPr>
              <p:blipFill>
                <a:blip r:embed="rId287"/>
                <a:stretch>
                  <a:fillRect/>
                </a:stretch>
              </p:blipFill>
              <p:spPr>
                <a:xfrm>
                  <a:off x="10130037" y="133365"/>
                  <a:ext cx="169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5" name="Freihand 164">
                  <a:extLst>
                    <a:ext uri="{FF2B5EF4-FFF2-40B4-BE49-F238E27FC236}">
                      <a16:creationId xmlns:a16="http://schemas.microsoft.com/office/drawing/2014/main" id="{149BA61D-DAFB-41D4-8ACE-563D1BDF8AAF}"/>
                    </a:ext>
                  </a:extLst>
                </p14:cNvPr>
                <p14:cNvContentPartPr/>
                <p14:nvPr/>
              </p14:nvContentPartPr>
              <p14:xfrm>
                <a:off x="10059837" y="95205"/>
                <a:ext cx="360" cy="360"/>
              </p14:xfrm>
            </p:contentPart>
          </mc:Choice>
          <mc:Fallback>
            <p:pic>
              <p:nvPicPr>
                <p:cNvPr id="165" name="Freihand 164">
                  <a:extLst>
                    <a:ext uri="{FF2B5EF4-FFF2-40B4-BE49-F238E27FC236}">
                      <a16:creationId xmlns:a16="http://schemas.microsoft.com/office/drawing/2014/main" id="{149BA61D-DAFB-41D4-8ACE-563D1BDF8AAF}"/>
                    </a:ext>
                  </a:extLst>
                </p:cNvPr>
                <p:cNvPicPr/>
                <p:nvPr/>
              </p:nvPicPr>
              <p:blipFill>
                <a:blip r:embed="rId77"/>
                <a:stretch>
                  <a:fillRect/>
                </a:stretch>
              </p:blipFill>
              <p:spPr>
                <a:xfrm>
                  <a:off x="10055517" y="908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8" name="Freihand 167">
                  <a:extLst>
                    <a:ext uri="{FF2B5EF4-FFF2-40B4-BE49-F238E27FC236}">
                      <a16:creationId xmlns:a16="http://schemas.microsoft.com/office/drawing/2014/main" id="{6839CDCC-2933-4FB8-94DC-A629C4424B73}"/>
                    </a:ext>
                  </a:extLst>
                </p14:cNvPr>
                <p14:cNvContentPartPr/>
                <p14:nvPr/>
              </p14:nvContentPartPr>
              <p14:xfrm>
                <a:off x="8985237" y="905565"/>
                <a:ext cx="167040" cy="164160"/>
              </p14:xfrm>
            </p:contentPart>
          </mc:Choice>
          <mc:Fallback>
            <p:pic>
              <p:nvPicPr>
                <p:cNvPr id="168" name="Freihand 167">
                  <a:extLst>
                    <a:ext uri="{FF2B5EF4-FFF2-40B4-BE49-F238E27FC236}">
                      <a16:creationId xmlns:a16="http://schemas.microsoft.com/office/drawing/2014/main" id="{6839CDCC-2933-4FB8-94DC-A629C4424B73}"/>
                    </a:ext>
                  </a:extLst>
                </p:cNvPr>
                <p:cNvPicPr/>
                <p:nvPr/>
              </p:nvPicPr>
              <p:blipFill>
                <a:blip r:embed="rId290"/>
                <a:stretch>
                  <a:fillRect/>
                </a:stretch>
              </p:blipFill>
              <p:spPr>
                <a:xfrm>
                  <a:off x="8980917" y="901245"/>
                  <a:ext cx="175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9" name="Freihand 168">
                  <a:extLst>
                    <a:ext uri="{FF2B5EF4-FFF2-40B4-BE49-F238E27FC236}">
                      <a16:creationId xmlns:a16="http://schemas.microsoft.com/office/drawing/2014/main" id="{9732E73E-2A6C-4193-9E52-F577A3B4919D}"/>
                    </a:ext>
                  </a:extLst>
                </p14:cNvPr>
                <p14:cNvContentPartPr/>
                <p14:nvPr/>
              </p14:nvContentPartPr>
              <p14:xfrm>
                <a:off x="9138957" y="843285"/>
                <a:ext cx="172800" cy="228600"/>
              </p14:xfrm>
            </p:contentPart>
          </mc:Choice>
          <mc:Fallback>
            <p:pic>
              <p:nvPicPr>
                <p:cNvPr id="169" name="Freihand 168">
                  <a:extLst>
                    <a:ext uri="{FF2B5EF4-FFF2-40B4-BE49-F238E27FC236}">
                      <a16:creationId xmlns:a16="http://schemas.microsoft.com/office/drawing/2014/main" id="{9732E73E-2A6C-4193-9E52-F577A3B4919D}"/>
                    </a:ext>
                  </a:extLst>
                </p:cNvPr>
                <p:cNvPicPr/>
                <p:nvPr/>
              </p:nvPicPr>
              <p:blipFill>
                <a:blip r:embed="rId292"/>
                <a:stretch>
                  <a:fillRect/>
                </a:stretch>
              </p:blipFill>
              <p:spPr>
                <a:xfrm>
                  <a:off x="9134637" y="838965"/>
                  <a:ext cx="1814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0" name="Freihand 169">
                  <a:extLst>
                    <a:ext uri="{FF2B5EF4-FFF2-40B4-BE49-F238E27FC236}">
                      <a16:creationId xmlns:a16="http://schemas.microsoft.com/office/drawing/2014/main" id="{D774DAE7-7F2A-4CF2-ADBD-F9CB1DEE1734}"/>
                    </a:ext>
                  </a:extLst>
                </p14:cNvPr>
                <p14:cNvContentPartPr/>
                <p14:nvPr/>
              </p14:nvContentPartPr>
              <p14:xfrm>
                <a:off x="9447477" y="798285"/>
                <a:ext cx="103680" cy="83520"/>
              </p14:xfrm>
            </p:contentPart>
          </mc:Choice>
          <mc:Fallback>
            <p:pic>
              <p:nvPicPr>
                <p:cNvPr id="170" name="Freihand 169">
                  <a:extLst>
                    <a:ext uri="{FF2B5EF4-FFF2-40B4-BE49-F238E27FC236}">
                      <a16:creationId xmlns:a16="http://schemas.microsoft.com/office/drawing/2014/main" id="{D774DAE7-7F2A-4CF2-ADBD-F9CB1DEE1734}"/>
                    </a:ext>
                  </a:extLst>
                </p:cNvPr>
                <p:cNvPicPr/>
                <p:nvPr/>
              </p:nvPicPr>
              <p:blipFill>
                <a:blip r:embed="rId294"/>
                <a:stretch>
                  <a:fillRect/>
                </a:stretch>
              </p:blipFill>
              <p:spPr>
                <a:xfrm>
                  <a:off x="9443157" y="793965"/>
                  <a:ext cx="112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1" name="Freihand 170">
                  <a:extLst>
                    <a:ext uri="{FF2B5EF4-FFF2-40B4-BE49-F238E27FC236}">
                      <a16:creationId xmlns:a16="http://schemas.microsoft.com/office/drawing/2014/main" id="{7A4829F4-F8FE-4791-A1B3-747B88C72E70}"/>
                    </a:ext>
                  </a:extLst>
                </p14:cNvPr>
                <p14:cNvContentPartPr/>
                <p14:nvPr/>
              </p14:nvContentPartPr>
              <p14:xfrm>
                <a:off x="9554757" y="715485"/>
                <a:ext cx="246600" cy="123840"/>
              </p14:xfrm>
            </p:contentPart>
          </mc:Choice>
          <mc:Fallback>
            <p:pic>
              <p:nvPicPr>
                <p:cNvPr id="171" name="Freihand 170">
                  <a:extLst>
                    <a:ext uri="{FF2B5EF4-FFF2-40B4-BE49-F238E27FC236}">
                      <a16:creationId xmlns:a16="http://schemas.microsoft.com/office/drawing/2014/main" id="{7A4829F4-F8FE-4791-A1B3-747B88C72E70}"/>
                    </a:ext>
                  </a:extLst>
                </p:cNvPr>
                <p:cNvPicPr/>
                <p:nvPr/>
              </p:nvPicPr>
              <p:blipFill>
                <a:blip r:embed="rId296"/>
                <a:stretch>
                  <a:fillRect/>
                </a:stretch>
              </p:blipFill>
              <p:spPr>
                <a:xfrm>
                  <a:off x="9550437" y="711165"/>
                  <a:ext cx="255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2" name="Freihand 171">
                  <a:extLst>
                    <a:ext uri="{FF2B5EF4-FFF2-40B4-BE49-F238E27FC236}">
                      <a16:creationId xmlns:a16="http://schemas.microsoft.com/office/drawing/2014/main" id="{A78F9328-6716-4DD6-898A-645622F3002E}"/>
                    </a:ext>
                  </a:extLst>
                </p14:cNvPr>
                <p14:cNvContentPartPr/>
                <p14:nvPr/>
              </p14:nvContentPartPr>
              <p14:xfrm>
                <a:off x="9845637" y="640605"/>
                <a:ext cx="92160" cy="211320"/>
              </p14:xfrm>
            </p:contentPart>
          </mc:Choice>
          <mc:Fallback>
            <p:pic>
              <p:nvPicPr>
                <p:cNvPr id="172" name="Freihand 171">
                  <a:extLst>
                    <a:ext uri="{FF2B5EF4-FFF2-40B4-BE49-F238E27FC236}">
                      <a16:creationId xmlns:a16="http://schemas.microsoft.com/office/drawing/2014/main" id="{A78F9328-6716-4DD6-898A-645622F3002E}"/>
                    </a:ext>
                  </a:extLst>
                </p:cNvPr>
                <p:cNvPicPr/>
                <p:nvPr/>
              </p:nvPicPr>
              <p:blipFill>
                <a:blip r:embed="rId298"/>
                <a:stretch>
                  <a:fillRect/>
                </a:stretch>
              </p:blipFill>
              <p:spPr>
                <a:xfrm>
                  <a:off x="9841317" y="636285"/>
                  <a:ext cx="1008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3" name="Freihand 172">
                  <a:extLst>
                    <a:ext uri="{FF2B5EF4-FFF2-40B4-BE49-F238E27FC236}">
                      <a16:creationId xmlns:a16="http://schemas.microsoft.com/office/drawing/2014/main" id="{A110DC5D-0FF4-4481-9221-F9315179D077}"/>
                    </a:ext>
                  </a:extLst>
                </p14:cNvPr>
                <p14:cNvContentPartPr/>
                <p14:nvPr/>
              </p14:nvContentPartPr>
              <p14:xfrm>
                <a:off x="9959037" y="472125"/>
                <a:ext cx="171000" cy="189360"/>
              </p14:xfrm>
            </p:contentPart>
          </mc:Choice>
          <mc:Fallback>
            <p:pic>
              <p:nvPicPr>
                <p:cNvPr id="173" name="Freihand 172">
                  <a:extLst>
                    <a:ext uri="{FF2B5EF4-FFF2-40B4-BE49-F238E27FC236}">
                      <a16:creationId xmlns:a16="http://schemas.microsoft.com/office/drawing/2014/main" id="{A110DC5D-0FF4-4481-9221-F9315179D077}"/>
                    </a:ext>
                  </a:extLst>
                </p:cNvPr>
                <p:cNvPicPr/>
                <p:nvPr/>
              </p:nvPicPr>
              <p:blipFill>
                <a:blip r:embed="rId300"/>
                <a:stretch>
                  <a:fillRect/>
                </a:stretch>
              </p:blipFill>
              <p:spPr>
                <a:xfrm>
                  <a:off x="9954717" y="467805"/>
                  <a:ext cx="1796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 name="Freihand 173">
                  <a:extLst>
                    <a:ext uri="{FF2B5EF4-FFF2-40B4-BE49-F238E27FC236}">
                      <a16:creationId xmlns:a16="http://schemas.microsoft.com/office/drawing/2014/main" id="{241B40FC-BB60-4F7B-AC54-9E74205B6AD5}"/>
                    </a:ext>
                  </a:extLst>
                </p14:cNvPr>
                <p14:cNvContentPartPr/>
                <p14:nvPr/>
              </p14:nvContentPartPr>
              <p14:xfrm>
                <a:off x="10131837" y="477165"/>
                <a:ext cx="14760" cy="27720"/>
              </p14:xfrm>
            </p:contentPart>
          </mc:Choice>
          <mc:Fallback>
            <p:pic>
              <p:nvPicPr>
                <p:cNvPr id="174" name="Freihand 173">
                  <a:extLst>
                    <a:ext uri="{FF2B5EF4-FFF2-40B4-BE49-F238E27FC236}">
                      <a16:creationId xmlns:a16="http://schemas.microsoft.com/office/drawing/2014/main" id="{241B40FC-BB60-4F7B-AC54-9E74205B6AD5}"/>
                    </a:ext>
                  </a:extLst>
                </p:cNvPr>
                <p:cNvPicPr/>
                <p:nvPr/>
              </p:nvPicPr>
              <p:blipFill>
                <a:blip r:embed="rId302"/>
                <a:stretch>
                  <a:fillRect/>
                </a:stretch>
              </p:blipFill>
              <p:spPr>
                <a:xfrm>
                  <a:off x="10127517" y="472845"/>
                  <a:ext cx="23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5" name="Freihand 174">
                  <a:extLst>
                    <a:ext uri="{FF2B5EF4-FFF2-40B4-BE49-F238E27FC236}">
                      <a16:creationId xmlns:a16="http://schemas.microsoft.com/office/drawing/2014/main" id="{E9ECC2EA-A1DE-4DB7-AB42-31B43C5D63D3}"/>
                    </a:ext>
                  </a:extLst>
                </p14:cNvPr>
                <p14:cNvContentPartPr/>
                <p14:nvPr/>
              </p14:nvContentPartPr>
              <p14:xfrm>
                <a:off x="10177197" y="450165"/>
                <a:ext cx="145440" cy="126720"/>
              </p14:xfrm>
            </p:contentPart>
          </mc:Choice>
          <mc:Fallback>
            <p:pic>
              <p:nvPicPr>
                <p:cNvPr id="175" name="Freihand 174">
                  <a:extLst>
                    <a:ext uri="{FF2B5EF4-FFF2-40B4-BE49-F238E27FC236}">
                      <a16:creationId xmlns:a16="http://schemas.microsoft.com/office/drawing/2014/main" id="{E9ECC2EA-A1DE-4DB7-AB42-31B43C5D63D3}"/>
                    </a:ext>
                  </a:extLst>
                </p:cNvPr>
                <p:cNvPicPr/>
                <p:nvPr/>
              </p:nvPicPr>
              <p:blipFill>
                <a:blip r:embed="rId304"/>
                <a:stretch>
                  <a:fillRect/>
                </a:stretch>
              </p:blipFill>
              <p:spPr>
                <a:xfrm>
                  <a:off x="10172877" y="445845"/>
                  <a:ext cx="154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6" name="Freihand 175">
                  <a:extLst>
                    <a:ext uri="{FF2B5EF4-FFF2-40B4-BE49-F238E27FC236}">
                      <a16:creationId xmlns:a16="http://schemas.microsoft.com/office/drawing/2014/main" id="{A1CBD208-81D5-4C6D-9AAD-1917642F3900}"/>
                    </a:ext>
                  </a:extLst>
                </p14:cNvPr>
                <p14:cNvContentPartPr/>
                <p14:nvPr/>
              </p14:nvContentPartPr>
              <p14:xfrm>
                <a:off x="10480317" y="349365"/>
                <a:ext cx="150120" cy="105120"/>
              </p14:xfrm>
            </p:contentPart>
          </mc:Choice>
          <mc:Fallback>
            <p:pic>
              <p:nvPicPr>
                <p:cNvPr id="176" name="Freihand 175">
                  <a:extLst>
                    <a:ext uri="{FF2B5EF4-FFF2-40B4-BE49-F238E27FC236}">
                      <a16:creationId xmlns:a16="http://schemas.microsoft.com/office/drawing/2014/main" id="{A1CBD208-81D5-4C6D-9AAD-1917642F3900}"/>
                    </a:ext>
                  </a:extLst>
                </p:cNvPr>
                <p:cNvPicPr/>
                <p:nvPr/>
              </p:nvPicPr>
              <p:blipFill>
                <a:blip r:embed="rId306"/>
                <a:stretch>
                  <a:fillRect/>
                </a:stretch>
              </p:blipFill>
              <p:spPr>
                <a:xfrm>
                  <a:off x="10475997" y="345045"/>
                  <a:ext cx="158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7" name="Freihand 176">
                  <a:extLst>
                    <a:ext uri="{FF2B5EF4-FFF2-40B4-BE49-F238E27FC236}">
                      <a16:creationId xmlns:a16="http://schemas.microsoft.com/office/drawing/2014/main" id="{3497DCC4-F9CE-4CB0-9AC8-2CC57541B8FC}"/>
                    </a:ext>
                  </a:extLst>
                </p14:cNvPr>
                <p14:cNvContentPartPr/>
                <p14:nvPr/>
              </p14:nvContentPartPr>
              <p14:xfrm>
                <a:off x="10666797" y="244965"/>
                <a:ext cx="99720" cy="129960"/>
              </p14:xfrm>
            </p:contentPart>
          </mc:Choice>
          <mc:Fallback>
            <p:pic>
              <p:nvPicPr>
                <p:cNvPr id="177" name="Freihand 176">
                  <a:extLst>
                    <a:ext uri="{FF2B5EF4-FFF2-40B4-BE49-F238E27FC236}">
                      <a16:creationId xmlns:a16="http://schemas.microsoft.com/office/drawing/2014/main" id="{3497DCC4-F9CE-4CB0-9AC8-2CC57541B8FC}"/>
                    </a:ext>
                  </a:extLst>
                </p:cNvPr>
                <p:cNvPicPr/>
                <p:nvPr/>
              </p:nvPicPr>
              <p:blipFill>
                <a:blip r:embed="rId308"/>
                <a:stretch>
                  <a:fillRect/>
                </a:stretch>
              </p:blipFill>
              <p:spPr>
                <a:xfrm>
                  <a:off x="10662477" y="240645"/>
                  <a:ext cx="108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8" name="Freihand 177">
                  <a:extLst>
                    <a:ext uri="{FF2B5EF4-FFF2-40B4-BE49-F238E27FC236}">
                      <a16:creationId xmlns:a16="http://schemas.microsoft.com/office/drawing/2014/main" id="{50F0BAFF-9630-4756-AB1C-B7450FF01DEF}"/>
                    </a:ext>
                  </a:extLst>
                </p14:cNvPr>
                <p14:cNvContentPartPr/>
                <p14:nvPr/>
              </p14:nvContentPartPr>
              <p14:xfrm>
                <a:off x="10778757" y="149565"/>
                <a:ext cx="46440" cy="173520"/>
              </p14:xfrm>
            </p:contentPart>
          </mc:Choice>
          <mc:Fallback>
            <p:pic>
              <p:nvPicPr>
                <p:cNvPr id="178" name="Freihand 177">
                  <a:extLst>
                    <a:ext uri="{FF2B5EF4-FFF2-40B4-BE49-F238E27FC236}">
                      <a16:creationId xmlns:a16="http://schemas.microsoft.com/office/drawing/2014/main" id="{50F0BAFF-9630-4756-AB1C-B7450FF01DEF}"/>
                    </a:ext>
                  </a:extLst>
                </p:cNvPr>
                <p:cNvPicPr/>
                <p:nvPr/>
              </p:nvPicPr>
              <p:blipFill>
                <a:blip r:embed="rId310"/>
                <a:stretch>
                  <a:fillRect/>
                </a:stretch>
              </p:blipFill>
              <p:spPr>
                <a:xfrm>
                  <a:off x="10774437" y="145245"/>
                  <a:ext cx="550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9" name="Freihand 178">
                  <a:extLst>
                    <a:ext uri="{FF2B5EF4-FFF2-40B4-BE49-F238E27FC236}">
                      <a16:creationId xmlns:a16="http://schemas.microsoft.com/office/drawing/2014/main" id="{F427223A-4441-4DAB-8BEB-5E3E1B6A160A}"/>
                    </a:ext>
                  </a:extLst>
                </p14:cNvPr>
                <p14:cNvContentPartPr/>
                <p14:nvPr/>
              </p14:nvContentPartPr>
              <p14:xfrm>
                <a:off x="10862277" y="115365"/>
                <a:ext cx="153000" cy="176400"/>
              </p14:xfrm>
            </p:contentPart>
          </mc:Choice>
          <mc:Fallback>
            <p:pic>
              <p:nvPicPr>
                <p:cNvPr id="179" name="Freihand 178">
                  <a:extLst>
                    <a:ext uri="{FF2B5EF4-FFF2-40B4-BE49-F238E27FC236}">
                      <a16:creationId xmlns:a16="http://schemas.microsoft.com/office/drawing/2014/main" id="{F427223A-4441-4DAB-8BEB-5E3E1B6A160A}"/>
                    </a:ext>
                  </a:extLst>
                </p:cNvPr>
                <p:cNvPicPr/>
                <p:nvPr/>
              </p:nvPicPr>
              <p:blipFill>
                <a:blip r:embed="rId312"/>
                <a:stretch>
                  <a:fillRect/>
                </a:stretch>
              </p:blipFill>
              <p:spPr>
                <a:xfrm>
                  <a:off x="10857957" y="111045"/>
                  <a:ext cx="161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0" name="Freihand 179">
                  <a:extLst>
                    <a:ext uri="{FF2B5EF4-FFF2-40B4-BE49-F238E27FC236}">
                      <a16:creationId xmlns:a16="http://schemas.microsoft.com/office/drawing/2014/main" id="{83E39395-9F97-42DA-A898-593AE281BF6A}"/>
                    </a:ext>
                  </a:extLst>
                </p14:cNvPr>
                <p14:cNvContentPartPr/>
                <p14:nvPr/>
              </p14:nvContentPartPr>
              <p14:xfrm>
                <a:off x="11014197" y="153885"/>
                <a:ext cx="85320" cy="130320"/>
              </p14:xfrm>
            </p:contentPart>
          </mc:Choice>
          <mc:Fallback>
            <p:pic>
              <p:nvPicPr>
                <p:cNvPr id="180" name="Freihand 179">
                  <a:extLst>
                    <a:ext uri="{FF2B5EF4-FFF2-40B4-BE49-F238E27FC236}">
                      <a16:creationId xmlns:a16="http://schemas.microsoft.com/office/drawing/2014/main" id="{83E39395-9F97-42DA-A898-593AE281BF6A}"/>
                    </a:ext>
                  </a:extLst>
                </p:cNvPr>
                <p:cNvPicPr/>
                <p:nvPr/>
              </p:nvPicPr>
              <p:blipFill>
                <a:blip r:embed="rId314"/>
                <a:stretch>
                  <a:fillRect/>
                </a:stretch>
              </p:blipFill>
              <p:spPr>
                <a:xfrm>
                  <a:off x="11009877" y="149565"/>
                  <a:ext cx="93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1" name="Freihand 180">
                  <a:extLst>
                    <a:ext uri="{FF2B5EF4-FFF2-40B4-BE49-F238E27FC236}">
                      <a16:creationId xmlns:a16="http://schemas.microsoft.com/office/drawing/2014/main" id="{819791E1-3C06-44AC-8D19-7FE1FAF927F7}"/>
                    </a:ext>
                  </a:extLst>
                </p14:cNvPr>
                <p14:cNvContentPartPr/>
                <p14:nvPr/>
              </p14:nvContentPartPr>
              <p14:xfrm>
                <a:off x="11161077" y="36885"/>
                <a:ext cx="42840" cy="136440"/>
              </p14:xfrm>
            </p:contentPart>
          </mc:Choice>
          <mc:Fallback>
            <p:pic>
              <p:nvPicPr>
                <p:cNvPr id="181" name="Freihand 180">
                  <a:extLst>
                    <a:ext uri="{FF2B5EF4-FFF2-40B4-BE49-F238E27FC236}">
                      <a16:creationId xmlns:a16="http://schemas.microsoft.com/office/drawing/2014/main" id="{819791E1-3C06-44AC-8D19-7FE1FAF927F7}"/>
                    </a:ext>
                  </a:extLst>
                </p:cNvPr>
                <p:cNvPicPr/>
                <p:nvPr/>
              </p:nvPicPr>
              <p:blipFill>
                <a:blip r:embed="rId316"/>
                <a:stretch>
                  <a:fillRect/>
                </a:stretch>
              </p:blipFill>
              <p:spPr>
                <a:xfrm>
                  <a:off x="11156757" y="32565"/>
                  <a:ext cx="51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2" name="Freihand 181">
                  <a:extLst>
                    <a:ext uri="{FF2B5EF4-FFF2-40B4-BE49-F238E27FC236}">
                      <a16:creationId xmlns:a16="http://schemas.microsoft.com/office/drawing/2014/main" id="{AC75EFCB-8E1A-42AE-BB6A-9BC26FCCA9D6}"/>
                    </a:ext>
                  </a:extLst>
                </p14:cNvPr>
                <p14:cNvContentPartPr/>
                <p14:nvPr/>
              </p14:nvContentPartPr>
              <p14:xfrm>
                <a:off x="11212197" y="278805"/>
                <a:ext cx="20520" cy="33480"/>
              </p14:xfrm>
            </p:contentPart>
          </mc:Choice>
          <mc:Fallback>
            <p:pic>
              <p:nvPicPr>
                <p:cNvPr id="182" name="Freihand 181">
                  <a:extLst>
                    <a:ext uri="{FF2B5EF4-FFF2-40B4-BE49-F238E27FC236}">
                      <a16:creationId xmlns:a16="http://schemas.microsoft.com/office/drawing/2014/main" id="{AC75EFCB-8E1A-42AE-BB6A-9BC26FCCA9D6}"/>
                    </a:ext>
                  </a:extLst>
                </p:cNvPr>
                <p:cNvPicPr/>
                <p:nvPr/>
              </p:nvPicPr>
              <p:blipFill>
                <a:blip r:embed="rId318"/>
                <a:stretch>
                  <a:fillRect/>
                </a:stretch>
              </p:blipFill>
              <p:spPr>
                <a:xfrm>
                  <a:off x="11207877" y="274485"/>
                  <a:ext cx="29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3" name="Freihand 182">
                  <a:extLst>
                    <a:ext uri="{FF2B5EF4-FFF2-40B4-BE49-F238E27FC236}">
                      <a16:creationId xmlns:a16="http://schemas.microsoft.com/office/drawing/2014/main" id="{86624033-F738-41AC-9146-976FC9DD4E1D}"/>
                    </a:ext>
                  </a:extLst>
                </p14:cNvPr>
                <p14:cNvContentPartPr/>
                <p14:nvPr/>
              </p14:nvContentPartPr>
              <p14:xfrm>
                <a:off x="11271957" y="61005"/>
                <a:ext cx="103680" cy="273600"/>
              </p14:xfrm>
            </p:contentPart>
          </mc:Choice>
          <mc:Fallback>
            <p:pic>
              <p:nvPicPr>
                <p:cNvPr id="183" name="Freihand 182">
                  <a:extLst>
                    <a:ext uri="{FF2B5EF4-FFF2-40B4-BE49-F238E27FC236}">
                      <a16:creationId xmlns:a16="http://schemas.microsoft.com/office/drawing/2014/main" id="{86624033-F738-41AC-9146-976FC9DD4E1D}"/>
                    </a:ext>
                  </a:extLst>
                </p:cNvPr>
                <p:cNvPicPr/>
                <p:nvPr/>
              </p:nvPicPr>
              <p:blipFill>
                <a:blip r:embed="rId320"/>
                <a:stretch>
                  <a:fillRect/>
                </a:stretch>
              </p:blipFill>
              <p:spPr>
                <a:xfrm>
                  <a:off x="11267637" y="56685"/>
                  <a:ext cx="1123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6" name="Freihand 185">
                  <a:extLst>
                    <a:ext uri="{FF2B5EF4-FFF2-40B4-BE49-F238E27FC236}">
                      <a16:creationId xmlns:a16="http://schemas.microsoft.com/office/drawing/2014/main" id="{9E5EB84F-7E99-4822-AF00-DAAA38DBF536}"/>
                    </a:ext>
                  </a:extLst>
                </p14:cNvPr>
                <p14:cNvContentPartPr/>
                <p14:nvPr/>
              </p14:nvContentPartPr>
              <p14:xfrm>
                <a:off x="9109077" y="1159365"/>
                <a:ext cx="111600" cy="162360"/>
              </p14:xfrm>
            </p:contentPart>
          </mc:Choice>
          <mc:Fallback>
            <p:pic>
              <p:nvPicPr>
                <p:cNvPr id="186" name="Freihand 185">
                  <a:extLst>
                    <a:ext uri="{FF2B5EF4-FFF2-40B4-BE49-F238E27FC236}">
                      <a16:creationId xmlns:a16="http://schemas.microsoft.com/office/drawing/2014/main" id="{9E5EB84F-7E99-4822-AF00-DAAA38DBF536}"/>
                    </a:ext>
                  </a:extLst>
                </p:cNvPr>
                <p:cNvPicPr/>
                <p:nvPr/>
              </p:nvPicPr>
              <p:blipFill>
                <a:blip r:embed="rId322"/>
                <a:stretch>
                  <a:fillRect/>
                </a:stretch>
              </p:blipFill>
              <p:spPr>
                <a:xfrm>
                  <a:off x="9104757" y="1155045"/>
                  <a:ext cx="120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7" name="Freihand 186">
                  <a:extLst>
                    <a:ext uri="{FF2B5EF4-FFF2-40B4-BE49-F238E27FC236}">
                      <a16:creationId xmlns:a16="http://schemas.microsoft.com/office/drawing/2014/main" id="{8BC91A6C-4723-4BE4-B5B0-C66DC48BB935}"/>
                    </a:ext>
                  </a:extLst>
                </p14:cNvPr>
                <p14:cNvContentPartPr/>
                <p14:nvPr/>
              </p14:nvContentPartPr>
              <p14:xfrm>
                <a:off x="9261717" y="1140285"/>
                <a:ext cx="61920" cy="106560"/>
              </p14:xfrm>
            </p:contentPart>
          </mc:Choice>
          <mc:Fallback>
            <p:pic>
              <p:nvPicPr>
                <p:cNvPr id="187" name="Freihand 186">
                  <a:extLst>
                    <a:ext uri="{FF2B5EF4-FFF2-40B4-BE49-F238E27FC236}">
                      <a16:creationId xmlns:a16="http://schemas.microsoft.com/office/drawing/2014/main" id="{8BC91A6C-4723-4BE4-B5B0-C66DC48BB935}"/>
                    </a:ext>
                  </a:extLst>
                </p:cNvPr>
                <p:cNvPicPr/>
                <p:nvPr/>
              </p:nvPicPr>
              <p:blipFill>
                <a:blip r:embed="rId324"/>
                <a:stretch>
                  <a:fillRect/>
                </a:stretch>
              </p:blipFill>
              <p:spPr>
                <a:xfrm>
                  <a:off x="9257397" y="1135965"/>
                  <a:ext cx="70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8" name="Freihand 187">
                  <a:extLst>
                    <a:ext uri="{FF2B5EF4-FFF2-40B4-BE49-F238E27FC236}">
                      <a16:creationId xmlns:a16="http://schemas.microsoft.com/office/drawing/2014/main" id="{F5538DE7-A809-414B-8260-A3CA83B3A11A}"/>
                    </a:ext>
                  </a:extLst>
                </p14:cNvPr>
                <p14:cNvContentPartPr/>
                <p14:nvPr/>
              </p14:nvContentPartPr>
              <p14:xfrm>
                <a:off x="9368277" y="1108245"/>
                <a:ext cx="73080" cy="92160"/>
              </p14:xfrm>
            </p:contentPart>
          </mc:Choice>
          <mc:Fallback>
            <p:pic>
              <p:nvPicPr>
                <p:cNvPr id="188" name="Freihand 187">
                  <a:extLst>
                    <a:ext uri="{FF2B5EF4-FFF2-40B4-BE49-F238E27FC236}">
                      <a16:creationId xmlns:a16="http://schemas.microsoft.com/office/drawing/2014/main" id="{F5538DE7-A809-414B-8260-A3CA83B3A11A}"/>
                    </a:ext>
                  </a:extLst>
                </p:cNvPr>
                <p:cNvPicPr/>
                <p:nvPr/>
              </p:nvPicPr>
              <p:blipFill>
                <a:blip r:embed="rId326"/>
                <a:stretch>
                  <a:fillRect/>
                </a:stretch>
              </p:blipFill>
              <p:spPr>
                <a:xfrm>
                  <a:off x="9363957" y="1103925"/>
                  <a:ext cx="81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9" name="Freihand 188">
                  <a:extLst>
                    <a:ext uri="{FF2B5EF4-FFF2-40B4-BE49-F238E27FC236}">
                      <a16:creationId xmlns:a16="http://schemas.microsoft.com/office/drawing/2014/main" id="{116645F6-A7C9-45E3-895B-B4E609198E4D}"/>
                    </a:ext>
                  </a:extLst>
                </p14:cNvPr>
                <p14:cNvContentPartPr/>
                <p14:nvPr/>
              </p14:nvContentPartPr>
              <p14:xfrm>
                <a:off x="9467997" y="1046325"/>
                <a:ext cx="182160" cy="121320"/>
              </p14:xfrm>
            </p:contentPart>
          </mc:Choice>
          <mc:Fallback>
            <p:pic>
              <p:nvPicPr>
                <p:cNvPr id="189" name="Freihand 188">
                  <a:extLst>
                    <a:ext uri="{FF2B5EF4-FFF2-40B4-BE49-F238E27FC236}">
                      <a16:creationId xmlns:a16="http://schemas.microsoft.com/office/drawing/2014/main" id="{116645F6-A7C9-45E3-895B-B4E609198E4D}"/>
                    </a:ext>
                  </a:extLst>
                </p:cNvPr>
                <p:cNvPicPr/>
                <p:nvPr/>
              </p:nvPicPr>
              <p:blipFill>
                <a:blip r:embed="rId328"/>
                <a:stretch>
                  <a:fillRect/>
                </a:stretch>
              </p:blipFill>
              <p:spPr>
                <a:xfrm>
                  <a:off x="9463677" y="1042005"/>
                  <a:ext cx="190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0" name="Freihand 189">
                  <a:extLst>
                    <a:ext uri="{FF2B5EF4-FFF2-40B4-BE49-F238E27FC236}">
                      <a16:creationId xmlns:a16="http://schemas.microsoft.com/office/drawing/2014/main" id="{B3567705-E7B4-4189-A667-4849C4F00D28}"/>
                    </a:ext>
                  </a:extLst>
                </p14:cNvPr>
                <p14:cNvContentPartPr/>
                <p14:nvPr/>
              </p14:nvContentPartPr>
              <p14:xfrm>
                <a:off x="9673197" y="969285"/>
                <a:ext cx="113760" cy="111960"/>
              </p14:xfrm>
            </p:contentPart>
          </mc:Choice>
          <mc:Fallback>
            <p:pic>
              <p:nvPicPr>
                <p:cNvPr id="190" name="Freihand 189">
                  <a:extLst>
                    <a:ext uri="{FF2B5EF4-FFF2-40B4-BE49-F238E27FC236}">
                      <a16:creationId xmlns:a16="http://schemas.microsoft.com/office/drawing/2014/main" id="{B3567705-E7B4-4189-A667-4849C4F00D28}"/>
                    </a:ext>
                  </a:extLst>
                </p:cNvPr>
                <p:cNvPicPr/>
                <p:nvPr/>
              </p:nvPicPr>
              <p:blipFill>
                <a:blip r:embed="rId330"/>
                <a:stretch>
                  <a:fillRect/>
                </a:stretch>
              </p:blipFill>
              <p:spPr>
                <a:xfrm>
                  <a:off x="9668877" y="964965"/>
                  <a:ext cx="122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2" name="Freihand 191">
                  <a:extLst>
                    <a:ext uri="{FF2B5EF4-FFF2-40B4-BE49-F238E27FC236}">
                      <a16:creationId xmlns:a16="http://schemas.microsoft.com/office/drawing/2014/main" id="{2DDB8D4D-49AF-4FFD-99FC-49DAE8912387}"/>
                    </a:ext>
                  </a:extLst>
                </p14:cNvPr>
                <p14:cNvContentPartPr/>
                <p14:nvPr/>
              </p14:nvContentPartPr>
              <p14:xfrm>
                <a:off x="9993957" y="831405"/>
                <a:ext cx="88560" cy="110160"/>
              </p14:xfrm>
            </p:contentPart>
          </mc:Choice>
          <mc:Fallback>
            <p:pic>
              <p:nvPicPr>
                <p:cNvPr id="192" name="Freihand 191">
                  <a:extLst>
                    <a:ext uri="{FF2B5EF4-FFF2-40B4-BE49-F238E27FC236}">
                      <a16:creationId xmlns:a16="http://schemas.microsoft.com/office/drawing/2014/main" id="{2DDB8D4D-49AF-4FFD-99FC-49DAE8912387}"/>
                    </a:ext>
                  </a:extLst>
                </p:cNvPr>
                <p:cNvPicPr/>
                <p:nvPr/>
              </p:nvPicPr>
              <p:blipFill>
                <a:blip r:embed="rId332"/>
                <a:stretch>
                  <a:fillRect/>
                </a:stretch>
              </p:blipFill>
              <p:spPr>
                <a:xfrm>
                  <a:off x="9989637" y="827085"/>
                  <a:ext cx="97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3" name="Freihand 192">
                  <a:extLst>
                    <a:ext uri="{FF2B5EF4-FFF2-40B4-BE49-F238E27FC236}">
                      <a16:creationId xmlns:a16="http://schemas.microsoft.com/office/drawing/2014/main" id="{11838ABD-44FA-40F5-B6B0-EC0B21EE93FF}"/>
                    </a:ext>
                  </a:extLst>
                </p14:cNvPr>
                <p14:cNvContentPartPr/>
                <p14:nvPr/>
              </p14:nvContentPartPr>
              <p14:xfrm>
                <a:off x="9923037" y="738165"/>
                <a:ext cx="142200" cy="85680"/>
              </p14:xfrm>
            </p:contentPart>
          </mc:Choice>
          <mc:Fallback>
            <p:pic>
              <p:nvPicPr>
                <p:cNvPr id="193" name="Freihand 192">
                  <a:extLst>
                    <a:ext uri="{FF2B5EF4-FFF2-40B4-BE49-F238E27FC236}">
                      <a16:creationId xmlns:a16="http://schemas.microsoft.com/office/drawing/2014/main" id="{11838ABD-44FA-40F5-B6B0-EC0B21EE93FF}"/>
                    </a:ext>
                  </a:extLst>
                </p:cNvPr>
                <p:cNvPicPr/>
                <p:nvPr/>
              </p:nvPicPr>
              <p:blipFill>
                <a:blip r:embed="rId334"/>
                <a:stretch>
                  <a:fillRect/>
                </a:stretch>
              </p:blipFill>
              <p:spPr>
                <a:xfrm>
                  <a:off x="9918717" y="733845"/>
                  <a:ext cx="150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4" name="Freihand 193">
                  <a:extLst>
                    <a:ext uri="{FF2B5EF4-FFF2-40B4-BE49-F238E27FC236}">
                      <a16:creationId xmlns:a16="http://schemas.microsoft.com/office/drawing/2014/main" id="{A564FBF1-C9D4-48BB-94DC-D44E8B8C28DC}"/>
                    </a:ext>
                  </a:extLst>
                </p14:cNvPr>
                <p14:cNvContentPartPr/>
                <p14:nvPr/>
              </p14:nvContentPartPr>
              <p14:xfrm>
                <a:off x="10121397" y="847605"/>
                <a:ext cx="98280" cy="106920"/>
              </p14:xfrm>
            </p:contentPart>
          </mc:Choice>
          <mc:Fallback>
            <p:pic>
              <p:nvPicPr>
                <p:cNvPr id="194" name="Freihand 193">
                  <a:extLst>
                    <a:ext uri="{FF2B5EF4-FFF2-40B4-BE49-F238E27FC236}">
                      <a16:creationId xmlns:a16="http://schemas.microsoft.com/office/drawing/2014/main" id="{A564FBF1-C9D4-48BB-94DC-D44E8B8C28DC}"/>
                    </a:ext>
                  </a:extLst>
                </p:cNvPr>
                <p:cNvPicPr/>
                <p:nvPr/>
              </p:nvPicPr>
              <p:blipFill>
                <a:blip r:embed="rId336"/>
                <a:stretch>
                  <a:fillRect/>
                </a:stretch>
              </p:blipFill>
              <p:spPr>
                <a:xfrm>
                  <a:off x="10117077" y="843285"/>
                  <a:ext cx="106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5" name="Freihand 194">
                  <a:extLst>
                    <a:ext uri="{FF2B5EF4-FFF2-40B4-BE49-F238E27FC236}">
                      <a16:creationId xmlns:a16="http://schemas.microsoft.com/office/drawing/2014/main" id="{ECE13EB9-0E72-49B4-B821-ECF0960FF919}"/>
                    </a:ext>
                  </a:extLst>
                </p14:cNvPr>
                <p14:cNvContentPartPr/>
                <p14:nvPr/>
              </p14:nvContentPartPr>
              <p14:xfrm>
                <a:off x="10224717" y="819165"/>
                <a:ext cx="87120" cy="88200"/>
              </p14:xfrm>
            </p:contentPart>
          </mc:Choice>
          <mc:Fallback>
            <p:pic>
              <p:nvPicPr>
                <p:cNvPr id="195" name="Freihand 194">
                  <a:extLst>
                    <a:ext uri="{FF2B5EF4-FFF2-40B4-BE49-F238E27FC236}">
                      <a16:creationId xmlns:a16="http://schemas.microsoft.com/office/drawing/2014/main" id="{ECE13EB9-0E72-49B4-B821-ECF0960FF919}"/>
                    </a:ext>
                  </a:extLst>
                </p:cNvPr>
                <p:cNvPicPr/>
                <p:nvPr/>
              </p:nvPicPr>
              <p:blipFill>
                <a:blip r:embed="rId338"/>
                <a:stretch>
                  <a:fillRect/>
                </a:stretch>
              </p:blipFill>
              <p:spPr>
                <a:xfrm>
                  <a:off x="10220397" y="814845"/>
                  <a:ext cx="95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6" name="Freihand 195">
                  <a:extLst>
                    <a:ext uri="{FF2B5EF4-FFF2-40B4-BE49-F238E27FC236}">
                      <a16:creationId xmlns:a16="http://schemas.microsoft.com/office/drawing/2014/main" id="{5FA72916-8B9A-4A44-87D9-3517703F67A1}"/>
                    </a:ext>
                  </a:extLst>
                </p14:cNvPr>
                <p14:cNvContentPartPr/>
                <p14:nvPr/>
              </p14:nvContentPartPr>
              <p14:xfrm>
                <a:off x="10321557" y="760125"/>
                <a:ext cx="118080" cy="145440"/>
              </p14:xfrm>
            </p:contentPart>
          </mc:Choice>
          <mc:Fallback>
            <p:pic>
              <p:nvPicPr>
                <p:cNvPr id="196" name="Freihand 195">
                  <a:extLst>
                    <a:ext uri="{FF2B5EF4-FFF2-40B4-BE49-F238E27FC236}">
                      <a16:creationId xmlns:a16="http://schemas.microsoft.com/office/drawing/2014/main" id="{5FA72916-8B9A-4A44-87D9-3517703F67A1}"/>
                    </a:ext>
                  </a:extLst>
                </p:cNvPr>
                <p:cNvPicPr/>
                <p:nvPr/>
              </p:nvPicPr>
              <p:blipFill>
                <a:blip r:embed="rId340"/>
                <a:stretch>
                  <a:fillRect/>
                </a:stretch>
              </p:blipFill>
              <p:spPr>
                <a:xfrm>
                  <a:off x="10317237" y="755805"/>
                  <a:ext cx="126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8" name="Freihand 197">
                  <a:extLst>
                    <a:ext uri="{FF2B5EF4-FFF2-40B4-BE49-F238E27FC236}">
                      <a16:creationId xmlns:a16="http://schemas.microsoft.com/office/drawing/2014/main" id="{FE3B3599-B009-45C0-B734-23F377B07CCA}"/>
                    </a:ext>
                  </a:extLst>
                </p14:cNvPr>
                <p14:cNvContentPartPr/>
                <p14:nvPr/>
              </p14:nvContentPartPr>
              <p14:xfrm>
                <a:off x="10447917" y="624045"/>
                <a:ext cx="164520" cy="78840"/>
              </p14:xfrm>
            </p:contentPart>
          </mc:Choice>
          <mc:Fallback>
            <p:pic>
              <p:nvPicPr>
                <p:cNvPr id="198" name="Freihand 197">
                  <a:extLst>
                    <a:ext uri="{FF2B5EF4-FFF2-40B4-BE49-F238E27FC236}">
                      <a16:creationId xmlns:a16="http://schemas.microsoft.com/office/drawing/2014/main" id="{FE3B3599-B009-45C0-B734-23F377B07CCA}"/>
                    </a:ext>
                  </a:extLst>
                </p:cNvPr>
                <p:cNvPicPr/>
                <p:nvPr/>
              </p:nvPicPr>
              <p:blipFill>
                <a:blip r:embed="rId342"/>
                <a:stretch>
                  <a:fillRect/>
                </a:stretch>
              </p:blipFill>
              <p:spPr>
                <a:xfrm>
                  <a:off x="10443597" y="619725"/>
                  <a:ext cx="173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9" name="Freihand 198">
                  <a:extLst>
                    <a:ext uri="{FF2B5EF4-FFF2-40B4-BE49-F238E27FC236}">
                      <a16:creationId xmlns:a16="http://schemas.microsoft.com/office/drawing/2014/main" id="{BC611A9B-9292-4F8E-8337-33BE71C733F0}"/>
                    </a:ext>
                  </a:extLst>
                </p14:cNvPr>
                <p14:cNvContentPartPr/>
                <p14:nvPr/>
              </p14:nvContentPartPr>
              <p14:xfrm>
                <a:off x="10484637" y="642405"/>
                <a:ext cx="165960" cy="76680"/>
              </p14:xfrm>
            </p:contentPart>
          </mc:Choice>
          <mc:Fallback>
            <p:pic>
              <p:nvPicPr>
                <p:cNvPr id="199" name="Freihand 198">
                  <a:extLst>
                    <a:ext uri="{FF2B5EF4-FFF2-40B4-BE49-F238E27FC236}">
                      <a16:creationId xmlns:a16="http://schemas.microsoft.com/office/drawing/2014/main" id="{BC611A9B-9292-4F8E-8337-33BE71C733F0}"/>
                    </a:ext>
                  </a:extLst>
                </p:cNvPr>
                <p:cNvPicPr/>
                <p:nvPr/>
              </p:nvPicPr>
              <p:blipFill>
                <a:blip r:embed="rId344"/>
                <a:stretch>
                  <a:fillRect/>
                </a:stretch>
              </p:blipFill>
              <p:spPr>
                <a:xfrm>
                  <a:off x="10480317" y="638085"/>
                  <a:ext cx="174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0" name="Freihand 199">
                  <a:extLst>
                    <a:ext uri="{FF2B5EF4-FFF2-40B4-BE49-F238E27FC236}">
                      <a16:creationId xmlns:a16="http://schemas.microsoft.com/office/drawing/2014/main" id="{6C41FC11-938F-4B2D-8C3E-C8B28DA31B5E}"/>
                    </a:ext>
                  </a:extLst>
                </p14:cNvPr>
                <p14:cNvContentPartPr/>
                <p14:nvPr/>
              </p14:nvContentPartPr>
              <p14:xfrm>
                <a:off x="10710357" y="479325"/>
                <a:ext cx="179640" cy="181800"/>
              </p14:xfrm>
            </p:contentPart>
          </mc:Choice>
          <mc:Fallback>
            <p:pic>
              <p:nvPicPr>
                <p:cNvPr id="200" name="Freihand 199">
                  <a:extLst>
                    <a:ext uri="{FF2B5EF4-FFF2-40B4-BE49-F238E27FC236}">
                      <a16:creationId xmlns:a16="http://schemas.microsoft.com/office/drawing/2014/main" id="{6C41FC11-938F-4B2D-8C3E-C8B28DA31B5E}"/>
                    </a:ext>
                  </a:extLst>
                </p:cNvPr>
                <p:cNvPicPr/>
                <p:nvPr/>
              </p:nvPicPr>
              <p:blipFill>
                <a:blip r:embed="rId346"/>
                <a:stretch>
                  <a:fillRect/>
                </a:stretch>
              </p:blipFill>
              <p:spPr>
                <a:xfrm>
                  <a:off x="10706037" y="475005"/>
                  <a:ext cx="188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6" name="Freihand 205">
                  <a:extLst>
                    <a:ext uri="{FF2B5EF4-FFF2-40B4-BE49-F238E27FC236}">
                      <a16:creationId xmlns:a16="http://schemas.microsoft.com/office/drawing/2014/main" id="{3FA520A5-D746-48DE-B67A-A964DF800C95}"/>
                    </a:ext>
                  </a:extLst>
                </p14:cNvPr>
                <p14:cNvContentPartPr/>
                <p14:nvPr/>
              </p14:nvContentPartPr>
              <p14:xfrm>
                <a:off x="5857197" y="3893925"/>
                <a:ext cx="360" cy="360"/>
              </p14:xfrm>
            </p:contentPart>
          </mc:Choice>
          <mc:Fallback>
            <p:pic>
              <p:nvPicPr>
                <p:cNvPr id="206" name="Freihand 205">
                  <a:extLst>
                    <a:ext uri="{FF2B5EF4-FFF2-40B4-BE49-F238E27FC236}">
                      <a16:creationId xmlns:a16="http://schemas.microsoft.com/office/drawing/2014/main" id="{3FA520A5-D746-48DE-B67A-A964DF800C95}"/>
                    </a:ext>
                  </a:extLst>
                </p:cNvPr>
                <p:cNvPicPr/>
                <p:nvPr/>
              </p:nvPicPr>
              <p:blipFill>
                <a:blip r:embed="rId77"/>
                <a:stretch>
                  <a:fillRect/>
                </a:stretch>
              </p:blipFill>
              <p:spPr>
                <a:xfrm>
                  <a:off x="5852877" y="38896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7" name="Freihand 206">
                  <a:extLst>
                    <a:ext uri="{FF2B5EF4-FFF2-40B4-BE49-F238E27FC236}">
                      <a16:creationId xmlns:a16="http://schemas.microsoft.com/office/drawing/2014/main" id="{A717A6B5-10F3-4A2F-9068-13686CF607C3}"/>
                    </a:ext>
                  </a:extLst>
                </p14:cNvPr>
                <p14:cNvContentPartPr/>
                <p14:nvPr/>
              </p14:nvContentPartPr>
              <p14:xfrm>
                <a:off x="4826877" y="3707805"/>
                <a:ext cx="1423800" cy="774000"/>
              </p14:xfrm>
            </p:contentPart>
          </mc:Choice>
          <mc:Fallback>
            <p:pic>
              <p:nvPicPr>
                <p:cNvPr id="207" name="Freihand 206">
                  <a:extLst>
                    <a:ext uri="{FF2B5EF4-FFF2-40B4-BE49-F238E27FC236}">
                      <a16:creationId xmlns:a16="http://schemas.microsoft.com/office/drawing/2014/main" id="{A717A6B5-10F3-4A2F-9068-13686CF607C3}"/>
                    </a:ext>
                  </a:extLst>
                </p:cNvPr>
                <p:cNvPicPr/>
                <p:nvPr/>
              </p:nvPicPr>
              <p:blipFill>
                <a:blip r:embed="rId349"/>
                <a:stretch>
                  <a:fillRect/>
                </a:stretch>
              </p:blipFill>
              <p:spPr>
                <a:xfrm>
                  <a:off x="4822557" y="3703485"/>
                  <a:ext cx="1432440" cy="782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45" name="Freihand 244">
                  <a:extLst>
                    <a:ext uri="{FF2B5EF4-FFF2-40B4-BE49-F238E27FC236}">
                      <a16:creationId xmlns:a16="http://schemas.microsoft.com/office/drawing/2014/main" id="{A6516E40-A892-41C1-9AA8-4A2FFC1B8811}"/>
                    </a:ext>
                  </a:extLst>
                </p14:cNvPr>
                <p14:cNvContentPartPr/>
                <p14:nvPr/>
              </p14:nvContentPartPr>
              <p14:xfrm>
                <a:off x="7523997" y="5156445"/>
                <a:ext cx="36360" cy="272520"/>
              </p14:xfrm>
            </p:contentPart>
          </mc:Choice>
          <mc:Fallback>
            <p:pic>
              <p:nvPicPr>
                <p:cNvPr id="245" name="Freihand 244">
                  <a:extLst>
                    <a:ext uri="{FF2B5EF4-FFF2-40B4-BE49-F238E27FC236}">
                      <a16:creationId xmlns:a16="http://schemas.microsoft.com/office/drawing/2014/main" id="{A6516E40-A892-41C1-9AA8-4A2FFC1B8811}"/>
                    </a:ext>
                  </a:extLst>
                </p:cNvPr>
                <p:cNvPicPr/>
                <p:nvPr/>
              </p:nvPicPr>
              <p:blipFill>
                <a:blip r:embed="rId351"/>
                <a:stretch>
                  <a:fillRect/>
                </a:stretch>
              </p:blipFill>
              <p:spPr>
                <a:xfrm>
                  <a:off x="7519677" y="5152125"/>
                  <a:ext cx="450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46" name="Freihand 245">
                  <a:extLst>
                    <a:ext uri="{FF2B5EF4-FFF2-40B4-BE49-F238E27FC236}">
                      <a16:creationId xmlns:a16="http://schemas.microsoft.com/office/drawing/2014/main" id="{6040DAE5-8CA7-4CD6-B913-F6FD4ED40E40}"/>
                    </a:ext>
                  </a:extLst>
                </p14:cNvPr>
                <p14:cNvContentPartPr/>
                <p14:nvPr/>
              </p14:nvContentPartPr>
              <p14:xfrm>
                <a:off x="7446957" y="5326725"/>
                <a:ext cx="187200" cy="81000"/>
              </p14:xfrm>
            </p:contentPart>
          </mc:Choice>
          <mc:Fallback>
            <p:pic>
              <p:nvPicPr>
                <p:cNvPr id="246" name="Freihand 245">
                  <a:extLst>
                    <a:ext uri="{FF2B5EF4-FFF2-40B4-BE49-F238E27FC236}">
                      <a16:creationId xmlns:a16="http://schemas.microsoft.com/office/drawing/2014/main" id="{6040DAE5-8CA7-4CD6-B913-F6FD4ED40E40}"/>
                    </a:ext>
                  </a:extLst>
                </p:cNvPr>
                <p:cNvPicPr/>
                <p:nvPr/>
              </p:nvPicPr>
              <p:blipFill>
                <a:blip r:embed="rId353"/>
                <a:stretch>
                  <a:fillRect/>
                </a:stretch>
              </p:blipFill>
              <p:spPr>
                <a:xfrm>
                  <a:off x="7442637" y="5322405"/>
                  <a:ext cx="195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9" name="Freihand 228">
                  <a:extLst>
                    <a:ext uri="{FF2B5EF4-FFF2-40B4-BE49-F238E27FC236}">
                      <a16:creationId xmlns:a16="http://schemas.microsoft.com/office/drawing/2014/main" id="{CF69C10F-830A-4A8E-B63A-B7A176507F3E}"/>
                    </a:ext>
                  </a:extLst>
                </p14:cNvPr>
                <p14:cNvContentPartPr/>
                <p14:nvPr/>
              </p14:nvContentPartPr>
              <p14:xfrm>
                <a:off x="4415397" y="5498445"/>
                <a:ext cx="1718280" cy="862920"/>
              </p14:xfrm>
            </p:contentPart>
          </mc:Choice>
          <mc:Fallback>
            <p:pic>
              <p:nvPicPr>
                <p:cNvPr id="229" name="Freihand 228">
                  <a:extLst>
                    <a:ext uri="{FF2B5EF4-FFF2-40B4-BE49-F238E27FC236}">
                      <a16:creationId xmlns:a16="http://schemas.microsoft.com/office/drawing/2014/main" id="{CF69C10F-830A-4A8E-B63A-B7A176507F3E}"/>
                    </a:ext>
                  </a:extLst>
                </p:cNvPr>
                <p:cNvPicPr/>
                <p:nvPr/>
              </p:nvPicPr>
              <p:blipFill>
                <a:blip r:embed="rId355"/>
                <a:stretch>
                  <a:fillRect/>
                </a:stretch>
              </p:blipFill>
              <p:spPr>
                <a:xfrm>
                  <a:off x="4411077" y="5494125"/>
                  <a:ext cx="1726920" cy="871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43" name="Freihand 242">
                  <a:extLst>
                    <a:ext uri="{FF2B5EF4-FFF2-40B4-BE49-F238E27FC236}">
                      <a16:creationId xmlns:a16="http://schemas.microsoft.com/office/drawing/2014/main" id="{895D8C60-85ED-4181-9C44-4E8CF910EC84}"/>
                    </a:ext>
                  </a:extLst>
                </p14:cNvPr>
                <p14:cNvContentPartPr/>
                <p14:nvPr/>
              </p14:nvContentPartPr>
              <p14:xfrm>
                <a:off x="2911677" y="5518965"/>
                <a:ext cx="1018440" cy="662760"/>
              </p14:xfrm>
            </p:contentPart>
          </mc:Choice>
          <mc:Fallback>
            <p:pic>
              <p:nvPicPr>
                <p:cNvPr id="243" name="Freihand 242">
                  <a:extLst>
                    <a:ext uri="{FF2B5EF4-FFF2-40B4-BE49-F238E27FC236}">
                      <a16:creationId xmlns:a16="http://schemas.microsoft.com/office/drawing/2014/main" id="{895D8C60-85ED-4181-9C44-4E8CF910EC84}"/>
                    </a:ext>
                  </a:extLst>
                </p:cNvPr>
                <p:cNvPicPr/>
                <p:nvPr/>
              </p:nvPicPr>
              <p:blipFill>
                <a:blip r:embed="rId357"/>
                <a:stretch>
                  <a:fillRect/>
                </a:stretch>
              </p:blipFill>
              <p:spPr>
                <a:xfrm>
                  <a:off x="2907357" y="5514645"/>
                  <a:ext cx="1027080" cy="671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2" name="Freihand 211">
                  <a:extLst>
                    <a:ext uri="{FF2B5EF4-FFF2-40B4-BE49-F238E27FC236}">
                      <a16:creationId xmlns:a16="http://schemas.microsoft.com/office/drawing/2014/main" id="{76F98567-201C-403F-93C6-D5945F8B3F18}"/>
                    </a:ext>
                  </a:extLst>
                </p14:cNvPr>
                <p14:cNvContentPartPr/>
                <p14:nvPr/>
              </p14:nvContentPartPr>
              <p14:xfrm>
                <a:off x="479157" y="5516445"/>
                <a:ext cx="1958760" cy="871560"/>
              </p14:xfrm>
            </p:contentPart>
          </mc:Choice>
          <mc:Fallback>
            <p:pic>
              <p:nvPicPr>
                <p:cNvPr id="212" name="Freihand 211">
                  <a:extLst>
                    <a:ext uri="{FF2B5EF4-FFF2-40B4-BE49-F238E27FC236}">
                      <a16:creationId xmlns:a16="http://schemas.microsoft.com/office/drawing/2014/main" id="{76F98567-201C-403F-93C6-D5945F8B3F18}"/>
                    </a:ext>
                  </a:extLst>
                </p:cNvPr>
                <p:cNvPicPr/>
                <p:nvPr/>
              </p:nvPicPr>
              <p:blipFill>
                <a:blip r:embed="rId359"/>
                <a:stretch>
                  <a:fillRect/>
                </a:stretch>
              </p:blipFill>
              <p:spPr>
                <a:xfrm>
                  <a:off x="474837" y="5512125"/>
                  <a:ext cx="1967400" cy="880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3" name="Freihand 212">
                  <a:extLst>
                    <a:ext uri="{FF2B5EF4-FFF2-40B4-BE49-F238E27FC236}">
                      <a16:creationId xmlns:a16="http://schemas.microsoft.com/office/drawing/2014/main" id="{5079A081-D64F-45FA-B259-87C1E6159B41}"/>
                    </a:ext>
                  </a:extLst>
                </p14:cNvPr>
                <p14:cNvContentPartPr/>
                <p14:nvPr/>
              </p14:nvContentPartPr>
              <p14:xfrm>
                <a:off x="716757" y="5196405"/>
                <a:ext cx="142920" cy="261360"/>
              </p14:xfrm>
            </p:contentPart>
          </mc:Choice>
          <mc:Fallback>
            <p:pic>
              <p:nvPicPr>
                <p:cNvPr id="213" name="Freihand 212">
                  <a:extLst>
                    <a:ext uri="{FF2B5EF4-FFF2-40B4-BE49-F238E27FC236}">
                      <a16:creationId xmlns:a16="http://schemas.microsoft.com/office/drawing/2014/main" id="{5079A081-D64F-45FA-B259-87C1E6159B41}"/>
                    </a:ext>
                  </a:extLst>
                </p:cNvPr>
                <p:cNvPicPr/>
                <p:nvPr/>
              </p:nvPicPr>
              <p:blipFill>
                <a:blip r:embed="rId361"/>
                <a:stretch>
                  <a:fillRect/>
                </a:stretch>
              </p:blipFill>
              <p:spPr>
                <a:xfrm>
                  <a:off x="712437" y="5192085"/>
                  <a:ext cx="1515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4" name="Freihand 213">
                  <a:extLst>
                    <a:ext uri="{FF2B5EF4-FFF2-40B4-BE49-F238E27FC236}">
                      <a16:creationId xmlns:a16="http://schemas.microsoft.com/office/drawing/2014/main" id="{1C905412-C787-4288-A98F-051CDF828200}"/>
                    </a:ext>
                  </a:extLst>
                </p14:cNvPr>
                <p14:cNvContentPartPr/>
                <p14:nvPr/>
              </p14:nvContentPartPr>
              <p14:xfrm>
                <a:off x="900357" y="5205765"/>
                <a:ext cx="204840" cy="81720"/>
              </p14:xfrm>
            </p:contentPart>
          </mc:Choice>
          <mc:Fallback>
            <p:pic>
              <p:nvPicPr>
                <p:cNvPr id="214" name="Freihand 213">
                  <a:extLst>
                    <a:ext uri="{FF2B5EF4-FFF2-40B4-BE49-F238E27FC236}">
                      <a16:creationId xmlns:a16="http://schemas.microsoft.com/office/drawing/2014/main" id="{1C905412-C787-4288-A98F-051CDF828200}"/>
                    </a:ext>
                  </a:extLst>
                </p:cNvPr>
                <p:cNvPicPr/>
                <p:nvPr/>
              </p:nvPicPr>
              <p:blipFill>
                <a:blip r:embed="rId363"/>
                <a:stretch>
                  <a:fillRect/>
                </a:stretch>
              </p:blipFill>
              <p:spPr>
                <a:xfrm>
                  <a:off x="896037" y="5201445"/>
                  <a:ext cx="213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5" name="Freihand 214">
                  <a:extLst>
                    <a:ext uri="{FF2B5EF4-FFF2-40B4-BE49-F238E27FC236}">
                      <a16:creationId xmlns:a16="http://schemas.microsoft.com/office/drawing/2014/main" id="{45613D93-1CB9-4488-B590-641DBBBAD0F5}"/>
                    </a:ext>
                  </a:extLst>
                </p14:cNvPr>
                <p14:cNvContentPartPr/>
                <p14:nvPr/>
              </p14:nvContentPartPr>
              <p14:xfrm>
                <a:off x="1140477" y="5104965"/>
                <a:ext cx="157680" cy="221040"/>
              </p14:xfrm>
            </p:contentPart>
          </mc:Choice>
          <mc:Fallback>
            <p:pic>
              <p:nvPicPr>
                <p:cNvPr id="215" name="Freihand 214">
                  <a:extLst>
                    <a:ext uri="{FF2B5EF4-FFF2-40B4-BE49-F238E27FC236}">
                      <a16:creationId xmlns:a16="http://schemas.microsoft.com/office/drawing/2014/main" id="{45613D93-1CB9-4488-B590-641DBBBAD0F5}"/>
                    </a:ext>
                  </a:extLst>
                </p:cNvPr>
                <p:cNvPicPr/>
                <p:nvPr/>
              </p:nvPicPr>
              <p:blipFill>
                <a:blip r:embed="rId365"/>
                <a:stretch>
                  <a:fillRect/>
                </a:stretch>
              </p:blipFill>
              <p:spPr>
                <a:xfrm>
                  <a:off x="1136157" y="5100645"/>
                  <a:ext cx="166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6" name="Freihand 215">
                  <a:extLst>
                    <a:ext uri="{FF2B5EF4-FFF2-40B4-BE49-F238E27FC236}">
                      <a16:creationId xmlns:a16="http://schemas.microsoft.com/office/drawing/2014/main" id="{B3A6BB2D-3DA5-436F-A292-F4AD6F2A49F8}"/>
                    </a:ext>
                  </a:extLst>
                </p14:cNvPr>
                <p14:cNvContentPartPr/>
                <p14:nvPr/>
              </p14:nvContentPartPr>
              <p14:xfrm>
                <a:off x="1320477" y="5197845"/>
                <a:ext cx="67680" cy="57240"/>
              </p14:xfrm>
            </p:contentPart>
          </mc:Choice>
          <mc:Fallback>
            <p:pic>
              <p:nvPicPr>
                <p:cNvPr id="216" name="Freihand 215">
                  <a:extLst>
                    <a:ext uri="{FF2B5EF4-FFF2-40B4-BE49-F238E27FC236}">
                      <a16:creationId xmlns:a16="http://schemas.microsoft.com/office/drawing/2014/main" id="{B3A6BB2D-3DA5-436F-A292-F4AD6F2A49F8}"/>
                    </a:ext>
                  </a:extLst>
                </p:cNvPr>
                <p:cNvPicPr/>
                <p:nvPr/>
              </p:nvPicPr>
              <p:blipFill>
                <a:blip r:embed="rId367"/>
                <a:stretch>
                  <a:fillRect/>
                </a:stretch>
              </p:blipFill>
              <p:spPr>
                <a:xfrm>
                  <a:off x="1316157" y="5193525"/>
                  <a:ext cx="76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7" name="Freihand 216">
                  <a:extLst>
                    <a:ext uri="{FF2B5EF4-FFF2-40B4-BE49-F238E27FC236}">
                      <a16:creationId xmlns:a16="http://schemas.microsoft.com/office/drawing/2014/main" id="{D82A59F0-E5B3-434F-B100-6E1A30CE6198}"/>
                    </a:ext>
                  </a:extLst>
                </p14:cNvPr>
                <p14:cNvContentPartPr/>
                <p14:nvPr/>
              </p14:nvContentPartPr>
              <p14:xfrm>
                <a:off x="1425237" y="5063565"/>
                <a:ext cx="88200" cy="182520"/>
              </p14:xfrm>
            </p:contentPart>
          </mc:Choice>
          <mc:Fallback>
            <p:pic>
              <p:nvPicPr>
                <p:cNvPr id="217" name="Freihand 216">
                  <a:extLst>
                    <a:ext uri="{FF2B5EF4-FFF2-40B4-BE49-F238E27FC236}">
                      <a16:creationId xmlns:a16="http://schemas.microsoft.com/office/drawing/2014/main" id="{D82A59F0-E5B3-434F-B100-6E1A30CE6198}"/>
                    </a:ext>
                  </a:extLst>
                </p:cNvPr>
                <p:cNvPicPr/>
                <p:nvPr/>
              </p:nvPicPr>
              <p:blipFill>
                <a:blip r:embed="rId369"/>
                <a:stretch>
                  <a:fillRect/>
                </a:stretch>
              </p:blipFill>
              <p:spPr>
                <a:xfrm>
                  <a:off x="1420917" y="5059245"/>
                  <a:ext cx="96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8" name="Freihand 217">
                  <a:extLst>
                    <a:ext uri="{FF2B5EF4-FFF2-40B4-BE49-F238E27FC236}">
                      <a16:creationId xmlns:a16="http://schemas.microsoft.com/office/drawing/2014/main" id="{08CEC448-4E7F-4996-89B1-A7C5E9FC1FF9}"/>
                    </a:ext>
                  </a:extLst>
                </p14:cNvPr>
                <p14:cNvContentPartPr/>
                <p14:nvPr/>
              </p14:nvContentPartPr>
              <p14:xfrm>
                <a:off x="1594797" y="5162565"/>
                <a:ext cx="54720" cy="98640"/>
              </p14:xfrm>
            </p:contentPart>
          </mc:Choice>
          <mc:Fallback>
            <p:pic>
              <p:nvPicPr>
                <p:cNvPr id="218" name="Freihand 217">
                  <a:extLst>
                    <a:ext uri="{FF2B5EF4-FFF2-40B4-BE49-F238E27FC236}">
                      <a16:creationId xmlns:a16="http://schemas.microsoft.com/office/drawing/2014/main" id="{08CEC448-4E7F-4996-89B1-A7C5E9FC1FF9}"/>
                    </a:ext>
                  </a:extLst>
                </p:cNvPr>
                <p:cNvPicPr/>
                <p:nvPr/>
              </p:nvPicPr>
              <p:blipFill>
                <a:blip r:embed="rId371"/>
                <a:stretch>
                  <a:fillRect/>
                </a:stretch>
              </p:blipFill>
              <p:spPr>
                <a:xfrm>
                  <a:off x="1590477" y="5158245"/>
                  <a:ext cx="63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9" name="Freihand 218">
                  <a:extLst>
                    <a:ext uri="{FF2B5EF4-FFF2-40B4-BE49-F238E27FC236}">
                      <a16:creationId xmlns:a16="http://schemas.microsoft.com/office/drawing/2014/main" id="{194B9100-24C1-42CD-9481-4FBD07C0C37E}"/>
                    </a:ext>
                  </a:extLst>
                </p14:cNvPr>
                <p14:cNvContentPartPr/>
                <p14:nvPr/>
              </p14:nvContentPartPr>
              <p14:xfrm>
                <a:off x="1695597" y="5180565"/>
                <a:ext cx="86400" cy="68400"/>
              </p14:xfrm>
            </p:contentPart>
          </mc:Choice>
          <mc:Fallback>
            <p:pic>
              <p:nvPicPr>
                <p:cNvPr id="219" name="Freihand 218">
                  <a:extLst>
                    <a:ext uri="{FF2B5EF4-FFF2-40B4-BE49-F238E27FC236}">
                      <a16:creationId xmlns:a16="http://schemas.microsoft.com/office/drawing/2014/main" id="{194B9100-24C1-42CD-9481-4FBD07C0C37E}"/>
                    </a:ext>
                  </a:extLst>
                </p:cNvPr>
                <p:cNvPicPr/>
                <p:nvPr/>
              </p:nvPicPr>
              <p:blipFill>
                <a:blip r:embed="rId373"/>
                <a:stretch>
                  <a:fillRect/>
                </a:stretch>
              </p:blipFill>
              <p:spPr>
                <a:xfrm>
                  <a:off x="1691277" y="5176245"/>
                  <a:ext cx="95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0" name="Freihand 219">
                  <a:extLst>
                    <a:ext uri="{FF2B5EF4-FFF2-40B4-BE49-F238E27FC236}">
                      <a16:creationId xmlns:a16="http://schemas.microsoft.com/office/drawing/2014/main" id="{6908E884-D3AA-4DD3-91E8-1E9DAC2AC6B4}"/>
                    </a:ext>
                  </a:extLst>
                </p14:cNvPr>
                <p14:cNvContentPartPr/>
                <p14:nvPr/>
              </p14:nvContentPartPr>
              <p14:xfrm>
                <a:off x="1798917" y="5114685"/>
                <a:ext cx="77400" cy="127080"/>
              </p14:xfrm>
            </p:contentPart>
          </mc:Choice>
          <mc:Fallback>
            <p:pic>
              <p:nvPicPr>
                <p:cNvPr id="220" name="Freihand 219">
                  <a:extLst>
                    <a:ext uri="{FF2B5EF4-FFF2-40B4-BE49-F238E27FC236}">
                      <a16:creationId xmlns:a16="http://schemas.microsoft.com/office/drawing/2014/main" id="{6908E884-D3AA-4DD3-91E8-1E9DAC2AC6B4}"/>
                    </a:ext>
                  </a:extLst>
                </p:cNvPr>
                <p:cNvPicPr/>
                <p:nvPr/>
              </p:nvPicPr>
              <p:blipFill>
                <a:blip r:embed="rId375"/>
                <a:stretch>
                  <a:fillRect/>
                </a:stretch>
              </p:blipFill>
              <p:spPr>
                <a:xfrm>
                  <a:off x="1794597" y="5110365"/>
                  <a:ext cx="86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1" name="Freihand 220">
                  <a:extLst>
                    <a:ext uri="{FF2B5EF4-FFF2-40B4-BE49-F238E27FC236}">
                      <a16:creationId xmlns:a16="http://schemas.microsoft.com/office/drawing/2014/main" id="{A90B2047-A927-46F9-B508-FE0BC36B027F}"/>
                    </a:ext>
                  </a:extLst>
                </p14:cNvPr>
                <p14:cNvContentPartPr/>
                <p14:nvPr/>
              </p14:nvContentPartPr>
              <p14:xfrm>
                <a:off x="1996197" y="5206125"/>
                <a:ext cx="360" cy="360"/>
              </p14:xfrm>
            </p:contentPart>
          </mc:Choice>
          <mc:Fallback>
            <p:pic>
              <p:nvPicPr>
                <p:cNvPr id="221" name="Freihand 220">
                  <a:extLst>
                    <a:ext uri="{FF2B5EF4-FFF2-40B4-BE49-F238E27FC236}">
                      <a16:creationId xmlns:a16="http://schemas.microsoft.com/office/drawing/2014/main" id="{A90B2047-A927-46F9-B508-FE0BC36B027F}"/>
                    </a:ext>
                  </a:extLst>
                </p:cNvPr>
                <p:cNvPicPr/>
                <p:nvPr/>
              </p:nvPicPr>
              <p:blipFill>
                <a:blip r:embed="rId77"/>
                <a:stretch>
                  <a:fillRect/>
                </a:stretch>
              </p:blipFill>
              <p:spPr>
                <a:xfrm>
                  <a:off x="1991877" y="52018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2" name="Freihand 221">
                  <a:extLst>
                    <a:ext uri="{FF2B5EF4-FFF2-40B4-BE49-F238E27FC236}">
                      <a16:creationId xmlns:a16="http://schemas.microsoft.com/office/drawing/2014/main" id="{E558D8E7-A750-4C92-A5A1-0D0D32CD4BEF}"/>
                    </a:ext>
                  </a:extLst>
                </p14:cNvPr>
                <p14:cNvContentPartPr/>
                <p14:nvPr/>
              </p14:nvContentPartPr>
              <p14:xfrm>
                <a:off x="1942197" y="5165445"/>
                <a:ext cx="70920" cy="106200"/>
              </p14:xfrm>
            </p:contentPart>
          </mc:Choice>
          <mc:Fallback>
            <p:pic>
              <p:nvPicPr>
                <p:cNvPr id="222" name="Freihand 221">
                  <a:extLst>
                    <a:ext uri="{FF2B5EF4-FFF2-40B4-BE49-F238E27FC236}">
                      <a16:creationId xmlns:a16="http://schemas.microsoft.com/office/drawing/2014/main" id="{E558D8E7-A750-4C92-A5A1-0D0D32CD4BEF}"/>
                    </a:ext>
                  </a:extLst>
                </p:cNvPr>
                <p:cNvPicPr/>
                <p:nvPr/>
              </p:nvPicPr>
              <p:blipFill>
                <a:blip r:embed="rId378"/>
                <a:stretch>
                  <a:fillRect/>
                </a:stretch>
              </p:blipFill>
              <p:spPr>
                <a:xfrm>
                  <a:off x="1937877" y="5161125"/>
                  <a:ext cx="79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3" name="Freihand 222">
                  <a:extLst>
                    <a:ext uri="{FF2B5EF4-FFF2-40B4-BE49-F238E27FC236}">
                      <a16:creationId xmlns:a16="http://schemas.microsoft.com/office/drawing/2014/main" id="{07191CBF-C273-4F95-A1D8-97DDC8C065BA}"/>
                    </a:ext>
                  </a:extLst>
                </p14:cNvPr>
                <p14:cNvContentPartPr/>
                <p14:nvPr/>
              </p14:nvContentPartPr>
              <p14:xfrm>
                <a:off x="2034717" y="5090565"/>
                <a:ext cx="133200" cy="147600"/>
              </p14:xfrm>
            </p:contentPart>
          </mc:Choice>
          <mc:Fallback>
            <p:pic>
              <p:nvPicPr>
                <p:cNvPr id="223" name="Freihand 222">
                  <a:extLst>
                    <a:ext uri="{FF2B5EF4-FFF2-40B4-BE49-F238E27FC236}">
                      <a16:creationId xmlns:a16="http://schemas.microsoft.com/office/drawing/2014/main" id="{07191CBF-C273-4F95-A1D8-97DDC8C065BA}"/>
                    </a:ext>
                  </a:extLst>
                </p:cNvPr>
                <p:cNvPicPr/>
                <p:nvPr/>
              </p:nvPicPr>
              <p:blipFill>
                <a:blip r:embed="rId380"/>
                <a:stretch>
                  <a:fillRect/>
                </a:stretch>
              </p:blipFill>
              <p:spPr>
                <a:xfrm>
                  <a:off x="2030397" y="5086245"/>
                  <a:ext cx="141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4" name="Freihand 223">
                  <a:extLst>
                    <a:ext uri="{FF2B5EF4-FFF2-40B4-BE49-F238E27FC236}">
                      <a16:creationId xmlns:a16="http://schemas.microsoft.com/office/drawing/2014/main" id="{C6DBC318-B3EF-4F1B-AAA9-24B04BFB70CC}"/>
                    </a:ext>
                  </a:extLst>
                </p14:cNvPr>
                <p14:cNvContentPartPr/>
                <p14:nvPr/>
              </p14:nvContentPartPr>
              <p14:xfrm>
                <a:off x="2166117" y="5084445"/>
                <a:ext cx="15480" cy="10440"/>
              </p14:xfrm>
            </p:contentPart>
          </mc:Choice>
          <mc:Fallback>
            <p:pic>
              <p:nvPicPr>
                <p:cNvPr id="224" name="Freihand 223">
                  <a:extLst>
                    <a:ext uri="{FF2B5EF4-FFF2-40B4-BE49-F238E27FC236}">
                      <a16:creationId xmlns:a16="http://schemas.microsoft.com/office/drawing/2014/main" id="{C6DBC318-B3EF-4F1B-AAA9-24B04BFB70CC}"/>
                    </a:ext>
                  </a:extLst>
                </p:cNvPr>
                <p:cNvPicPr/>
                <p:nvPr/>
              </p:nvPicPr>
              <p:blipFill>
                <a:blip r:embed="rId382"/>
                <a:stretch>
                  <a:fillRect/>
                </a:stretch>
              </p:blipFill>
              <p:spPr>
                <a:xfrm>
                  <a:off x="2161797" y="5080125"/>
                  <a:ext cx="24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5" name="Freihand 224">
                  <a:extLst>
                    <a:ext uri="{FF2B5EF4-FFF2-40B4-BE49-F238E27FC236}">
                      <a16:creationId xmlns:a16="http://schemas.microsoft.com/office/drawing/2014/main" id="{5746D8F7-F752-4335-94AC-BBAB401A0D81}"/>
                    </a:ext>
                  </a:extLst>
                </p14:cNvPr>
                <p14:cNvContentPartPr/>
                <p14:nvPr/>
              </p14:nvContentPartPr>
              <p14:xfrm>
                <a:off x="2198517" y="5037285"/>
                <a:ext cx="161280" cy="186480"/>
              </p14:xfrm>
            </p:contentPart>
          </mc:Choice>
          <mc:Fallback>
            <p:pic>
              <p:nvPicPr>
                <p:cNvPr id="225" name="Freihand 224">
                  <a:extLst>
                    <a:ext uri="{FF2B5EF4-FFF2-40B4-BE49-F238E27FC236}">
                      <a16:creationId xmlns:a16="http://schemas.microsoft.com/office/drawing/2014/main" id="{5746D8F7-F752-4335-94AC-BBAB401A0D81}"/>
                    </a:ext>
                  </a:extLst>
                </p:cNvPr>
                <p:cNvPicPr/>
                <p:nvPr/>
              </p:nvPicPr>
              <p:blipFill>
                <a:blip r:embed="rId384"/>
                <a:stretch>
                  <a:fillRect/>
                </a:stretch>
              </p:blipFill>
              <p:spPr>
                <a:xfrm>
                  <a:off x="2194197" y="5032965"/>
                  <a:ext cx="1699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6" name="Freihand 225">
                  <a:extLst>
                    <a:ext uri="{FF2B5EF4-FFF2-40B4-BE49-F238E27FC236}">
                      <a16:creationId xmlns:a16="http://schemas.microsoft.com/office/drawing/2014/main" id="{D2E77C4C-435B-4468-9601-2C5D3F203850}"/>
                    </a:ext>
                  </a:extLst>
                </p14:cNvPr>
                <p14:cNvContentPartPr/>
                <p14:nvPr/>
              </p14:nvContentPartPr>
              <p14:xfrm>
                <a:off x="2396877" y="5036565"/>
                <a:ext cx="100080" cy="181800"/>
              </p14:xfrm>
            </p:contentPart>
          </mc:Choice>
          <mc:Fallback>
            <p:pic>
              <p:nvPicPr>
                <p:cNvPr id="226" name="Freihand 225">
                  <a:extLst>
                    <a:ext uri="{FF2B5EF4-FFF2-40B4-BE49-F238E27FC236}">
                      <a16:creationId xmlns:a16="http://schemas.microsoft.com/office/drawing/2014/main" id="{D2E77C4C-435B-4468-9601-2C5D3F203850}"/>
                    </a:ext>
                  </a:extLst>
                </p:cNvPr>
                <p:cNvPicPr/>
                <p:nvPr/>
              </p:nvPicPr>
              <p:blipFill>
                <a:blip r:embed="rId386"/>
                <a:stretch>
                  <a:fillRect/>
                </a:stretch>
              </p:blipFill>
              <p:spPr>
                <a:xfrm>
                  <a:off x="2392557" y="5032245"/>
                  <a:ext cx="108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7" name="Freihand 226">
                  <a:extLst>
                    <a:ext uri="{FF2B5EF4-FFF2-40B4-BE49-F238E27FC236}">
                      <a16:creationId xmlns:a16="http://schemas.microsoft.com/office/drawing/2014/main" id="{920E76EE-056A-4925-B6D8-AAE535BF2413}"/>
                    </a:ext>
                  </a:extLst>
                </p14:cNvPr>
                <p14:cNvContentPartPr/>
                <p14:nvPr/>
              </p14:nvContentPartPr>
              <p14:xfrm>
                <a:off x="2514597" y="5124765"/>
                <a:ext cx="97920" cy="105480"/>
              </p14:xfrm>
            </p:contentPart>
          </mc:Choice>
          <mc:Fallback>
            <p:pic>
              <p:nvPicPr>
                <p:cNvPr id="227" name="Freihand 226">
                  <a:extLst>
                    <a:ext uri="{FF2B5EF4-FFF2-40B4-BE49-F238E27FC236}">
                      <a16:creationId xmlns:a16="http://schemas.microsoft.com/office/drawing/2014/main" id="{920E76EE-056A-4925-B6D8-AAE535BF2413}"/>
                    </a:ext>
                  </a:extLst>
                </p:cNvPr>
                <p:cNvPicPr/>
                <p:nvPr/>
              </p:nvPicPr>
              <p:blipFill>
                <a:blip r:embed="rId388"/>
                <a:stretch>
                  <a:fillRect/>
                </a:stretch>
              </p:blipFill>
              <p:spPr>
                <a:xfrm>
                  <a:off x="2510277" y="5120445"/>
                  <a:ext cx="106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0" name="Freihand 249">
                  <a:extLst>
                    <a:ext uri="{FF2B5EF4-FFF2-40B4-BE49-F238E27FC236}">
                      <a16:creationId xmlns:a16="http://schemas.microsoft.com/office/drawing/2014/main" id="{F02EA1F8-4FB2-45B8-9C33-047737627F15}"/>
                    </a:ext>
                  </a:extLst>
                </p14:cNvPr>
                <p14:cNvContentPartPr/>
                <p14:nvPr/>
              </p14:nvContentPartPr>
              <p14:xfrm>
                <a:off x="759237" y="5341125"/>
                <a:ext cx="2190240" cy="188280"/>
              </p14:xfrm>
            </p:contentPart>
          </mc:Choice>
          <mc:Fallback>
            <p:pic>
              <p:nvPicPr>
                <p:cNvPr id="250" name="Freihand 249">
                  <a:extLst>
                    <a:ext uri="{FF2B5EF4-FFF2-40B4-BE49-F238E27FC236}">
                      <a16:creationId xmlns:a16="http://schemas.microsoft.com/office/drawing/2014/main" id="{F02EA1F8-4FB2-45B8-9C33-047737627F15}"/>
                    </a:ext>
                  </a:extLst>
                </p:cNvPr>
                <p:cNvPicPr/>
                <p:nvPr/>
              </p:nvPicPr>
              <p:blipFill>
                <a:blip r:embed="rId390"/>
                <a:stretch>
                  <a:fillRect/>
                </a:stretch>
              </p:blipFill>
              <p:spPr>
                <a:xfrm>
                  <a:off x="754917" y="5336805"/>
                  <a:ext cx="21988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0" name="Freihand 229">
                  <a:extLst>
                    <a:ext uri="{FF2B5EF4-FFF2-40B4-BE49-F238E27FC236}">
                      <a16:creationId xmlns:a16="http://schemas.microsoft.com/office/drawing/2014/main" id="{EB8216AF-74AC-4A5B-8ECA-C1996814E4AB}"/>
                    </a:ext>
                  </a:extLst>
                </p14:cNvPr>
                <p14:cNvContentPartPr/>
                <p14:nvPr/>
              </p14:nvContentPartPr>
              <p14:xfrm>
                <a:off x="4691517" y="5366685"/>
                <a:ext cx="106200" cy="220680"/>
              </p14:xfrm>
            </p:contentPart>
          </mc:Choice>
          <mc:Fallback>
            <p:pic>
              <p:nvPicPr>
                <p:cNvPr id="230" name="Freihand 229">
                  <a:extLst>
                    <a:ext uri="{FF2B5EF4-FFF2-40B4-BE49-F238E27FC236}">
                      <a16:creationId xmlns:a16="http://schemas.microsoft.com/office/drawing/2014/main" id="{EB8216AF-74AC-4A5B-8ECA-C1996814E4AB}"/>
                    </a:ext>
                  </a:extLst>
                </p:cNvPr>
                <p:cNvPicPr/>
                <p:nvPr/>
              </p:nvPicPr>
              <p:blipFill>
                <a:blip r:embed="rId392"/>
                <a:stretch>
                  <a:fillRect/>
                </a:stretch>
              </p:blipFill>
              <p:spPr>
                <a:xfrm>
                  <a:off x="4687197" y="5362365"/>
                  <a:ext cx="1148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1" name="Freihand 230">
                  <a:extLst>
                    <a:ext uri="{FF2B5EF4-FFF2-40B4-BE49-F238E27FC236}">
                      <a16:creationId xmlns:a16="http://schemas.microsoft.com/office/drawing/2014/main" id="{D8B57B41-ACCB-4FC2-8098-10A4D1875BCE}"/>
                    </a:ext>
                  </a:extLst>
                </p14:cNvPr>
                <p14:cNvContentPartPr/>
                <p14:nvPr/>
              </p14:nvContentPartPr>
              <p14:xfrm>
                <a:off x="4825077" y="5362365"/>
                <a:ext cx="168120" cy="90360"/>
              </p14:xfrm>
            </p:contentPart>
          </mc:Choice>
          <mc:Fallback>
            <p:pic>
              <p:nvPicPr>
                <p:cNvPr id="231" name="Freihand 230">
                  <a:extLst>
                    <a:ext uri="{FF2B5EF4-FFF2-40B4-BE49-F238E27FC236}">
                      <a16:creationId xmlns:a16="http://schemas.microsoft.com/office/drawing/2014/main" id="{D8B57B41-ACCB-4FC2-8098-10A4D1875BCE}"/>
                    </a:ext>
                  </a:extLst>
                </p:cNvPr>
                <p:cNvPicPr/>
                <p:nvPr/>
              </p:nvPicPr>
              <p:blipFill>
                <a:blip r:embed="rId394"/>
                <a:stretch>
                  <a:fillRect/>
                </a:stretch>
              </p:blipFill>
              <p:spPr>
                <a:xfrm>
                  <a:off x="4820757" y="5358045"/>
                  <a:ext cx="176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2" name="Freihand 231">
                  <a:extLst>
                    <a:ext uri="{FF2B5EF4-FFF2-40B4-BE49-F238E27FC236}">
                      <a16:creationId xmlns:a16="http://schemas.microsoft.com/office/drawing/2014/main" id="{2EC3BCE5-DE28-4F7C-9101-D977189996FD}"/>
                    </a:ext>
                  </a:extLst>
                </p14:cNvPr>
                <p14:cNvContentPartPr/>
                <p14:nvPr/>
              </p14:nvContentPartPr>
              <p14:xfrm>
                <a:off x="4973757" y="5308365"/>
                <a:ext cx="161640" cy="194760"/>
              </p14:xfrm>
            </p:contentPart>
          </mc:Choice>
          <mc:Fallback>
            <p:pic>
              <p:nvPicPr>
                <p:cNvPr id="232" name="Freihand 231">
                  <a:extLst>
                    <a:ext uri="{FF2B5EF4-FFF2-40B4-BE49-F238E27FC236}">
                      <a16:creationId xmlns:a16="http://schemas.microsoft.com/office/drawing/2014/main" id="{2EC3BCE5-DE28-4F7C-9101-D977189996FD}"/>
                    </a:ext>
                  </a:extLst>
                </p:cNvPr>
                <p:cNvPicPr/>
                <p:nvPr/>
              </p:nvPicPr>
              <p:blipFill>
                <a:blip r:embed="rId396"/>
                <a:stretch>
                  <a:fillRect/>
                </a:stretch>
              </p:blipFill>
              <p:spPr>
                <a:xfrm>
                  <a:off x="4969437" y="5304045"/>
                  <a:ext cx="170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3" name="Freihand 232">
                  <a:extLst>
                    <a:ext uri="{FF2B5EF4-FFF2-40B4-BE49-F238E27FC236}">
                      <a16:creationId xmlns:a16="http://schemas.microsoft.com/office/drawing/2014/main" id="{84D834FF-8D2D-41C1-9525-DD2664DEF5C1}"/>
                    </a:ext>
                  </a:extLst>
                </p14:cNvPr>
                <p14:cNvContentPartPr/>
                <p14:nvPr/>
              </p14:nvContentPartPr>
              <p14:xfrm>
                <a:off x="5104797" y="5368845"/>
                <a:ext cx="96480" cy="55080"/>
              </p14:xfrm>
            </p:contentPart>
          </mc:Choice>
          <mc:Fallback>
            <p:pic>
              <p:nvPicPr>
                <p:cNvPr id="233" name="Freihand 232">
                  <a:extLst>
                    <a:ext uri="{FF2B5EF4-FFF2-40B4-BE49-F238E27FC236}">
                      <a16:creationId xmlns:a16="http://schemas.microsoft.com/office/drawing/2014/main" id="{84D834FF-8D2D-41C1-9525-DD2664DEF5C1}"/>
                    </a:ext>
                  </a:extLst>
                </p:cNvPr>
                <p:cNvPicPr/>
                <p:nvPr/>
              </p:nvPicPr>
              <p:blipFill>
                <a:blip r:embed="rId398"/>
                <a:stretch>
                  <a:fillRect/>
                </a:stretch>
              </p:blipFill>
              <p:spPr>
                <a:xfrm>
                  <a:off x="5100477" y="5364525"/>
                  <a:ext cx="105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4" name="Freihand 233">
                  <a:extLst>
                    <a:ext uri="{FF2B5EF4-FFF2-40B4-BE49-F238E27FC236}">
                      <a16:creationId xmlns:a16="http://schemas.microsoft.com/office/drawing/2014/main" id="{AB672BCB-FC79-44F6-9CAF-5EF4CFD13851}"/>
                    </a:ext>
                  </a:extLst>
                </p14:cNvPr>
                <p14:cNvContentPartPr/>
                <p14:nvPr/>
              </p14:nvContentPartPr>
              <p14:xfrm>
                <a:off x="5181117" y="5269485"/>
                <a:ext cx="95040" cy="176760"/>
              </p14:xfrm>
            </p:contentPart>
          </mc:Choice>
          <mc:Fallback>
            <p:pic>
              <p:nvPicPr>
                <p:cNvPr id="234" name="Freihand 233">
                  <a:extLst>
                    <a:ext uri="{FF2B5EF4-FFF2-40B4-BE49-F238E27FC236}">
                      <a16:creationId xmlns:a16="http://schemas.microsoft.com/office/drawing/2014/main" id="{AB672BCB-FC79-44F6-9CAF-5EF4CFD13851}"/>
                    </a:ext>
                  </a:extLst>
                </p:cNvPr>
                <p:cNvPicPr/>
                <p:nvPr/>
              </p:nvPicPr>
              <p:blipFill>
                <a:blip r:embed="rId400"/>
                <a:stretch>
                  <a:fillRect/>
                </a:stretch>
              </p:blipFill>
              <p:spPr>
                <a:xfrm>
                  <a:off x="5176797" y="5265165"/>
                  <a:ext cx="1036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6" name="Freihand 235">
                  <a:extLst>
                    <a:ext uri="{FF2B5EF4-FFF2-40B4-BE49-F238E27FC236}">
                      <a16:creationId xmlns:a16="http://schemas.microsoft.com/office/drawing/2014/main" id="{68D80003-C78D-4202-B272-A719331C18D0}"/>
                    </a:ext>
                  </a:extLst>
                </p14:cNvPr>
                <p14:cNvContentPartPr/>
                <p14:nvPr/>
              </p14:nvContentPartPr>
              <p14:xfrm>
                <a:off x="5378397" y="5365605"/>
                <a:ext cx="124560" cy="71280"/>
              </p14:xfrm>
            </p:contentPart>
          </mc:Choice>
          <mc:Fallback>
            <p:pic>
              <p:nvPicPr>
                <p:cNvPr id="236" name="Freihand 235">
                  <a:extLst>
                    <a:ext uri="{FF2B5EF4-FFF2-40B4-BE49-F238E27FC236}">
                      <a16:creationId xmlns:a16="http://schemas.microsoft.com/office/drawing/2014/main" id="{68D80003-C78D-4202-B272-A719331C18D0}"/>
                    </a:ext>
                  </a:extLst>
                </p:cNvPr>
                <p:cNvPicPr/>
                <p:nvPr/>
              </p:nvPicPr>
              <p:blipFill>
                <a:blip r:embed="rId402"/>
                <a:stretch>
                  <a:fillRect/>
                </a:stretch>
              </p:blipFill>
              <p:spPr>
                <a:xfrm>
                  <a:off x="5374077" y="5361285"/>
                  <a:ext cx="133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7" name="Freihand 236">
                  <a:extLst>
                    <a:ext uri="{FF2B5EF4-FFF2-40B4-BE49-F238E27FC236}">
                      <a16:creationId xmlns:a16="http://schemas.microsoft.com/office/drawing/2014/main" id="{76BC62CD-50B7-43F7-8692-FD0F060CAB62}"/>
                    </a:ext>
                  </a:extLst>
                </p14:cNvPr>
                <p14:cNvContentPartPr/>
                <p14:nvPr/>
              </p14:nvContentPartPr>
              <p14:xfrm>
                <a:off x="5506557" y="5384325"/>
                <a:ext cx="188640" cy="46440"/>
              </p14:xfrm>
            </p:contentPart>
          </mc:Choice>
          <mc:Fallback>
            <p:pic>
              <p:nvPicPr>
                <p:cNvPr id="237" name="Freihand 236">
                  <a:extLst>
                    <a:ext uri="{FF2B5EF4-FFF2-40B4-BE49-F238E27FC236}">
                      <a16:creationId xmlns:a16="http://schemas.microsoft.com/office/drawing/2014/main" id="{76BC62CD-50B7-43F7-8692-FD0F060CAB62}"/>
                    </a:ext>
                  </a:extLst>
                </p:cNvPr>
                <p:cNvPicPr/>
                <p:nvPr/>
              </p:nvPicPr>
              <p:blipFill>
                <a:blip r:embed="rId404"/>
                <a:stretch>
                  <a:fillRect/>
                </a:stretch>
              </p:blipFill>
              <p:spPr>
                <a:xfrm>
                  <a:off x="5502237" y="5380005"/>
                  <a:ext cx="197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8" name="Freihand 237">
                  <a:extLst>
                    <a:ext uri="{FF2B5EF4-FFF2-40B4-BE49-F238E27FC236}">
                      <a16:creationId xmlns:a16="http://schemas.microsoft.com/office/drawing/2014/main" id="{4F8CDFCE-DC40-4C68-9F8C-607BB361B48C}"/>
                    </a:ext>
                  </a:extLst>
                </p14:cNvPr>
                <p14:cNvContentPartPr/>
                <p14:nvPr/>
              </p14:nvContentPartPr>
              <p14:xfrm>
                <a:off x="5705997" y="5358405"/>
                <a:ext cx="73440" cy="203040"/>
              </p14:xfrm>
            </p:contentPart>
          </mc:Choice>
          <mc:Fallback>
            <p:pic>
              <p:nvPicPr>
                <p:cNvPr id="238" name="Freihand 237">
                  <a:extLst>
                    <a:ext uri="{FF2B5EF4-FFF2-40B4-BE49-F238E27FC236}">
                      <a16:creationId xmlns:a16="http://schemas.microsoft.com/office/drawing/2014/main" id="{4F8CDFCE-DC40-4C68-9F8C-607BB361B48C}"/>
                    </a:ext>
                  </a:extLst>
                </p:cNvPr>
                <p:cNvPicPr/>
                <p:nvPr/>
              </p:nvPicPr>
              <p:blipFill>
                <a:blip r:embed="rId406"/>
                <a:stretch>
                  <a:fillRect/>
                </a:stretch>
              </p:blipFill>
              <p:spPr>
                <a:xfrm>
                  <a:off x="5701677" y="5354085"/>
                  <a:ext cx="82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9" name="Freihand 238">
                  <a:extLst>
                    <a:ext uri="{FF2B5EF4-FFF2-40B4-BE49-F238E27FC236}">
                      <a16:creationId xmlns:a16="http://schemas.microsoft.com/office/drawing/2014/main" id="{A0607AC1-295E-4593-9C8B-8F7F13651DF5}"/>
                    </a:ext>
                  </a:extLst>
                </p14:cNvPr>
                <p14:cNvContentPartPr/>
                <p14:nvPr/>
              </p14:nvContentPartPr>
              <p14:xfrm>
                <a:off x="5830557" y="5286045"/>
                <a:ext cx="45360" cy="159480"/>
              </p14:xfrm>
            </p:contentPart>
          </mc:Choice>
          <mc:Fallback>
            <p:pic>
              <p:nvPicPr>
                <p:cNvPr id="239" name="Freihand 238">
                  <a:extLst>
                    <a:ext uri="{FF2B5EF4-FFF2-40B4-BE49-F238E27FC236}">
                      <a16:creationId xmlns:a16="http://schemas.microsoft.com/office/drawing/2014/main" id="{A0607AC1-295E-4593-9C8B-8F7F13651DF5}"/>
                    </a:ext>
                  </a:extLst>
                </p:cNvPr>
                <p:cNvPicPr/>
                <p:nvPr/>
              </p:nvPicPr>
              <p:blipFill>
                <a:blip r:embed="rId408"/>
                <a:stretch>
                  <a:fillRect/>
                </a:stretch>
              </p:blipFill>
              <p:spPr>
                <a:xfrm>
                  <a:off x="5826237" y="5281725"/>
                  <a:ext cx="54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0" name="Freihand 239">
                  <a:extLst>
                    <a:ext uri="{FF2B5EF4-FFF2-40B4-BE49-F238E27FC236}">
                      <a16:creationId xmlns:a16="http://schemas.microsoft.com/office/drawing/2014/main" id="{A4E146D0-536A-4972-8942-9B1BF6B367FB}"/>
                    </a:ext>
                  </a:extLst>
                </p14:cNvPr>
                <p14:cNvContentPartPr/>
                <p14:nvPr/>
              </p14:nvContentPartPr>
              <p14:xfrm>
                <a:off x="5857557" y="5348685"/>
                <a:ext cx="291240" cy="85320"/>
              </p14:xfrm>
            </p:contentPart>
          </mc:Choice>
          <mc:Fallback>
            <p:pic>
              <p:nvPicPr>
                <p:cNvPr id="240" name="Freihand 239">
                  <a:extLst>
                    <a:ext uri="{FF2B5EF4-FFF2-40B4-BE49-F238E27FC236}">
                      <a16:creationId xmlns:a16="http://schemas.microsoft.com/office/drawing/2014/main" id="{A4E146D0-536A-4972-8942-9B1BF6B367FB}"/>
                    </a:ext>
                  </a:extLst>
                </p:cNvPr>
                <p:cNvPicPr/>
                <p:nvPr/>
              </p:nvPicPr>
              <p:blipFill>
                <a:blip r:embed="rId410"/>
                <a:stretch>
                  <a:fillRect/>
                </a:stretch>
              </p:blipFill>
              <p:spPr>
                <a:xfrm>
                  <a:off x="5853237" y="5344365"/>
                  <a:ext cx="299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1" name="Freihand 240">
                  <a:extLst>
                    <a:ext uri="{FF2B5EF4-FFF2-40B4-BE49-F238E27FC236}">
                      <a16:creationId xmlns:a16="http://schemas.microsoft.com/office/drawing/2014/main" id="{159CAF43-EA69-4FE9-BC3C-374111071408}"/>
                    </a:ext>
                  </a:extLst>
                </p14:cNvPr>
                <p14:cNvContentPartPr/>
                <p14:nvPr/>
              </p14:nvContentPartPr>
              <p14:xfrm>
                <a:off x="6194877" y="5311245"/>
                <a:ext cx="280800" cy="147960"/>
              </p14:xfrm>
            </p:contentPart>
          </mc:Choice>
          <mc:Fallback>
            <p:pic>
              <p:nvPicPr>
                <p:cNvPr id="241" name="Freihand 240">
                  <a:extLst>
                    <a:ext uri="{FF2B5EF4-FFF2-40B4-BE49-F238E27FC236}">
                      <a16:creationId xmlns:a16="http://schemas.microsoft.com/office/drawing/2014/main" id="{159CAF43-EA69-4FE9-BC3C-374111071408}"/>
                    </a:ext>
                  </a:extLst>
                </p:cNvPr>
                <p:cNvPicPr/>
                <p:nvPr/>
              </p:nvPicPr>
              <p:blipFill>
                <a:blip r:embed="rId412"/>
                <a:stretch>
                  <a:fillRect/>
                </a:stretch>
              </p:blipFill>
              <p:spPr>
                <a:xfrm>
                  <a:off x="6190557" y="5306925"/>
                  <a:ext cx="289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2" name="Freihand 251">
                  <a:extLst>
                    <a:ext uri="{FF2B5EF4-FFF2-40B4-BE49-F238E27FC236}">
                      <a16:creationId xmlns:a16="http://schemas.microsoft.com/office/drawing/2014/main" id="{475B0594-5B0A-47BD-8F5B-FCC625A12CC7}"/>
                    </a:ext>
                  </a:extLst>
                </p14:cNvPr>
                <p14:cNvContentPartPr/>
                <p14:nvPr/>
              </p14:nvContentPartPr>
              <p14:xfrm>
                <a:off x="4730037" y="5497725"/>
                <a:ext cx="2099160" cy="88200"/>
              </p14:xfrm>
            </p:contentPart>
          </mc:Choice>
          <mc:Fallback>
            <p:pic>
              <p:nvPicPr>
                <p:cNvPr id="252" name="Freihand 251">
                  <a:extLst>
                    <a:ext uri="{FF2B5EF4-FFF2-40B4-BE49-F238E27FC236}">
                      <a16:creationId xmlns:a16="http://schemas.microsoft.com/office/drawing/2014/main" id="{475B0594-5B0A-47BD-8F5B-FCC625A12CC7}"/>
                    </a:ext>
                  </a:extLst>
                </p:cNvPr>
                <p:cNvPicPr/>
                <p:nvPr/>
              </p:nvPicPr>
              <p:blipFill>
                <a:blip r:embed="rId414"/>
                <a:stretch>
                  <a:fillRect/>
                </a:stretch>
              </p:blipFill>
              <p:spPr>
                <a:xfrm>
                  <a:off x="4725717" y="5493405"/>
                  <a:ext cx="2107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4" name="Freihand 253">
                  <a:extLst>
                    <a:ext uri="{FF2B5EF4-FFF2-40B4-BE49-F238E27FC236}">
                      <a16:creationId xmlns:a16="http://schemas.microsoft.com/office/drawing/2014/main" id="{A1871D48-3198-4B13-807B-B8C49A1BFD28}"/>
                    </a:ext>
                  </a:extLst>
                </p14:cNvPr>
                <p14:cNvContentPartPr/>
                <p14:nvPr/>
              </p14:nvContentPartPr>
              <p14:xfrm>
                <a:off x="3169797" y="5313405"/>
                <a:ext cx="177120" cy="68400"/>
              </p14:xfrm>
            </p:contentPart>
          </mc:Choice>
          <mc:Fallback>
            <p:pic>
              <p:nvPicPr>
                <p:cNvPr id="254" name="Freihand 253">
                  <a:extLst>
                    <a:ext uri="{FF2B5EF4-FFF2-40B4-BE49-F238E27FC236}">
                      <a16:creationId xmlns:a16="http://schemas.microsoft.com/office/drawing/2014/main" id="{A1871D48-3198-4B13-807B-B8C49A1BFD28}"/>
                    </a:ext>
                  </a:extLst>
                </p:cNvPr>
                <p:cNvPicPr/>
                <p:nvPr/>
              </p:nvPicPr>
              <p:blipFill>
                <a:blip r:embed="rId416"/>
                <a:stretch>
                  <a:fillRect/>
                </a:stretch>
              </p:blipFill>
              <p:spPr>
                <a:xfrm>
                  <a:off x="3165477" y="5309085"/>
                  <a:ext cx="185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5" name="Freihand 254">
                  <a:extLst>
                    <a:ext uri="{FF2B5EF4-FFF2-40B4-BE49-F238E27FC236}">
                      <a16:creationId xmlns:a16="http://schemas.microsoft.com/office/drawing/2014/main" id="{82BBA863-DDA4-4F0C-AAE7-A43FCA9F5647}"/>
                    </a:ext>
                  </a:extLst>
                </p14:cNvPr>
                <p14:cNvContentPartPr/>
                <p14:nvPr/>
              </p14:nvContentPartPr>
              <p14:xfrm>
                <a:off x="3337917" y="5256525"/>
                <a:ext cx="360" cy="360"/>
              </p14:xfrm>
            </p:contentPart>
          </mc:Choice>
          <mc:Fallback>
            <p:pic>
              <p:nvPicPr>
                <p:cNvPr id="255" name="Freihand 254">
                  <a:extLst>
                    <a:ext uri="{FF2B5EF4-FFF2-40B4-BE49-F238E27FC236}">
                      <a16:creationId xmlns:a16="http://schemas.microsoft.com/office/drawing/2014/main" id="{82BBA863-DDA4-4F0C-AAE7-A43FCA9F5647}"/>
                    </a:ext>
                  </a:extLst>
                </p:cNvPr>
                <p:cNvPicPr/>
                <p:nvPr/>
              </p:nvPicPr>
              <p:blipFill>
                <a:blip r:embed="rId77"/>
                <a:stretch>
                  <a:fillRect/>
                </a:stretch>
              </p:blipFill>
              <p:spPr>
                <a:xfrm>
                  <a:off x="3333597" y="52522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6" name="Freihand 255">
                  <a:extLst>
                    <a:ext uri="{FF2B5EF4-FFF2-40B4-BE49-F238E27FC236}">
                      <a16:creationId xmlns:a16="http://schemas.microsoft.com/office/drawing/2014/main" id="{DE472CE3-B2B4-4619-AABB-6415263585E2}"/>
                    </a:ext>
                  </a:extLst>
                </p14:cNvPr>
                <p14:cNvContentPartPr/>
                <p14:nvPr/>
              </p14:nvContentPartPr>
              <p14:xfrm>
                <a:off x="3467157" y="5207205"/>
                <a:ext cx="79560" cy="175680"/>
              </p14:xfrm>
            </p:contentPart>
          </mc:Choice>
          <mc:Fallback>
            <p:pic>
              <p:nvPicPr>
                <p:cNvPr id="256" name="Freihand 255">
                  <a:extLst>
                    <a:ext uri="{FF2B5EF4-FFF2-40B4-BE49-F238E27FC236}">
                      <a16:creationId xmlns:a16="http://schemas.microsoft.com/office/drawing/2014/main" id="{DE472CE3-B2B4-4619-AABB-6415263585E2}"/>
                    </a:ext>
                  </a:extLst>
                </p:cNvPr>
                <p:cNvPicPr/>
                <p:nvPr/>
              </p:nvPicPr>
              <p:blipFill>
                <a:blip r:embed="rId419"/>
                <a:stretch>
                  <a:fillRect/>
                </a:stretch>
              </p:blipFill>
              <p:spPr>
                <a:xfrm>
                  <a:off x="3462837" y="5202885"/>
                  <a:ext cx="882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7" name="Freihand 256">
                  <a:extLst>
                    <a:ext uri="{FF2B5EF4-FFF2-40B4-BE49-F238E27FC236}">
                      <a16:creationId xmlns:a16="http://schemas.microsoft.com/office/drawing/2014/main" id="{1341061E-AA90-453A-9EDD-639E06AE1637}"/>
                    </a:ext>
                  </a:extLst>
                </p14:cNvPr>
                <p14:cNvContentPartPr/>
                <p14:nvPr/>
              </p14:nvContentPartPr>
              <p14:xfrm>
                <a:off x="3547437" y="5276325"/>
                <a:ext cx="103680" cy="81360"/>
              </p14:xfrm>
            </p:contentPart>
          </mc:Choice>
          <mc:Fallback>
            <p:pic>
              <p:nvPicPr>
                <p:cNvPr id="257" name="Freihand 256">
                  <a:extLst>
                    <a:ext uri="{FF2B5EF4-FFF2-40B4-BE49-F238E27FC236}">
                      <a16:creationId xmlns:a16="http://schemas.microsoft.com/office/drawing/2014/main" id="{1341061E-AA90-453A-9EDD-639E06AE1637}"/>
                    </a:ext>
                  </a:extLst>
                </p:cNvPr>
                <p:cNvPicPr/>
                <p:nvPr/>
              </p:nvPicPr>
              <p:blipFill>
                <a:blip r:embed="rId421"/>
                <a:stretch>
                  <a:fillRect/>
                </a:stretch>
              </p:blipFill>
              <p:spPr>
                <a:xfrm>
                  <a:off x="3543117" y="5272005"/>
                  <a:ext cx="112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8" name="Freihand 257">
                  <a:extLst>
                    <a:ext uri="{FF2B5EF4-FFF2-40B4-BE49-F238E27FC236}">
                      <a16:creationId xmlns:a16="http://schemas.microsoft.com/office/drawing/2014/main" id="{FC89259D-7331-43BE-8966-2167CC3E48E8}"/>
                    </a:ext>
                  </a:extLst>
                </p14:cNvPr>
                <p14:cNvContentPartPr/>
                <p14:nvPr/>
              </p14:nvContentPartPr>
              <p14:xfrm>
                <a:off x="3683517" y="5212245"/>
                <a:ext cx="330840" cy="159120"/>
              </p14:xfrm>
            </p:contentPart>
          </mc:Choice>
          <mc:Fallback>
            <p:pic>
              <p:nvPicPr>
                <p:cNvPr id="258" name="Freihand 257">
                  <a:extLst>
                    <a:ext uri="{FF2B5EF4-FFF2-40B4-BE49-F238E27FC236}">
                      <a16:creationId xmlns:a16="http://schemas.microsoft.com/office/drawing/2014/main" id="{FC89259D-7331-43BE-8966-2167CC3E48E8}"/>
                    </a:ext>
                  </a:extLst>
                </p:cNvPr>
                <p:cNvPicPr/>
                <p:nvPr/>
              </p:nvPicPr>
              <p:blipFill>
                <a:blip r:embed="rId423"/>
                <a:stretch>
                  <a:fillRect/>
                </a:stretch>
              </p:blipFill>
              <p:spPr>
                <a:xfrm>
                  <a:off x="3679197" y="5207925"/>
                  <a:ext cx="339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9" name="Freihand 258">
                  <a:extLst>
                    <a:ext uri="{FF2B5EF4-FFF2-40B4-BE49-F238E27FC236}">
                      <a16:creationId xmlns:a16="http://schemas.microsoft.com/office/drawing/2014/main" id="{3C764589-F127-417B-A5DB-7006BFD83CEB}"/>
                    </a:ext>
                  </a:extLst>
                </p14:cNvPr>
                <p14:cNvContentPartPr/>
                <p14:nvPr/>
              </p14:nvContentPartPr>
              <p14:xfrm>
                <a:off x="4024077" y="5305125"/>
                <a:ext cx="92520" cy="65880"/>
              </p14:xfrm>
            </p:contentPart>
          </mc:Choice>
          <mc:Fallback>
            <p:pic>
              <p:nvPicPr>
                <p:cNvPr id="259" name="Freihand 258">
                  <a:extLst>
                    <a:ext uri="{FF2B5EF4-FFF2-40B4-BE49-F238E27FC236}">
                      <a16:creationId xmlns:a16="http://schemas.microsoft.com/office/drawing/2014/main" id="{3C764589-F127-417B-A5DB-7006BFD83CEB}"/>
                    </a:ext>
                  </a:extLst>
                </p:cNvPr>
                <p:cNvPicPr/>
                <p:nvPr/>
              </p:nvPicPr>
              <p:blipFill>
                <a:blip r:embed="rId425"/>
                <a:stretch>
                  <a:fillRect/>
                </a:stretch>
              </p:blipFill>
              <p:spPr>
                <a:xfrm>
                  <a:off x="4019757" y="5300805"/>
                  <a:ext cx="101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1" name="Freihand 260">
                  <a:extLst>
                    <a:ext uri="{FF2B5EF4-FFF2-40B4-BE49-F238E27FC236}">
                      <a16:creationId xmlns:a16="http://schemas.microsoft.com/office/drawing/2014/main" id="{2A88F7DF-03A8-4CC8-93C2-755A1A6A4E24}"/>
                    </a:ext>
                  </a:extLst>
                </p14:cNvPr>
                <p14:cNvContentPartPr/>
                <p14:nvPr/>
              </p14:nvContentPartPr>
              <p14:xfrm>
                <a:off x="4028397" y="5283885"/>
                <a:ext cx="120960" cy="85680"/>
              </p14:xfrm>
            </p:contentPart>
          </mc:Choice>
          <mc:Fallback>
            <p:pic>
              <p:nvPicPr>
                <p:cNvPr id="261" name="Freihand 260">
                  <a:extLst>
                    <a:ext uri="{FF2B5EF4-FFF2-40B4-BE49-F238E27FC236}">
                      <a16:creationId xmlns:a16="http://schemas.microsoft.com/office/drawing/2014/main" id="{2A88F7DF-03A8-4CC8-93C2-755A1A6A4E24}"/>
                    </a:ext>
                  </a:extLst>
                </p:cNvPr>
                <p:cNvPicPr/>
                <p:nvPr/>
              </p:nvPicPr>
              <p:blipFill>
                <a:blip r:embed="rId427"/>
                <a:stretch>
                  <a:fillRect/>
                </a:stretch>
              </p:blipFill>
              <p:spPr>
                <a:xfrm>
                  <a:off x="4024077" y="5279565"/>
                  <a:ext cx="129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2" name="Freihand 261">
                  <a:extLst>
                    <a:ext uri="{FF2B5EF4-FFF2-40B4-BE49-F238E27FC236}">
                      <a16:creationId xmlns:a16="http://schemas.microsoft.com/office/drawing/2014/main" id="{63B6E3C3-743C-4DC6-B32D-4F1F3E80338D}"/>
                    </a:ext>
                  </a:extLst>
                </p14:cNvPr>
                <p14:cNvContentPartPr/>
                <p14:nvPr/>
              </p14:nvContentPartPr>
              <p14:xfrm>
                <a:off x="4138917" y="5303325"/>
                <a:ext cx="73800" cy="82440"/>
              </p14:xfrm>
            </p:contentPart>
          </mc:Choice>
          <mc:Fallback>
            <p:pic>
              <p:nvPicPr>
                <p:cNvPr id="262" name="Freihand 261">
                  <a:extLst>
                    <a:ext uri="{FF2B5EF4-FFF2-40B4-BE49-F238E27FC236}">
                      <a16:creationId xmlns:a16="http://schemas.microsoft.com/office/drawing/2014/main" id="{63B6E3C3-743C-4DC6-B32D-4F1F3E80338D}"/>
                    </a:ext>
                  </a:extLst>
                </p:cNvPr>
                <p:cNvPicPr/>
                <p:nvPr/>
              </p:nvPicPr>
              <p:blipFill>
                <a:blip r:embed="rId429"/>
                <a:stretch>
                  <a:fillRect/>
                </a:stretch>
              </p:blipFill>
              <p:spPr>
                <a:xfrm>
                  <a:off x="4134597" y="5299005"/>
                  <a:ext cx="82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4" name="Freihand 263">
                  <a:extLst>
                    <a:ext uri="{FF2B5EF4-FFF2-40B4-BE49-F238E27FC236}">
                      <a16:creationId xmlns:a16="http://schemas.microsoft.com/office/drawing/2014/main" id="{3D481511-7C79-4BBB-8FD3-5C9150B01CDD}"/>
                    </a:ext>
                  </a:extLst>
                </p14:cNvPr>
                <p14:cNvContentPartPr/>
                <p14:nvPr/>
              </p14:nvContentPartPr>
              <p14:xfrm>
                <a:off x="4354557" y="5374965"/>
                <a:ext cx="192600" cy="10440"/>
              </p14:xfrm>
            </p:contentPart>
          </mc:Choice>
          <mc:Fallback>
            <p:pic>
              <p:nvPicPr>
                <p:cNvPr id="264" name="Freihand 263">
                  <a:extLst>
                    <a:ext uri="{FF2B5EF4-FFF2-40B4-BE49-F238E27FC236}">
                      <a16:creationId xmlns:a16="http://schemas.microsoft.com/office/drawing/2014/main" id="{3D481511-7C79-4BBB-8FD3-5C9150B01CDD}"/>
                    </a:ext>
                  </a:extLst>
                </p:cNvPr>
                <p:cNvPicPr/>
                <p:nvPr/>
              </p:nvPicPr>
              <p:blipFill>
                <a:blip r:embed="rId431"/>
                <a:stretch>
                  <a:fillRect/>
                </a:stretch>
              </p:blipFill>
              <p:spPr>
                <a:xfrm>
                  <a:off x="4350237" y="5370645"/>
                  <a:ext cx="201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5" name="Freihand 264">
                  <a:extLst>
                    <a:ext uri="{FF2B5EF4-FFF2-40B4-BE49-F238E27FC236}">
                      <a16:creationId xmlns:a16="http://schemas.microsoft.com/office/drawing/2014/main" id="{D4B8FD99-E5C2-4C8B-B374-369806A83FD0}"/>
                    </a:ext>
                  </a:extLst>
                </p14:cNvPr>
                <p14:cNvContentPartPr/>
                <p14:nvPr/>
              </p14:nvContentPartPr>
              <p14:xfrm>
                <a:off x="4458597" y="5324205"/>
                <a:ext cx="145080" cy="137880"/>
              </p14:xfrm>
            </p:contentPart>
          </mc:Choice>
          <mc:Fallback>
            <p:pic>
              <p:nvPicPr>
                <p:cNvPr id="265" name="Freihand 264">
                  <a:extLst>
                    <a:ext uri="{FF2B5EF4-FFF2-40B4-BE49-F238E27FC236}">
                      <a16:creationId xmlns:a16="http://schemas.microsoft.com/office/drawing/2014/main" id="{D4B8FD99-E5C2-4C8B-B374-369806A83FD0}"/>
                    </a:ext>
                  </a:extLst>
                </p:cNvPr>
                <p:cNvPicPr/>
                <p:nvPr/>
              </p:nvPicPr>
              <p:blipFill>
                <a:blip r:embed="rId433"/>
                <a:stretch>
                  <a:fillRect/>
                </a:stretch>
              </p:blipFill>
              <p:spPr>
                <a:xfrm>
                  <a:off x="4454277" y="5319885"/>
                  <a:ext cx="153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6" name="Freihand 265">
                  <a:extLst>
                    <a:ext uri="{FF2B5EF4-FFF2-40B4-BE49-F238E27FC236}">
                      <a16:creationId xmlns:a16="http://schemas.microsoft.com/office/drawing/2014/main" id="{4DFDCF2C-AC88-4DFF-A1C7-BE0E948C5592}"/>
                    </a:ext>
                  </a:extLst>
                </p14:cNvPr>
                <p14:cNvContentPartPr/>
                <p14:nvPr/>
              </p14:nvContentPartPr>
              <p14:xfrm>
                <a:off x="2778477" y="5289285"/>
                <a:ext cx="249120" cy="13320"/>
              </p14:xfrm>
            </p:contentPart>
          </mc:Choice>
          <mc:Fallback>
            <p:pic>
              <p:nvPicPr>
                <p:cNvPr id="266" name="Freihand 265">
                  <a:extLst>
                    <a:ext uri="{FF2B5EF4-FFF2-40B4-BE49-F238E27FC236}">
                      <a16:creationId xmlns:a16="http://schemas.microsoft.com/office/drawing/2014/main" id="{4DFDCF2C-AC88-4DFF-A1C7-BE0E948C5592}"/>
                    </a:ext>
                  </a:extLst>
                </p:cNvPr>
                <p:cNvPicPr/>
                <p:nvPr/>
              </p:nvPicPr>
              <p:blipFill>
                <a:blip r:embed="rId435"/>
                <a:stretch>
                  <a:fillRect/>
                </a:stretch>
              </p:blipFill>
              <p:spPr>
                <a:xfrm>
                  <a:off x="2774157" y="5284965"/>
                  <a:ext cx="257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7" name="Freihand 266">
                  <a:extLst>
                    <a:ext uri="{FF2B5EF4-FFF2-40B4-BE49-F238E27FC236}">
                      <a16:creationId xmlns:a16="http://schemas.microsoft.com/office/drawing/2014/main" id="{E41B00BF-A06E-4E29-AA3C-9C21ECBEC96C}"/>
                    </a:ext>
                  </a:extLst>
                </p14:cNvPr>
                <p14:cNvContentPartPr/>
                <p14:nvPr/>
              </p14:nvContentPartPr>
              <p14:xfrm>
                <a:off x="2657157" y="5190645"/>
                <a:ext cx="327240" cy="194400"/>
              </p14:xfrm>
            </p:contentPart>
          </mc:Choice>
          <mc:Fallback>
            <p:pic>
              <p:nvPicPr>
                <p:cNvPr id="267" name="Freihand 266">
                  <a:extLst>
                    <a:ext uri="{FF2B5EF4-FFF2-40B4-BE49-F238E27FC236}">
                      <a16:creationId xmlns:a16="http://schemas.microsoft.com/office/drawing/2014/main" id="{E41B00BF-A06E-4E29-AA3C-9C21ECBEC96C}"/>
                    </a:ext>
                  </a:extLst>
                </p:cNvPr>
                <p:cNvPicPr/>
                <p:nvPr/>
              </p:nvPicPr>
              <p:blipFill>
                <a:blip r:embed="rId437"/>
                <a:stretch>
                  <a:fillRect/>
                </a:stretch>
              </p:blipFill>
              <p:spPr>
                <a:xfrm>
                  <a:off x="2652837" y="5186325"/>
                  <a:ext cx="335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9" name="Freihand 268">
                  <a:extLst>
                    <a:ext uri="{FF2B5EF4-FFF2-40B4-BE49-F238E27FC236}">
                      <a16:creationId xmlns:a16="http://schemas.microsoft.com/office/drawing/2014/main" id="{8580010F-1812-4E94-B2DE-5384250E832B}"/>
                    </a:ext>
                  </a:extLst>
                </p14:cNvPr>
                <p14:cNvContentPartPr/>
                <p14:nvPr/>
              </p14:nvContentPartPr>
              <p14:xfrm>
                <a:off x="3050997" y="5514285"/>
                <a:ext cx="1072800" cy="695160"/>
              </p14:xfrm>
            </p:contentPart>
          </mc:Choice>
          <mc:Fallback>
            <p:pic>
              <p:nvPicPr>
                <p:cNvPr id="269" name="Freihand 268">
                  <a:extLst>
                    <a:ext uri="{FF2B5EF4-FFF2-40B4-BE49-F238E27FC236}">
                      <a16:creationId xmlns:a16="http://schemas.microsoft.com/office/drawing/2014/main" id="{8580010F-1812-4E94-B2DE-5384250E832B}"/>
                    </a:ext>
                  </a:extLst>
                </p:cNvPr>
                <p:cNvPicPr/>
                <p:nvPr/>
              </p:nvPicPr>
              <p:blipFill>
                <a:blip r:embed="rId439"/>
                <a:stretch>
                  <a:fillRect/>
                </a:stretch>
              </p:blipFill>
              <p:spPr>
                <a:xfrm>
                  <a:off x="3046677" y="5509965"/>
                  <a:ext cx="1081440" cy="703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0" name="Freihand 269">
                  <a:extLst>
                    <a:ext uri="{FF2B5EF4-FFF2-40B4-BE49-F238E27FC236}">
                      <a16:creationId xmlns:a16="http://schemas.microsoft.com/office/drawing/2014/main" id="{9B0E75FE-1B26-4FF7-B083-4494C1CF2635}"/>
                    </a:ext>
                  </a:extLst>
                </p14:cNvPr>
                <p14:cNvContentPartPr/>
                <p14:nvPr/>
              </p14:nvContentPartPr>
              <p14:xfrm>
                <a:off x="3597837" y="3672165"/>
                <a:ext cx="6411240" cy="2163600"/>
              </p14:xfrm>
            </p:contentPart>
          </mc:Choice>
          <mc:Fallback>
            <p:pic>
              <p:nvPicPr>
                <p:cNvPr id="270" name="Freihand 269">
                  <a:extLst>
                    <a:ext uri="{FF2B5EF4-FFF2-40B4-BE49-F238E27FC236}">
                      <a16:creationId xmlns:a16="http://schemas.microsoft.com/office/drawing/2014/main" id="{9B0E75FE-1B26-4FF7-B083-4494C1CF2635}"/>
                    </a:ext>
                  </a:extLst>
                </p:cNvPr>
                <p:cNvPicPr/>
                <p:nvPr/>
              </p:nvPicPr>
              <p:blipFill>
                <a:blip r:embed="rId441"/>
                <a:stretch>
                  <a:fillRect/>
                </a:stretch>
              </p:blipFill>
              <p:spPr>
                <a:xfrm>
                  <a:off x="3593517" y="3667845"/>
                  <a:ext cx="6419880" cy="21722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1" name="Freihand 270">
                  <a:extLst>
                    <a:ext uri="{FF2B5EF4-FFF2-40B4-BE49-F238E27FC236}">
                      <a16:creationId xmlns:a16="http://schemas.microsoft.com/office/drawing/2014/main" id="{D2D9E6EB-6FB2-484D-9CEE-B2B7F4CE5FE7}"/>
                    </a:ext>
                  </a:extLst>
                </p14:cNvPr>
                <p14:cNvContentPartPr/>
                <p14:nvPr/>
              </p14:nvContentPartPr>
              <p14:xfrm>
                <a:off x="10135797" y="3214605"/>
                <a:ext cx="146160" cy="236880"/>
              </p14:xfrm>
            </p:contentPart>
          </mc:Choice>
          <mc:Fallback>
            <p:pic>
              <p:nvPicPr>
                <p:cNvPr id="271" name="Freihand 270">
                  <a:extLst>
                    <a:ext uri="{FF2B5EF4-FFF2-40B4-BE49-F238E27FC236}">
                      <a16:creationId xmlns:a16="http://schemas.microsoft.com/office/drawing/2014/main" id="{D2D9E6EB-6FB2-484D-9CEE-B2B7F4CE5FE7}"/>
                    </a:ext>
                  </a:extLst>
                </p:cNvPr>
                <p:cNvPicPr/>
                <p:nvPr/>
              </p:nvPicPr>
              <p:blipFill>
                <a:blip r:embed="rId443"/>
                <a:stretch>
                  <a:fillRect/>
                </a:stretch>
              </p:blipFill>
              <p:spPr>
                <a:xfrm>
                  <a:off x="10131477" y="3210285"/>
                  <a:ext cx="1548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2" name="Freihand 271">
                  <a:extLst>
                    <a:ext uri="{FF2B5EF4-FFF2-40B4-BE49-F238E27FC236}">
                      <a16:creationId xmlns:a16="http://schemas.microsoft.com/office/drawing/2014/main" id="{2E2929CB-CEAF-4280-B8E1-59DBD865846A}"/>
                    </a:ext>
                  </a:extLst>
                </p14:cNvPr>
                <p14:cNvContentPartPr/>
                <p14:nvPr/>
              </p14:nvContentPartPr>
              <p14:xfrm>
                <a:off x="10223997" y="3365805"/>
                <a:ext cx="102600" cy="29880"/>
              </p14:xfrm>
            </p:contentPart>
          </mc:Choice>
          <mc:Fallback>
            <p:pic>
              <p:nvPicPr>
                <p:cNvPr id="272" name="Freihand 271">
                  <a:extLst>
                    <a:ext uri="{FF2B5EF4-FFF2-40B4-BE49-F238E27FC236}">
                      <a16:creationId xmlns:a16="http://schemas.microsoft.com/office/drawing/2014/main" id="{2E2929CB-CEAF-4280-B8E1-59DBD865846A}"/>
                    </a:ext>
                  </a:extLst>
                </p:cNvPr>
                <p:cNvPicPr/>
                <p:nvPr/>
              </p:nvPicPr>
              <p:blipFill>
                <a:blip r:embed="rId445"/>
                <a:stretch>
                  <a:fillRect/>
                </a:stretch>
              </p:blipFill>
              <p:spPr>
                <a:xfrm>
                  <a:off x="10219677" y="3361485"/>
                  <a:ext cx="111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3" name="Freihand 272">
                  <a:extLst>
                    <a:ext uri="{FF2B5EF4-FFF2-40B4-BE49-F238E27FC236}">
                      <a16:creationId xmlns:a16="http://schemas.microsoft.com/office/drawing/2014/main" id="{253AC7AD-E0F0-4F52-870B-90FAE00A39D6}"/>
                    </a:ext>
                  </a:extLst>
                </p14:cNvPr>
                <p14:cNvContentPartPr/>
                <p14:nvPr/>
              </p14:nvContentPartPr>
              <p14:xfrm>
                <a:off x="10296717" y="3074565"/>
                <a:ext cx="162360" cy="178920"/>
              </p14:xfrm>
            </p:contentPart>
          </mc:Choice>
          <mc:Fallback>
            <p:pic>
              <p:nvPicPr>
                <p:cNvPr id="273" name="Freihand 272">
                  <a:extLst>
                    <a:ext uri="{FF2B5EF4-FFF2-40B4-BE49-F238E27FC236}">
                      <a16:creationId xmlns:a16="http://schemas.microsoft.com/office/drawing/2014/main" id="{253AC7AD-E0F0-4F52-870B-90FAE00A39D6}"/>
                    </a:ext>
                  </a:extLst>
                </p:cNvPr>
                <p:cNvPicPr/>
                <p:nvPr/>
              </p:nvPicPr>
              <p:blipFill>
                <a:blip r:embed="rId447"/>
                <a:stretch>
                  <a:fillRect/>
                </a:stretch>
              </p:blipFill>
              <p:spPr>
                <a:xfrm>
                  <a:off x="10292397" y="3070245"/>
                  <a:ext cx="1710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4" name="Freihand 273">
                  <a:extLst>
                    <a:ext uri="{FF2B5EF4-FFF2-40B4-BE49-F238E27FC236}">
                      <a16:creationId xmlns:a16="http://schemas.microsoft.com/office/drawing/2014/main" id="{0459DC4C-03A3-4EAE-9F24-05E2F8ADCC4E}"/>
                    </a:ext>
                  </a:extLst>
                </p14:cNvPr>
                <p14:cNvContentPartPr/>
                <p14:nvPr/>
              </p14:nvContentPartPr>
              <p14:xfrm>
                <a:off x="10534677" y="3080685"/>
                <a:ext cx="164160" cy="185040"/>
              </p14:xfrm>
            </p:contentPart>
          </mc:Choice>
          <mc:Fallback>
            <p:pic>
              <p:nvPicPr>
                <p:cNvPr id="274" name="Freihand 273">
                  <a:extLst>
                    <a:ext uri="{FF2B5EF4-FFF2-40B4-BE49-F238E27FC236}">
                      <a16:creationId xmlns:a16="http://schemas.microsoft.com/office/drawing/2014/main" id="{0459DC4C-03A3-4EAE-9F24-05E2F8ADCC4E}"/>
                    </a:ext>
                  </a:extLst>
                </p:cNvPr>
                <p:cNvPicPr/>
                <p:nvPr/>
              </p:nvPicPr>
              <p:blipFill>
                <a:blip r:embed="rId449"/>
                <a:stretch>
                  <a:fillRect/>
                </a:stretch>
              </p:blipFill>
              <p:spPr>
                <a:xfrm>
                  <a:off x="10530357" y="3076365"/>
                  <a:ext cx="172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5" name="Freihand 274">
                  <a:extLst>
                    <a:ext uri="{FF2B5EF4-FFF2-40B4-BE49-F238E27FC236}">
                      <a16:creationId xmlns:a16="http://schemas.microsoft.com/office/drawing/2014/main" id="{2936C67E-DD93-4556-B1E8-94A582ABBCDE}"/>
                    </a:ext>
                  </a:extLst>
                </p14:cNvPr>
                <p14:cNvContentPartPr/>
                <p14:nvPr/>
              </p14:nvContentPartPr>
              <p14:xfrm>
                <a:off x="10645197" y="2901765"/>
                <a:ext cx="85680" cy="133560"/>
              </p14:xfrm>
            </p:contentPart>
          </mc:Choice>
          <mc:Fallback>
            <p:pic>
              <p:nvPicPr>
                <p:cNvPr id="275" name="Freihand 274">
                  <a:extLst>
                    <a:ext uri="{FF2B5EF4-FFF2-40B4-BE49-F238E27FC236}">
                      <a16:creationId xmlns:a16="http://schemas.microsoft.com/office/drawing/2014/main" id="{2936C67E-DD93-4556-B1E8-94A582ABBCDE}"/>
                    </a:ext>
                  </a:extLst>
                </p:cNvPr>
                <p:cNvPicPr/>
                <p:nvPr/>
              </p:nvPicPr>
              <p:blipFill>
                <a:blip r:embed="rId451"/>
                <a:stretch>
                  <a:fillRect/>
                </a:stretch>
              </p:blipFill>
              <p:spPr>
                <a:xfrm>
                  <a:off x="10640877" y="2897445"/>
                  <a:ext cx="94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6" name="Freihand 275">
                  <a:extLst>
                    <a:ext uri="{FF2B5EF4-FFF2-40B4-BE49-F238E27FC236}">
                      <a16:creationId xmlns:a16="http://schemas.microsoft.com/office/drawing/2014/main" id="{0A16464F-5E0D-46E3-8D46-42B921B22A04}"/>
                    </a:ext>
                  </a:extLst>
                </p14:cNvPr>
                <p14:cNvContentPartPr/>
                <p14:nvPr/>
              </p14:nvContentPartPr>
              <p14:xfrm>
                <a:off x="10758237" y="2885925"/>
                <a:ext cx="73080" cy="44280"/>
              </p14:xfrm>
            </p:contentPart>
          </mc:Choice>
          <mc:Fallback>
            <p:pic>
              <p:nvPicPr>
                <p:cNvPr id="276" name="Freihand 275">
                  <a:extLst>
                    <a:ext uri="{FF2B5EF4-FFF2-40B4-BE49-F238E27FC236}">
                      <a16:creationId xmlns:a16="http://schemas.microsoft.com/office/drawing/2014/main" id="{0A16464F-5E0D-46E3-8D46-42B921B22A04}"/>
                    </a:ext>
                  </a:extLst>
                </p:cNvPr>
                <p:cNvPicPr/>
                <p:nvPr/>
              </p:nvPicPr>
              <p:blipFill>
                <a:blip r:embed="rId453"/>
                <a:stretch>
                  <a:fillRect/>
                </a:stretch>
              </p:blipFill>
              <p:spPr>
                <a:xfrm>
                  <a:off x="10753917" y="2881605"/>
                  <a:ext cx="81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7" name="Freihand 276">
                  <a:extLst>
                    <a:ext uri="{FF2B5EF4-FFF2-40B4-BE49-F238E27FC236}">
                      <a16:creationId xmlns:a16="http://schemas.microsoft.com/office/drawing/2014/main" id="{0B224C69-789C-4334-9ED6-63FD1BD2170B}"/>
                    </a:ext>
                  </a:extLst>
                </p14:cNvPr>
                <p14:cNvContentPartPr/>
                <p14:nvPr/>
              </p14:nvContentPartPr>
              <p14:xfrm>
                <a:off x="10856157" y="2767845"/>
                <a:ext cx="118800" cy="166680"/>
              </p14:xfrm>
            </p:contentPart>
          </mc:Choice>
          <mc:Fallback>
            <p:pic>
              <p:nvPicPr>
                <p:cNvPr id="277" name="Freihand 276">
                  <a:extLst>
                    <a:ext uri="{FF2B5EF4-FFF2-40B4-BE49-F238E27FC236}">
                      <a16:creationId xmlns:a16="http://schemas.microsoft.com/office/drawing/2014/main" id="{0B224C69-789C-4334-9ED6-63FD1BD2170B}"/>
                    </a:ext>
                  </a:extLst>
                </p:cNvPr>
                <p:cNvPicPr/>
                <p:nvPr/>
              </p:nvPicPr>
              <p:blipFill>
                <a:blip r:embed="rId455"/>
                <a:stretch>
                  <a:fillRect/>
                </a:stretch>
              </p:blipFill>
              <p:spPr>
                <a:xfrm>
                  <a:off x="10851837" y="2763525"/>
                  <a:ext cx="127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0" name="Freihand 279">
                  <a:extLst>
                    <a:ext uri="{FF2B5EF4-FFF2-40B4-BE49-F238E27FC236}">
                      <a16:creationId xmlns:a16="http://schemas.microsoft.com/office/drawing/2014/main" id="{B47839AA-BA17-4F07-968B-CEB2000E00EE}"/>
                    </a:ext>
                  </a:extLst>
                </p14:cNvPr>
                <p14:cNvContentPartPr/>
                <p14:nvPr/>
              </p14:nvContentPartPr>
              <p14:xfrm>
                <a:off x="10105557" y="3611685"/>
                <a:ext cx="193320" cy="77040"/>
              </p14:xfrm>
            </p:contentPart>
          </mc:Choice>
          <mc:Fallback>
            <p:pic>
              <p:nvPicPr>
                <p:cNvPr id="280" name="Freihand 279">
                  <a:extLst>
                    <a:ext uri="{FF2B5EF4-FFF2-40B4-BE49-F238E27FC236}">
                      <a16:creationId xmlns:a16="http://schemas.microsoft.com/office/drawing/2014/main" id="{B47839AA-BA17-4F07-968B-CEB2000E00EE}"/>
                    </a:ext>
                  </a:extLst>
                </p:cNvPr>
                <p:cNvPicPr/>
                <p:nvPr/>
              </p:nvPicPr>
              <p:blipFill>
                <a:blip r:embed="rId457"/>
                <a:stretch>
                  <a:fillRect/>
                </a:stretch>
              </p:blipFill>
              <p:spPr>
                <a:xfrm>
                  <a:off x="10101237" y="3607365"/>
                  <a:ext cx="201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1" name="Freihand 280">
                  <a:extLst>
                    <a:ext uri="{FF2B5EF4-FFF2-40B4-BE49-F238E27FC236}">
                      <a16:creationId xmlns:a16="http://schemas.microsoft.com/office/drawing/2014/main" id="{54AD7C5D-67E2-41D8-AC4B-9D45252CFBD6}"/>
                    </a:ext>
                  </a:extLst>
                </p14:cNvPr>
                <p14:cNvContentPartPr/>
                <p14:nvPr/>
              </p14:nvContentPartPr>
              <p14:xfrm>
                <a:off x="10282317" y="3535365"/>
                <a:ext cx="98640" cy="185400"/>
              </p14:xfrm>
            </p:contentPart>
          </mc:Choice>
          <mc:Fallback>
            <p:pic>
              <p:nvPicPr>
                <p:cNvPr id="281" name="Freihand 280">
                  <a:extLst>
                    <a:ext uri="{FF2B5EF4-FFF2-40B4-BE49-F238E27FC236}">
                      <a16:creationId xmlns:a16="http://schemas.microsoft.com/office/drawing/2014/main" id="{54AD7C5D-67E2-41D8-AC4B-9D45252CFBD6}"/>
                    </a:ext>
                  </a:extLst>
                </p:cNvPr>
                <p:cNvPicPr/>
                <p:nvPr/>
              </p:nvPicPr>
              <p:blipFill>
                <a:blip r:embed="rId459"/>
                <a:stretch>
                  <a:fillRect/>
                </a:stretch>
              </p:blipFill>
              <p:spPr>
                <a:xfrm>
                  <a:off x="10277997" y="3531045"/>
                  <a:ext cx="107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3" name="Freihand 282">
                  <a:extLst>
                    <a:ext uri="{FF2B5EF4-FFF2-40B4-BE49-F238E27FC236}">
                      <a16:creationId xmlns:a16="http://schemas.microsoft.com/office/drawing/2014/main" id="{70EF062E-CBFA-4033-8754-765FB56B79E2}"/>
                    </a:ext>
                  </a:extLst>
                </p14:cNvPr>
                <p14:cNvContentPartPr/>
                <p14:nvPr/>
              </p14:nvContentPartPr>
              <p14:xfrm>
                <a:off x="10534317" y="3356805"/>
                <a:ext cx="316800" cy="187920"/>
              </p14:xfrm>
            </p:contentPart>
          </mc:Choice>
          <mc:Fallback>
            <p:pic>
              <p:nvPicPr>
                <p:cNvPr id="283" name="Freihand 282">
                  <a:extLst>
                    <a:ext uri="{FF2B5EF4-FFF2-40B4-BE49-F238E27FC236}">
                      <a16:creationId xmlns:a16="http://schemas.microsoft.com/office/drawing/2014/main" id="{70EF062E-CBFA-4033-8754-765FB56B79E2}"/>
                    </a:ext>
                  </a:extLst>
                </p:cNvPr>
                <p:cNvPicPr/>
                <p:nvPr/>
              </p:nvPicPr>
              <p:blipFill>
                <a:blip r:embed="rId461"/>
                <a:stretch>
                  <a:fillRect/>
                </a:stretch>
              </p:blipFill>
              <p:spPr>
                <a:xfrm>
                  <a:off x="10529997" y="3352485"/>
                  <a:ext cx="325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4" name="Freihand 283">
                  <a:extLst>
                    <a:ext uri="{FF2B5EF4-FFF2-40B4-BE49-F238E27FC236}">
                      <a16:creationId xmlns:a16="http://schemas.microsoft.com/office/drawing/2014/main" id="{B5E73D6B-AE58-4C4D-BE38-0EA7E7601AFE}"/>
                    </a:ext>
                  </a:extLst>
                </p14:cNvPr>
                <p14:cNvContentPartPr/>
                <p14:nvPr/>
              </p14:nvContentPartPr>
              <p14:xfrm>
                <a:off x="10811877" y="3267885"/>
                <a:ext cx="19080" cy="8280"/>
              </p14:xfrm>
            </p:contentPart>
          </mc:Choice>
          <mc:Fallback>
            <p:pic>
              <p:nvPicPr>
                <p:cNvPr id="284" name="Freihand 283">
                  <a:extLst>
                    <a:ext uri="{FF2B5EF4-FFF2-40B4-BE49-F238E27FC236}">
                      <a16:creationId xmlns:a16="http://schemas.microsoft.com/office/drawing/2014/main" id="{B5E73D6B-AE58-4C4D-BE38-0EA7E7601AFE}"/>
                    </a:ext>
                  </a:extLst>
                </p:cNvPr>
                <p:cNvPicPr/>
                <p:nvPr/>
              </p:nvPicPr>
              <p:blipFill>
                <a:blip r:embed="rId463"/>
                <a:stretch>
                  <a:fillRect/>
                </a:stretch>
              </p:blipFill>
              <p:spPr>
                <a:xfrm>
                  <a:off x="10807557" y="3263565"/>
                  <a:ext cx="27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5" name="Freihand 284">
                  <a:extLst>
                    <a:ext uri="{FF2B5EF4-FFF2-40B4-BE49-F238E27FC236}">
                      <a16:creationId xmlns:a16="http://schemas.microsoft.com/office/drawing/2014/main" id="{9C41ED44-456B-4B7C-BBE1-731AB6D79F5D}"/>
                    </a:ext>
                  </a:extLst>
                </p14:cNvPr>
                <p14:cNvContentPartPr/>
                <p14:nvPr/>
              </p14:nvContentPartPr>
              <p14:xfrm>
                <a:off x="10855077" y="3203805"/>
                <a:ext cx="141480" cy="303480"/>
              </p14:xfrm>
            </p:contentPart>
          </mc:Choice>
          <mc:Fallback>
            <p:pic>
              <p:nvPicPr>
                <p:cNvPr id="285" name="Freihand 284">
                  <a:extLst>
                    <a:ext uri="{FF2B5EF4-FFF2-40B4-BE49-F238E27FC236}">
                      <a16:creationId xmlns:a16="http://schemas.microsoft.com/office/drawing/2014/main" id="{9C41ED44-456B-4B7C-BBE1-731AB6D79F5D}"/>
                    </a:ext>
                  </a:extLst>
                </p:cNvPr>
                <p:cNvPicPr/>
                <p:nvPr/>
              </p:nvPicPr>
              <p:blipFill>
                <a:blip r:embed="rId465"/>
                <a:stretch>
                  <a:fillRect/>
                </a:stretch>
              </p:blipFill>
              <p:spPr>
                <a:xfrm>
                  <a:off x="10850757" y="3199485"/>
                  <a:ext cx="1501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6" name="Freihand 285">
                  <a:extLst>
                    <a:ext uri="{FF2B5EF4-FFF2-40B4-BE49-F238E27FC236}">
                      <a16:creationId xmlns:a16="http://schemas.microsoft.com/office/drawing/2014/main" id="{AAA8C7B9-BA61-4191-ADBE-2C7CE14D81D4}"/>
                    </a:ext>
                  </a:extLst>
                </p14:cNvPr>
                <p14:cNvContentPartPr/>
                <p14:nvPr/>
              </p14:nvContentPartPr>
              <p14:xfrm>
                <a:off x="11019237" y="3049365"/>
                <a:ext cx="230400" cy="236520"/>
              </p14:xfrm>
            </p:contentPart>
          </mc:Choice>
          <mc:Fallback>
            <p:pic>
              <p:nvPicPr>
                <p:cNvPr id="286" name="Freihand 285">
                  <a:extLst>
                    <a:ext uri="{FF2B5EF4-FFF2-40B4-BE49-F238E27FC236}">
                      <a16:creationId xmlns:a16="http://schemas.microsoft.com/office/drawing/2014/main" id="{AAA8C7B9-BA61-4191-ADBE-2C7CE14D81D4}"/>
                    </a:ext>
                  </a:extLst>
                </p:cNvPr>
                <p:cNvPicPr/>
                <p:nvPr/>
              </p:nvPicPr>
              <p:blipFill>
                <a:blip r:embed="rId467"/>
                <a:stretch>
                  <a:fillRect/>
                </a:stretch>
              </p:blipFill>
              <p:spPr>
                <a:xfrm>
                  <a:off x="11014917" y="3045045"/>
                  <a:ext cx="2390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7" name="Freihand 286">
                  <a:extLst>
                    <a:ext uri="{FF2B5EF4-FFF2-40B4-BE49-F238E27FC236}">
                      <a16:creationId xmlns:a16="http://schemas.microsoft.com/office/drawing/2014/main" id="{F87415F9-E154-4FCA-9505-5430883BDDA6}"/>
                    </a:ext>
                  </a:extLst>
                </p14:cNvPr>
                <p14:cNvContentPartPr/>
                <p14:nvPr/>
              </p14:nvContentPartPr>
              <p14:xfrm>
                <a:off x="10653477" y="3639045"/>
                <a:ext cx="100080" cy="234720"/>
              </p14:xfrm>
            </p:contentPart>
          </mc:Choice>
          <mc:Fallback>
            <p:pic>
              <p:nvPicPr>
                <p:cNvPr id="287" name="Freihand 286">
                  <a:extLst>
                    <a:ext uri="{FF2B5EF4-FFF2-40B4-BE49-F238E27FC236}">
                      <a16:creationId xmlns:a16="http://schemas.microsoft.com/office/drawing/2014/main" id="{F87415F9-E154-4FCA-9505-5430883BDDA6}"/>
                    </a:ext>
                  </a:extLst>
                </p:cNvPr>
                <p:cNvPicPr/>
                <p:nvPr/>
              </p:nvPicPr>
              <p:blipFill>
                <a:blip r:embed="rId469"/>
                <a:stretch>
                  <a:fillRect/>
                </a:stretch>
              </p:blipFill>
              <p:spPr>
                <a:xfrm>
                  <a:off x="10649157" y="3634725"/>
                  <a:ext cx="1087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8" name="Freihand 287">
                  <a:extLst>
                    <a:ext uri="{FF2B5EF4-FFF2-40B4-BE49-F238E27FC236}">
                      <a16:creationId xmlns:a16="http://schemas.microsoft.com/office/drawing/2014/main" id="{84D036BE-0B32-4F18-A873-ECB0F4E4D2B5}"/>
                    </a:ext>
                  </a:extLst>
                </p14:cNvPr>
                <p14:cNvContentPartPr/>
                <p14:nvPr/>
              </p14:nvContentPartPr>
              <p14:xfrm>
                <a:off x="10772997" y="3593685"/>
                <a:ext cx="68400" cy="102960"/>
              </p14:xfrm>
            </p:contentPart>
          </mc:Choice>
          <mc:Fallback>
            <p:pic>
              <p:nvPicPr>
                <p:cNvPr id="288" name="Freihand 287">
                  <a:extLst>
                    <a:ext uri="{FF2B5EF4-FFF2-40B4-BE49-F238E27FC236}">
                      <a16:creationId xmlns:a16="http://schemas.microsoft.com/office/drawing/2014/main" id="{84D036BE-0B32-4F18-A873-ECB0F4E4D2B5}"/>
                    </a:ext>
                  </a:extLst>
                </p:cNvPr>
                <p:cNvPicPr/>
                <p:nvPr/>
              </p:nvPicPr>
              <p:blipFill>
                <a:blip r:embed="rId471"/>
                <a:stretch>
                  <a:fillRect/>
                </a:stretch>
              </p:blipFill>
              <p:spPr>
                <a:xfrm>
                  <a:off x="10768677" y="3589365"/>
                  <a:ext cx="77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9" name="Freihand 288">
                  <a:extLst>
                    <a:ext uri="{FF2B5EF4-FFF2-40B4-BE49-F238E27FC236}">
                      <a16:creationId xmlns:a16="http://schemas.microsoft.com/office/drawing/2014/main" id="{115139CB-35C5-4191-BFF9-7663D07BD3F8}"/>
                    </a:ext>
                  </a:extLst>
                </p14:cNvPr>
                <p14:cNvContentPartPr/>
                <p14:nvPr/>
              </p14:nvContentPartPr>
              <p14:xfrm>
                <a:off x="10858677" y="3556245"/>
                <a:ext cx="254520" cy="109440"/>
              </p14:xfrm>
            </p:contentPart>
          </mc:Choice>
          <mc:Fallback>
            <p:pic>
              <p:nvPicPr>
                <p:cNvPr id="289" name="Freihand 288">
                  <a:extLst>
                    <a:ext uri="{FF2B5EF4-FFF2-40B4-BE49-F238E27FC236}">
                      <a16:creationId xmlns:a16="http://schemas.microsoft.com/office/drawing/2014/main" id="{115139CB-35C5-4191-BFF9-7663D07BD3F8}"/>
                    </a:ext>
                  </a:extLst>
                </p:cNvPr>
                <p:cNvPicPr/>
                <p:nvPr/>
              </p:nvPicPr>
              <p:blipFill>
                <a:blip r:embed="rId473"/>
                <a:stretch>
                  <a:fillRect/>
                </a:stretch>
              </p:blipFill>
              <p:spPr>
                <a:xfrm>
                  <a:off x="10854357" y="3551925"/>
                  <a:ext cx="263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0" name="Freihand 289">
                  <a:extLst>
                    <a:ext uri="{FF2B5EF4-FFF2-40B4-BE49-F238E27FC236}">
                      <a16:creationId xmlns:a16="http://schemas.microsoft.com/office/drawing/2014/main" id="{2393AF0F-B674-4D8F-A53F-5972B861D231}"/>
                    </a:ext>
                  </a:extLst>
                </p14:cNvPr>
                <p14:cNvContentPartPr/>
                <p14:nvPr/>
              </p14:nvContentPartPr>
              <p14:xfrm>
                <a:off x="11135157" y="3397485"/>
                <a:ext cx="198360" cy="181080"/>
              </p14:xfrm>
            </p:contentPart>
          </mc:Choice>
          <mc:Fallback>
            <p:pic>
              <p:nvPicPr>
                <p:cNvPr id="290" name="Freihand 289">
                  <a:extLst>
                    <a:ext uri="{FF2B5EF4-FFF2-40B4-BE49-F238E27FC236}">
                      <a16:creationId xmlns:a16="http://schemas.microsoft.com/office/drawing/2014/main" id="{2393AF0F-B674-4D8F-A53F-5972B861D231}"/>
                    </a:ext>
                  </a:extLst>
                </p:cNvPr>
                <p:cNvPicPr/>
                <p:nvPr/>
              </p:nvPicPr>
              <p:blipFill>
                <a:blip r:embed="rId475"/>
                <a:stretch>
                  <a:fillRect/>
                </a:stretch>
              </p:blipFill>
              <p:spPr>
                <a:xfrm>
                  <a:off x="11130837" y="3393165"/>
                  <a:ext cx="207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1" name="Freihand 290">
                  <a:extLst>
                    <a:ext uri="{FF2B5EF4-FFF2-40B4-BE49-F238E27FC236}">
                      <a16:creationId xmlns:a16="http://schemas.microsoft.com/office/drawing/2014/main" id="{63E0C5EA-BA4F-4D0D-AD94-7318CAD6CC12}"/>
                    </a:ext>
                  </a:extLst>
                </p14:cNvPr>
                <p14:cNvContentPartPr/>
                <p14:nvPr/>
              </p14:nvContentPartPr>
              <p14:xfrm>
                <a:off x="11359797" y="3366165"/>
                <a:ext cx="109080" cy="87120"/>
              </p14:xfrm>
            </p:contentPart>
          </mc:Choice>
          <mc:Fallback>
            <p:pic>
              <p:nvPicPr>
                <p:cNvPr id="291" name="Freihand 290">
                  <a:extLst>
                    <a:ext uri="{FF2B5EF4-FFF2-40B4-BE49-F238E27FC236}">
                      <a16:creationId xmlns:a16="http://schemas.microsoft.com/office/drawing/2014/main" id="{63E0C5EA-BA4F-4D0D-AD94-7318CAD6CC12}"/>
                    </a:ext>
                  </a:extLst>
                </p:cNvPr>
                <p:cNvPicPr/>
                <p:nvPr/>
              </p:nvPicPr>
              <p:blipFill>
                <a:blip r:embed="rId477"/>
                <a:stretch>
                  <a:fillRect/>
                </a:stretch>
              </p:blipFill>
              <p:spPr>
                <a:xfrm>
                  <a:off x="11355477" y="3361845"/>
                  <a:ext cx="117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2" name="Freihand 291">
                  <a:extLst>
                    <a:ext uri="{FF2B5EF4-FFF2-40B4-BE49-F238E27FC236}">
                      <a16:creationId xmlns:a16="http://schemas.microsoft.com/office/drawing/2014/main" id="{E76E08E2-1D92-455D-B718-B6890C683C03}"/>
                    </a:ext>
                  </a:extLst>
                </p14:cNvPr>
                <p14:cNvContentPartPr/>
                <p14:nvPr/>
              </p14:nvContentPartPr>
              <p14:xfrm>
                <a:off x="11362677" y="3257085"/>
                <a:ext cx="16920" cy="3240"/>
              </p14:xfrm>
            </p:contentPart>
          </mc:Choice>
          <mc:Fallback>
            <p:pic>
              <p:nvPicPr>
                <p:cNvPr id="292" name="Freihand 291">
                  <a:extLst>
                    <a:ext uri="{FF2B5EF4-FFF2-40B4-BE49-F238E27FC236}">
                      <a16:creationId xmlns:a16="http://schemas.microsoft.com/office/drawing/2014/main" id="{E76E08E2-1D92-455D-B718-B6890C683C03}"/>
                    </a:ext>
                  </a:extLst>
                </p:cNvPr>
                <p:cNvPicPr/>
                <p:nvPr/>
              </p:nvPicPr>
              <p:blipFill>
                <a:blip r:embed="rId479"/>
                <a:stretch>
                  <a:fillRect/>
                </a:stretch>
              </p:blipFill>
              <p:spPr>
                <a:xfrm>
                  <a:off x="11358357" y="3252765"/>
                  <a:ext cx="255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3" name="Freihand 292">
                  <a:extLst>
                    <a:ext uri="{FF2B5EF4-FFF2-40B4-BE49-F238E27FC236}">
                      <a16:creationId xmlns:a16="http://schemas.microsoft.com/office/drawing/2014/main" id="{CDDEECF8-D9F4-454E-95C4-E18D7F237A78}"/>
                    </a:ext>
                  </a:extLst>
                </p14:cNvPr>
                <p14:cNvContentPartPr/>
                <p14:nvPr/>
              </p14:nvContentPartPr>
              <p14:xfrm>
                <a:off x="11051997" y="3790965"/>
                <a:ext cx="190800" cy="111240"/>
              </p14:xfrm>
            </p:contentPart>
          </mc:Choice>
          <mc:Fallback>
            <p:pic>
              <p:nvPicPr>
                <p:cNvPr id="293" name="Freihand 292">
                  <a:extLst>
                    <a:ext uri="{FF2B5EF4-FFF2-40B4-BE49-F238E27FC236}">
                      <a16:creationId xmlns:a16="http://schemas.microsoft.com/office/drawing/2014/main" id="{CDDEECF8-D9F4-454E-95C4-E18D7F237A78}"/>
                    </a:ext>
                  </a:extLst>
                </p:cNvPr>
                <p:cNvPicPr/>
                <p:nvPr/>
              </p:nvPicPr>
              <p:blipFill>
                <a:blip r:embed="rId481"/>
                <a:stretch>
                  <a:fillRect/>
                </a:stretch>
              </p:blipFill>
              <p:spPr>
                <a:xfrm>
                  <a:off x="11047677" y="3786645"/>
                  <a:ext cx="199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4" name="Freihand 293">
                  <a:extLst>
                    <a:ext uri="{FF2B5EF4-FFF2-40B4-BE49-F238E27FC236}">
                      <a16:creationId xmlns:a16="http://schemas.microsoft.com/office/drawing/2014/main" id="{84875125-EC16-4E9C-B9F9-8539DF5C0571}"/>
                    </a:ext>
                  </a:extLst>
                </p14:cNvPr>
                <p14:cNvContentPartPr/>
                <p14:nvPr/>
              </p14:nvContentPartPr>
              <p14:xfrm>
                <a:off x="11259357" y="3738405"/>
                <a:ext cx="104400" cy="95400"/>
              </p14:xfrm>
            </p:contentPart>
          </mc:Choice>
          <mc:Fallback>
            <p:pic>
              <p:nvPicPr>
                <p:cNvPr id="294" name="Freihand 293">
                  <a:extLst>
                    <a:ext uri="{FF2B5EF4-FFF2-40B4-BE49-F238E27FC236}">
                      <a16:creationId xmlns:a16="http://schemas.microsoft.com/office/drawing/2014/main" id="{84875125-EC16-4E9C-B9F9-8539DF5C0571}"/>
                    </a:ext>
                  </a:extLst>
                </p:cNvPr>
                <p:cNvPicPr/>
                <p:nvPr/>
              </p:nvPicPr>
              <p:blipFill>
                <a:blip r:embed="rId483"/>
                <a:stretch>
                  <a:fillRect/>
                </a:stretch>
              </p:blipFill>
              <p:spPr>
                <a:xfrm>
                  <a:off x="11255037" y="3734085"/>
                  <a:ext cx="113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5" name="Freihand 294">
                  <a:extLst>
                    <a:ext uri="{FF2B5EF4-FFF2-40B4-BE49-F238E27FC236}">
                      <a16:creationId xmlns:a16="http://schemas.microsoft.com/office/drawing/2014/main" id="{19B098EA-BFE0-4E72-8DBA-C6264A14FE4E}"/>
                    </a:ext>
                  </a:extLst>
                </p14:cNvPr>
                <p14:cNvContentPartPr/>
                <p14:nvPr/>
              </p14:nvContentPartPr>
              <p14:xfrm>
                <a:off x="11360157" y="3673605"/>
                <a:ext cx="199080" cy="121680"/>
              </p14:xfrm>
            </p:contentPart>
          </mc:Choice>
          <mc:Fallback>
            <p:pic>
              <p:nvPicPr>
                <p:cNvPr id="295" name="Freihand 294">
                  <a:extLst>
                    <a:ext uri="{FF2B5EF4-FFF2-40B4-BE49-F238E27FC236}">
                      <a16:creationId xmlns:a16="http://schemas.microsoft.com/office/drawing/2014/main" id="{19B098EA-BFE0-4E72-8DBA-C6264A14FE4E}"/>
                    </a:ext>
                  </a:extLst>
                </p:cNvPr>
                <p:cNvPicPr/>
                <p:nvPr/>
              </p:nvPicPr>
              <p:blipFill>
                <a:blip r:embed="rId485"/>
                <a:stretch>
                  <a:fillRect/>
                </a:stretch>
              </p:blipFill>
              <p:spPr>
                <a:xfrm>
                  <a:off x="11355837" y="3669285"/>
                  <a:ext cx="207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7" name="Freihand 296">
                  <a:extLst>
                    <a:ext uri="{FF2B5EF4-FFF2-40B4-BE49-F238E27FC236}">
                      <a16:creationId xmlns:a16="http://schemas.microsoft.com/office/drawing/2014/main" id="{01C52CCC-E302-4F34-B778-1BF2A1CF0536}"/>
                    </a:ext>
                  </a:extLst>
                </p14:cNvPr>
                <p14:cNvContentPartPr/>
                <p14:nvPr/>
              </p14:nvContentPartPr>
              <p14:xfrm>
                <a:off x="10753197" y="4048365"/>
                <a:ext cx="92520" cy="133920"/>
              </p14:xfrm>
            </p:contentPart>
          </mc:Choice>
          <mc:Fallback>
            <p:pic>
              <p:nvPicPr>
                <p:cNvPr id="297" name="Freihand 296">
                  <a:extLst>
                    <a:ext uri="{FF2B5EF4-FFF2-40B4-BE49-F238E27FC236}">
                      <a16:creationId xmlns:a16="http://schemas.microsoft.com/office/drawing/2014/main" id="{01C52CCC-E302-4F34-B778-1BF2A1CF0536}"/>
                    </a:ext>
                  </a:extLst>
                </p:cNvPr>
                <p:cNvPicPr/>
                <p:nvPr/>
              </p:nvPicPr>
              <p:blipFill>
                <a:blip r:embed="rId487"/>
                <a:stretch>
                  <a:fillRect/>
                </a:stretch>
              </p:blipFill>
              <p:spPr>
                <a:xfrm>
                  <a:off x="10748877" y="4044045"/>
                  <a:ext cx="101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8" name="Freihand 297">
                  <a:extLst>
                    <a:ext uri="{FF2B5EF4-FFF2-40B4-BE49-F238E27FC236}">
                      <a16:creationId xmlns:a16="http://schemas.microsoft.com/office/drawing/2014/main" id="{ADFAB971-2283-4206-B199-E86D789E452F}"/>
                    </a:ext>
                  </a:extLst>
                </p14:cNvPr>
                <p14:cNvContentPartPr/>
                <p14:nvPr/>
              </p14:nvContentPartPr>
              <p14:xfrm>
                <a:off x="10864797" y="3947205"/>
                <a:ext cx="108360" cy="204120"/>
              </p14:xfrm>
            </p:contentPart>
          </mc:Choice>
          <mc:Fallback>
            <p:pic>
              <p:nvPicPr>
                <p:cNvPr id="298" name="Freihand 297">
                  <a:extLst>
                    <a:ext uri="{FF2B5EF4-FFF2-40B4-BE49-F238E27FC236}">
                      <a16:creationId xmlns:a16="http://schemas.microsoft.com/office/drawing/2014/main" id="{ADFAB971-2283-4206-B199-E86D789E452F}"/>
                    </a:ext>
                  </a:extLst>
                </p:cNvPr>
                <p:cNvPicPr/>
                <p:nvPr/>
              </p:nvPicPr>
              <p:blipFill>
                <a:blip r:embed="rId489"/>
                <a:stretch>
                  <a:fillRect/>
                </a:stretch>
              </p:blipFill>
              <p:spPr>
                <a:xfrm>
                  <a:off x="10860477" y="3942885"/>
                  <a:ext cx="1170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9" name="Freihand 298">
                  <a:extLst>
                    <a:ext uri="{FF2B5EF4-FFF2-40B4-BE49-F238E27FC236}">
                      <a16:creationId xmlns:a16="http://schemas.microsoft.com/office/drawing/2014/main" id="{0E35F40F-F058-4D4A-9B67-1F06033B8085}"/>
                    </a:ext>
                  </a:extLst>
                </p14:cNvPr>
                <p14:cNvContentPartPr/>
                <p14:nvPr/>
              </p14:nvContentPartPr>
              <p14:xfrm>
                <a:off x="10982517" y="3919845"/>
                <a:ext cx="198000" cy="181080"/>
              </p14:xfrm>
            </p:contentPart>
          </mc:Choice>
          <mc:Fallback>
            <p:pic>
              <p:nvPicPr>
                <p:cNvPr id="299" name="Freihand 298">
                  <a:extLst>
                    <a:ext uri="{FF2B5EF4-FFF2-40B4-BE49-F238E27FC236}">
                      <a16:creationId xmlns:a16="http://schemas.microsoft.com/office/drawing/2014/main" id="{0E35F40F-F058-4D4A-9B67-1F06033B8085}"/>
                    </a:ext>
                  </a:extLst>
                </p:cNvPr>
                <p:cNvPicPr/>
                <p:nvPr/>
              </p:nvPicPr>
              <p:blipFill>
                <a:blip r:embed="rId491"/>
                <a:stretch>
                  <a:fillRect/>
                </a:stretch>
              </p:blipFill>
              <p:spPr>
                <a:xfrm>
                  <a:off x="10978197" y="3915525"/>
                  <a:ext cx="206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0" name="Freihand 299">
                  <a:extLst>
                    <a:ext uri="{FF2B5EF4-FFF2-40B4-BE49-F238E27FC236}">
                      <a16:creationId xmlns:a16="http://schemas.microsoft.com/office/drawing/2014/main" id="{3E106D46-04A1-478A-81F1-A5B6154348E6}"/>
                    </a:ext>
                  </a:extLst>
                </p14:cNvPr>
                <p14:cNvContentPartPr/>
                <p14:nvPr/>
              </p14:nvContentPartPr>
              <p14:xfrm>
                <a:off x="11217597" y="3909765"/>
                <a:ext cx="229680" cy="154800"/>
              </p14:xfrm>
            </p:contentPart>
          </mc:Choice>
          <mc:Fallback>
            <p:pic>
              <p:nvPicPr>
                <p:cNvPr id="300" name="Freihand 299">
                  <a:extLst>
                    <a:ext uri="{FF2B5EF4-FFF2-40B4-BE49-F238E27FC236}">
                      <a16:creationId xmlns:a16="http://schemas.microsoft.com/office/drawing/2014/main" id="{3E106D46-04A1-478A-81F1-A5B6154348E6}"/>
                    </a:ext>
                  </a:extLst>
                </p:cNvPr>
                <p:cNvPicPr/>
                <p:nvPr/>
              </p:nvPicPr>
              <p:blipFill>
                <a:blip r:embed="rId493"/>
                <a:stretch>
                  <a:fillRect/>
                </a:stretch>
              </p:blipFill>
              <p:spPr>
                <a:xfrm>
                  <a:off x="11213277" y="3905445"/>
                  <a:ext cx="238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1" name="Freihand 300">
                  <a:extLst>
                    <a:ext uri="{FF2B5EF4-FFF2-40B4-BE49-F238E27FC236}">
                      <a16:creationId xmlns:a16="http://schemas.microsoft.com/office/drawing/2014/main" id="{2CC1BF67-695C-43C6-A44E-2E45553DB3B9}"/>
                    </a:ext>
                  </a:extLst>
                </p14:cNvPr>
                <p14:cNvContentPartPr/>
                <p14:nvPr/>
              </p14:nvContentPartPr>
              <p14:xfrm>
                <a:off x="11472837" y="3882045"/>
                <a:ext cx="55080" cy="84240"/>
              </p14:xfrm>
            </p:contentPart>
          </mc:Choice>
          <mc:Fallback>
            <p:pic>
              <p:nvPicPr>
                <p:cNvPr id="301" name="Freihand 300">
                  <a:extLst>
                    <a:ext uri="{FF2B5EF4-FFF2-40B4-BE49-F238E27FC236}">
                      <a16:creationId xmlns:a16="http://schemas.microsoft.com/office/drawing/2014/main" id="{2CC1BF67-695C-43C6-A44E-2E45553DB3B9}"/>
                    </a:ext>
                  </a:extLst>
                </p:cNvPr>
                <p:cNvPicPr/>
                <p:nvPr/>
              </p:nvPicPr>
              <p:blipFill>
                <a:blip r:embed="rId495"/>
                <a:stretch>
                  <a:fillRect/>
                </a:stretch>
              </p:blipFill>
              <p:spPr>
                <a:xfrm>
                  <a:off x="11468517" y="3877725"/>
                  <a:ext cx="63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2" name="Freihand 301">
                  <a:extLst>
                    <a:ext uri="{FF2B5EF4-FFF2-40B4-BE49-F238E27FC236}">
                      <a16:creationId xmlns:a16="http://schemas.microsoft.com/office/drawing/2014/main" id="{7337D24E-7CDE-48AB-9936-ED30A05F07A4}"/>
                    </a:ext>
                  </a:extLst>
                </p14:cNvPr>
                <p14:cNvContentPartPr/>
                <p14:nvPr/>
              </p14:nvContentPartPr>
              <p14:xfrm>
                <a:off x="11566437" y="3818685"/>
                <a:ext cx="159120" cy="72000"/>
              </p14:xfrm>
            </p:contentPart>
          </mc:Choice>
          <mc:Fallback>
            <p:pic>
              <p:nvPicPr>
                <p:cNvPr id="302" name="Freihand 301">
                  <a:extLst>
                    <a:ext uri="{FF2B5EF4-FFF2-40B4-BE49-F238E27FC236}">
                      <a16:creationId xmlns:a16="http://schemas.microsoft.com/office/drawing/2014/main" id="{7337D24E-7CDE-48AB-9936-ED30A05F07A4}"/>
                    </a:ext>
                  </a:extLst>
                </p:cNvPr>
                <p:cNvPicPr/>
                <p:nvPr/>
              </p:nvPicPr>
              <p:blipFill>
                <a:blip r:embed="rId497"/>
                <a:stretch>
                  <a:fillRect/>
                </a:stretch>
              </p:blipFill>
              <p:spPr>
                <a:xfrm>
                  <a:off x="11562117" y="3814365"/>
                  <a:ext cx="167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3" name="Freihand 302">
                  <a:extLst>
                    <a:ext uri="{FF2B5EF4-FFF2-40B4-BE49-F238E27FC236}">
                      <a16:creationId xmlns:a16="http://schemas.microsoft.com/office/drawing/2014/main" id="{AD6EC155-1D58-4E4D-A3EB-0A8A37C35C86}"/>
                    </a:ext>
                  </a:extLst>
                </p14:cNvPr>
                <p14:cNvContentPartPr/>
                <p14:nvPr/>
              </p14:nvContentPartPr>
              <p14:xfrm>
                <a:off x="11679837" y="3740565"/>
                <a:ext cx="50400" cy="38880"/>
              </p14:xfrm>
            </p:contentPart>
          </mc:Choice>
          <mc:Fallback>
            <p:pic>
              <p:nvPicPr>
                <p:cNvPr id="303" name="Freihand 302">
                  <a:extLst>
                    <a:ext uri="{FF2B5EF4-FFF2-40B4-BE49-F238E27FC236}">
                      <a16:creationId xmlns:a16="http://schemas.microsoft.com/office/drawing/2014/main" id="{AD6EC155-1D58-4E4D-A3EB-0A8A37C35C86}"/>
                    </a:ext>
                  </a:extLst>
                </p:cNvPr>
                <p:cNvPicPr/>
                <p:nvPr/>
              </p:nvPicPr>
              <p:blipFill>
                <a:blip r:embed="rId499"/>
                <a:stretch>
                  <a:fillRect/>
                </a:stretch>
              </p:blipFill>
              <p:spPr>
                <a:xfrm>
                  <a:off x="11675517" y="3736245"/>
                  <a:ext cx="590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4" name="Freihand 303">
                  <a:extLst>
                    <a:ext uri="{FF2B5EF4-FFF2-40B4-BE49-F238E27FC236}">
                      <a16:creationId xmlns:a16="http://schemas.microsoft.com/office/drawing/2014/main" id="{34E09166-DD6D-4905-BFD9-35346AFA2A24}"/>
                    </a:ext>
                  </a:extLst>
                </p14:cNvPr>
                <p14:cNvContentPartPr/>
                <p14:nvPr/>
              </p14:nvContentPartPr>
              <p14:xfrm>
                <a:off x="11733117" y="3769725"/>
                <a:ext cx="58320" cy="151560"/>
              </p14:xfrm>
            </p:contentPart>
          </mc:Choice>
          <mc:Fallback>
            <p:pic>
              <p:nvPicPr>
                <p:cNvPr id="304" name="Freihand 303">
                  <a:extLst>
                    <a:ext uri="{FF2B5EF4-FFF2-40B4-BE49-F238E27FC236}">
                      <a16:creationId xmlns:a16="http://schemas.microsoft.com/office/drawing/2014/main" id="{34E09166-DD6D-4905-BFD9-35346AFA2A24}"/>
                    </a:ext>
                  </a:extLst>
                </p:cNvPr>
                <p:cNvPicPr/>
                <p:nvPr/>
              </p:nvPicPr>
              <p:blipFill>
                <a:blip r:embed="rId501"/>
                <a:stretch>
                  <a:fillRect/>
                </a:stretch>
              </p:blipFill>
              <p:spPr>
                <a:xfrm>
                  <a:off x="11728797" y="3765405"/>
                  <a:ext cx="66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5" name="Freihand 304">
                  <a:extLst>
                    <a:ext uri="{FF2B5EF4-FFF2-40B4-BE49-F238E27FC236}">
                      <a16:creationId xmlns:a16="http://schemas.microsoft.com/office/drawing/2014/main" id="{F6748434-663B-4BF5-862A-F5B6F84269F0}"/>
                    </a:ext>
                  </a:extLst>
                </p14:cNvPr>
                <p14:cNvContentPartPr/>
                <p14:nvPr/>
              </p14:nvContentPartPr>
              <p14:xfrm>
                <a:off x="11805117" y="3631485"/>
                <a:ext cx="207360" cy="170280"/>
              </p14:xfrm>
            </p:contentPart>
          </mc:Choice>
          <mc:Fallback>
            <p:pic>
              <p:nvPicPr>
                <p:cNvPr id="305" name="Freihand 304">
                  <a:extLst>
                    <a:ext uri="{FF2B5EF4-FFF2-40B4-BE49-F238E27FC236}">
                      <a16:creationId xmlns:a16="http://schemas.microsoft.com/office/drawing/2014/main" id="{F6748434-663B-4BF5-862A-F5B6F84269F0}"/>
                    </a:ext>
                  </a:extLst>
                </p:cNvPr>
                <p:cNvPicPr/>
                <p:nvPr/>
              </p:nvPicPr>
              <p:blipFill>
                <a:blip r:embed="rId503"/>
                <a:stretch>
                  <a:fillRect/>
                </a:stretch>
              </p:blipFill>
              <p:spPr>
                <a:xfrm>
                  <a:off x="11800797" y="3627165"/>
                  <a:ext cx="216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6" name="Freihand 305">
                  <a:extLst>
                    <a:ext uri="{FF2B5EF4-FFF2-40B4-BE49-F238E27FC236}">
                      <a16:creationId xmlns:a16="http://schemas.microsoft.com/office/drawing/2014/main" id="{C6B4AD1F-93E6-4CDC-B6BD-54119BAEB0CC}"/>
                    </a:ext>
                  </a:extLst>
                </p14:cNvPr>
                <p14:cNvContentPartPr/>
                <p14:nvPr/>
              </p14:nvContentPartPr>
              <p14:xfrm>
                <a:off x="11525037" y="3997605"/>
                <a:ext cx="138240" cy="147600"/>
              </p14:xfrm>
            </p:contentPart>
          </mc:Choice>
          <mc:Fallback>
            <p:pic>
              <p:nvPicPr>
                <p:cNvPr id="306" name="Freihand 305">
                  <a:extLst>
                    <a:ext uri="{FF2B5EF4-FFF2-40B4-BE49-F238E27FC236}">
                      <a16:creationId xmlns:a16="http://schemas.microsoft.com/office/drawing/2014/main" id="{C6B4AD1F-93E6-4CDC-B6BD-54119BAEB0CC}"/>
                    </a:ext>
                  </a:extLst>
                </p:cNvPr>
                <p:cNvPicPr/>
                <p:nvPr/>
              </p:nvPicPr>
              <p:blipFill>
                <a:blip r:embed="rId505"/>
                <a:stretch>
                  <a:fillRect/>
                </a:stretch>
              </p:blipFill>
              <p:spPr>
                <a:xfrm>
                  <a:off x="11520717" y="3993285"/>
                  <a:ext cx="146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7" name="Freihand 306">
                  <a:extLst>
                    <a:ext uri="{FF2B5EF4-FFF2-40B4-BE49-F238E27FC236}">
                      <a16:creationId xmlns:a16="http://schemas.microsoft.com/office/drawing/2014/main" id="{E8A411CB-6117-4182-B486-D76FC2FB81A0}"/>
                    </a:ext>
                  </a:extLst>
                </p14:cNvPr>
                <p14:cNvContentPartPr/>
                <p14:nvPr/>
              </p14:nvContentPartPr>
              <p14:xfrm>
                <a:off x="11619357" y="4063485"/>
                <a:ext cx="65160" cy="48240"/>
              </p14:xfrm>
            </p:contentPart>
          </mc:Choice>
          <mc:Fallback>
            <p:pic>
              <p:nvPicPr>
                <p:cNvPr id="307" name="Freihand 306">
                  <a:extLst>
                    <a:ext uri="{FF2B5EF4-FFF2-40B4-BE49-F238E27FC236}">
                      <a16:creationId xmlns:a16="http://schemas.microsoft.com/office/drawing/2014/main" id="{E8A411CB-6117-4182-B486-D76FC2FB81A0}"/>
                    </a:ext>
                  </a:extLst>
                </p:cNvPr>
                <p:cNvPicPr/>
                <p:nvPr/>
              </p:nvPicPr>
              <p:blipFill>
                <a:blip r:embed="rId507"/>
                <a:stretch>
                  <a:fillRect/>
                </a:stretch>
              </p:blipFill>
              <p:spPr>
                <a:xfrm>
                  <a:off x="11615037" y="4059165"/>
                  <a:ext cx="73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8" name="Freihand 307">
                  <a:extLst>
                    <a:ext uri="{FF2B5EF4-FFF2-40B4-BE49-F238E27FC236}">
                      <a16:creationId xmlns:a16="http://schemas.microsoft.com/office/drawing/2014/main" id="{1F5AE2B1-4E97-49C5-B651-4A7656066137}"/>
                    </a:ext>
                  </a:extLst>
                </p14:cNvPr>
                <p14:cNvContentPartPr/>
                <p14:nvPr/>
              </p14:nvContentPartPr>
              <p14:xfrm>
                <a:off x="11759037" y="3951165"/>
                <a:ext cx="164520" cy="192240"/>
              </p14:xfrm>
            </p:contentPart>
          </mc:Choice>
          <mc:Fallback>
            <p:pic>
              <p:nvPicPr>
                <p:cNvPr id="308" name="Freihand 307">
                  <a:extLst>
                    <a:ext uri="{FF2B5EF4-FFF2-40B4-BE49-F238E27FC236}">
                      <a16:creationId xmlns:a16="http://schemas.microsoft.com/office/drawing/2014/main" id="{1F5AE2B1-4E97-49C5-B651-4A7656066137}"/>
                    </a:ext>
                  </a:extLst>
                </p:cNvPr>
                <p:cNvPicPr/>
                <p:nvPr/>
              </p:nvPicPr>
              <p:blipFill>
                <a:blip r:embed="rId509"/>
                <a:stretch>
                  <a:fillRect/>
                </a:stretch>
              </p:blipFill>
              <p:spPr>
                <a:xfrm>
                  <a:off x="11754717" y="3946845"/>
                  <a:ext cx="173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9" name="Freihand 308">
                  <a:extLst>
                    <a:ext uri="{FF2B5EF4-FFF2-40B4-BE49-F238E27FC236}">
                      <a16:creationId xmlns:a16="http://schemas.microsoft.com/office/drawing/2014/main" id="{F7ADA51D-0294-4867-A5B2-6912235CC674}"/>
                    </a:ext>
                  </a:extLst>
                </p14:cNvPr>
                <p14:cNvContentPartPr/>
                <p14:nvPr/>
              </p14:nvContentPartPr>
              <p14:xfrm>
                <a:off x="11868477" y="3875205"/>
                <a:ext cx="118080" cy="312840"/>
              </p14:xfrm>
            </p:contentPart>
          </mc:Choice>
          <mc:Fallback>
            <p:pic>
              <p:nvPicPr>
                <p:cNvPr id="309" name="Freihand 308">
                  <a:extLst>
                    <a:ext uri="{FF2B5EF4-FFF2-40B4-BE49-F238E27FC236}">
                      <a16:creationId xmlns:a16="http://schemas.microsoft.com/office/drawing/2014/main" id="{F7ADA51D-0294-4867-A5B2-6912235CC674}"/>
                    </a:ext>
                  </a:extLst>
                </p:cNvPr>
                <p:cNvPicPr/>
                <p:nvPr/>
              </p:nvPicPr>
              <p:blipFill>
                <a:blip r:embed="rId511"/>
                <a:stretch>
                  <a:fillRect/>
                </a:stretch>
              </p:blipFill>
              <p:spPr>
                <a:xfrm>
                  <a:off x="11864157" y="3870885"/>
                  <a:ext cx="1267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0" name="Freihand 309">
                  <a:extLst>
                    <a:ext uri="{FF2B5EF4-FFF2-40B4-BE49-F238E27FC236}">
                      <a16:creationId xmlns:a16="http://schemas.microsoft.com/office/drawing/2014/main" id="{1FF1E615-792F-4F32-91AC-B2A8234D7731}"/>
                    </a:ext>
                  </a:extLst>
                </p14:cNvPr>
                <p14:cNvContentPartPr/>
                <p14:nvPr/>
              </p14:nvContentPartPr>
              <p14:xfrm>
                <a:off x="11457717" y="3955125"/>
                <a:ext cx="114840" cy="228240"/>
              </p14:xfrm>
            </p:contentPart>
          </mc:Choice>
          <mc:Fallback>
            <p:pic>
              <p:nvPicPr>
                <p:cNvPr id="310" name="Freihand 309">
                  <a:extLst>
                    <a:ext uri="{FF2B5EF4-FFF2-40B4-BE49-F238E27FC236}">
                      <a16:creationId xmlns:a16="http://schemas.microsoft.com/office/drawing/2014/main" id="{1FF1E615-792F-4F32-91AC-B2A8234D7731}"/>
                    </a:ext>
                  </a:extLst>
                </p:cNvPr>
                <p:cNvPicPr/>
                <p:nvPr/>
              </p:nvPicPr>
              <p:blipFill>
                <a:blip r:embed="rId513"/>
                <a:stretch>
                  <a:fillRect/>
                </a:stretch>
              </p:blipFill>
              <p:spPr>
                <a:xfrm>
                  <a:off x="11453397" y="3950805"/>
                  <a:ext cx="1234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6" name="Freihand 315">
                  <a:extLst>
                    <a:ext uri="{FF2B5EF4-FFF2-40B4-BE49-F238E27FC236}">
                      <a16:creationId xmlns:a16="http://schemas.microsoft.com/office/drawing/2014/main" id="{6231837E-3679-497F-B7C2-8F95C2BB8B22}"/>
                    </a:ext>
                  </a:extLst>
                </p14:cNvPr>
                <p14:cNvContentPartPr/>
                <p14:nvPr/>
              </p14:nvContentPartPr>
              <p14:xfrm>
                <a:off x="10936797" y="1810245"/>
                <a:ext cx="93240" cy="202680"/>
              </p14:xfrm>
            </p:contentPart>
          </mc:Choice>
          <mc:Fallback>
            <p:pic>
              <p:nvPicPr>
                <p:cNvPr id="316" name="Freihand 315">
                  <a:extLst>
                    <a:ext uri="{FF2B5EF4-FFF2-40B4-BE49-F238E27FC236}">
                      <a16:creationId xmlns:a16="http://schemas.microsoft.com/office/drawing/2014/main" id="{6231837E-3679-497F-B7C2-8F95C2BB8B22}"/>
                    </a:ext>
                  </a:extLst>
                </p:cNvPr>
                <p:cNvPicPr/>
                <p:nvPr/>
              </p:nvPicPr>
              <p:blipFill>
                <a:blip r:embed="rId515"/>
                <a:stretch>
                  <a:fillRect/>
                </a:stretch>
              </p:blipFill>
              <p:spPr>
                <a:xfrm>
                  <a:off x="10932477" y="1805925"/>
                  <a:ext cx="101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7" name="Freihand 316">
                  <a:extLst>
                    <a:ext uri="{FF2B5EF4-FFF2-40B4-BE49-F238E27FC236}">
                      <a16:creationId xmlns:a16="http://schemas.microsoft.com/office/drawing/2014/main" id="{B8FFB1F6-B93E-4A34-9D70-B7CE8D126D48}"/>
                    </a:ext>
                  </a:extLst>
                </p14:cNvPr>
                <p14:cNvContentPartPr/>
                <p14:nvPr/>
              </p14:nvContentPartPr>
              <p14:xfrm>
                <a:off x="10920597" y="1905285"/>
                <a:ext cx="167760" cy="11160"/>
              </p14:xfrm>
            </p:contentPart>
          </mc:Choice>
          <mc:Fallback>
            <p:pic>
              <p:nvPicPr>
                <p:cNvPr id="317" name="Freihand 316">
                  <a:extLst>
                    <a:ext uri="{FF2B5EF4-FFF2-40B4-BE49-F238E27FC236}">
                      <a16:creationId xmlns:a16="http://schemas.microsoft.com/office/drawing/2014/main" id="{B8FFB1F6-B93E-4A34-9D70-B7CE8D126D48}"/>
                    </a:ext>
                  </a:extLst>
                </p:cNvPr>
                <p:cNvPicPr/>
                <p:nvPr/>
              </p:nvPicPr>
              <p:blipFill>
                <a:blip r:embed="rId517"/>
                <a:stretch>
                  <a:fillRect/>
                </a:stretch>
              </p:blipFill>
              <p:spPr>
                <a:xfrm>
                  <a:off x="10916277" y="1900965"/>
                  <a:ext cx="176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8" name="Freihand 317">
                  <a:extLst>
                    <a:ext uri="{FF2B5EF4-FFF2-40B4-BE49-F238E27FC236}">
                      <a16:creationId xmlns:a16="http://schemas.microsoft.com/office/drawing/2014/main" id="{5E35E4FA-FC62-43B6-B206-BDA84FE2D2BB}"/>
                    </a:ext>
                  </a:extLst>
                </p14:cNvPr>
                <p14:cNvContentPartPr/>
                <p14:nvPr/>
              </p14:nvContentPartPr>
              <p14:xfrm>
                <a:off x="11113197" y="1838685"/>
                <a:ext cx="100080" cy="102600"/>
              </p14:xfrm>
            </p:contentPart>
          </mc:Choice>
          <mc:Fallback>
            <p:pic>
              <p:nvPicPr>
                <p:cNvPr id="318" name="Freihand 317">
                  <a:extLst>
                    <a:ext uri="{FF2B5EF4-FFF2-40B4-BE49-F238E27FC236}">
                      <a16:creationId xmlns:a16="http://schemas.microsoft.com/office/drawing/2014/main" id="{5E35E4FA-FC62-43B6-B206-BDA84FE2D2BB}"/>
                    </a:ext>
                  </a:extLst>
                </p:cNvPr>
                <p:cNvPicPr/>
                <p:nvPr/>
              </p:nvPicPr>
              <p:blipFill>
                <a:blip r:embed="rId519"/>
                <a:stretch>
                  <a:fillRect/>
                </a:stretch>
              </p:blipFill>
              <p:spPr>
                <a:xfrm>
                  <a:off x="11108877" y="1834365"/>
                  <a:ext cx="108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9" name="Freihand 318">
                  <a:extLst>
                    <a:ext uri="{FF2B5EF4-FFF2-40B4-BE49-F238E27FC236}">
                      <a16:creationId xmlns:a16="http://schemas.microsoft.com/office/drawing/2014/main" id="{8EE9BFDA-9FD3-488B-9FB5-C1B2C70E0942}"/>
                    </a:ext>
                  </a:extLst>
                </p14:cNvPr>
                <p14:cNvContentPartPr/>
                <p14:nvPr/>
              </p14:nvContentPartPr>
              <p14:xfrm>
                <a:off x="11219757" y="1694325"/>
                <a:ext cx="103680" cy="105840"/>
              </p14:xfrm>
            </p:contentPart>
          </mc:Choice>
          <mc:Fallback>
            <p:pic>
              <p:nvPicPr>
                <p:cNvPr id="319" name="Freihand 318">
                  <a:extLst>
                    <a:ext uri="{FF2B5EF4-FFF2-40B4-BE49-F238E27FC236}">
                      <a16:creationId xmlns:a16="http://schemas.microsoft.com/office/drawing/2014/main" id="{8EE9BFDA-9FD3-488B-9FB5-C1B2C70E0942}"/>
                    </a:ext>
                  </a:extLst>
                </p:cNvPr>
                <p:cNvPicPr/>
                <p:nvPr/>
              </p:nvPicPr>
              <p:blipFill>
                <a:blip r:embed="rId521"/>
                <a:stretch>
                  <a:fillRect/>
                </a:stretch>
              </p:blipFill>
              <p:spPr>
                <a:xfrm>
                  <a:off x="11215437" y="1690005"/>
                  <a:ext cx="112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0" name="Freihand 319">
                  <a:extLst>
                    <a:ext uri="{FF2B5EF4-FFF2-40B4-BE49-F238E27FC236}">
                      <a16:creationId xmlns:a16="http://schemas.microsoft.com/office/drawing/2014/main" id="{86E42F7D-27BC-46DA-AC12-FBA698026250}"/>
                    </a:ext>
                  </a:extLst>
                </p14:cNvPr>
                <p14:cNvContentPartPr/>
                <p14:nvPr/>
              </p14:nvContentPartPr>
              <p14:xfrm>
                <a:off x="11330997" y="1555365"/>
                <a:ext cx="128160" cy="172080"/>
              </p14:xfrm>
            </p:contentPart>
          </mc:Choice>
          <mc:Fallback>
            <p:pic>
              <p:nvPicPr>
                <p:cNvPr id="320" name="Freihand 319">
                  <a:extLst>
                    <a:ext uri="{FF2B5EF4-FFF2-40B4-BE49-F238E27FC236}">
                      <a16:creationId xmlns:a16="http://schemas.microsoft.com/office/drawing/2014/main" id="{86E42F7D-27BC-46DA-AC12-FBA698026250}"/>
                    </a:ext>
                  </a:extLst>
                </p:cNvPr>
                <p:cNvPicPr/>
                <p:nvPr/>
              </p:nvPicPr>
              <p:blipFill>
                <a:blip r:embed="rId523"/>
                <a:stretch>
                  <a:fillRect/>
                </a:stretch>
              </p:blipFill>
              <p:spPr>
                <a:xfrm>
                  <a:off x="11326677" y="1551045"/>
                  <a:ext cx="136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1" name="Freihand 320">
                  <a:extLst>
                    <a:ext uri="{FF2B5EF4-FFF2-40B4-BE49-F238E27FC236}">
                      <a16:creationId xmlns:a16="http://schemas.microsoft.com/office/drawing/2014/main" id="{2BDDB2B4-4F4F-4366-B2AE-D85FA7B63C91}"/>
                    </a:ext>
                  </a:extLst>
                </p14:cNvPr>
                <p14:cNvContentPartPr/>
                <p14:nvPr/>
              </p14:nvContentPartPr>
              <p14:xfrm>
                <a:off x="11488677" y="1604325"/>
                <a:ext cx="85680" cy="87480"/>
              </p14:xfrm>
            </p:contentPart>
          </mc:Choice>
          <mc:Fallback>
            <p:pic>
              <p:nvPicPr>
                <p:cNvPr id="321" name="Freihand 320">
                  <a:extLst>
                    <a:ext uri="{FF2B5EF4-FFF2-40B4-BE49-F238E27FC236}">
                      <a16:creationId xmlns:a16="http://schemas.microsoft.com/office/drawing/2014/main" id="{2BDDB2B4-4F4F-4366-B2AE-D85FA7B63C91}"/>
                    </a:ext>
                  </a:extLst>
                </p:cNvPr>
                <p:cNvPicPr/>
                <p:nvPr/>
              </p:nvPicPr>
              <p:blipFill>
                <a:blip r:embed="rId525"/>
                <a:stretch>
                  <a:fillRect/>
                </a:stretch>
              </p:blipFill>
              <p:spPr>
                <a:xfrm>
                  <a:off x="11484357" y="1600005"/>
                  <a:ext cx="94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2" name="Freihand 321">
                  <a:extLst>
                    <a:ext uri="{FF2B5EF4-FFF2-40B4-BE49-F238E27FC236}">
                      <a16:creationId xmlns:a16="http://schemas.microsoft.com/office/drawing/2014/main" id="{DFE76F9F-1A3E-4784-BEF7-44530FBD131B}"/>
                    </a:ext>
                  </a:extLst>
                </p14:cNvPr>
                <p14:cNvContentPartPr/>
                <p14:nvPr/>
              </p14:nvContentPartPr>
              <p14:xfrm>
                <a:off x="11501997" y="1461405"/>
                <a:ext cx="82080" cy="339120"/>
              </p14:xfrm>
            </p:contentPart>
          </mc:Choice>
          <mc:Fallback>
            <p:pic>
              <p:nvPicPr>
                <p:cNvPr id="322" name="Freihand 321">
                  <a:extLst>
                    <a:ext uri="{FF2B5EF4-FFF2-40B4-BE49-F238E27FC236}">
                      <a16:creationId xmlns:a16="http://schemas.microsoft.com/office/drawing/2014/main" id="{DFE76F9F-1A3E-4784-BEF7-44530FBD131B}"/>
                    </a:ext>
                  </a:extLst>
                </p:cNvPr>
                <p:cNvPicPr/>
                <p:nvPr/>
              </p:nvPicPr>
              <p:blipFill>
                <a:blip r:embed="rId527"/>
                <a:stretch>
                  <a:fillRect/>
                </a:stretch>
              </p:blipFill>
              <p:spPr>
                <a:xfrm>
                  <a:off x="11497677" y="1457085"/>
                  <a:ext cx="9072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3" name="Freihand 322">
                  <a:extLst>
                    <a:ext uri="{FF2B5EF4-FFF2-40B4-BE49-F238E27FC236}">
                      <a16:creationId xmlns:a16="http://schemas.microsoft.com/office/drawing/2014/main" id="{A7334E49-24F6-47C8-BC86-1EA1525345A1}"/>
                    </a:ext>
                  </a:extLst>
                </p14:cNvPr>
                <p14:cNvContentPartPr/>
                <p14:nvPr/>
              </p14:nvContentPartPr>
              <p14:xfrm>
                <a:off x="10842837" y="1780365"/>
                <a:ext cx="183240" cy="277920"/>
              </p14:xfrm>
            </p:contentPart>
          </mc:Choice>
          <mc:Fallback>
            <p:pic>
              <p:nvPicPr>
                <p:cNvPr id="323" name="Freihand 322">
                  <a:extLst>
                    <a:ext uri="{FF2B5EF4-FFF2-40B4-BE49-F238E27FC236}">
                      <a16:creationId xmlns:a16="http://schemas.microsoft.com/office/drawing/2014/main" id="{A7334E49-24F6-47C8-BC86-1EA1525345A1}"/>
                    </a:ext>
                  </a:extLst>
                </p:cNvPr>
                <p:cNvPicPr/>
                <p:nvPr/>
              </p:nvPicPr>
              <p:blipFill>
                <a:blip r:embed="rId529"/>
                <a:stretch>
                  <a:fillRect/>
                </a:stretch>
              </p:blipFill>
              <p:spPr>
                <a:xfrm>
                  <a:off x="10838517" y="1776045"/>
                  <a:ext cx="1918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4" name="Freihand 323">
                  <a:extLst>
                    <a:ext uri="{FF2B5EF4-FFF2-40B4-BE49-F238E27FC236}">
                      <a16:creationId xmlns:a16="http://schemas.microsoft.com/office/drawing/2014/main" id="{C34D714D-7288-4E91-A335-4E7DC415D488}"/>
                    </a:ext>
                  </a:extLst>
                </p14:cNvPr>
                <p14:cNvContentPartPr/>
                <p14:nvPr/>
              </p14:nvContentPartPr>
              <p14:xfrm>
                <a:off x="11603517" y="1262325"/>
                <a:ext cx="99720" cy="124560"/>
              </p14:xfrm>
            </p:contentPart>
          </mc:Choice>
          <mc:Fallback>
            <p:pic>
              <p:nvPicPr>
                <p:cNvPr id="324" name="Freihand 323">
                  <a:extLst>
                    <a:ext uri="{FF2B5EF4-FFF2-40B4-BE49-F238E27FC236}">
                      <a16:creationId xmlns:a16="http://schemas.microsoft.com/office/drawing/2014/main" id="{C34D714D-7288-4E91-A335-4E7DC415D488}"/>
                    </a:ext>
                  </a:extLst>
                </p:cNvPr>
                <p:cNvPicPr/>
                <p:nvPr/>
              </p:nvPicPr>
              <p:blipFill>
                <a:blip r:embed="rId531"/>
                <a:stretch>
                  <a:fillRect/>
                </a:stretch>
              </p:blipFill>
              <p:spPr>
                <a:xfrm>
                  <a:off x="11599197" y="1258005"/>
                  <a:ext cx="108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5" name="Freihand 324">
                  <a:extLst>
                    <a:ext uri="{FF2B5EF4-FFF2-40B4-BE49-F238E27FC236}">
                      <a16:creationId xmlns:a16="http://schemas.microsoft.com/office/drawing/2014/main" id="{46CB3571-8CEC-48C7-BDB9-309BA28B4B28}"/>
                    </a:ext>
                  </a:extLst>
                </p14:cNvPr>
                <p14:cNvContentPartPr/>
                <p14:nvPr/>
              </p14:nvContentPartPr>
              <p14:xfrm>
                <a:off x="11654637" y="1414605"/>
                <a:ext cx="106560" cy="77760"/>
              </p14:xfrm>
            </p:contentPart>
          </mc:Choice>
          <mc:Fallback>
            <p:pic>
              <p:nvPicPr>
                <p:cNvPr id="325" name="Freihand 324">
                  <a:extLst>
                    <a:ext uri="{FF2B5EF4-FFF2-40B4-BE49-F238E27FC236}">
                      <a16:creationId xmlns:a16="http://schemas.microsoft.com/office/drawing/2014/main" id="{46CB3571-8CEC-48C7-BDB9-309BA28B4B28}"/>
                    </a:ext>
                  </a:extLst>
                </p:cNvPr>
                <p:cNvPicPr/>
                <p:nvPr/>
              </p:nvPicPr>
              <p:blipFill>
                <a:blip r:embed="rId533"/>
                <a:stretch>
                  <a:fillRect/>
                </a:stretch>
              </p:blipFill>
              <p:spPr>
                <a:xfrm>
                  <a:off x="11650317" y="1410285"/>
                  <a:ext cx="115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6" name="Freihand 325">
                  <a:extLst>
                    <a:ext uri="{FF2B5EF4-FFF2-40B4-BE49-F238E27FC236}">
                      <a16:creationId xmlns:a16="http://schemas.microsoft.com/office/drawing/2014/main" id="{E316531C-B3F8-4E7B-AD9E-A071E9C024FE}"/>
                    </a:ext>
                  </a:extLst>
                </p14:cNvPr>
                <p14:cNvContentPartPr/>
                <p14:nvPr/>
              </p14:nvContentPartPr>
              <p14:xfrm>
                <a:off x="11726277" y="1479405"/>
                <a:ext cx="201960" cy="141480"/>
              </p14:xfrm>
            </p:contentPart>
          </mc:Choice>
          <mc:Fallback>
            <p:pic>
              <p:nvPicPr>
                <p:cNvPr id="326" name="Freihand 325">
                  <a:extLst>
                    <a:ext uri="{FF2B5EF4-FFF2-40B4-BE49-F238E27FC236}">
                      <a16:creationId xmlns:a16="http://schemas.microsoft.com/office/drawing/2014/main" id="{E316531C-B3F8-4E7B-AD9E-A071E9C024FE}"/>
                    </a:ext>
                  </a:extLst>
                </p:cNvPr>
                <p:cNvPicPr/>
                <p:nvPr/>
              </p:nvPicPr>
              <p:blipFill>
                <a:blip r:embed="rId535"/>
                <a:stretch>
                  <a:fillRect/>
                </a:stretch>
              </p:blipFill>
              <p:spPr>
                <a:xfrm>
                  <a:off x="11721957" y="1475085"/>
                  <a:ext cx="210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8" name="Freihand 327">
                  <a:extLst>
                    <a:ext uri="{FF2B5EF4-FFF2-40B4-BE49-F238E27FC236}">
                      <a16:creationId xmlns:a16="http://schemas.microsoft.com/office/drawing/2014/main" id="{FF59F9E6-1AE6-43EB-B13B-47A17AF129FF}"/>
                    </a:ext>
                  </a:extLst>
                </p14:cNvPr>
                <p14:cNvContentPartPr/>
                <p14:nvPr/>
              </p14:nvContentPartPr>
              <p14:xfrm>
                <a:off x="11236317" y="2313165"/>
                <a:ext cx="360" cy="360"/>
              </p14:xfrm>
            </p:contentPart>
          </mc:Choice>
          <mc:Fallback>
            <p:pic>
              <p:nvPicPr>
                <p:cNvPr id="328" name="Freihand 327">
                  <a:extLst>
                    <a:ext uri="{FF2B5EF4-FFF2-40B4-BE49-F238E27FC236}">
                      <a16:creationId xmlns:a16="http://schemas.microsoft.com/office/drawing/2014/main" id="{FF59F9E6-1AE6-43EB-B13B-47A17AF129FF}"/>
                    </a:ext>
                  </a:extLst>
                </p:cNvPr>
                <p:cNvPicPr/>
                <p:nvPr/>
              </p:nvPicPr>
              <p:blipFill>
                <a:blip r:embed="rId77"/>
                <a:stretch>
                  <a:fillRect/>
                </a:stretch>
              </p:blipFill>
              <p:spPr>
                <a:xfrm>
                  <a:off x="11231997" y="23088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9" name="Freihand 328">
                  <a:extLst>
                    <a:ext uri="{FF2B5EF4-FFF2-40B4-BE49-F238E27FC236}">
                      <a16:creationId xmlns:a16="http://schemas.microsoft.com/office/drawing/2014/main" id="{ECC7F4F8-C4D7-4BE5-B271-BDD29DC806F2}"/>
                    </a:ext>
                  </a:extLst>
                </p14:cNvPr>
                <p14:cNvContentPartPr/>
                <p14:nvPr/>
              </p14:nvContentPartPr>
              <p14:xfrm>
                <a:off x="11258277" y="2190045"/>
                <a:ext cx="59400" cy="180360"/>
              </p14:xfrm>
            </p:contentPart>
          </mc:Choice>
          <mc:Fallback>
            <p:pic>
              <p:nvPicPr>
                <p:cNvPr id="329" name="Freihand 328">
                  <a:extLst>
                    <a:ext uri="{FF2B5EF4-FFF2-40B4-BE49-F238E27FC236}">
                      <a16:creationId xmlns:a16="http://schemas.microsoft.com/office/drawing/2014/main" id="{ECC7F4F8-C4D7-4BE5-B271-BDD29DC806F2}"/>
                    </a:ext>
                  </a:extLst>
                </p:cNvPr>
                <p:cNvPicPr/>
                <p:nvPr/>
              </p:nvPicPr>
              <p:blipFill>
                <a:blip r:embed="rId538"/>
                <a:stretch>
                  <a:fillRect/>
                </a:stretch>
              </p:blipFill>
              <p:spPr>
                <a:xfrm>
                  <a:off x="11253957" y="2185725"/>
                  <a:ext cx="68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0" name="Freihand 329">
                  <a:extLst>
                    <a:ext uri="{FF2B5EF4-FFF2-40B4-BE49-F238E27FC236}">
                      <a16:creationId xmlns:a16="http://schemas.microsoft.com/office/drawing/2014/main" id="{256DEF98-737C-4873-8174-14136EA6DF45}"/>
                    </a:ext>
                  </a:extLst>
                </p14:cNvPr>
                <p14:cNvContentPartPr/>
                <p14:nvPr/>
              </p14:nvContentPartPr>
              <p14:xfrm>
                <a:off x="11251797" y="2241885"/>
                <a:ext cx="145080" cy="20520"/>
              </p14:xfrm>
            </p:contentPart>
          </mc:Choice>
          <mc:Fallback>
            <p:pic>
              <p:nvPicPr>
                <p:cNvPr id="330" name="Freihand 329">
                  <a:extLst>
                    <a:ext uri="{FF2B5EF4-FFF2-40B4-BE49-F238E27FC236}">
                      <a16:creationId xmlns:a16="http://schemas.microsoft.com/office/drawing/2014/main" id="{256DEF98-737C-4873-8174-14136EA6DF45}"/>
                    </a:ext>
                  </a:extLst>
                </p:cNvPr>
                <p:cNvPicPr/>
                <p:nvPr/>
              </p:nvPicPr>
              <p:blipFill>
                <a:blip r:embed="rId540"/>
                <a:stretch>
                  <a:fillRect/>
                </a:stretch>
              </p:blipFill>
              <p:spPr>
                <a:xfrm>
                  <a:off x="11247477" y="2237565"/>
                  <a:ext cx="153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1" name="Freihand 330">
                  <a:extLst>
                    <a:ext uri="{FF2B5EF4-FFF2-40B4-BE49-F238E27FC236}">
                      <a16:creationId xmlns:a16="http://schemas.microsoft.com/office/drawing/2014/main" id="{BDB51A50-1235-487D-AA8A-224F46369C10}"/>
                    </a:ext>
                  </a:extLst>
                </p14:cNvPr>
                <p14:cNvContentPartPr/>
                <p14:nvPr/>
              </p14:nvContentPartPr>
              <p14:xfrm>
                <a:off x="11421717" y="2203005"/>
                <a:ext cx="94680" cy="119520"/>
              </p14:xfrm>
            </p:contentPart>
          </mc:Choice>
          <mc:Fallback>
            <p:pic>
              <p:nvPicPr>
                <p:cNvPr id="331" name="Freihand 330">
                  <a:extLst>
                    <a:ext uri="{FF2B5EF4-FFF2-40B4-BE49-F238E27FC236}">
                      <a16:creationId xmlns:a16="http://schemas.microsoft.com/office/drawing/2014/main" id="{BDB51A50-1235-487D-AA8A-224F46369C10}"/>
                    </a:ext>
                  </a:extLst>
                </p:cNvPr>
                <p:cNvPicPr/>
                <p:nvPr/>
              </p:nvPicPr>
              <p:blipFill>
                <a:blip r:embed="rId542"/>
                <a:stretch>
                  <a:fillRect/>
                </a:stretch>
              </p:blipFill>
              <p:spPr>
                <a:xfrm>
                  <a:off x="11417397" y="2198685"/>
                  <a:ext cx="103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2" name="Freihand 331">
                  <a:extLst>
                    <a:ext uri="{FF2B5EF4-FFF2-40B4-BE49-F238E27FC236}">
                      <a16:creationId xmlns:a16="http://schemas.microsoft.com/office/drawing/2014/main" id="{3B33043E-6D98-4E34-9FBA-680F005EF19F}"/>
                    </a:ext>
                  </a:extLst>
                </p14:cNvPr>
                <p14:cNvContentPartPr/>
                <p14:nvPr/>
              </p14:nvContentPartPr>
              <p14:xfrm>
                <a:off x="11485797" y="2138205"/>
                <a:ext cx="20160" cy="9360"/>
              </p14:xfrm>
            </p:contentPart>
          </mc:Choice>
          <mc:Fallback>
            <p:pic>
              <p:nvPicPr>
                <p:cNvPr id="332" name="Freihand 331">
                  <a:extLst>
                    <a:ext uri="{FF2B5EF4-FFF2-40B4-BE49-F238E27FC236}">
                      <a16:creationId xmlns:a16="http://schemas.microsoft.com/office/drawing/2014/main" id="{3B33043E-6D98-4E34-9FBA-680F005EF19F}"/>
                    </a:ext>
                  </a:extLst>
                </p:cNvPr>
                <p:cNvPicPr/>
                <p:nvPr/>
              </p:nvPicPr>
              <p:blipFill>
                <a:blip r:embed="rId544"/>
                <a:stretch>
                  <a:fillRect/>
                </a:stretch>
              </p:blipFill>
              <p:spPr>
                <a:xfrm>
                  <a:off x="11481477" y="2133885"/>
                  <a:ext cx="28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3" name="Freihand 332">
                  <a:extLst>
                    <a:ext uri="{FF2B5EF4-FFF2-40B4-BE49-F238E27FC236}">
                      <a16:creationId xmlns:a16="http://schemas.microsoft.com/office/drawing/2014/main" id="{DCDC4CF2-965B-4E2F-BFC3-01677485D86C}"/>
                    </a:ext>
                  </a:extLst>
                </p14:cNvPr>
                <p14:cNvContentPartPr/>
                <p14:nvPr/>
              </p14:nvContentPartPr>
              <p14:xfrm>
                <a:off x="11567157" y="2020485"/>
                <a:ext cx="24120" cy="161640"/>
              </p14:xfrm>
            </p:contentPart>
          </mc:Choice>
          <mc:Fallback>
            <p:pic>
              <p:nvPicPr>
                <p:cNvPr id="333" name="Freihand 332">
                  <a:extLst>
                    <a:ext uri="{FF2B5EF4-FFF2-40B4-BE49-F238E27FC236}">
                      <a16:creationId xmlns:a16="http://schemas.microsoft.com/office/drawing/2014/main" id="{DCDC4CF2-965B-4E2F-BFC3-01677485D86C}"/>
                    </a:ext>
                  </a:extLst>
                </p:cNvPr>
                <p:cNvPicPr/>
                <p:nvPr/>
              </p:nvPicPr>
              <p:blipFill>
                <a:blip r:embed="rId546"/>
                <a:stretch>
                  <a:fillRect/>
                </a:stretch>
              </p:blipFill>
              <p:spPr>
                <a:xfrm>
                  <a:off x="11562837" y="2016165"/>
                  <a:ext cx="32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4" name="Freihand 333">
                  <a:extLst>
                    <a:ext uri="{FF2B5EF4-FFF2-40B4-BE49-F238E27FC236}">
                      <a16:creationId xmlns:a16="http://schemas.microsoft.com/office/drawing/2014/main" id="{D8DC2E68-88F7-4457-8E32-F9A2C3389E55}"/>
                    </a:ext>
                  </a:extLst>
                </p14:cNvPr>
                <p14:cNvContentPartPr/>
                <p14:nvPr/>
              </p14:nvContentPartPr>
              <p14:xfrm>
                <a:off x="11526117" y="2075925"/>
                <a:ext cx="114120" cy="31680"/>
              </p14:xfrm>
            </p:contentPart>
          </mc:Choice>
          <mc:Fallback>
            <p:pic>
              <p:nvPicPr>
                <p:cNvPr id="334" name="Freihand 333">
                  <a:extLst>
                    <a:ext uri="{FF2B5EF4-FFF2-40B4-BE49-F238E27FC236}">
                      <a16:creationId xmlns:a16="http://schemas.microsoft.com/office/drawing/2014/main" id="{D8DC2E68-88F7-4457-8E32-F9A2C3389E55}"/>
                    </a:ext>
                  </a:extLst>
                </p:cNvPr>
                <p:cNvPicPr/>
                <p:nvPr/>
              </p:nvPicPr>
              <p:blipFill>
                <a:blip r:embed="rId548"/>
                <a:stretch>
                  <a:fillRect/>
                </a:stretch>
              </p:blipFill>
              <p:spPr>
                <a:xfrm>
                  <a:off x="11521797" y="2071605"/>
                  <a:ext cx="1227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5" name="Freihand 334">
                  <a:extLst>
                    <a:ext uri="{FF2B5EF4-FFF2-40B4-BE49-F238E27FC236}">
                      <a16:creationId xmlns:a16="http://schemas.microsoft.com/office/drawing/2014/main" id="{DD8960CA-B940-41EF-86D8-208B63648542}"/>
                    </a:ext>
                  </a:extLst>
                </p14:cNvPr>
                <p14:cNvContentPartPr/>
                <p14:nvPr/>
              </p14:nvContentPartPr>
              <p14:xfrm>
                <a:off x="11657157" y="1938765"/>
                <a:ext cx="96120" cy="293760"/>
              </p14:xfrm>
            </p:contentPart>
          </mc:Choice>
          <mc:Fallback>
            <p:pic>
              <p:nvPicPr>
                <p:cNvPr id="335" name="Freihand 334">
                  <a:extLst>
                    <a:ext uri="{FF2B5EF4-FFF2-40B4-BE49-F238E27FC236}">
                      <a16:creationId xmlns:a16="http://schemas.microsoft.com/office/drawing/2014/main" id="{DD8960CA-B940-41EF-86D8-208B63648542}"/>
                    </a:ext>
                  </a:extLst>
                </p:cNvPr>
                <p:cNvPicPr/>
                <p:nvPr/>
              </p:nvPicPr>
              <p:blipFill>
                <a:blip r:embed="rId550"/>
                <a:stretch>
                  <a:fillRect/>
                </a:stretch>
              </p:blipFill>
              <p:spPr>
                <a:xfrm>
                  <a:off x="11652837" y="1934445"/>
                  <a:ext cx="1047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6" name="Freihand 335">
                  <a:extLst>
                    <a:ext uri="{FF2B5EF4-FFF2-40B4-BE49-F238E27FC236}">
                      <a16:creationId xmlns:a16="http://schemas.microsoft.com/office/drawing/2014/main" id="{3E4A6284-C9A9-4CF8-BA12-EBC9D79DDDA9}"/>
                    </a:ext>
                  </a:extLst>
                </p14:cNvPr>
                <p14:cNvContentPartPr/>
                <p14:nvPr/>
              </p14:nvContentPartPr>
              <p14:xfrm>
                <a:off x="11142717" y="2182125"/>
                <a:ext cx="194040" cy="241920"/>
              </p14:xfrm>
            </p:contentPart>
          </mc:Choice>
          <mc:Fallback>
            <p:pic>
              <p:nvPicPr>
                <p:cNvPr id="336" name="Freihand 335">
                  <a:extLst>
                    <a:ext uri="{FF2B5EF4-FFF2-40B4-BE49-F238E27FC236}">
                      <a16:creationId xmlns:a16="http://schemas.microsoft.com/office/drawing/2014/main" id="{3E4A6284-C9A9-4CF8-BA12-EBC9D79DDDA9}"/>
                    </a:ext>
                  </a:extLst>
                </p:cNvPr>
                <p:cNvPicPr/>
                <p:nvPr/>
              </p:nvPicPr>
              <p:blipFill>
                <a:blip r:embed="rId552"/>
                <a:stretch>
                  <a:fillRect/>
                </a:stretch>
              </p:blipFill>
              <p:spPr>
                <a:xfrm>
                  <a:off x="11138397" y="2177805"/>
                  <a:ext cx="202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7" name="Freihand 336">
                  <a:extLst>
                    <a:ext uri="{FF2B5EF4-FFF2-40B4-BE49-F238E27FC236}">
                      <a16:creationId xmlns:a16="http://schemas.microsoft.com/office/drawing/2014/main" id="{E7284E5F-A4E3-4826-B9A3-073269D81242}"/>
                    </a:ext>
                  </a:extLst>
                </p14:cNvPr>
                <p14:cNvContentPartPr/>
                <p14:nvPr/>
              </p14:nvContentPartPr>
              <p14:xfrm>
                <a:off x="11637357" y="1737165"/>
                <a:ext cx="78120" cy="72360"/>
              </p14:xfrm>
            </p:contentPart>
          </mc:Choice>
          <mc:Fallback>
            <p:pic>
              <p:nvPicPr>
                <p:cNvPr id="337" name="Freihand 336">
                  <a:extLst>
                    <a:ext uri="{FF2B5EF4-FFF2-40B4-BE49-F238E27FC236}">
                      <a16:creationId xmlns:a16="http://schemas.microsoft.com/office/drawing/2014/main" id="{E7284E5F-A4E3-4826-B9A3-073269D81242}"/>
                    </a:ext>
                  </a:extLst>
                </p:cNvPr>
                <p:cNvPicPr/>
                <p:nvPr/>
              </p:nvPicPr>
              <p:blipFill>
                <a:blip r:embed="rId554"/>
                <a:stretch>
                  <a:fillRect/>
                </a:stretch>
              </p:blipFill>
              <p:spPr>
                <a:xfrm>
                  <a:off x="11633037" y="1732845"/>
                  <a:ext cx="86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8" name="Freihand 337">
                  <a:extLst>
                    <a:ext uri="{FF2B5EF4-FFF2-40B4-BE49-F238E27FC236}">
                      <a16:creationId xmlns:a16="http://schemas.microsoft.com/office/drawing/2014/main" id="{96B1FDC7-F96B-4F6C-8658-296C45553873}"/>
                    </a:ext>
                  </a:extLst>
                </p14:cNvPr>
                <p14:cNvContentPartPr/>
                <p14:nvPr/>
              </p14:nvContentPartPr>
              <p14:xfrm>
                <a:off x="11653557" y="1785765"/>
                <a:ext cx="113400" cy="81720"/>
              </p14:xfrm>
            </p:contentPart>
          </mc:Choice>
          <mc:Fallback>
            <p:pic>
              <p:nvPicPr>
                <p:cNvPr id="338" name="Freihand 337">
                  <a:extLst>
                    <a:ext uri="{FF2B5EF4-FFF2-40B4-BE49-F238E27FC236}">
                      <a16:creationId xmlns:a16="http://schemas.microsoft.com/office/drawing/2014/main" id="{96B1FDC7-F96B-4F6C-8658-296C45553873}"/>
                    </a:ext>
                  </a:extLst>
                </p:cNvPr>
                <p:cNvPicPr/>
                <p:nvPr/>
              </p:nvPicPr>
              <p:blipFill>
                <a:blip r:embed="rId556"/>
                <a:stretch>
                  <a:fillRect/>
                </a:stretch>
              </p:blipFill>
              <p:spPr>
                <a:xfrm>
                  <a:off x="11649237" y="1781445"/>
                  <a:ext cx="122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9" name="Freihand 338">
                  <a:extLst>
                    <a:ext uri="{FF2B5EF4-FFF2-40B4-BE49-F238E27FC236}">
                      <a16:creationId xmlns:a16="http://schemas.microsoft.com/office/drawing/2014/main" id="{C3316E92-82EB-499E-98A0-088F28F7A659}"/>
                    </a:ext>
                  </a:extLst>
                </p14:cNvPr>
                <p14:cNvContentPartPr/>
                <p14:nvPr/>
              </p14:nvContentPartPr>
              <p14:xfrm>
                <a:off x="11679477" y="1847325"/>
                <a:ext cx="220680" cy="92880"/>
              </p14:xfrm>
            </p:contentPart>
          </mc:Choice>
          <mc:Fallback>
            <p:pic>
              <p:nvPicPr>
                <p:cNvPr id="339" name="Freihand 338">
                  <a:extLst>
                    <a:ext uri="{FF2B5EF4-FFF2-40B4-BE49-F238E27FC236}">
                      <a16:creationId xmlns:a16="http://schemas.microsoft.com/office/drawing/2014/main" id="{C3316E92-82EB-499E-98A0-088F28F7A659}"/>
                    </a:ext>
                  </a:extLst>
                </p:cNvPr>
                <p:cNvPicPr/>
                <p:nvPr/>
              </p:nvPicPr>
              <p:blipFill>
                <a:blip r:embed="rId558"/>
                <a:stretch>
                  <a:fillRect/>
                </a:stretch>
              </p:blipFill>
              <p:spPr>
                <a:xfrm>
                  <a:off x="11675157" y="1843005"/>
                  <a:ext cx="229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1" name="Freihand 340">
                  <a:extLst>
                    <a:ext uri="{FF2B5EF4-FFF2-40B4-BE49-F238E27FC236}">
                      <a16:creationId xmlns:a16="http://schemas.microsoft.com/office/drawing/2014/main" id="{079BA246-6088-497A-AEE3-054E05F94C4E}"/>
                    </a:ext>
                  </a:extLst>
                </p14:cNvPr>
                <p14:cNvContentPartPr/>
                <p14:nvPr/>
              </p14:nvContentPartPr>
              <p14:xfrm>
                <a:off x="11335677" y="1905285"/>
                <a:ext cx="57240" cy="103320"/>
              </p14:xfrm>
            </p:contentPart>
          </mc:Choice>
          <mc:Fallback>
            <p:pic>
              <p:nvPicPr>
                <p:cNvPr id="341" name="Freihand 340">
                  <a:extLst>
                    <a:ext uri="{FF2B5EF4-FFF2-40B4-BE49-F238E27FC236}">
                      <a16:creationId xmlns:a16="http://schemas.microsoft.com/office/drawing/2014/main" id="{079BA246-6088-497A-AEE3-054E05F94C4E}"/>
                    </a:ext>
                  </a:extLst>
                </p:cNvPr>
                <p:cNvPicPr/>
                <p:nvPr/>
              </p:nvPicPr>
              <p:blipFill>
                <a:blip r:embed="rId560"/>
                <a:stretch>
                  <a:fillRect/>
                </a:stretch>
              </p:blipFill>
              <p:spPr>
                <a:xfrm>
                  <a:off x="11331357" y="1900965"/>
                  <a:ext cx="65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2" name="Freihand 341">
                  <a:extLst>
                    <a:ext uri="{FF2B5EF4-FFF2-40B4-BE49-F238E27FC236}">
                      <a16:creationId xmlns:a16="http://schemas.microsoft.com/office/drawing/2014/main" id="{39E42E08-8273-447C-B815-4B9E7BCF763F}"/>
                    </a:ext>
                  </a:extLst>
                </p14:cNvPr>
                <p14:cNvContentPartPr/>
                <p14:nvPr/>
              </p14:nvContentPartPr>
              <p14:xfrm>
                <a:off x="11323077" y="1927605"/>
                <a:ext cx="137880" cy="155880"/>
              </p14:xfrm>
            </p:contentPart>
          </mc:Choice>
          <mc:Fallback>
            <p:pic>
              <p:nvPicPr>
                <p:cNvPr id="342" name="Freihand 341">
                  <a:extLst>
                    <a:ext uri="{FF2B5EF4-FFF2-40B4-BE49-F238E27FC236}">
                      <a16:creationId xmlns:a16="http://schemas.microsoft.com/office/drawing/2014/main" id="{39E42E08-8273-447C-B815-4B9E7BCF763F}"/>
                    </a:ext>
                  </a:extLst>
                </p:cNvPr>
                <p:cNvPicPr/>
                <p:nvPr/>
              </p:nvPicPr>
              <p:blipFill>
                <a:blip r:embed="rId562"/>
                <a:stretch>
                  <a:fillRect/>
                </a:stretch>
              </p:blipFill>
              <p:spPr>
                <a:xfrm>
                  <a:off x="11318757" y="1923285"/>
                  <a:ext cx="146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4" name="Freihand 343">
                  <a:extLst>
                    <a:ext uri="{FF2B5EF4-FFF2-40B4-BE49-F238E27FC236}">
                      <a16:creationId xmlns:a16="http://schemas.microsoft.com/office/drawing/2014/main" id="{962BACC9-0E3D-4F33-A03E-8C6A3F13D670}"/>
                    </a:ext>
                  </a:extLst>
                </p14:cNvPr>
                <p14:cNvContentPartPr/>
                <p14:nvPr/>
              </p14:nvContentPartPr>
              <p14:xfrm>
                <a:off x="11797197" y="1648245"/>
                <a:ext cx="27000" cy="136800"/>
              </p14:xfrm>
            </p:contentPart>
          </mc:Choice>
          <mc:Fallback>
            <p:pic>
              <p:nvPicPr>
                <p:cNvPr id="344" name="Freihand 343">
                  <a:extLst>
                    <a:ext uri="{FF2B5EF4-FFF2-40B4-BE49-F238E27FC236}">
                      <a16:creationId xmlns:a16="http://schemas.microsoft.com/office/drawing/2014/main" id="{962BACC9-0E3D-4F33-A03E-8C6A3F13D670}"/>
                    </a:ext>
                  </a:extLst>
                </p:cNvPr>
                <p:cNvPicPr/>
                <p:nvPr/>
              </p:nvPicPr>
              <p:blipFill>
                <a:blip r:embed="rId564"/>
                <a:stretch>
                  <a:fillRect/>
                </a:stretch>
              </p:blipFill>
              <p:spPr>
                <a:xfrm>
                  <a:off x="11792877" y="1643925"/>
                  <a:ext cx="35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5" name="Freihand 344">
                  <a:extLst>
                    <a:ext uri="{FF2B5EF4-FFF2-40B4-BE49-F238E27FC236}">
                      <a16:creationId xmlns:a16="http://schemas.microsoft.com/office/drawing/2014/main" id="{20982373-E12D-49B8-A65E-CC9AC192921F}"/>
                    </a:ext>
                  </a:extLst>
                </p14:cNvPr>
                <p14:cNvContentPartPr/>
                <p14:nvPr/>
              </p14:nvContentPartPr>
              <p14:xfrm>
                <a:off x="11756877" y="1744725"/>
                <a:ext cx="122040" cy="83160"/>
              </p14:xfrm>
            </p:contentPart>
          </mc:Choice>
          <mc:Fallback>
            <p:pic>
              <p:nvPicPr>
                <p:cNvPr id="345" name="Freihand 344">
                  <a:extLst>
                    <a:ext uri="{FF2B5EF4-FFF2-40B4-BE49-F238E27FC236}">
                      <a16:creationId xmlns:a16="http://schemas.microsoft.com/office/drawing/2014/main" id="{20982373-E12D-49B8-A65E-CC9AC192921F}"/>
                    </a:ext>
                  </a:extLst>
                </p:cNvPr>
                <p:cNvPicPr/>
                <p:nvPr/>
              </p:nvPicPr>
              <p:blipFill>
                <a:blip r:embed="rId566"/>
                <a:stretch>
                  <a:fillRect/>
                </a:stretch>
              </p:blipFill>
              <p:spPr>
                <a:xfrm>
                  <a:off x="11752557" y="1740405"/>
                  <a:ext cx="130680" cy="9180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AE80B2D7-C85D-40E0-A45B-F493E81033DA}"/>
                  </a:ext>
                </a:extLst>
              </p14:cNvPr>
              <p14:cNvContentPartPr/>
              <p14:nvPr/>
            </p14:nvContentPartPr>
            <p14:xfrm>
              <a:off x="6926757" y="5503485"/>
              <a:ext cx="457560" cy="499320"/>
            </p14:xfrm>
          </p:contentPart>
        </mc:Choice>
        <mc:Fallback>
          <p:pic>
            <p:nvPicPr>
              <p:cNvPr id="2" name="Freihand 1">
                <a:extLst>
                  <a:ext uri="{FF2B5EF4-FFF2-40B4-BE49-F238E27FC236}">
                    <a16:creationId xmlns:a16="http://schemas.microsoft.com/office/drawing/2014/main" id="{AE80B2D7-C85D-40E0-A45B-F493E81033DA}"/>
                  </a:ext>
                </a:extLst>
              </p:cNvPr>
              <p:cNvPicPr/>
              <p:nvPr/>
            </p:nvPicPr>
            <p:blipFill>
              <a:blip r:embed="rId6"/>
              <a:stretch>
                <a:fillRect/>
              </a:stretch>
            </p:blipFill>
            <p:spPr>
              <a:xfrm>
                <a:off x="6922437" y="5499165"/>
                <a:ext cx="46620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44541B06-495A-4ABF-AAE9-C8AECA81987D}"/>
                  </a:ext>
                </a:extLst>
              </p14:cNvPr>
              <p14:cNvContentPartPr/>
              <p14:nvPr/>
            </p14:nvContentPartPr>
            <p14:xfrm>
              <a:off x="1899357" y="4456605"/>
              <a:ext cx="437040" cy="38520"/>
            </p14:xfrm>
          </p:contentPart>
        </mc:Choice>
        <mc:Fallback>
          <p:pic>
            <p:nvPicPr>
              <p:cNvPr id="12" name="Freihand 11">
                <a:extLst>
                  <a:ext uri="{FF2B5EF4-FFF2-40B4-BE49-F238E27FC236}">
                    <a16:creationId xmlns:a16="http://schemas.microsoft.com/office/drawing/2014/main" id="{44541B06-495A-4ABF-AAE9-C8AECA81987D}"/>
                  </a:ext>
                </a:extLst>
              </p:cNvPr>
              <p:cNvPicPr/>
              <p:nvPr/>
            </p:nvPicPr>
            <p:blipFill>
              <a:blip r:embed="rId8"/>
              <a:stretch>
                <a:fillRect/>
              </a:stretch>
            </p:blipFill>
            <p:spPr>
              <a:xfrm>
                <a:off x="1895037" y="4452285"/>
                <a:ext cx="445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9D389A3-4B40-4342-AB14-15E99BD386D8}"/>
                  </a:ext>
                </a:extLst>
              </p14:cNvPr>
              <p14:cNvContentPartPr/>
              <p14:nvPr/>
            </p14:nvContentPartPr>
            <p14:xfrm>
              <a:off x="2362677" y="5576925"/>
              <a:ext cx="126720" cy="183600"/>
            </p14:xfrm>
          </p:contentPart>
        </mc:Choice>
        <mc:Fallback>
          <p:pic>
            <p:nvPicPr>
              <p:cNvPr id="8" name="Freihand 7">
                <a:extLst>
                  <a:ext uri="{FF2B5EF4-FFF2-40B4-BE49-F238E27FC236}">
                    <a16:creationId xmlns:a16="http://schemas.microsoft.com/office/drawing/2014/main" id="{99D389A3-4B40-4342-AB14-15E99BD386D8}"/>
                  </a:ext>
                </a:extLst>
              </p:cNvPr>
              <p:cNvPicPr/>
              <p:nvPr/>
            </p:nvPicPr>
            <p:blipFill>
              <a:blip r:embed="rId10"/>
              <a:stretch>
                <a:fillRect/>
              </a:stretch>
            </p:blipFill>
            <p:spPr>
              <a:xfrm>
                <a:off x="2358357" y="5572605"/>
                <a:ext cx="135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B58C956-FD04-4450-9F74-199526789083}"/>
                  </a:ext>
                </a:extLst>
              </p14:cNvPr>
              <p14:cNvContentPartPr/>
              <p14:nvPr/>
            </p14:nvContentPartPr>
            <p14:xfrm>
              <a:off x="2303637" y="3969165"/>
              <a:ext cx="132480" cy="1430280"/>
            </p14:xfrm>
          </p:contentPart>
        </mc:Choice>
        <mc:Fallback>
          <p:pic>
            <p:nvPicPr>
              <p:cNvPr id="7" name="Freihand 6">
                <a:extLst>
                  <a:ext uri="{FF2B5EF4-FFF2-40B4-BE49-F238E27FC236}">
                    <a16:creationId xmlns:a16="http://schemas.microsoft.com/office/drawing/2014/main" id="{7B58C956-FD04-4450-9F74-199526789083}"/>
                  </a:ext>
                </a:extLst>
              </p:cNvPr>
              <p:cNvPicPr/>
              <p:nvPr/>
            </p:nvPicPr>
            <p:blipFill>
              <a:blip r:embed="rId12"/>
              <a:stretch>
                <a:fillRect/>
              </a:stretch>
            </p:blipFill>
            <p:spPr>
              <a:xfrm>
                <a:off x="2299317" y="3964845"/>
                <a:ext cx="141120" cy="1438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9EBA288-8584-4218-87D3-78B710B85CD2}"/>
                  </a:ext>
                </a:extLst>
              </p14:cNvPr>
              <p14:cNvContentPartPr/>
              <p14:nvPr/>
            </p14:nvContentPartPr>
            <p14:xfrm>
              <a:off x="1173957" y="4500165"/>
              <a:ext cx="142920" cy="14760"/>
            </p14:xfrm>
          </p:contentPart>
        </mc:Choice>
        <mc:Fallback>
          <p:pic>
            <p:nvPicPr>
              <p:cNvPr id="9" name="Freihand 8">
                <a:extLst>
                  <a:ext uri="{FF2B5EF4-FFF2-40B4-BE49-F238E27FC236}">
                    <a16:creationId xmlns:a16="http://schemas.microsoft.com/office/drawing/2014/main" id="{E9EBA288-8584-4218-87D3-78B710B85CD2}"/>
                  </a:ext>
                </a:extLst>
              </p:cNvPr>
              <p:cNvPicPr/>
              <p:nvPr/>
            </p:nvPicPr>
            <p:blipFill>
              <a:blip r:embed="rId14"/>
              <a:stretch>
                <a:fillRect/>
              </a:stretch>
            </p:blipFill>
            <p:spPr>
              <a:xfrm>
                <a:off x="1169637" y="4495845"/>
                <a:ext cx="151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6FE4313C-8F3C-454F-A3B1-7D4421D7B5E4}"/>
                  </a:ext>
                </a:extLst>
              </p14:cNvPr>
              <p14:cNvContentPartPr/>
              <p14:nvPr/>
            </p14:nvContentPartPr>
            <p14:xfrm>
              <a:off x="1490757" y="4442925"/>
              <a:ext cx="399960" cy="33840"/>
            </p14:xfrm>
          </p:contentPart>
        </mc:Choice>
        <mc:Fallback>
          <p:pic>
            <p:nvPicPr>
              <p:cNvPr id="10" name="Freihand 9">
                <a:extLst>
                  <a:ext uri="{FF2B5EF4-FFF2-40B4-BE49-F238E27FC236}">
                    <a16:creationId xmlns:a16="http://schemas.microsoft.com/office/drawing/2014/main" id="{6FE4313C-8F3C-454F-A3B1-7D4421D7B5E4}"/>
                  </a:ext>
                </a:extLst>
              </p:cNvPr>
              <p:cNvPicPr/>
              <p:nvPr/>
            </p:nvPicPr>
            <p:blipFill>
              <a:blip r:embed="rId16"/>
              <a:stretch>
                <a:fillRect/>
              </a:stretch>
            </p:blipFill>
            <p:spPr>
              <a:xfrm>
                <a:off x="1486437" y="4438605"/>
                <a:ext cx="4086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5B2E9BC0-9114-4BAF-A608-72B90EB2FD86}"/>
                  </a:ext>
                </a:extLst>
              </p14:cNvPr>
              <p14:cNvContentPartPr/>
              <p14:nvPr/>
            </p14:nvContentPartPr>
            <p14:xfrm>
              <a:off x="2393637" y="4097325"/>
              <a:ext cx="97920" cy="153360"/>
            </p14:xfrm>
          </p:contentPart>
        </mc:Choice>
        <mc:Fallback>
          <p:pic>
            <p:nvPicPr>
              <p:cNvPr id="14" name="Freihand 13">
                <a:extLst>
                  <a:ext uri="{FF2B5EF4-FFF2-40B4-BE49-F238E27FC236}">
                    <a16:creationId xmlns:a16="http://schemas.microsoft.com/office/drawing/2014/main" id="{5B2E9BC0-9114-4BAF-A608-72B90EB2FD86}"/>
                  </a:ext>
                </a:extLst>
              </p:cNvPr>
              <p:cNvPicPr/>
              <p:nvPr/>
            </p:nvPicPr>
            <p:blipFill>
              <a:blip r:embed="rId18"/>
              <a:stretch>
                <a:fillRect/>
              </a:stretch>
            </p:blipFill>
            <p:spPr>
              <a:xfrm>
                <a:off x="2389317" y="4093005"/>
                <a:ext cx="106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4056ACB9-AD70-402D-A322-AC7DBBB7ECBD}"/>
                  </a:ext>
                </a:extLst>
              </p14:cNvPr>
              <p14:cNvContentPartPr/>
              <p14:nvPr/>
            </p14:nvContentPartPr>
            <p14:xfrm>
              <a:off x="2462397" y="4111365"/>
              <a:ext cx="22680" cy="142920"/>
            </p14:xfrm>
          </p:contentPart>
        </mc:Choice>
        <mc:Fallback>
          <p:pic>
            <p:nvPicPr>
              <p:cNvPr id="15" name="Freihand 14">
                <a:extLst>
                  <a:ext uri="{FF2B5EF4-FFF2-40B4-BE49-F238E27FC236}">
                    <a16:creationId xmlns:a16="http://schemas.microsoft.com/office/drawing/2014/main" id="{4056ACB9-AD70-402D-A322-AC7DBBB7ECBD}"/>
                  </a:ext>
                </a:extLst>
              </p:cNvPr>
              <p:cNvPicPr/>
              <p:nvPr/>
            </p:nvPicPr>
            <p:blipFill>
              <a:blip r:embed="rId20"/>
              <a:stretch>
                <a:fillRect/>
              </a:stretch>
            </p:blipFill>
            <p:spPr>
              <a:xfrm>
                <a:off x="2458077" y="4107045"/>
                <a:ext cx="31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D8DF6294-FA59-4C93-8275-6173B5B318F5}"/>
                  </a:ext>
                </a:extLst>
              </p14:cNvPr>
              <p14:cNvContentPartPr/>
              <p14:nvPr/>
            </p14:nvContentPartPr>
            <p14:xfrm>
              <a:off x="2400477" y="4229085"/>
              <a:ext cx="119880" cy="25560"/>
            </p14:xfrm>
          </p:contentPart>
        </mc:Choice>
        <mc:Fallback>
          <p:pic>
            <p:nvPicPr>
              <p:cNvPr id="16" name="Freihand 15">
                <a:extLst>
                  <a:ext uri="{FF2B5EF4-FFF2-40B4-BE49-F238E27FC236}">
                    <a16:creationId xmlns:a16="http://schemas.microsoft.com/office/drawing/2014/main" id="{D8DF6294-FA59-4C93-8275-6173B5B318F5}"/>
                  </a:ext>
                </a:extLst>
              </p:cNvPr>
              <p:cNvPicPr/>
              <p:nvPr/>
            </p:nvPicPr>
            <p:blipFill>
              <a:blip r:embed="rId22"/>
              <a:stretch>
                <a:fillRect/>
              </a:stretch>
            </p:blipFill>
            <p:spPr>
              <a:xfrm>
                <a:off x="2396157" y="4224765"/>
                <a:ext cx="128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A0A99809-6A36-4430-A6B9-1D2AC84A7B0C}"/>
                  </a:ext>
                </a:extLst>
              </p14:cNvPr>
              <p14:cNvContentPartPr/>
              <p14:nvPr/>
            </p14:nvContentPartPr>
            <p14:xfrm>
              <a:off x="2525757" y="4162125"/>
              <a:ext cx="71280" cy="46800"/>
            </p14:xfrm>
          </p:contentPart>
        </mc:Choice>
        <mc:Fallback>
          <p:pic>
            <p:nvPicPr>
              <p:cNvPr id="17" name="Freihand 16">
                <a:extLst>
                  <a:ext uri="{FF2B5EF4-FFF2-40B4-BE49-F238E27FC236}">
                    <a16:creationId xmlns:a16="http://schemas.microsoft.com/office/drawing/2014/main" id="{A0A99809-6A36-4430-A6B9-1D2AC84A7B0C}"/>
                  </a:ext>
                </a:extLst>
              </p:cNvPr>
              <p:cNvPicPr/>
              <p:nvPr/>
            </p:nvPicPr>
            <p:blipFill>
              <a:blip r:embed="rId24"/>
              <a:stretch>
                <a:fillRect/>
              </a:stretch>
            </p:blipFill>
            <p:spPr>
              <a:xfrm>
                <a:off x="2521437" y="4157805"/>
                <a:ext cx="799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84EF2FE8-7E88-46DE-BEAE-DA4EA09CA771}"/>
                  </a:ext>
                </a:extLst>
              </p14:cNvPr>
              <p14:cNvContentPartPr/>
              <p14:nvPr/>
            </p14:nvContentPartPr>
            <p14:xfrm>
              <a:off x="2565717" y="4140525"/>
              <a:ext cx="62280" cy="164880"/>
            </p14:xfrm>
          </p:contentPart>
        </mc:Choice>
        <mc:Fallback>
          <p:pic>
            <p:nvPicPr>
              <p:cNvPr id="18" name="Freihand 17">
                <a:extLst>
                  <a:ext uri="{FF2B5EF4-FFF2-40B4-BE49-F238E27FC236}">
                    <a16:creationId xmlns:a16="http://schemas.microsoft.com/office/drawing/2014/main" id="{84EF2FE8-7E88-46DE-BEAE-DA4EA09CA771}"/>
                  </a:ext>
                </a:extLst>
              </p:cNvPr>
              <p:cNvPicPr/>
              <p:nvPr/>
            </p:nvPicPr>
            <p:blipFill>
              <a:blip r:embed="rId26"/>
              <a:stretch>
                <a:fillRect/>
              </a:stretch>
            </p:blipFill>
            <p:spPr>
              <a:xfrm>
                <a:off x="2561397" y="4136205"/>
                <a:ext cx="70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8B30BB9F-B86E-44B5-8846-740F02EA3FE7}"/>
                  </a:ext>
                </a:extLst>
              </p14:cNvPr>
              <p14:cNvContentPartPr/>
              <p14:nvPr/>
            </p14:nvContentPartPr>
            <p14:xfrm>
              <a:off x="2608917" y="4230165"/>
              <a:ext cx="68760" cy="100080"/>
            </p14:xfrm>
          </p:contentPart>
        </mc:Choice>
        <mc:Fallback>
          <p:pic>
            <p:nvPicPr>
              <p:cNvPr id="19" name="Freihand 18">
                <a:extLst>
                  <a:ext uri="{FF2B5EF4-FFF2-40B4-BE49-F238E27FC236}">
                    <a16:creationId xmlns:a16="http://schemas.microsoft.com/office/drawing/2014/main" id="{8B30BB9F-B86E-44B5-8846-740F02EA3FE7}"/>
                  </a:ext>
                </a:extLst>
              </p:cNvPr>
              <p:cNvPicPr/>
              <p:nvPr/>
            </p:nvPicPr>
            <p:blipFill>
              <a:blip r:embed="rId28"/>
              <a:stretch>
                <a:fillRect/>
              </a:stretch>
            </p:blipFill>
            <p:spPr>
              <a:xfrm>
                <a:off x="2604597" y="4225845"/>
                <a:ext cx="77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D1783D85-C40F-420C-8C7B-830FAF9115B2}"/>
                  </a:ext>
                </a:extLst>
              </p14:cNvPr>
              <p14:cNvContentPartPr/>
              <p14:nvPr/>
            </p14:nvContentPartPr>
            <p14:xfrm>
              <a:off x="1110957" y="4018845"/>
              <a:ext cx="279000" cy="20160"/>
            </p14:xfrm>
          </p:contentPart>
        </mc:Choice>
        <mc:Fallback>
          <p:pic>
            <p:nvPicPr>
              <p:cNvPr id="21" name="Freihand 20">
                <a:extLst>
                  <a:ext uri="{FF2B5EF4-FFF2-40B4-BE49-F238E27FC236}">
                    <a16:creationId xmlns:a16="http://schemas.microsoft.com/office/drawing/2014/main" id="{D1783D85-C40F-420C-8C7B-830FAF9115B2}"/>
                  </a:ext>
                </a:extLst>
              </p:cNvPr>
              <p:cNvPicPr/>
              <p:nvPr/>
            </p:nvPicPr>
            <p:blipFill>
              <a:blip r:embed="rId30"/>
              <a:stretch>
                <a:fillRect/>
              </a:stretch>
            </p:blipFill>
            <p:spPr>
              <a:xfrm>
                <a:off x="1106637" y="4014525"/>
                <a:ext cx="287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6D372948-78FB-4ABF-AC73-11C0FB8D5AD7}"/>
                  </a:ext>
                </a:extLst>
              </p14:cNvPr>
              <p14:cNvContentPartPr/>
              <p14:nvPr/>
            </p14:nvContentPartPr>
            <p14:xfrm>
              <a:off x="1787397" y="3941805"/>
              <a:ext cx="515520" cy="35280"/>
            </p14:xfrm>
          </p:contentPart>
        </mc:Choice>
        <mc:Fallback>
          <p:pic>
            <p:nvPicPr>
              <p:cNvPr id="22" name="Freihand 21">
                <a:extLst>
                  <a:ext uri="{FF2B5EF4-FFF2-40B4-BE49-F238E27FC236}">
                    <a16:creationId xmlns:a16="http://schemas.microsoft.com/office/drawing/2014/main" id="{6D372948-78FB-4ABF-AC73-11C0FB8D5AD7}"/>
                  </a:ext>
                </a:extLst>
              </p:cNvPr>
              <p:cNvPicPr/>
              <p:nvPr/>
            </p:nvPicPr>
            <p:blipFill>
              <a:blip r:embed="rId32"/>
              <a:stretch>
                <a:fillRect/>
              </a:stretch>
            </p:blipFill>
            <p:spPr>
              <a:xfrm>
                <a:off x="1783077" y="3937485"/>
                <a:ext cx="524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D65F57E4-178A-40E9-856E-F8227CFC0330}"/>
                  </a:ext>
                </a:extLst>
              </p14:cNvPr>
              <p14:cNvContentPartPr/>
              <p14:nvPr/>
            </p14:nvContentPartPr>
            <p14:xfrm>
              <a:off x="4820397" y="2776845"/>
              <a:ext cx="63000" cy="2682360"/>
            </p14:xfrm>
          </p:contentPart>
        </mc:Choice>
        <mc:Fallback>
          <p:pic>
            <p:nvPicPr>
              <p:cNvPr id="24" name="Freihand 23">
                <a:extLst>
                  <a:ext uri="{FF2B5EF4-FFF2-40B4-BE49-F238E27FC236}">
                    <a16:creationId xmlns:a16="http://schemas.microsoft.com/office/drawing/2014/main" id="{D65F57E4-178A-40E9-856E-F8227CFC0330}"/>
                  </a:ext>
                </a:extLst>
              </p:cNvPr>
              <p:cNvPicPr/>
              <p:nvPr/>
            </p:nvPicPr>
            <p:blipFill>
              <a:blip r:embed="rId34"/>
              <a:stretch>
                <a:fillRect/>
              </a:stretch>
            </p:blipFill>
            <p:spPr>
              <a:xfrm>
                <a:off x="4816077" y="2772525"/>
                <a:ext cx="71640" cy="2691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A584DFBD-347E-4817-BD98-AFE767AF6B78}"/>
                  </a:ext>
                </a:extLst>
              </p14:cNvPr>
              <p14:cNvContentPartPr/>
              <p14:nvPr/>
            </p14:nvContentPartPr>
            <p14:xfrm>
              <a:off x="5365437" y="2592525"/>
              <a:ext cx="109440" cy="2923200"/>
            </p14:xfrm>
          </p:contentPart>
        </mc:Choice>
        <mc:Fallback>
          <p:pic>
            <p:nvPicPr>
              <p:cNvPr id="25" name="Freihand 24">
                <a:extLst>
                  <a:ext uri="{FF2B5EF4-FFF2-40B4-BE49-F238E27FC236}">
                    <a16:creationId xmlns:a16="http://schemas.microsoft.com/office/drawing/2014/main" id="{A584DFBD-347E-4817-BD98-AFE767AF6B78}"/>
                  </a:ext>
                </a:extLst>
              </p:cNvPr>
              <p:cNvPicPr/>
              <p:nvPr/>
            </p:nvPicPr>
            <p:blipFill>
              <a:blip r:embed="rId36"/>
              <a:stretch>
                <a:fillRect/>
              </a:stretch>
            </p:blipFill>
            <p:spPr>
              <a:xfrm>
                <a:off x="5361117" y="2588205"/>
                <a:ext cx="118080" cy="2931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F08E25ED-AC74-460E-8113-2123F2DE2D34}"/>
                  </a:ext>
                </a:extLst>
              </p14:cNvPr>
              <p14:cNvContentPartPr/>
              <p14:nvPr/>
            </p14:nvContentPartPr>
            <p14:xfrm>
              <a:off x="5271117" y="5669085"/>
              <a:ext cx="119160" cy="125640"/>
            </p14:xfrm>
          </p:contentPart>
        </mc:Choice>
        <mc:Fallback>
          <p:pic>
            <p:nvPicPr>
              <p:cNvPr id="35" name="Freihand 34">
                <a:extLst>
                  <a:ext uri="{FF2B5EF4-FFF2-40B4-BE49-F238E27FC236}">
                    <a16:creationId xmlns:a16="http://schemas.microsoft.com/office/drawing/2014/main" id="{F08E25ED-AC74-460E-8113-2123F2DE2D34}"/>
                  </a:ext>
                </a:extLst>
              </p:cNvPr>
              <p:cNvPicPr/>
              <p:nvPr/>
            </p:nvPicPr>
            <p:blipFill>
              <a:blip r:embed="rId38"/>
              <a:stretch>
                <a:fillRect/>
              </a:stretch>
            </p:blipFill>
            <p:spPr>
              <a:xfrm>
                <a:off x="5266797" y="5664765"/>
                <a:ext cx="127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538D7BD8-2FAF-42E8-829B-9E09377CCEB0}"/>
                  </a:ext>
                </a:extLst>
              </p14:cNvPr>
              <p14:cNvContentPartPr/>
              <p14:nvPr/>
            </p14:nvContentPartPr>
            <p14:xfrm>
              <a:off x="5441757" y="5650005"/>
              <a:ext cx="84600" cy="147600"/>
            </p14:xfrm>
          </p:contentPart>
        </mc:Choice>
        <mc:Fallback>
          <p:pic>
            <p:nvPicPr>
              <p:cNvPr id="36" name="Freihand 35">
                <a:extLst>
                  <a:ext uri="{FF2B5EF4-FFF2-40B4-BE49-F238E27FC236}">
                    <a16:creationId xmlns:a16="http://schemas.microsoft.com/office/drawing/2014/main" id="{538D7BD8-2FAF-42E8-829B-9E09377CCEB0}"/>
                  </a:ext>
                </a:extLst>
              </p:cNvPr>
              <p:cNvPicPr/>
              <p:nvPr/>
            </p:nvPicPr>
            <p:blipFill>
              <a:blip r:embed="rId40"/>
              <a:stretch>
                <a:fillRect/>
              </a:stretch>
            </p:blipFill>
            <p:spPr>
              <a:xfrm>
                <a:off x="5437437" y="5645685"/>
                <a:ext cx="93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8" name="Freihand 37">
                <a:extLst>
                  <a:ext uri="{FF2B5EF4-FFF2-40B4-BE49-F238E27FC236}">
                    <a16:creationId xmlns:a16="http://schemas.microsoft.com/office/drawing/2014/main" id="{96F2F2AD-7B14-4735-A813-D4853C668817}"/>
                  </a:ext>
                </a:extLst>
              </p14:cNvPr>
              <p14:cNvContentPartPr/>
              <p14:nvPr/>
            </p14:nvContentPartPr>
            <p14:xfrm>
              <a:off x="4867197" y="2763885"/>
              <a:ext cx="467640" cy="33480"/>
            </p14:xfrm>
          </p:contentPart>
        </mc:Choice>
        <mc:Fallback>
          <p:pic>
            <p:nvPicPr>
              <p:cNvPr id="38" name="Freihand 37">
                <a:extLst>
                  <a:ext uri="{FF2B5EF4-FFF2-40B4-BE49-F238E27FC236}">
                    <a16:creationId xmlns:a16="http://schemas.microsoft.com/office/drawing/2014/main" id="{96F2F2AD-7B14-4735-A813-D4853C668817}"/>
                  </a:ext>
                </a:extLst>
              </p:cNvPr>
              <p:cNvPicPr/>
              <p:nvPr/>
            </p:nvPicPr>
            <p:blipFill>
              <a:blip r:embed="rId42"/>
              <a:stretch>
                <a:fillRect/>
              </a:stretch>
            </p:blipFill>
            <p:spPr>
              <a:xfrm>
                <a:off x="4862877" y="2759565"/>
                <a:ext cx="476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B87F8B62-9000-4980-BEB4-EC259EE2A56A}"/>
                  </a:ext>
                </a:extLst>
              </p14:cNvPr>
              <p14:cNvContentPartPr/>
              <p14:nvPr/>
            </p14:nvContentPartPr>
            <p14:xfrm>
              <a:off x="5491797" y="2686485"/>
              <a:ext cx="24480" cy="720"/>
            </p14:xfrm>
          </p:contentPart>
        </mc:Choice>
        <mc:Fallback>
          <p:pic>
            <p:nvPicPr>
              <p:cNvPr id="39" name="Freihand 38">
                <a:extLst>
                  <a:ext uri="{FF2B5EF4-FFF2-40B4-BE49-F238E27FC236}">
                    <a16:creationId xmlns:a16="http://schemas.microsoft.com/office/drawing/2014/main" id="{B87F8B62-9000-4980-BEB4-EC259EE2A56A}"/>
                  </a:ext>
                </a:extLst>
              </p:cNvPr>
              <p:cNvPicPr/>
              <p:nvPr/>
            </p:nvPicPr>
            <p:blipFill>
              <a:blip r:embed="rId44"/>
              <a:stretch>
                <a:fillRect/>
              </a:stretch>
            </p:blipFill>
            <p:spPr>
              <a:xfrm>
                <a:off x="5487477" y="2682165"/>
                <a:ext cx="331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0" name="Freihand 39">
                <a:extLst>
                  <a:ext uri="{FF2B5EF4-FFF2-40B4-BE49-F238E27FC236}">
                    <a16:creationId xmlns:a16="http://schemas.microsoft.com/office/drawing/2014/main" id="{1F3983BD-5014-4B5A-A10F-93AB3A70445B}"/>
                  </a:ext>
                </a:extLst>
              </p14:cNvPr>
              <p14:cNvContentPartPr/>
              <p14:nvPr/>
            </p14:nvContentPartPr>
            <p14:xfrm>
              <a:off x="5450397" y="2643285"/>
              <a:ext cx="96120" cy="101520"/>
            </p14:xfrm>
          </p:contentPart>
        </mc:Choice>
        <mc:Fallback>
          <p:pic>
            <p:nvPicPr>
              <p:cNvPr id="40" name="Freihand 39">
                <a:extLst>
                  <a:ext uri="{FF2B5EF4-FFF2-40B4-BE49-F238E27FC236}">
                    <a16:creationId xmlns:a16="http://schemas.microsoft.com/office/drawing/2014/main" id="{1F3983BD-5014-4B5A-A10F-93AB3A70445B}"/>
                  </a:ext>
                </a:extLst>
              </p:cNvPr>
              <p:cNvPicPr/>
              <p:nvPr/>
            </p:nvPicPr>
            <p:blipFill>
              <a:blip r:embed="rId46"/>
              <a:stretch>
                <a:fillRect/>
              </a:stretch>
            </p:blipFill>
            <p:spPr>
              <a:xfrm>
                <a:off x="5446077" y="2638965"/>
                <a:ext cx="104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1" name="Freihand 40">
                <a:extLst>
                  <a:ext uri="{FF2B5EF4-FFF2-40B4-BE49-F238E27FC236}">
                    <a16:creationId xmlns:a16="http://schemas.microsoft.com/office/drawing/2014/main" id="{89E77751-8E7B-47C7-9D9F-EB1D4DD8F2D9}"/>
                  </a:ext>
                </a:extLst>
              </p14:cNvPr>
              <p14:cNvContentPartPr/>
              <p14:nvPr/>
            </p14:nvContentPartPr>
            <p14:xfrm>
              <a:off x="5506557" y="2665605"/>
              <a:ext cx="21600" cy="90720"/>
            </p14:xfrm>
          </p:contentPart>
        </mc:Choice>
        <mc:Fallback>
          <p:pic>
            <p:nvPicPr>
              <p:cNvPr id="41" name="Freihand 40">
                <a:extLst>
                  <a:ext uri="{FF2B5EF4-FFF2-40B4-BE49-F238E27FC236}">
                    <a16:creationId xmlns:a16="http://schemas.microsoft.com/office/drawing/2014/main" id="{89E77751-8E7B-47C7-9D9F-EB1D4DD8F2D9}"/>
                  </a:ext>
                </a:extLst>
              </p:cNvPr>
              <p:cNvPicPr/>
              <p:nvPr/>
            </p:nvPicPr>
            <p:blipFill>
              <a:blip r:embed="rId48"/>
              <a:stretch>
                <a:fillRect/>
              </a:stretch>
            </p:blipFill>
            <p:spPr>
              <a:xfrm>
                <a:off x="5502237" y="2661285"/>
                <a:ext cx="30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2" name="Freihand 41">
                <a:extLst>
                  <a:ext uri="{FF2B5EF4-FFF2-40B4-BE49-F238E27FC236}">
                    <a16:creationId xmlns:a16="http://schemas.microsoft.com/office/drawing/2014/main" id="{C45B80D2-DEEF-453D-A812-441AC0650D33}"/>
                  </a:ext>
                </a:extLst>
              </p14:cNvPr>
              <p14:cNvContentPartPr/>
              <p14:nvPr/>
            </p14:nvContentPartPr>
            <p14:xfrm>
              <a:off x="5430237" y="2745525"/>
              <a:ext cx="154800" cy="19440"/>
            </p14:xfrm>
          </p:contentPart>
        </mc:Choice>
        <mc:Fallback>
          <p:pic>
            <p:nvPicPr>
              <p:cNvPr id="42" name="Freihand 41">
                <a:extLst>
                  <a:ext uri="{FF2B5EF4-FFF2-40B4-BE49-F238E27FC236}">
                    <a16:creationId xmlns:a16="http://schemas.microsoft.com/office/drawing/2014/main" id="{C45B80D2-DEEF-453D-A812-441AC0650D33}"/>
                  </a:ext>
                </a:extLst>
              </p:cNvPr>
              <p:cNvPicPr/>
              <p:nvPr/>
            </p:nvPicPr>
            <p:blipFill>
              <a:blip r:embed="rId50"/>
              <a:stretch>
                <a:fillRect/>
              </a:stretch>
            </p:blipFill>
            <p:spPr>
              <a:xfrm>
                <a:off x="5425917" y="2741205"/>
                <a:ext cx="163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3" name="Freihand 42">
                <a:extLst>
                  <a:ext uri="{FF2B5EF4-FFF2-40B4-BE49-F238E27FC236}">
                    <a16:creationId xmlns:a16="http://schemas.microsoft.com/office/drawing/2014/main" id="{D59A1EE7-0D37-404D-B4D1-45460B5AD62D}"/>
                  </a:ext>
                </a:extLst>
              </p14:cNvPr>
              <p14:cNvContentPartPr/>
              <p14:nvPr/>
            </p14:nvContentPartPr>
            <p14:xfrm>
              <a:off x="5608077" y="2680365"/>
              <a:ext cx="71640" cy="107280"/>
            </p14:xfrm>
          </p:contentPart>
        </mc:Choice>
        <mc:Fallback>
          <p:pic>
            <p:nvPicPr>
              <p:cNvPr id="43" name="Freihand 42">
                <a:extLst>
                  <a:ext uri="{FF2B5EF4-FFF2-40B4-BE49-F238E27FC236}">
                    <a16:creationId xmlns:a16="http://schemas.microsoft.com/office/drawing/2014/main" id="{D59A1EE7-0D37-404D-B4D1-45460B5AD62D}"/>
                  </a:ext>
                </a:extLst>
              </p:cNvPr>
              <p:cNvPicPr/>
              <p:nvPr/>
            </p:nvPicPr>
            <p:blipFill>
              <a:blip r:embed="rId52"/>
              <a:stretch>
                <a:fillRect/>
              </a:stretch>
            </p:blipFill>
            <p:spPr>
              <a:xfrm>
                <a:off x="5603757" y="2676045"/>
                <a:ext cx="80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4" name="Freihand 43">
                <a:extLst>
                  <a:ext uri="{FF2B5EF4-FFF2-40B4-BE49-F238E27FC236}">
                    <a16:creationId xmlns:a16="http://schemas.microsoft.com/office/drawing/2014/main" id="{35A427F5-2906-4AD2-AEFC-B92635F4F462}"/>
                  </a:ext>
                </a:extLst>
              </p14:cNvPr>
              <p14:cNvContentPartPr/>
              <p14:nvPr/>
            </p14:nvContentPartPr>
            <p14:xfrm>
              <a:off x="5698797" y="2728605"/>
              <a:ext cx="153000" cy="70920"/>
            </p14:xfrm>
          </p:contentPart>
        </mc:Choice>
        <mc:Fallback>
          <p:pic>
            <p:nvPicPr>
              <p:cNvPr id="44" name="Freihand 43">
                <a:extLst>
                  <a:ext uri="{FF2B5EF4-FFF2-40B4-BE49-F238E27FC236}">
                    <a16:creationId xmlns:a16="http://schemas.microsoft.com/office/drawing/2014/main" id="{35A427F5-2906-4AD2-AEFC-B92635F4F462}"/>
                  </a:ext>
                </a:extLst>
              </p:cNvPr>
              <p:cNvPicPr/>
              <p:nvPr/>
            </p:nvPicPr>
            <p:blipFill>
              <a:blip r:embed="rId54"/>
              <a:stretch>
                <a:fillRect/>
              </a:stretch>
            </p:blipFill>
            <p:spPr>
              <a:xfrm>
                <a:off x="5694477" y="2724285"/>
                <a:ext cx="161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 name="Freihand 4">
                <a:extLst>
                  <a:ext uri="{FF2B5EF4-FFF2-40B4-BE49-F238E27FC236}">
                    <a16:creationId xmlns:a16="http://schemas.microsoft.com/office/drawing/2014/main" id="{20BCD596-BA95-4798-BDD2-A65CE7CEA73D}"/>
                  </a:ext>
                </a:extLst>
              </p14:cNvPr>
              <p14:cNvContentPartPr/>
              <p14:nvPr/>
            </p14:nvContentPartPr>
            <p14:xfrm>
              <a:off x="1852197" y="5646045"/>
              <a:ext cx="104040" cy="128160"/>
            </p14:xfrm>
          </p:contentPart>
        </mc:Choice>
        <mc:Fallback>
          <p:pic>
            <p:nvPicPr>
              <p:cNvPr id="5" name="Freihand 4">
                <a:extLst>
                  <a:ext uri="{FF2B5EF4-FFF2-40B4-BE49-F238E27FC236}">
                    <a16:creationId xmlns:a16="http://schemas.microsoft.com/office/drawing/2014/main" id="{20BCD596-BA95-4798-BDD2-A65CE7CEA73D}"/>
                  </a:ext>
                </a:extLst>
              </p:cNvPr>
              <p:cNvPicPr/>
              <p:nvPr/>
            </p:nvPicPr>
            <p:blipFill>
              <a:blip r:embed="rId56"/>
              <a:stretch>
                <a:fillRect/>
              </a:stretch>
            </p:blipFill>
            <p:spPr>
              <a:xfrm>
                <a:off x="1847877" y="5641725"/>
                <a:ext cx="112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 name="Freihand 3">
                <a:extLst>
                  <a:ext uri="{FF2B5EF4-FFF2-40B4-BE49-F238E27FC236}">
                    <a16:creationId xmlns:a16="http://schemas.microsoft.com/office/drawing/2014/main" id="{A2964E57-515F-400D-A931-B582F6A19CA8}"/>
                  </a:ext>
                </a:extLst>
              </p14:cNvPr>
              <p14:cNvContentPartPr/>
              <p14:nvPr/>
            </p14:nvContentPartPr>
            <p14:xfrm>
              <a:off x="1897557" y="4437525"/>
              <a:ext cx="58320" cy="981360"/>
            </p14:xfrm>
          </p:contentPart>
        </mc:Choice>
        <mc:Fallback>
          <p:pic>
            <p:nvPicPr>
              <p:cNvPr id="4" name="Freihand 3">
                <a:extLst>
                  <a:ext uri="{FF2B5EF4-FFF2-40B4-BE49-F238E27FC236}">
                    <a16:creationId xmlns:a16="http://schemas.microsoft.com/office/drawing/2014/main" id="{A2964E57-515F-400D-A931-B582F6A19CA8}"/>
                  </a:ext>
                </a:extLst>
              </p:cNvPr>
              <p:cNvPicPr/>
              <p:nvPr/>
            </p:nvPicPr>
            <p:blipFill>
              <a:blip r:embed="rId58"/>
              <a:stretch>
                <a:fillRect/>
              </a:stretch>
            </p:blipFill>
            <p:spPr>
              <a:xfrm>
                <a:off x="1893237" y="4433205"/>
                <a:ext cx="66960" cy="990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7" name="Freihand 46">
                <a:extLst>
                  <a:ext uri="{FF2B5EF4-FFF2-40B4-BE49-F238E27FC236}">
                    <a16:creationId xmlns:a16="http://schemas.microsoft.com/office/drawing/2014/main" id="{17CF58A1-AD6A-40E8-84B9-B91EF1942FC5}"/>
                  </a:ext>
                </a:extLst>
              </p14:cNvPr>
              <p14:cNvContentPartPr/>
              <p14:nvPr/>
            </p14:nvContentPartPr>
            <p14:xfrm>
              <a:off x="1801077" y="5555685"/>
              <a:ext cx="243360" cy="301680"/>
            </p14:xfrm>
          </p:contentPart>
        </mc:Choice>
        <mc:Fallback>
          <p:pic>
            <p:nvPicPr>
              <p:cNvPr id="47" name="Freihand 46">
                <a:extLst>
                  <a:ext uri="{FF2B5EF4-FFF2-40B4-BE49-F238E27FC236}">
                    <a16:creationId xmlns:a16="http://schemas.microsoft.com/office/drawing/2014/main" id="{17CF58A1-AD6A-40E8-84B9-B91EF1942FC5}"/>
                  </a:ext>
                </a:extLst>
              </p:cNvPr>
              <p:cNvPicPr/>
              <p:nvPr/>
            </p:nvPicPr>
            <p:blipFill>
              <a:blip r:embed="rId60"/>
              <a:stretch>
                <a:fillRect/>
              </a:stretch>
            </p:blipFill>
            <p:spPr>
              <a:xfrm>
                <a:off x="1796757" y="5551365"/>
                <a:ext cx="2520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2" name="Freihand 31">
                <a:extLst>
                  <a:ext uri="{FF2B5EF4-FFF2-40B4-BE49-F238E27FC236}">
                    <a16:creationId xmlns:a16="http://schemas.microsoft.com/office/drawing/2014/main" id="{F75F61C0-54DE-4258-8D12-1DAF02726491}"/>
                  </a:ext>
                </a:extLst>
              </p14:cNvPr>
              <p14:cNvContentPartPr/>
              <p14:nvPr/>
            </p14:nvContentPartPr>
            <p14:xfrm>
              <a:off x="4608717" y="5673045"/>
              <a:ext cx="146520" cy="167400"/>
            </p14:xfrm>
          </p:contentPart>
        </mc:Choice>
        <mc:Fallback>
          <p:pic>
            <p:nvPicPr>
              <p:cNvPr id="32" name="Freihand 31">
                <a:extLst>
                  <a:ext uri="{FF2B5EF4-FFF2-40B4-BE49-F238E27FC236}">
                    <a16:creationId xmlns:a16="http://schemas.microsoft.com/office/drawing/2014/main" id="{F75F61C0-54DE-4258-8D12-1DAF02726491}"/>
                  </a:ext>
                </a:extLst>
              </p:cNvPr>
              <p:cNvPicPr/>
              <p:nvPr/>
            </p:nvPicPr>
            <p:blipFill>
              <a:blip r:embed="rId62"/>
              <a:stretch>
                <a:fillRect/>
              </a:stretch>
            </p:blipFill>
            <p:spPr>
              <a:xfrm>
                <a:off x="4604397" y="5668725"/>
                <a:ext cx="155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3" name="Freihand 32">
                <a:extLst>
                  <a:ext uri="{FF2B5EF4-FFF2-40B4-BE49-F238E27FC236}">
                    <a16:creationId xmlns:a16="http://schemas.microsoft.com/office/drawing/2014/main" id="{061B8790-85B5-4168-B8AF-3CC24A42018E}"/>
                  </a:ext>
                </a:extLst>
              </p14:cNvPr>
              <p14:cNvContentPartPr/>
              <p14:nvPr/>
            </p14:nvContentPartPr>
            <p14:xfrm>
              <a:off x="4789797" y="5687445"/>
              <a:ext cx="114480" cy="137880"/>
            </p14:xfrm>
          </p:contentPart>
        </mc:Choice>
        <mc:Fallback>
          <p:pic>
            <p:nvPicPr>
              <p:cNvPr id="33" name="Freihand 32">
                <a:extLst>
                  <a:ext uri="{FF2B5EF4-FFF2-40B4-BE49-F238E27FC236}">
                    <a16:creationId xmlns:a16="http://schemas.microsoft.com/office/drawing/2014/main" id="{061B8790-85B5-4168-B8AF-3CC24A42018E}"/>
                  </a:ext>
                </a:extLst>
              </p:cNvPr>
              <p:cNvPicPr/>
              <p:nvPr/>
            </p:nvPicPr>
            <p:blipFill>
              <a:blip r:embed="rId64"/>
              <a:stretch>
                <a:fillRect/>
              </a:stretch>
            </p:blipFill>
            <p:spPr>
              <a:xfrm>
                <a:off x="4785477" y="5683125"/>
                <a:ext cx="123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A4582030-CD68-4700-9291-CF9E0FD8DE21}"/>
                  </a:ext>
                </a:extLst>
              </p14:cNvPr>
              <p14:cNvContentPartPr/>
              <p14:nvPr/>
            </p14:nvContentPartPr>
            <p14:xfrm>
              <a:off x="4529517" y="5549205"/>
              <a:ext cx="472680" cy="428400"/>
            </p14:xfrm>
          </p:contentPart>
        </mc:Choice>
        <mc:Fallback>
          <p:pic>
            <p:nvPicPr>
              <p:cNvPr id="48" name="Freihand 47">
                <a:extLst>
                  <a:ext uri="{FF2B5EF4-FFF2-40B4-BE49-F238E27FC236}">
                    <a16:creationId xmlns:a16="http://schemas.microsoft.com/office/drawing/2014/main" id="{A4582030-CD68-4700-9291-CF9E0FD8DE21}"/>
                  </a:ext>
                </a:extLst>
              </p:cNvPr>
              <p:cNvPicPr/>
              <p:nvPr/>
            </p:nvPicPr>
            <p:blipFill>
              <a:blip r:embed="rId66"/>
              <a:stretch>
                <a:fillRect/>
              </a:stretch>
            </p:blipFill>
            <p:spPr>
              <a:xfrm>
                <a:off x="4525197" y="5544885"/>
                <a:ext cx="48132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1" name="Freihand 50">
                <a:extLst>
                  <a:ext uri="{FF2B5EF4-FFF2-40B4-BE49-F238E27FC236}">
                    <a16:creationId xmlns:a16="http://schemas.microsoft.com/office/drawing/2014/main" id="{D54F4244-91BD-4DB1-9CC8-C06C6542B7C4}"/>
                  </a:ext>
                </a:extLst>
              </p14:cNvPr>
              <p14:cNvContentPartPr/>
              <p14:nvPr/>
            </p14:nvContentPartPr>
            <p14:xfrm>
              <a:off x="1185117" y="3035685"/>
              <a:ext cx="300600" cy="16560"/>
            </p14:xfrm>
          </p:contentPart>
        </mc:Choice>
        <mc:Fallback>
          <p:pic>
            <p:nvPicPr>
              <p:cNvPr id="51" name="Freihand 50">
                <a:extLst>
                  <a:ext uri="{FF2B5EF4-FFF2-40B4-BE49-F238E27FC236}">
                    <a16:creationId xmlns:a16="http://schemas.microsoft.com/office/drawing/2014/main" id="{D54F4244-91BD-4DB1-9CC8-C06C6542B7C4}"/>
                  </a:ext>
                </a:extLst>
              </p:cNvPr>
              <p:cNvPicPr/>
              <p:nvPr/>
            </p:nvPicPr>
            <p:blipFill>
              <a:blip r:embed="rId68"/>
              <a:stretch>
                <a:fillRect/>
              </a:stretch>
            </p:blipFill>
            <p:spPr>
              <a:xfrm>
                <a:off x="1180797" y="3031365"/>
                <a:ext cx="309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2" name="Freihand 51">
                <a:extLst>
                  <a:ext uri="{FF2B5EF4-FFF2-40B4-BE49-F238E27FC236}">
                    <a16:creationId xmlns:a16="http://schemas.microsoft.com/office/drawing/2014/main" id="{3C0A39DB-B781-4D56-9E85-69F2A9E3CF5F}"/>
                  </a:ext>
                </a:extLst>
              </p14:cNvPr>
              <p14:cNvContentPartPr/>
              <p14:nvPr/>
            </p14:nvContentPartPr>
            <p14:xfrm>
              <a:off x="1738437" y="2911125"/>
              <a:ext cx="840240" cy="105480"/>
            </p14:xfrm>
          </p:contentPart>
        </mc:Choice>
        <mc:Fallback>
          <p:pic>
            <p:nvPicPr>
              <p:cNvPr id="52" name="Freihand 51">
                <a:extLst>
                  <a:ext uri="{FF2B5EF4-FFF2-40B4-BE49-F238E27FC236}">
                    <a16:creationId xmlns:a16="http://schemas.microsoft.com/office/drawing/2014/main" id="{3C0A39DB-B781-4D56-9E85-69F2A9E3CF5F}"/>
                  </a:ext>
                </a:extLst>
              </p:cNvPr>
              <p:cNvPicPr/>
              <p:nvPr/>
            </p:nvPicPr>
            <p:blipFill>
              <a:blip r:embed="rId70"/>
              <a:stretch>
                <a:fillRect/>
              </a:stretch>
            </p:blipFill>
            <p:spPr>
              <a:xfrm>
                <a:off x="1734117" y="2906805"/>
                <a:ext cx="848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Freihand 52">
                <a:extLst>
                  <a:ext uri="{FF2B5EF4-FFF2-40B4-BE49-F238E27FC236}">
                    <a16:creationId xmlns:a16="http://schemas.microsoft.com/office/drawing/2014/main" id="{9F9E63A9-FB53-46F7-9C05-163B439DA3D3}"/>
                  </a:ext>
                </a:extLst>
              </p14:cNvPr>
              <p14:cNvContentPartPr/>
              <p14:nvPr/>
            </p14:nvContentPartPr>
            <p14:xfrm>
              <a:off x="3254397" y="2842365"/>
              <a:ext cx="757800" cy="61200"/>
            </p14:xfrm>
          </p:contentPart>
        </mc:Choice>
        <mc:Fallback>
          <p:pic>
            <p:nvPicPr>
              <p:cNvPr id="53" name="Freihand 52">
                <a:extLst>
                  <a:ext uri="{FF2B5EF4-FFF2-40B4-BE49-F238E27FC236}">
                    <a16:creationId xmlns:a16="http://schemas.microsoft.com/office/drawing/2014/main" id="{9F9E63A9-FB53-46F7-9C05-163B439DA3D3}"/>
                  </a:ext>
                </a:extLst>
              </p:cNvPr>
              <p:cNvPicPr/>
              <p:nvPr/>
            </p:nvPicPr>
            <p:blipFill>
              <a:blip r:embed="rId72"/>
              <a:stretch>
                <a:fillRect/>
              </a:stretch>
            </p:blipFill>
            <p:spPr>
              <a:xfrm>
                <a:off x="3250077" y="2838045"/>
                <a:ext cx="766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Freihand 53">
                <a:extLst>
                  <a:ext uri="{FF2B5EF4-FFF2-40B4-BE49-F238E27FC236}">
                    <a16:creationId xmlns:a16="http://schemas.microsoft.com/office/drawing/2014/main" id="{4378025F-9D59-4D8C-B19E-252B6409D424}"/>
                  </a:ext>
                </a:extLst>
              </p14:cNvPr>
              <p14:cNvContentPartPr/>
              <p14:nvPr/>
            </p14:nvContentPartPr>
            <p14:xfrm>
              <a:off x="4370757" y="2744805"/>
              <a:ext cx="438120" cy="29160"/>
            </p14:xfrm>
          </p:contentPart>
        </mc:Choice>
        <mc:Fallback>
          <p:pic>
            <p:nvPicPr>
              <p:cNvPr id="54" name="Freihand 53">
                <a:extLst>
                  <a:ext uri="{FF2B5EF4-FFF2-40B4-BE49-F238E27FC236}">
                    <a16:creationId xmlns:a16="http://schemas.microsoft.com/office/drawing/2014/main" id="{4378025F-9D59-4D8C-B19E-252B6409D424}"/>
                  </a:ext>
                </a:extLst>
              </p:cNvPr>
              <p:cNvPicPr/>
              <p:nvPr/>
            </p:nvPicPr>
            <p:blipFill>
              <a:blip r:embed="rId74"/>
              <a:stretch>
                <a:fillRect/>
              </a:stretch>
            </p:blipFill>
            <p:spPr>
              <a:xfrm>
                <a:off x="4366437" y="2740485"/>
                <a:ext cx="446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C356BB7D-90F5-4367-A95E-46F542317315}"/>
                  </a:ext>
                </a:extLst>
              </p14:cNvPr>
              <p14:cNvContentPartPr/>
              <p14:nvPr/>
            </p14:nvContentPartPr>
            <p14:xfrm>
              <a:off x="1320837" y="2786205"/>
              <a:ext cx="273600" cy="24840"/>
            </p14:xfrm>
          </p:contentPart>
        </mc:Choice>
        <mc:Fallback>
          <p:pic>
            <p:nvPicPr>
              <p:cNvPr id="55" name="Freihand 54">
                <a:extLst>
                  <a:ext uri="{FF2B5EF4-FFF2-40B4-BE49-F238E27FC236}">
                    <a16:creationId xmlns:a16="http://schemas.microsoft.com/office/drawing/2014/main" id="{C356BB7D-90F5-4367-A95E-46F542317315}"/>
                  </a:ext>
                </a:extLst>
              </p:cNvPr>
              <p:cNvPicPr/>
              <p:nvPr/>
            </p:nvPicPr>
            <p:blipFill>
              <a:blip r:embed="rId76"/>
              <a:stretch>
                <a:fillRect/>
              </a:stretch>
            </p:blipFill>
            <p:spPr>
              <a:xfrm>
                <a:off x="1316517" y="2781885"/>
                <a:ext cx="282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87D95A2F-C0AA-4DB4-A4E1-86877B3E1504}"/>
                  </a:ext>
                </a:extLst>
              </p14:cNvPr>
              <p14:cNvContentPartPr/>
              <p14:nvPr/>
            </p14:nvContentPartPr>
            <p14:xfrm>
              <a:off x="1818717" y="2679285"/>
              <a:ext cx="1439640" cy="89640"/>
            </p14:xfrm>
          </p:contentPart>
        </mc:Choice>
        <mc:Fallback>
          <p:pic>
            <p:nvPicPr>
              <p:cNvPr id="56" name="Freihand 55">
                <a:extLst>
                  <a:ext uri="{FF2B5EF4-FFF2-40B4-BE49-F238E27FC236}">
                    <a16:creationId xmlns:a16="http://schemas.microsoft.com/office/drawing/2014/main" id="{87D95A2F-C0AA-4DB4-A4E1-86877B3E1504}"/>
                  </a:ext>
                </a:extLst>
              </p:cNvPr>
              <p:cNvPicPr/>
              <p:nvPr/>
            </p:nvPicPr>
            <p:blipFill>
              <a:blip r:embed="rId78"/>
              <a:stretch>
                <a:fillRect/>
              </a:stretch>
            </p:blipFill>
            <p:spPr>
              <a:xfrm>
                <a:off x="1814397" y="2674965"/>
                <a:ext cx="1448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50A82E77-4101-4BB8-92EA-60C724825D39}"/>
                  </a:ext>
                </a:extLst>
              </p14:cNvPr>
              <p14:cNvContentPartPr/>
              <p14:nvPr/>
            </p14:nvContentPartPr>
            <p14:xfrm>
              <a:off x="3457437" y="2601525"/>
              <a:ext cx="1153800" cy="80640"/>
            </p14:xfrm>
          </p:contentPart>
        </mc:Choice>
        <mc:Fallback>
          <p:pic>
            <p:nvPicPr>
              <p:cNvPr id="57" name="Freihand 56">
                <a:extLst>
                  <a:ext uri="{FF2B5EF4-FFF2-40B4-BE49-F238E27FC236}">
                    <a16:creationId xmlns:a16="http://schemas.microsoft.com/office/drawing/2014/main" id="{50A82E77-4101-4BB8-92EA-60C724825D39}"/>
                  </a:ext>
                </a:extLst>
              </p:cNvPr>
              <p:cNvPicPr/>
              <p:nvPr/>
            </p:nvPicPr>
            <p:blipFill>
              <a:blip r:embed="rId80"/>
              <a:stretch>
                <a:fillRect/>
              </a:stretch>
            </p:blipFill>
            <p:spPr>
              <a:xfrm>
                <a:off x="3453117" y="2597205"/>
                <a:ext cx="1162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Freihand 57">
                <a:extLst>
                  <a:ext uri="{FF2B5EF4-FFF2-40B4-BE49-F238E27FC236}">
                    <a16:creationId xmlns:a16="http://schemas.microsoft.com/office/drawing/2014/main" id="{EC63F299-7E42-404D-88D7-E2ECDAE24B53}"/>
                  </a:ext>
                </a:extLst>
              </p14:cNvPr>
              <p14:cNvContentPartPr/>
              <p14:nvPr/>
            </p14:nvContentPartPr>
            <p14:xfrm>
              <a:off x="5018757" y="2523765"/>
              <a:ext cx="407880" cy="15480"/>
            </p14:xfrm>
          </p:contentPart>
        </mc:Choice>
        <mc:Fallback>
          <p:pic>
            <p:nvPicPr>
              <p:cNvPr id="58" name="Freihand 57">
                <a:extLst>
                  <a:ext uri="{FF2B5EF4-FFF2-40B4-BE49-F238E27FC236}">
                    <a16:creationId xmlns:a16="http://schemas.microsoft.com/office/drawing/2014/main" id="{EC63F299-7E42-404D-88D7-E2ECDAE24B53}"/>
                  </a:ext>
                </a:extLst>
              </p:cNvPr>
              <p:cNvPicPr/>
              <p:nvPr/>
            </p:nvPicPr>
            <p:blipFill>
              <a:blip r:embed="rId82"/>
              <a:stretch>
                <a:fillRect/>
              </a:stretch>
            </p:blipFill>
            <p:spPr>
              <a:xfrm>
                <a:off x="5014437" y="2519445"/>
                <a:ext cx="416520" cy="24120"/>
              </a:xfrm>
              <a:prstGeom prst="rect">
                <a:avLst/>
              </a:prstGeom>
            </p:spPr>
          </p:pic>
        </mc:Fallback>
      </mc:AlternateContent>
      <p:grpSp>
        <p:nvGrpSpPr>
          <p:cNvPr id="76" name="Gruppieren 75">
            <a:extLst>
              <a:ext uri="{FF2B5EF4-FFF2-40B4-BE49-F238E27FC236}">
                <a16:creationId xmlns:a16="http://schemas.microsoft.com/office/drawing/2014/main" id="{30B9CFF8-1AC8-440C-9BFC-B0C1B6BBCBD1}"/>
              </a:ext>
            </a:extLst>
          </p:cNvPr>
          <p:cNvGrpSpPr/>
          <p:nvPr/>
        </p:nvGrpSpPr>
        <p:grpSpPr>
          <a:xfrm>
            <a:off x="5778357" y="3503325"/>
            <a:ext cx="1813680" cy="424800"/>
            <a:chOff x="5778357" y="3503325"/>
            <a:chExt cx="1813680" cy="424800"/>
          </a:xfrm>
        </p:grpSpPr>
        <mc:AlternateContent xmlns:mc="http://schemas.openxmlformats.org/markup-compatibility/2006">
          <mc:Choice xmlns:p14="http://schemas.microsoft.com/office/powerpoint/2010/main" Requires="p14">
            <p:contentPart p14:bwMode="auto" r:id="rId83">
              <p14:nvContentPartPr>
                <p14:cNvPr id="59" name="Freihand 58">
                  <a:extLst>
                    <a:ext uri="{FF2B5EF4-FFF2-40B4-BE49-F238E27FC236}">
                      <a16:creationId xmlns:a16="http://schemas.microsoft.com/office/drawing/2014/main" id="{E838B96A-DC86-4D7D-BB9B-4231DC8674C9}"/>
                    </a:ext>
                  </a:extLst>
                </p14:cNvPr>
                <p14:cNvContentPartPr/>
                <p14:nvPr/>
              </p14:nvContentPartPr>
              <p14:xfrm>
                <a:off x="5789157" y="3826245"/>
                <a:ext cx="234360" cy="31680"/>
              </p14:xfrm>
            </p:contentPart>
          </mc:Choice>
          <mc:Fallback>
            <p:pic>
              <p:nvPicPr>
                <p:cNvPr id="59" name="Freihand 58">
                  <a:extLst>
                    <a:ext uri="{FF2B5EF4-FFF2-40B4-BE49-F238E27FC236}">
                      <a16:creationId xmlns:a16="http://schemas.microsoft.com/office/drawing/2014/main" id="{E838B96A-DC86-4D7D-BB9B-4231DC8674C9}"/>
                    </a:ext>
                  </a:extLst>
                </p:cNvPr>
                <p:cNvPicPr/>
                <p:nvPr/>
              </p:nvPicPr>
              <p:blipFill>
                <a:blip r:embed="rId84"/>
                <a:stretch>
                  <a:fillRect/>
                </a:stretch>
              </p:blipFill>
              <p:spPr>
                <a:xfrm>
                  <a:off x="5784837" y="3821925"/>
                  <a:ext cx="2430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Freihand 59">
                  <a:extLst>
                    <a:ext uri="{FF2B5EF4-FFF2-40B4-BE49-F238E27FC236}">
                      <a16:creationId xmlns:a16="http://schemas.microsoft.com/office/drawing/2014/main" id="{B91A3FB0-FD8D-40A3-89A5-B3EB8EBADA04}"/>
                    </a:ext>
                  </a:extLst>
                </p14:cNvPr>
                <p14:cNvContentPartPr/>
                <p14:nvPr/>
              </p14:nvContentPartPr>
              <p14:xfrm>
                <a:off x="5778357" y="3869085"/>
                <a:ext cx="303840" cy="51840"/>
              </p14:xfrm>
            </p:contentPart>
          </mc:Choice>
          <mc:Fallback>
            <p:pic>
              <p:nvPicPr>
                <p:cNvPr id="60" name="Freihand 59">
                  <a:extLst>
                    <a:ext uri="{FF2B5EF4-FFF2-40B4-BE49-F238E27FC236}">
                      <a16:creationId xmlns:a16="http://schemas.microsoft.com/office/drawing/2014/main" id="{B91A3FB0-FD8D-40A3-89A5-B3EB8EBADA04}"/>
                    </a:ext>
                  </a:extLst>
                </p:cNvPr>
                <p:cNvPicPr/>
                <p:nvPr/>
              </p:nvPicPr>
              <p:blipFill>
                <a:blip r:embed="rId86"/>
                <a:stretch>
                  <a:fillRect/>
                </a:stretch>
              </p:blipFill>
              <p:spPr>
                <a:xfrm>
                  <a:off x="5774037" y="3864765"/>
                  <a:ext cx="312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Freihand 60">
                  <a:extLst>
                    <a:ext uri="{FF2B5EF4-FFF2-40B4-BE49-F238E27FC236}">
                      <a16:creationId xmlns:a16="http://schemas.microsoft.com/office/drawing/2014/main" id="{2A5ECA42-589E-414F-8914-C3BA87817600}"/>
                    </a:ext>
                  </a:extLst>
                </p14:cNvPr>
                <p14:cNvContentPartPr/>
                <p14:nvPr/>
              </p14:nvContentPartPr>
              <p14:xfrm>
                <a:off x="6034677" y="3766845"/>
                <a:ext cx="166320" cy="161280"/>
              </p14:xfrm>
            </p:contentPart>
          </mc:Choice>
          <mc:Fallback>
            <p:pic>
              <p:nvPicPr>
                <p:cNvPr id="61" name="Freihand 60">
                  <a:extLst>
                    <a:ext uri="{FF2B5EF4-FFF2-40B4-BE49-F238E27FC236}">
                      <a16:creationId xmlns:a16="http://schemas.microsoft.com/office/drawing/2014/main" id="{2A5ECA42-589E-414F-8914-C3BA87817600}"/>
                    </a:ext>
                  </a:extLst>
                </p:cNvPr>
                <p:cNvPicPr/>
                <p:nvPr/>
              </p:nvPicPr>
              <p:blipFill>
                <a:blip r:embed="rId88"/>
                <a:stretch>
                  <a:fillRect/>
                </a:stretch>
              </p:blipFill>
              <p:spPr>
                <a:xfrm>
                  <a:off x="6030357" y="3762525"/>
                  <a:ext cx="174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4" name="Freihand 63">
                  <a:extLst>
                    <a:ext uri="{FF2B5EF4-FFF2-40B4-BE49-F238E27FC236}">
                      <a16:creationId xmlns:a16="http://schemas.microsoft.com/office/drawing/2014/main" id="{BD6F52E5-8938-48A8-90C6-B2E8CD413911}"/>
                    </a:ext>
                  </a:extLst>
                </p14:cNvPr>
                <p14:cNvContentPartPr/>
                <p14:nvPr/>
              </p14:nvContentPartPr>
              <p14:xfrm>
                <a:off x="6392877" y="3650205"/>
                <a:ext cx="107640" cy="177120"/>
              </p14:xfrm>
            </p:contentPart>
          </mc:Choice>
          <mc:Fallback>
            <p:pic>
              <p:nvPicPr>
                <p:cNvPr id="64" name="Freihand 63">
                  <a:extLst>
                    <a:ext uri="{FF2B5EF4-FFF2-40B4-BE49-F238E27FC236}">
                      <a16:creationId xmlns:a16="http://schemas.microsoft.com/office/drawing/2014/main" id="{BD6F52E5-8938-48A8-90C6-B2E8CD413911}"/>
                    </a:ext>
                  </a:extLst>
                </p:cNvPr>
                <p:cNvPicPr/>
                <p:nvPr/>
              </p:nvPicPr>
              <p:blipFill>
                <a:blip r:embed="rId90"/>
                <a:stretch>
                  <a:fillRect/>
                </a:stretch>
              </p:blipFill>
              <p:spPr>
                <a:xfrm>
                  <a:off x="6388557" y="3645885"/>
                  <a:ext cx="116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5" name="Freihand 64">
                  <a:extLst>
                    <a:ext uri="{FF2B5EF4-FFF2-40B4-BE49-F238E27FC236}">
                      <a16:creationId xmlns:a16="http://schemas.microsoft.com/office/drawing/2014/main" id="{02F95E9B-CC1B-4AB5-8D5C-BC96EB905AE5}"/>
                    </a:ext>
                  </a:extLst>
                </p14:cNvPr>
                <p14:cNvContentPartPr/>
                <p14:nvPr/>
              </p14:nvContentPartPr>
              <p14:xfrm>
                <a:off x="6497637" y="3654165"/>
                <a:ext cx="32400" cy="188640"/>
              </p14:xfrm>
            </p:contentPart>
          </mc:Choice>
          <mc:Fallback>
            <p:pic>
              <p:nvPicPr>
                <p:cNvPr id="65" name="Freihand 64">
                  <a:extLst>
                    <a:ext uri="{FF2B5EF4-FFF2-40B4-BE49-F238E27FC236}">
                      <a16:creationId xmlns:a16="http://schemas.microsoft.com/office/drawing/2014/main" id="{02F95E9B-CC1B-4AB5-8D5C-BC96EB905AE5}"/>
                    </a:ext>
                  </a:extLst>
                </p:cNvPr>
                <p:cNvPicPr/>
                <p:nvPr/>
              </p:nvPicPr>
              <p:blipFill>
                <a:blip r:embed="rId92"/>
                <a:stretch>
                  <a:fillRect/>
                </a:stretch>
              </p:blipFill>
              <p:spPr>
                <a:xfrm>
                  <a:off x="6493317" y="3649845"/>
                  <a:ext cx="41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6" name="Freihand 65">
                  <a:extLst>
                    <a:ext uri="{FF2B5EF4-FFF2-40B4-BE49-F238E27FC236}">
                      <a16:creationId xmlns:a16="http://schemas.microsoft.com/office/drawing/2014/main" id="{02827CAD-D4CA-4311-9A58-C976FE3618A4}"/>
                    </a:ext>
                  </a:extLst>
                </p14:cNvPr>
                <p14:cNvContentPartPr/>
                <p14:nvPr/>
              </p14:nvContentPartPr>
              <p14:xfrm>
                <a:off x="6409797" y="3780165"/>
                <a:ext cx="166320" cy="43560"/>
              </p14:xfrm>
            </p:contentPart>
          </mc:Choice>
          <mc:Fallback>
            <p:pic>
              <p:nvPicPr>
                <p:cNvPr id="66" name="Freihand 65">
                  <a:extLst>
                    <a:ext uri="{FF2B5EF4-FFF2-40B4-BE49-F238E27FC236}">
                      <a16:creationId xmlns:a16="http://schemas.microsoft.com/office/drawing/2014/main" id="{02827CAD-D4CA-4311-9A58-C976FE3618A4}"/>
                    </a:ext>
                  </a:extLst>
                </p:cNvPr>
                <p:cNvPicPr/>
                <p:nvPr/>
              </p:nvPicPr>
              <p:blipFill>
                <a:blip r:embed="rId94"/>
                <a:stretch>
                  <a:fillRect/>
                </a:stretch>
              </p:blipFill>
              <p:spPr>
                <a:xfrm>
                  <a:off x="6405477" y="3775845"/>
                  <a:ext cx="174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7" name="Freihand 66">
                  <a:extLst>
                    <a:ext uri="{FF2B5EF4-FFF2-40B4-BE49-F238E27FC236}">
                      <a16:creationId xmlns:a16="http://schemas.microsoft.com/office/drawing/2014/main" id="{64BA0AD4-A0D3-4662-8A25-373B7C761165}"/>
                    </a:ext>
                  </a:extLst>
                </p14:cNvPr>
                <p14:cNvContentPartPr/>
                <p14:nvPr/>
              </p14:nvContentPartPr>
              <p14:xfrm>
                <a:off x="6597357" y="3668925"/>
                <a:ext cx="87120" cy="167040"/>
              </p14:xfrm>
            </p:contentPart>
          </mc:Choice>
          <mc:Fallback>
            <p:pic>
              <p:nvPicPr>
                <p:cNvPr id="67" name="Freihand 66">
                  <a:extLst>
                    <a:ext uri="{FF2B5EF4-FFF2-40B4-BE49-F238E27FC236}">
                      <a16:creationId xmlns:a16="http://schemas.microsoft.com/office/drawing/2014/main" id="{64BA0AD4-A0D3-4662-8A25-373B7C761165}"/>
                    </a:ext>
                  </a:extLst>
                </p:cNvPr>
                <p:cNvPicPr/>
                <p:nvPr/>
              </p:nvPicPr>
              <p:blipFill>
                <a:blip r:embed="rId96"/>
                <a:stretch>
                  <a:fillRect/>
                </a:stretch>
              </p:blipFill>
              <p:spPr>
                <a:xfrm>
                  <a:off x="6593037" y="3664605"/>
                  <a:ext cx="95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8" name="Freihand 67">
                  <a:extLst>
                    <a:ext uri="{FF2B5EF4-FFF2-40B4-BE49-F238E27FC236}">
                      <a16:creationId xmlns:a16="http://schemas.microsoft.com/office/drawing/2014/main" id="{FEA8832F-7ED5-4410-9423-D1263B61207B}"/>
                    </a:ext>
                  </a:extLst>
                </p14:cNvPr>
                <p14:cNvContentPartPr/>
                <p14:nvPr/>
              </p14:nvContentPartPr>
              <p14:xfrm>
                <a:off x="6707877" y="3742725"/>
                <a:ext cx="145080" cy="90360"/>
              </p14:xfrm>
            </p:contentPart>
          </mc:Choice>
          <mc:Fallback>
            <p:pic>
              <p:nvPicPr>
                <p:cNvPr id="68" name="Freihand 67">
                  <a:extLst>
                    <a:ext uri="{FF2B5EF4-FFF2-40B4-BE49-F238E27FC236}">
                      <a16:creationId xmlns:a16="http://schemas.microsoft.com/office/drawing/2014/main" id="{FEA8832F-7ED5-4410-9423-D1263B61207B}"/>
                    </a:ext>
                  </a:extLst>
                </p:cNvPr>
                <p:cNvPicPr/>
                <p:nvPr/>
              </p:nvPicPr>
              <p:blipFill>
                <a:blip r:embed="rId98"/>
                <a:stretch>
                  <a:fillRect/>
                </a:stretch>
              </p:blipFill>
              <p:spPr>
                <a:xfrm>
                  <a:off x="6703557" y="3738405"/>
                  <a:ext cx="153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0" name="Freihand 69">
                  <a:extLst>
                    <a:ext uri="{FF2B5EF4-FFF2-40B4-BE49-F238E27FC236}">
                      <a16:creationId xmlns:a16="http://schemas.microsoft.com/office/drawing/2014/main" id="{0DF70790-4606-498B-943A-4F035D8B5002}"/>
                    </a:ext>
                  </a:extLst>
                </p14:cNvPr>
                <p14:cNvContentPartPr/>
                <p14:nvPr/>
              </p14:nvContentPartPr>
              <p14:xfrm>
                <a:off x="6862317" y="3600525"/>
                <a:ext cx="181080" cy="115920"/>
              </p14:xfrm>
            </p:contentPart>
          </mc:Choice>
          <mc:Fallback>
            <p:pic>
              <p:nvPicPr>
                <p:cNvPr id="70" name="Freihand 69">
                  <a:extLst>
                    <a:ext uri="{FF2B5EF4-FFF2-40B4-BE49-F238E27FC236}">
                      <a16:creationId xmlns:a16="http://schemas.microsoft.com/office/drawing/2014/main" id="{0DF70790-4606-498B-943A-4F035D8B5002}"/>
                    </a:ext>
                  </a:extLst>
                </p:cNvPr>
                <p:cNvPicPr/>
                <p:nvPr/>
              </p:nvPicPr>
              <p:blipFill>
                <a:blip r:embed="rId100"/>
                <a:stretch>
                  <a:fillRect/>
                </a:stretch>
              </p:blipFill>
              <p:spPr>
                <a:xfrm>
                  <a:off x="6857997" y="3596205"/>
                  <a:ext cx="189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A411B8C9-7AFF-4BF5-91F5-7F4D0DBFECDD}"/>
                    </a:ext>
                  </a:extLst>
                </p14:cNvPr>
                <p14:cNvContentPartPr/>
                <p14:nvPr/>
              </p14:nvContentPartPr>
              <p14:xfrm>
                <a:off x="7169037" y="3503325"/>
                <a:ext cx="88200" cy="155520"/>
              </p14:xfrm>
            </p:contentPart>
          </mc:Choice>
          <mc:Fallback>
            <p:pic>
              <p:nvPicPr>
                <p:cNvPr id="71" name="Freihand 70">
                  <a:extLst>
                    <a:ext uri="{FF2B5EF4-FFF2-40B4-BE49-F238E27FC236}">
                      <a16:creationId xmlns:a16="http://schemas.microsoft.com/office/drawing/2014/main" id="{A411B8C9-7AFF-4BF5-91F5-7F4D0DBFECDD}"/>
                    </a:ext>
                  </a:extLst>
                </p:cNvPr>
                <p:cNvPicPr/>
                <p:nvPr/>
              </p:nvPicPr>
              <p:blipFill>
                <a:blip r:embed="rId102"/>
                <a:stretch>
                  <a:fillRect/>
                </a:stretch>
              </p:blipFill>
              <p:spPr>
                <a:xfrm>
                  <a:off x="7164717" y="3499005"/>
                  <a:ext cx="96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2" name="Freihand 71">
                  <a:extLst>
                    <a:ext uri="{FF2B5EF4-FFF2-40B4-BE49-F238E27FC236}">
                      <a16:creationId xmlns:a16="http://schemas.microsoft.com/office/drawing/2014/main" id="{5B1128F5-5D3E-4415-B7F0-600BD3EA397D}"/>
                    </a:ext>
                  </a:extLst>
                </p14:cNvPr>
                <p14:cNvContentPartPr/>
                <p14:nvPr/>
              </p14:nvContentPartPr>
              <p14:xfrm>
                <a:off x="7242117" y="3517365"/>
                <a:ext cx="69480" cy="135360"/>
              </p14:xfrm>
            </p:contentPart>
          </mc:Choice>
          <mc:Fallback>
            <p:pic>
              <p:nvPicPr>
                <p:cNvPr id="72" name="Freihand 71">
                  <a:extLst>
                    <a:ext uri="{FF2B5EF4-FFF2-40B4-BE49-F238E27FC236}">
                      <a16:creationId xmlns:a16="http://schemas.microsoft.com/office/drawing/2014/main" id="{5B1128F5-5D3E-4415-B7F0-600BD3EA397D}"/>
                    </a:ext>
                  </a:extLst>
                </p:cNvPr>
                <p:cNvPicPr/>
                <p:nvPr/>
              </p:nvPicPr>
              <p:blipFill>
                <a:blip r:embed="rId104"/>
                <a:stretch>
                  <a:fillRect/>
                </a:stretch>
              </p:blipFill>
              <p:spPr>
                <a:xfrm>
                  <a:off x="7237797" y="3513045"/>
                  <a:ext cx="78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3" name="Freihand 72">
                  <a:extLst>
                    <a:ext uri="{FF2B5EF4-FFF2-40B4-BE49-F238E27FC236}">
                      <a16:creationId xmlns:a16="http://schemas.microsoft.com/office/drawing/2014/main" id="{9A6FE995-C58B-4B7B-A41E-13DED6DA8DF5}"/>
                    </a:ext>
                  </a:extLst>
                </p14:cNvPr>
                <p14:cNvContentPartPr/>
                <p14:nvPr/>
              </p14:nvContentPartPr>
              <p14:xfrm>
                <a:off x="7165077" y="3520245"/>
                <a:ext cx="300240" cy="159840"/>
              </p14:xfrm>
            </p:contentPart>
          </mc:Choice>
          <mc:Fallback>
            <p:pic>
              <p:nvPicPr>
                <p:cNvPr id="73" name="Freihand 72">
                  <a:extLst>
                    <a:ext uri="{FF2B5EF4-FFF2-40B4-BE49-F238E27FC236}">
                      <a16:creationId xmlns:a16="http://schemas.microsoft.com/office/drawing/2014/main" id="{9A6FE995-C58B-4B7B-A41E-13DED6DA8DF5}"/>
                    </a:ext>
                  </a:extLst>
                </p:cNvPr>
                <p:cNvPicPr/>
                <p:nvPr/>
              </p:nvPicPr>
              <p:blipFill>
                <a:blip r:embed="rId106"/>
                <a:stretch>
                  <a:fillRect/>
                </a:stretch>
              </p:blipFill>
              <p:spPr>
                <a:xfrm>
                  <a:off x="7160757" y="3515925"/>
                  <a:ext cx="308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4" name="Freihand 73">
                  <a:extLst>
                    <a:ext uri="{FF2B5EF4-FFF2-40B4-BE49-F238E27FC236}">
                      <a16:creationId xmlns:a16="http://schemas.microsoft.com/office/drawing/2014/main" id="{3CCCE122-9751-48A6-B3FB-104CF29475C3}"/>
                    </a:ext>
                  </a:extLst>
                </p14:cNvPr>
                <p14:cNvContentPartPr/>
                <p14:nvPr/>
              </p14:nvContentPartPr>
              <p14:xfrm>
                <a:off x="7452357" y="3508725"/>
                <a:ext cx="23400" cy="185760"/>
              </p14:xfrm>
            </p:contentPart>
          </mc:Choice>
          <mc:Fallback>
            <p:pic>
              <p:nvPicPr>
                <p:cNvPr id="74" name="Freihand 73">
                  <a:extLst>
                    <a:ext uri="{FF2B5EF4-FFF2-40B4-BE49-F238E27FC236}">
                      <a16:creationId xmlns:a16="http://schemas.microsoft.com/office/drawing/2014/main" id="{3CCCE122-9751-48A6-B3FB-104CF29475C3}"/>
                    </a:ext>
                  </a:extLst>
                </p:cNvPr>
                <p:cNvPicPr/>
                <p:nvPr/>
              </p:nvPicPr>
              <p:blipFill>
                <a:blip r:embed="rId108"/>
                <a:stretch>
                  <a:fillRect/>
                </a:stretch>
              </p:blipFill>
              <p:spPr>
                <a:xfrm>
                  <a:off x="7448037" y="3504405"/>
                  <a:ext cx="32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5" name="Freihand 74">
                  <a:extLst>
                    <a:ext uri="{FF2B5EF4-FFF2-40B4-BE49-F238E27FC236}">
                      <a16:creationId xmlns:a16="http://schemas.microsoft.com/office/drawing/2014/main" id="{172E9FA9-9457-424B-AAA9-03A99FDDC050}"/>
                    </a:ext>
                  </a:extLst>
                </p14:cNvPr>
                <p14:cNvContentPartPr/>
                <p14:nvPr/>
              </p14:nvContentPartPr>
              <p14:xfrm>
                <a:off x="7514277" y="3589725"/>
                <a:ext cx="77760" cy="146160"/>
              </p14:xfrm>
            </p:contentPart>
          </mc:Choice>
          <mc:Fallback>
            <p:pic>
              <p:nvPicPr>
                <p:cNvPr id="75" name="Freihand 74">
                  <a:extLst>
                    <a:ext uri="{FF2B5EF4-FFF2-40B4-BE49-F238E27FC236}">
                      <a16:creationId xmlns:a16="http://schemas.microsoft.com/office/drawing/2014/main" id="{172E9FA9-9457-424B-AAA9-03A99FDDC050}"/>
                    </a:ext>
                  </a:extLst>
                </p:cNvPr>
                <p:cNvPicPr/>
                <p:nvPr/>
              </p:nvPicPr>
              <p:blipFill>
                <a:blip r:embed="rId110"/>
                <a:stretch>
                  <a:fillRect/>
                </a:stretch>
              </p:blipFill>
              <p:spPr>
                <a:xfrm>
                  <a:off x="7509957" y="3585405"/>
                  <a:ext cx="86400" cy="154800"/>
                </a:xfrm>
                <a:prstGeom prst="rect">
                  <a:avLst/>
                </a:prstGeom>
              </p:spPr>
            </p:pic>
          </mc:Fallback>
        </mc:AlternateContent>
      </p:grpSp>
      <p:grpSp>
        <p:nvGrpSpPr>
          <p:cNvPr id="79" name="Gruppieren 78">
            <a:extLst>
              <a:ext uri="{FF2B5EF4-FFF2-40B4-BE49-F238E27FC236}">
                <a16:creationId xmlns:a16="http://schemas.microsoft.com/office/drawing/2014/main" id="{28A47C5C-F323-4368-B33B-65D26E714BE3}"/>
              </a:ext>
            </a:extLst>
          </p:cNvPr>
          <p:cNvGrpSpPr/>
          <p:nvPr/>
        </p:nvGrpSpPr>
        <p:grpSpPr>
          <a:xfrm>
            <a:off x="7821717" y="2499285"/>
            <a:ext cx="357480" cy="267120"/>
            <a:chOff x="7821717" y="2499285"/>
            <a:chExt cx="357480" cy="267120"/>
          </a:xfrm>
        </p:grpSpPr>
        <mc:AlternateContent xmlns:mc="http://schemas.openxmlformats.org/markup-compatibility/2006">
          <mc:Choice xmlns:p14="http://schemas.microsoft.com/office/powerpoint/2010/main" Requires="p14">
            <p:contentPart p14:bwMode="auto" r:id="rId111">
              <p14:nvContentPartPr>
                <p14:cNvPr id="77" name="Freihand 76">
                  <a:extLst>
                    <a:ext uri="{FF2B5EF4-FFF2-40B4-BE49-F238E27FC236}">
                      <a16:creationId xmlns:a16="http://schemas.microsoft.com/office/drawing/2014/main" id="{ECC85D5F-0B39-47BD-AF60-1A60A90A82F6}"/>
                    </a:ext>
                  </a:extLst>
                </p14:cNvPr>
                <p14:cNvContentPartPr/>
                <p14:nvPr/>
              </p14:nvContentPartPr>
              <p14:xfrm>
                <a:off x="7821717" y="2645445"/>
                <a:ext cx="234360" cy="87840"/>
              </p14:xfrm>
            </p:contentPart>
          </mc:Choice>
          <mc:Fallback>
            <p:pic>
              <p:nvPicPr>
                <p:cNvPr id="77" name="Freihand 76">
                  <a:extLst>
                    <a:ext uri="{FF2B5EF4-FFF2-40B4-BE49-F238E27FC236}">
                      <a16:creationId xmlns:a16="http://schemas.microsoft.com/office/drawing/2014/main" id="{ECC85D5F-0B39-47BD-AF60-1A60A90A82F6}"/>
                    </a:ext>
                  </a:extLst>
                </p:cNvPr>
                <p:cNvPicPr/>
                <p:nvPr/>
              </p:nvPicPr>
              <p:blipFill>
                <a:blip r:embed="rId112"/>
                <a:stretch>
                  <a:fillRect/>
                </a:stretch>
              </p:blipFill>
              <p:spPr>
                <a:xfrm>
                  <a:off x="7817397" y="2641125"/>
                  <a:ext cx="243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8" name="Freihand 77">
                  <a:extLst>
                    <a:ext uri="{FF2B5EF4-FFF2-40B4-BE49-F238E27FC236}">
                      <a16:creationId xmlns:a16="http://schemas.microsoft.com/office/drawing/2014/main" id="{A91E66B9-3777-4101-94D5-DBB866B326B8}"/>
                    </a:ext>
                  </a:extLst>
                </p14:cNvPr>
                <p14:cNvContentPartPr/>
                <p14:nvPr/>
              </p14:nvContentPartPr>
              <p14:xfrm>
                <a:off x="8093517" y="2499285"/>
                <a:ext cx="85680" cy="267120"/>
              </p14:xfrm>
            </p:contentPart>
          </mc:Choice>
          <mc:Fallback>
            <p:pic>
              <p:nvPicPr>
                <p:cNvPr id="78" name="Freihand 77">
                  <a:extLst>
                    <a:ext uri="{FF2B5EF4-FFF2-40B4-BE49-F238E27FC236}">
                      <a16:creationId xmlns:a16="http://schemas.microsoft.com/office/drawing/2014/main" id="{A91E66B9-3777-4101-94D5-DBB866B326B8}"/>
                    </a:ext>
                  </a:extLst>
                </p:cNvPr>
                <p:cNvPicPr/>
                <p:nvPr/>
              </p:nvPicPr>
              <p:blipFill>
                <a:blip r:embed="rId114"/>
                <a:stretch>
                  <a:fillRect/>
                </a:stretch>
              </p:blipFill>
              <p:spPr>
                <a:xfrm>
                  <a:off x="8089197" y="2494965"/>
                  <a:ext cx="94320" cy="275760"/>
                </a:xfrm>
                <a:prstGeom prst="rect">
                  <a:avLst/>
                </a:prstGeom>
              </p:spPr>
            </p:pic>
          </mc:Fallback>
        </mc:AlternateContent>
      </p:grpSp>
      <p:grpSp>
        <p:nvGrpSpPr>
          <p:cNvPr id="103" name="Gruppieren 102">
            <a:extLst>
              <a:ext uri="{FF2B5EF4-FFF2-40B4-BE49-F238E27FC236}">
                <a16:creationId xmlns:a16="http://schemas.microsoft.com/office/drawing/2014/main" id="{8380BE72-1E89-4752-A3AC-6B7485107C32}"/>
              </a:ext>
            </a:extLst>
          </p:cNvPr>
          <p:cNvGrpSpPr/>
          <p:nvPr/>
        </p:nvGrpSpPr>
        <p:grpSpPr>
          <a:xfrm>
            <a:off x="8435517" y="1714485"/>
            <a:ext cx="2535120" cy="1265040"/>
            <a:chOff x="8435517" y="1714485"/>
            <a:chExt cx="2535120" cy="1265040"/>
          </a:xfrm>
        </p:grpSpPr>
        <mc:AlternateContent xmlns:mc="http://schemas.openxmlformats.org/markup-compatibility/2006">
          <mc:Choice xmlns:p14="http://schemas.microsoft.com/office/powerpoint/2010/main" Requires="p14">
            <p:contentPart p14:bwMode="auto" r:id="rId115">
              <p14:nvContentPartPr>
                <p14:cNvPr id="80" name="Freihand 79">
                  <a:extLst>
                    <a:ext uri="{FF2B5EF4-FFF2-40B4-BE49-F238E27FC236}">
                      <a16:creationId xmlns:a16="http://schemas.microsoft.com/office/drawing/2014/main" id="{C19AA461-C045-4757-A1F7-D26C18FB73C2}"/>
                    </a:ext>
                  </a:extLst>
                </p14:cNvPr>
                <p14:cNvContentPartPr/>
                <p14:nvPr/>
              </p14:nvContentPartPr>
              <p14:xfrm>
                <a:off x="8435517" y="2384445"/>
                <a:ext cx="171360" cy="184680"/>
              </p14:xfrm>
            </p:contentPart>
          </mc:Choice>
          <mc:Fallback>
            <p:pic>
              <p:nvPicPr>
                <p:cNvPr id="80" name="Freihand 79">
                  <a:extLst>
                    <a:ext uri="{FF2B5EF4-FFF2-40B4-BE49-F238E27FC236}">
                      <a16:creationId xmlns:a16="http://schemas.microsoft.com/office/drawing/2014/main" id="{C19AA461-C045-4757-A1F7-D26C18FB73C2}"/>
                    </a:ext>
                  </a:extLst>
                </p:cNvPr>
                <p:cNvPicPr/>
                <p:nvPr/>
              </p:nvPicPr>
              <p:blipFill>
                <a:blip r:embed="rId116"/>
                <a:stretch>
                  <a:fillRect/>
                </a:stretch>
              </p:blipFill>
              <p:spPr>
                <a:xfrm>
                  <a:off x="8431197" y="2380125"/>
                  <a:ext cx="180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1" name="Freihand 80">
                  <a:extLst>
                    <a:ext uri="{FF2B5EF4-FFF2-40B4-BE49-F238E27FC236}">
                      <a16:creationId xmlns:a16="http://schemas.microsoft.com/office/drawing/2014/main" id="{C094B239-77E0-4976-A51A-78A6ECFC7D37}"/>
                    </a:ext>
                  </a:extLst>
                </p14:cNvPr>
                <p14:cNvContentPartPr/>
                <p14:nvPr/>
              </p14:nvContentPartPr>
              <p14:xfrm>
                <a:off x="8549997" y="2302005"/>
                <a:ext cx="17280" cy="28080"/>
              </p14:xfrm>
            </p:contentPart>
          </mc:Choice>
          <mc:Fallback>
            <p:pic>
              <p:nvPicPr>
                <p:cNvPr id="81" name="Freihand 80">
                  <a:extLst>
                    <a:ext uri="{FF2B5EF4-FFF2-40B4-BE49-F238E27FC236}">
                      <a16:creationId xmlns:a16="http://schemas.microsoft.com/office/drawing/2014/main" id="{C094B239-77E0-4976-A51A-78A6ECFC7D37}"/>
                    </a:ext>
                  </a:extLst>
                </p:cNvPr>
                <p:cNvPicPr/>
                <p:nvPr/>
              </p:nvPicPr>
              <p:blipFill>
                <a:blip r:embed="rId118"/>
                <a:stretch>
                  <a:fillRect/>
                </a:stretch>
              </p:blipFill>
              <p:spPr>
                <a:xfrm>
                  <a:off x="8545677" y="2297685"/>
                  <a:ext cx="25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2" name="Freihand 81">
                  <a:extLst>
                    <a:ext uri="{FF2B5EF4-FFF2-40B4-BE49-F238E27FC236}">
                      <a16:creationId xmlns:a16="http://schemas.microsoft.com/office/drawing/2014/main" id="{4B39A669-8150-465A-B373-03552BCBE5F1}"/>
                    </a:ext>
                  </a:extLst>
                </p14:cNvPr>
                <p14:cNvContentPartPr/>
                <p14:nvPr/>
              </p14:nvContentPartPr>
              <p14:xfrm>
                <a:off x="8654397" y="2358165"/>
                <a:ext cx="73440" cy="335880"/>
              </p14:xfrm>
            </p:contentPart>
          </mc:Choice>
          <mc:Fallback>
            <p:pic>
              <p:nvPicPr>
                <p:cNvPr id="82" name="Freihand 81">
                  <a:extLst>
                    <a:ext uri="{FF2B5EF4-FFF2-40B4-BE49-F238E27FC236}">
                      <a16:creationId xmlns:a16="http://schemas.microsoft.com/office/drawing/2014/main" id="{4B39A669-8150-465A-B373-03552BCBE5F1}"/>
                    </a:ext>
                  </a:extLst>
                </p:cNvPr>
                <p:cNvPicPr/>
                <p:nvPr/>
              </p:nvPicPr>
              <p:blipFill>
                <a:blip r:embed="rId120"/>
                <a:stretch>
                  <a:fillRect/>
                </a:stretch>
              </p:blipFill>
              <p:spPr>
                <a:xfrm>
                  <a:off x="8650077" y="2353845"/>
                  <a:ext cx="820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3" name="Freihand 82">
                  <a:extLst>
                    <a:ext uri="{FF2B5EF4-FFF2-40B4-BE49-F238E27FC236}">
                      <a16:creationId xmlns:a16="http://schemas.microsoft.com/office/drawing/2014/main" id="{B029BD10-F8F4-427F-9E2F-22BD37FE6C72}"/>
                    </a:ext>
                  </a:extLst>
                </p14:cNvPr>
                <p14:cNvContentPartPr/>
                <p14:nvPr/>
              </p14:nvContentPartPr>
              <p14:xfrm>
                <a:off x="8733957" y="2215245"/>
                <a:ext cx="112320" cy="180360"/>
              </p14:xfrm>
            </p:contentPart>
          </mc:Choice>
          <mc:Fallback>
            <p:pic>
              <p:nvPicPr>
                <p:cNvPr id="83" name="Freihand 82">
                  <a:extLst>
                    <a:ext uri="{FF2B5EF4-FFF2-40B4-BE49-F238E27FC236}">
                      <a16:creationId xmlns:a16="http://schemas.microsoft.com/office/drawing/2014/main" id="{B029BD10-F8F4-427F-9E2F-22BD37FE6C72}"/>
                    </a:ext>
                  </a:extLst>
                </p:cNvPr>
                <p:cNvPicPr/>
                <p:nvPr/>
              </p:nvPicPr>
              <p:blipFill>
                <a:blip r:embed="rId122"/>
                <a:stretch>
                  <a:fillRect/>
                </a:stretch>
              </p:blipFill>
              <p:spPr>
                <a:xfrm>
                  <a:off x="8729637" y="2210925"/>
                  <a:ext cx="120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4" name="Freihand 83">
                  <a:extLst>
                    <a:ext uri="{FF2B5EF4-FFF2-40B4-BE49-F238E27FC236}">
                      <a16:creationId xmlns:a16="http://schemas.microsoft.com/office/drawing/2014/main" id="{39F5FE6B-D274-4545-B130-D17C3C2C1A25}"/>
                    </a:ext>
                  </a:extLst>
                </p14:cNvPr>
                <p14:cNvContentPartPr/>
                <p14:nvPr/>
              </p14:nvContentPartPr>
              <p14:xfrm>
                <a:off x="8828997" y="2165925"/>
                <a:ext cx="117720" cy="203400"/>
              </p14:xfrm>
            </p:contentPart>
          </mc:Choice>
          <mc:Fallback>
            <p:pic>
              <p:nvPicPr>
                <p:cNvPr id="84" name="Freihand 83">
                  <a:extLst>
                    <a:ext uri="{FF2B5EF4-FFF2-40B4-BE49-F238E27FC236}">
                      <a16:creationId xmlns:a16="http://schemas.microsoft.com/office/drawing/2014/main" id="{39F5FE6B-D274-4545-B130-D17C3C2C1A25}"/>
                    </a:ext>
                  </a:extLst>
                </p:cNvPr>
                <p:cNvPicPr/>
                <p:nvPr/>
              </p:nvPicPr>
              <p:blipFill>
                <a:blip r:embed="rId124"/>
                <a:stretch>
                  <a:fillRect/>
                </a:stretch>
              </p:blipFill>
              <p:spPr>
                <a:xfrm>
                  <a:off x="8824677" y="2161605"/>
                  <a:ext cx="1263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5" name="Freihand 84">
                  <a:extLst>
                    <a:ext uri="{FF2B5EF4-FFF2-40B4-BE49-F238E27FC236}">
                      <a16:creationId xmlns:a16="http://schemas.microsoft.com/office/drawing/2014/main" id="{E4AD3297-1B67-49E6-882C-9CFE7A1851FB}"/>
                    </a:ext>
                  </a:extLst>
                </p14:cNvPr>
                <p14:cNvContentPartPr/>
                <p14:nvPr/>
              </p14:nvContentPartPr>
              <p14:xfrm>
                <a:off x="9109797" y="2084205"/>
                <a:ext cx="107640" cy="209160"/>
              </p14:xfrm>
            </p:contentPart>
          </mc:Choice>
          <mc:Fallback>
            <p:pic>
              <p:nvPicPr>
                <p:cNvPr id="85" name="Freihand 84">
                  <a:extLst>
                    <a:ext uri="{FF2B5EF4-FFF2-40B4-BE49-F238E27FC236}">
                      <a16:creationId xmlns:a16="http://schemas.microsoft.com/office/drawing/2014/main" id="{E4AD3297-1B67-49E6-882C-9CFE7A1851FB}"/>
                    </a:ext>
                  </a:extLst>
                </p:cNvPr>
                <p:cNvPicPr/>
                <p:nvPr/>
              </p:nvPicPr>
              <p:blipFill>
                <a:blip r:embed="rId126"/>
                <a:stretch>
                  <a:fillRect/>
                </a:stretch>
              </p:blipFill>
              <p:spPr>
                <a:xfrm>
                  <a:off x="9105477" y="2079885"/>
                  <a:ext cx="116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6" name="Freihand 85">
                  <a:extLst>
                    <a:ext uri="{FF2B5EF4-FFF2-40B4-BE49-F238E27FC236}">
                      <a16:creationId xmlns:a16="http://schemas.microsoft.com/office/drawing/2014/main" id="{A36D9E2D-838A-415E-8599-FDF3B5697FD9}"/>
                    </a:ext>
                  </a:extLst>
                </p14:cNvPr>
                <p14:cNvContentPartPr/>
                <p14:nvPr/>
              </p14:nvContentPartPr>
              <p14:xfrm>
                <a:off x="9244437" y="2090325"/>
                <a:ext cx="201960" cy="110880"/>
              </p14:xfrm>
            </p:contentPart>
          </mc:Choice>
          <mc:Fallback>
            <p:pic>
              <p:nvPicPr>
                <p:cNvPr id="86" name="Freihand 85">
                  <a:extLst>
                    <a:ext uri="{FF2B5EF4-FFF2-40B4-BE49-F238E27FC236}">
                      <a16:creationId xmlns:a16="http://schemas.microsoft.com/office/drawing/2014/main" id="{A36D9E2D-838A-415E-8599-FDF3B5697FD9}"/>
                    </a:ext>
                  </a:extLst>
                </p:cNvPr>
                <p:cNvPicPr/>
                <p:nvPr/>
              </p:nvPicPr>
              <p:blipFill>
                <a:blip r:embed="rId128"/>
                <a:stretch>
                  <a:fillRect/>
                </a:stretch>
              </p:blipFill>
              <p:spPr>
                <a:xfrm>
                  <a:off x="9240117" y="2086005"/>
                  <a:ext cx="210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2A30BE5C-7BB7-46A8-BBC1-16F74ADEAA5C}"/>
                    </a:ext>
                  </a:extLst>
                </p14:cNvPr>
                <p14:cNvContentPartPr/>
                <p14:nvPr/>
              </p14:nvContentPartPr>
              <p14:xfrm>
                <a:off x="9501837" y="1947405"/>
                <a:ext cx="106200" cy="173160"/>
              </p14:xfrm>
            </p:contentPart>
          </mc:Choice>
          <mc:Fallback>
            <p:pic>
              <p:nvPicPr>
                <p:cNvPr id="87" name="Freihand 86">
                  <a:extLst>
                    <a:ext uri="{FF2B5EF4-FFF2-40B4-BE49-F238E27FC236}">
                      <a16:creationId xmlns:a16="http://schemas.microsoft.com/office/drawing/2014/main" id="{2A30BE5C-7BB7-46A8-BBC1-16F74ADEAA5C}"/>
                    </a:ext>
                  </a:extLst>
                </p:cNvPr>
                <p:cNvPicPr/>
                <p:nvPr/>
              </p:nvPicPr>
              <p:blipFill>
                <a:blip r:embed="rId130"/>
                <a:stretch>
                  <a:fillRect/>
                </a:stretch>
              </p:blipFill>
              <p:spPr>
                <a:xfrm>
                  <a:off x="9497517" y="1943085"/>
                  <a:ext cx="114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5A381F53-6A0A-4A84-9ECE-97FE6BBDA997}"/>
                    </a:ext>
                  </a:extLst>
                </p14:cNvPr>
                <p14:cNvContentPartPr/>
                <p14:nvPr/>
              </p14:nvContentPartPr>
              <p14:xfrm>
                <a:off x="9615597" y="1971525"/>
                <a:ext cx="73800" cy="88920"/>
              </p14:xfrm>
            </p:contentPart>
          </mc:Choice>
          <mc:Fallback>
            <p:pic>
              <p:nvPicPr>
                <p:cNvPr id="88" name="Freihand 87">
                  <a:extLst>
                    <a:ext uri="{FF2B5EF4-FFF2-40B4-BE49-F238E27FC236}">
                      <a16:creationId xmlns:a16="http://schemas.microsoft.com/office/drawing/2014/main" id="{5A381F53-6A0A-4A84-9ECE-97FE6BBDA997}"/>
                    </a:ext>
                  </a:extLst>
                </p:cNvPr>
                <p:cNvPicPr/>
                <p:nvPr/>
              </p:nvPicPr>
              <p:blipFill>
                <a:blip r:embed="rId132"/>
                <a:stretch>
                  <a:fillRect/>
                </a:stretch>
              </p:blipFill>
              <p:spPr>
                <a:xfrm>
                  <a:off x="9611277" y="1967205"/>
                  <a:ext cx="82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E9BD1ECE-8264-4310-ABB1-134F642E9844}"/>
                    </a:ext>
                  </a:extLst>
                </p14:cNvPr>
                <p14:cNvContentPartPr/>
                <p14:nvPr/>
              </p14:nvContentPartPr>
              <p14:xfrm>
                <a:off x="9725037" y="1837605"/>
                <a:ext cx="119880" cy="186120"/>
              </p14:xfrm>
            </p:contentPart>
          </mc:Choice>
          <mc:Fallback>
            <p:pic>
              <p:nvPicPr>
                <p:cNvPr id="89" name="Freihand 88">
                  <a:extLst>
                    <a:ext uri="{FF2B5EF4-FFF2-40B4-BE49-F238E27FC236}">
                      <a16:creationId xmlns:a16="http://schemas.microsoft.com/office/drawing/2014/main" id="{E9BD1ECE-8264-4310-ABB1-134F642E9844}"/>
                    </a:ext>
                  </a:extLst>
                </p:cNvPr>
                <p:cNvPicPr/>
                <p:nvPr/>
              </p:nvPicPr>
              <p:blipFill>
                <a:blip r:embed="rId134"/>
                <a:stretch>
                  <a:fillRect/>
                </a:stretch>
              </p:blipFill>
              <p:spPr>
                <a:xfrm>
                  <a:off x="9720717" y="1833285"/>
                  <a:ext cx="1285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Freihand 89">
                  <a:extLst>
                    <a:ext uri="{FF2B5EF4-FFF2-40B4-BE49-F238E27FC236}">
                      <a16:creationId xmlns:a16="http://schemas.microsoft.com/office/drawing/2014/main" id="{AAE1AF4A-42A3-4923-B71D-9F2A7A667AFD}"/>
                    </a:ext>
                  </a:extLst>
                </p14:cNvPr>
                <p14:cNvContentPartPr/>
                <p14:nvPr/>
              </p14:nvContentPartPr>
              <p14:xfrm>
                <a:off x="8915397" y="2707005"/>
                <a:ext cx="83880" cy="272520"/>
              </p14:xfrm>
            </p:contentPart>
          </mc:Choice>
          <mc:Fallback>
            <p:pic>
              <p:nvPicPr>
                <p:cNvPr id="90" name="Freihand 89">
                  <a:extLst>
                    <a:ext uri="{FF2B5EF4-FFF2-40B4-BE49-F238E27FC236}">
                      <a16:creationId xmlns:a16="http://schemas.microsoft.com/office/drawing/2014/main" id="{AAE1AF4A-42A3-4923-B71D-9F2A7A667AFD}"/>
                    </a:ext>
                  </a:extLst>
                </p:cNvPr>
                <p:cNvPicPr/>
                <p:nvPr/>
              </p:nvPicPr>
              <p:blipFill>
                <a:blip r:embed="rId136"/>
                <a:stretch>
                  <a:fillRect/>
                </a:stretch>
              </p:blipFill>
              <p:spPr>
                <a:xfrm>
                  <a:off x="8911077" y="2702685"/>
                  <a:ext cx="925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Freihand 90">
                  <a:extLst>
                    <a:ext uri="{FF2B5EF4-FFF2-40B4-BE49-F238E27FC236}">
                      <a16:creationId xmlns:a16="http://schemas.microsoft.com/office/drawing/2014/main" id="{A3C647B7-3597-453E-8188-EE96ECDA36BD}"/>
                    </a:ext>
                  </a:extLst>
                </p14:cNvPr>
                <p14:cNvContentPartPr/>
                <p14:nvPr/>
              </p14:nvContentPartPr>
              <p14:xfrm>
                <a:off x="9034917" y="2655165"/>
                <a:ext cx="153000" cy="124200"/>
              </p14:xfrm>
            </p:contentPart>
          </mc:Choice>
          <mc:Fallback>
            <p:pic>
              <p:nvPicPr>
                <p:cNvPr id="91" name="Freihand 90">
                  <a:extLst>
                    <a:ext uri="{FF2B5EF4-FFF2-40B4-BE49-F238E27FC236}">
                      <a16:creationId xmlns:a16="http://schemas.microsoft.com/office/drawing/2014/main" id="{A3C647B7-3597-453E-8188-EE96ECDA36BD}"/>
                    </a:ext>
                  </a:extLst>
                </p:cNvPr>
                <p:cNvPicPr/>
                <p:nvPr/>
              </p:nvPicPr>
              <p:blipFill>
                <a:blip r:embed="rId138"/>
                <a:stretch>
                  <a:fillRect/>
                </a:stretch>
              </p:blipFill>
              <p:spPr>
                <a:xfrm>
                  <a:off x="9030597" y="2650845"/>
                  <a:ext cx="161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2" name="Freihand 91">
                  <a:extLst>
                    <a:ext uri="{FF2B5EF4-FFF2-40B4-BE49-F238E27FC236}">
                      <a16:creationId xmlns:a16="http://schemas.microsoft.com/office/drawing/2014/main" id="{8926A189-E30A-4C95-BE88-92C9E33852A9}"/>
                    </a:ext>
                  </a:extLst>
                </p14:cNvPr>
                <p14:cNvContentPartPr/>
                <p14:nvPr/>
              </p14:nvContentPartPr>
              <p14:xfrm>
                <a:off x="9202317" y="2534565"/>
                <a:ext cx="221400" cy="173520"/>
              </p14:xfrm>
            </p:contentPart>
          </mc:Choice>
          <mc:Fallback>
            <p:pic>
              <p:nvPicPr>
                <p:cNvPr id="92" name="Freihand 91">
                  <a:extLst>
                    <a:ext uri="{FF2B5EF4-FFF2-40B4-BE49-F238E27FC236}">
                      <a16:creationId xmlns:a16="http://schemas.microsoft.com/office/drawing/2014/main" id="{8926A189-E30A-4C95-BE88-92C9E33852A9}"/>
                    </a:ext>
                  </a:extLst>
                </p:cNvPr>
                <p:cNvPicPr/>
                <p:nvPr/>
              </p:nvPicPr>
              <p:blipFill>
                <a:blip r:embed="rId140"/>
                <a:stretch>
                  <a:fillRect/>
                </a:stretch>
              </p:blipFill>
              <p:spPr>
                <a:xfrm>
                  <a:off x="9197997" y="2530245"/>
                  <a:ext cx="230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3" name="Freihand 92">
                  <a:extLst>
                    <a:ext uri="{FF2B5EF4-FFF2-40B4-BE49-F238E27FC236}">
                      <a16:creationId xmlns:a16="http://schemas.microsoft.com/office/drawing/2014/main" id="{E444EC2F-BB62-43B0-82D0-06341E7A35AB}"/>
                    </a:ext>
                  </a:extLst>
                </p14:cNvPr>
                <p14:cNvContentPartPr/>
                <p14:nvPr/>
              </p14:nvContentPartPr>
              <p14:xfrm>
                <a:off x="9442077" y="2392365"/>
                <a:ext cx="200520" cy="232200"/>
              </p14:xfrm>
            </p:contentPart>
          </mc:Choice>
          <mc:Fallback>
            <p:pic>
              <p:nvPicPr>
                <p:cNvPr id="93" name="Freihand 92">
                  <a:extLst>
                    <a:ext uri="{FF2B5EF4-FFF2-40B4-BE49-F238E27FC236}">
                      <a16:creationId xmlns:a16="http://schemas.microsoft.com/office/drawing/2014/main" id="{E444EC2F-BB62-43B0-82D0-06341E7A35AB}"/>
                    </a:ext>
                  </a:extLst>
                </p:cNvPr>
                <p:cNvPicPr/>
                <p:nvPr/>
              </p:nvPicPr>
              <p:blipFill>
                <a:blip r:embed="rId142"/>
                <a:stretch>
                  <a:fillRect/>
                </a:stretch>
              </p:blipFill>
              <p:spPr>
                <a:xfrm>
                  <a:off x="9437757" y="2388045"/>
                  <a:ext cx="2091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4" name="Freihand 93">
                  <a:extLst>
                    <a:ext uri="{FF2B5EF4-FFF2-40B4-BE49-F238E27FC236}">
                      <a16:creationId xmlns:a16="http://schemas.microsoft.com/office/drawing/2014/main" id="{377D6848-E9F8-4950-8983-062770D7D7D9}"/>
                    </a:ext>
                  </a:extLst>
                </p14:cNvPr>
                <p14:cNvContentPartPr/>
                <p14:nvPr/>
              </p14:nvContentPartPr>
              <p14:xfrm>
                <a:off x="9628557" y="2360325"/>
                <a:ext cx="14040" cy="60480"/>
              </p14:xfrm>
            </p:contentPart>
          </mc:Choice>
          <mc:Fallback>
            <p:pic>
              <p:nvPicPr>
                <p:cNvPr id="94" name="Freihand 93">
                  <a:extLst>
                    <a:ext uri="{FF2B5EF4-FFF2-40B4-BE49-F238E27FC236}">
                      <a16:creationId xmlns:a16="http://schemas.microsoft.com/office/drawing/2014/main" id="{377D6848-E9F8-4950-8983-062770D7D7D9}"/>
                    </a:ext>
                  </a:extLst>
                </p:cNvPr>
                <p:cNvPicPr/>
                <p:nvPr/>
              </p:nvPicPr>
              <p:blipFill>
                <a:blip r:embed="rId144"/>
                <a:stretch>
                  <a:fillRect/>
                </a:stretch>
              </p:blipFill>
              <p:spPr>
                <a:xfrm>
                  <a:off x="9624237" y="2356005"/>
                  <a:ext cx="22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5" name="Freihand 94">
                  <a:extLst>
                    <a:ext uri="{FF2B5EF4-FFF2-40B4-BE49-F238E27FC236}">
                      <a16:creationId xmlns:a16="http://schemas.microsoft.com/office/drawing/2014/main" id="{C6538261-5D17-4422-B082-2CB6B0CCC5F7}"/>
                    </a:ext>
                  </a:extLst>
                </p14:cNvPr>
                <p14:cNvContentPartPr/>
                <p14:nvPr/>
              </p14:nvContentPartPr>
              <p14:xfrm>
                <a:off x="9683637" y="2424405"/>
                <a:ext cx="167400" cy="82080"/>
              </p14:xfrm>
            </p:contentPart>
          </mc:Choice>
          <mc:Fallback>
            <p:pic>
              <p:nvPicPr>
                <p:cNvPr id="95" name="Freihand 94">
                  <a:extLst>
                    <a:ext uri="{FF2B5EF4-FFF2-40B4-BE49-F238E27FC236}">
                      <a16:creationId xmlns:a16="http://schemas.microsoft.com/office/drawing/2014/main" id="{C6538261-5D17-4422-B082-2CB6B0CCC5F7}"/>
                    </a:ext>
                  </a:extLst>
                </p:cNvPr>
                <p:cNvPicPr/>
                <p:nvPr/>
              </p:nvPicPr>
              <p:blipFill>
                <a:blip r:embed="rId146"/>
                <a:stretch>
                  <a:fillRect/>
                </a:stretch>
              </p:blipFill>
              <p:spPr>
                <a:xfrm>
                  <a:off x="9679317" y="2420085"/>
                  <a:ext cx="176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6" name="Freihand 95">
                  <a:extLst>
                    <a:ext uri="{FF2B5EF4-FFF2-40B4-BE49-F238E27FC236}">
                      <a16:creationId xmlns:a16="http://schemas.microsoft.com/office/drawing/2014/main" id="{B916F508-1B30-4B9C-A7D8-4C4CE1C470D9}"/>
                    </a:ext>
                  </a:extLst>
                </p14:cNvPr>
                <p14:cNvContentPartPr/>
                <p14:nvPr/>
              </p14:nvContentPartPr>
              <p14:xfrm>
                <a:off x="9976317" y="2174205"/>
                <a:ext cx="225360" cy="296640"/>
              </p14:xfrm>
            </p:contentPart>
          </mc:Choice>
          <mc:Fallback>
            <p:pic>
              <p:nvPicPr>
                <p:cNvPr id="96" name="Freihand 95">
                  <a:extLst>
                    <a:ext uri="{FF2B5EF4-FFF2-40B4-BE49-F238E27FC236}">
                      <a16:creationId xmlns:a16="http://schemas.microsoft.com/office/drawing/2014/main" id="{B916F508-1B30-4B9C-A7D8-4C4CE1C470D9}"/>
                    </a:ext>
                  </a:extLst>
                </p:cNvPr>
                <p:cNvPicPr/>
                <p:nvPr/>
              </p:nvPicPr>
              <p:blipFill>
                <a:blip r:embed="rId148"/>
                <a:stretch>
                  <a:fillRect/>
                </a:stretch>
              </p:blipFill>
              <p:spPr>
                <a:xfrm>
                  <a:off x="9971997" y="2169885"/>
                  <a:ext cx="2340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Freihand 96">
                  <a:extLst>
                    <a:ext uri="{FF2B5EF4-FFF2-40B4-BE49-F238E27FC236}">
                      <a16:creationId xmlns:a16="http://schemas.microsoft.com/office/drawing/2014/main" id="{1084DF50-17A3-4E1E-A4E9-66E48D4C9C69}"/>
                    </a:ext>
                  </a:extLst>
                </p14:cNvPr>
                <p14:cNvContentPartPr/>
                <p14:nvPr/>
              </p14:nvContentPartPr>
              <p14:xfrm>
                <a:off x="10216797" y="2209125"/>
                <a:ext cx="101520" cy="32400"/>
              </p14:xfrm>
            </p:contentPart>
          </mc:Choice>
          <mc:Fallback>
            <p:pic>
              <p:nvPicPr>
                <p:cNvPr id="97" name="Freihand 96">
                  <a:extLst>
                    <a:ext uri="{FF2B5EF4-FFF2-40B4-BE49-F238E27FC236}">
                      <a16:creationId xmlns:a16="http://schemas.microsoft.com/office/drawing/2014/main" id="{1084DF50-17A3-4E1E-A4E9-66E48D4C9C69}"/>
                    </a:ext>
                  </a:extLst>
                </p:cNvPr>
                <p:cNvPicPr/>
                <p:nvPr/>
              </p:nvPicPr>
              <p:blipFill>
                <a:blip r:embed="rId150"/>
                <a:stretch>
                  <a:fillRect/>
                </a:stretch>
              </p:blipFill>
              <p:spPr>
                <a:xfrm>
                  <a:off x="10212477" y="2204805"/>
                  <a:ext cx="110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Freihand 97">
                  <a:extLst>
                    <a:ext uri="{FF2B5EF4-FFF2-40B4-BE49-F238E27FC236}">
                      <a16:creationId xmlns:a16="http://schemas.microsoft.com/office/drawing/2014/main" id="{EC7ABA88-AF1F-428A-B1A1-38F043C3AE59}"/>
                    </a:ext>
                  </a:extLst>
                </p14:cNvPr>
                <p14:cNvContentPartPr/>
                <p14:nvPr/>
              </p14:nvContentPartPr>
              <p14:xfrm>
                <a:off x="10344237" y="2164125"/>
                <a:ext cx="79200" cy="61200"/>
              </p14:xfrm>
            </p:contentPart>
          </mc:Choice>
          <mc:Fallback>
            <p:pic>
              <p:nvPicPr>
                <p:cNvPr id="98" name="Freihand 97">
                  <a:extLst>
                    <a:ext uri="{FF2B5EF4-FFF2-40B4-BE49-F238E27FC236}">
                      <a16:creationId xmlns:a16="http://schemas.microsoft.com/office/drawing/2014/main" id="{EC7ABA88-AF1F-428A-B1A1-38F043C3AE59}"/>
                    </a:ext>
                  </a:extLst>
                </p:cNvPr>
                <p:cNvPicPr/>
                <p:nvPr/>
              </p:nvPicPr>
              <p:blipFill>
                <a:blip r:embed="rId152"/>
                <a:stretch>
                  <a:fillRect/>
                </a:stretch>
              </p:blipFill>
              <p:spPr>
                <a:xfrm>
                  <a:off x="10339917" y="2159805"/>
                  <a:ext cx="87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170EA231-7C13-4957-96D7-40A0B97B81BD}"/>
                    </a:ext>
                  </a:extLst>
                </p14:cNvPr>
                <p14:cNvContentPartPr/>
                <p14:nvPr/>
              </p14:nvContentPartPr>
              <p14:xfrm>
                <a:off x="10474917" y="2007525"/>
                <a:ext cx="165240" cy="192240"/>
              </p14:xfrm>
            </p:contentPart>
          </mc:Choice>
          <mc:Fallback>
            <p:pic>
              <p:nvPicPr>
                <p:cNvPr id="99" name="Freihand 98">
                  <a:extLst>
                    <a:ext uri="{FF2B5EF4-FFF2-40B4-BE49-F238E27FC236}">
                      <a16:creationId xmlns:a16="http://schemas.microsoft.com/office/drawing/2014/main" id="{170EA231-7C13-4957-96D7-40A0B97B81BD}"/>
                    </a:ext>
                  </a:extLst>
                </p:cNvPr>
                <p:cNvPicPr/>
                <p:nvPr/>
              </p:nvPicPr>
              <p:blipFill>
                <a:blip r:embed="rId154"/>
                <a:stretch>
                  <a:fillRect/>
                </a:stretch>
              </p:blipFill>
              <p:spPr>
                <a:xfrm>
                  <a:off x="10470597" y="2003205"/>
                  <a:ext cx="1738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0" name="Freihand 99">
                  <a:extLst>
                    <a:ext uri="{FF2B5EF4-FFF2-40B4-BE49-F238E27FC236}">
                      <a16:creationId xmlns:a16="http://schemas.microsoft.com/office/drawing/2014/main" id="{8D9F0E24-D491-49DF-B9DA-06938FD81645}"/>
                    </a:ext>
                  </a:extLst>
                </p14:cNvPr>
                <p14:cNvContentPartPr/>
                <p14:nvPr/>
              </p14:nvContentPartPr>
              <p14:xfrm>
                <a:off x="10590117" y="1989525"/>
                <a:ext cx="50040" cy="56880"/>
              </p14:xfrm>
            </p:contentPart>
          </mc:Choice>
          <mc:Fallback>
            <p:pic>
              <p:nvPicPr>
                <p:cNvPr id="100" name="Freihand 99">
                  <a:extLst>
                    <a:ext uri="{FF2B5EF4-FFF2-40B4-BE49-F238E27FC236}">
                      <a16:creationId xmlns:a16="http://schemas.microsoft.com/office/drawing/2014/main" id="{8D9F0E24-D491-49DF-B9DA-06938FD81645}"/>
                    </a:ext>
                  </a:extLst>
                </p:cNvPr>
                <p:cNvPicPr/>
                <p:nvPr/>
              </p:nvPicPr>
              <p:blipFill>
                <a:blip r:embed="rId156"/>
                <a:stretch>
                  <a:fillRect/>
                </a:stretch>
              </p:blipFill>
              <p:spPr>
                <a:xfrm>
                  <a:off x="10585797" y="1985205"/>
                  <a:ext cx="58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Freihand 100">
                  <a:extLst>
                    <a:ext uri="{FF2B5EF4-FFF2-40B4-BE49-F238E27FC236}">
                      <a16:creationId xmlns:a16="http://schemas.microsoft.com/office/drawing/2014/main" id="{AA82BE49-4077-43E0-9022-C388A49B3506}"/>
                    </a:ext>
                  </a:extLst>
                </p14:cNvPr>
                <p14:cNvContentPartPr/>
                <p14:nvPr/>
              </p14:nvContentPartPr>
              <p14:xfrm>
                <a:off x="10663557" y="2045685"/>
                <a:ext cx="205560" cy="63360"/>
              </p14:xfrm>
            </p:contentPart>
          </mc:Choice>
          <mc:Fallback>
            <p:pic>
              <p:nvPicPr>
                <p:cNvPr id="101" name="Freihand 100">
                  <a:extLst>
                    <a:ext uri="{FF2B5EF4-FFF2-40B4-BE49-F238E27FC236}">
                      <a16:creationId xmlns:a16="http://schemas.microsoft.com/office/drawing/2014/main" id="{AA82BE49-4077-43E0-9022-C388A49B3506}"/>
                    </a:ext>
                  </a:extLst>
                </p:cNvPr>
                <p:cNvPicPr/>
                <p:nvPr/>
              </p:nvPicPr>
              <p:blipFill>
                <a:blip r:embed="rId158"/>
                <a:stretch>
                  <a:fillRect/>
                </a:stretch>
              </p:blipFill>
              <p:spPr>
                <a:xfrm>
                  <a:off x="10659237" y="2041365"/>
                  <a:ext cx="214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2" name="Freihand 101">
                  <a:extLst>
                    <a:ext uri="{FF2B5EF4-FFF2-40B4-BE49-F238E27FC236}">
                      <a16:creationId xmlns:a16="http://schemas.microsoft.com/office/drawing/2014/main" id="{AC27C08D-CF9F-4EFE-86B6-24ED7E2B289A}"/>
                    </a:ext>
                  </a:extLst>
                </p14:cNvPr>
                <p14:cNvContentPartPr/>
                <p14:nvPr/>
              </p14:nvContentPartPr>
              <p14:xfrm>
                <a:off x="10863357" y="1714485"/>
                <a:ext cx="107280" cy="374760"/>
              </p14:xfrm>
            </p:contentPart>
          </mc:Choice>
          <mc:Fallback>
            <p:pic>
              <p:nvPicPr>
                <p:cNvPr id="102" name="Freihand 101">
                  <a:extLst>
                    <a:ext uri="{FF2B5EF4-FFF2-40B4-BE49-F238E27FC236}">
                      <a16:creationId xmlns:a16="http://schemas.microsoft.com/office/drawing/2014/main" id="{AC27C08D-CF9F-4EFE-86B6-24ED7E2B289A}"/>
                    </a:ext>
                  </a:extLst>
                </p:cNvPr>
                <p:cNvPicPr/>
                <p:nvPr/>
              </p:nvPicPr>
              <p:blipFill>
                <a:blip r:embed="rId160"/>
                <a:stretch>
                  <a:fillRect/>
                </a:stretch>
              </p:blipFill>
              <p:spPr>
                <a:xfrm>
                  <a:off x="10859037" y="1710165"/>
                  <a:ext cx="115920" cy="38340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0608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FF0FE0C-FCEC-340D-D62A-014940276D2B}"/>
              </a:ext>
            </a:extLst>
          </p:cNvPr>
          <p:cNvPicPr>
            <a:picLocks noChangeAspect="1"/>
          </p:cNvPicPr>
          <p:nvPr/>
        </p:nvPicPr>
        <p:blipFill>
          <a:blip r:embed="rId3"/>
          <a:stretch>
            <a:fillRect/>
          </a:stretch>
        </p:blipFill>
        <p:spPr>
          <a:xfrm>
            <a:off x="0" y="459185"/>
            <a:ext cx="8680597" cy="529032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D8B9CE7-CF77-40FE-92CC-3E2C82F10D08}"/>
                  </a:ext>
                </a:extLst>
              </p14:cNvPr>
              <p14:cNvContentPartPr/>
              <p14:nvPr/>
            </p14:nvContentPartPr>
            <p14:xfrm>
              <a:off x="725757" y="1508205"/>
              <a:ext cx="313200" cy="18360"/>
            </p14:xfrm>
          </p:contentPart>
        </mc:Choice>
        <mc:Fallback>
          <p:pic>
            <p:nvPicPr>
              <p:cNvPr id="2" name="Freihand 1">
                <a:extLst>
                  <a:ext uri="{FF2B5EF4-FFF2-40B4-BE49-F238E27FC236}">
                    <a16:creationId xmlns:a16="http://schemas.microsoft.com/office/drawing/2014/main" id="{8D8B9CE7-CF77-40FE-92CC-3E2C82F10D08}"/>
                  </a:ext>
                </a:extLst>
              </p:cNvPr>
              <p:cNvPicPr/>
              <p:nvPr/>
            </p:nvPicPr>
            <p:blipFill>
              <a:blip r:embed="rId5"/>
              <a:stretch>
                <a:fillRect/>
              </a:stretch>
            </p:blipFill>
            <p:spPr>
              <a:xfrm>
                <a:off x="721437" y="1503885"/>
                <a:ext cx="321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5067D4B4-4C6F-4DF7-B0BE-DAD2BBEB4B19}"/>
                  </a:ext>
                </a:extLst>
              </p14:cNvPr>
              <p14:cNvContentPartPr/>
              <p14:nvPr/>
            </p14:nvContentPartPr>
            <p14:xfrm>
              <a:off x="1452237" y="1459245"/>
              <a:ext cx="856800" cy="72360"/>
            </p14:xfrm>
          </p:contentPart>
        </mc:Choice>
        <mc:Fallback>
          <p:pic>
            <p:nvPicPr>
              <p:cNvPr id="5" name="Freihand 4">
                <a:extLst>
                  <a:ext uri="{FF2B5EF4-FFF2-40B4-BE49-F238E27FC236}">
                    <a16:creationId xmlns:a16="http://schemas.microsoft.com/office/drawing/2014/main" id="{5067D4B4-4C6F-4DF7-B0BE-DAD2BBEB4B19}"/>
                  </a:ext>
                </a:extLst>
              </p:cNvPr>
              <p:cNvPicPr/>
              <p:nvPr/>
            </p:nvPicPr>
            <p:blipFill>
              <a:blip r:embed="rId7"/>
              <a:stretch>
                <a:fillRect/>
              </a:stretch>
            </p:blipFill>
            <p:spPr>
              <a:xfrm>
                <a:off x="1447917" y="1454925"/>
                <a:ext cx="865440" cy="81000"/>
              </a:xfrm>
              <a:prstGeom prst="rect">
                <a:avLst/>
              </a:prstGeom>
            </p:spPr>
          </p:pic>
        </mc:Fallback>
      </mc:AlternateContent>
      <p:grpSp>
        <p:nvGrpSpPr>
          <p:cNvPr id="13" name="Gruppieren 12">
            <a:extLst>
              <a:ext uri="{FF2B5EF4-FFF2-40B4-BE49-F238E27FC236}">
                <a16:creationId xmlns:a16="http://schemas.microsoft.com/office/drawing/2014/main" id="{2F48179E-A05A-4DF4-A883-A802A6D7EF6F}"/>
              </a:ext>
            </a:extLst>
          </p:cNvPr>
          <p:cNvGrpSpPr/>
          <p:nvPr/>
        </p:nvGrpSpPr>
        <p:grpSpPr>
          <a:xfrm>
            <a:off x="849957" y="887565"/>
            <a:ext cx="181440" cy="264240"/>
            <a:chOff x="849957" y="887565"/>
            <a:chExt cx="181440" cy="26424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B137ABD4-20BA-4401-9BAA-30C2B229B77D}"/>
                    </a:ext>
                  </a:extLst>
                </p14:cNvPr>
                <p14:cNvContentPartPr/>
                <p14:nvPr/>
              </p14:nvContentPartPr>
              <p14:xfrm>
                <a:off x="899997" y="887565"/>
                <a:ext cx="7920" cy="237960"/>
              </p14:xfrm>
            </p:contentPart>
          </mc:Choice>
          <mc:Fallback>
            <p:pic>
              <p:nvPicPr>
                <p:cNvPr id="6" name="Freihand 5">
                  <a:extLst>
                    <a:ext uri="{FF2B5EF4-FFF2-40B4-BE49-F238E27FC236}">
                      <a16:creationId xmlns:a16="http://schemas.microsoft.com/office/drawing/2014/main" id="{B137ABD4-20BA-4401-9BAA-30C2B229B77D}"/>
                    </a:ext>
                  </a:extLst>
                </p:cNvPr>
                <p:cNvPicPr/>
                <p:nvPr/>
              </p:nvPicPr>
              <p:blipFill>
                <a:blip r:embed="rId9"/>
                <a:stretch>
                  <a:fillRect/>
                </a:stretch>
              </p:blipFill>
              <p:spPr>
                <a:xfrm>
                  <a:off x="895677" y="883245"/>
                  <a:ext cx="165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DF3BC53E-1A84-48D9-908D-860718521DA8}"/>
                    </a:ext>
                  </a:extLst>
                </p14:cNvPr>
                <p14:cNvContentPartPr/>
                <p14:nvPr/>
              </p14:nvContentPartPr>
              <p14:xfrm>
                <a:off x="849957" y="941565"/>
                <a:ext cx="181440" cy="210240"/>
              </p14:xfrm>
            </p:contentPart>
          </mc:Choice>
          <mc:Fallback>
            <p:pic>
              <p:nvPicPr>
                <p:cNvPr id="7" name="Freihand 6">
                  <a:extLst>
                    <a:ext uri="{FF2B5EF4-FFF2-40B4-BE49-F238E27FC236}">
                      <a16:creationId xmlns:a16="http://schemas.microsoft.com/office/drawing/2014/main" id="{DF3BC53E-1A84-48D9-908D-860718521DA8}"/>
                    </a:ext>
                  </a:extLst>
                </p:cNvPr>
                <p:cNvPicPr/>
                <p:nvPr/>
              </p:nvPicPr>
              <p:blipFill>
                <a:blip r:embed="rId11"/>
                <a:stretch>
                  <a:fillRect/>
                </a:stretch>
              </p:blipFill>
              <p:spPr>
                <a:xfrm>
                  <a:off x="845637" y="937245"/>
                  <a:ext cx="190080" cy="218880"/>
                </a:xfrm>
                <a:prstGeom prst="rect">
                  <a:avLst/>
                </a:prstGeom>
              </p:spPr>
            </p:pic>
          </mc:Fallback>
        </mc:AlternateContent>
      </p:grpSp>
      <p:grpSp>
        <p:nvGrpSpPr>
          <p:cNvPr id="12" name="Gruppieren 11">
            <a:extLst>
              <a:ext uri="{FF2B5EF4-FFF2-40B4-BE49-F238E27FC236}">
                <a16:creationId xmlns:a16="http://schemas.microsoft.com/office/drawing/2014/main" id="{BAAB0214-5CDD-44FA-BE3F-8F8BC536A6E6}"/>
              </a:ext>
            </a:extLst>
          </p:cNvPr>
          <p:cNvGrpSpPr/>
          <p:nvPr/>
        </p:nvGrpSpPr>
        <p:grpSpPr>
          <a:xfrm>
            <a:off x="605877" y="539805"/>
            <a:ext cx="656280" cy="192960"/>
            <a:chOff x="605877" y="539805"/>
            <a:chExt cx="656280" cy="192960"/>
          </a:xfrm>
        </p:grpSpPr>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4BEFA0BC-F53E-4670-BDA7-0FC7DEA418C1}"/>
                    </a:ext>
                  </a:extLst>
                </p14:cNvPr>
                <p14:cNvContentPartPr/>
                <p14:nvPr/>
              </p14:nvContentPartPr>
              <p14:xfrm>
                <a:off x="605877" y="589125"/>
                <a:ext cx="121320" cy="143640"/>
              </p14:xfrm>
            </p:contentPart>
          </mc:Choice>
          <mc:Fallback>
            <p:pic>
              <p:nvPicPr>
                <p:cNvPr id="8" name="Freihand 7">
                  <a:extLst>
                    <a:ext uri="{FF2B5EF4-FFF2-40B4-BE49-F238E27FC236}">
                      <a16:creationId xmlns:a16="http://schemas.microsoft.com/office/drawing/2014/main" id="{4BEFA0BC-F53E-4670-BDA7-0FC7DEA418C1}"/>
                    </a:ext>
                  </a:extLst>
                </p:cNvPr>
                <p:cNvPicPr/>
                <p:nvPr/>
              </p:nvPicPr>
              <p:blipFill>
                <a:blip r:embed="rId13"/>
                <a:stretch>
                  <a:fillRect/>
                </a:stretch>
              </p:blipFill>
              <p:spPr>
                <a:xfrm>
                  <a:off x="601557" y="584805"/>
                  <a:ext cx="129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6C1A4F72-F055-4273-8645-D5AD0BCE6CD5}"/>
                    </a:ext>
                  </a:extLst>
                </p14:cNvPr>
                <p14:cNvContentPartPr/>
                <p14:nvPr/>
              </p14:nvContentPartPr>
              <p14:xfrm>
                <a:off x="752397" y="589485"/>
                <a:ext cx="282960" cy="132120"/>
              </p14:xfrm>
            </p:contentPart>
          </mc:Choice>
          <mc:Fallback>
            <p:pic>
              <p:nvPicPr>
                <p:cNvPr id="9" name="Freihand 8">
                  <a:extLst>
                    <a:ext uri="{FF2B5EF4-FFF2-40B4-BE49-F238E27FC236}">
                      <a16:creationId xmlns:a16="http://schemas.microsoft.com/office/drawing/2014/main" id="{6C1A4F72-F055-4273-8645-D5AD0BCE6CD5}"/>
                    </a:ext>
                  </a:extLst>
                </p:cNvPr>
                <p:cNvPicPr/>
                <p:nvPr/>
              </p:nvPicPr>
              <p:blipFill>
                <a:blip r:embed="rId15"/>
                <a:stretch>
                  <a:fillRect/>
                </a:stretch>
              </p:blipFill>
              <p:spPr>
                <a:xfrm>
                  <a:off x="748077" y="585165"/>
                  <a:ext cx="291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8679F79F-24DC-4AE4-A62A-72A069F23EE7}"/>
                    </a:ext>
                  </a:extLst>
                </p14:cNvPr>
                <p14:cNvContentPartPr/>
                <p14:nvPr/>
              </p14:nvContentPartPr>
              <p14:xfrm>
                <a:off x="1054077" y="565005"/>
                <a:ext cx="85320" cy="94320"/>
              </p14:xfrm>
            </p:contentPart>
          </mc:Choice>
          <mc:Fallback>
            <p:pic>
              <p:nvPicPr>
                <p:cNvPr id="10" name="Freihand 9">
                  <a:extLst>
                    <a:ext uri="{FF2B5EF4-FFF2-40B4-BE49-F238E27FC236}">
                      <a16:creationId xmlns:a16="http://schemas.microsoft.com/office/drawing/2014/main" id="{8679F79F-24DC-4AE4-A62A-72A069F23EE7}"/>
                    </a:ext>
                  </a:extLst>
                </p:cNvPr>
                <p:cNvPicPr/>
                <p:nvPr/>
              </p:nvPicPr>
              <p:blipFill>
                <a:blip r:embed="rId17"/>
                <a:stretch>
                  <a:fillRect/>
                </a:stretch>
              </p:blipFill>
              <p:spPr>
                <a:xfrm>
                  <a:off x="1049757" y="560685"/>
                  <a:ext cx="93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73329E8B-D256-4793-85BC-1948CE7C7E80}"/>
                    </a:ext>
                  </a:extLst>
                </p14:cNvPr>
                <p14:cNvContentPartPr/>
                <p14:nvPr/>
              </p14:nvContentPartPr>
              <p14:xfrm>
                <a:off x="1151637" y="539805"/>
                <a:ext cx="110520" cy="105840"/>
              </p14:xfrm>
            </p:contentPart>
          </mc:Choice>
          <mc:Fallback>
            <p:pic>
              <p:nvPicPr>
                <p:cNvPr id="11" name="Freihand 10">
                  <a:extLst>
                    <a:ext uri="{FF2B5EF4-FFF2-40B4-BE49-F238E27FC236}">
                      <a16:creationId xmlns:a16="http://schemas.microsoft.com/office/drawing/2014/main" id="{73329E8B-D256-4793-85BC-1948CE7C7E80}"/>
                    </a:ext>
                  </a:extLst>
                </p:cNvPr>
                <p:cNvPicPr/>
                <p:nvPr/>
              </p:nvPicPr>
              <p:blipFill>
                <a:blip r:embed="rId19"/>
                <a:stretch>
                  <a:fillRect/>
                </a:stretch>
              </p:blipFill>
              <p:spPr>
                <a:xfrm>
                  <a:off x="1147317" y="535485"/>
                  <a:ext cx="11916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4CE47C35-E393-4099-B5AF-F226772AE42C}"/>
                  </a:ext>
                </a:extLst>
              </p14:cNvPr>
              <p14:cNvContentPartPr/>
              <p14:nvPr/>
            </p14:nvContentPartPr>
            <p14:xfrm>
              <a:off x="1496517" y="1054965"/>
              <a:ext cx="717480" cy="60840"/>
            </p14:xfrm>
          </p:contentPart>
        </mc:Choice>
        <mc:Fallback>
          <p:pic>
            <p:nvPicPr>
              <p:cNvPr id="14" name="Freihand 13">
                <a:extLst>
                  <a:ext uri="{FF2B5EF4-FFF2-40B4-BE49-F238E27FC236}">
                    <a16:creationId xmlns:a16="http://schemas.microsoft.com/office/drawing/2014/main" id="{4CE47C35-E393-4099-B5AF-F226772AE42C}"/>
                  </a:ext>
                </a:extLst>
              </p:cNvPr>
              <p:cNvPicPr/>
              <p:nvPr/>
            </p:nvPicPr>
            <p:blipFill>
              <a:blip r:embed="rId21"/>
              <a:stretch>
                <a:fillRect/>
              </a:stretch>
            </p:blipFill>
            <p:spPr>
              <a:xfrm>
                <a:off x="1492197" y="1050645"/>
                <a:ext cx="726120" cy="69480"/>
              </a:xfrm>
              <a:prstGeom prst="rect">
                <a:avLst/>
              </a:prstGeom>
            </p:spPr>
          </p:pic>
        </mc:Fallback>
      </mc:AlternateContent>
      <p:grpSp>
        <p:nvGrpSpPr>
          <p:cNvPr id="21" name="Gruppieren 20">
            <a:extLst>
              <a:ext uri="{FF2B5EF4-FFF2-40B4-BE49-F238E27FC236}">
                <a16:creationId xmlns:a16="http://schemas.microsoft.com/office/drawing/2014/main" id="{B6BA54A4-AE39-4668-9465-F6832FC08B5F}"/>
              </a:ext>
            </a:extLst>
          </p:cNvPr>
          <p:cNvGrpSpPr/>
          <p:nvPr/>
        </p:nvGrpSpPr>
        <p:grpSpPr>
          <a:xfrm>
            <a:off x="1814037" y="617205"/>
            <a:ext cx="523440" cy="207360"/>
            <a:chOff x="1814037" y="617205"/>
            <a:chExt cx="523440" cy="207360"/>
          </a:xfrm>
        </p:grpSpPr>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1CCDB2DA-0020-4B70-84F3-DFE58CE9A1DE}"/>
                    </a:ext>
                  </a:extLst>
                </p14:cNvPr>
                <p14:cNvContentPartPr/>
                <p14:nvPr/>
              </p14:nvContentPartPr>
              <p14:xfrm>
                <a:off x="1814037" y="675165"/>
                <a:ext cx="113400" cy="149400"/>
              </p14:xfrm>
            </p:contentPart>
          </mc:Choice>
          <mc:Fallback>
            <p:pic>
              <p:nvPicPr>
                <p:cNvPr id="15" name="Freihand 14">
                  <a:extLst>
                    <a:ext uri="{FF2B5EF4-FFF2-40B4-BE49-F238E27FC236}">
                      <a16:creationId xmlns:a16="http://schemas.microsoft.com/office/drawing/2014/main" id="{1CCDB2DA-0020-4B70-84F3-DFE58CE9A1DE}"/>
                    </a:ext>
                  </a:extLst>
                </p:cNvPr>
                <p:cNvPicPr/>
                <p:nvPr/>
              </p:nvPicPr>
              <p:blipFill>
                <a:blip r:embed="rId23"/>
                <a:stretch>
                  <a:fillRect/>
                </a:stretch>
              </p:blipFill>
              <p:spPr>
                <a:xfrm>
                  <a:off x="1809717" y="670845"/>
                  <a:ext cx="1220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0634FC42-AB13-414C-99DF-DA7A0B0153B4}"/>
                    </a:ext>
                  </a:extLst>
                </p14:cNvPr>
                <p14:cNvContentPartPr/>
                <p14:nvPr/>
              </p14:nvContentPartPr>
              <p14:xfrm>
                <a:off x="1935717" y="704685"/>
                <a:ext cx="102600" cy="90000"/>
              </p14:xfrm>
            </p:contentPart>
          </mc:Choice>
          <mc:Fallback>
            <p:pic>
              <p:nvPicPr>
                <p:cNvPr id="16" name="Freihand 15">
                  <a:extLst>
                    <a:ext uri="{FF2B5EF4-FFF2-40B4-BE49-F238E27FC236}">
                      <a16:creationId xmlns:a16="http://schemas.microsoft.com/office/drawing/2014/main" id="{0634FC42-AB13-414C-99DF-DA7A0B0153B4}"/>
                    </a:ext>
                  </a:extLst>
                </p:cNvPr>
                <p:cNvPicPr/>
                <p:nvPr/>
              </p:nvPicPr>
              <p:blipFill>
                <a:blip r:embed="rId25"/>
                <a:stretch>
                  <a:fillRect/>
                </a:stretch>
              </p:blipFill>
              <p:spPr>
                <a:xfrm>
                  <a:off x="1931397" y="700365"/>
                  <a:ext cx="111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E037CDC9-2BCE-4D3D-8A71-376CE9D610D1}"/>
                    </a:ext>
                  </a:extLst>
                </p14:cNvPr>
                <p14:cNvContentPartPr/>
                <p14:nvPr/>
              </p14:nvContentPartPr>
              <p14:xfrm>
                <a:off x="2044797" y="699645"/>
                <a:ext cx="95760" cy="100080"/>
              </p14:xfrm>
            </p:contentPart>
          </mc:Choice>
          <mc:Fallback>
            <p:pic>
              <p:nvPicPr>
                <p:cNvPr id="17" name="Freihand 16">
                  <a:extLst>
                    <a:ext uri="{FF2B5EF4-FFF2-40B4-BE49-F238E27FC236}">
                      <a16:creationId xmlns:a16="http://schemas.microsoft.com/office/drawing/2014/main" id="{E037CDC9-2BCE-4D3D-8A71-376CE9D610D1}"/>
                    </a:ext>
                  </a:extLst>
                </p:cNvPr>
                <p:cNvPicPr/>
                <p:nvPr/>
              </p:nvPicPr>
              <p:blipFill>
                <a:blip r:embed="rId27"/>
                <a:stretch>
                  <a:fillRect/>
                </a:stretch>
              </p:blipFill>
              <p:spPr>
                <a:xfrm>
                  <a:off x="2040477" y="695325"/>
                  <a:ext cx="104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27BD06F0-9916-45E4-9B8F-D26895926962}"/>
                    </a:ext>
                  </a:extLst>
                </p14:cNvPr>
                <p14:cNvContentPartPr/>
                <p14:nvPr/>
              </p14:nvContentPartPr>
              <p14:xfrm>
                <a:off x="2166117" y="617205"/>
                <a:ext cx="96480" cy="160920"/>
              </p14:xfrm>
            </p:contentPart>
          </mc:Choice>
          <mc:Fallback>
            <p:pic>
              <p:nvPicPr>
                <p:cNvPr id="19" name="Freihand 18">
                  <a:extLst>
                    <a:ext uri="{FF2B5EF4-FFF2-40B4-BE49-F238E27FC236}">
                      <a16:creationId xmlns:a16="http://schemas.microsoft.com/office/drawing/2014/main" id="{27BD06F0-9916-45E4-9B8F-D26895926962}"/>
                    </a:ext>
                  </a:extLst>
                </p:cNvPr>
                <p:cNvPicPr/>
                <p:nvPr/>
              </p:nvPicPr>
              <p:blipFill>
                <a:blip r:embed="rId29"/>
                <a:stretch>
                  <a:fillRect/>
                </a:stretch>
              </p:blipFill>
              <p:spPr>
                <a:xfrm>
                  <a:off x="2161797" y="612885"/>
                  <a:ext cx="105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6971E64C-EADA-4489-A483-353C130F1A51}"/>
                    </a:ext>
                  </a:extLst>
                </p14:cNvPr>
                <p14:cNvContentPartPr/>
                <p14:nvPr/>
              </p14:nvContentPartPr>
              <p14:xfrm>
                <a:off x="2248917" y="667965"/>
                <a:ext cx="88560" cy="115560"/>
              </p14:xfrm>
            </p:contentPart>
          </mc:Choice>
          <mc:Fallback>
            <p:pic>
              <p:nvPicPr>
                <p:cNvPr id="20" name="Freihand 19">
                  <a:extLst>
                    <a:ext uri="{FF2B5EF4-FFF2-40B4-BE49-F238E27FC236}">
                      <a16:creationId xmlns:a16="http://schemas.microsoft.com/office/drawing/2014/main" id="{6971E64C-EADA-4489-A483-353C130F1A51}"/>
                    </a:ext>
                  </a:extLst>
                </p:cNvPr>
                <p:cNvPicPr/>
                <p:nvPr/>
              </p:nvPicPr>
              <p:blipFill>
                <a:blip r:embed="rId31"/>
                <a:stretch>
                  <a:fillRect/>
                </a:stretch>
              </p:blipFill>
              <p:spPr>
                <a:xfrm>
                  <a:off x="2244597" y="663645"/>
                  <a:ext cx="97200" cy="12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FFBC16AB-BC08-44EB-966F-7E3110288E46}"/>
                  </a:ext>
                </a:extLst>
              </p14:cNvPr>
              <p14:cNvContentPartPr/>
              <p14:nvPr/>
            </p14:nvContentPartPr>
            <p14:xfrm>
              <a:off x="4468677" y="1313805"/>
              <a:ext cx="203400" cy="55440"/>
            </p14:xfrm>
          </p:contentPart>
        </mc:Choice>
        <mc:Fallback>
          <p:pic>
            <p:nvPicPr>
              <p:cNvPr id="22" name="Freihand 21">
                <a:extLst>
                  <a:ext uri="{FF2B5EF4-FFF2-40B4-BE49-F238E27FC236}">
                    <a16:creationId xmlns:a16="http://schemas.microsoft.com/office/drawing/2014/main" id="{FFBC16AB-BC08-44EB-966F-7E3110288E46}"/>
                  </a:ext>
                </a:extLst>
              </p:cNvPr>
              <p:cNvPicPr/>
              <p:nvPr/>
            </p:nvPicPr>
            <p:blipFill>
              <a:blip r:embed="rId33"/>
              <a:stretch>
                <a:fillRect/>
              </a:stretch>
            </p:blipFill>
            <p:spPr>
              <a:xfrm>
                <a:off x="4464357" y="1309485"/>
                <a:ext cx="212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BF201FE8-92EA-48ED-9D2B-6FF38F3D8D8B}"/>
                  </a:ext>
                </a:extLst>
              </p14:cNvPr>
              <p14:cNvContentPartPr/>
              <p14:nvPr/>
            </p14:nvContentPartPr>
            <p14:xfrm>
              <a:off x="6226917" y="1310205"/>
              <a:ext cx="223920" cy="33120"/>
            </p14:xfrm>
          </p:contentPart>
        </mc:Choice>
        <mc:Fallback>
          <p:pic>
            <p:nvPicPr>
              <p:cNvPr id="23" name="Freihand 22">
                <a:extLst>
                  <a:ext uri="{FF2B5EF4-FFF2-40B4-BE49-F238E27FC236}">
                    <a16:creationId xmlns:a16="http://schemas.microsoft.com/office/drawing/2014/main" id="{BF201FE8-92EA-48ED-9D2B-6FF38F3D8D8B}"/>
                  </a:ext>
                </a:extLst>
              </p:cNvPr>
              <p:cNvPicPr/>
              <p:nvPr/>
            </p:nvPicPr>
            <p:blipFill>
              <a:blip r:embed="rId35"/>
              <a:stretch>
                <a:fillRect/>
              </a:stretch>
            </p:blipFill>
            <p:spPr>
              <a:xfrm>
                <a:off x="6222597" y="1305885"/>
                <a:ext cx="232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5A450BB4-8987-4A41-A365-FEC21462473A}"/>
                  </a:ext>
                </a:extLst>
              </p14:cNvPr>
              <p14:cNvContentPartPr/>
              <p14:nvPr/>
            </p14:nvContentPartPr>
            <p14:xfrm>
              <a:off x="766437" y="1500285"/>
              <a:ext cx="127800" cy="15480"/>
            </p14:xfrm>
          </p:contentPart>
        </mc:Choice>
        <mc:Fallback>
          <p:pic>
            <p:nvPicPr>
              <p:cNvPr id="24" name="Freihand 23">
                <a:extLst>
                  <a:ext uri="{FF2B5EF4-FFF2-40B4-BE49-F238E27FC236}">
                    <a16:creationId xmlns:a16="http://schemas.microsoft.com/office/drawing/2014/main" id="{5A450BB4-8987-4A41-A365-FEC21462473A}"/>
                  </a:ext>
                </a:extLst>
              </p:cNvPr>
              <p:cNvPicPr/>
              <p:nvPr/>
            </p:nvPicPr>
            <p:blipFill>
              <a:blip r:embed="rId37"/>
              <a:stretch>
                <a:fillRect/>
              </a:stretch>
            </p:blipFill>
            <p:spPr>
              <a:xfrm>
                <a:off x="762117" y="1495965"/>
                <a:ext cx="136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C1578626-3ECF-4806-BA6A-D3B0A8EEAD09}"/>
                  </a:ext>
                </a:extLst>
              </p14:cNvPr>
              <p14:cNvContentPartPr/>
              <p14:nvPr/>
            </p14:nvContentPartPr>
            <p14:xfrm>
              <a:off x="1418037" y="1413525"/>
              <a:ext cx="120960" cy="36000"/>
            </p14:xfrm>
          </p:contentPart>
        </mc:Choice>
        <mc:Fallback>
          <p:pic>
            <p:nvPicPr>
              <p:cNvPr id="25" name="Freihand 24">
                <a:extLst>
                  <a:ext uri="{FF2B5EF4-FFF2-40B4-BE49-F238E27FC236}">
                    <a16:creationId xmlns:a16="http://schemas.microsoft.com/office/drawing/2014/main" id="{C1578626-3ECF-4806-BA6A-D3B0A8EEAD09}"/>
                  </a:ext>
                </a:extLst>
              </p:cNvPr>
              <p:cNvPicPr/>
              <p:nvPr/>
            </p:nvPicPr>
            <p:blipFill>
              <a:blip r:embed="rId39"/>
              <a:stretch>
                <a:fillRect/>
              </a:stretch>
            </p:blipFill>
            <p:spPr>
              <a:xfrm>
                <a:off x="1413717" y="1409205"/>
                <a:ext cx="129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DA85146B-6B5B-4337-8769-2EA3AD567C79}"/>
                  </a:ext>
                </a:extLst>
              </p14:cNvPr>
              <p14:cNvContentPartPr/>
              <p14:nvPr/>
            </p14:nvContentPartPr>
            <p14:xfrm>
              <a:off x="1998357" y="1418205"/>
              <a:ext cx="180000" cy="44280"/>
            </p14:xfrm>
          </p:contentPart>
        </mc:Choice>
        <mc:Fallback>
          <p:pic>
            <p:nvPicPr>
              <p:cNvPr id="26" name="Freihand 25">
                <a:extLst>
                  <a:ext uri="{FF2B5EF4-FFF2-40B4-BE49-F238E27FC236}">
                    <a16:creationId xmlns:a16="http://schemas.microsoft.com/office/drawing/2014/main" id="{DA85146B-6B5B-4337-8769-2EA3AD567C79}"/>
                  </a:ext>
                </a:extLst>
              </p:cNvPr>
              <p:cNvPicPr/>
              <p:nvPr/>
            </p:nvPicPr>
            <p:blipFill>
              <a:blip r:embed="rId41"/>
              <a:stretch>
                <a:fillRect/>
              </a:stretch>
            </p:blipFill>
            <p:spPr>
              <a:xfrm>
                <a:off x="1994037" y="1413885"/>
                <a:ext cx="188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28A215A2-F967-4A36-A896-0BE0F2EFBBB5}"/>
                  </a:ext>
                </a:extLst>
              </p14:cNvPr>
              <p14:cNvContentPartPr/>
              <p14:nvPr/>
            </p14:nvContentPartPr>
            <p14:xfrm>
              <a:off x="422277" y="1476165"/>
              <a:ext cx="4320" cy="15480"/>
            </p14:xfrm>
          </p:contentPart>
        </mc:Choice>
        <mc:Fallback>
          <p:pic>
            <p:nvPicPr>
              <p:cNvPr id="27" name="Freihand 26">
                <a:extLst>
                  <a:ext uri="{FF2B5EF4-FFF2-40B4-BE49-F238E27FC236}">
                    <a16:creationId xmlns:a16="http://schemas.microsoft.com/office/drawing/2014/main" id="{28A215A2-F967-4A36-A896-0BE0F2EFBBB5}"/>
                  </a:ext>
                </a:extLst>
              </p:cNvPr>
              <p:cNvPicPr/>
              <p:nvPr/>
            </p:nvPicPr>
            <p:blipFill>
              <a:blip r:embed="rId43"/>
              <a:stretch>
                <a:fillRect/>
              </a:stretch>
            </p:blipFill>
            <p:spPr>
              <a:xfrm>
                <a:off x="417957" y="1471845"/>
                <a:ext cx="12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3B3F6A8E-47BB-4913-A3A9-BDC67833537E}"/>
                  </a:ext>
                </a:extLst>
              </p14:cNvPr>
              <p14:cNvContentPartPr/>
              <p14:nvPr/>
            </p14:nvContentPartPr>
            <p14:xfrm>
              <a:off x="4044957" y="907725"/>
              <a:ext cx="410760" cy="818640"/>
            </p14:xfrm>
          </p:contentPart>
        </mc:Choice>
        <mc:Fallback>
          <p:pic>
            <p:nvPicPr>
              <p:cNvPr id="28" name="Freihand 27">
                <a:extLst>
                  <a:ext uri="{FF2B5EF4-FFF2-40B4-BE49-F238E27FC236}">
                    <a16:creationId xmlns:a16="http://schemas.microsoft.com/office/drawing/2014/main" id="{3B3F6A8E-47BB-4913-A3A9-BDC67833537E}"/>
                  </a:ext>
                </a:extLst>
              </p:cNvPr>
              <p:cNvPicPr/>
              <p:nvPr/>
            </p:nvPicPr>
            <p:blipFill>
              <a:blip r:embed="rId45"/>
              <a:stretch>
                <a:fillRect/>
              </a:stretch>
            </p:blipFill>
            <p:spPr>
              <a:xfrm>
                <a:off x="4040637" y="903405"/>
                <a:ext cx="419400" cy="827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49EC1C9E-1227-4EB1-8BFF-CFEA0886518A}"/>
                  </a:ext>
                </a:extLst>
              </p14:cNvPr>
              <p14:cNvContentPartPr/>
              <p14:nvPr/>
            </p14:nvContentPartPr>
            <p14:xfrm>
              <a:off x="3715917" y="1153965"/>
              <a:ext cx="380520" cy="385200"/>
            </p14:xfrm>
          </p:contentPart>
        </mc:Choice>
        <mc:Fallback>
          <p:pic>
            <p:nvPicPr>
              <p:cNvPr id="29" name="Freihand 28">
                <a:extLst>
                  <a:ext uri="{FF2B5EF4-FFF2-40B4-BE49-F238E27FC236}">
                    <a16:creationId xmlns:a16="http://schemas.microsoft.com/office/drawing/2014/main" id="{49EC1C9E-1227-4EB1-8BFF-CFEA0886518A}"/>
                  </a:ext>
                </a:extLst>
              </p:cNvPr>
              <p:cNvPicPr/>
              <p:nvPr/>
            </p:nvPicPr>
            <p:blipFill>
              <a:blip r:embed="rId47"/>
              <a:stretch>
                <a:fillRect/>
              </a:stretch>
            </p:blipFill>
            <p:spPr>
              <a:xfrm>
                <a:off x="3711597" y="1149645"/>
                <a:ext cx="38916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C7991237-EA6F-4D01-A729-DA9C304FD247}"/>
                  </a:ext>
                </a:extLst>
              </p14:cNvPr>
              <p14:cNvContentPartPr/>
              <p14:nvPr/>
            </p14:nvContentPartPr>
            <p14:xfrm>
              <a:off x="4466517" y="1375005"/>
              <a:ext cx="120240" cy="20880"/>
            </p14:xfrm>
          </p:contentPart>
        </mc:Choice>
        <mc:Fallback>
          <p:pic>
            <p:nvPicPr>
              <p:cNvPr id="30" name="Freihand 29">
                <a:extLst>
                  <a:ext uri="{FF2B5EF4-FFF2-40B4-BE49-F238E27FC236}">
                    <a16:creationId xmlns:a16="http://schemas.microsoft.com/office/drawing/2014/main" id="{C7991237-EA6F-4D01-A729-DA9C304FD247}"/>
                  </a:ext>
                </a:extLst>
              </p:cNvPr>
              <p:cNvPicPr/>
              <p:nvPr/>
            </p:nvPicPr>
            <p:blipFill>
              <a:blip r:embed="rId49"/>
              <a:stretch>
                <a:fillRect/>
              </a:stretch>
            </p:blipFill>
            <p:spPr>
              <a:xfrm>
                <a:off x="4462197" y="1370685"/>
                <a:ext cx="128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39D277D3-8516-4B57-A781-27CE69A76A97}"/>
                  </a:ext>
                </a:extLst>
              </p14:cNvPr>
              <p14:cNvContentPartPr/>
              <p14:nvPr/>
            </p14:nvContentPartPr>
            <p14:xfrm>
              <a:off x="3896997" y="765165"/>
              <a:ext cx="804600" cy="165600"/>
            </p14:xfrm>
          </p:contentPart>
        </mc:Choice>
        <mc:Fallback>
          <p:pic>
            <p:nvPicPr>
              <p:cNvPr id="31" name="Freihand 30">
                <a:extLst>
                  <a:ext uri="{FF2B5EF4-FFF2-40B4-BE49-F238E27FC236}">
                    <a16:creationId xmlns:a16="http://schemas.microsoft.com/office/drawing/2014/main" id="{39D277D3-8516-4B57-A781-27CE69A76A97}"/>
                  </a:ext>
                </a:extLst>
              </p:cNvPr>
              <p:cNvPicPr/>
              <p:nvPr/>
            </p:nvPicPr>
            <p:blipFill>
              <a:blip r:embed="rId51"/>
              <a:stretch>
                <a:fillRect/>
              </a:stretch>
            </p:blipFill>
            <p:spPr>
              <a:xfrm>
                <a:off x="3892677" y="760845"/>
                <a:ext cx="8132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A236C510-2EA9-4617-A692-74E86576645C}"/>
                  </a:ext>
                </a:extLst>
              </p14:cNvPr>
              <p14:cNvContentPartPr/>
              <p14:nvPr/>
            </p14:nvContentPartPr>
            <p14:xfrm>
              <a:off x="4302357" y="545565"/>
              <a:ext cx="106200" cy="83160"/>
            </p14:xfrm>
          </p:contentPart>
        </mc:Choice>
        <mc:Fallback>
          <p:pic>
            <p:nvPicPr>
              <p:cNvPr id="32" name="Freihand 31">
                <a:extLst>
                  <a:ext uri="{FF2B5EF4-FFF2-40B4-BE49-F238E27FC236}">
                    <a16:creationId xmlns:a16="http://schemas.microsoft.com/office/drawing/2014/main" id="{A236C510-2EA9-4617-A692-74E86576645C}"/>
                  </a:ext>
                </a:extLst>
              </p:cNvPr>
              <p:cNvPicPr/>
              <p:nvPr/>
            </p:nvPicPr>
            <p:blipFill>
              <a:blip r:embed="rId53"/>
              <a:stretch>
                <a:fillRect/>
              </a:stretch>
            </p:blipFill>
            <p:spPr>
              <a:xfrm>
                <a:off x="4298037" y="541245"/>
                <a:ext cx="114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36036947-A497-458E-B084-0ED50B54DCB2}"/>
                  </a:ext>
                </a:extLst>
              </p14:cNvPr>
              <p14:cNvContentPartPr/>
              <p14:nvPr/>
            </p14:nvContentPartPr>
            <p14:xfrm>
              <a:off x="5799237" y="867765"/>
              <a:ext cx="868320" cy="145440"/>
            </p14:xfrm>
          </p:contentPart>
        </mc:Choice>
        <mc:Fallback>
          <p:pic>
            <p:nvPicPr>
              <p:cNvPr id="33" name="Freihand 32">
                <a:extLst>
                  <a:ext uri="{FF2B5EF4-FFF2-40B4-BE49-F238E27FC236}">
                    <a16:creationId xmlns:a16="http://schemas.microsoft.com/office/drawing/2014/main" id="{36036947-A497-458E-B084-0ED50B54DCB2}"/>
                  </a:ext>
                </a:extLst>
              </p:cNvPr>
              <p:cNvPicPr/>
              <p:nvPr/>
            </p:nvPicPr>
            <p:blipFill>
              <a:blip r:embed="rId55"/>
              <a:stretch>
                <a:fillRect/>
              </a:stretch>
            </p:blipFill>
            <p:spPr>
              <a:xfrm>
                <a:off x="5794917" y="863445"/>
                <a:ext cx="876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9C4497DD-483C-42E8-A5FC-B00A3E98B065}"/>
                  </a:ext>
                </a:extLst>
              </p14:cNvPr>
              <p14:cNvContentPartPr/>
              <p14:nvPr/>
            </p14:nvContentPartPr>
            <p14:xfrm>
              <a:off x="6220797" y="592005"/>
              <a:ext cx="130680" cy="112320"/>
            </p14:xfrm>
          </p:contentPart>
        </mc:Choice>
        <mc:Fallback>
          <p:pic>
            <p:nvPicPr>
              <p:cNvPr id="34" name="Freihand 33">
                <a:extLst>
                  <a:ext uri="{FF2B5EF4-FFF2-40B4-BE49-F238E27FC236}">
                    <a16:creationId xmlns:a16="http://schemas.microsoft.com/office/drawing/2014/main" id="{9C4497DD-483C-42E8-A5FC-B00A3E98B065}"/>
                  </a:ext>
                </a:extLst>
              </p:cNvPr>
              <p:cNvPicPr/>
              <p:nvPr/>
            </p:nvPicPr>
            <p:blipFill>
              <a:blip r:embed="rId57"/>
              <a:stretch>
                <a:fillRect/>
              </a:stretch>
            </p:blipFill>
            <p:spPr>
              <a:xfrm>
                <a:off x="6216477" y="587685"/>
                <a:ext cx="139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6125BE03-AEF0-439B-AFC3-DE7C2489A5CE}"/>
                  </a:ext>
                </a:extLst>
              </p14:cNvPr>
              <p14:cNvContentPartPr/>
              <p14:nvPr/>
            </p14:nvContentPartPr>
            <p14:xfrm>
              <a:off x="2702877" y="3473445"/>
              <a:ext cx="644040" cy="885600"/>
            </p14:xfrm>
          </p:contentPart>
        </mc:Choice>
        <mc:Fallback>
          <p:pic>
            <p:nvPicPr>
              <p:cNvPr id="38" name="Freihand 37">
                <a:extLst>
                  <a:ext uri="{FF2B5EF4-FFF2-40B4-BE49-F238E27FC236}">
                    <a16:creationId xmlns:a16="http://schemas.microsoft.com/office/drawing/2014/main" id="{6125BE03-AEF0-439B-AFC3-DE7C2489A5CE}"/>
                  </a:ext>
                </a:extLst>
              </p:cNvPr>
              <p:cNvPicPr/>
              <p:nvPr/>
            </p:nvPicPr>
            <p:blipFill>
              <a:blip r:embed="rId59"/>
              <a:stretch>
                <a:fillRect/>
              </a:stretch>
            </p:blipFill>
            <p:spPr>
              <a:xfrm>
                <a:off x="2698557" y="3469125"/>
                <a:ext cx="652680" cy="894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907A01C0-7AB3-4880-B598-D7EA5E289AFF}"/>
                  </a:ext>
                </a:extLst>
              </p14:cNvPr>
              <p14:cNvContentPartPr/>
              <p14:nvPr/>
            </p14:nvContentPartPr>
            <p14:xfrm>
              <a:off x="3480117" y="3625365"/>
              <a:ext cx="309960" cy="705960"/>
            </p14:xfrm>
          </p:contentPart>
        </mc:Choice>
        <mc:Fallback>
          <p:pic>
            <p:nvPicPr>
              <p:cNvPr id="40" name="Freihand 39">
                <a:extLst>
                  <a:ext uri="{FF2B5EF4-FFF2-40B4-BE49-F238E27FC236}">
                    <a16:creationId xmlns:a16="http://schemas.microsoft.com/office/drawing/2014/main" id="{907A01C0-7AB3-4880-B598-D7EA5E289AFF}"/>
                  </a:ext>
                </a:extLst>
              </p:cNvPr>
              <p:cNvPicPr/>
              <p:nvPr/>
            </p:nvPicPr>
            <p:blipFill>
              <a:blip r:embed="rId61"/>
              <a:stretch>
                <a:fillRect/>
              </a:stretch>
            </p:blipFill>
            <p:spPr>
              <a:xfrm>
                <a:off x="3475797" y="3621045"/>
                <a:ext cx="318600" cy="714600"/>
              </a:xfrm>
              <a:prstGeom prst="rect">
                <a:avLst/>
              </a:prstGeom>
            </p:spPr>
          </p:pic>
        </mc:Fallback>
      </mc:AlternateContent>
      <p:grpSp>
        <p:nvGrpSpPr>
          <p:cNvPr id="44" name="Gruppieren 43">
            <a:extLst>
              <a:ext uri="{FF2B5EF4-FFF2-40B4-BE49-F238E27FC236}">
                <a16:creationId xmlns:a16="http://schemas.microsoft.com/office/drawing/2014/main" id="{989E1108-E1E3-43E8-B298-B462FCBF38BF}"/>
              </a:ext>
            </a:extLst>
          </p:cNvPr>
          <p:cNvGrpSpPr/>
          <p:nvPr/>
        </p:nvGrpSpPr>
        <p:grpSpPr>
          <a:xfrm>
            <a:off x="4326477" y="3449325"/>
            <a:ext cx="988200" cy="854640"/>
            <a:chOff x="4326477" y="3449325"/>
            <a:chExt cx="988200" cy="854640"/>
          </a:xfrm>
        </p:grpSpPr>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D81DC625-0DE0-4C1C-9035-4180429AB175}"/>
                    </a:ext>
                  </a:extLst>
                </p14:cNvPr>
                <p14:cNvContentPartPr/>
                <p14:nvPr/>
              </p14:nvContentPartPr>
              <p14:xfrm>
                <a:off x="4933797" y="3541485"/>
                <a:ext cx="18360" cy="360"/>
              </p14:xfrm>
            </p:contentPart>
          </mc:Choice>
          <mc:Fallback>
            <p:pic>
              <p:nvPicPr>
                <p:cNvPr id="42" name="Freihand 41">
                  <a:extLst>
                    <a:ext uri="{FF2B5EF4-FFF2-40B4-BE49-F238E27FC236}">
                      <a16:creationId xmlns:a16="http://schemas.microsoft.com/office/drawing/2014/main" id="{D81DC625-0DE0-4C1C-9035-4180429AB175}"/>
                    </a:ext>
                  </a:extLst>
                </p:cNvPr>
                <p:cNvPicPr/>
                <p:nvPr/>
              </p:nvPicPr>
              <p:blipFill>
                <a:blip r:embed="rId63"/>
                <a:stretch>
                  <a:fillRect/>
                </a:stretch>
              </p:blipFill>
              <p:spPr>
                <a:xfrm>
                  <a:off x="4929477" y="3537165"/>
                  <a:ext cx="27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BDA21A67-4008-424D-B379-6068A6212FAD}"/>
                    </a:ext>
                  </a:extLst>
                </p14:cNvPr>
                <p14:cNvContentPartPr/>
                <p14:nvPr/>
              </p14:nvContentPartPr>
              <p14:xfrm>
                <a:off x="4326477" y="3449325"/>
                <a:ext cx="988200" cy="854640"/>
              </p14:xfrm>
            </p:contentPart>
          </mc:Choice>
          <mc:Fallback>
            <p:pic>
              <p:nvPicPr>
                <p:cNvPr id="43" name="Freihand 42">
                  <a:extLst>
                    <a:ext uri="{FF2B5EF4-FFF2-40B4-BE49-F238E27FC236}">
                      <a16:creationId xmlns:a16="http://schemas.microsoft.com/office/drawing/2014/main" id="{BDA21A67-4008-424D-B379-6068A6212FAD}"/>
                    </a:ext>
                  </a:extLst>
                </p:cNvPr>
                <p:cNvPicPr/>
                <p:nvPr/>
              </p:nvPicPr>
              <p:blipFill>
                <a:blip r:embed="rId65"/>
                <a:stretch>
                  <a:fillRect/>
                </a:stretch>
              </p:blipFill>
              <p:spPr>
                <a:xfrm>
                  <a:off x="4322157" y="3445005"/>
                  <a:ext cx="996840" cy="86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65" name="Freihand 64">
                <a:extLst>
                  <a:ext uri="{FF2B5EF4-FFF2-40B4-BE49-F238E27FC236}">
                    <a16:creationId xmlns:a16="http://schemas.microsoft.com/office/drawing/2014/main" id="{29FBDF08-D0F9-4E4B-AA7E-9B87D7ECE5F9}"/>
                  </a:ext>
                </a:extLst>
              </p14:cNvPr>
              <p14:cNvContentPartPr/>
              <p14:nvPr/>
            </p14:nvContentPartPr>
            <p14:xfrm>
              <a:off x="2861637" y="3490005"/>
              <a:ext cx="456120" cy="782640"/>
            </p14:xfrm>
          </p:contentPart>
        </mc:Choice>
        <mc:Fallback>
          <p:pic>
            <p:nvPicPr>
              <p:cNvPr id="65" name="Freihand 64">
                <a:extLst>
                  <a:ext uri="{FF2B5EF4-FFF2-40B4-BE49-F238E27FC236}">
                    <a16:creationId xmlns:a16="http://schemas.microsoft.com/office/drawing/2014/main" id="{29FBDF08-D0F9-4E4B-AA7E-9B87D7ECE5F9}"/>
                  </a:ext>
                </a:extLst>
              </p:cNvPr>
              <p:cNvPicPr/>
              <p:nvPr/>
            </p:nvPicPr>
            <p:blipFill>
              <a:blip r:embed="rId67"/>
              <a:stretch>
                <a:fillRect/>
              </a:stretch>
            </p:blipFill>
            <p:spPr>
              <a:xfrm>
                <a:off x="2857317" y="3485685"/>
                <a:ext cx="464760" cy="791280"/>
              </a:xfrm>
              <a:prstGeom prst="rect">
                <a:avLst/>
              </a:prstGeom>
            </p:spPr>
          </p:pic>
        </mc:Fallback>
      </mc:AlternateContent>
      <p:grpSp>
        <p:nvGrpSpPr>
          <p:cNvPr id="78" name="Gruppieren 77">
            <a:extLst>
              <a:ext uri="{FF2B5EF4-FFF2-40B4-BE49-F238E27FC236}">
                <a16:creationId xmlns:a16="http://schemas.microsoft.com/office/drawing/2014/main" id="{5923822F-FF7B-4392-96DD-A9BBA1863912}"/>
              </a:ext>
            </a:extLst>
          </p:cNvPr>
          <p:cNvGrpSpPr/>
          <p:nvPr/>
        </p:nvGrpSpPr>
        <p:grpSpPr>
          <a:xfrm>
            <a:off x="5781957" y="2468685"/>
            <a:ext cx="4268520" cy="1202040"/>
            <a:chOff x="5781957" y="2468685"/>
            <a:chExt cx="4268520" cy="1202040"/>
          </a:xfrm>
        </p:grpSpPr>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5FD5C907-5645-402C-9838-559A8D05E03B}"/>
                    </a:ext>
                  </a:extLst>
                </p14:cNvPr>
                <p14:cNvContentPartPr/>
                <p14:nvPr/>
              </p14:nvContentPartPr>
              <p14:xfrm>
                <a:off x="5781957" y="3496485"/>
                <a:ext cx="314640" cy="148680"/>
              </p14:xfrm>
            </p:contentPart>
          </mc:Choice>
          <mc:Fallback>
            <p:pic>
              <p:nvPicPr>
                <p:cNvPr id="45" name="Freihand 44">
                  <a:extLst>
                    <a:ext uri="{FF2B5EF4-FFF2-40B4-BE49-F238E27FC236}">
                      <a16:creationId xmlns:a16="http://schemas.microsoft.com/office/drawing/2014/main" id="{5FD5C907-5645-402C-9838-559A8D05E03B}"/>
                    </a:ext>
                  </a:extLst>
                </p:cNvPr>
                <p:cNvPicPr/>
                <p:nvPr/>
              </p:nvPicPr>
              <p:blipFill>
                <a:blip r:embed="rId69"/>
                <a:stretch>
                  <a:fillRect/>
                </a:stretch>
              </p:blipFill>
              <p:spPr>
                <a:xfrm>
                  <a:off x="5777637" y="3492165"/>
                  <a:ext cx="323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4AA3A10B-0859-44A0-825D-B31FE6EE9B1E}"/>
                    </a:ext>
                  </a:extLst>
                </p14:cNvPr>
                <p14:cNvContentPartPr/>
                <p14:nvPr/>
              </p14:nvContentPartPr>
              <p14:xfrm>
                <a:off x="5799237" y="3566325"/>
                <a:ext cx="263520" cy="104400"/>
              </p14:xfrm>
            </p:contentPart>
          </mc:Choice>
          <mc:Fallback>
            <p:pic>
              <p:nvPicPr>
                <p:cNvPr id="46" name="Freihand 45">
                  <a:extLst>
                    <a:ext uri="{FF2B5EF4-FFF2-40B4-BE49-F238E27FC236}">
                      <a16:creationId xmlns:a16="http://schemas.microsoft.com/office/drawing/2014/main" id="{4AA3A10B-0859-44A0-825D-B31FE6EE9B1E}"/>
                    </a:ext>
                  </a:extLst>
                </p:cNvPr>
                <p:cNvPicPr/>
                <p:nvPr/>
              </p:nvPicPr>
              <p:blipFill>
                <a:blip r:embed="rId71"/>
                <a:stretch>
                  <a:fillRect/>
                </a:stretch>
              </p:blipFill>
              <p:spPr>
                <a:xfrm>
                  <a:off x="5794917" y="3562005"/>
                  <a:ext cx="272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40C6163E-3A81-4F90-AC0C-678BC144A3D7}"/>
                    </a:ext>
                  </a:extLst>
                </p14:cNvPr>
                <p14:cNvContentPartPr/>
                <p14:nvPr/>
              </p14:nvContentPartPr>
              <p14:xfrm>
                <a:off x="6130437" y="3415845"/>
                <a:ext cx="97920" cy="180000"/>
              </p14:xfrm>
            </p:contentPart>
          </mc:Choice>
          <mc:Fallback>
            <p:pic>
              <p:nvPicPr>
                <p:cNvPr id="47" name="Freihand 46">
                  <a:extLst>
                    <a:ext uri="{FF2B5EF4-FFF2-40B4-BE49-F238E27FC236}">
                      <a16:creationId xmlns:a16="http://schemas.microsoft.com/office/drawing/2014/main" id="{40C6163E-3A81-4F90-AC0C-678BC144A3D7}"/>
                    </a:ext>
                  </a:extLst>
                </p:cNvPr>
                <p:cNvPicPr/>
                <p:nvPr/>
              </p:nvPicPr>
              <p:blipFill>
                <a:blip r:embed="rId73"/>
                <a:stretch>
                  <a:fillRect/>
                </a:stretch>
              </p:blipFill>
              <p:spPr>
                <a:xfrm>
                  <a:off x="6126117" y="3411525"/>
                  <a:ext cx="106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3594325D-B624-4BD5-B484-1CDA63035611}"/>
                    </a:ext>
                  </a:extLst>
                </p14:cNvPr>
                <p14:cNvContentPartPr/>
                <p14:nvPr/>
              </p14:nvContentPartPr>
              <p14:xfrm>
                <a:off x="6530397" y="3220005"/>
                <a:ext cx="97560" cy="196920"/>
              </p14:xfrm>
            </p:contentPart>
          </mc:Choice>
          <mc:Fallback>
            <p:pic>
              <p:nvPicPr>
                <p:cNvPr id="48" name="Freihand 47">
                  <a:extLst>
                    <a:ext uri="{FF2B5EF4-FFF2-40B4-BE49-F238E27FC236}">
                      <a16:creationId xmlns:a16="http://schemas.microsoft.com/office/drawing/2014/main" id="{3594325D-B624-4BD5-B484-1CDA63035611}"/>
                    </a:ext>
                  </a:extLst>
                </p:cNvPr>
                <p:cNvPicPr/>
                <p:nvPr/>
              </p:nvPicPr>
              <p:blipFill>
                <a:blip r:embed="rId75"/>
                <a:stretch>
                  <a:fillRect/>
                </a:stretch>
              </p:blipFill>
              <p:spPr>
                <a:xfrm>
                  <a:off x="6526077" y="3215685"/>
                  <a:ext cx="106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2981F425-4D3B-4DA6-99E8-DD5D46D4ED19}"/>
                    </a:ext>
                  </a:extLst>
                </p14:cNvPr>
                <p14:cNvContentPartPr/>
                <p14:nvPr/>
              </p14:nvContentPartPr>
              <p14:xfrm>
                <a:off x="6656397" y="3252765"/>
                <a:ext cx="128880" cy="88560"/>
              </p14:xfrm>
            </p:contentPart>
          </mc:Choice>
          <mc:Fallback>
            <p:pic>
              <p:nvPicPr>
                <p:cNvPr id="49" name="Freihand 48">
                  <a:extLst>
                    <a:ext uri="{FF2B5EF4-FFF2-40B4-BE49-F238E27FC236}">
                      <a16:creationId xmlns:a16="http://schemas.microsoft.com/office/drawing/2014/main" id="{2981F425-4D3B-4DA6-99E8-DD5D46D4ED19}"/>
                    </a:ext>
                  </a:extLst>
                </p:cNvPr>
                <p:cNvPicPr/>
                <p:nvPr/>
              </p:nvPicPr>
              <p:blipFill>
                <a:blip r:embed="rId77"/>
                <a:stretch>
                  <a:fillRect/>
                </a:stretch>
              </p:blipFill>
              <p:spPr>
                <a:xfrm>
                  <a:off x="6652077" y="3248445"/>
                  <a:ext cx="137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2AD7434E-7873-4793-813C-C995F3725E4A}"/>
                    </a:ext>
                  </a:extLst>
                </p14:cNvPr>
                <p14:cNvContentPartPr/>
                <p14:nvPr/>
              </p14:nvContentPartPr>
              <p14:xfrm>
                <a:off x="6791037" y="3109845"/>
                <a:ext cx="118080" cy="156960"/>
              </p14:xfrm>
            </p:contentPart>
          </mc:Choice>
          <mc:Fallback>
            <p:pic>
              <p:nvPicPr>
                <p:cNvPr id="50" name="Freihand 49">
                  <a:extLst>
                    <a:ext uri="{FF2B5EF4-FFF2-40B4-BE49-F238E27FC236}">
                      <a16:creationId xmlns:a16="http://schemas.microsoft.com/office/drawing/2014/main" id="{2AD7434E-7873-4793-813C-C995F3725E4A}"/>
                    </a:ext>
                  </a:extLst>
                </p:cNvPr>
                <p:cNvPicPr/>
                <p:nvPr/>
              </p:nvPicPr>
              <p:blipFill>
                <a:blip r:embed="rId79"/>
                <a:stretch>
                  <a:fillRect/>
                </a:stretch>
              </p:blipFill>
              <p:spPr>
                <a:xfrm>
                  <a:off x="6786717" y="3105525"/>
                  <a:ext cx="126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EBECE8C4-A87F-4F4E-A9FE-464049F4B638}"/>
                    </a:ext>
                  </a:extLst>
                </p14:cNvPr>
                <p14:cNvContentPartPr/>
                <p14:nvPr/>
              </p14:nvContentPartPr>
              <p14:xfrm>
                <a:off x="6884277" y="3144405"/>
                <a:ext cx="311400" cy="97200"/>
              </p14:xfrm>
            </p:contentPart>
          </mc:Choice>
          <mc:Fallback>
            <p:pic>
              <p:nvPicPr>
                <p:cNvPr id="51" name="Freihand 50">
                  <a:extLst>
                    <a:ext uri="{FF2B5EF4-FFF2-40B4-BE49-F238E27FC236}">
                      <a16:creationId xmlns:a16="http://schemas.microsoft.com/office/drawing/2014/main" id="{EBECE8C4-A87F-4F4E-A9FE-464049F4B638}"/>
                    </a:ext>
                  </a:extLst>
                </p:cNvPr>
                <p:cNvPicPr/>
                <p:nvPr/>
              </p:nvPicPr>
              <p:blipFill>
                <a:blip r:embed="rId81"/>
                <a:stretch>
                  <a:fillRect/>
                </a:stretch>
              </p:blipFill>
              <p:spPr>
                <a:xfrm>
                  <a:off x="6879957" y="3140085"/>
                  <a:ext cx="320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E2254541-529E-476D-92C6-05461D5751CA}"/>
                    </a:ext>
                  </a:extLst>
                </p14:cNvPr>
                <p14:cNvContentPartPr/>
                <p14:nvPr/>
              </p14:nvContentPartPr>
              <p14:xfrm>
                <a:off x="7190277" y="3109845"/>
                <a:ext cx="132120" cy="228600"/>
              </p14:xfrm>
            </p:contentPart>
          </mc:Choice>
          <mc:Fallback>
            <p:pic>
              <p:nvPicPr>
                <p:cNvPr id="52" name="Freihand 51">
                  <a:extLst>
                    <a:ext uri="{FF2B5EF4-FFF2-40B4-BE49-F238E27FC236}">
                      <a16:creationId xmlns:a16="http://schemas.microsoft.com/office/drawing/2014/main" id="{E2254541-529E-476D-92C6-05461D5751CA}"/>
                    </a:ext>
                  </a:extLst>
                </p:cNvPr>
                <p:cNvPicPr/>
                <p:nvPr/>
              </p:nvPicPr>
              <p:blipFill>
                <a:blip r:embed="rId83"/>
                <a:stretch>
                  <a:fillRect/>
                </a:stretch>
              </p:blipFill>
              <p:spPr>
                <a:xfrm>
                  <a:off x="7185957" y="3105525"/>
                  <a:ext cx="1407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9F2E1F5C-D6C4-40B6-B857-72C0CBDB1CA8}"/>
                    </a:ext>
                  </a:extLst>
                </p14:cNvPr>
                <p14:cNvContentPartPr/>
                <p14:nvPr/>
              </p14:nvContentPartPr>
              <p14:xfrm>
                <a:off x="7495917" y="2935245"/>
                <a:ext cx="329040" cy="160560"/>
              </p14:xfrm>
            </p:contentPart>
          </mc:Choice>
          <mc:Fallback>
            <p:pic>
              <p:nvPicPr>
                <p:cNvPr id="53" name="Freihand 52">
                  <a:extLst>
                    <a:ext uri="{FF2B5EF4-FFF2-40B4-BE49-F238E27FC236}">
                      <a16:creationId xmlns:a16="http://schemas.microsoft.com/office/drawing/2014/main" id="{9F2E1F5C-D6C4-40B6-B857-72C0CBDB1CA8}"/>
                    </a:ext>
                  </a:extLst>
                </p:cNvPr>
                <p:cNvPicPr/>
                <p:nvPr/>
              </p:nvPicPr>
              <p:blipFill>
                <a:blip r:embed="rId85"/>
                <a:stretch>
                  <a:fillRect/>
                </a:stretch>
              </p:blipFill>
              <p:spPr>
                <a:xfrm>
                  <a:off x="7491597" y="2930925"/>
                  <a:ext cx="337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86402770-12C4-4BAB-BC4A-0D6A1E98F61F}"/>
                    </a:ext>
                  </a:extLst>
                </p14:cNvPr>
                <p14:cNvContentPartPr/>
                <p14:nvPr/>
              </p14:nvContentPartPr>
              <p14:xfrm>
                <a:off x="7982637" y="2935965"/>
                <a:ext cx="167400" cy="73440"/>
              </p14:xfrm>
            </p:contentPart>
          </mc:Choice>
          <mc:Fallback>
            <p:pic>
              <p:nvPicPr>
                <p:cNvPr id="54" name="Freihand 53">
                  <a:extLst>
                    <a:ext uri="{FF2B5EF4-FFF2-40B4-BE49-F238E27FC236}">
                      <a16:creationId xmlns:a16="http://schemas.microsoft.com/office/drawing/2014/main" id="{86402770-12C4-4BAB-BC4A-0D6A1E98F61F}"/>
                    </a:ext>
                  </a:extLst>
                </p:cNvPr>
                <p:cNvPicPr/>
                <p:nvPr/>
              </p:nvPicPr>
              <p:blipFill>
                <a:blip r:embed="rId87"/>
                <a:stretch>
                  <a:fillRect/>
                </a:stretch>
              </p:blipFill>
              <p:spPr>
                <a:xfrm>
                  <a:off x="7978317" y="2931645"/>
                  <a:ext cx="176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99A34F66-5753-4D34-82DC-BB7D3DB63BD3}"/>
                    </a:ext>
                  </a:extLst>
                </p14:cNvPr>
                <p14:cNvContentPartPr/>
                <p14:nvPr/>
              </p14:nvContentPartPr>
              <p14:xfrm>
                <a:off x="8119437" y="2855325"/>
                <a:ext cx="19080" cy="16200"/>
              </p14:xfrm>
            </p:contentPart>
          </mc:Choice>
          <mc:Fallback>
            <p:pic>
              <p:nvPicPr>
                <p:cNvPr id="55" name="Freihand 54">
                  <a:extLst>
                    <a:ext uri="{FF2B5EF4-FFF2-40B4-BE49-F238E27FC236}">
                      <a16:creationId xmlns:a16="http://schemas.microsoft.com/office/drawing/2014/main" id="{99A34F66-5753-4D34-82DC-BB7D3DB63BD3}"/>
                    </a:ext>
                  </a:extLst>
                </p:cNvPr>
                <p:cNvPicPr/>
                <p:nvPr/>
              </p:nvPicPr>
              <p:blipFill>
                <a:blip r:embed="rId89"/>
                <a:stretch>
                  <a:fillRect/>
                </a:stretch>
              </p:blipFill>
              <p:spPr>
                <a:xfrm>
                  <a:off x="8115117" y="2851005"/>
                  <a:ext cx="27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C4EC85B3-D390-4400-AF0C-D5B94328651C}"/>
                    </a:ext>
                  </a:extLst>
                </p14:cNvPr>
                <p14:cNvContentPartPr/>
                <p14:nvPr/>
              </p14:nvContentPartPr>
              <p14:xfrm>
                <a:off x="8231757" y="2820765"/>
                <a:ext cx="313560" cy="146880"/>
              </p14:xfrm>
            </p:contentPart>
          </mc:Choice>
          <mc:Fallback>
            <p:pic>
              <p:nvPicPr>
                <p:cNvPr id="56" name="Freihand 55">
                  <a:extLst>
                    <a:ext uri="{FF2B5EF4-FFF2-40B4-BE49-F238E27FC236}">
                      <a16:creationId xmlns:a16="http://schemas.microsoft.com/office/drawing/2014/main" id="{C4EC85B3-D390-4400-AF0C-D5B94328651C}"/>
                    </a:ext>
                  </a:extLst>
                </p:cNvPr>
                <p:cNvPicPr/>
                <p:nvPr/>
              </p:nvPicPr>
              <p:blipFill>
                <a:blip r:embed="rId91"/>
                <a:stretch>
                  <a:fillRect/>
                </a:stretch>
              </p:blipFill>
              <p:spPr>
                <a:xfrm>
                  <a:off x="8227437" y="2816445"/>
                  <a:ext cx="322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0C12FC61-7380-4C18-8C52-AF273441B4F7}"/>
                    </a:ext>
                  </a:extLst>
                </p14:cNvPr>
                <p14:cNvContentPartPr/>
                <p14:nvPr/>
              </p14:nvContentPartPr>
              <p14:xfrm>
                <a:off x="8531277" y="2803125"/>
                <a:ext cx="110880" cy="102240"/>
              </p14:xfrm>
            </p:contentPart>
          </mc:Choice>
          <mc:Fallback>
            <p:pic>
              <p:nvPicPr>
                <p:cNvPr id="57" name="Freihand 56">
                  <a:extLst>
                    <a:ext uri="{FF2B5EF4-FFF2-40B4-BE49-F238E27FC236}">
                      <a16:creationId xmlns:a16="http://schemas.microsoft.com/office/drawing/2014/main" id="{0C12FC61-7380-4C18-8C52-AF273441B4F7}"/>
                    </a:ext>
                  </a:extLst>
                </p:cNvPr>
                <p:cNvPicPr/>
                <p:nvPr/>
              </p:nvPicPr>
              <p:blipFill>
                <a:blip r:embed="rId93"/>
                <a:stretch>
                  <a:fillRect/>
                </a:stretch>
              </p:blipFill>
              <p:spPr>
                <a:xfrm>
                  <a:off x="8526957" y="2798805"/>
                  <a:ext cx="119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EB4E5C8E-4D7A-43FC-AD20-3F49D033FDD7}"/>
                    </a:ext>
                  </a:extLst>
                </p14:cNvPr>
                <p14:cNvContentPartPr/>
                <p14:nvPr/>
              </p14:nvContentPartPr>
              <p14:xfrm>
                <a:off x="8656197" y="2765325"/>
                <a:ext cx="106560" cy="80640"/>
              </p14:xfrm>
            </p:contentPart>
          </mc:Choice>
          <mc:Fallback>
            <p:pic>
              <p:nvPicPr>
                <p:cNvPr id="58" name="Freihand 57">
                  <a:extLst>
                    <a:ext uri="{FF2B5EF4-FFF2-40B4-BE49-F238E27FC236}">
                      <a16:creationId xmlns:a16="http://schemas.microsoft.com/office/drawing/2014/main" id="{EB4E5C8E-4D7A-43FC-AD20-3F49D033FDD7}"/>
                    </a:ext>
                  </a:extLst>
                </p:cNvPr>
                <p:cNvPicPr/>
                <p:nvPr/>
              </p:nvPicPr>
              <p:blipFill>
                <a:blip r:embed="rId95"/>
                <a:stretch>
                  <a:fillRect/>
                </a:stretch>
              </p:blipFill>
              <p:spPr>
                <a:xfrm>
                  <a:off x="8651877" y="2761005"/>
                  <a:ext cx="115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9C18413C-DB5A-4D5E-875E-35F62CD7FDD0}"/>
                    </a:ext>
                  </a:extLst>
                </p14:cNvPr>
                <p14:cNvContentPartPr/>
                <p14:nvPr/>
              </p14:nvContentPartPr>
              <p14:xfrm>
                <a:off x="8909637" y="2561205"/>
                <a:ext cx="392400" cy="243000"/>
              </p14:xfrm>
            </p:contentPart>
          </mc:Choice>
          <mc:Fallback>
            <p:pic>
              <p:nvPicPr>
                <p:cNvPr id="59" name="Freihand 58">
                  <a:extLst>
                    <a:ext uri="{FF2B5EF4-FFF2-40B4-BE49-F238E27FC236}">
                      <a16:creationId xmlns:a16="http://schemas.microsoft.com/office/drawing/2014/main" id="{9C18413C-DB5A-4D5E-875E-35F62CD7FDD0}"/>
                    </a:ext>
                  </a:extLst>
                </p:cNvPr>
                <p:cNvPicPr/>
                <p:nvPr/>
              </p:nvPicPr>
              <p:blipFill>
                <a:blip r:embed="rId97"/>
                <a:stretch>
                  <a:fillRect/>
                </a:stretch>
              </p:blipFill>
              <p:spPr>
                <a:xfrm>
                  <a:off x="8905317" y="2556885"/>
                  <a:ext cx="401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31C088FC-5EA8-4AF0-880F-3C5CCB2BA798}"/>
                    </a:ext>
                  </a:extLst>
                </p14:cNvPr>
                <p14:cNvContentPartPr/>
                <p14:nvPr/>
              </p14:nvContentPartPr>
              <p14:xfrm>
                <a:off x="9336597" y="2480925"/>
                <a:ext cx="156600" cy="164160"/>
              </p14:xfrm>
            </p:contentPart>
          </mc:Choice>
          <mc:Fallback>
            <p:pic>
              <p:nvPicPr>
                <p:cNvPr id="60" name="Freihand 59">
                  <a:extLst>
                    <a:ext uri="{FF2B5EF4-FFF2-40B4-BE49-F238E27FC236}">
                      <a16:creationId xmlns:a16="http://schemas.microsoft.com/office/drawing/2014/main" id="{31C088FC-5EA8-4AF0-880F-3C5CCB2BA798}"/>
                    </a:ext>
                  </a:extLst>
                </p:cNvPr>
                <p:cNvPicPr/>
                <p:nvPr/>
              </p:nvPicPr>
              <p:blipFill>
                <a:blip r:embed="rId99"/>
                <a:stretch>
                  <a:fillRect/>
                </a:stretch>
              </p:blipFill>
              <p:spPr>
                <a:xfrm>
                  <a:off x="9332277" y="2476605"/>
                  <a:ext cx="165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E3378144-236F-414D-8A4D-7F29351FC6AE}"/>
                    </a:ext>
                  </a:extLst>
                </p14:cNvPr>
                <p14:cNvContentPartPr/>
                <p14:nvPr/>
              </p14:nvContentPartPr>
              <p14:xfrm>
                <a:off x="9462597" y="2468685"/>
                <a:ext cx="38880" cy="45000"/>
              </p14:xfrm>
            </p:contentPart>
          </mc:Choice>
          <mc:Fallback>
            <p:pic>
              <p:nvPicPr>
                <p:cNvPr id="61" name="Freihand 60">
                  <a:extLst>
                    <a:ext uri="{FF2B5EF4-FFF2-40B4-BE49-F238E27FC236}">
                      <a16:creationId xmlns:a16="http://schemas.microsoft.com/office/drawing/2014/main" id="{E3378144-236F-414D-8A4D-7F29351FC6AE}"/>
                    </a:ext>
                  </a:extLst>
                </p:cNvPr>
                <p:cNvPicPr/>
                <p:nvPr/>
              </p:nvPicPr>
              <p:blipFill>
                <a:blip r:embed="rId101"/>
                <a:stretch>
                  <a:fillRect/>
                </a:stretch>
              </p:blipFill>
              <p:spPr>
                <a:xfrm>
                  <a:off x="9458277" y="2464365"/>
                  <a:ext cx="47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7859B33B-FE73-42B2-BF7C-872F740F0E64}"/>
                    </a:ext>
                  </a:extLst>
                </p14:cNvPr>
                <p14:cNvContentPartPr/>
                <p14:nvPr/>
              </p14:nvContentPartPr>
              <p14:xfrm>
                <a:off x="9521997" y="2528445"/>
                <a:ext cx="217800" cy="54360"/>
              </p14:xfrm>
            </p:contentPart>
          </mc:Choice>
          <mc:Fallback>
            <p:pic>
              <p:nvPicPr>
                <p:cNvPr id="62" name="Freihand 61">
                  <a:extLst>
                    <a:ext uri="{FF2B5EF4-FFF2-40B4-BE49-F238E27FC236}">
                      <a16:creationId xmlns:a16="http://schemas.microsoft.com/office/drawing/2014/main" id="{7859B33B-FE73-42B2-BF7C-872F740F0E64}"/>
                    </a:ext>
                  </a:extLst>
                </p:cNvPr>
                <p:cNvPicPr/>
                <p:nvPr/>
              </p:nvPicPr>
              <p:blipFill>
                <a:blip r:embed="rId103"/>
                <a:stretch>
                  <a:fillRect/>
                </a:stretch>
              </p:blipFill>
              <p:spPr>
                <a:xfrm>
                  <a:off x="9517677" y="2524125"/>
                  <a:ext cx="226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Freihand 76">
                  <a:extLst>
                    <a:ext uri="{FF2B5EF4-FFF2-40B4-BE49-F238E27FC236}">
                      <a16:creationId xmlns:a16="http://schemas.microsoft.com/office/drawing/2014/main" id="{828D237F-845D-45DA-93C6-5F770631A315}"/>
                    </a:ext>
                  </a:extLst>
                </p14:cNvPr>
                <p14:cNvContentPartPr/>
                <p14:nvPr/>
              </p14:nvContentPartPr>
              <p14:xfrm>
                <a:off x="7727757" y="2582085"/>
                <a:ext cx="2322720" cy="635400"/>
              </p14:xfrm>
            </p:contentPart>
          </mc:Choice>
          <mc:Fallback>
            <p:pic>
              <p:nvPicPr>
                <p:cNvPr id="77" name="Freihand 76">
                  <a:extLst>
                    <a:ext uri="{FF2B5EF4-FFF2-40B4-BE49-F238E27FC236}">
                      <a16:creationId xmlns:a16="http://schemas.microsoft.com/office/drawing/2014/main" id="{828D237F-845D-45DA-93C6-5F770631A315}"/>
                    </a:ext>
                  </a:extLst>
                </p:cNvPr>
                <p:cNvPicPr/>
                <p:nvPr/>
              </p:nvPicPr>
              <p:blipFill>
                <a:blip r:embed="rId105"/>
                <a:stretch>
                  <a:fillRect/>
                </a:stretch>
              </p:blipFill>
              <p:spPr>
                <a:xfrm>
                  <a:off x="7723437" y="2577765"/>
                  <a:ext cx="2331360" cy="64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79" name="Freihand 78">
                <a:extLst>
                  <a:ext uri="{FF2B5EF4-FFF2-40B4-BE49-F238E27FC236}">
                    <a16:creationId xmlns:a16="http://schemas.microsoft.com/office/drawing/2014/main" id="{6EF020C8-4595-46CD-A109-FD3E2CCF879C}"/>
                  </a:ext>
                </a:extLst>
              </p14:cNvPr>
              <p14:cNvContentPartPr/>
              <p14:nvPr/>
            </p14:nvContentPartPr>
            <p14:xfrm>
              <a:off x="4465797" y="4380645"/>
              <a:ext cx="216360" cy="113400"/>
            </p14:xfrm>
          </p:contentPart>
        </mc:Choice>
        <mc:Fallback>
          <p:pic>
            <p:nvPicPr>
              <p:cNvPr id="79" name="Freihand 78">
                <a:extLst>
                  <a:ext uri="{FF2B5EF4-FFF2-40B4-BE49-F238E27FC236}">
                    <a16:creationId xmlns:a16="http://schemas.microsoft.com/office/drawing/2014/main" id="{6EF020C8-4595-46CD-A109-FD3E2CCF879C}"/>
                  </a:ext>
                </a:extLst>
              </p:cNvPr>
              <p:cNvPicPr/>
              <p:nvPr/>
            </p:nvPicPr>
            <p:blipFill>
              <a:blip r:embed="rId107"/>
              <a:stretch>
                <a:fillRect/>
              </a:stretch>
            </p:blipFill>
            <p:spPr>
              <a:xfrm>
                <a:off x="4461477" y="4376325"/>
                <a:ext cx="225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Freihand 79">
                <a:extLst>
                  <a:ext uri="{FF2B5EF4-FFF2-40B4-BE49-F238E27FC236}">
                    <a16:creationId xmlns:a16="http://schemas.microsoft.com/office/drawing/2014/main" id="{FA26CD75-9134-4625-BC5A-ACFE66664CD0}"/>
                  </a:ext>
                </a:extLst>
              </p14:cNvPr>
              <p14:cNvContentPartPr/>
              <p14:nvPr/>
            </p14:nvContentPartPr>
            <p14:xfrm>
              <a:off x="4669197" y="4376685"/>
              <a:ext cx="72360" cy="17640"/>
            </p14:xfrm>
          </p:contentPart>
        </mc:Choice>
        <mc:Fallback>
          <p:pic>
            <p:nvPicPr>
              <p:cNvPr id="80" name="Freihand 79">
                <a:extLst>
                  <a:ext uri="{FF2B5EF4-FFF2-40B4-BE49-F238E27FC236}">
                    <a16:creationId xmlns:a16="http://schemas.microsoft.com/office/drawing/2014/main" id="{FA26CD75-9134-4625-BC5A-ACFE66664CD0}"/>
                  </a:ext>
                </a:extLst>
              </p:cNvPr>
              <p:cNvPicPr/>
              <p:nvPr/>
            </p:nvPicPr>
            <p:blipFill>
              <a:blip r:embed="rId109"/>
              <a:stretch>
                <a:fillRect/>
              </a:stretch>
            </p:blipFill>
            <p:spPr>
              <a:xfrm>
                <a:off x="4664877" y="4372365"/>
                <a:ext cx="81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Freihand 80">
                <a:extLst>
                  <a:ext uri="{FF2B5EF4-FFF2-40B4-BE49-F238E27FC236}">
                    <a16:creationId xmlns:a16="http://schemas.microsoft.com/office/drawing/2014/main" id="{B2CD16C4-9853-48AF-8A22-89000FF0792E}"/>
                  </a:ext>
                </a:extLst>
              </p14:cNvPr>
              <p14:cNvContentPartPr/>
              <p14:nvPr/>
            </p14:nvContentPartPr>
            <p14:xfrm>
              <a:off x="4723917" y="4399365"/>
              <a:ext cx="84600" cy="77040"/>
            </p14:xfrm>
          </p:contentPart>
        </mc:Choice>
        <mc:Fallback>
          <p:pic>
            <p:nvPicPr>
              <p:cNvPr id="81" name="Freihand 80">
                <a:extLst>
                  <a:ext uri="{FF2B5EF4-FFF2-40B4-BE49-F238E27FC236}">
                    <a16:creationId xmlns:a16="http://schemas.microsoft.com/office/drawing/2014/main" id="{B2CD16C4-9853-48AF-8A22-89000FF0792E}"/>
                  </a:ext>
                </a:extLst>
              </p:cNvPr>
              <p:cNvPicPr/>
              <p:nvPr/>
            </p:nvPicPr>
            <p:blipFill>
              <a:blip r:embed="rId111"/>
              <a:stretch>
                <a:fillRect/>
              </a:stretch>
            </p:blipFill>
            <p:spPr>
              <a:xfrm>
                <a:off x="4719597" y="4395045"/>
                <a:ext cx="93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Freihand 81">
                <a:extLst>
                  <a:ext uri="{FF2B5EF4-FFF2-40B4-BE49-F238E27FC236}">
                    <a16:creationId xmlns:a16="http://schemas.microsoft.com/office/drawing/2014/main" id="{35715690-126C-4CA1-A1C6-38FBBBBA92F0}"/>
                  </a:ext>
                </a:extLst>
              </p14:cNvPr>
              <p14:cNvContentPartPr/>
              <p14:nvPr/>
            </p14:nvContentPartPr>
            <p14:xfrm>
              <a:off x="4981677" y="4292085"/>
              <a:ext cx="269280" cy="170280"/>
            </p14:xfrm>
          </p:contentPart>
        </mc:Choice>
        <mc:Fallback>
          <p:pic>
            <p:nvPicPr>
              <p:cNvPr id="82" name="Freihand 81">
                <a:extLst>
                  <a:ext uri="{FF2B5EF4-FFF2-40B4-BE49-F238E27FC236}">
                    <a16:creationId xmlns:a16="http://schemas.microsoft.com/office/drawing/2014/main" id="{35715690-126C-4CA1-A1C6-38FBBBBA92F0}"/>
                  </a:ext>
                </a:extLst>
              </p:cNvPr>
              <p:cNvPicPr/>
              <p:nvPr/>
            </p:nvPicPr>
            <p:blipFill>
              <a:blip r:embed="rId113"/>
              <a:stretch>
                <a:fillRect/>
              </a:stretch>
            </p:blipFill>
            <p:spPr>
              <a:xfrm>
                <a:off x="4977357" y="4287765"/>
                <a:ext cx="277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Freihand 82">
                <a:extLst>
                  <a:ext uri="{FF2B5EF4-FFF2-40B4-BE49-F238E27FC236}">
                    <a16:creationId xmlns:a16="http://schemas.microsoft.com/office/drawing/2014/main" id="{6006FAD8-5491-4B98-A674-BF1164C71565}"/>
                  </a:ext>
                </a:extLst>
              </p14:cNvPr>
              <p14:cNvContentPartPr/>
              <p14:nvPr/>
            </p14:nvContentPartPr>
            <p14:xfrm>
              <a:off x="5242317" y="4330965"/>
              <a:ext cx="76680" cy="41400"/>
            </p14:xfrm>
          </p:contentPart>
        </mc:Choice>
        <mc:Fallback>
          <p:pic>
            <p:nvPicPr>
              <p:cNvPr id="83" name="Freihand 82">
                <a:extLst>
                  <a:ext uri="{FF2B5EF4-FFF2-40B4-BE49-F238E27FC236}">
                    <a16:creationId xmlns:a16="http://schemas.microsoft.com/office/drawing/2014/main" id="{6006FAD8-5491-4B98-A674-BF1164C71565}"/>
                  </a:ext>
                </a:extLst>
              </p:cNvPr>
              <p:cNvPicPr/>
              <p:nvPr/>
            </p:nvPicPr>
            <p:blipFill>
              <a:blip r:embed="rId115"/>
              <a:stretch>
                <a:fillRect/>
              </a:stretch>
            </p:blipFill>
            <p:spPr>
              <a:xfrm>
                <a:off x="5237997" y="4326645"/>
                <a:ext cx="85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Freihand 83">
                <a:extLst>
                  <a:ext uri="{FF2B5EF4-FFF2-40B4-BE49-F238E27FC236}">
                    <a16:creationId xmlns:a16="http://schemas.microsoft.com/office/drawing/2014/main" id="{828B3E4F-A22C-4D62-A0E1-524013ABF5CF}"/>
                  </a:ext>
                </a:extLst>
              </p14:cNvPr>
              <p14:cNvContentPartPr/>
              <p14:nvPr/>
            </p14:nvContentPartPr>
            <p14:xfrm>
              <a:off x="5331597" y="4214685"/>
              <a:ext cx="145800" cy="147600"/>
            </p14:xfrm>
          </p:contentPart>
        </mc:Choice>
        <mc:Fallback>
          <p:pic>
            <p:nvPicPr>
              <p:cNvPr id="84" name="Freihand 83">
                <a:extLst>
                  <a:ext uri="{FF2B5EF4-FFF2-40B4-BE49-F238E27FC236}">
                    <a16:creationId xmlns:a16="http://schemas.microsoft.com/office/drawing/2014/main" id="{828B3E4F-A22C-4D62-A0E1-524013ABF5CF}"/>
                  </a:ext>
                </a:extLst>
              </p:cNvPr>
              <p:cNvPicPr/>
              <p:nvPr/>
            </p:nvPicPr>
            <p:blipFill>
              <a:blip r:embed="rId117"/>
              <a:stretch>
                <a:fillRect/>
              </a:stretch>
            </p:blipFill>
            <p:spPr>
              <a:xfrm>
                <a:off x="5327277" y="4210365"/>
                <a:ext cx="154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Freihand 84">
                <a:extLst>
                  <a:ext uri="{FF2B5EF4-FFF2-40B4-BE49-F238E27FC236}">
                    <a16:creationId xmlns:a16="http://schemas.microsoft.com/office/drawing/2014/main" id="{14D6A2C3-E1E1-4CBF-BDB0-CB1DFA3E8ECD}"/>
                  </a:ext>
                </a:extLst>
              </p14:cNvPr>
              <p14:cNvContentPartPr/>
              <p14:nvPr/>
            </p14:nvContentPartPr>
            <p14:xfrm>
              <a:off x="5469477" y="4231605"/>
              <a:ext cx="55440" cy="52560"/>
            </p14:xfrm>
          </p:contentPart>
        </mc:Choice>
        <mc:Fallback>
          <p:pic>
            <p:nvPicPr>
              <p:cNvPr id="85" name="Freihand 84">
                <a:extLst>
                  <a:ext uri="{FF2B5EF4-FFF2-40B4-BE49-F238E27FC236}">
                    <a16:creationId xmlns:a16="http://schemas.microsoft.com/office/drawing/2014/main" id="{14D6A2C3-E1E1-4CBF-BDB0-CB1DFA3E8ECD}"/>
                  </a:ext>
                </a:extLst>
              </p:cNvPr>
              <p:cNvPicPr/>
              <p:nvPr/>
            </p:nvPicPr>
            <p:blipFill>
              <a:blip r:embed="rId119"/>
              <a:stretch>
                <a:fillRect/>
              </a:stretch>
            </p:blipFill>
            <p:spPr>
              <a:xfrm>
                <a:off x="5465157" y="4227285"/>
                <a:ext cx="64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 name="Freihand 85">
                <a:extLst>
                  <a:ext uri="{FF2B5EF4-FFF2-40B4-BE49-F238E27FC236}">
                    <a16:creationId xmlns:a16="http://schemas.microsoft.com/office/drawing/2014/main" id="{8454B087-B3F4-48E3-A0A2-8B7FD319DF36}"/>
                  </a:ext>
                </a:extLst>
              </p14:cNvPr>
              <p14:cNvContentPartPr/>
              <p14:nvPr/>
            </p14:nvContentPartPr>
            <p14:xfrm>
              <a:off x="5545077" y="4280925"/>
              <a:ext cx="168120" cy="40680"/>
            </p14:xfrm>
          </p:contentPart>
        </mc:Choice>
        <mc:Fallback>
          <p:pic>
            <p:nvPicPr>
              <p:cNvPr id="86" name="Freihand 85">
                <a:extLst>
                  <a:ext uri="{FF2B5EF4-FFF2-40B4-BE49-F238E27FC236}">
                    <a16:creationId xmlns:a16="http://schemas.microsoft.com/office/drawing/2014/main" id="{8454B087-B3F4-48E3-A0A2-8B7FD319DF36}"/>
                  </a:ext>
                </a:extLst>
              </p:cNvPr>
              <p:cNvPicPr/>
              <p:nvPr/>
            </p:nvPicPr>
            <p:blipFill>
              <a:blip r:embed="rId121"/>
              <a:stretch>
                <a:fillRect/>
              </a:stretch>
            </p:blipFill>
            <p:spPr>
              <a:xfrm>
                <a:off x="5540757" y="4276605"/>
                <a:ext cx="1767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7" name="Freihand 86">
                <a:extLst>
                  <a:ext uri="{FF2B5EF4-FFF2-40B4-BE49-F238E27FC236}">
                    <a16:creationId xmlns:a16="http://schemas.microsoft.com/office/drawing/2014/main" id="{834F5558-5630-4C1B-A05B-2374A455C604}"/>
                  </a:ext>
                </a:extLst>
              </p14:cNvPr>
              <p14:cNvContentPartPr/>
              <p14:nvPr/>
            </p14:nvContentPartPr>
            <p14:xfrm>
              <a:off x="5929197" y="4147365"/>
              <a:ext cx="72720" cy="195840"/>
            </p14:xfrm>
          </p:contentPart>
        </mc:Choice>
        <mc:Fallback>
          <p:pic>
            <p:nvPicPr>
              <p:cNvPr id="87" name="Freihand 86">
                <a:extLst>
                  <a:ext uri="{FF2B5EF4-FFF2-40B4-BE49-F238E27FC236}">
                    <a16:creationId xmlns:a16="http://schemas.microsoft.com/office/drawing/2014/main" id="{834F5558-5630-4C1B-A05B-2374A455C604}"/>
                  </a:ext>
                </a:extLst>
              </p:cNvPr>
              <p:cNvPicPr/>
              <p:nvPr/>
            </p:nvPicPr>
            <p:blipFill>
              <a:blip r:embed="rId123"/>
              <a:stretch>
                <a:fillRect/>
              </a:stretch>
            </p:blipFill>
            <p:spPr>
              <a:xfrm>
                <a:off x="5924877" y="4143045"/>
                <a:ext cx="813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8" name="Freihand 87">
                <a:extLst>
                  <a:ext uri="{FF2B5EF4-FFF2-40B4-BE49-F238E27FC236}">
                    <a16:creationId xmlns:a16="http://schemas.microsoft.com/office/drawing/2014/main" id="{34E51CB6-AC6E-4126-B510-B3DFDB1F190B}"/>
                  </a:ext>
                </a:extLst>
              </p14:cNvPr>
              <p14:cNvContentPartPr/>
              <p14:nvPr/>
            </p14:nvContentPartPr>
            <p14:xfrm>
              <a:off x="6032157" y="4161405"/>
              <a:ext cx="170280" cy="76320"/>
            </p14:xfrm>
          </p:contentPart>
        </mc:Choice>
        <mc:Fallback>
          <p:pic>
            <p:nvPicPr>
              <p:cNvPr id="88" name="Freihand 87">
                <a:extLst>
                  <a:ext uri="{FF2B5EF4-FFF2-40B4-BE49-F238E27FC236}">
                    <a16:creationId xmlns:a16="http://schemas.microsoft.com/office/drawing/2014/main" id="{34E51CB6-AC6E-4126-B510-B3DFDB1F190B}"/>
                  </a:ext>
                </a:extLst>
              </p:cNvPr>
              <p:cNvPicPr/>
              <p:nvPr/>
            </p:nvPicPr>
            <p:blipFill>
              <a:blip r:embed="rId125"/>
              <a:stretch>
                <a:fillRect/>
              </a:stretch>
            </p:blipFill>
            <p:spPr>
              <a:xfrm>
                <a:off x="6027837" y="4157085"/>
                <a:ext cx="178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9" name="Freihand 88">
                <a:extLst>
                  <a:ext uri="{FF2B5EF4-FFF2-40B4-BE49-F238E27FC236}">
                    <a16:creationId xmlns:a16="http://schemas.microsoft.com/office/drawing/2014/main" id="{792C6234-70F1-4E1D-878B-E2D65B1FDF7F}"/>
                  </a:ext>
                </a:extLst>
              </p14:cNvPr>
              <p14:cNvContentPartPr/>
              <p14:nvPr/>
            </p14:nvContentPartPr>
            <p14:xfrm>
              <a:off x="6355077" y="4015245"/>
              <a:ext cx="103680" cy="176040"/>
            </p14:xfrm>
          </p:contentPart>
        </mc:Choice>
        <mc:Fallback>
          <p:pic>
            <p:nvPicPr>
              <p:cNvPr id="89" name="Freihand 88">
                <a:extLst>
                  <a:ext uri="{FF2B5EF4-FFF2-40B4-BE49-F238E27FC236}">
                    <a16:creationId xmlns:a16="http://schemas.microsoft.com/office/drawing/2014/main" id="{792C6234-70F1-4E1D-878B-E2D65B1FDF7F}"/>
                  </a:ext>
                </a:extLst>
              </p:cNvPr>
              <p:cNvPicPr/>
              <p:nvPr/>
            </p:nvPicPr>
            <p:blipFill>
              <a:blip r:embed="rId127"/>
              <a:stretch>
                <a:fillRect/>
              </a:stretch>
            </p:blipFill>
            <p:spPr>
              <a:xfrm>
                <a:off x="6350757" y="4010925"/>
                <a:ext cx="112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Freihand 89">
                <a:extLst>
                  <a:ext uri="{FF2B5EF4-FFF2-40B4-BE49-F238E27FC236}">
                    <a16:creationId xmlns:a16="http://schemas.microsoft.com/office/drawing/2014/main" id="{1B318CB3-9EB7-476C-BEBA-7F255BAA0CE8}"/>
                  </a:ext>
                </a:extLst>
              </p14:cNvPr>
              <p14:cNvContentPartPr/>
              <p14:nvPr/>
            </p14:nvContentPartPr>
            <p14:xfrm>
              <a:off x="6486837" y="4059525"/>
              <a:ext cx="133200" cy="91800"/>
            </p14:xfrm>
          </p:contentPart>
        </mc:Choice>
        <mc:Fallback>
          <p:pic>
            <p:nvPicPr>
              <p:cNvPr id="90" name="Freihand 89">
                <a:extLst>
                  <a:ext uri="{FF2B5EF4-FFF2-40B4-BE49-F238E27FC236}">
                    <a16:creationId xmlns:a16="http://schemas.microsoft.com/office/drawing/2014/main" id="{1B318CB3-9EB7-476C-BEBA-7F255BAA0CE8}"/>
                  </a:ext>
                </a:extLst>
              </p:cNvPr>
              <p:cNvPicPr/>
              <p:nvPr/>
            </p:nvPicPr>
            <p:blipFill>
              <a:blip r:embed="rId129"/>
              <a:stretch>
                <a:fillRect/>
              </a:stretch>
            </p:blipFill>
            <p:spPr>
              <a:xfrm>
                <a:off x="6482517" y="4055205"/>
                <a:ext cx="141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Freihand 90">
                <a:extLst>
                  <a:ext uri="{FF2B5EF4-FFF2-40B4-BE49-F238E27FC236}">
                    <a16:creationId xmlns:a16="http://schemas.microsoft.com/office/drawing/2014/main" id="{CB791E25-B9E3-4B25-A919-44AAB1CAB693}"/>
                  </a:ext>
                </a:extLst>
              </p14:cNvPr>
              <p14:cNvContentPartPr/>
              <p14:nvPr/>
            </p14:nvContentPartPr>
            <p14:xfrm>
              <a:off x="6643077" y="3993645"/>
              <a:ext cx="89640" cy="138960"/>
            </p14:xfrm>
          </p:contentPart>
        </mc:Choice>
        <mc:Fallback>
          <p:pic>
            <p:nvPicPr>
              <p:cNvPr id="91" name="Freihand 90">
                <a:extLst>
                  <a:ext uri="{FF2B5EF4-FFF2-40B4-BE49-F238E27FC236}">
                    <a16:creationId xmlns:a16="http://schemas.microsoft.com/office/drawing/2014/main" id="{CB791E25-B9E3-4B25-A919-44AAB1CAB693}"/>
                  </a:ext>
                </a:extLst>
              </p:cNvPr>
              <p:cNvPicPr/>
              <p:nvPr/>
            </p:nvPicPr>
            <p:blipFill>
              <a:blip r:embed="rId131"/>
              <a:stretch>
                <a:fillRect/>
              </a:stretch>
            </p:blipFill>
            <p:spPr>
              <a:xfrm>
                <a:off x="6638757" y="3989325"/>
                <a:ext cx="98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Freihand 91">
                <a:extLst>
                  <a:ext uri="{FF2B5EF4-FFF2-40B4-BE49-F238E27FC236}">
                    <a16:creationId xmlns:a16="http://schemas.microsoft.com/office/drawing/2014/main" id="{4738BB4F-7887-40E4-AB4E-15D41AEEA98A}"/>
                  </a:ext>
                </a:extLst>
              </p14:cNvPr>
              <p14:cNvContentPartPr/>
              <p14:nvPr/>
            </p14:nvContentPartPr>
            <p14:xfrm>
              <a:off x="6782397" y="3953685"/>
              <a:ext cx="267480" cy="118080"/>
            </p14:xfrm>
          </p:contentPart>
        </mc:Choice>
        <mc:Fallback>
          <p:pic>
            <p:nvPicPr>
              <p:cNvPr id="92" name="Freihand 91">
                <a:extLst>
                  <a:ext uri="{FF2B5EF4-FFF2-40B4-BE49-F238E27FC236}">
                    <a16:creationId xmlns:a16="http://schemas.microsoft.com/office/drawing/2014/main" id="{4738BB4F-7887-40E4-AB4E-15D41AEEA98A}"/>
                  </a:ext>
                </a:extLst>
              </p:cNvPr>
              <p:cNvPicPr/>
              <p:nvPr/>
            </p:nvPicPr>
            <p:blipFill>
              <a:blip r:embed="rId133"/>
              <a:stretch>
                <a:fillRect/>
              </a:stretch>
            </p:blipFill>
            <p:spPr>
              <a:xfrm>
                <a:off x="6778077" y="3949365"/>
                <a:ext cx="276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4" name="Freihand 93">
                <a:extLst>
                  <a:ext uri="{FF2B5EF4-FFF2-40B4-BE49-F238E27FC236}">
                    <a16:creationId xmlns:a16="http://schemas.microsoft.com/office/drawing/2014/main" id="{99362F26-4402-4052-B314-010D3A36E064}"/>
                  </a:ext>
                </a:extLst>
              </p14:cNvPr>
              <p14:cNvContentPartPr/>
              <p14:nvPr/>
            </p14:nvContentPartPr>
            <p14:xfrm>
              <a:off x="1824837" y="4507005"/>
              <a:ext cx="420480" cy="241920"/>
            </p14:xfrm>
          </p:contentPart>
        </mc:Choice>
        <mc:Fallback>
          <p:pic>
            <p:nvPicPr>
              <p:cNvPr id="94" name="Freihand 93">
                <a:extLst>
                  <a:ext uri="{FF2B5EF4-FFF2-40B4-BE49-F238E27FC236}">
                    <a16:creationId xmlns:a16="http://schemas.microsoft.com/office/drawing/2014/main" id="{99362F26-4402-4052-B314-010D3A36E064}"/>
                  </a:ext>
                </a:extLst>
              </p:cNvPr>
              <p:cNvPicPr/>
              <p:nvPr/>
            </p:nvPicPr>
            <p:blipFill>
              <a:blip r:embed="rId135"/>
              <a:stretch>
                <a:fillRect/>
              </a:stretch>
            </p:blipFill>
            <p:spPr>
              <a:xfrm>
                <a:off x="1820517" y="4502685"/>
                <a:ext cx="429120" cy="250560"/>
              </a:xfrm>
              <a:prstGeom prst="rect">
                <a:avLst/>
              </a:prstGeom>
            </p:spPr>
          </p:pic>
        </mc:Fallback>
      </mc:AlternateContent>
      <p:grpSp>
        <p:nvGrpSpPr>
          <p:cNvPr id="96" name="Gruppieren 95">
            <a:extLst>
              <a:ext uri="{FF2B5EF4-FFF2-40B4-BE49-F238E27FC236}">
                <a16:creationId xmlns:a16="http://schemas.microsoft.com/office/drawing/2014/main" id="{64E5A4B5-F294-4209-AB3D-BDD1664BA995}"/>
              </a:ext>
            </a:extLst>
          </p:cNvPr>
          <p:cNvGrpSpPr/>
          <p:nvPr/>
        </p:nvGrpSpPr>
        <p:grpSpPr>
          <a:xfrm>
            <a:off x="3012117" y="1693605"/>
            <a:ext cx="1319040" cy="2954160"/>
            <a:chOff x="3012117" y="1693605"/>
            <a:chExt cx="1319040" cy="2954160"/>
          </a:xfrm>
        </p:grpSpPr>
        <mc:AlternateContent xmlns:mc="http://schemas.openxmlformats.org/markup-compatibility/2006">
          <mc:Choice xmlns:p14="http://schemas.microsoft.com/office/powerpoint/2010/main" Requires="p14">
            <p:contentPart p14:bwMode="auto" r:id="rId136">
              <p14:nvContentPartPr>
                <p14:cNvPr id="35" name="Freihand 34">
                  <a:extLst>
                    <a:ext uri="{FF2B5EF4-FFF2-40B4-BE49-F238E27FC236}">
                      <a16:creationId xmlns:a16="http://schemas.microsoft.com/office/drawing/2014/main" id="{664BE0CF-0D4D-478A-A57B-43E2199A25A3}"/>
                    </a:ext>
                  </a:extLst>
                </p14:cNvPr>
                <p14:cNvContentPartPr/>
                <p14:nvPr/>
              </p14:nvContentPartPr>
              <p14:xfrm>
                <a:off x="3446997" y="1693605"/>
                <a:ext cx="789480" cy="1892520"/>
              </p14:xfrm>
            </p:contentPart>
          </mc:Choice>
          <mc:Fallback>
            <p:pic>
              <p:nvPicPr>
                <p:cNvPr id="35" name="Freihand 34">
                  <a:extLst>
                    <a:ext uri="{FF2B5EF4-FFF2-40B4-BE49-F238E27FC236}">
                      <a16:creationId xmlns:a16="http://schemas.microsoft.com/office/drawing/2014/main" id="{664BE0CF-0D4D-478A-A57B-43E2199A25A3}"/>
                    </a:ext>
                  </a:extLst>
                </p:cNvPr>
                <p:cNvPicPr/>
                <p:nvPr/>
              </p:nvPicPr>
              <p:blipFill>
                <a:blip r:embed="rId137"/>
                <a:stretch>
                  <a:fillRect/>
                </a:stretch>
              </p:blipFill>
              <p:spPr>
                <a:xfrm>
                  <a:off x="3442677" y="1689285"/>
                  <a:ext cx="798120" cy="1901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6" name="Freihand 35">
                  <a:extLst>
                    <a:ext uri="{FF2B5EF4-FFF2-40B4-BE49-F238E27FC236}">
                      <a16:creationId xmlns:a16="http://schemas.microsoft.com/office/drawing/2014/main" id="{993158B4-F104-42EC-9FC1-BB853FE93530}"/>
                    </a:ext>
                  </a:extLst>
                </p14:cNvPr>
                <p14:cNvContentPartPr/>
                <p14:nvPr/>
              </p14:nvContentPartPr>
              <p14:xfrm>
                <a:off x="3361317" y="3462285"/>
                <a:ext cx="272160" cy="207000"/>
              </p14:xfrm>
            </p:contentPart>
          </mc:Choice>
          <mc:Fallback>
            <p:pic>
              <p:nvPicPr>
                <p:cNvPr id="36" name="Freihand 35">
                  <a:extLst>
                    <a:ext uri="{FF2B5EF4-FFF2-40B4-BE49-F238E27FC236}">
                      <a16:creationId xmlns:a16="http://schemas.microsoft.com/office/drawing/2014/main" id="{993158B4-F104-42EC-9FC1-BB853FE93530}"/>
                    </a:ext>
                  </a:extLst>
                </p:cNvPr>
                <p:cNvPicPr/>
                <p:nvPr/>
              </p:nvPicPr>
              <p:blipFill>
                <a:blip r:embed="rId139"/>
                <a:stretch>
                  <a:fillRect/>
                </a:stretch>
              </p:blipFill>
              <p:spPr>
                <a:xfrm>
                  <a:off x="3356997" y="3457965"/>
                  <a:ext cx="280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7" name="Freihand 66">
                  <a:extLst>
                    <a:ext uri="{FF2B5EF4-FFF2-40B4-BE49-F238E27FC236}">
                      <a16:creationId xmlns:a16="http://schemas.microsoft.com/office/drawing/2014/main" id="{CBB55C5A-1EF8-4EC5-8051-B4A5E45F18A2}"/>
                    </a:ext>
                  </a:extLst>
                </p14:cNvPr>
                <p14:cNvContentPartPr/>
                <p14:nvPr/>
              </p14:nvContentPartPr>
              <p14:xfrm>
                <a:off x="3012117" y="4388925"/>
                <a:ext cx="234720" cy="148320"/>
              </p14:xfrm>
            </p:contentPart>
          </mc:Choice>
          <mc:Fallback>
            <p:pic>
              <p:nvPicPr>
                <p:cNvPr id="67" name="Freihand 66">
                  <a:extLst>
                    <a:ext uri="{FF2B5EF4-FFF2-40B4-BE49-F238E27FC236}">
                      <a16:creationId xmlns:a16="http://schemas.microsoft.com/office/drawing/2014/main" id="{CBB55C5A-1EF8-4EC5-8051-B4A5E45F18A2}"/>
                    </a:ext>
                  </a:extLst>
                </p:cNvPr>
                <p:cNvPicPr/>
                <p:nvPr/>
              </p:nvPicPr>
              <p:blipFill>
                <a:blip r:embed="rId141"/>
                <a:stretch>
                  <a:fillRect/>
                </a:stretch>
              </p:blipFill>
              <p:spPr>
                <a:xfrm>
                  <a:off x="3007797" y="4384605"/>
                  <a:ext cx="243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8" name="Freihand 67">
                  <a:extLst>
                    <a:ext uri="{FF2B5EF4-FFF2-40B4-BE49-F238E27FC236}">
                      <a16:creationId xmlns:a16="http://schemas.microsoft.com/office/drawing/2014/main" id="{F42630FA-87D6-42A2-9E6D-458AA61AA800}"/>
                    </a:ext>
                  </a:extLst>
                </p14:cNvPr>
                <p14:cNvContentPartPr/>
                <p14:nvPr/>
              </p14:nvContentPartPr>
              <p14:xfrm>
                <a:off x="3243597" y="4464165"/>
                <a:ext cx="109440" cy="144720"/>
              </p14:xfrm>
            </p:contentPart>
          </mc:Choice>
          <mc:Fallback>
            <p:pic>
              <p:nvPicPr>
                <p:cNvPr id="68" name="Freihand 67">
                  <a:extLst>
                    <a:ext uri="{FF2B5EF4-FFF2-40B4-BE49-F238E27FC236}">
                      <a16:creationId xmlns:a16="http://schemas.microsoft.com/office/drawing/2014/main" id="{F42630FA-87D6-42A2-9E6D-458AA61AA800}"/>
                    </a:ext>
                  </a:extLst>
                </p:cNvPr>
                <p:cNvPicPr/>
                <p:nvPr/>
              </p:nvPicPr>
              <p:blipFill>
                <a:blip r:embed="rId143"/>
                <a:stretch>
                  <a:fillRect/>
                </a:stretch>
              </p:blipFill>
              <p:spPr>
                <a:xfrm>
                  <a:off x="3239277" y="4459845"/>
                  <a:ext cx="118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9" name="Freihand 68">
                  <a:extLst>
                    <a:ext uri="{FF2B5EF4-FFF2-40B4-BE49-F238E27FC236}">
                      <a16:creationId xmlns:a16="http://schemas.microsoft.com/office/drawing/2014/main" id="{39847026-1AE9-41D7-9D11-A791C8C6E0F9}"/>
                    </a:ext>
                  </a:extLst>
                </p14:cNvPr>
                <p14:cNvContentPartPr/>
                <p14:nvPr/>
              </p14:nvContentPartPr>
              <p14:xfrm>
                <a:off x="3502077" y="4458405"/>
                <a:ext cx="69480" cy="118800"/>
              </p14:xfrm>
            </p:contentPart>
          </mc:Choice>
          <mc:Fallback>
            <p:pic>
              <p:nvPicPr>
                <p:cNvPr id="69" name="Freihand 68">
                  <a:extLst>
                    <a:ext uri="{FF2B5EF4-FFF2-40B4-BE49-F238E27FC236}">
                      <a16:creationId xmlns:a16="http://schemas.microsoft.com/office/drawing/2014/main" id="{39847026-1AE9-41D7-9D11-A791C8C6E0F9}"/>
                    </a:ext>
                  </a:extLst>
                </p:cNvPr>
                <p:cNvPicPr/>
                <p:nvPr/>
              </p:nvPicPr>
              <p:blipFill>
                <a:blip r:embed="rId145"/>
                <a:stretch>
                  <a:fillRect/>
                </a:stretch>
              </p:blipFill>
              <p:spPr>
                <a:xfrm>
                  <a:off x="3497757" y="4454085"/>
                  <a:ext cx="78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0" name="Freihand 69">
                  <a:extLst>
                    <a:ext uri="{FF2B5EF4-FFF2-40B4-BE49-F238E27FC236}">
                      <a16:creationId xmlns:a16="http://schemas.microsoft.com/office/drawing/2014/main" id="{C2B163B6-8B7A-4A61-948F-6071D1BC04E2}"/>
                    </a:ext>
                  </a:extLst>
                </p14:cNvPr>
                <p14:cNvContentPartPr/>
                <p14:nvPr/>
              </p14:nvContentPartPr>
              <p14:xfrm>
                <a:off x="3621957" y="4485765"/>
                <a:ext cx="88200" cy="79920"/>
              </p14:xfrm>
            </p:contentPart>
          </mc:Choice>
          <mc:Fallback>
            <p:pic>
              <p:nvPicPr>
                <p:cNvPr id="70" name="Freihand 69">
                  <a:extLst>
                    <a:ext uri="{FF2B5EF4-FFF2-40B4-BE49-F238E27FC236}">
                      <a16:creationId xmlns:a16="http://schemas.microsoft.com/office/drawing/2014/main" id="{C2B163B6-8B7A-4A61-948F-6071D1BC04E2}"/>
                    </a:ext>
                  </a:extLst>
                </p:cNvPr>
                <p:cNvPicPr/>
                <p:nvPr/>
              </p:nvPicPr>
              <p:blipFill>
                <a:blip r:embed="rId147"/>
                <a:stretch>
                  <a:fillRect/>
                </a:stretch>
              </p:blipFill>
              <p:spPr>
                <a:xfrm>
                  <a:off x="3617637" y="4481445"/>
                  <a:ext cx="96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2" name="Freihand 71">
                  <a:extLst>
                    <a:ext uri="{FF2B5EF4-FFF2-40B4-BE49-F238E27FC236}">
                      <a16:creationId xmlns:a16="http://schemas.microsoft.com/office/drawing/2014/main" id="{954C6016-B22A-4A7D-9C58-9C05C9973E0B}"/>
                    </a:ext>
                  </a:extLst>
                </p14:cNvPr>
                <p14:cNvContentPartPr/>
                <p14:nvPr/>
              </p14:nvContentPartPr>
              <p14:xfrm>
                <a:off x="3786117" y="4375965"/>
                <a:ext cx="28080" cy="180720"/>
              </p14:xfrm>
            </p:contentPart>
          </mc:Choice>
          <mc:Fallback>
            <p:pic>
              <p:nvPicPr>
                <p:cNvPr id="72" name="Freihand 71">
                  <a:extLst>
                    <a:ext uri="{FF2B5EF4-FFF2-40B4-BE49-F238E27FC236}">
                      <a16:creationId xmlns:a16="http://schemas.microsoft.com/office/drawing/2014/main" id="{954C6016-B22A-4A7D-9C58-9C05C9973E0B}"/>
                    </a:ext>
                  </a:extLst>
                </p:cNvPr>
                <p:cNvPicPr/>
                <p:nvPr/>
              </p:nvPicPr>
              <p:blipFill>
                <a:blip r:embed="rId149"/>
                <a:stretch>
                  <a:fillRect/>
                </a:stretch>
              </p:blipFill>
              <p:spPr>
                <a:xfrm>
                  <a:off x="3781797" y="4371645"/>
                  <a:ext cx="36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3" name="Freihand 72">
                  <a:extLst>
                    <a:ext uri="{FF2B5EF4-FFF2-40B4-BE49-F238E27FC236}">
                      <a16:creationId xmlns:a16="http://schemas.microsoft.com/office/drawing/2014/main" id="{593071A7-D6CE-44A5-83A7-D8AB2D2A3741}"/>
                    </a:ext>
                  </a:extLst>
                </p14:cNvPr>
                <p14:cNvContentPartPr/>
                <p14:nvPr/>
              </p14:nvContentPartPr>
              <p14:xfrm>
                <a:off x="3837957" y="4454085"/>
                <a:ext cx="366120" cy="83160"/>
              </p14:xfrm>
            </p:contentPart>
          </mc:Choice>
          <mc:Fallback>
            <p:pic>
              <p:nvPicPr>
                <p:cNvPr id="73" name="Freihand 72">
                  <a:extLst>
                    <a:ext uri="{FF2B5EF4-FFF2-40B4-BE49-F238E27FC236}">
                      <a16:creationId xmlns:a16="http://schemas.microsoft.com/office/drawing/2014/main" id="{593071A7-D6CE-44A5-83A7-D8AB2D2A3741}"/>
                    </a:ext>
                  </a:extLst>
                </p:cNvPr>
                <p:cNvPicPr/>
                <p:nvPr/>
              </p:nvPicPr>
              <p:blipFill>
                <a:blip r:embed="rId151"/>
                <a:stretch>
                  <a:fillRect/>
                </a:stretch>
              </p:blipFill>
              <p:spPr>
                <a:xfrm>
                  <a:off x="3833637" y="4449765"/>
                  <a:ext cx="374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4" name="Freihand 73">
                  <a:extLst>
                    <a:ext uri="{FF2B5EF4-FFF2-40B4-BE49-F238E27FC236}">
                      <a16:creationId xmlns:a16="http://schemas.microsoft.com/office/drawing/2014/main" id="{F322B30E-C45E-46F2-8922-CA2BF1FD97FD}"/>
                    </a:ext>
                  </a:extLst>
                </p14:cNvPr>
                <p14:cNvContentPartPr/>
                <p14:nvPr/>
              </p14:nvContentPartPr>
              <p14:xfrm>
                <a:off x="4184637" y="4442205"/>
                <a:ext cx="360" cy="360"/>
              </p14:xfrm>
            </p:contentPart>
          </mc:Choice>
          <mc:Fallback>
            <p:pic>
              <p:nvPicPr>
                <p:cNvPr id="74" name="Freihand 73">
                  <a:extLst>
                    <a:ext uri="{FF2B5EF4-FFF2-40B4-BE49-F238E27FC236}">
                      <a16:creationId xmlns:a16="http://schemas.microsoft.com/office/drawing/2014/main" id="{F322B30E-C45E-46F2-8922-CA2BF1FD97FD}"/>
                    </a:ext>
                  </a:extLst>
                </p:cNvPr>
                <p:cNvPicPr/>
                <p:nvPr/>
              </p:nvPicPr>
              <p:blipFill>
                <a:blip r:embed="rId153"/>
                <a:stretch>
                  <a:fillRect/>
                </a:stretch>
              </p:blipFill>
              <p:spPr>
                <a:xfrm>
                  <a:off x="4180317" y="44378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5" name="Freihand 74">
                  <a:extLst>
                    <a:ext uri="{FF2B5EF4-FFF2-40B4-BE49-F238E27FC236}">
                      <a16:creationId xmlns:a16="http://schemas.microsoft.com/office/drawing/2014/main" id="{FC8AADB6-7D7A-4038-8F2E-78657F14AFCB}"/>
                    </a:ext>
                  </a:extLst>
                </p14:cNvPr>
                <p14:cNvContentPartPr/>
                <p14:nvPr/>
              </p14:nvContentPartPr>
              <p14:xfrm>
                <a:off x="4215597" y="4479645"/>
                <a:ext cx="115560" cy="168120"/>
              </p14:xfrm>
            </p:contentPart>
          </mc:Choice>
          <mc:Fallback>
            <p:pic>
              <p:nvPicPr>
                <p:cNvPr id="75" name="Freihand 74">
                  <a:extLst>
                    <a:ext uri="{FF2B5EF4-FFF2-40B4-BE49-F238E27FC236}">
                      <a16:creationId xmlns:a16="http://schemas.microsoft.com/office/drawing/2014/main" id="{FC8AADB6-7D7A-4038-8F2E-78657F14AFCB}"/>
                    </a:ext>
                  </a:extLst>
                </p:cNvPr>
                <p:cNvPicPr/>
                <p:nvPr/>
              </p:nvPicPr>
              <p:blipFill>
                <a:blip r:embed="rId155"/>
                <a:stretch>
                  <a:fillRect/>
                </a:stretch>
              </p:blipFill>
              <p:spPr>
                <a:xfrm>
                  <a:off x="4211277" y="4475325"/>
                  <a:ext cx="124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Freihand 94">
                  <a:extLst>
                    <a:ext uri="{FF2B5EF4-FFF2-40B4-BE49-F238E27FC236}">
                      <a16:creationId xmlns:a16="http://schemas.microsoft.com/office/drawing/2014/main" id="{EA902054-8EF6-49F7-8CB5-CBED2C9538B9}"/>
                    </a:ext>
                  </a:extLst>
                </p14:cNvPr>
                <p14:cNvContentPartPr/>
                <p14:nvPr/>
              </p14:nvContentPartPr>
              <p14:xfrm>
                <a:off x="3509997" y="3635805"/>
                <a:ext cx="285120" cy="681120"/>
              </p14:xfrm>
            </p:contentPart>
          </mc:Choice>
          <mc:Fallback>
            <p:pic>
              <p:nvPicPr>
                <p:cNvPr id="95" name="Freihand 94">
                  <a:extLst>
                    <a:ext uri="{FF2B5EF4-FFF2-40B4-BE49-F238E27FC236}">
                      <a16:creationId xmlns:a16="http://schemas.microsoft.com/office/drawing/2014/main" id="{EA902054-8EF6-49F7-8CB5-CBED2C9538B9}"/>
                    </a:ext>
                  </a:extLst>
                </p:cNvPr>
                <p:cNvPicPr/>
                <p:nvPr/>
              </p:nvPicPr>
              <p:blipFill>
                <a:blip r:embed="rId157"/>
                <a:stretch>
                  <a:fillRect/>
                </a:stretch>
              </p:blipFill>
              <p:spPr>
                <a:xfrm>
                  <a:off x="3505677" y="3631485"/>
                  <a:ext cx="293760" cy="689760"/>
                </a:xfrm>
                <a:prstGeom prst="rect">
                  <a:avLst/>
                </a:prstGeom>
              </p:spPr>
            </p:pic>
          </mc:Fallback>
        </mc:AlternateContent>
      </p:grpSp>
      <p:grpSp>
        <p:nvGrpSpPr>
          <p:cNvPr id="106" name="Gruppieren 105">
            <a:extLst>
              <a:ext uri="{FF2B5EF4-FFF2-40B4-BE49-F238E27FC236}">
                <a16:creationId xmlns:a16="http://schemas.microsoft.com/office/drawing/2014/main" id="{E2EEE332-DEBE-46D1-BEBC-ED58B17DDFC4}"/>
              </a:ext>
            </a:extLst>
          </p:cNvPr>
          <p:cNvGrpSpPr/>
          <p:nvPr/>
        </p:nvGrpSpPr>
        <p:grpSpPr>
          <a:xfrm>
            <a:off x="2108877" y="5159325"/>
            <a:ext cx="2467080" cy="1503360"/>
            <a:chOff x="2108877" y="5159325"/>
            <a:chExt cx="2467080" cy="1503360"/>
          </a:xfrm>
        </p:grpSpPr>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BA813D60-9241-4FAA-9AFC-679FAEDC94DB}"/>
                    </a:ext>
                  </a:extLst>
                </p14:cNvPr>
                <p14:cNvContentPartPr/>
                <p14:nvPr/>
              </p14:nvContentPartPr>
              <p14:xfrm>
                <a:off x="2572557" y="5338605"/>
                <a:ext cx="68760" cy="1107360"/>
              </p14:xfrm>
            </p:contentPart>
          </mc:Choice>
          <mc:Fallback>
            <p:pic>
              <p:nvPicPr>
                <p:cNvPr id="97" name="Freihand 96">
                  <a:extLst>
                    <a:ext uri="{FF2B5EF4-FFF2-40B4-BE49-F238E27FC236}">
                      <a16:creationId xmlns:a16="http://schemas.microsoft.com/office/drawing/2014/main" id="{BA813D60-9241-4FAA-9AFC-679FAEDC94DB}"/>
                    </a:ext>
                  </a:extLst>
                </p:cNvPr>
                <p:cNvPicPr/>
                <p:nvPr/>
              </p:nvPicPr>
              <p:blipFill>
                <a:blip r:embed="rId159"/>
                <a:stretch>
                  <a:fillRect/>
                </a:stretch>
              </p:blipFill>
              <p:spPr>
                <a:xfrm>
                  <a:off x="2568237" y="5334285"/>
                  <a:ext cx="77400" cy="1116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4338E76E-20E4-42B3-8F79-46198BE8CA21}"/>
                    </a:ext>
                  </a:extLst>
                </p14:cNvPr>
                <p14:cNvContentPartPr/>
                <p14:nvPr/>
              </p14:nvContentPartPr>
              <p14:xfrm>
                <a:off x="2454477" y="6298005"/>
                <a:ext cx="2010600" cy="85680"/>
              </p14:xfrm>
            </p:contentPart>
          </mc:Choice>
          <mc:Fallback>
            <p:pic>
              <p:nvPicPr>
                <p:cNvPr id="98" name="Freihand 97">
                  <a:extLst>
                    <a:ext uri="{FF2B5EF4-FFF2-40B4-BE49-F238E27FC236}">
                      <a16:creationId xmlns:a16="http://schemas.microsoft.com/office/drawing/2014/main" id="{4338E76E-20E4-42B3-8F79-46198BE8CA21}"/>
                    </a:ext>
                  </a:extLst>
                </p:cNvPr>
                <p:cNvPicPr/>
                <p:nvPr/>
              </p:nvPicPr>
              <p:blipFill>
                <a:blip r:embed="rId161"/>
                <a:stretch>
                  <a:fillRect/>
                </a:stretch>
              </p:blipFill>
              <p:spPr>
                <a:xfrm>
                  <a:off x="2450157" y="6293685"/>
                  <a:ext cx="2019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7AE73662-0FAE-41D2-A1B1-226746CB0FBE}"/>
                    </a:ext>
                  </a:extLst>
                </p14:cNvPr>
                <p14:cNvContentPartPr/>
                <p14:nvPr/>
              </p14:nvContentPartPr>
              <p14:xfrm>
                <a:off x="4443117" y="6195045"/>
                <a:ext cx="132840" cy="198360"/>
              </p14:xfrm>
            </p:contentPart>
          </mc:Choice>
          <mc:Fallback>
            <p:pic>
              <p:nvPicPr>
                <p:cNvPr id="99" name="Freihand 98">
                  <a:extLst>
                    <a:ext uri="{FF2B5EF4-FFF2-40B4-BE49-F238E27FC236}">
                      <a16:creationId xmlns:a16="http://schemas.microsoft.com/office/drawing/2014/main" id="{7AE73662-0FAE-41D2-A1B1-226746CB0FBE}"/>
                    </a:ext>
                  </a:extLst>
                </p:cNvPr>
                <p:cNvPicPr/>
                <p:nvPr/>
              </p:nvPicPr>
              <p:blipFill>
                <a:blip r:embed="rId163"/>
                <a:stretch>
                  <a:fillRect/>
                </a:stretch>
              </p:blipFill>
              <p:spPr>
                <a:xfrm>
                  <a:off x="4438797" y="6190725"/>
                  <a:ext cx="141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2A2A3A34-0105-4729-9E69-43B1E5A032E7}"/>
                    </a:ext>
                  </a:extLst>
                </p14:cNvPr>
                <p14:cNvContentPartPr/>
                <p14:nvPr/>
              </p14:nvContentPartPr>
              <p14:xfrm>
                <a:off x="2441157" y="5159325"/>
                <a:ext cx="333360" cy="199800"/>
              </p14:xfrm>
            </p:contentPart>
          </mc:Choice>
          <mc:Fallback>
            <p:pic>
              <p:nvPicPr>
                <p:cNvPr id="100" name="Freihand 99">
                  <a:extLst>
                    <a:ext uri="{FF2B5EF4-FFF2-40B4-BE49-F238E27FC236}">
                      <a16:creationId xmlns:a16="http://schemas.microsoft.com/office/drawing/2014/main" id="{2A2A3A34-0105-4729-9E69-43B1E5A032E7}"/>
                    </a:ext>
                  </a:extLst>
                </p:cNvPr>
                <p:cNvPicPr/>
                <p:nvPr/>
              </p:nvPicPr>
              <p:blipFill>
                <a:blip r:embed="rId165"/>
                <a:stretch>
                  <a:fillRect/>
                </a:stretch>
              </p:blipFill>
              <p:spPr>
                <a:xfrm>
                  <a:off x="2436837" y="5155005"/>
                  <a:ext cx="3420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4D2D00F4-29AA-497B-9BED-0C6576488CAE}"/>
                    </a:ext>
                  </a:extLst>
                </p14:cNvPr>
                <p14:cNvContentPartPr/>
                <p14:nvPr/>
              </p14:nvContentPartPr>
              <p14:xfrm>
                <a:off x="4332237" y="6499605"/>
                <a:ext cx="218520" cy="163080"/>
              </p14:xfrm>
            </p:contentPart>
          </mc:Choice>
          <mc:Fallback>
            <p:pic>
              <p:nvPicPr>
                <p:cNvPr id="102" name="Freihand 101">
                  <a:extLst>
                    <a:ext uri="{FF2B5EF4-FFF2-40B4-BE49-F238E27FC236}">
                      <a16:creationId xmlns:a16="http://schemas.microsoft.com/office/drawing/2014/main" id="{4D2D00F4-29AA-497B-9BED-0C6576488CAE}"/>
                    </a:ext>
                  </a:extLst>
                </p:cNvPr>
                <p:cNvPicPr/>
                <p:nvPr/>
              </p:nvPicPr>
              <p:blipFill>
                <a:blip r:embed="rId167"/>
                <a:stretch>
                  <a:fillRect/>
                </a:stretch>
              </p:blipFill>
              <p:spPr>
                <a:xfrm>
                  <a:off x="4327917" y="6495285"/>
                  <a:ext cx="227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9004FF44-EFB0-4895-8073-C96DE6C84249}"/>
                    </a:ext>
                  </a:extLst>
                </p14:cNvPr>
                <p14:cNvContentPartPr/>
                <p14:nvPr/>
              </p14:nvContentPartPr>
              <p14:xfrm>
                <a:off x="2149557" y="5231685"/>
                <a:ext cx="152640" cy="105120"/>
              </p14:xfrm>
            </p:contentPart>
          </mc:Choice>
          <mc:Fallback>
            <p:pic>
              <p:nvPicPr>
                <p:cNvPr id="103" name="Freihand 102">
                  <a:extLst>
                    <a:ext uri="{FF2B5EF4-FFF2-40B4-BE49-F238E27FC236}">
                      <a16:creationId xmlns:a16="http://schemas.microsoft.com/office/drawing/2014/main" id="{9004FF44-EFB0-4895-8073-C96DE6C84249}"/>
                    </a:ext>
                  </a:extLst>
                </p:cNvPr>
                <p:cNvPicPr/>
                <p:nvPr/>
              </p:nvPicPr>
              <p:blipFill>
                <a:blip r:embed="rId169"/>
                <a:stretch>
                  <a:fillRect/>
                </a:stretch>
              </p:blipFill>
              <p:spPr>
                <a:xfrm>
                  <a:off x="2145237" y="5227365"/>
                  <a:ext cx="161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4DD9E31C-4A41-4EE9-831E-0EEBA159AECA}"/>
                    </a:ext>
                  </a:extLst>
                </p14:cNvPr>
                <p14:cNvContentPartPr/>
                <p14:nvPr/>
              </p14:nvContentPartPr>
              <p14:xfrm>
                <a:off x="2108877" y="5345805"/>
                <a:ext cx="243720" cy="31320"/>
              </p14:xfrm>
            </p:contentPart>
          </mc:Choice>
          <mc:Fallback>
            <p:pic>
              <p:nvPicPr>
                <p:cNvPr id="104" name="Freihand 103">
                  <a:extLst>
                    <a:ext uri="{FF2B5EF4-FFF2-40B4-BE49-F238E27FC236}">
                      <a16:creationId xmlns:a16="http://schemas.microsoft.com/office/drawing/2014/main" id="{4DD9E31C-4A41-4EE9-831E-0EEBA159AECA}"/>
                    </a:ext>
                  </a:extLst>
                </p:cNvPr>
                <p:cNvPicPr/>
                <p:nvPr/>
              </p:nvPicPr>
              <p:blipFill>
                <a:blip r:embed="rId171"/>
                <a:stretch>
                  <a:fillRect/>
                </a:stretch>
              </p:blipFill>
              <p:spPr>
                <a:xfrm>
                  <a:off x="2104557" y="5341485"/>
                  <a:ext cx="252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AA404F92-852E-46A4-AEE9-716E8B764C93}"/>
                    </a:ext>
                  </a:extLst>
                </p14:cNvPr>
                <p14:cNvContentPartPr/>
                <p14:nvPr/>
              </p14:nvContentPartPr>
              <p14:xfrm>
                <a:off x="2208957" y="5409165"/>
                <a:ext cx="144000" cy="221760"/>
              </p14:xfrm>
            </p:contentPart>
          </mc:Choice>
          <mc:Fallback>
            <p:pic>
              <p:nvPicPr>
                <p:cNvPr id="105" name="Freihand 104">
                  <a:extLst>
                    <a:ext uri="{FF2B5EF4-FFF2-40B4-BE49-F238E27FC236}">
                      <a16:creationId xmlns:a16="http://schemas.microsoft.com/office/drawing/2014/main" id="{AA404F92-852E-46A4-AEE9-716E8B764C93}"/>
                    </a:ext>
                  </a:extLst>
                </p:cNvPr>
                <p:cNvPicPr/>
                <p:nvPr/>
              </p:nvPicPr>
              <p:blipFill>
                <a:blip r:embed="rId173"/>
                <a:stretch>
                  <a:fillRect/>
                </a:stretch>
              </p:blipFill>
              <p:spPr>
                <a:xfrm>
                  <a:off x="2204637" y="5404845"/>
                  <a:ext cx="152640" cy="23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08EEA3C7-7D0C-42C4-B84B-2D663BC87644}"/>
                  </a:ext>
                </a:extLst>
              </p14:cNvPr>
              <p14:cNvContentPartPr/>
              <p14:nvPr/>
            </p14:nvContentPartPr>
            <p14:xfrm>
              <a:off x="2987277" y="5170845"/>
              <a:ext cx="842400" cy="884520"/>
            </p14:xfrm>
          </p:contentPart>
        </mc:Choice>
        <mc:Fallback>
          <p:pic>
            <p:nvPicPr>
              <p:cNvPr id="107" name="Freihand 106">
                <a:extLst>
                  <a:ext uri="{FF2B5EF4-FFF2-40B4-BE49-F238E27FC236}">
                    <a16:creationId xmlns:a16="http://schemas.microsoft.com/office/drawing/2014/main" id="{08EEA3C7-7D0C-42C4-B84B-2D663BC87644}"/>
                  </a:ext>
                </a:extLst>
              </p:cNvPr>
              <p:cNvPicPr/>
              <p:nvPr/>
            </p:nvPicPr>
            <p:blipFill>
              <a:blip r:embed="rId175"/>
              <a:stretch>
                <a:fillRect/>
              </a:stretch>
            </p:blipFill>
            <p:spPr>
              <a:xfrm>
                <a:off x="2982957" y="5166525"/>
                <a:ext cx="851040" cy="893160"/>
              </a:xfrm>
              <a:prstGeom prst="rect">
                <a:avLst/>
              </a:prstGeom>
            </p:spPr>
          </p:pic>
        </mc:Fallback>
      </mc:AlternateContent>
      <p:grpSp>
        <p:nvGrpSpPr>
          <p:cNvPr id="119" name="Gruppieren 118">
            <a:extLst>
              <a:ext uri="{FF2B5EF4-FFF2-40B4-BE49-F238E27FC236}">
                <a16:creationId xmlns:a16="http://schemas.microsoft.com/office/drawing/2014/main" id="{DF837A8C-179D-429B-9797-BFEB270D57FE}"/>
              </a:ext>
            </a:extLst>
          </p:cNvPr>
          <p:cNvGrpSpPr/>
          <p:nvPr/>
        </p:nvGrpSpPr>
        <p:grpSpPr>
          <a:xfrm>
            <a:off x="3887637" y="5465685"/>
            <a:ext cx="2152800" cy="473040"/>
            <a:chOff x="3887637" y="5465685"/>
            <a:chExt cx="2152800" cy="473040"/>
          </a:xfrm>
        </p:grpSpPr>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9F42176A-CC6B-432F-901E-23D87E4F27A8}"/>
                    </a:ext>
                  </a:extLst>
                </p14:cNvPr>
                <p14:cNvContentPartPr/>
                <p14:nvPr/>
              </p14:nvContentPartPr>
              <p14:xfrm>
                <a:off x="3902037" y="5840805"/>
                <a:ext cx="188640" cy="64800"/>
              </p14:xfrm>
            </p:contentPart>
          </mc:Choice>
          <mc:Fallback>
            <p:pic>
              <p:nvPicPr>
                <p:cNvPr id="108" name="Freihand 107">
                  <a:extLst>
                    <a:ext uri="{FF2B5EF4-FFF2-40B4-BE49-F238E27FC236}">
                      <a16:creationId xmlns:a16="http://schemas.microsoft.com/office/drawing/2014/main" id="{9F42176A-CC6B-432F-901E-23D87E4F27A8}"/>
                    </a:ext>
                  </a:extLst>
                </p:cNvPr>
                <p:cNvPicPr/>
                <p:nvPr/>
              </p:nvPicPr>
              <p:blipFill>
                <a:blip r:embed="rId177"/>
                <a:stretch>
                  <a:fillRect/>
                </a:stretch>
              </p:blipFill>
              <p:spPr>
                <a:xfrm>
                  <a:off x="3897717" y="5836485"/>
                  <a:ext cx="197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F94FD36B-DDC7-421A-B6E6-F51DA5F9FC9D}"/>
                    </a:ext>
                  </a:extLst>
                </p14:cNvPr>
                <p14:cNvContentPartPr/>
                <p14:nvPr/>
              </p14:nvContentPartPr>
              <p14:xfrm>
                <a:off x="3887637" y="5830725"/>
                <a:ext cx="144720" cy="108000"/>
              </p14:xfrm>
            </p:contentPart>
          </mc:Choice>
          <mc:Fallback>
            <p:pic>
              <p:nvPicPr>
                <p:cNvPr id="109" name="Freihand 108">
                  <a:extLst>
                    <a:ext uri="{FF2B5EF4-FFF2-40B4-BE49-F238E27FC236}">
                      <a16:creationId xmlns:a16="http://schemas.microsoft.com/office/drawing/2014/main" id="{F94FD36B-DDC7-421A-B6E6-F51DA5F9FC9D}"/>
                    </a:ext>
                  </a:extLst>
                </p:cNvPr>
                <p:cNvPicPr/>
                <p:nvPr/>
              </p:nvPicPr>
              <p:blipFill>
                <a:blip r:embed="rId179"/>
                <a:stretch>
                  <a:fillRect/>
                </a:stretch>
              </p:blipFill>
              <p:spPr>
                <a:xfrm>
                  <a:off x="3883317" y="5826405"/>
                  <a:ext cx="153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C3E28E21-D40A-4F96-8B8E-104F12B37BEB}"/>
                    </a:ext>
                  </a:extLst>
                </p14:cNvPr>
                <p14:cNvContentPartPr/>
                <p14:nvPr/>
              </p14:nvContentPartPr>
              <p14:xfrm>
                <a:off x="4248717" y="5747565"/>
                <a:ext cx="122760" cy="157680"/>
              </p14:xfrm>
            </p:contentPart>
          </mc:Choice>
          <mc:Fallback>
            <p:pic>
              <p:nvPicPr>
                <p:cNvPr id="110" name="Freihand 109">
                  <a:extLst>
                    <a:ext uri="{FF2B5EF4-FFF2-40B4-BE49-F238E27FC236}">
                      <a16:creationId xmlns:a16="http://schemas.microsoft.com/office/drawing/2014/main" id="{C3E28E21-D40A-4F96-8B8E-104F12B37BEB}"/>
                    </a:ext>
                  </a:extLst>
                </p:cNvPr>
                <p:cNvPicPr/>
                <p:nvPr/>
              </p:nvPicPr>
              <p:blipFill>
                <a:blip r:embed="rId181"/>
                <a:stretch>
                  <a:fillRect/>
                </a:stretch>
              </p:blipFill>
              <p:spPr>
                <a:xfrm>
                  <a:off x="4244397" y="5743245"/>
                  <a:ext cx="131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088B2DDF-A2E0-4EBA-8722-D74709BAF6B9}"/>
                    </a:ext>
                  </a:extLst>
                </p14:cNvPr>
                <p14:cNvContentPartPr/>
                <p14:nvPr/>
              </p14:nvContentPartPr>
              <p14:xfrm>
                <a:off x="4358157" y="5822085"/>
                <a:ext cx="75240" cy="58680"/>
              </p14:xfrm>
            </p:contentPart>
          </mc:Choice>
          <mc:Fallback>
            <p:pic>
              <p:nvPicPr>
                <p:cNvPr id="111" name="Freihand 110">
                  <a:extLst>
                    <a:ext uri="{FF2B5EF4-FFF2-40B4-BE49-F238E27FC236}">
                      <a16:creationId xmlns:a16="http://schemas.microsoft.com/office/drawing/2014/main" id="{088B2DDF-A2E0-4EBA-8722-D74709BAF6B9}"/>
                    </a:ext>
                  </a:extLst>
                </p:cNvPr>
                <p:cNvPicPr/>
                <p:nvPr/>
              </p:nvPicPr>
              <p:blipFill>
                <a:blip r:embed="rId183"/>
                <a:stretch>
                  <a:fillRect/>
                </a:stretch>
              </p:blipFill>
              <p:spPr>
                <a:xfrm>
                  <a:off x="4353837" y="5817765"/>
                  <a:ext cx="83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C1F0E2F1-69D1-4821-9F0F-23C0C4A8B07D}"/>
                    </a:ext>
                  </a:extLst>
                </p14:cNvPr>
                <p14:cNvContentPartPr/>
                <p14:nvPr/>
              </p14:nvContentPartPr>
              <p14:xfrm>
                <a:off x="4469757" y="5708325"/>
                <a:ext cx="101520" cy="167760"/>
              </p14:xfrm>
            </p:contentPart>
          </mc:Choice>
          <mc:Fallback>
            <p:pic>
              <p:nvPicPr>
                <p:cNvPr id="112" name="Freihand 111">
                  <a:extLst>
                    <a:ext uri="{FF2B5EF4-FFF2-40B4-BE49-F238E27FC236}">
                      <a16:creationId xmlns:a16="http://schemas.microsoft.com/office/drawing/2014/main" id="{C1F0E2F1-69D1-4821-9F0F-23C0C4A8B07D}"/>
                    </a:ext>
                  </a:extLst>
                </p:cNvPr>
                <p:cNvPicPr/>
                <p:nvPr/>
              </p:nvPicPr>
              <p:blipFill>
                <a:blip r:embed="rId185"/>
                <a:stretch>
                  <a:fillRect/>
                </a:stretch>
              </p:blipFill>
              <p:spPr>
                <a:xfrm>
                  <a:off x="4465437" y="5704005"/>
                  <a:ext cx="110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A0D92E68-EB22-4A63-809B-FD0B665FD3CF}"/>
                    </a:ext>
                  </a:extLst>
                </p14:cNvPr>
                <p14:cNvContentPartPr/>
                <p14:nvPr/>
              </p14:nvContentPartPr>
              <p14:xfrm>
                <a:off x="4596837" y="5788245"/>
                <a:ext cx="137880" cy="73800"/>
              </p14:xfrm>
            </p:contentPart>
          </mc:Choice>
          <mc:Fallback>
            <p:pic>
              <p:nvPicPr>
                <p:cNvPr id="113" name="Freihand 112">
                  <a:extLst>
                    <a:ext uri="{FF2B5EF4-FFF2-40B4-BE49-F238E27FC236}">
                      <a16:creationId xmlns:a16="http://schemas.microsoft.com/office/drawing/2014/main" id="{A0D92E68-EB22-4A63-809B-FD0B665FD3CF}"/>
                    </a:ext>
                  </a:extLst>
                </p:cNvPr>
                <p:cNvPicPr/>
                <p:nvPr/>
              </p:nvPicPr>
              <p:blipFill>
                <a:blip r:embed="rId187"/>
                <a:stretch>
                  <a:fillRect/>
                </a:stretch>
              </p:blipFill>
              <p:spPr>
                <a:xfrm>
                  <a:off x="4592517" y="5783925"/>
                  <a:ext cx="146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Freihand 113">
                  <a:extLst>
                    <a:ext uri="{FF2B5EF4-FFF2-40B4-BE49-F238E27FC236}">
                      <a16:creationId xmlns:a16="http://schemas.microsoft.com/office/drawing/2014/main" id="{951D5204-79C4-40EA-BE47-38E885B5685D}"/>
                    </a:ext>
                  </a:extLst>
                </p14:cNvPr>
                <p14:cNvContentPartPr/>
                <p14:nvPr/>
              </p14:nvContentPartPr>
              <p14:xfrm>
                <a:off x="4942797" y="5661165"/>
                <a:ext cx="145440" cy="167400"/>
              </p14:xfrm>
            </p:contentPart>
          </mc:Choice>
          <mc:Fallback>
            <p:pic>
              <p:nvPicPr>
                <p:cNvPr id="114" name="Freihand 113">
                  <a:extLst>
                    <a:ext uri="{FF2B5EF4-FFF2-40B4-BE49-F238E27FC236}">
                      <a16:creationId xmlns:a16="http://schemas.microsoft.com/office/drawing/2014/main" id="{951D5204-79C4-40EA-BE47-38E885B5685D}"/>
                    </a:ext>
                  </a:extLst>
                </p:cNvPr>
                <p:cNvPicPr/>
                <p:nvPr/>
              </p:nvPicPr>
              <p:blipFill>
                <a:blip r:embed="rId189"/>
                <a:stretch>
                  <a:fillRect/>
                </a:stretch>
              </p:blipFill>
              <p:spPr>
                <a:xfrm>
                  <a:off x="4938477" y="5656845"/>
                  <a:ext cx="1540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Freihand 114">
                  <a:extLst>
                    <a:ext uri="{FF2B5EF4-FFF2-40B4-BE49-F238E27FC236}">
                      <a16:creationId xmlns:a16="http://schemas.microsoft.com/office/drawing/2014/main" id="{5365311B-C124-4C19-8DF3-C2B5734A90FA}"/>
                    </a:ext>
                  </a:extLst>
                </p14:cNvPr>
                <p14:cNvContentPartPr/>
                <p14:nvPr/>
              </p14:nvContentPartPr>
              <p14:xfrm>
                <a:off x="5125317" y="5714445"/>
                <a:ext cx="341280" cy="88560"/>
              </p14:xfrm>
            </p:contentPart>
          </mc:Choice>
          <mc:Fallback>
            <p:pic>
              <p:nvPicPr>
                <p:cNvPr id="115" name="Freihand 114">
                  <a:extLst>
                    <a:ext uri="{FF2B5EF4-FFF2-40B4-BE49-F238E27FC236}">
                      <a16:creationId xmlns:a16="http://schemas.microsoft.com/office/drawing/2014/main" id="{5365311B-C124-4C19-8DF3-C2B5734A90FA}"/>
                    </a:ext>
                  </a:extLst>
                </p:cNvPr>
                <p:cNvPicPr/>
                <p:nvPr/>
              </p:nvPicPr>
              <p:blipFill>
                <a:blip r:embed="rId191"/>
                <a:stretch>
                  <a:fillRect/>
                </a:stretch>
              </p:blipFill>
              <p:spPr>
                <a:xfrm>
                  <a:off x="5120997" y="5710125"/>
                  <a:ext cx="349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Freihand 115">
                  <a:extLst>
                    <a:ext uri="{FF2B5EF4-FFF2-40B4-BE49-F238E27FC236}">
                      <a16:creationId xmlns:a16="http://schemas.microsoft.com/office/drawing/2014/main" id="{84783F6E-6229-44EC-B1E9-BE0D4FCB6ECE}"/>
                    </a:ext>
                  </a:extLst>
                </p14:cNvPr>
                <p14:cNvContentPartPr/>
                <p14:nvPr/>
              </p14:nvContentPartPr>
              <p14:xfrm>
                <a:off x="5475237" y="5609325"/>
                <a:ext cx="425520" cy="169920"/>
              </p14:xfrm>
            </p:contentPart>
          </mc:Choice>
          <mc:Fallback>
            <p:pic>
              <p:nvPicPr>
                <p:cNvPr id="116" name="Freihand 115">
                  <a:extLst>
                    <a:ext uri="{FF2B5EF4-FFF2-40B4-BE49-F238E27FC236}">
                      <a16:creationId xmlns:a16="http://schemas.microsoft.com/office/drawing/2014/main" id="{84783F6E-6229-44EC-B1E9-BE0D4FCB6ECE}"/>
                    </a:ext>
                  </a:extLst>
                </p:cNvPr>
                <p:cNvPicPr/>
                <p:nvPr/>
              </p:nvPicPr>
              <p:blipFill>
                <a:blip r:embed="rId193"/>
                <a:stretch>
                  <a:fillRect/>
                </a:stretch>
              </p:blipFill>
              <p:spPr>
                <a:xfrm>
                  <a:off x="5470917" y="5605005"/>
                  <a:ext cx="434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B4475BA0-5953-4A76-A0B2-C15B3F3A9F50}"/>
                    </a:ext>
                  </a:extLst>
                </p14:cNvPr>
                <p14:cNvContentPartPr/>
                <p14:nvPr/>
              </p14:nvContentPartPr>
              <p14:xfrm>
                <a:off x="6024237" y="5465685"/>
                <a:ext cx="11160" cy="136440"/>
              </p14:xfrm>
            </p:contentPart>
          </mc:Choice>
          <mc:Fallback>
            <p:pic>
              <p:nvPicPr>
                <p:cNvPr id="117" name="Freihand 116">
                  <a:extLst>
                    <a:ext uri="{FF2B5EF4-FFF2-40B4-BE49-F238E27FC236}">
                      <a16:creationId xmlns:a16="http://schemas.microsoft.com/office/drawing/2014/main" id="{B4475BA0-5953-4A76-A0B2-C15B3F3A9F50}"/>
                    </a:ext>
                  </a:extLst>
                </p:cNvPr>
                <p:cNvPicPr/>
                <p:nvPr/>
              </p:nvPicPr>
              <p:blipFill>
                <a:blip r:embed="rId195"/>
                <a:stretch>
                  <a:fillRect/>
                </a:stretch>
              </p:blipFill>
              <p:spPr>
                <a:xfrm>
                  <a:off x="6019917" y="5461365"/>
                  <a:ext cx="19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Freihand 117">
                  <a:extLst>
                    <a:ext uri="{FF2B5EF4-FFF2-40B4-BE49-F238E27FC236}">
                      <a16:creationId xmlns:a16="http://schemas.microsoft.com/office/drawing/2014/main" id="{588224C1-E871-4C61-8650-62A7D8BCFE2B}"/>
                    </a:ext>
                  </a:extLst>
                </p14:cNvPr>
                <p14:cNvContentPartPr/>
                <p14:nvPr/>
              </p14:nvContentPartPr>
              <p14:xfrm>
                <a:off x="6029997" y="5710485"/>
                <a:ext cx="10440" cy="34200"/>
              </p14:xfrm>
            </p:contentPart>
          </mc:Choice>
          <mc:Fallback>
            <p:pic>
              <p:nvPicPr>
                <p:cNvPr id="118" name="Freihand 117">
                  <a:extLst>
                    <a:ext uri="{FF2B5EF4-FFF2-40B4-BE49-F238E27FC236}">
                      <a16:creationId xmlns:a16="http://schemas.microsoft.com/office/drawing/2014/main" id="{588224C1-E871-4C61-8650-62A7D8BCFE2B}"/>
                    </a:ext>
                  </a:extLst>
                </p:cNvPr>
                <p:cNvPicPr/>
                <p:nvPr/>
              </p:nvPicPr>
              <p:blipFill>
                <a:blip r:embed="rId197"/>
                <a:stretch>
                  <a:fillRect/>
                </a:stretch>
              </p:blipFill>
              <p:spPr>
                <a:xfrm>
                  <a:off x="6025677" y="5706165"/>
                  <a:ext cx="19080" cy="4284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21739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Profit maximization with respect to L: Labor demand</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576072" cy="369332"/>
          </a:xfrm>
          <a:prstGeom prst="rect">
            <a:avLst/>
          </a:prstGeom>
        </p:spPr>
        <p:txBody>
          <a:bodyPr wrap="none">
            <a:spAutoFit/>
          </a:bodyPr>
          <a:lstStyle/>
          <a:p>
            <a:r>
              <a:rPr lang="de-DE" b="1"/>
              <a:t>Costs; </a:t>
            </a:r>
            <a:r>
              <a:rPr lang="de-DE" b="1" dirty="0"/>
              <a:t>Output</a:t>
            </a:r>
            <a:endParaRPr lang="de-DE" dirty="0"/>
          </a:p>
        </p:txBody>
      </p:sp>
      <p:sp>
        <p:nvSpPr>
          <p:cNvPr id="7" name="Rechteck 6"/>
          <p:cNvSpPr/>
          <p:nvPr/>
        </p:nvSpPr>
        <p:spPr>
          <a:xfrm>
            <a:off x="8523636" y="185544"/>
            <a:ext cx="1965603" cy="369332"/>
          </a:xfrm>
          <a:prstGeom prst="rect">
            <a:avLst/>
          </a:prstGeom>
        </p:spPr>
        <p:txBody>
          <a:bodyPr wrap="none">
            <a:spAutoFit/>
          </a:bodyPr>
          <a:lstStyle/>
          <a:p>
            <a:r>
              <a:rPr lang="de-DE" b="1" dirty="0"/>
              <a:t> </a:t>
            </a:r>
            <a:r>
              <a:rPr lang="el-GR" b="1" dirty="0"/>
              <a:t>ω</a:t>
            </a:r>
            <a:r>
              <a:rPr lang="de-DE" b="1" dirty="0"/>
              <a:t>=w/</a:t>
            </a:r>
            <a:r>
              <a:rPr lang="de-DE" b="1"/>
              <a:t>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695336"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a:t>
            </a:r>
            <a:r>
              <a:rPr lang="de-DE" b="1">
                <a:solidFill>
                  <a:schemeClr val="accent2"/>
                </a:solidFill>
              </a:rPr>
              <a:t>: real Costs</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EB0E1ABD-352F-638B-3988-DBB88C089690}"/>
              </a:ext>
            </a:extLst>
          </p:cNvPr>
          <p:cNvSpPr/>
          <p:nvPr/>
        </p:nvSpPr>
        <p:spPr>
          <a:xfrm>
            <a:off x="4910436" y="728056"/>
            <a:ext cx="1695336"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 real Costs</a:t>
            </a:r>
            <a:endParaRPr lang="de-DE" dirty="0">
              <a:solidFill>
                <a:srgbClr val="FF0000"/>
              </a:solidFill>
            </a:endParaRPr>
          </a:p>
        </p:txBody>
      </p:sp>
      <p:sp>
        <p:nvSpPr>
          <p:cNvPr id="5" name="Textfeld 4">
            <a:extLst>
              <a:ext uri="{FF2B5EF4-FFF2-40B4-BE49-F238E27FC236}">
                <a16:creationId xmlns:a16="http://schemas.microsoft.com/office/drawing/2014/main" id="{7ED450A2-29CE-3F35-53AC-C322F6DB7B2F}"/>
              </a:ext>
            </a:extLst>
          </p:cNvPr>
          <p:cNvSpPr txBox="1"/>
          <p:nvPr/>
        </p:nvSpPr>
        <p:spPr>
          <a:xfrm>
            <a:off x="1120487" y="6252308"/>
            <a:ext cx="3300129" cy="378122"/>
          </a:xfrm>
          <a:prstGeom prst="rect">
            <a:avLst/>
          </a:prstGeom>
          <a:noFill/>
        </p:spPr>
        <p:txBody>
          <a:bodyPr wrap="square">
            <a:spAutoFit/>
          </a:bodyPr>
          <a:lstStyle/>
          <a:p>
            <a:r>
              <a:rPr lang="el-GR"/>
              <a:t>ω</a:t>
            </a:r>
            <a:r>
              <a:rPr lang="de-DE" baseline="-25000"/>
              <a:t>1 </a:t>
            </a:r>
            <a:r>
              <a:rPr lang="de-DE"/>
              <a:t>&lt;</a:t>
            </a:r>
            <a:r>
              <a:rPr lang="el-GR"/>
              <a:t> ω </a:t>
            </a:r>
            <a:r>
              <a:rPr lang="de-DE" baseline="-25000"/>
              <a:t>2</a:t>
            </a:r>
            <a:endParaRPr lang="de-DE"/>
          </a:p>
        </p:txBody>
      </p:sp>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E56ACB24-D47A-472C-BF9E-B3770DA7C389}"/>
                  </a:ext>
                </a:extLst>
              </p14:cNvPr>
              <p14:cNvContentPartPr/>
              <p14:nvPr/>
            </p14:nvContentPartPr>
            <p14:xfrm>
              <a:off x="7932597" y="1567965"/>
              <a:ext cx="1353960" cy="86400"/>
            </p14:xfrm>
          </p:contentPart>
        </mc:Choice>
        <mc:Fallback>
          <p:pic>
            <p:nvPicPr>
              <p:cNvPr id="10" name="Freihand 9">
                <a:extLst>
                  <a:ext uri="{FF2B5EF4-FFF2-40B4-BE49-F238E27FC236}">
                    <a16:creationId xmlns:a16="http://schemas.microsoft.com/office/drawing/2014/main" id="{E56ACB24-D47A-472C-BF9E-B3770DA7C389}"/>
                  </a:ext>
                </a:extLst>
              </p:cNvPr>
              <p:cNvPicPr/>
              <p:nvPr/>
            </p:nvPicPr>
            <p:blipFill>
              <a:blip r:embed="rId7"/>
              <a:stretch>
                <a:fillRect/>
              </a:stretch>
            </p:blipFill>
            <p:spPr>
              <a:xfrm>
                <a:off x="7928277" y="1563645"/>
                <a:ext cx="1362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B501F244-D770-4850-89BB-DEB714375C42}"/>
                  </a:ext>
                </a:extLst>
              </p14:cNvPr>
              <p14:cNvContentPartPr/>
              <p14:nvPr/>
            </p14:nvContentPartPr>
            <p14:xfrm>
              <a:off x="7305477" y="1083765"/>
              <a:ext cx="470160" cy="74520"/>
            </p14:xfrm>
          </p:contentPart>
        </mc:Choice>
        <mc:Fallback>
          <p:pic>
            <p:nvPicPr>
              <p:cNvPr id="11" name="Freihand 10">
                <a:extLst>
                  <a:ext uri="{FF2B5EF4-FFF2-40B4-BE49-F238E27FC236}">
                    <a16:creationId xmlns:a16="http://schemas.microsoft.com/office/drawing/2014/main" id="{B501F244-D770-4850-89BB-DEB714375C42}"/>
                  </a:ext>
                </a:extLst>
              </p:cNvPr>
              <p:cNvPicPr/>
              <p:nvPr/>
            </p:nvPicPr>
            <p:blipFill>
              <a:blip r:embed="rId9"/>
              <a:stretch>
                <a:fillRect/>
              </a:stretch>
            </p:blipFill>
            <p:spPr>
              <a:xfrm>
                <a:off x="7301157" y="1079445"/>
                <a:ext cx="478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5" name="Freihand 44">
                <a:extLst>
                  <a:ext uri="{FF2B5EF4-FFF2-40B4-BE49-F238E27FC236}">
                    <a16:creationId xmlns:a16="http://schemas.microsoft.com/office/drawing/2014/main" id="{2E731E2B-3012-4159-978D-46824905E69A}"/>
                  </a:ext>
                </a:extLst>
              </p14:cNvPr>
              <p14:cNvContentPartPr/>
              <p14:nvPr/>
            </p14:nvContentPartPr>
            <p14:xfrm>
              <a:off x="7274517" y="819165"/>
              <a:ext cx="337680" cy="426600"/>
            </p14:xfrm>
          </p:contentPart>
        </mc:Choice>
        <mc:Fallback>
          <p:pic>
            <p:nvPicPr>
              <p:cNvPr id="45" name="Freihand 44">
                <a:extLst>
                  <a:ext uri="{FF2B5EF4-FFF2-40B4-BE49-F238E27FC236}">
                    <a16:creationId xmlns:a16="http://schemas.microsoft.com/office/drawing/2014/main" id="{2E731E2B-3012-4159-978D-46824905E69A}"/>
                  </a:ext>
                </a:extLst>
              </p:cNvPr>
              <p:cNvPicPr/>
              <p:nvPr/>
            </p:nvPicPr>
            <p:blipFill>
              <a:blip r:embed="rId11"/>
              <a:stretch>
                <a:fillRect/>
              </a:stretch>
            </p:blipFill>
            <p:spPr>
              <a:xfrm>
                <a:off x="7270197" y="814845"/>
                <a:ext cx="34632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4" name="Freihand 63">
                <a:extLst>
                  <a:ext uri="{FF2B5EF4-FFF2-40B4-BE49-F238E27FC236}">
                    <a16:creationId xmlns:a16="http://schemas.microsoft.com/office/drawing/2014/main" id="{13718FFA-F811-41F3-83E4-1E02B5BC928C}"/>
                  </a:ext>
                </a:extLst>
              </p14:cNvPr>
              <p14:cNvContentPartPr/>
              <p14:nvPr/>
            </p14:nvContentPartPr>
            <p14:xfrm>
              <a:off x="7207557" y="1178805"/>
              <a:ext cx="534960" cy="720000"/>
            </p14:xfrm>
          </p:contentPart>
        </mc:Choice>
        <mc:Fallback>
          <p:pic>
            <p:nvPicPr>
              <p:cNvPr id="64" name="Freihand 63">
                <a:extLst>
                  <a:ext uri="{FF2B5EF4-FFF2-40B4-BE49-F238E27FC236}">
                    <a16:creationId xmlns:a16="http://schemas.microsoft.com/office/drawing/2014/main" id="{13718FFA-F811-41F3-83E4-1E02B5BC928C}"/>
                  </a:ext>
                </a:extLst>
              </p:cNvPr>
              <p:cNvPicPr/>
              <p:nvPr/>
            </p:nvPicPr>
            <p:blipFill>
              <a:blip r:embed="rId13"/>
              <a:stretch>
                <a:fillRect/>
              </a:stretch>
            </p:blipFill>
            <p:spPr>
              <a:xfrm>
                <a:off x="7203237" y="1174485"/>
                <a:ext cx="543600" cy="728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5" name="Freihand 64">
                <a:extLst>
                  <a:ext uri="{FF2B5EF4-FFF2-40B4-BE49-F238E27FC236}">
                    <a16:creationId xmlns:a16="http://schemas.microsoft.com/office/drawing/2014/main" id="{C1FA5B94-E225-440F-965E-D20F82CBB702}"/>
                  </a:ext>
                </a:extLst>
              </p14:cNvPr>
              <p14:cNvContentPartPr/>
              <p14:nvPr/>
            </p14:nvContentPartPr>
            <p14:xfrm>
              <a:off x="2139837" y="4041165"/>
              <a:ext cx="798840" cy="539640"/>
            </p14:xfrm>
          </p:contentPart>
        </mc:Choice>
        <mc:Fallback>
          <p:pic>
            <p:nvPicPr>
              <p:cNvPr id="65" name="Freihand 64">
                <a:extLst>
                  <a:ext uri="{FF2B5EF4-FFF2-40B4-BE49-F238E27FC236}">
                    <a16:creationId xmlns:a16="http://schemas.microsoft.com/office/drawing/2014/main" id="{C1FA5B94-E225-440F-965E-D20F82CBB702}"/>
                  </a:ext>
                </a:extLst>
              </p:cNvPr>
              <p:cNvPicPr/>
              <p:nvPr/>
            </p:nvPicPr>
            <p:blipFill>
              <a:blip r:embed="rId15"/>
              <a:stretch>
                <a:fillRect/>
              </a:stretch>
            </p:blipFill>
            <p:spPr>
              <a:xfrm>
                <a:off x="2135517" y="4036845"/>
                <a:ext cx="80748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6" name="Freihand 65">
                <a:extLst>
                  <a:ext uri="{FF2B5EF4-FFF2-40B4-BE49-F238E27FC236}">
                    <a16:creationId xmlns:a16="http://schemas.microsoft.com/office/drawing/2014/main" id="{DA405DE6-D585-4EFB-8B97-C8B0D32E472B}"/>
                  </a:ext>
                </a:extLst>
              </p14:cNvPr>
              <p14:cNvContentPartPr/>
              <p14:nvPr/>
            </p14:nvContentPartPr>
            <p14:xfrm>
              <a:off x="1572477" y="2788005"/>
              <a:ext cx="1365120" cy="835920"/>
            </p14:xfrm>
          </p:contentPart>
        </mc:Choice>
        <mc:Fallback>
          <p:pic>
            <p:nvPicPr>
              <p:cNvPr id="66" name="Freihand 65">
                <a:extLst>
                  <a:ext uri="{FF2B5EF4-FFF2-40B4-BE49-F238E27FC236}">
                    <a16:creationId xmlns:a16="http://schemas.microsoft.com/office/drawing/2014/main" id="{DA405DE6-D585-4EFB-8B97-C8B0D32E472B}"/>
                  </a:ext>
                </a:extLst>
              </p:cNvPr>
              <p:cNvPicPr/>
              <p:nvPr/>
            </p:nvPicPr>
            <p:blipFill>
              <a:blip r:embed="rId17"/>
              <a:stretch>
                <a:fillRect/>
              </a:stretch>
            </p:blipFill>
            <p:spPr>
              <a:xfrm>
                <a:off x="1568157" y="2783685"/>
                <a:ext cx="1373760" cy="844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9" name="Freihand 178">
                <a:extLst>
                  <a:ext uri="{FF2B5EF4-FFF2-40B4-BE49-F238E27FC236}">
                    <a16:creationId xmlns:a16="http://schemas.microsoft.com/office/drawing/2014/main" id="{E282EDA5-09B2-416A-BDEC-27FF53A6BB1F}"/>
                  </a:ext>
                </a:extLst>
              </p14:cNvPr>
              <p14:cNvContentPartPr/>
              <p14:nvPr/>
            </p14:nvContentPartPr>
            <p14:xfrm>
              <a:off x="4245837" y="1408485"/>
              <a:ext cx="414720" cy="305640"/>
            </p14:xfrm>
          </p:contentPart>
        </mc:Choice>
        <mc:Fallback>
          <p:pic>
            <p:nvPicPr>
              <p:cNvPr id="179" name="Freihand 178">
                <a:extLst>
                  <a:ext uri="{FF2B5EF4-FFF2-40B4-BE49-F238E27FC236}">
                    <a16:creationId xmlns:a16="http://schemas.microsoft.com/office/drawing/2014/main" id="{E282EDA5-09B2-416A-BDEC-27FF53A6BB1F}"/>
                  </a:ext>
                </a:extLst>
              </p:cNvPr>
              <p:cNvPicPr/>
              <p:nvPr/>
            </p:nvPicPr>
            <p:blipFill>
              <a:blip r:embed="rId19"/>
              <a:stretch>
                <a:fillRect/>
              </a:stretch>
            </p:blipFill>
            <p:spPr>
              <a:xfrm>
                <a:off x="4241517" y="1404165"/>
                <a:ext cx="4233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1" name="Freihand 230">
                <a:extLst>
                  <a:ext uri="{FF2B5EF4-FFF2-40B4-BE49-F238E27FC236}">
                    <a16:creationId xmlns:a16="http://schemas.microsoft.com/office/drawing/2014/main" id="{EA96F3B4-5533-4E8C-8776-DA4B158E7831}"/>
                  </a:ext>
                </a:extLst>
              </p14:cNvPr>
              <p14:cNvContentPartPr/>
              <p14:nvPr/>
            </p14:nvContentPartPr>
            <p14:xfrm>
              <a:off x="316077" y="752925"/>
              <a:ext cx="7485120" cy="4982400"/>
            </p14:xfrm>
          </p:contentPart>
        </mc:Choice>
        <mc:Fallback>
          <p:pic>
            <p:nvPicPr>
              <p:cNvPr id="231" name="Freihand 230">
                <a:extLst>
                  <a:ext uri="{FF2B5EF4-FFF2-40B4-BE49-F238E27FC236}">
                    <a16:creationId xmlns:a16="http://schemas.microsoft.com/office/drawing/2014/main" id="{EA96F3B4-5533-4E8C-8776-DA4B158E7831}"/>
                  </a:ext>
                </a:extLst>
              </p:cNvPr>
              <p:cNvPicPr/>
              <p:nvPr/>
            </p:nvPicPr>
            <p:blipFill>
              <a:blip r:embed="rId21"/>
              <a:stretch>
                <a:fillRect/>
              </a:stretch>
            </p:blipFill>
            <p:spPr>
              <a:xfrm>
                <a:off x="311757" y="748605"/>
                <a:ext cx="7493760" cy="4991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3" name="Freihand 232">
                <a:extLst>
                  <a:ext uri="{FF2B5EF4-FFF2-40B4-BE49-F238E27FC236}">
                    <a16:creationId xmlns:a16="http://schemas.microsoft.com/office/drawing/2014/main" id="{EB6A0C55-DE02-49BA-A0B4-5E6BA357FACD}"/>
                  </a:ext>
                </a:extLst>
              </p14:cNvPr>
              <p14:cNvContentPartPr/>
              <p14:nvPr/>
            </p14:nvContentPartPr>
            <p14:xfrm>
              <a:off x="2155317" y="4965645"/>
              <a:ext cx="478800" cy="590040"/>
            </p14:xfrm>
          </p:contentPart>
        </mc:Choice>
        <mc:Fallback>
          <p:pic>
            <p:nvPicPr>
              <p:cNvPr id="233" name="Freihand 232">
                <a:extLst>
                  <a:ext uri="{FF2B5EF4-FFF2-40B4-BE49-F238E27FC236}">
                    <a16:creationId xmlns:a16="http://schemas.microsoft.com/office/drawing/2014/main" id="{EB6A0C55-DE02-49BA-A0B4-5E6BA357FACD}"/>
                  </a:ext>
                </a:extLst>
              </p:cNvPr>
              <p:cNvPicPr/>
              <p:nvPr/>
            </p:nvPicPr>
            <p:blipFill>
              <a:blip r:embed="rId23"/>
              <a:stretch>
                <a:fillRect/>
              </a:stretch>
            </p:blipFill>
            <p:spPr>
              <a:xfrm>
                <a:off x="2150997" y="4961325"/>
                <a:ext cx="48744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4" name="Freihand 233">
                <a:extLst>
                  <a:ext uri="{FF2B5EF4-FFF2-40B4-BE49-F238E27FC236}">
                    <a16:creationId xmlns:a16="http://schemas.microsoft.com/office/drawing/2014/main" id="{9BED2C7B-3463-4CF7-BFEF-3EEDE775BE4C}"/>
                  </a:ext>
                </a:extLst>
              </p14:cNvPr>
              <p14:cNvContentPartPr/>
              <p14:nvPr/>
            </p14:nvContentPartPr>
            <p14:xfrm>
              <a:off x="7279917" y="799365"/>
              <a:ext cx="334080" cy="465840"/>
            </p14:xfrm>
          </p:contentPart>
        </mc:Choice>
        <mc:Fallback>
          <p:pic>
            <p:nvPicPr>
              <p:cNvPr id="234" name="Freihand 233">
                <a:extLst>
                  <a:ext uri="{FF2B5EF4-FFF2-40B4-BE49-F238E27FC236}">
                    <a16:creationId xmlns:a16="http://schemas.microsoft.com/office/drawing/2014/main" id="{9BED2C7B-3463-4CF7-BFEF-3EEDE775BE4C}"/>
                  </a:ext>
                </a:extLst>
              </p:cNvPr>
              <p:cNvPicPr/>
              <p:nvPr/>
            </p:nvPicPr>
            <p:blipFill>
              <a:blip r:embed="rId25"/>
              <a:stretch>
                <a:fillRect/>
              </a:stretch>
            </p:blipFill>
            <p:spPr>
              <a:xfrm>
                <a:off x="7275597" y="795045"/>
                <a:ext cx="342720" cy="474480"/>
              </a:xfrm>
              <a:prstGeom prst="rect">
                <a:avLst/>
              </a:prstGeom>
            </p:spPr>
          </p:pic>
        </mc:Fallback>
      </mc:AlternateContent>
      <p:grpSp>
        <p:nvGrpSpPr>
          <p:cNvPr id="250" name="Gruppieren 249">
            <a:extLst>
              <a:ext uri="{FF2B5EF4-FFF2-40B4-BE49-F238E27FC236}">
                <a16:creationId xmlns:a16="http://schemas.microsoft.com/office/drawing/2014/main" id="{84F947C8-CE1C-46CB-B441-13C96AC4FA0E}"/>
              </a:ext>
            </a:extLst>
          </p:cNvPr>
          <p:cNvGrpSpPr/>
          <p:nvPr/>
        </p:nvGrpSpPr>
        <p:grpSpPr>
          <a:xfrm>
            <a:off x="1654917" y="467805"/>
            <a:ext cx="10262520" cy="3894120"/>
            <a:chOff x="1654917" y="467805"/>
            <a:chExt cx="10262520" cy="3894120"/>
          </a:xfrm>
        </p:grpSpPr>
        <mc:AlternateContent xmlns:mc="http://schemas.openxmlformats.org/markup-compatibility/2006">
          <mc:Choice xmlns:p14="http://schemas.microsoft.com/office/powerpoint/2010/main" Requires="p14">
            <p:contentPart p14:bwMode="auto" r:id="rId26">
              <p14:nvContentPartPr>
                <p14:cNvPr id="13" name="Freihand 12">
                  <a:extLst>
                    <a:ext uri="{FF2B5EF4-FFF2-40B4-BE49-F238E27FC236}">
                      <a16:creationId xmlns:a16="http://schemas.microsoft.com/office/drawing/2014/main" id="{FE5F9B47-7C19-491A-90B0-C9BCAC13F589}"/>
                    </a:ext>
                  </a:extLst>
                </p14:cNvPr>
                <p14:cNvContentPartPr/>
                <p14:nvPr/>
              </p14:nvContentPartPr>
              <p14:xfrm>
                <a:off x="9417957" y="1377885"/>
                <a:ext cx="113400" cy="28080"/>
              </p14:xfrm>
            </p:contentPart>
          </mc:Choice>
          <mc:Fallback>
            <p:pic>
              <p:nvPicPr>
                <p:cNvPr id="13" name="Freihand 12">
                  <a:extLst>
                    <a:ext uri="{FF2B5EF4-FFF2-40B4-BE49-F238E27FC236}">
                      <a16:creationId xmlns:a16="http://schemas.microsoft.com/office/drawing/2014/main" id="{FE5F9B47-7C19-491A-90B0-C9BCAC13F589}"/>
                    </a:ext>
                  </a:extLst>
                </p:cNvPr>
                <p:cNvPicPr/>
                <p:nvPr/>
              </p:nvPicPr>
              <p:blipFill>
                <a:blip r:embed="rId27"/>
                <a:stretch>
                  <a:fillRect/>
                </a:stretch>
              </p:blipFill>
              <p:spPr>
                <a:xfrm>
                  <a:off x="9413637" y="1373565"/>
                  <a:ext cx="122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Freihand 13">
                  <a:extLst>
                    <a:ext uri="{FF2B5EF4-FFF2-40B4-BE49-F238E27FC236}">
                      <a16:creationId xmlns:a16="http://schemas.microsoft.com/office/drawing/2014/main" id="{877174A7-AD33-48E3-B6C6-8EC23050C29C}"/>
                    </a:ext>
                  </a:extLst>
                </p14:cNvPr>
                <p14:cNvContentPartPr/>
                <p14:nvPr/>
              </p14:nvContentPartPr>
              <p14:xfrm>
                <a:off x="9521997" y="1309485"/>
                <a:ext cx="132840" cy="164160"/>
              </p14:xfrm>
            </p:contentPart>
          </mc:Choice>
          <mc:Fallback>
            <p:pic>
              <p:nvPicPr>
                <p:cNvPr id="14" name="Freihand 13">
                  <a:extLst>
                    <a:ext uri="{FF2B5EF4-FFF2-40B4-BE49-F238E27FC236}">
                      <a16:creationId xmlns:a16="http://schemas.microsoft.com/office/drawing/2014/main" id="{877174A7-AD33-48E3-B6C6-8EC23050C29C}"/>
                    </a:ext>
                  </a:extLst>
                </p:cNvPr>
                <p:cNvPicPr/>
                <p:nvPr/>
              </p:nvPicPr>
              <p:blipFill>
                <a:blip r:embed="rId29"/>
                <a:stretch>
                  <a:fillRect/>
                </a:stretch>
              </p:blipFill>
              <p:spPr>
                <a:xfrm>
                  <a:off x="9517677" y="1305165"/>
                  <a:ext cx="141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C91637F8-901D-40BA-82C6-FDD8C141B0AC}"/>
                    </a:ext>
                  </a:extLst>
                </p14:cNvPr>
                <p14:cNvContentPartPr/>
                <p14:nvPr/>
              </p14:nvContentPartPr>
              <p14:xfrm>
                <a:off x="9840237" y="1271325"/>
                <a:ext cx="263520" cy="317160"/>
              </p14:xfrm>
            </p:contentPart>
          </mc:Choice>
          <mc:Fallback>
            <p:pic>
              <p:nvPicPr>
                <p:cNvPr id="17" name="Freihand 16">
                  <a:extLst>
                    <a:ext uri="{FF2B5EF4-FFF2-40B4-BE49-F238E27FC236}">
                      <a16:creationId xmlns:a16="http://schemas.microsoft.com/office/drawing/2014/main" id="{C91637F8-901D-40BA-82C6-FDD8C141B0AC}"/>
                    </a:ext>
                  </a:extLst>
                </p:cNvPr>
                <p:cNvPicPr/>
                <p:nvPr/>
              </p:nvPicPr>
              <p:blipFill>
                <a:blip r:embed="rId31"/>
                <a:stretch>
                  <a:fillRect/>
                </a:stretch>
              </p:blipFill>
              <p:spPr>
                <a:xfrm>
                  <a:off x="9835917" y="1267005"/>
                  <a:ext cx="2721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E28CC4A8-0E8E-4AA4-9419-1C15B47AC474}"/>
                    </a:ext>
                  </a:extLst>
                </p14:cNvPr>
                <p14:cNvContentPartPr/>
                <p14:nvPr/>
              </p14:nvContentPartPr>
              <p14:xfrm>
                <a:off x="10096917" y="1306605"/>
                <a:ext cx="71640" cy="86040"/>
              </p14:xfrm>
            </p:contentPart>
          </mc:Choice>
          <mc:Fallback>
            <p:pic>
              <p:nvPicPr>
                <p:cNvPr id="18" name="Freihand 17">
                  <a:extLst>
                    <a:ext uri="{FF2B5EF4-FFF2-40B4-BE49-F238E27FC236}">
                      <a16:creationId xmlns:a16="http://schemas.microsoft.com/office/drawing/2014/main" id="{E28CC4A8-0E8E-4AA4-9419-1C15B47AC474}"/>
                    </a:ext>
                  </a:extLst>
                </p:cNvPr>
                <p:cNvPicPr/>
                <p:nvPr/>
              </p:nvPicPr>
              <p:blipFill>
                <a:blip r:embed="rId33"/>
                <a:stretch>
                  <a:fillRect/>
                </a:stretch>
              </p:blipFill>
              <p:spPr>
                <a:xfrm>
                  <a:off x="10092597" y="1302285"/>
                  <a:ext cx="80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2B712461-A7A4-479D-BFC3-B948CDC75FC6}"/>
                    </a:ext>
                  </a:extLst>
                </p14:cNvPr>
                <p14:cNvContentPartPr/>
                <p14:nvPr/>
              </p14:nvContentPartPr>
              <p14:xfrm>
                <a:off x="10182237" y="1228125"/>
                <a:ext cx="269280" cy="163440"/>
              </p14:xfrm>
            </p:contentPart>
          </mc:Choice>
          <mc:Fallback>
            <p:pic>
              <p:nvPicPr>
                <p:cNvPr id="19" name="Freihand 18">
                  <a:extLst>
                    <a:ext uri="{FF2B5EF4-FFF2-40B4-BE49-F238E27FC236}">
                      <a16:creationId xmlns:a16="http://schemas.microsoft.com/office/drawing/2014/main" id="{2B712461-A7A4-479D-BFC3-B948CDC75FC6}"/>
                    </a:ext>
                  </a:extLst>
                </p:cNvPr>
                <p:cNvPicPr/>
                <p:nvPr/>
              </p:nvPicPr>
              <p:blipFill>
                <a:blip r:embed="rId35"/>
                <a:stretch>
                  <a:fillRect/>
                </a:stretch>
              </p:blipFill>
              <p:spPr>
                <a:xfrm>
                  <a:off x="10177917" y="1223805"/>
                  <a:ext cx="277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27E0B3E9-93A9-4628-8B1C-4158AF3759DB}"/>
                    </a:ext>
                  </a:extLst>
                </p14:cNvPr>
                <p14:cNvContentPartPr/>
                <p14:nvPr/>
              </p14:nvContentPartPr>
              <p14:xfrm>
                <a:off x="10470597" y="1306605"/>
                <a:ext cx="119880" cy="83160"/>
              </p14:xfrm>
            </p:contentPart>
          </mc:Choice>
          <mc:Fallback>
            <p:pic>
              <p:nvPicPr>
                <p:cNvPr id="20" name="Freihand 19">
                  <a:extLst>
                    <a:ext uri="{FF2B5EF4-FFF2-40B4-BE49-F238E27FC236}">
                      <a16:creationId xmlns:a16="http://schemas.microsoft.com/office/drawing/2014/main" id="{27E0B3E9-93A9-4628-8B1C-4158AF3759DB}"/>
                    </a:ext>
                  </a:extLst>
                </p:cNvPr>
                <p:cNvPicPr/>
                <p:nvPr/>
              </p:nvPicPr>
              <p:blipFill>
                <a:blip r:embed="rId37"/>
                <a:stretch>
                  <a:fillRect/>
                </a:stretch>
              </p:blipFill>
              <p:spPr>
                <a:xfrm>
                  <a:off x="10466277" y="1302285"/>
                  <a:ext cx="128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60FD93CC-60E7-4FEB-84CF-6E7BE4FF8D69}"/>
                    </a:ext>
                  </a:extLst>
                </p14:cNvPr>
                <p14:cNvContentPartPr/>
                <p14:nvPr/>
              </p14:nvContentPartPr>
              <p14:xfrm>
                <a:off x="10613157" y="1191765"/>
                <a:ext cx="142200" cy="214920"/>
              </p14:xfrm>
            </p:contentPart>
          </mc:Choice>
          <mc:Fallback>
            <p:pic>
              <p:nvPicPr>
                <p:cNvPr id="21" name="Freihand 20">
                  <a:extLst>
                    <a:ext uri="{FF2B5EF4-FFF2-40B4-BE49-F238E27FC236}">
                      <a16:creationId xmlns:a16="http://schemas.microsoft.com/office/drawing/2014/main" id="{60FD93CC-60E7-4FEB-84CF-6E7BE4FF8D69}"/>
                    </a:ext>
                  </a:extLst>
                </p:cNvPr>
                <p:cNvPicPr/>
                <p:nvPr/>
              </p:nvPicPr>
              <p:blipFill>
                <a:blip r:embed="rId39"/>
                <a:stretch>
                  <a:fillRect/>
                </a:stretch>
              </p:blipFill>
              <p:spPr>
                <a:xfrm>
                  <a:off x="10608837" y="1187445"/>
                  <a:ext cx="150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1CA82CD0-3F4F-4818-86E2-A0AA1C790977}"/>
                    </a:ext>
                  </a:extLst>
                </p14:cNvPr>
                <p14:cNvContentPartPr/>
                <p14:nvPr/>
              </p14:nvContentPartPr>
              <p14:xfrm>
                <a:off x="10756437" y="1233165"/>
                <a:ext cx="16560" cy="69840"/>
              </p14:xfrm>
            </p:contentPart>
          </mc:Choice>
          <mc:Fallback>
            <p:pic>
              <p:nvPicPr>
                <p:cNvPr id="22" name="Freihand 21">
                  <a:extLst>
                    <a:ext uri="{FF2B5EF4-FFF2-40B4-BE49-F238E27FC236}">
                      <a16:creationId xmlns:a16="http://schemas.microsoft.com/office/drawing/2014/main" id="{1CA82CD0-3F4F-4818-86E2-A0AA1C790977}"/>
                    </a:ext>
                  </a:extLst>
                </p:cNvPr>
                <p:cNvPicPr/>
                <p:nvPr/>
              </p:nvPicPr>
              <p:blipFill>
                <a:blip r:embed="rId41"/>
                <a:stretch>
                  <a:fillRect/>
                </a:stretch>
              </p:blipFill>
              <p:spPr>
                <a:xfrm>
                  <a:off x="10752117" y="1228845"/>
                  <a:ext cx="25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5F81AD1A-1BDD-4E96-BACA-5355A0CE3225}"/>
                    </a:ext>
                  </a:extLst>
                </p14:cNvPr>
                <p14:cNvContentPartPr/>
                <p14:nvPr/>
              </p14:nvContentPartPr>
              <p14:xfrm>
                <a:off x="10806837" y="1324965"/>
                <a:ext cx="153720" cy="53640"/>
              </p14:xfrm>
            </p:contentPart>
          </mc:Choice>
          <mc:Fallback>
            <p:pic>
              <p:nvPicPr>
                <p:cNvPr id="25" name="Freihand 24">
                  <a:extLst>
                    <a:ext uri="{FF2B5EF4-FFF2-40B4-BE49-F238E27FC236}">
                      <a16:creationId xmlns:a16="http://schemas.microsoft.com/office/drawing/2014/main" id="{5F81AD1A-1BDD-4E96-BACA-5355A0CE3225}"/>
                    </a:ext>
                  </a:extLst>
                </p:cNvPr>
                <p:cNvPicPr/>
                <p:nvPr/>
              </p:nvPicPr>
              <p:blipFill>
                <a:blip r:embed="rId43"/>
                <a:stretch>
                  <a:fillRect/>
                </a:stretch>
              </p:blipFill>
              <p:spPr>
                <a:xfrm>
                  <a:off x="10802517" y="1320645"/>
                  <a:ext cx="162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320069BD-A9B3-4A16-9F99-1BF7EAE7DA98}"/>
                    </a:ext>
                  </a:extLst>
                </p14:cNvPr>
                <p14:cNvContentPartPr/>
                <p14:nvPr/>
              </p14:nvContentPartPr>
              <p14:xfrm>
                <a:off x="11119317" y="1173765"/>
                <a:ext cx="222480" cy="284400"/>
              </p14:xfrm>
            </p:contentPart>
          </mc:Choice>
          <mc:Fallback>
            <p:pic>
              <p:nvPicPr>
                <p:cNvPr id="26" name="Freihand 25">
                  <a:extLst>
                    <a:ext uri="{FF2B5EF4-FFF2-40B4-BE49-F238E27FC236}">
                      <a16:creationId xmlns:a16="http://schemas.microsoft.com/office/drawing/2014/main" id="{320069BD-A9B3-4A16-9F99-1BF7EAE7DA98}"/>
                    </a:ext>
                  </a:extLst>
                </p:cNvPr>
                <p:cNvPicPr/>
                <p:nvPr/>
              </p:nvPicPr>
              <p:blipFill>
                <a:blip r:embed="rId45"/>
                <a:stretch>
                  <a:fillRect/>
                </a:stretch>
              </p:blipFill>
              <p:spPr>
                <a:xfrm>
                  <a:off x="11114997" y="1169445"/>
                  <a:ext cx="2311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821C42E5-F73D-4F97-822B-725EE5186846}"/>
                    </a:ext>
                  </a:extLst>
                </p14:cNvPr>
                <p14:cNvContentPartPr/>
                <p14:nvPr/>
              </p14:nvContentPartPr>
              <p14:xfrm>
                <a:off x="11360877" y="1285365"/>
                <a:ext cx="70920" cy="61920"/>
              </p14:xfrm>
            </p:contentPart>
          </mc:Choice>
          <mc:Fallback>
            <p:pic>
              <p:nvPicPr>
                <p:cNvPr id="28" name="Freihand 27">
                  <a:extLst>
                    <a:ext uri="{FF2B5EF4-FFF2-40B4-BE49-F238E27FC236}">
                      <a16:creationId xmlns:a16="http://schemas.microsoft.com/office/drawing/2014/main" id="{821C42E5-F73D-4F97-822B-725EE5186846}"/>
                    </a:ext>
                  </a:extLst>
                </p:cNvPr>
                <p:cNvPicPr/>
                <p:nvPr/>
              </p:nvPicPr>
              <p:blipFill>
                <a:blip r:embed="rId47"/>
                <a:stretch>
                  <a:fillRect/>
                </a:stretch>
              </p:blipFill>
              <p:spPr>
                <a:xfrm>
                  <a:off x="11356557" y="1281045"/>
                  <a:ext cx="79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D8D5DA04-670D-4BD0-A394-A782AD760051}"/>
                    </a:ext>
                  </a:extLst>
                </p14:cNvPr>
                <p14:cNvContentPartPr/>
                <p14:nvPr/>
              </p14:nvContentPartPr>
              <p14:xfrm>
                <a:off x="11485797" y="1157205"/>
                <a:ext cx="159120" cy="202680"/>
              </p14:xfrm>
            </p:contentPart>
          </mc:Choice>
          <mc:Fallback>
            <p:pic>
              <p:nvPicPr>
                <p:cNvPr id="30" name="Freihand 29">
                  <a:extLst>
                    <a:ext uri="{FF2B5EF4-FFF2-40B4-BE49-F238E27FC236}">
                      <a16:creationId xmlns:a16="http://schemas.microsoft.com/office/drawing/2014/main" id="{D8D5DA04-670D-4BD0-A394-A782AD760051}"/>
                    </a:ext>
                  </a:extLst>
                </p:cNvPr>
                <p:cNvPicPr/>
                <p:nvPr/>
              </p:nvPicPr>
              <p:blipFill>
                <a:blip r:embed="rId49"/>
                <a:stretch>
                  <a:fillRect/>
                </a:stretch>
              </p:blipFill>
              <p:spPr>
                <a:xfrm>
                  <a:off x="11481477" y="1152885"/>
                  <a:ext cx="1677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86F4B758-8027-4319-8C62-F544DBF72A3D}"/>
                    </a:ext>
                  </a:extLst>
                </p14:cNvPr>
                <p14:cNvContentPartPr/>
                <p14:nvPr/>
              </p14:nvContentPartPr>
              <p14:xfrm>
                <a:off x="11633757" y="1203645"/>
                <a:ext cx="8280" cy="52200"/>
              </p14:xfrm>
            </p:contentPart>
          </mc:Choice>
          <mc:Fallback>
            <p:pic>
              <p:nvPicPr>
                <p:cNvPr id="33" name="Freihand 32">
                  <a:extLst>
                    <a:ext uri="{FF2B5EF4-FFF2-40B4-BE49-F238E27FC236}">
                      <a16:creationId xmlns:a16="http://schemas.microsoft.com/office/drawing/2014/main" id="{86F4B758-8027-4319-8C62-F544DBF72A3D}"/>
                    </a:ext>
                  </a:extLst>
                </p:cNvPr>
                <p:cNvPicPr/>
                <p:nvPr/>
              </p:nvPicPr>
              <p:blipFill>
                <a:blip r:embed="rId51"/>
                <a:stretch>
                  <a:fillRect/>
                </a:stretch>
              </p:blipFill>
              <p:spPr>
                <a:xfrm>
                  <a:off x="11629437" y="1199325"/>
                  <a:ext cx="16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3989B8F7-9855-41F6-AEAC-F6FE4BEAB867}"/>
                    </a:ext>
                  </a:extLst>
                </p14:cNvPr>
                <p14:cNvContentPartPr/>
                <p14:nvPr/>
              </p14:nvContentPartPr>
              <p14:xfrm>
                <a:off x="11681637" y="1292925"/>
                <a:ext cx="121320" cy="70200"/>
              </p14:xfrm>
            </p:contentPart>
          </mc:Choice>
          <mc:Fallback>
            <p:pic>
              <p:nvPicPr>
                <p:cNvPr id="36" name="Freihand 35">
                  <a:extLst>
                    <a:ext uri="{FF2B5EF4-FFF2-40B4-BE49-F238E27FC236}">
                      <a16:creationId xmlns:a16="http://schemas.microsoft.com/office/drawing/2014/main" id="{3989B8F7-9855-41F6-AEAC-F6FE4BEAB867}"/>
                    </a:ext>
                  </a:extLst>
                </p:cNvPr>
                <p:cNvPicPr/>
                <p:nvPr/>
              </p:nvPicPr>
              <p:blipFill>
                <a:blip r:embed="rId53"/>
                <a:stretch>
                  <a:fillRect/>
                </a:stretch>
              </p:blipFill>
              <p:spPr>
                <a:xfrm>
                  <a:off x="11677317" y="1288605"/>
                  <a:ext cx="129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 name="Freihand 46">
                  <a:extLst>
                    <a:ext uri="{FF2B5EF4-FFF2-40B4-BE49-F238E27FC236}">
                      <a16:creationId xmlns:a16="http://schemas.microsoft.com/office/drawing/2014/main" id="{865249B1-F36E-487D-B587-D14E2FDD91B2}"/>
                    </a:ext>
                  </a:extLst>
                </p14:cNvPr>
                <p14:cNvContentPartPr/>
                <p14:nvPr/>
              </p14:nvContentPartPr>
              <p14:xfrm>
                <a:off x="8205477" y="518205"/>
                <a:ext cx="206280" cy="158040"/>
              </p14:xfrm>
            </p:contentPart>
          </mc:Choice>
          <mc:Fallback>
            <p:pic>
              <p:nvPicPr>
                <p:cNvPr id="47" name="Freihand 46">
                  <a:extLst>
                    <a:ext uri="{FF2B5EF4-FFF2-40B4-BE49-F238E27FC236}">
                      <a16:creationId xmlns:a16="http://schemas.microsoft.com/office/drawing/2014/main" id="{865249B1-F36E-487D-B587-D14E2FDD91B2}"/>
                    </a:ext>
                  </a:extLst>
                </p:cNvPr>
                <p:cNvPicPr/>
                <p:nvPr/>
              </p:nvPicPr>
              <p:blipFill>
                <a:blip r:embed="rId55"/>
                <a:stretch>
                  <a:fillRect/>
                </a:stretch>
              </p:blipFill>
              <p:spPr>
                <a:xfrm>
                  <a:off x="8201157" y="513885"/>
                  <a:ext cx="214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8" name="Freihand 47">
                  <a:extLst>
                    <a:ext uri="{FF2B5EF4-FFF2-40B4-BE49-F238E27FC236}">
                      <a16:creationId xmlns:a16="http://schemas.microsoft.com/office/drawing/2014/main" id="{14871892-1C96-4924-8686-B09DAAAA143D}"/>
                    </a:ext>
                  </a:extLst>
                </p14:cNvPr>
                <p14:cNvContentPartPr/>
                <p14:nvPr/>
              </p14:nvContentPartPr>
              <p14:xfrm>
                <a:off x="8405637" y="522885"/>
                <a:ext cx="1440" cy="20520"/>
              </p14:xfrm>
            </p:contentPart>
          </mc:Choice>
          <mc:Fallback>
            <p:pic>
              <p:nvPicPr>
                <p:cNvPr id="48" name="Freihand 47">
                  <a:extLst>
                    <a:ext uri="{FF2B5EF4-FFF2-40B4-BE49-F238E27FC236}">
                      <a16:creationId xmlns:a16="http://schemas.microsoft.com/office/drawing/2014/main" id="{14871892-1C96-4924-8686-B09DAAAA143D}"/>
                    </a:ext>
                  </a:extLst>
                </p:cNvPr>
                <p:cNvPicPr/>
                <p:nvPr/>
              </p:nvPicPr>
              <p:blipFill>
                <a:blip r:embed="rId57"/>
                <a:stretch>
                  <a:fillRect/>
                </a:stretch>
              </p:blipFill>
              <p:spPr>
                <a:xfrm>
                  <a:off x="8401317" y="518565"/>
                  <a:ext cx="10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Freihand 48">
                  <a:extLst>
                    <a:ext uri="{FF2B5EF4-FFF2-40B4-BE49-F238E27FC236}">
                      <a16:creationId xmlns:a16="http://schemas.microsoft.com/office/drawing/2014/main" id="{2BC92BE4-E5C0-4474-9B5A-99D77F0F0914}"/>
                    </a:ext>
                  </a:extLst>
                </p14:cNvPr>
                <p14:cNvContentPartPr/>
                <p14:nvPr/>
              </p14:nvContentPartPr>
              <p14:xfrm>
                <a:off x="8513997" y="587325"/>
                <a:ext cx="88920" cy="92520"/>
              </p14:xfrm>
            </p:contentPart>
          </mc:Choice>
          <mc:Fallback>
            <p:pic>
              <p:nvPicPr>
                <p:cNvPr id="49" name="Freihand 48">
                  <a:extLst>
                    <a:ext uri="{FF2B5EF4-FFF2-40B4-BE49-F238E27FC236}">
                      <a16:creationId xmlns:a16="http://schemas.microsoft.com/office/drawing/2014/main" id="{2BC92BE4-E5C0-4474-9B5A-99D77F0F0914}"/>
                    </a:ext>
                  </a:extLst>
                </p:cNvPr>
                <p:cNvPicPr/>
                <p:nvPr/>
              </p:nvPicPr>
              <p:blipFill>
                <a:blip r:embed="rId59"/>
                <a:stretch>
                  <a:fillRect/>
                </a:stretch>
              </p:blipFill>
              <p:spPr>
                <a:xfrm>
                  <a:off x="8509677" y="583005"/>
                  <a:ext cx="97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Freihand 49">
                  <a:extLst>
                    <a:ext uri="{FF2B5EF4-FFF2-40B4-BE49-F238E27FC236}">
                      <a16:creationId xmlns:a16="http://schemas.microsoft.com/office/drawing/2014/main" id="{11E3E6F5-1138-4E6B-9810-973ADA9E8A50}"/>
                    </a:ext>
                  </a:extLst>
                </p14:cNvPr>
                <p14:cNvContentPartPr/>
                <p14:nvPr/>
              </p14:nvContentPartPr>
              <p14:xfrm>
                <a:off x="8605797" y="586245"/>
                <a:ext cx="173520" cy="90720"/>
              </p14:xfrm>
            </p:contentPart>
          </mc:Choice>
          <mc:Fallback>
            <p:pic>
              <p:nvPicPr>
                <p:cNvPr id="50" name="Freihand 49">
                  <a:extLst>
                    <a:ext uri="{FF2B5EF4-FFF2-40B4-BE49-F238E27FC236}">
                      <a16:creationId xmlns:a16="http://schemas.microsoft.com/office/drawing/2014/main" id="{11E3E6F5-1138-4E6B-9810-973ADA9E8A50}"/>
                    </a:ext>
                  </a:extLst>
                </p:cNvPr>
                <p:cNvPicPr/>
                <p:nvPr/>
              </p:nvPicPr>
              <p:blipFill>
                <a:blip r:embed="rId61"/>
                <a:stretch>
                  <a:fillRect/>
                </a:stretch>
              </p:blipFill>
              <p:spPr>
                <a:xfrm>
                  <a:off x="8601477" y="581925"/>
                  <a:ext cx="182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Freihand 50">
                  <a:extLst>
                    <a:ext uri="{FF2B5EF4-FFF2-40B4-BE49-F238E27FC236}">
                      <a16:creationId xmlns:a16="http://schemas.microsoft.com/office/drawing/2014/main" id="{AFD76440-6382-4A38-9894-2F88E82F5556}"/>
                    </a:ext>
                  </a:extLst>
                </p14:cNvPr>
                <p14:cNvContentPartPr/>
                <p14:nvPr/>
              </p14:nvContentPartPr>
              <p14:xfrm>
                <a:off x="8918997" y="552045"/>
                <a:ext cx="245880" cy="152640"/>
              </p14:xfrm>
            </p:contentPart>
          </mc:Choice>
          <mc:Fallback>
            <p:pic>
              <p:nvPicPr>
                <p:cNvPr id="51" name="Freihand 50">
                  <a:extLst>
                    <a:ext uri="{FF2B5EF4-FFF2-40B4-BE49-F238E27FC236}">
                      <a16:creationId xmlns:a16="http://schemas.microsoft.com/office/drawing/2014/main" id="{AFD76440-6382-4A38-9894-2F88E82F5556}"/>
                    </a:ext>
                  </a:extLst>
                </p:cNvPr>
                <p:cNvPicPr/>
                <p:nvPr/>
              </p:nvPicPr>
              <p:blipFill>
                <a:blip r:embed="rId63"/>
                <a:stretch>
                  <a:fillRect/>
                </a:stretch>
              </p:blipFill>
              <p:spPr>
                <a:xfrm>
                  <a:off x="8914677" y="547725"/>
                  <a:ext cx="254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Freihand 51">
                  <a:extLst>
                    <a:ext uri="{FF2B5EF4-FFF2-40B4-BE49-F238E27FC236}">
                      <a16:creationId xmlns:a16="http://schemas.microsoft.com/office/drawing/2014/main" id="{C37D3065-C1A3-4257-9E25-2D3DC5925BCA}"/>
                    </a:ext>
                  </a:extLst>
                </p14:cNvPr>
                <p14:cNvContentPartPr/>
                <p14:nvPr/>
              </p14:nvContentPartPr>
              <p14:xfrm>
                <a:off x="9146517" y="574725"/>
                <a:ext cx="30240" cy="34200"/>
              </p14:xfrm>
            </p:contentPart>
          </mc:Choice>
          <mc:Fallback>
            <p:pic>
              <p:nvPicPr>
                <p:cNvPr id="52" name="Freihand 51">
                  <a:extLst>
                    <a:ext uri="{FF2B5EF4-FFF2-40B4-BE49-F238E27FC236}">
                      <a16:creationId xmlns:a16="http://schemas.microsoft.com/office/drawing/2014/main" id="{C37D3065-C1A3-4257-9E25-2D3DC5925BCA}"/>
                    </a:ext>
                  </a:extLst>
                </p:cNvPr>
                <p:cNvPicPr/>
                <p:nvPr/>
              </p:nvPicPr>
              <p:blipFill>
                <a:blip r:embed="rId65"/>
                <a:stretch>
                  <a:fillRect/>
                </a:stretch>
              </p:blipFill>
              <p:spPr>
                <a:xfrm>
                  <a:off x="9142197" y="570405"/>
                  <a:ext cx="38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Freihand 52">
                  <a:extLst>
                    <a:ext uri="{FF2B5EF4-FFF2-40B4-BE49-F238E27FC236}">
                      <a16:creationId xmlns:a16="http://schemas.microsoft.com/office/drawing/2014/main" id="{1115845A-32EE-4B1F-A3BA-BFA7361213AF}"/>
                    </a:ext>
                  </a:extLst>
                </p14:cNvPr>
                <p14:cNvContentPartPr/>
                <p14:nvPr/>
              </p14:nvContentPartPr>
              <p14:xfrm>
                <a:off x="9228597" y="607485"/>
                <a:ext cx="128520" cy="84960"/>
              </p14:xfrm>
            </p:contentPart>
          </mc:Choice>
          <mc:Fallback>
            <p:pic>
              <p:nvPicPr>
                <p:cNvPr id="53" name="Freihand 52">
                  <a:extLst>
                    <a:ext uri="{FF2B5EF4-FFF2-40B4-BE49-F238E27FC236}">
                      <a16:creationId xmlns:a16="http://schemas.microsoft.com/office/drawing/2014/main" id="{1115845A-32EE-4B1F-A3BA-BFA7361213AF}"/>
                    </a:ext>
                  </a:extLst>
                </p:cNvPr>
                <p:cNvPicPr/>
                <p:nvPr/>
              </p:nvPicPr>
              <p:blipFill>
                <a:blip r:embed="rId67"/>
                <a:stretch>
                  <a:fillRect/>
                </a:stretch>
              </p:blipFill>
              <p:spPr>
                <a:xfrm>
                  <a:off x="9224277" y="603165"/>
                  <a:ext cx="137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 name="Freihand 53">
                  <a:extLst>
                    <a:ext uri="{FF2B5EF4-FFF2-40B4-BE49-F238E27FC236}">
                      <a16:creationId xmlns:a16="http://schemas.microsoft.com/office/drawing/2014/main" id="{3DAFFE91-83E2-4829-A7B0-F315EA3075BE}"/>
                    </a:ext>
                  </a:extLst>
                </p14:cNvPr>
                <p14:cNvContentPartPr/>
                <p14:nvPr/>
              </p14:nvContentPartPr>
              <p14:xfrm>
                <a:off x="9501117" y="554565"/>
                <a:ext cx="175680" cy="162360"/>
              </p14:xfrm>
            </p:contentPart>
          </mc:Choice>
          <mc:Fallback>
            <p:pic>
              <p:nvPicPr>
                <p:cNvPr id="54" name="Freihand 53">
                  <a:extLst>
                    <a:ext uri="{FF2B5EF4-FFF2-40B4-BE49-F238E27FC236}">
                      <a16:creationId xmlns:a16="http://schemas.microsoft.com/office/drawing/2014/main" id="{3DAFFE91-83E2-4829-A7B0-F315EA3075BE}"/>
                    </a:ext>
                  </a:extLst>
                </p:cNvPr>
                <p:cNvPicPr/>
                <p:nvPr/>
              </p:nvPicPr>
              <p:blipFill>
                <a:blip r:embed="rId69"/>
                <a:stretch>
                  <a:fillRect/>
                </a:stretch>
              </p:blipFill>
              <p:spPr>
                <a:xfrm>
                  <a:off x="9496797" y="550245"/>
                  <a:ext cx="184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Freihand 54">
                  <a:extLst>
                    <a:ext uri="{FF2B5EF4-FFF2-40B4-BE49-F238E27FC236}">
                      <a16:creationId xmlns:a16="http://schemas.microsoft.com/office/drawing/2014/main" id="{AE877E5A-2AFC-47D6-AB70-DD3B49CC1BAC}"/>
                    </a:ext>
                  </a:extLst>
                </p14:cNvPr>
                <p14:cNvContentPartPr/>
                <p14:nvPr/>
              </p14:nvContentPartPr>
              <p14:xfrm>
                <a:off x="9716397" y="616845"/>
                <a:ext cx="338400" cy="84600"/>
              </p14:xfrm>
            </p:contentPart>
          </mc:Choice>
          <mc:Fallback>
            <p:pic>
              <p:nvPicPr>
                <p:cNvPr id="55" name="Freihand 54">
                  <a:extLst>
                    <a:ext uri="{FF2B5EF4-FFF2-40B4-BE49-F238E27FC236}">
                      <a16:creationId xmlns:a16="http://schemas.microsoft.com/office/drawing/2014/main" id="{AE877E5A-2AFC-47D6-AB70-DD3B49CC1BAC}"/>
                    </a:ext>
                  </a:extLst>
                </p:cNvPr>
                <p:cNvPicPr/>
                <p:nvPr/>
              </p:nvPicPr>
              <p:blipFill>
                <a:blip r:embed="rId71"/>
                <a:stretch>
                  <a:fillRect/>
                </a:stretch>
              </p:blipFill>
              <p:spPr>
                <a:xfrm>
                  <a:off x="9712077" y="612525"/>
                  <a:ext cx="347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Freihand 55">
                  <a:extLst>
                    <a:ext uri="{FF2B5EF4-FFF2-40B4-BE49-F238E27FC236}">
                      <a16:creationId xmlns:a16="http://schemas.microsoft.com/office/drawing/2014/main" id="{B0CE6C6D-D837-43A1-B5F1-992C2F76FF1D}"/>
                    </a:ext>
                  </a:extLst>
                </p14:cNvPr>
                <p14:cNvContentPartPr/>
                <p14:nvPr/>
              </p14:nvContentPartPr>
              <p14:xfrm>
                <a:off x="10020237" y="592005"/>
                <a:ext cx="197640" cy="215280"/>
              </p14:xfrm>
            </p:contentPart>
          </mc:Choice>
          <mc:Fallback>
            <p:pic>
              <p:nvPicPr>
                <p:cNvPr id="56" name="Freihand 55">
                  <a:extLst>
                    <a:ext uri="{FF2B5EF4-FFF2-40B4-BE49-F238E27FC236}">
                      <a16:creationId xmlns:a16="http://schemas.microsoft.com/office/drawing/2014/main" id="{B0CE6C6D-D837-43A1-B5F1-992C2F76FF1D}"/>
                    </a:ext>
                  </a:extLst>
                </p:cNvPr>
                <p:cNvPicPr/>
                <p:nvPr/>
              </p:nvPicPr>
              <p:blipFill>
                <a:blip r:embed="rId73"/>
                <a:stretch>
                  <a:fillRect/>
                </a:stretch>
              </p:blipFill>
              <p:spPr>
                <a:xfrm>
                  <a:off x="10015917" y="587685"/>
                  <a:ext cx="2062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342DC15B-1368-4EA9-9D3B-8F5999A1B420}"/>
                    </a:ext>
                  </a:extLst>
                </p14:cNvPr>
                <p14:cNvContentPartPr/>
                <p14:nvPr/>
              </p14:nvContentPartPr>
              <p14:xfrm>
                <a:off x="10380597" y="566445"/>
                <a:ext cx="252360" cy="135000"/>
              </p14:xfrm>
            </p:contentPart>
          </mc:Choice>
          <mc:Fallback>
            <p:pic>
              <p:nvPicPr>
                <p:cNvPr id="57" name="Freihand 56">
                  <a:extLst>
                    <a:ext uri="{FF2B5EF4-FFF2-40B4-BE49-F238E27FC236}">
                      <a16:creationId xmlns:a16="http://schemas.microsoft.com/office/drawing/2014/main" id="{342DC15B-1368-4EA9-9D3B-8F5999A1B420}"/>
                    </a:ext>
                  </a:extLst>
                </p:cNvPr>
                <p:cNvPicPr/>
                <p:nvPr/>
              </p:nvPicPr>
              <p:blipFill>
                <a:blip r:embed="rId75"/>
                <a:stretch>
                  <a:fillRect/>
                </a:stretch>
              </p:blipFill>
              <p:spPr>
                <a:xfrm>
                  <a:off x="10376277" y="562125"/>
                  <a:ext cx="261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9385F3C9-E78A-4CEF-85F5-94EC9D1609B1}"/>
                    </a:ext>
                  </a:extLst>
                </p14:cNvPr>
                <p14:cNvContentPartPr/>
                <p14:nvPr/>
              </p14:nvContentPartPr>
              <p14:xfrm>
                <a:off x="10789557" y="618645"/>
                <a:ext cx="206640" cy="79200"/>
              </p14:xfrm>
            </p:contentPart>
          </mc:Choice>
          <mc:Fallback>
            <p:pic>
              <p:nvPicPr>
                <p:cNvPr id="58" name="Freihand 57">
                  <a:extLst>
                    <a:ext uri="{FF2B5EF4-FFF2-40B4-BE49-F238E27FC236}">
                      <a16:creationId xmlns:a16="http://schemas.microsoft.com/office/drawing/2014/main" id="{9385F3C9-E78A-4CEF-85F5-94EC9D1609B1}"/>
                    </a:ext>
                  </a:extLst>
                </p:cNvPr>
                <p:cNvPicPr/>
                <p:nvPr/>
              </p:nvPicPr>
              <p:blipFill>
                <a:blip r:embed="rId77"/>
                <a:stretch>
                  <a:fillRect/>
                </a:stretch>
              </p:blipFill>
              <p:spPr>
                <a:xfrm>
                  <a:off x="10785237" y="614325"/>
                  <a:ext cx="215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Freihand 58">
                  <a:extLst>
                    <a:ext uri="{FF2B5EF4-FFF2-40B4-BE49-F238E27FC236}">
                      <a16:creationId xmlns:a16="http://schemas.microsoft.com/office/drawing/2014/main" id="{142AAB9B-541E-4C5E-A018-ED4475100551}"/>
                    </a:ext>
                  </a:extLst>
                </p14:cNvPr>
                <p14:cNvContentPartPr/>
                <p14:nvPr/>
              </p14:nvContentPartPr>
              <p14:xfrm>
                <a:off x="11004477" y="557805"/>
                <a:ext cx="37080" cy="45720"/>
              </p14:xfrm>
            </p:contentPart>
          </mc:Choice>
          <mc:Fallback>
            <p:pic>
              <p:nvPicPr>
                <p:cNvPr id="59" name="Freihand 58">
                  <a:extLst>
                    <a:ext uri="{FF2B5EF4-FFF2-40B4-BE49-F238E27FC236}">
                      <a16:creationId xmlns:a16="http://schemas.microsoft.com/office/drawing/2014/main" id="{142AAB9B-541E-4C5E-A018-ED4475100551}"/>
                    </a:ext>
                  </a:extLst>
                </p:cNvPr>
                <p:cNvPicPr/>
                <p:nvPr/>
              </p:nvPicPr>
              <p:blipFill>
                <a:blip r:embed="rId79"/>
                <a:stretch>
                  <a:fillRect/>
                </a:stretch>
              </p:blipFill>
              <p:spPr>
                <a:xfrm>
                  <a:off x="11000157" y="553485"/>
                  <a:ext cx="45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Freihand 59">
                  <a:extLst>
                    <a:ext uri="{FF2B5EF4-FFF2-40B4-BE49-F238E27FC236}">
                      <a16:creationId xmlns:a16="http://schemas.microsoft.com/office/drawing/2014/main" id="{DD983638-2521-4FAB-8576-FC267991082F}"/>
                    </a:ext>
                  </a:extLst>
                </p14:cNvPr>
                <p14:cNvContentPartPr/>
                <p14:nvPr/>
              </p14:nvContentPartPr>
              <p14:xfrm>
                <a:off x="11023917" y="611445"/>
                <a:ext cx="297360" cy="210960"/>
              </p14:xfrm>
            </p:contentPart>
          </mc:Choice>
          <mc:Fallback>
            <p:pic>
              <p:nvPicPr>
                <p:cNvPr id="60" name="Freihand 59">
                  <a:extLst>
                    <a:ext uri="{FF2B5EF4-FFF2-40B4-BE49-F238E27FC236}">
                      <a16:creationId xmlns:a16="http://schemas.microsoft.com/office/drawing/2014/main" id="{DD983638-2521-4FAB-8576-FC267991082F}"/>
                    </a:ext>
                  </a:extLst>
                </p:cNvPr>
                <p:cNvPicPr/>
                <p:nvPr/>
              </p:nvPicPr>
              <p:blipFill>
                <a:blip r:embed="rId81"/>
                <a:stretch>
                  <a:fillRect/>
                </a:stretch>
              </p:blipFill>
              <p:spPr>
                <a:xfrm>
                  <a:off x="11019597" y="607125"/>
                  <a:ext cx="306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Freihand 60">
                  <a:extLst>
                    <a:ext uri="{FF2B5EF4-FFF2-40B4-BE49-F238E27FC236}">
                      <a16:creationId xmlns:a16="http://schemas.microsoft.com/office/drawing/2014/main" id="{5082E49F-AF60-4FF0-8AA6-7344E30B18B6}"/>
                    </a:ext>
                  </a:extLst>
                </p14:cNvPr>
                <p14:cNvContentPartPr/>
                <p14:nvPr/>
              </p14:nvContentPartPr>
              <p14:xfrm>
                <a:off x="11294277" y="467805"/>
                <a:ext cx="165600" cy="133200"/>
              </p14:xfrm>
            </p:contentPart>
          </mc:Choice>
          <mc:Fallback>
            <p:pic>
              <p:nvPicPr>
                <p:cNvPr id="61" name="Freihand 60">
                  <a:extLst>
                    <a:ext uri="{FF2B5EF4-FFF2-40B4-BE49-F238E27FC236}">
                      <a16:creationId xmlns:a16="http://schemas.microsoft.com/office/drawing/2014/main" id="{5082E49F-AF60-4FF0-8AA6-7344E30B18B6}"/>
                    </a:ext>
                  </a:extLst>
                </p:cNvPr>
                <p:cNvPicPr/>
                <p:nvPr/>
              </p:nvPicPr>
              <p:blipFill>
                <a:blip r:embed="rId83"/>
                <a:stretch>
                  <a:fillRect/>
                </a:stretch>
              </p:blipFill>
              <p:spPr>
                <a:xfrm>
                  <a:off x="11289957" y="463485"/>
                  <a:ext cx="174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Freihand 61">
                  <a:extLst>
                    <a:ext uri="{FF2B5EF4-FFF2-40B4-BE49-F238E27FC236}">
                      <a16:creationId xmlns:a16="http://schemas.microsoft.com/office/drawing/2014/main" id="{28D53F97-2DEF-46AC-9139-486B69CF1B93}"/>
                    </a:ext>
                  </a:extLst>
                </p14:cNvPr>
                <p14:cNvContentPartPr/>
                <p14:nvPr/>
              </p14:nvContentPartPr>
              <p14:xfrm>
                <a:off x="11431437" y="712245"/>
                <a:ext cx="6120" cy="21240"/>
              </p14:xfrm>
            </p:contentPart>
          </mc:Choice>
          <mc:Fallback>
            <p:pic>
              <p:nvPicPr>
                <p:cNvPr id="62" name="Freihand 61">
                  <a:extLst>
                    <a:ext uri="{FF2B5EF4-FFF2-40B4-BE49-F238E27FC236}">
                      <a16:creationId xmlns:a16="http://schemas.microsoft.com/office/drawing/2014/main" id="{28D53F97-2DEF-46AC-9139-486B69CF1B93}"/>
                    </a:ext>
                  </a:extLst>
                </p:cNvPr>
                <p:cNvPicPr/>
                <p:nvPr/>
              </p:nvPicPr>
              <p:blipFill>
                <a:blip r:embed="rId85"/>
                <a:stretch>
                  <a:fillRect/>
                </a:stretch>
              </p:blipFill>
              <p:spPr>
                <a:xfrm>
                  <a:off x="11427117" y="707925"/>
                  <a:ext cx="14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7" name="Freihand 86">
                  <a:extLst>
                    <a:ext uri="{FF2B5EF4-FFF2-40B4-BE49-F238E27FC236}">
                      <a16:creationId xmlns:a16="http://schemas.microsoft.com/office/drawing/2014/main" id="{8F2601A1-7477-403B-B0E8-A597CFA65374}"/>
                    </a:ext>
                  </a:extLst>
                </p14:cNvPr>
                <p14:cNvContentPartPr/>
                <p14:nvPr/>
              </p14:nvContentPartPr>
              <p14:xfrm>
                <a:off x="4084197" y="666885"/>
                <a:ext cx="360" cy="360"/>
              </p14:xfrm>
            </p:contentPart>
          </mc:Choice>
          <mc:Fallback>
            <p:pic>
              <p:nvPicPr>
                <p:cNvPr id="87" name="Freihand 86">
                  <a:extLst>
                    <a:ext uri="{FF2B5EF4-FFF2-40B4-BE49-F238E27FC236}">
                      <a16:creationId xmlns:a16="http://schemas.microsoft.com/office/drawing/2014/main" id="{8F2601A1-7477-403B-B0E8-A597CFA65374}"/>
                    </a:ext>
                  </a:extLst>
                </p:cNvPr>
                <p:cNvPicPr/>
                <p:nvPr/>
              </p:nvPicPr>
              <p:blipFill>
                <a:blip r:embed="rId87"/>
                <a:stretch>
                  <a:fillRect/>
                </a:stretch>
              </p:blipFill>
              <p:spPr>
                <a:xfrm>
                  <a:off x="4079877" y="6625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Freihand 66">
                  <a:extLst>
                    <a:ext uri="{FF2B5EF4-FFF2-40B4-BE49-F238E27FC236}">
                      <a16:creationId xmlns:a16="http://schemas.microsoft.com/office/drawing/2014/main" id="{BBC40417-9CCC-47B0-9E16-891B8F79428C}"/>
                    </a:ext>
                  </a:extLst>
                </p14:cNvPr>
                <p14:cNvContentPartPr/>
                <p14:nvPr/>
              </p14:nvContentPartPr>
              <p14:xfrm>
                <a:off x="1654917" y="2908605"/>
                <a:ext cx="1049760" cy="681120"/>
              </p14:xfrm>
            </p:contentPart>
          </mc:Choice>
          <mc:Fallback>
            <p:pic>
              <p:nvPicPr>
                <p:cNvPr id="67" name="Freihand 66">
                  <a:extLst>
                    <a:ext uri="{FF2B5EF4-FFF2-40B4-BE49-F238E27FC236}">
                      <a16:creationId xmlns:a16="http://schemas.microsoft.com/office/drawing/2014/main" id="{BBC40417-9CCC-47B0-9E16-891B8F79428C}"/>
                    </a:ext>
                  </a:extLst>
                </p:cNvPr>
                <p:cNvPicPr/>
                <p:nvPr/>
              </p:nvPicPr>
              <p:blipFill>
                <a:blip r:embed="rId89"/>
                <a:stretch>
                  <a:fillRect/>
                </a:stretch>
              </p:blipFill>
              <p:spPr>
                <a:xfrm>
                  <a:off x="1650597" y="2904285"/>
                  <a:ext cx="105840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8" name="Freihand 67">
                  <a:extLst>
                    <a:ext uri="{FF2B5EF4-FFF2-40B4-BE49-F238E27FC236}">
                      <a16:creationId xmlns:a16="http://schemas.microsoft.com/office/drawing/2014/main" id="{DFB59F89-3258-4304-B046-D2DD4B793F3A}"/>
                    </a:ext>
                  </a:extLst>
                </p14:cNvPr>
                <p14:cNvContentPartPr/>
                <p14:nvPr/>
              </p14:nvContentPartPr>
              <p14:xfrm>
                <a:off x="2197437" y="2517645"/>
                <a:ext cx="41760" cy="375840"/>
              </p14:xfrm>
            </p:contentPart>
          </mc:Choice>
          <mc:Fallback>
            <p:pic>
              <p:nvPicPr>
                <p:cNvPr id="68" name="Freihand 67">
                  <a:extLst>
                    <a:ext uri="{FF2B5EF4-FFF2-40B4-BE49-F238E27FC236}">
                      <a16:creationId xmlns:a16="http://schemas.microsoft.com/office/drawing/2014/main" id="{DFB59F89-3258-4304-B046-D2DD4B793F3A}"/>
                    </a:ext>
                  </a:extLst>
                </p:cNvPr>
                <p:cNvPicPr/>
                <p:nvPr/>
              </p:nvPicPr>
              <p:blipFill>
                <a:blip r:embed="rId91"/>
                <a:stretch>
                  <a:fillRect/>
                </a:stretch>
              </p:blipFill>
              <p:spPr>
                <a:xfrm>
                  <a:off x="2193117" y="2513325"/>
                  <a:ext cx="504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Freihand 68">
                  <a:extLst>
                    <a:ext uri="{FF2B5EF4-FFF2-40B4-BE49-F238E27FC236}">
                      <a16:creationId xmlns:a16="http://schemas.microsoft.com/office/drawing/2014/main" id="{36812D02-63D9-4F9B-B7AA-E72D68264712}"/>
                    </a:ext>
                  </a:extLst>
                </p14:cNvPr>
                <p14:cNvContentPartPr/>
                <p14:nvPr/>
              </p14:nvContentPartPr>
              <p14:xfrm>
                <a:off x="2181957" y="2673885"/>
                <a:ext cx="199080" cy="265680"/>
              </p14:xfrm>
            </p:contentPart>
          </mc:Choice>
          <mc:Fallback>
            <p:pic>
              <p:nvPicPr>
                <p:cNvPr id="69" name="Freihand 68">
                  <a:extLst>
                    <a:ext uri="{FF2B5EF4-FFF2-40B4-BE49-F238E27FC236}">
                      <a16:creationId xmlns:a16="http://schemas.microsoft.com/office/drawing/2014/main" id="{36812D02-63D9-4F9B-B7AA-E72D68264712}"/>
                    </a:ext>
                  </a:extLst>
                </p:cNvPr>
                <p:cNvPicPr/>
                <p:nvPr/>
              </p:nvPicPr>
              <p:blipFill>
                <a:blip r:embed="rId93"/>
                <a:stretch>
                  <a:fillRect/>
                </a:stretch>
              </p:blipFill>
              <p:spPr>
                <a:xfrm>
                  <a:off x="2177637" y="2669565"/>
                  <a:ext cx="2077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Freihand 69">
                  <a:extLst>
                    <a:ext uri="{FF2B5EF4-FFF2-40B4-BE49-F238E27FC236}">
                      <a16:creationId xmlns:a16="http://schemas.microsoft.com/office/drawing/2014/main" id="{FD617377-869B-4C9D-B7AA-957B73114FC7}"/>
                    </a:ext>
                  </a:extLst>
                </p14:cNvPr>
                <p14:cNvContentPartPr/>
                <p14:nvPr/>
              </p14:nvContentPartPr>
              <p14:xfrm>
                <a:off x="1798917" y="2130285"/>
                <a:ext cx="196560" cy="118800"/>
              </p14:xfrm>
            </p:contentPart>
          </mc:Choice>
          <mc:Fallback>
            <p:pic>
              <p:nvPicPr>
                <p:cNvPr id="70" name="Freihand 69">
                  <a:extLst>
                    <a:ext uri="{FF2B5EF4-FFF2-40B4-BE49-F238E27FC236}">
                      <a16:creationId xmlns:a16="http://schemas.microsoft.com/office/drawing/2014/main" id="{FD617377-869B-4C9D-B7AA-957B73114FC7}"/>
                    </a:ext>
                  </a:extLst>
                </p:cNvPr>
                <p:cNvPicPr/>
                <p:nvPr/>
              </p:nvPicPr>
              <p:blipFill>
                <a:blip r:embed="rId95"/>
                <a:stretch>
                  <a:fillRect/>
                </a:stretch>
              </p:blipFill>
              <p:spPr>
                <a:xfrm>
                  <a:off x="1794597" y="2125965"/>
                  <a:ext cx="205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Freihand 70">
                  <a:extLst>
                    <a:ext uri="{FF2B5EF4-FFF2-40B4-BE49-F238E27FC236}">
                      <a16:creationId xmlns:a16="http://schemas.microsoft.com/office/drawing/2014/main" id="{8404FD0D-9832-4FEB-8C8A-B95A37701D79}"/>
                    </a:ext>
                  </a:extLst>
                </p14:cNvPr>
                <p14:cNvContentPartPr/>
                <p14:nvPr/>
              </p14:nvContentPartPr>
              <p14:xfrm>
                <a:off x="2035077" y="2027685"/>
                <a:ext cx="93960" cy="109080"/>
              </p14:xfrm>
            </p:contentPart>
          </mc:Choice>
          <mc:Fallback>
            <p:pic>
              <p:nvPicPr>
                <p:cNvPr id="71" name="Freihand 70">
                  <a:extLst>
                    <a:ext uri="{FF2B5EF4-FFF2-40B4-BE49-F238E27FC236}">
                      <a16:creationId xmlns:a16="http://schemas.microsoft.com/office/drawing/2014/main" id="{8404FD0D-9832-4FEB-8C8A-B95A37701D79}"/>
                    </a:ext>
                  </a:extLst>
                </p:cNvPr>
                <p:cNvPicPr/>
                <p:nvPr/>
              </p:nvPicPr>
              <p:blipFill>
                <a:blip r:embed="rId97"/>
                <a:stretch>
                  <a:fillRect/>
                </a:stretch>
              </p:blipFill>
              <p:spPr>
                <a:xfrm>
                  <a:off x="2030757" y="2023365"/>
                  <a:ext cx="102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Freihand 71">
                  <a:extLst>
                    <a:ext uri="{FF2B5EF4-FFF2-40B4-BE49-F238E27FC236}">
                      <a16:creationId xmlns:a16="http://schemas.microsoft.com/office/drawing/2014/main" id="{346F9847-35D9-42A5-AD7B-7350836BCB3B}"/>
                    </a:ext>
                  </a:extLst>
                </p14:cNvPr>
                <p14:cNvContentPartPr/>
                <p14:nvPr/>
              </p14:nvContentPartPr>
              <p14:xfrm>
                <a:off x="2160357" y="1943085"/>
                <a:ext cx="10440" cy="132120"/>
              </p14:xfrm>
            </p:contentPart>
          </mc:Choice>
          <mc:Fallback>
            <p:pic>
              <p:nvPicPr>
                <p:cNvPr id="72" name="Freihand 71">
                  <a:extLst>
                    <a:ext uri="{FF2B5EF4-FFF2-40B4-BE49-F238E27FC236}">
                      <a16:creationId xmlns:a16="http://schemas.microsoft.com/office/drawing/2014/main" id="{346F9847-35D9-42A5-AD7B-7350836BCB3B}"/>
                    </a:ext>
                  </a:extLst>
                </p:cNvPr>
                <p:cNvPicPr/>
                <p:nvPr/>
              </p:nvPicPr>
              <p:blipFill>
                <a:blip r:embed="rId99"/>
                <a:stretch>
                  <a:fillRect/>
                </a:stretch>
              </p:blipFill>
              <p:spPr>
                <a:xfrm>
                  <a:off x="2156037" y="1938765"/>
                  <a:ext cx="19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Freihand 72">
                  <a:extLst>
                    <a:ext uri="{FF2B5EF4-FFF2-40B4-BE49-F238E27FC236}">
                      <a16:creationId xmlns:a16="http://schemas.microsoft.com/office/drawing/2014/main" id="{3D626B71-118A-4F6F-91C7-D2A2FED86F07}"/>
                    </a:ext>
                  </a:extLst>
                </p14:cNvPr>
                <p14:cNvContentPartPr/>
                <p14:nvPr/>
              </p14:nvContentPartPr>
              <p14:xfrm>
                <a:off x="2118237" y="1998885"/>
                <a:ext cx="153000" cy="6840"/>
              </p14:xfrm>
            </p:contentPart>
          </mc:Choice>
          <mc:Fallback>
            <p:pic>
              <p:nvPicPr>
                <p:cNvPr id="73" name="Freihand 72">
                  <a:extLst>
                    <a:ext uri="{FF2B5EF4-FFF2-40B4-BE49-F238E27FC236}">
                      <a16:creationId xmlns:a16="http://schemas.microsoft.com/office/drawing/2014/main" id="{3D626B71-118A-4F6F-91C7-D2A2FED86F07}"/>
                    </a:ext>
                  </a:extLst>
                </p:cNvPr>
                <p:cNvPicPr/>
                <p:nvPr/>
              </p:nvPicPr>
              <p:blipFill>
                <a:blip r:embed="rId101"/>
                <a:stretch>
                  <a:fillRect/>
                </a:stretch>
              </p:blipFill>
              <p:spPr>
                <a:xfrm>
                  <a:off x="2113917" y="1994565"/>
                  <a:ext cx="161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Freihand 75">
                  <a:extLst>
                    <a:ext uri="{FF2B5EF4-FFF2-40B4-BE49-F238E27FC236}">
                      <a16:creationId xmlns:a16="http://schemas.microsoft.com/office/drawing/2014/main" id="{1CC1D5FE-E2F4-4D3D-9F12-071E26C2E80C}"/>
                    </a:ext>
                  </a:extLst>
                </p14:cNvPr>
                <p14:cNvContentPartPr/>
                <p14:nvPr/>
              </p14:nvContentPartPr>
              <p14:xfrm>
                <a:off x="2480397" y="1702605"/>
                <a:ext cx="168120" cy="167400"/>
              </p14:xfrm>
            </p:contentPart>
          </mc:Choice>
          <mc:Fallback>
            <p:pic>
              <p:nvPicPr>
                <p:cNvPr id="76" name="Freihand 75">
                  <a:extLst>
                    <a:ext uri="{FF2B5EF4-FFF2-40B4-BE49-F238E27FC236}">
                      <a16:creationId xmlns:a16="http://schemas.microsoft.com/office/drawing/2014/main" id="{1CC1D5FE-E2F4-4D3D-9F12-071E26C2E80C}"/>
                    </a:ext>
                  </a:extLst>
                </p:cNvPr>
                <p:cNvPicPr/>
                <p:nvPr/>
              </p:nvPicPr>
              <p:blipFill>
                <a:blip r:embed="rId103"/>
                <a:stretch>
                  <a:fillRect/>
                </a:stretch>
              </p:blipFill>
              <p:spPr>
                <a:xfrm>
                  <a:off x="2476077" y="1698285"/>
                  <a:ext cx="176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Freihand 76">
                  <a:extLst>
                    <a:ext uri="{FF2B5EF4-FFF2-40B4-BE49-F238E27FC236}">
                      <a16:creationId xmlns:a16="http://schemas.microsoft.com/office/drawing/2014/main" id="{6577F47E-CBF6-4191-84FD-A67A88AFC10B}"/>
                    </a:ext>
                  </a:extLst>
                </p14:cNvPr>
                <p14:cNvContentPartPr/>
                <p14:nvPr/>
              </p14:nvContentPartPr>
              <p14:xfrm>
                <a:off x="2597397" y="1635645"/>
                <a:ext cx="159120" cy="102600"/>
              </p14:xfrm>
            </p:contentPart>
          </mc:Choice>
          <mc:Fallback>
            <p:pic>
              <p:nvPicPr>
                <p:cNvPr id="77" name="Freihand 76">
                  <a:extLst>
                    <a:ext uri="{FF2B5EF4-FFF2-40B4-BE49-F238E27FC236}">
                      <a16:creationId xmlns:a16="http://schemas.microsoft.com/office/drawing/2014/main" id="{6577F47E-CBF6-4191-84FD-A67A88AFC10B}"/>
                    </a:ext>
                  </a:extLst>
                </p:cNvPr>
                <p:cNvPicPr/>
                <p:nvPr/>
              </p:nvPicPr>
              <p:blipFill>
                <a:blip r:embed="rId105"/>
                <a:stretch>
                  <a:fillRect/>
                </a:stretch>
              </p:blipFill>
              <p:spPr>
                <a:xfrm>
                  <a:off x="2593077" y="1631325"/>
                  <a:ext cx="167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8" name="Freihand 77">
                  <a:extLst>
                    <a:ext uri="{FF2B5EF4-FFF2-40B4-BE49-F238E27FC236}">
                      <a16:creationId xmlns:a16="http://schemas.microsoft.com/office/drawing/2014/main" id="{B096F8BA-5379-4597-A800-2B607649AF9C}"/>
                    </a:ext>
                  </a:extLst>
                </p14:cNvPr>
                <p14:cNvContentPartPr/>
                <p14:nvPr/>
              </p14:nvContentPartPr>
              <p14:xfrm>
                <a:off x="2716917" y="1509285"/>
                <a:ext cx="101520" cy="165960"/>
              </p14:xfrm>
            </p:contentPart>
          </mc:Choice>
          <mc:Fallback>
            <p:pic>
              <p:nvPicPr>
                <p:cNvPr id="78" name="Freihand 77">
                  <a:extLst>
                    <a:ext uri="{FF2B5EF4-FFF2-40B4-BE49-F238E27FC236}">
                      <a16:creationId xmlns:a16="http://schemas.microsoft.com/office/drawing/2014/main" id="{B096F8BA-5379-4597-A800-2B607649AF9C}"/>
                    </a:ext>
                  </a:extLst>
                </p:cNvPr>
                <p:cNvPicPr/>
                <p:nvPr/>
              </p:nvPicPr>
              <p:blipFill>
                <a:blip r:embed="rId107"/>
                <a:stretch>
                  <a:fillRect/>
                </a:stretch>
              </p:blipFill>
              <p:spPr>
                <a:xfrm>
                  <a:off x="2712597" y="1504965"/>
                  <a:ext cx="110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Freihand 78">
                  <a:extLst>
                    <a:ext uri="{FF2B5EF4-FFF2-40B4-BE49-F238E27FC236}">
                      <a16:creationId xmlns:a16="http://schemas.microsoft.com/office/drawing/2014/main" id="{686E73B6-31E1-4186-815C-544228BE5C1D}"/>
                    </a:ext>
                  </a:extLst>
                </p14:cNvPr>
                <p14:cNvContentPartPr/>
                <p14:nvPr/>
              </p14:nvContentPartPr>
              <p14:xfrm>
                <a:off x="2841117" y="1506045"/>
                <a:ext cx="180720" cy="111960"/>
              </p14:xfrm>
            </p:contentPart>
          </mc:Choice>
          <mc:Fallback>
            <p:pic>
              <p:nvPicPr>
                <p:cNvPr id="79" name="Freihand 78">
                  <a:extLst>
                    <a:ext uri="{FF2B5EF4-FFF2-40B4-BE49-F238E27FC236}">
                      <a16:creationId xmlns:a16="http://schemas.microsoft.com/office/drawing/2014/main" id="{686E73B6-31E1-4186-815C-544228BE5C1D}"/>
                    </a:ext>
                  </a:extLst>
                </p:cNvPr>
                <p:cNvPicPr/>
                <p:nvPr/>
              </p:nvPicPr>
              <p:blipFill>
                <a:blip r:embed="rId109"/>
                <a:stretch>
                  <a:fillRect/>
                </a:stretch>
              </p:blipFill>
              <p:spPr>
                <a:xfrm>
                  <a:off x="2836797" y="1501725"/>
                  <a:ext cx="189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0" name="Freihand 79">
                  <a:extLst>
                    <a:ext uri="{FF2B5EF4-FFF2-40B4-BE49-F238E27FC236}">
                      <a16:creationId xmlns:a16="http://schemas.microsoft.com/office/drawing/2014/main" id="{3A5AA0D9-0EFA-448E-9ED5-34C746DD00DD}"/>
                    </a:ext>
                  </a:extLst>
                </p14:cNvPr>
                <p14:cNvContentPartPr/>
                <p14:nvPr/>
              </p14:nvContentPartPr>
              <p14:xfrm>
                <a:off x="3030837" y="1436925"/>
                <a:ext cx="66960" cy="61560"/>
              </p14:xfrm>
            </p:contentPart>
          </mc:Choice>
          <mc:Fallback>
            <p:pic>
              <p:nvPicPr>
                <p:cNvPr id="80" name="Freihand 79">
                  <a:extLst>
                    <a:ext uri="{FF2B5EF4-FFF2-40B4-BE49-F238E27FC236}">
                      <a16:creationId xmlns:a16="http://schemas.microsoft.com/office/drawing/2014/main" id="{3A5AA0D9-0EFA-448E-9ED5-34C746DD00DD}"/>
                    </a:ext>
                  </a:extLst>
                </p:cNvPr>
                <p:cNvPicPr/>
                <p:nvPr/>
              </p:nvPicPr>
              <p:blipFill>
                <a:blip r:embed="rId111"/>
                <a:stretch>
                  <a:fillRect/>
                </a:stretch>
              </p:blipFill>
              <p:spPr>
                <a:xfrm>
                  <a:off x="3026517" y="1432605"/>
                  <a:ext cx="75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1" name="Freihand 80">
                  <a:extLst>
                    <a:ext uri="{FF2B5EF4-FFF2-40B4-BE49-F238E27FC236}">
                      <a16:creationId xmlns:a16="http://schemas.microsoft.com/office/drawing/2014/main" id="{80C2D8A9-0085-4CBC-A211-9BCF59D0324C}"/>
                    </a:ext>
                  </a:extLst>
                </p14:cNvPr>
                <p14:cNvContentPartPr/>
                <p14:nvPr/>
              </p14:nvContentPartPr>
              <p14:xfrm>
                <a:off x="3124437" y="1328205"/>
                <a:ext cx="130320" cy="109800"/>
              </p14:xfrm>
            </p:contentPart>
          </mc:Choice>
          <mc:Fallback>
            <p:pic>
              <p:nvPicPr>
                <p:cNvPr id="81" name="Freihand 80">
                  <a:extLst>
                    <a:ext uri="{FF2B5EF4-FFF2-40B4-BE49-F238E27FC236}">
                      <a16:creationId xmlns:a16="http://schemas.microsoft.com/office/drawing/2014/main" id="{80C2D8A9-0085-4CBC-A211-9BCF59D0324C}"/>
                    </a:ext>
                  </a:extLst>
                </p:cNvPr>
                <p:cNvPicPr/>
                <p:nvPr/>
              </p:nvPicPr>
              <p:blipFill>
                <a:blip r:embed="rId113"/>
                <a:stretch>
                  <a:fillRect/>
                </a:stretch>
              </p:blipFill>
              <p:spPr>
                <a:xfrm>
                  <a:off x="3120117" y="1323885"/>
                  <a:ext cx="138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Freihand 82">
                  <a:extLst>
                    <a:ext uri="{FF2B5EF4-FFF2-40B4-BE49-F238E27FC236}">
                      <a16:creationId xmlns:a16="http://schemas.microsoft.com/office/drawing/2014/main" id="{4325265A-8EE0-4A37-9240-2CCD1EFFD1A7}"/>
                    </a:ext>
                  </a:extLst>
                </p14:cNvPr>
                <p14:cNvContentPartPr/>
                <p14:nvPr/>
              </p14:nvContentPartPr>
              <p14:xfrm>
                <a:off x="3346197" y="1073685"/>
                <a:ext cx="171360" cy="178560"/>
              </p14:xfrm>
            </p:contentPart>
          </mc:Choice>
          <mc:Fallback>
            <p:pic>
              <p:nvPicPr>
                <p:cNvPr id="83" name="Freihand 82">
                  <a:extLst>
                    <a:ext uri="{FF2B5EF4-FFF2-40B4-BE49-F238E27FC236}">
                      <a16:creationId xmlns:a16="http://schemas.microsoft.com/office/drawing/2014/main" id="{4325265A-8EE0-4A37-9240-2CCD1EFFD1A7}"/>
                    </a:ext>
                  </a:extLst>
                </p:cNvPr>
                <p:cNvPicPr/>
                <p:nvPr/>
              </p:nvPicPr>
              <p:blipFill>
                <a:blip r:embed="rId115"/>
                <a:stretch>
                  <a:fillRect/>
                </a:stretch>
              </p:blipFill>
              <p:spPr>
                <a:xfrm>
                  <a:off x="3341877" y="1069365"/>
                  <a:ext cx="180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Freihand 83">
                  <a:extLst>
                    <a:ext uri="{FF2B5EF4-FFF2-40B4-BE49-F238E27FC236}">
                      <a16:creationId xmlns:a16="http://schemas.microsoft.com/office/drawing/2014/main" id="{B68A9CC3-5795-42FA-B39F-498894B9D795}"/>
                    </a:ext>
                  </a:extLst>
                </p14:cNvPr>
                <p14:cNvContentPartPr/>
                <p14:nvPr/>
              </p14:nvContentPartPr>
              <p14:xfrm>
                <a:off x="3552117" y="1021125"/>
                <a:ext cx="129960" cy="140400"/>
              </p14:xfrm>
            </p:contentPart>
          </mc:Choice>
          <mc:Fallback>
            <p:pic>
              <p:nvPicPr>
                <p:cNvPr id="84" name="Freihand 83">
                  <a:extLst>
                    <a:ext uri="{FF2B5EF4-FFF2-40B4-BE49-F238E27FC236}">
                      <a16:creationId xmlns:a16="http://schemas.microsoft.com/office/drawing/2014/main" id="{B68A9CC3-5795-42FA-B39F-498894B9D795}"/>
                    </a:ext>
                  </a:extLst>
                </p:cNvPr>
                <p:cNvPicPr/>
                <p:nvPr/>
              </p:nvPicPr>
              <p:blipFill>
                <a:blip r:embed="rId117"/>
                <a:stretch>
                  <a:fillRect/>
                </a:stretch>
              </p:blipFill>
              <p:spPr>
                <a:xfrm>
                  <a:off x="3547797" y="1016805"/>
                  <a:ext cx="138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Freihand 84">
                  <a:extLst>
                    <a:ext uri="{FF2B5EF4-FFF2-40B4-BE49-F238E27FC236}">
                      <a16:creationId xmlns:a16="http://schemas.microsoft.com/office/drawing/2014/main" id="{A84416C6-4FFB-459B-9AE6-B51EBCF5F3BA}"/>
                    </a:ext>
                  </a:extLst>
                </p14:cNvPr>
                <p14:cNvContentPartPr/>
                <p14:nvPr/>
              </p14:nvContentPartPr>
              <p14:xfrm>
                <a:off x="3619797" y="886485"/>
                <a:ext cx="244080" cy="203040"/>
              </p14:xfrm>
            </p:contentPart>
          </mc:Choice>
          <mc:Fallback>
            <p:pic>
              <p:nvPicPr>
                <p:cNvPr id="85" name="Freihand 84">
                  <a:extLst>
                    <a:ext uri="{FF2B5EF4-FFF2-40B4-BE49-F238E27FC236}">
                      <a16:creationId xmlns:a16="http://schemas.microsoft.com/office/drawing/2014/main" id="{A84416C6-4FFB-459B-9AE6-B51EBCF5F3BA}"/>
                    </a:ext>
                  </a:extLst>
                </p:cNvPr>
                <p:cNvPicPr/>
                <p:nvPr/>
              </p:nvPicPr>
              <p:blipFill>
                <a:blip r:embed="rId119"/>
                <a:stretch>
                  <a:fillRect/>
                </a:stretch>
              </p:blipFill>
              <p:spPr>
                <a:xfrm>
                  <a:off x="3615477" y="882165"/>
                  <a:ext cx="2527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 name="Freihand 85">
                  <a:extLst>
                    <a:ext uri="{FF2B5EF4-FFF2-40B4-BE49-F238E27FC236}">
                      <a16:creationId xmlns:a16="http://schemas.microsoft.com/office/drawing/2014/main" id="{FF665314-041B-4B03-BBEF-E8BDBDB12B98}"/>
                    </a:ext>
                  </a:extLst>
                </p14:cNvPr>
                <p14:cNvContentPartPr/>
                <p14:nvPr/>
              </p14:nvContentPartPr>
              <p14:xfrm>
                <a:off x="3876117" y="774165"/>
                <a:ext cx="280080" cy="172080"/>
              </p14:xfrm>
            </p:contentPart>
          </mc:Choice>
          <mc:Fallback>
            <p:pic>
              <p:nvPicPr>
                <p:cNvPr id="86" name="Freihand 85">
                  <a:extLst>
                    <a:ext uri="{FF2B5EF4-FFF2-40B4-BE49-F238E27FC236}">
                      <a16:creationId xmlns:a16="http://schemas.microsoft.com/office/drawing/2014/main" id="{FF665314-041B-4B03-BBEF-E8BDBDB12B98}"/>
                    </a:ext>
                  </a:extLst>
                </p:cNvPr>
                <p:cNvPicPr/>
                <p:nvPr/>
              </p:nvPicPr>
              <p:blipFill>
                <a:blip r:embed="rId121"/>
                <a:stretch>
                  <a:fillRect/>
                </a:stretch>
              </p:blipFill>
              <p:spPr>
                <a:xfrm>
                  <a:off x="3871797" y="769845"/>
                  <a:ext cx="288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Freihand 88">
                  <a:extLst>
                    <a:ext uri="{FF2B5EF4-FFF2-40B4-BE49-F238E27FC236}">
                      <a16:creationId xmlns:a16="http://schemas.microsoft.com/office/drawing/2014/main" id="{82213B3A-09EA-4BDC-AC05-CF34C359E5E6}"/>
                    </a:ext>
                  </a:extLst>
                </p14:cNvPr>
                <p14:cNvContentPartPr/>
                <p14:nvPr/>
              </p14:nvContentPartPr>
              <p14:xfrm>
                <a:off x="2984037" y="1770285"/>
                <a:ext cx="64800" cy="99000"/>
              </p14:xfrm>
            </p:contentPart>
          </mc:Choice>
          <mc:Fallback>
            <p:pic>
              <p:nvPicPr>
                <p:cNvPr id="89" name="Freihand 88">
                  <a:extLst>
                    <a:ext uri="{FF2B5EF4-FFF2-40B4-BE49-F238E27FC236}">
                      <a16:creationId xmlns:a16="http://schemas.microsoft.com/office/drawing/2014/main" id="{82213B3A-09EA-4BDC-AC05-CF34C359E5E6}"/>
                    </a:ext>
                  </a:extLst>
                </p:cNvPr>
                <p:cNvPicPr/>
                <p:nvPr/>
              </p:nvPicPr>
              <p:blipFill>
                <a:blip r:embed="rId123"/>
                <a:stretch>
                  <a:fillRect/>
                </a:stretch>
              </p:blipFill>
              <p:spPr>
                <a:xfrm>
                  <a:off x="2979717" y="1765965"/>
                  <a:ext cx="73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Freihand 89">
                  <a:extLst>
                    <a:ext uri="{FF2B5EF4-FFF2-40B4-BE49-F238E27FC236}">
                      <a16:creationId xmlns:a16="http://schemas.microsoft.com/office/drawing/2014/main" id="{BAFCC495-04F5-4B4A-9036-FE45051E53E1}"/>
                    </a:ext>
                  </a:extLst>
                </p14:cNvPr>
                <p14:cNvContentPartPr/>
                <p14:nvPr/>
              </p14:nvContentPartPr>
              <p14:xfrm>
                <a:off x="2904117" y="1695405"/>
                <a:ext cx="139320" cy="104760"/>
              </p14:xfrm>
            </p:contentPart>
          </mc:Choice>
          <mc:Fallback>
            <p:pic>
              <p:nvPicPr>
                <p:cNvPr id="90" name="Freihand 89">
                  <a:extLst>
                    <a:ext uri="{FF2B5EF4-FFF2-40B4-BE49-F238E27FC236}">
                      <a16:creationId xmlns:a16="http://schemas.microsoft.com/office/drawing/2014/main" id="{BAFCC495-04F5-4B4A-9036-FE45051E53E1}"/>
                    </a:ext>
                  </a:extLst>
                </p:cNvPr>
                <p:cNvPicPr/>
                <p:nvPr/>
              </p:nvPicPr>
              <p:blipFill>
                <a:blip r:embed="rId125"/>
                <a:stretch>
                  <a:fillRect/>
                </a:stretch>
              </p:blipFill>
              <p:spPr>
                <a:xfrm>
                  <a:off x="2899797" y="1691085"/>
                  <a:ext cx="147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Freihand 90">
                  <a:extLst>
                    <a:ext uri="{FF2B5EF4-FFF2-40B4-BE49-F238E27FC236}">
                      <a16:creationId xmlns:a16="http://schemas.microsoft.com/office/drawing/2014/main" id="{FC33D521-97CF-49CD-82AC-9FE2AE1F7792}"/>
                    </a:ext>
                  </a:extLst>
                </p14:cNvPr>
                <p14:cNvContentPartPr/>
                <p14:nvPr/>
              </p14:nvContentPartPr>
              <p14:xfrm>
                <a:off x="3056757" y="1692885"/>
                <a:ext cx="75600" cy="78840"/>
              </p14:xfrm>
            </p:contentPart>
          </mc:Choice>
          <mc:Fallback>
            <p:pic>
              <p:nvPicPr>
                <p:cNvPr id="91" name="Freihand 90">
                  <a:extLst>
                    <a:ext uri="{FF2B5EF4-FFF2-40B4-BE49-F238E27FC236}">
                      <a16:creationId xmlns:a16="http://schemas.microsoft.com/office/drawing/2014/main" id="{FC33D521-97CF-49CD-82AC-9FE2AE1F7792}"/>
                    </a:ext>
                  </a:extLst>
                </p:cNvPr>
                <p:cNvPicPr/>
                <p:nvPr/>
              </p:nvPicPr>
              <p:blipFill>
                <a:blip r:embed="rId127"/>
                <a:stretch>
                  <a:fillRect/>
                </a:stretch>
              </p:blipFill>
              <p:spPr>
                <a:xfrm>
                  <a:off x="3052437" y="1688565"/>
                  <a:ext cx="84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Freihand 91">
                  <a:extLst>
                    <a:ext uri="{FF2B5EF4-FFF2-40B4-BE49-F238E27FC236}">
                      <a16:creationId xmlns:a16="http://schemas.microsoft.com/office/drawing/2014/main" id="{401A658A-B91E-4E75-8130-02C10D7C4E5D}"/>
                    </a:ext>
                  </a:extLst>
                </p14:cNvPr>
                <p14:cNvContentPartPr/>
                <p14:nvPr/>
              </p14:nvContentPartPr>
              <p14:xfrm>
                <a:off x="3155037" y="1544925"/>
                <a:ext cx="175680" cy="168840"/>
              </p14:xfrm>
            </p:contentPart>
          </mc:Choice>
          <mc:Fallback>
            <p:pic>
              <p:nvPicPr>
                <p:cNvPr id="92" name="Freihand 91">
                  <a:extLst>
                    <a:ext uri="{FF2B5EF4-FFF2-40B4-BE49-F238E27FC236}">
                      <a16:creationId xmlns:a16="http://schemas.microsoft.com/office/drawing/2014/main" id="{401A658A-B91E-4E75-8130-02C10D7C4E5D}"/>
                    </a:ext>
                  </a:extLst>
                </p:cNvPr>
                <p:cNvPicPr/>
                <p:nvPr/>
              </p:nvPicPr>
              <p:blipFill>
                <a:blip r:embed="rId129"/>
                <a:stretch>
                  <a:fillRect/>
                </a:stretch>
              </p:blipFill>
              <p:spPr>
                <a:xfrm>
                  <a:off x="3150717" y="1540605"/>
                  <a:ext cx="184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Freihand 93">
                  <a:extLst>
                    <a:ext uri="{FF2B5EF4-FFF2-40B4-BE49-F238E27FC236}">
                      <a16:creationId xmlns:a16="http://schemas.microsoft.com/office/drawing/2014/main" id="{3A74A0CF-17DF-47D6-8FC6-C61400C7CC5E}"/>
                    </a:ext>
                  </a:extLst>
                </p14:cNvPr>
                <p14:cNvContentPartPr/>
                <p14:nvPr/>
              </p14:nvContentPartPr>
              <p14:xfrm>
                <a:off x="3340437" y="1506405"/>
                <a:ext cx="78840" cy="75600"/>
              </p14:xfrm>
            </p:contentPart>
          </mc:Choice>
          <mc:Fallback>
            <p:pic>
              <p:nvPicPr>
                <p:cNvPr id="94" name="Freihand 93">
                  <a:extLst>
                    <a:ext uri="{FF2B5EF4-FFF2-40B4-BE49-F238E27FC236}">
                      <a16:creationId xmlns:a16="http://schemas.microsoft.com/office/drawing/2014/main" id="{3A74A0CF-17DF-47D6-8FC6-C61400C7CC5E}"/>
                    </a:ext>
                  </a:extLst>
                </p:cNvPr>
                <p:cNvPicPr/>
                <p:nvPr/>
              </p:nvPicPr>
              <p:blipFill>
                <a:blip r:embed="rId131"/>
                <a:stretch>
                  <a:fillRect/>
                </a:stretch>
              </p:blipFill>
              <p:spPr>
                <a:xfrm>
                  <a:off x="3336117" y="1502085"/>
                  <a:ext cx="87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Freihand 94">
                  <a:extLst>
                    <a:ext uri="{FF2B5EF4-FFF2-40B4-BE49-F238E27FC236}">
                      <a16:creationId xmlns:a16="http://schemas.microsoft.com/office/drawing/2014/main" id="{86CBF415-3098-4841-A4BA-AD3299B8AF82}"/>
                    </a:ext>
                  </a:extLst>
                </p14:cNvPr>
                <p14:cNvContentPartPr/>
                <p14:nvPr/>
              </p14:nvContentPartPr>
              <p14:xfrm>
                <a:off x="3406677" y="1333245"/>
                <a:ext cx="156960" cy="169560"/>
              </p14:xfrm>
            </p:contentPart>
          </mc:Choice>
          <mc:Fallback>
            <p:pic>
              <p:nvPicPr>
                <p:cNvPr id="95" name="Freihand 94">
                  <a:extLst>
                    <a:ext uri="{FF2B5EF4-FFF2-40B4-BE49-F238E27FC236}">
                      <a16:creationId xmlns:a16="http://schemas.microsoft.com/office/drawing/2014/main" id="{86CBF415-3098-4841-A4BA-AD3299B8AF82}"/>
                    </a:ext>
                  </a:extLst>
                </p:cNvPr>
                <p:cNvPicPr/>
                <p:nvPr/>
              </p:nvPicPr>
              <p:blipFill>
                <a:blip r:embed="rId133"/>
                <a:stretch>
                  <a:fillRect/>
                </a:stretch>
              </p:blipFill>
              <p:spPr>
                <a:xfrm>
                  <a:off x="3402357" y="1328925"/>
                  <a:ext cx="165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Freihand 95">
                  <a:extLst>
                    <a:ext uri="{FF2B5EF4-FFF2-40B4-BE49-F238E27FC236}">
                      <a16:creationId xmlns:a16="http://schemas.microsoft.com/office/drawing/2014/main" id="{A2F65C24-635A-4B2D-A579-D9D51D0CBF0A}"/>
                    </a:ext>
                  </a:extLst>
                </p14:cNvPr>
                <p14:cNvContentPartPr/>
                <p14:nvPr/>
              </p14:nvContentPartPr>
              <p14:xfrm>
                <a:off x="3580557" y="1296885"/>
                <a:ext cx="139320" cy="90360"/>
              </p14:xfrm>
            </p:contentPart>
          </mc:Choice>
          <mc:Fallback>
            <p:pic>
              <p:nvPicPr>
                <p:cNvPr id="96" name="Freihand 95">
                  <a:extLst>
                    <a:ext uri="{FF2B5EF4-FFF2-40B4-BE49-F238E27FC236}">
                      <a16:creationId xmlns:a16="http://schemas.microsoft.com/office/drawing/2014/main" id="{A2F65C24-635A-4B2D-A579-D9D51D0CBF0A}"/>
                    </a:ext>
                  </a:extLst>
                </p:cNvPr>
                <p:cNvPicPr/>
                <p:nvPr/>
              </p:nvPicPr>
              <p:blipFill>
                <a:blip r:embed="rId135"/>
                <a:stretch>
                  <a:fillRect/>
                </a:stretch>
              </p:blipFill>
              <p:spPr>
                <a:xfrm>
                  <a:off x="3576237" y="1292565"/>
                  <a:ext cx="147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Freihand 96">
                  <a:extLst>
                    <a:ext uri="{FF2B5EF4-FFF2-40B4-BE49-F238E27FC236}">
                      <a16:creationId xmlns:a16="http://schemas.microsoft.com/office/drawing/2014/main" id="{509C9B4C-0675-40AD-B4CE-E2E0EBE252B8}"/>
                    </a:ext>
                  </a:extLst>
                </p14:cNvPr>
                <p14:cNvContentPartPr/>
                <p14:nvPr/>
              </p14:nvContentPartPr>
              <p14:xfrm>
                <a:off x="3844077" y="1073685"/>
                <a:ext cx="259200" cy="164880"/>
              </p14:xfrm>
            </p:contentPart>
          </mc:Choice>
          <mc:Fallback>
            <p:pic>
              <p:nvPicPr>
                <p:cNvPr id="97" name="Freihand 96">
                  <a:extLst>
                    <a:ext uri="{FF2B5EF4-FFF2-40B4-BE49-F238E27FC236}">
                      <a16:creationId xmlns:a16="http://schemas.microsoft.com/office/drawing/2014/main" id="{509C9B4C-0675-40AD-B4CE-E2E0EBE252B8}"/>
                    </a:ext>
                  </a:extLst>
                </p:cNvPr>
                <p:cNvPicPr/>
                <p:nvPr/>
              </p:nvPicPr>
              <p:blipFill>
                <a:blip r:embed="rId137"/>
                <a:stretch>
                  <a:fillRect/>
                </a:stretch>
              </p:blipFill>
              <p:spPr>
                <a:xfrm>
                  <a:off x="3839757" y="1069365"/>
                  <a:ext cx="267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Freihand 97">
                  <a:extLst>
                    <a:ext uri="{FF2B5EF4-FFF2-40B4-BE49-F238E27FC236}">
                      <a16:creationId xmlns:a16="http://schemas.microsoft.com/office/drawing/2014/main" id="{EB256A3A-4000-49E0-893B-293CC6115E22}"/>
                    </a:ext>
                  </a:extLst>
                </p14:cNvPr>
                <p14:cNvContentPartPr/>
                <p14:nvPr/>
              </p14:nvContentPartPr>
              <p14:xfrm>
                <a:off x="4165917" y="889365"/>
                <a:ext cx="155520" cy="155160"/>
              </p14:xfrm>
            </p:contentPart>
          </mc:Choice>
          <mc:Fallback>
            <p:pic>
              <p:nvPicPr>
                <p:cNvPr id="98" name="Freihand 97">
                  <a:extLst>
                    <a:ext uri="{FF2B5EF4-FFF2-40B4-BE49-F238E27FC236}">
                      <a16:creationId xmlns:a16="http://schemas.microsoft.com/office/drawing/2014/main" id="{EB256A3A-4000-49E0-893B-293CC6115E22}"/>
                    </a:ext>
                  </a:extLst>
                </p:cNvPr>
                <p:cNvPicPr/>
                <p:nvPr/>
              </p:nvPicPr>
              <p:blipFill>
                <a:blip r:embed="rId139"/>
                <a:stretch>
                  <a:fillRect/>
                </a:stretch>
              </p:blipFill>
              <p:spPr>
                <a:xfrm>
                  <a:off x="4161597" y="885045"/>
                  <a:ext cx="164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Freihand 98">
                  <a:extLst>
                    <a:ext uri="{FF2B5EF4-FFF2-40B4-BE49-F238E27FC236}">
                      <a16:creationId xmlns:a16="http://schemas.microsoft.com/office/drawing/2014/main" id="{909BDEF5-F3D2-4902-BCA5-91F80E9CE55F}"/>
                    </a:ext>
                  </a:extLst>
                </p14:cNvPr>
                <p14:cNvContentPartPr/>
                <p14:nvPr/>
              </p14:nvContentPartPr>
              <p14:xfrm>
                <a:off x="3470757" y="1670925"/>
                <a:ext cx="196920" cy="176400"/>
              </p14:xfrm>
            </p:contentPart>
          </mc:Choice>
          <mc:Fallback>
            <p:pic>
              <p:nvPicPr>
                <p:cNvPr id="99" name="Freihand 98">
                  <a:extLst>
                    <a:ext uri="{FF2B5EF4-FFF2-40B4-BE49-F238E27FC236}">
                      <a16:creationId xmlns:a16="http://schemas.microsoft.com/office/drawing/2014/main" id="{909BDEF5-F3D2-4902-BCA5-91F80E9CE55F}"/>
                    </a:ext>
                  </a:extLst>
                </p:cNvPr>
                <p:cNvPicPr/>
                <p:nvPr/>
              </p:nvPicPr>
              <p:blipFill>
                <a:blip r:embed="rId141"/>
                <a:stretch>
                  <a:fillRect/>
                </a:stretch>
              </p:blipFill>
              <p:spPr>
                <a:xfrm>
                  <a:off x="3466437" y="1666605"/>
                  <a:ext cx="205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0" name="Freihand 99">
                  <a:extLst>
                    <a:ext uri="{FF2B5EF4-FFF2-40B4-BE49-F238E27FC236}">
                      <a16:creationId xmlns:a16="http://schemas.microsoft.com/office/drawing/2014/main" id="{1998A5B8-925E-400E-949C-4B7ACE77C636}"/>
                    </a:ext>
                  </a:extLst>
                </p14:cNvPr>
                <p14:cNvContentPartPr/>
                <p14:nvPr/>
              </p14:nvContentPartPr>
              <p14:xfrm>
                <a:off x="3665517" y="1623765"/>
                <a:ext cx="149760" cy="101880"/>
              </p14:xfrm>
            </p:contentPart>
          </mc:Choice>
          <mc:Fallback>
            <p:pic>
              <p:nvPicPr>
                <p:cNvPr id="100" name="Freihand 99">
                  <a:extLst>
                    <a:ext uri="{FF2B5EF4-FFF2-40B4-BE49-F238E27FC236}">
                      <a16:creationId xmlns:a16="http://schemas.microsoft.com/office/drawing/2014/main" id="{1998A5B8-925E-400E-949C-4B7ACE77C636}"/>
                    </a:ext>
                  </a:extLst>
                </p:cNvPr>
                <p:cNvPicPr/>
                <p:nvPr/>
              </p:nvPicPr>
              <p:blipFill>
                <a:blip r:embed="rId143"/>
                <a:stretch>
                  <a:fillRect/>
                </a:stretch>
              </p:blipFill>
              <p:spPr>
                <a:xfrm>
                  <a:off x="3661197" y="1619445"/>
                  <a:ext cx="158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2" name="Freihand 101">
                  <a:extLst>
                    <a:ext uri="{FF2B5EF4-FFF2-40B4-BE49-F238E27FC236}">
                      <a16:creationId xmlns:a16="http://schemas.microsoft.com/office/drawing/2014/main" id="{733215BE-83D5-48E2-87A9-FF201C11DDF1}"/>
                    </a:ext>
                  </a:extLst>
                </p14:cNvPr>
                <p14:cNvContentPartPr/>
                <p14:nvPr/>
              </p14:nvContentPartPr>
              <p14:xfrm>
                <a:off x="3720597" y="1523685"/>
                <a:ext cx="155880" cy="135000"/>
              </p14:xfrm>
            </p:contentPart>
          </mc:Choice>
          <mc:Fallback>
            <p:pic>
              <p:nvPicPr>
                <p:cNvPr id="102" name="Freihand 101">
                  <a:extLst>
                    <a:ext uri="{FF2B5EF4-FFF2-40B4-BE49-F238E27FC236}">
                      <a16:creationId xmlns:a16="http://schemas.microsoft.com/office/drawing/2014/main" id="{733215BE-83D5-48E2-87A9-FF201C11DDF1}"/>
                    </a:ext>
                  </a:extLst>
                </p:cNvPr>
                <p:cNvPicPr/>
                <p:nvPr/>
              </p:nvPicPr>
              <p:blipFill>
                <a:blip r:embed="rId145"/>
                <a:stretch>
                  <a:fillRect/>
                </a:stretch>
              </p:blipFill>
              <p:spPr>
                <a:xfrm>
                  <a:off x="3716277" y="1519365"/>
                  <a:ext cx="164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3" name="Freihand 102">
                  <a:extLst>
                    <a:ext uri="{FF2B5EF4-FFF2-40B4-BE49-F238E27FC236}">
                      <a16:creationId xmlns:a16="http://schemas.microsoft.com/office/drawing/2014/main" id="{F0273BDC-1371-4E7E-AC55-237889B285EF}"/>
                    </a:ext>
                  </a:extLst>
                </p14:cNvPr>
                <p14:cNvContentPartPr/>
                <p14:nvPr/>
              </p14:nvContentPartPr>
              <p14:xfrm>
                <a:off x="3945237" y="1431165"/>
                <a:ext cx="83880" cy="122760"/>
              </p14:xfrm>
            </p:contentPart>
          </mc:Choice>
          <mc:Fallback>
            <p:pic>
              <p:nvPicPr>
                <p:cNvPr id="103" name="Freihand 102">
                  <a:extLst>
                    <a:ext uri="{FF2B5EF4-FFF2-40B4-BE49-F238E27FC236}">
                      <a16:creationId xmlns:a16="http://schemas.microsoft.com/office/drawing/2014/main" id="{F0273BDC-1371-4E7E-AC55-237889B285EF}"/>
                    </a:ext>
                  </a:extLst>
                </p:cNvPr>
                <p:cNvPicPr/>
                <p:nvPr/>
              </p:nvPicPr>
              <p:blipFill>
                <a:blip r:embed="rId147"/>
                <a:stretch>
                  <a:fillRect/>
                </a:stretch>
              </p:blipFill>
              <p:spPr>
                <a:xfrm>
                  <a:off x="3940917" y="1426845"/>
                  <a:ext cx="92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4" name="Freihand 103">
                  <a:extLst>
                    <a:ext uri="{FF2B5EF4-FFF2-40B4-BE49-F238E27FC236}">
                      <a16:creationId xmlns:a16="http://schemas.microsoft.com/office/drawing/2014/main" id="{5B4E1330-B70B-476E-9A44-B0FD9363F4D6}"/>
                    </a:ext>
                  </a:extLst>
                </p14:cNvPr>
                <p14:cNvContentPartPr/>
                <p14:nvPr/>
              </p14:nvContentPartPr>
              <p14:xfrm>
                <a:off x="4062237" y="1341885"/>
                <a:ext cx="100800" cy="131400"/>
              </p14:xfrm>
            </p:contentPart>
          </mc:Choice>
          <mc:Fallback>
            <p:pic>
              <p:nvPicPr>
                <p:cNvPr id="104" name="Freihand 103">
                  <a:extLst>
                    <a:ext uri="{FF2B5EF4-FFF2-40B4-BE49-F238E27FC236}">
                      <a16:creationId xmlns:a16="http://schemas.microsoft.com/office/drawing/2014/main" id="{5B4E1330-B70B-476E-9A44-B0FD9363F4D6}"/>
                    </a:ext>
                  </a:extLst>
                </p:cNvPr>
                <p:cNvPicPr/>
                <p:nvPr/>
              </p:nvPicPr>
              <p:blipFill>
                <a:blip r:embed="rId149"/>
                <a:stretch>
                  <a:fillRect/>
                </a:stretch>
              </p:blipFill>
              <p:spPr>
                <a:xfrm>
                  <a:off x="4057917" y="1337565"/>
                  <a:ext cx="109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Freihand 104">
                  <a:extLst>
                    <a:ext uri="{FF2B5EF4-FFF2-40B4-BE49-F238E27FC236}">
                      <a16:creationId xmlns:a16="http://schemas.microsoft.com/office/drawing/2014/main" id="{04E57A1B-AFBF-4866-B645-C7848C135AD0}"/>
                    </a:ext>
                  </a:extLst>
                </p14:cNvPr>
                <p14:cNvContentPartPr/>
                <p14:nvPr/>
              </p14:nvContentPartPr>
              <p14:xfrm>
                <a:off x="4182117" y="1263045"/>
                <a:ext cx="99360" cy="133200"/>
              </p14:xfrm>
            </p:contentPart>
          </mc:Choice>
          <mc:Fallback>
            <p:pic>
              <p:nvPicPr>
                <p:cNvPr id="105" name="Freihand 104">
                  <a:extLst>
                    <a:ext uri="{FF2B5EF4-FFF2-40B4-BE49-F238E27FC236}">
                      <a16:creationId xmlns:a16="http://schemas.microsoft.com/office/drawing/2014/main" id="{04E57A1B-AFBF-4866-B645-C7848C135AD0}"/>
                    </a:ext>
                  </a:extLst>
                </p:cNvPr>
                <p:cNvPicPr/>
                <p:nvPr/>
              </p:nvPicPr>
              <p:blipFill>
                <a:blip r:embed="rId151"/>
                <a:stretch>
                  <a:fillRect/>
                </a:stretch>
              </p:blipFill>
              <p:spPr>
                <a:xfrm>
                  <a:off x="4177797" y="1258725"/>
                  <a:ext cx="108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6" name="Freihand 105">
                  <a:extLst>
                    <a:ext uri="{FF2B5EF4-FFF2-40B4-BE49-F238E27FC236}">
                      <a16:creationId xmlns:a16="http://schemas.microsoft.com/office/drawing/2014/main" id="{F09F97BD-1E5C-4093-823C-9A3E2CF514E6}"/>
                    </a:ext>
                  </a:extLst>
                </p14:cNvPr>
                <p14:cNvContentPartPr/>
                <p14:nvPr/>
              </p14:nvContentPartPr>
              <p14:xfrm>
                <a:off x="4261317" y="1162965"/>
                <a:ext cx="81360" cy="164160"/>
              </p14:xfrm>
            </p:contentPart>
          </mc:Choice>
          <mc:Fallback>
            <p:pic>
              <p:nvPicPr>
                <p:cNvPr id="106" name="Freihand 105">
                  <a:extLst>
                    <a:ext uri="{FF2B5EF4-FFF2-40B4-BE49-F238E27FC236}">
                      <a16:creationId xmlns:a16="http://schemas.microsoft.com/office/drawing/2014/main" id="{F09F97BD-1E5C-4093-823C-9A3E2CF514E6}"/>
                    </a:ext>
                  </a:extLst>
                </p:cNvPr>
                <p:cNvPicPr/>
                <p:nvPr/>
              </p:nvPicPr>
              <p:blipFill>
                <a:blip r:embed="rId153"/>
                <a:stretch>
                  <a:fillRect/>
                </a:stretch>
              </p:blipFill>
              <p:spPr>
                <a:xfrm>
                  <a:off x="4256997" y="1158645"/>
                  <a:ext cx="90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7" name="Freihand 106">
                  <a:extLst>
                    <a:ext uri="{FF2B5EF4-FFF2-40B4-BE49-F238E27FC236}">
                      <a16:creationId xmlns:a16="http://schemas.microsoft.com/office/drawing/2014/main" id="{8EF54AAF-F448-4403-A7B2-F8FF43F1C060}"/>
                    </a:ext>
                  </a:extLst>
                </p14:cNvPr>
                <p14:cNvContentPartPr/>
                <p14:nvPr/>
              </p14:nvContentPartPr>
              <p14:xfrm>
                <a:off x="4385877" y="1146765"/>
                <a:ext cx="105120" cy="120960"/>
              </p14:xfrm>
            </p:contentPart>
          </mc:Choice>
          <mc:Fallback>
            <p:pic>
              <p:nvPicPr>
                <p:cNvPr id="107" name="Freihand 106">
                  <a:extLst>
                    <a:ext uri="{FF2B5EF4-FFF2-40B4-BE49-F238E27FC236}">
                      <a16:creationId xmlns:a16="http://schemas.microsoft.com/office/drawing/2014/main" id="{8EF54AAF-F448-4403-A7B2-F8FF43F1C060}"/>
                    </a:ext>
                  </a:extLst>
                </p:cNvPr>
                <p:cNvPicPr/>
                <p:nvPr/>
              </p:nvPicPr>
              <p:blipFill>
                <a:blip r:embed="rId155"/>
                <a:stretch>
                  <a:fillRect/>
                </a:stretch>
              </p:blipFill>
              <p:spPr>
                <a:xfrm>
                  <a:off x="4381557" y="1142445"/>
                  <a:ext cx="113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Freihand 108">
                  <a:extLst>
                    <a:ext uri="{FF2B5EF4-FFF2-40B4-BE49-F238E27FC236}">
                      <a16:creationId xmlns:a16="http://schemas.microsoft.com/office/drawing/2014/main" id="{46F7ACBC-2B00-4963-B1CD-36D1078571B9}"/>
                    </a:ext>
                  </a:extLst>
                </p14:cNvPr>
                <p14:cNvContentPartPr/>
                <p14:nvPr/>
              </p14:nvContentPartPr>
              <p14:xfrm>
                <a:off x="2715837" y="2302725"/>
                <a:ext cx="288360" cy="226800"/>
              </p14:xfrm>
            </p:contentPart>
          </mc:Choice>
          <mc:Fallback>
            <p:pic>
              <p:nvPicPr>
                <p:cNvPr id="109" name="Freihand 108">
                  <a:extLst>
                    <a:ext uri="{FF2B5EF4-FFF2-40B4-BE49-F238E27FC236}">
                      <a16:creationId xmlns:a16="http://schemas.microsoft.com/office/drawing/2014/main" id="{46F7ACBC-2B00-4963-B1CD-36D1078571B9}"/>
                    </a:ext>
                  </a:extLst>
                </p:cNvPr>
                <p:cNvPicPr/>
                <p:nvPr/>
              </p:nvPicPr>
              <p:blipFill>
                <a:blip r:embed="rId157"/>
                <a:stretch>
                  <a:fillRect/>
                </a:stretch>
              </p:blipFill>
              <p:spPr>
                <a:xfrm>
                  <a:off x="2711517" y="2298405"/>
                  <a:ext cx="2970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Freihand 109">
                  <a:extLst>
                    <a:ext uri="{FF2B5EF4-FFF2-40B4-BE49-F238E27FC236}">
                      <a16:creationId xmlns:a16="http://schemas.microsoft.com/office/drawing/2014/main" id="{8A3D6015-B06E-4D13-9E02-92B45D8FB1AB}"/>
                    </a:ext>
                  </a:extLst>
                </p14:cNvPr>
                <p14:cNvContentPartPr/>
                <p14:nvPr/>
              </p14:nvContentPartPr>
              <p14:xfrm>
                <a:off x="3046317" y="2113725"/>
                <a:ext cx="211320" cy="205920"/>
              </p14:xfrm>
            </p:contentPart>
          </mc:Choice>
          <mc:Fallback>
            <p:pic>
              <p:nvPicPr>
                <p:cNvPr id="110" name="Freihand 109">
                  <a:extLst>
                    <a:ext uri="{FF2B5EF4-FFF2-40B4-BE49-F238E27FC236}">
                      <a16:creationId xmlns:a16="http://schemas.microsoft.com/office/drawing/2014/main" id="{8A3D6015-B06E-4D13-9E02-92B45D8FB1AB}"/>
                    </a:ext>
                  </a:extLst>
                </p:cNvPr>
                <p:cNvPicPr/>
                <p:nvPr/>
              </p:nvPicPr>
              <p:blipFill>
                <a:blip r:embed="rId159"/>
                <a:stretch>
                  <a:fillRect/>
                </a:stretch>
              </p:blipFill>
              <p:spPr>
                <a:xfrm>
                  <a:off x="3041997" y="2109405"/>
                  <a:ext cx="219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1" name="Freihand 110">
                  <a:extLst>
                    <a:ext uri="{FF2B5EF4-FFF2-40B4-BE49-F238E27FC236}">
                      <a16:creationId xmlns:a16="http://schemas.microsoft.com/office/drawing/2014/main" id="{5E312E3D-8313-4950-8EA5-5BF397A7385C}"/>
                    </a:ext>
                  </a:extLst>
                </p14:cNvPr>
                <p14:cNvContentPartPr/>
                <p14:nvPr/>
              </p14:nvContentPartPr>
              <p14:xfrm>
                <a:off x="3230277" y="2094645"/>
                <a:ext cx="360" cy="360"/>
              </p14:xfrm>
            </p:contentPart>
          </mc:Choice>
          <mc:Fallback>
            <p:pic>
              <p:nvPicPr>
                <p:cNvPr id="111" name="Freihand 110">
                  <a:extLst>
                    <a:ext uri="{FF2B5EF4-FFF2-40B4-BE49-F238E27FC236}">
                      <a16:creationId xmlns:a16="http://schemas.microsoft.com/office/drawing/2014/main" id="{5E312E3D-8313-4950-8EA5-5BF397A7385C}"/>
                    </a:ext>
                  </a:extLst>
                </p:cNvPr>
                <p:cNvPicPr/>
                <p:nvPr/>
              </p:nvPicPr>
              <p:blipFill>
                <a:blip r:embed="rId87"/>
                <a:stretch>
                  <a:fillRect/>
                </a:stretch>
              </p:blipFill>
              <p:spPr>
                <a:xfrm>
                  <a:off x="3225957" y="20903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2" name="Freihand 111">
                  <a:extLst>
                    <a:ext uri="{FF2B5EF4-FFF2-40B4-BE49-F238E27FC236}">
                      <a16:creationId xmlns:a16="http://schemas.microsoft.com/office/drawing/2014/main" id="{4EC433A3-98F5-4FF8-8A73-F82A4FAF0EEE}"/>
                    </a:ext>
                  </a:extLst>
                </p14:cNvPr>
                <p14:cNvContentPartPr/>
                <p14:nvPr/>
              </p14:nvContentPartPr>
              <p14:xfrm>
                <a:off x="3295437" y="2008245"/>
                <a:ext cx="123120" cy="159480"/>
              </p14:xfrm>
            </p:contentPart>
          </mc:Choice>
          <mc:Fallback>
            <p:pic>
              <p:nvPicPr>
                <p:cNvPr id="112" name="Freihand 111">
                  <a:extLst>
                    <a:ext uri="{FF2B5EF4-FFF2-40B4-BE49-F238E27FC236}">
                      <a16:creationId xmlns:a16="http://schemas.microsoft.com/office/drawing/2014/main" id="{4EC433A3-98F5-4FF8-8A73-F82A4FAF0EEE}"/>
                    </a:ext>
                  </a:extLst>
                </p:cNvPr>
                <p:cNvPicPr/>
                <p:nvPr/>
              </p:nvPicPr>
              <p:blipFill>
                <a:blip r:embed="rId162"/>
                <a:stretch>
                  <a:fillRect/>
                </a:stretch>
              </p:blipFill>
              <p:spPr>
                <a:xfrm>
                  <a:off x="3291117" y="2003925"/>
                  <a:ext cx="131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3" name="Freihand 112">
                  <a:extLst>
                    <a:ext uri="{FF2B5EF4-FFF2-40B4-BE49-F238E27FC236}">
                      <a16:creationId xmlns:a16="http://schemas.microsoft.com/office/drawing/2014/main" id="{81978012-37C4-430D-B658-760341E0AA83}"/>
                    </a:ext>
                  </a:extLst>
                </p14:cNvPr>
                <p14:cNvContentPartPr/>
                <p14:nvPr/>
              </p14:nvContentPartPr>
              <p14:xfrm>
                <a:off x="3535917" y="1915365"/>
                <a:ext cx="180360" cy="157680"/>
              </p14:xfrm>
            </p:contentPart>
          </mc:Choice>
          <mc:Fallback>
            <p:pic>
              <p:nvPicPr>
                <p:cNvPr id="113" name="Freihand 112">
                  <a:extLst>
                    <a:ext uri="{FF2B5EF4-FFF2-40B4-BE49-F238E27FC236}">
                      <a16:creationId xmlns:a16="http://schemas.microsoft.com/office/drawing/2014/main" id="{81978012-37C4-430D-B658-760341E0AA83}"/>
                    </a:ext>
                  </a:extLst>
                </p:cNvPr>
                <p:cNvPicPr/>
                <p:nvPr/>
              </p:nvPicPr>
              <p:blipFill>
                <a:blip r:embed="rId164"/>
                <a:stretch>
                  <a:fillRect/>
                </a:stretch>
              </p:blipFill>
              <p:spPr>
                <a:xfrm>
                  <a:off x="3531597" y="1911045"/>
                  <a:ext cx="189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4" name="Freihand 113">
                  <a:extLst>
                    <a:ext uri="{FF2B5EF4-FFF2-40B4-BE49-F238E27FC236}">
                      <a16:creationId xmlns:a16="http://schemas.microsoft.com/office/drawing/2014/main" id="{A7EABC83-9D1B-4BD8-B65D-02A804DCF718}"/>
                    </a:ext>
                  </a:extLst>
                </p14:cNvPr>
                <p14:cNvContentPartPr/>
                <p14:nvPr/>
              </p14:nvContentPartPr>
              <p14:xfrm>
                <a:off x="3741837" y="1843365"/>
                <a:ext cx="145080" cy="131040"/>
              </p14:xfrm>
            </p:contentPart>
          </mc:Choice>
          <mc:Fallback>
            <p:pic>
              <p:nvPicPr>
                <p:cNvPr id="114" name="Freihand 113">
                  <a:extLst>
                    <a:ext uri="{FF2B5EF4-FFF2-40B4-BE49-F238E27FC236}">
                      <a16:creationId xmlns:a16="http://schemas.microsoft.com/office/drawing/2014/main" id="{A7EABC83-9D1B-4BD8-B65D-02A804DCF718}"/>
                    </a:ext>
                  </a:extLst>
                </p:cNvPr>
                <p:cNvPicPr/>
                <p:nvPr/>
              </p:nvPicPr>
              <p:blipFill>
                <a:blip r:embed="rId166"/>
                <a:stretch>
                  <a:fillRect/>
                </a:stretch>
              </p:blipFill>
              <p:spPr>
                <a:xfrm>
                  <a:off x="3737517" y="1839045"/>
                  <a:ext cx="153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6" name="Freihand 115">
                  <a:extLst>
                    <a:ext uri="{FF2B5EF4-FFF2-40B4-BE49-F238E27FC236}">
                      <a16:creationId xmlns:a16="http://schemas.microsoft.com/office/drawing/2014/main" id="{90A83531-D48A-4EED-8F69-F640256CDDA7}"/>
                    </a:ext>
                  </a:extLst>
                </p14:cNvPr>
                <p14:cNvContentPartPr/>
                <p14:nvPr/>
              </p14:nvContentPartPr>
              <p14:xfrm>
                <a:off x="4058277" y="1747965"/>
                <a:ext cx="360" cy="360"/>
              </p14:xfrm>
            </p:contentPart>
          </mc:Choice>
          <mc:Fallback>
            <p:pic>
              <p:nvPicPr>
                <p:cNvPr id="116" name="Freihand 115">
                  <a:extLst>
                    <a:ext uri="{FF2B5EF4-FFF2-40B4-BE49-F238E27FC236}">
                      <a16:creationId xmlns:a16="http://schemas.microsoft.com/office/drawing/2014/main" id="{90A83531-D48A-4EED-8F69-F640256CDDA7}"/>
                    </a:ext>
                  </a:extLst>
                </p:cNvPr>
                <p:cNvPicPr/>
                <p:nvPr/>
              </p:nvPicPr>
              <p:blipFill>
                <a:blip r:embed="rId87"/>
                <a:stretch>
                  <a:fillRect/>
                </a:stretch>
              </p:blipFill>
              <p:spPr>
                <a:xfrm>
                  <a:off x="4053957" y="1743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8" name="Freihand 117">
                  <a:extLst>
                    <a:ext uri="{FF2B5EF4-FFF2-40B4-BE49-F238E27FC236}">
                      <a16:creationId xmlns:a16="http://schemas.microsoft.com/office/drawing/2014/main" id="{D36F75F9-CE34-4DE3-910D-AE8F7747A127}"/>
                    </a:ext>
                  </a:extLst>
                </p14:cNvPr>
                <p14:cNvContentPartPr/>
                <p14:nvPr/>
              </p14:nvContentPartPr>
              <p14:xfrm>
                <a:off x="3983397" y="1586325"/>
                <a:ext cx="232200" cy="231840"/>
              </p14:xfrm>
            </p:contentPart>
          </mc:Choice>
          <mc:Fallback>
            <p:pic>
              <p:nvPicPr>
                <p:cNvPr id="118" name="Freihand 117">
                  <a:extLst>
                    <a:ext uri="{FF2B5EF4-FFF2-40B4-BE49-F238E27FC236}">
                      <a16:creationId xmlns:a16="http://schemas.microsoft.com/office/drawing/2014/main" id="{D36F75F9-CE34-4DE3-910D-AE8F7747A127}"/>
                    </a:ext>
                  </a:extLst>
                </p:cNvPr>
                <p:cNvPicPr/>
                <p:nvPr/>
              </p:nvPicPr>
              <p:blipFill>
                <a:blip r:embed="rId169"/>
                <a:stretch>
                  <a:fillRect/>
                </a:stretch>
              </p:blipFill>
              <p:spPr>
                <a:xfrm>
                  <a:off x="3979077" y="1582005"/>
                  <a:ext cx="2408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9" name="Freihand 118">
                  <a:extLst>
                    <a:ext uri="{FF2B5EF4-FFF2-40B4-BE49-F238E27FC236}">
                      <a16:creationId xmlns:a16="http://schemas.microsoft.com/office/drawing/2014/main" id="{8E113CF0-3E99-47F2-91BD-BBD75EC5FD30}"/>
                    </a:ext>
                  </a:extLst>
                </p14:cNvPr>
                <p14:cNvContentPartPr/>
                <p14:nvPr/>
              </p14:nvContentPartPr>
              <p14:xfrm>
                <a:off x="4282917" y="1540965"/>
                <a:ext cx="74880" cy="104400"/>
              </p14:xfrm>
            </p:contentPart>
          </mc:Choice>
          <mc:Fallback>
            <p:pic>
              <p:nvPicPr>
                <p:cNvPr id="119" name="Freihand 118">
                  <a:extLst>
                    <a:ext uri="{FF2B5EF4-FFF2-40B4-BE49-F238E27FC236}">
                      <a16:creationId xmlns:a16="http://schemas.microsoft.com/office/drawing/2014/main" id="{8E113CF0-3E99-47F2-91BD-BBD75EC5FD30}"/>
                    </a:ext>
                  </a:extLst>
                </p:cNvPr>
                <p:cNvPicPr/>
                <p:nvPr/>
              </p:nvPicPr>
              <p:blipFill>
                <a:blip r:embed="rId171"/>
                <a:stretch>
                  <a:fillRect/>
                </a:stretch>
              </p:blipFill>
              <p:spPr>
                <a:xfrm>
                  <a:off x="4278597" y="1536645"/>
                  <a:ext cx="83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0" name="Freihand 119">
                  <a:extLst>
                    <a:ext uri="{FF2B5EF4-FFF2-40B4-BE49-F238E27FC236}">
                      <a16:creationId xmlns:a16="http://schemas.microsoft.com/office/drawing/2014/main" id="{58E2A0B1-5967-4D45-A004-5504496D38D9}"/>
                    </a:ext>
                  </a:extLst>
                </p14:cNvPr>
                <p14:cNvContentPartPr/>
                <p14:nvPr/>
              </p14:nvContentPartPr>
              <p14:xfrm>
                <a:off x="4334757" y="1429365"/>
                <a:ext cx="75600" cy="127800"/>
              </p14:xfrm>
            </p:contentPart>
          </mc:Choice>
          <mc:Fallback>
            <p:pic>
              <p:nvPicPr>
                <p:cNvPr id="120" name="Freihand 119">
                  <a:extLst>
                    <a:ext uri="{FF2B5EF4-FFF2-40B4-BE49-F238E27FC236}">
                      <a16:creationId xmlns:a16="http://schemas.microsoft.com/office/drawing/2014/main" id="{58E2A0B1-5967-4D45-A004-5504496D38D9}"/>
                    </a:ext>
                  </a:extLst>
                </p:cNvPr>
                <p:cNvPicPr/>
                <p:nvPr/>
              </p:nvPicPr>
              <p:blipFill>
                <a:blip r:embed="rId173"/>
                <a:stretch>
                  <a:fillRect/>
                </a:stretch>
              </p:blipFill>
              <p:spPr>
                <a:xfrm>
                  <a:off x="4330437" y="1425045"/>
                  <a:ext cx="84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1" name="Freihand 120">
                  <a:extLst>
                    <a:ext uri="{FF2B5EF4-FFF2-40B4-BE49-F238E27FC236}">
                      <a16:creationId xmlns:a16="http://schemas.microsoft.com/office/drawing/2014/main" id="{B70868BE-E83F-4CAE-8F6C-E647151A0DD8}"/>
                    </a:ext>
                  </a:extLst>
                </p14:cNvPr>
                <p14:cNvContentPartPr/>
                <p14:nvPr/>
              </p14:nvContentPartPr>
              <p14:xfrm>
                <a:off x="4420797" y="1453125"/>
                <a:ext cx="53280" cy="99720"/>
              </p14:xfrm>
            </p:contentPart>
          </mc:Choice>
          <mc:Fallback>
            <p:pic>
              <p:nvPicPr>
                <p:cNvPr id="121" name="Freihand 120">
                  <a:extLst>
                    <a:ext uri="{FF2B5EF4-FFF2-40B4-BE49-F238E27FC236}">
                      <a16:creationId xmlns:a16="http://schemas.microsoft.com/office/drawing/2014/main" id="{B70868BE-E83F-4CAE-8F6C-E647151A0DD8}"/>
                    </a:ext>
                  </a:extLst>
                </p:cNvPr>
                <p:cNvPicPr/>
                <p:nvPr/>
              </p:nvPicPr>
              <p:blipFill>
                <a:blip r:embed="rId175"/>
                <a:stretch>
                  <a:fillRect/>
                </a:stretch>
              </p:blipFill>
              <p:spPr>
                <a:xfrm>
                  <a:off x="4416477" y="1448805"/>
                  <a:ext cx="61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2" name="Freihand 121">
                  <a:extLst>
                    <a:ext uri="{FF2B5EF4-FFF2-40B4-BE49-F238E27FC236}">
                      <a16:creationId xmlns:a16="http://schemas.microsoft.com/office/drawing/2014/main" id="{6477E80B-7116-475F-8002-67F8B2640729}"/>
                    </a:ext>
                  </a:extLst>
                </p14:cNvPr>
                <p14:cNvContentPartPr/>
                <p14:nvPr/>
              </p14:nvContentPartPr>
              <p14:xfrm>
                <a:off x="4477317" y="1423245"/>
                <a:ext cx="72000" cy="165600"/>
              </p14:xfrm>
            </p:contentPart>
          </mc:Choice>
          <mc:Fallback>
            <p:pic>
              <p:nvPicPr>
                <p:cNvPr id="122" name="Freihand 121">
                  <a:extLst>
                    <a:ext uri="{FF2B5EF4-FFF2-40B4-BE49-F238E27FC236}">
                      <a16:creationId xmlns:a16="http://schemas.microsoft.com/office/drawing/2014/main" id="{6477E80B-7116-475F-8002-67F8B2640729}"/>
                    </a:ext>
                  </a:extLst>
                </p:cNvPr>
                <p:cNvPicPr/>
                <p:nvPr/>
              </p:nvPicPr>
              <p:blipFill>
                <a:blip r:embed="rId177"/>
                <a:stretch>
                  <a:fillRect/>
                </a:stretch>
              </p:blipFill>
              <p:spPr>
                <a:xfrm>
                  <a:off x="4472997" y="1418925"/>
                  <a:ext cx="80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3" name="Freihand 122">
                  <a:extLst>
                    <a:ext uri="{FF2B5EF4-FFF2-40B4-BE49-F238E27FC236}">
                      <a16:creationId xmlns:a16="http://schemas.microsoft.com/office/drawing/2014/main" id="{B382841F-2D8A-4993-AAA9-2B170385A252}"/>
                    </a:ext>
                  </a:extLst>
                </p14:cNvPr>
                <p14:cNvContentPartPr/>
                <p14:nvPr/>
              </p14:nvContentPartPr>
              <p14:xfrm>
                <a:off x="4574157" y="1349445"/>
                <a:ext cx="85680" cy="81720"/>
              </p14:xfrm>
            </p:contentPart>
          </mc:Choice>
          <mc:Fallback>
            <p:pic>
              <p:nvPicPr>
                <p:cNvPr id="123" name="Freihand 122">
                  <a:extLst>
                    <a:ext uri="{FF2B5EF4-FFF2-40B4-BE49-F238E27FC236}">
                      <a16:creationId xmlns:a16="http://schemas.microsoft.com/office/drawing/2014/main" id="{B382841F-2D8A-4993-AAA9-2B170385A252}"/>
                    </a:ext>
                  </a:extLst>
                </p:cNvPr>
                <p:cNvPicPr/>
                <p:nvPr/>
              </p:nvPicPr>
              <p:blipFill>
                <a:blip r:embed="rId179"/>
                <a:stretch>
                  <a:fillRect/>
                </a:stretch>
              </p:blipFill>
              <p:spPr>
                <a:xfrm>
                  <a:off x="4569837" y="1345125"/>
                  <a:ext cx="94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4" name="Freihand 123">
                  <a:extLst>
                    <a:ext uri="{FF2B5EF4-FFF2-40B4-BE49-F238E27FC236}">
                      <a16:creationId xmlns:a16="http://schemas.microsoft.com/office/drawing/2014/main" id="{71853896-C7E0-401E-A679-78A2BD745C68}"/>
                    </a:ext>
                  </a:extLst>
                </p14:cNvPr>
                <p14:cNvContentPartPr/>
                <p14:nvPr/>
              </p14:nvContentPartPr>
              <p14:xfrm>
                <a:off x="3496317" y="2212005"/>
                <a:ext cx="181800" cy="194400"/>
              </p14:xfrm>
            </p:contentPart>
          </mc:Choice>
          <mc:Fallback>
            <p:pic>
              <p:nvPicPr>
                <p:cNvPr id="124" name="Freihand 123">
                  <a:extLst>
                    <a:ext uri="{FF2B5EF4-FFF2-40B4-BE49-F238E27FC236}">
                      <a16:creationId xmlns:a16="http://schemas.microsoft.com/office/drawing/2014/main" id="{71853896-C7E0-401E-A679-78A2BD745C68}"/>
                    </a:ext>
                  </a:extLst>
                </p:cNvPr>
                <p:cNvPicPr/>
                <p:nvPr/>
              </p:nvPicPr>
              <p:blipFill>
                <a:blip r:embed="rId181"/>
                <a:stretch>
                  <a:fillRect/>
                </a:stretch>
              </p:blipFill>
              <p:spPr>
                <a:xfrm>
                  <a:off x="3491997" y="2207685"/>
                  <a:ext cx="1904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5" name="Freihand 124">
                  <a:extLst>
                    <a:ext uri="{FF2B5EF4-FFF2-40B4-BE49-F238E27FC236}">
                      <a16:creationId xmlns:a16="http://schemas.microsoft.com/office/drawing/2014/main" id="{1B0618EC-66CE-4787-985B-276DF150A445}"/>
                    </a:ext>
                  </a:extLst>
                </p14:cNvPr>
                <p14:cNvContentPartPr/>
                <p14:nvPr/>
              </p14:nvContentPartPr>
              <p14:xfrm>
                <a:off x="3720237" y="2090685"/>
                <a:ext cx="187560" cy="145800"/>
              </p14:xfrm>
            </p:contentPart>
          </mc:Choice>
          <mc:Fallback>
            <p:pic>
              <p:nvPicPr>
                <p:cNvPr id="125" name="Freihand 124">
                  <a:extLst>
                    <a:ext uri="{FF2B5EF4-FFF2-40B4-BE49-F238E27FC236}">
                      <a16:creationId xmlns:a16="http://schemas.microsoft.com/office/drawing/2014/main" id="{1B0618EC-66CE-4787-985B-276DF150A445}"/>
                    </a:ext>
                  </a:extLst>
                </p:cNvPr>
                <p:cNvPicPr/>
                <p:nvPr/>
              </p:nvPicPr>
              <p:blipFill>
                <a:blip r:embed="rId183"/>
                <a:stretch>
                  <a:fillRect/>
                </a:stretch>
              </p:blipFill>
              <p:spPr>
                <a:xfrm>
                  <a:off x="3715917" y="2086365"/>
                  <a:ext cx="196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6" name="Freihand 125">
                  <a:extLst>
                    <a:ext uri="{FF2B5EF4-FFF2-40B4-BE49-F238E27FC236}">
                      <a16:creationId xmlns:a16="http://schemas.microsoft.com/office/drawing/2014/main" id="{91E8CE51-5B6F-4E21-890C-D16EB139AE0B}"/>
                    </a:ext>
                  </a:extLst>
                </p14:cNvPr>
                <p14:cNvContentPartPr/>
                <p14:nvPr/>
              </p14:nvContentPartPr>
              <p14:xfrm>
                <a:off x="4022277" y="1974765"/>
                <a:ext cx="85680" cy="192960"/>
              </p14:xfrm>
            </p:contentPart>
          </mc:Choice>
          <mc:Fallback>
            <p:pic>
              <p:nvPicPr>
                <p:cNvPr id="126" name="Freihand 125">
                  <a:extLst>
                    <a:ext uri="{FF2B5EF4-FFF2-40B4-BE49-F238E27FC236}">
                      <a16:creationId xmlns:a16="http://schemas.microsoft.com/office/drawing/2014/main" id="{91E8CE51-5B6F-4E21-890C-D16EB139AE0B}"/>
                    </a:ext>
                  </a:extLst>
                </p:cNvPr>
                <p:cNvPicPr/>
                <p:nvPr/>
              </p:nvPicPr>
              <p:blipFill>
                <a:blip r:embed="rId185"/>
                <a:stretch>
                  <a:fillRect/>
                </a:stretch>
              </p:blipFill>
              <p:spPr>
                <a:xfrm>
                  <a:off x="4017957" y="1970445"/>
                  <a:ext cx="943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8" name="Freihand 127">
                  <a:extLst>
                    <a:ext uri="{FF2B5EF4-FFF2-40B4-BE49-F238E27FC236}">
                      <a16:creationId xmlns:a16="http://schemas.microsoft.com/office/drawing/2014/main" id="{EB8233D0-9E58-4B3D-AC0A-4C6C4377EE05}"/>
                    </a:ext>
                  </a:extLst>
                </p14:cNvPr>
                <p14:cNvContentPartPr/>
                <p14:nvPr/>
              </p14:nvContentPartPr>
              <p14:xfrm>
                <a:off x="4119117" y="1878645"/>
                <a:ext cx="127800" cy="141120"/>
              </p14:xfrm>
            </p:contentPart>
          </mc:Choice>
          <mc:Fallback>
            <p:pic>
              <p:nvPicPr>
                <p:cNvPr id="128" name="Freihand 127">
                  <a:extLst>
                    <a:ext uri="{FF2B5EF4-FFF2-40B4-BE49-F238E27FC236}">
                      <a16:creationId xmlns:a16="http://schemas.microsoft.com/office/drawing/2014/main" id="{EB8233D0-9E58-4B3D-AC0A-4C6C4377EE05}"/>
                    </a:ext>
                  </a:extLst>
                </p:cNvPr>
                <p:cNvPicPr/>
                <p:nvPr/>
              </p:nvPicPr>
              <p:blipFill>
                <a:blip r:embed="rId187"/>
                <a:stretch>
                  <a:fillRect/>
                </a:stretch>
              </p:blipFill>
              <p:spPr>
                <a:xfrm>
                  <a:off x="4114797" y="1874325"/>
                  <a:ext cx="136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9" name="Freihand 128">
                  <a:extLst>
                    <a:ext uri="{FF2B5EF4-FFF2-40B4-BE49-F238E27FC236}">
                      <a16:creationId xmlns:a16="http://schemas.microsoft.com/office/drawing/2014/main" id="{846262BE-5844-4816-AA88-7CE66603CBFC}"/>
                    </a:ext>
                  </a:extLst>
                </p14:cNvPr>
                <p14:cNvContentPartPr/>
                <p14:nvPr/>
              </p14:nvContentPartPr>
              <p14:xfrm>
                <a:off x="4297677" y="1751205"/>
                <a:ext cx="176400" cy="135720"/>
              </p14:xfrm>
            </p:contentPart>
          </mc:Choice>
          <mc:Fallback>
            <p:pic>
              <p:nvPicPr>
                <p:cNvPr id="129" name="Freihand 128">
                  <a:extLst>
                    <a:ext uri="{FF2B5EF4-FFF2-40B4-BE49-F238E27FC236}">
                      <a16:creationId xmlns:a16="http://schemas.microsoft.com/office/drawing/2014/main" id="{846262BE-5844-4816-AA88-7CE66603CBFC}"/>
                    </a:ext>
                  </a:extLst>
                </p:cNvPr>
                <p:cNvPicPr/>
                <p:nvPr/>
              </p:nvPicPr>
              <p:blipFill>
                <a:blip r:embed="rId189"/>
                <a:stretch>
                  <a:fillRect/>
                </a:stretch>
              </p:blipFill>
              <p:spPr>
                <a:xfrm>
                  <a:off x="4293357" y="1746885"/>
                  <a:ext cx="185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0" name="Freihand 129">
                  <a:extLst>
                    <a:ext uri="{FF2B5EF4-FFF2-40B4-BE49-F238E27FC236}">
                      <a16:creationId xmlns:a16="http://schemas.microsoft.com/office/drawing/2014/main" id="{DB71427C-ABF1-4C11-81C6-914E5CAD35F3}"/>
                    </a:ext>
                  </a:extLst>
                </p14:cNvPr>
                <p14:cNvContentPartPr/>
                <p14:nvPr/>
              </p14:nvContentPartPr>
              <p14:xfrm>
                <a:off x="4497837" y="1594605"/>
                <a:ext cx="178920" cy="180360"/>
              </p14:xfrm>
            </p:contentPart>
          </mc:Choice>
          <mc:Fallback>
            <p:pic>
              <p:nvPicPr>
                <p:cNvPr id="130" name="Freihand 129">
                  <a:extLst>
                    <a:ext uri="{FF2B5EF4-FFF2-40B4-BE49-F238E27FC236}">
                      <a16:creationId xmlns:a16="http://schemas.microsoft.com/office/drawing/2014/main" id="{DB71427C-ABF1-4C11-81C6-914E5CAD35F3}"/>
                    </a:ext>
                  </a:extLst>
                </p:cNvPr>
                <p:cNvPicPr/>
                <p:nvPr/>
              </p:nvPicPr>
              <p:blipFill>
                <a:blip r:embed="rId191"/>
                <a:stretch>
                  <a:fillRect/>
                </a:stretch>
              </p:blipFill>
              <p:spPr>
                <a:xfrm>
                  <a:off x="4493517" y="1590285"/>
                  <a:ext cx="1875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1" name="Freihand 130">
                  <a:extLst>
                    <a:ext uri="{FF2B5EF4-FFF2-40B4-BE49-F238E27FC236}">
                      <a16:creationId xmlns:a16="http://schemas.microsoft.com/office/drawing/2014/main" id="{224E272E-6F7C-4015-A557-B996F052FC92}"/>
                    </a:ext>
                  </a:extLst>
                </p14:cNvPr>
                <p14:cNvContentPartPr/>
                <p14:nvPr/>
              </p14:nvContentPartPr>
              <p14:xfrm>
                <a:off x="4648317" y="1546005"/>
                <a:ext cx="166320" cy="67320"/>
              </p14:xfrm>
            </p:contentPart>
          </mc:Choice>
          <mc:Fallback>
            <p:pic>
              <p:nvPicPr>
                <p:cNvPr id="131" name="Freihand 130">
                  <a:extLst>
                    <a:ext uri="{FF2B5EF4-FFF2-40B4-BE49-F238E27FC236}">
                      <a16:creationId xmlns:a16="http://schemas.microsoft.com/office/drawing/2014/main" id="{224E272E-6F7C-4015-A557-B996F052FC92}"/>
                    </a:ext>
                  </a:extLst>
                </p:cNvPr>
                <p:cNvPicPr/>
                <p:nvPr/>
              </p:nvPicPr>
              <p:blipFill>
                <a:blip r:embed="rId193"/>
                <a:stretch>
                  <a:fillRect/>
                </a:stretch>
              </p:blipFill>
              <p:spPr>
                <a:xfrm>
                  <a:off x="4643997" y="1541685"/>
                  <a:ext cx="174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2" name="Freihand 131">
                  <a:extLst>
                    <a:ext uri="{FF2B5EF4-FFF2-40B4-BE49-F238E27FC236}">
                      <a16:creationId xmlns:a16="http://schemas.microsoft.com/office/drawing/2014/main" id="{8750D5E1-EBA9-47B5-A5BB-284028594A5F}"/>
                    </a:ext>
                  </a:extLst>
                </p14:cNvPr>
                <p14:cNvContentPartPr/>
                <p14:nvPr/>
              </p14:nvContentPartPr>
              <p14:xfrm>
                <a:off x="4844877" y="1321365"/>
                <a:ext cx="110520" cy="234000"/>
              </p14:xfrm>
            </p:contentPart>
          </mc:Choice>
          <mc:Fallback>
            <p:pic>
              <p:nvPicPr>
                <p:cNvPr id="132" name="Freihand 131">
                  <a:extLst>
                    <a:ext uri="{FF2B5EF4-FFF2-40B4-BE49-F238E27FC236}">
                      <a16:creationId xmlns:a16="http://schemas.microsoft.com/office/drawing/2014/main" id="{8750D5E1-EBA9-47B5-A5BB-284028594A5F}"/>
                    </a:ext>
                  </a:extLst>
                </p:cNvPr>
                <p:cNvPicPr/>
                <p:nvPr/>
              </p:nvPicPr>
              <p:blipFill>
                <a:blip r:embed="rId195"/>
                <a:stretch>
                  <a:fillRect/>
                </a:stretch>
              </p:blipFill>
              <p:spPr>
                <a:xfrm>
                  <a:off x="4840557" y="1317045"/>
                  <a:ext cx="1191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4" name="Freihand 133">
                  <a:extLst>
                    <a:ext uri="{FF2B5EF4-FFF2-40B4-BE49-F238E27FC236}">
                      <a16:creationId xmlns:a16="http://schemas.microsoft.com/office/drawing/2014/main" id="{2D9D96A8-FE7A-4347-A0CC-DE51B545D3A9}"/>
                    </a:ext>
                  </a:extLst>
                </p14:cNvPr>
                <p14:cNvContentPartPr/>
                <p14:nvPr/>
              </p14:nvContentPartPr>
              <p14:xfrm>
                <a:off x="4903557" y="1343325"/>
                <a:ext cx="177480" cy="127800"/>
              </p14:xfrm>
            </p:contentPart>
          </mc:Choice>
          <mc:Fallback>
            <p:pic>
              <p:nvPicPr>
                <p:cNvPr id="134" name="Freihand 133">
                  <a:extLst>
                    <a:ext uri="{FF2B5EF4-FFF2-40B4-BE49-F238E27FC236}">
                      <a16:creationId xmlns:a16="http://schemas.microsoft.com/office/drawing/2014/main" id="{2D9D96A8-FE7A-4347-A0CC-DE51B545D3A9}"/>
                    </a:ext>
                  </a:extLst>
                </p:cNvPr>
                <p:cNvPicPr/>
                <p:nvPr/>
              </p:nvPicPr>
              <p:blipFill>
                <a:blip r:embed="rId197"/>
                <a:stretch>
                  <a:fillRect/>
                </a:stretch>
              </p:blipFill>
              <p:spPr>
                <a:xfrm>
                  <a:off x="4899237" y="1339005"/>
                  <a:ext cx="186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5" name="Freihand 134">
                  <a:extLst>
                    <a:ext uri="{FF2B5EF4-FFF2-40B4-BE49-F238E27FC236}">
                      <a16:creationId xmlns:a16="http://schemas.microsoft.com/office/drawing/2014/main" id="{07E55D48-7337-4E5F-945C-1C28969D61E9}"/>
                    </a:ext>
                  </a:extLst>
                </p14:cNvPr>
                <p14:cNvContentPartPr/>
                <p14:nvPr/>
              </p14:nvContentPartPr>
              <p14:xfrm>
                <a:off x="5083197" y="1180605"/>
                <a:ext cx="101160" cy="186120"/>
              </p14:xfrm>
            </p:contentPart>
          </mc:Choice>
          <mc:Fallback>
            <p:pic>
              <p:nvPicPr>
                <p:cNvPr id="135" name="Freihand 134">
                  <a:extLst>
                    <a:ext uri="{FF2B5EF4-FFF2-40B4-BE49-F238E27FC236}">
                      <a16:creationId xmlns:a16="http://schemas.microsoft.com/office/drawing/2014/main" id="{07E55D48-7337-4E5F-945C-1C28969D61E9}"/>
                    </a:ext>
                  </a:extLst>
                </p:cNvPr>
                <p:cNvPicPr/>
                <p:nvPr/>
              </p:nvPicPr>
              <p:blipFill>
                <a:blip r:embed="rId199"/>
                <a:stretch>
                  <a:fillRect/>
                </a:stretch>
              </p:blipFill>
              <p:spPr>
                <a:xfrm>
                  <a:off x="5078877" y="1176285"/>
                  <a:ext cx="109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6" name="Freihand 135">
                  <a:extLst>
                    <a:ext uri="{FF2B5EF4-FFF2-40B4-BE49-F238E27FC236}">
                      <a16:creationId xmlns:a16="http://schemas.microsoft.com/office/drawing/2014/main" id="{6361DA35-D2F4-4347-9A44-A52896BC823A}"/>
                    </a:ext>
                  </a:extLst>
                </p14:cNvPr>
                <p14:cNvContentPartPr/>
                <p14:nvPr/>
              </p14:nvContentPartPr>
              <p14:xfrm>
                <a:off x="5196237" y="1213365"/>
                <a:ext cx="60120" cy="79200"/>
              </p14:xfrm>
            </p:contentPart>
          </mc:Choice>
          <mc:Fallback>
            <p:pic>
              <p:nvPicPr>
                <p:cNvPr id="136" name="Freihand 135">
                  <a:extLst>
                    <a:ext uri="{FF2B5EF4-FFF2-40B4-BE49-F238E27FC236}">
                      <a16:creationId xmlns:a16="http://schemas.microsoft.com/office/drawing/2014/main" id="{6361DA35-D2F4-4347-9A44-A52896BC823A}"/>
                    </a:ext>
                  </a:extLst>
                </p:cNvPr>
                <p:cNvPicPr/>
                <p:nvPr/>
              </p:nvPicPr>
              <p:blipFill>
                <a:blip r:embed="rId201"/>
                <a:stretch>
                  <a:fillRect/>
                </a:stretch>
              </p:blipFill>
              <p:spPr>
                <a:xfrm>
                  <a:off x="5191917" y="1209045"/>
                  <a:ext cx="68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 name="Freihand 136">
                  <a:extLst>
                    <a:ext uri="{FF2B5EF4-FFF2-40B4-BE49-F238E27FC236}">
                      <a16:creationId xmlns:a16="http://schemas.microsoft.com/office/drawing/2014/main" id="{BFA8B494-8082-4DF9-8356-DBFDF7D4941F}"/>
                    </a:ext>
                  </a:extLst>
                </p14:cNvPr>
                <p14:cNvContentPartPr/>
                <p14:nvPr/>
              </p14:nvContentPartPr>
              <p14:xfrm>
                <a:off x="5261397" y="1079445"/>
                <a:ext cx="100080" cy="135360"/>
              </p14:xfrm>
            </p:contentPart>
          </mc:Choice>
          <mc:Fallback>
            <p:pic>
              <p:nvPicPr>
                <p:cNvPr id="137" name="Freihand 136">
                  <a:extLst>
                    <a:ext uri="{FF2B5EF4-FFF2-40B4-BE49-F238E27FC236}">
                      <a16:creationId xmlns:a16="http://schemas.microsoft.com/office/drawing/2014/main" id="{BFA8B494-8082-4DF9-8356-DBFDF7D4941F}"/>
                    </a:ext>
                  </a:extLst>
                </p:cNvPr>
                <p:cNvPicPr/>
                <p:nvPr/>
              </p:nvPicPr>
              <p:blipFill>
                <a:blip r:embed="rId203"/>
                <a:stretch>
                  <a:fillRect/>
                </a:stretch>
              </p:blipFill>
              <p:spPr>
                <a:xfrm>
                  <a:off x="5257077" y="1075125"/>
                  <a:ext cx="108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8" name="Freihand 137">
                  <a:extLst>
                    <a:ext uri="{FF2B5EF4-FFF2-40B4-BE49-F238E27FC236}">
                      <a16:creationId xmlns:a16="http://schemas.microsoft.com/office/drawing/2014/main" id="{8AC0DC07-E365-42A4-B1C0-19928B8C976C}"/>
                    </a:ext>
                  </a:extLst>
                </p14:cNvPr>
                <p14:cNvContentPartPr/>
                <p14:nvPr/>
              </p14:nvContentPartPr>
              <p14:xfrm>
                <a:off x="5383437" y="1108965"/>
                <a:ext cx="92880" cy="48600"/>
              </p14:xfrm>
            </p:contentPart>
          </mc:Choice>
          <mc:Fallback>
            <p:pic>
              <p:nvPicPr>
                <p:cNvPr id="138" name="Freihand 137">
                  <a:extLst>
                    <a:ext uri="{FF2B5EF4-FFF2-40B4-BE49-F238E27FC236}">
                      <a16:creationId xmlns:a16="http://schemas.microsoft.com/office/drawing/2014/main" id="{8AC0DC07-E365-42A4-B1C0-19928B8C976C}"/>
                    </a:ext>
                  </a:extLst>
                </p:cNvPr>
                <p:cNvPicPr/>
                <p:nvPr/>
              </p:nvPicPr>
              <p:blipFill>
                <a:blip r:embed="rId205"/>
                <a:stretch>
                  <a:fillRect/>
                </a:stretch>
              </p:blipFill>
              <p:spPr>
                <a:xfrm>
                  <a:off x="5379117" y="1104645"/>
                  <a:ext cx="101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9" name="Freihand 138">
                  <a:extLst>
                    <a:ext uri="{FF2B5EF4-FFF2-40B4-BE49-F238E27FC236}">
                      <a16:creationId xmlns:a16="http://schemas.microsoft.com/office/drawing/2014/main" id="{DE259D4B-E4B8-48F7-B2DA-B43F515C7265}"/>
                    </a:ext>
                  </a:extLst>
                </p14:cNvPr>
                <p14:cNvContentPartPr/>
                <p14:nvPr/>
              </p14:nvContentPartPr>
              <p14:xfrm>
                <a:off x="5381637" y="1283205"/>
                <a:ext cx="565920" cy="2013120"/>
              </p14:xfrm>
            </p:contentPart>
          </mc:Choice>
          <mc:Fallback>
            <p:pic>
              <p:nvPicPr>
                <p:cNvPr id="139" name="Freihand 138">
                  <a:extLst>
                    <a:ext uri="{FF2B5EF4-FFF2-40B4-BE49-F238E27FC236}">
                      <a16:creationId xmlns:a16="http://schemas.microsoft.com/office/drawing/2014/main" id="{DE259D4B-E4B8-48F7-B2DA-B43F515C7265}"/>
                    </a:ext>
                  </a:extLst>
                </p:cNvPr>
                <p:cNvPicPr/>
                <p:nvPr/>
              </p:nvPicPr>
              <p:blipFill>
                <a:blip r:embed="rId207"/>
                <a:stretch>
                  <a:fillRect/>
                </a:stretch>
              </p:blipFill>
              <p:spPr>
                <a:xfrm>
                  <a:off x="5377317" y="1278885"/>
                  <a:ext cx="574560" cy="2021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0" name="Freihand 139">
                  <a:extLst>
                    <a:ext uri="{FF2B5EF4-FFF2-40B4-BE49-F238E27FC236}">
                      <a16:creationId xmlns:a16="http://schemas.microsoft.com/office/drawing/2014/main" id="{97D25BAE-4F2B-4CA1-A29A-AED992B7AA60}"/>
                    </a:ext>
                  </a:extLst>
                </p14:cNvPr>
                <p14:cNvContentPartPr/>
                <p14:nvPr/>
              </p14:nvContentPartPr>
              <p14:xfrm>
                <a:off x="5990397" y="3222885"/>
                <a:ext cx="142920" cy="163080"/>
              </p14:xfrm>
            </p:contentPart>
          </mc:Choice>
          <mc:Fallback>
            <p:pic>
              <p:nvPicPr>
                <p:cNvPr id="140" name="Freihand 139">
                  <a:extLst>
                    <a:ext uri="{FF2B5EF4-FFF2-40B4-BE49-F238E27FC236}">
                      <a16:creationId xmlns:a16="http://schemas.microsoft.com/office/drawing/2014/main" id="{97D25BAE-4F2B-4CA1-A29A-AED992B7AA60}"/>
                    </a:ext>
                  </a:extLst>
                </p:cNvPr>
                <p:cNvPicPr/>
                <p:nvPr/>
              </p:nvPicPr>
              <p:blipFill>
                <a:blip r:embed="rId209"/>
                <a:stretch>
                  <a:fillRect/>
                </a:stretch>
              </p:blipFill>
              <p:spPr>
                <a:xfrm>
                  <a:off x="5986077" y="3218565"/>
                  <a:ext cx="151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1" name="Freihand 140">
                  <a:extLst>
                    <a:ext uri="{FF2B5EF4-FFF2-40B4-BE49-F238E27FC236}">
                      <a16:creationId xmlns:a16="http://schemas.microsoft.com/office/drawing/2014/main" id="{DE0EFB6F-5934-46E7-B598-8F77D0BB2266}"/>
                    </a:ext>
                  </a:extLst>
                </p14:cNvPr>
                <p14:cNvContentPartPr/>
                <p14:nvPr/>
              </p14:nvContentPartPr>
              <p14:xfrm>
                <a:off x="6320157" y="3168885"/>
                <a:ext cx="124200" cy="161280"/>
              </p14:xfrm>
            </p:contentPart>
          </mc:Choice>
          <mc:Fallback>
            <p:pic>
              <p:nvPicPr>
                <p:cNvPr id="141" name="Freihand 140">
                  <a:extLst>
                    <a:ext uri="{FF2B5EF4-FFF2-40B4-BE49-F238E27FC236}">
                      <a16:creationId xmlns:a16="http://schemas.microsoft.com/office/drawing/2014/main" id="{DE0EFB6F-5934-46E7-B598-8F77D0BB2266}"/>
                    </a:ext>
                  </a:extLst>
                </p:cNvPr>
                <p:cNvPicPr/>
                <p:nvPr/>
              </p:nvPicPr>
              <p:blipFill>
                <a:blip r:embed="rId211"/>
                <a:stretch>
                  <a:fillRect/>
                </a:stretch>
              </p:blipFill>
              <p:spPr>
                <a:xfrm>
                  <a:off x="6315837" y="3164565"/>
                  <a:ext cx="132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2" name="Freihand 141">
                  <a:extLst>
                    <a:ext uri="{FF2B5EF4-FFF2-40B4-BE49-F238E27FC236}">
                      <a16:creationId xmlns:a16="http://schemas.microsoft.com/office/drawing/2014/main" id="{42A749A7-EC71-4701-87D6-C2F616CD6558}"/>
                    </a:ext>
                  </a:extLst>
                </p14:cNvPr>
                <p14:cNvContentPartPr/>
                <p14:nvPr/>
              </p14:nvContentPartPr>
              <p14:xfrm>
                <a:off x="6483237" y="3170685"/>
                <a:ext cx="221760" cy="284760"/>
              </p14:xfrm>
            </p:contentPart>
          </mc:Choice>
          <mc:Fallback>
            <p:pic>
              <p:nvPicPr>
                <p:cNvPr id="142" name="Freihand 141">
                  <a:extLst>
                    <a:ext uri="{FF2B5EF4-FFF2-40B4-BE49-F238E27FC236}">
                      <a16:creationId xmlns:a16="http://schemas.microsoft.com/office/drawing/2014/main" id="{42A749A7-EC71-4701-87D6-C2F616CD6558}"/>
                    </a:ext>
                  </a:extLst>
                </p:cNvPr>
                <p:cNvPicPr/>
                <p:nvPr/>
              </p:nvPicPr>
              <p:blipFill>
                <a:blip r:embed="rId213"/>
                <a:stretch>
                  <a:fillRect/>
                </a:stretch>
              </p:blipFill>
              <p:spPr>
                <a:xfrm>
                  <a:off x="6478917" y="3166365"/>
                  <a:ext cx="2304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3" name="Freihand 142">
                  <a:extLst>
                    <a:ext uri="{FF2B5EF4-FFF2-40B4-BE49-F238E27FC236}">
                      <a16:creationId xmlns:a16="http://schemas.microsoft.com/office/drawing/2014/main" id="{4CE032AB-3730-4B79-8871-963AD1D8FA79}"/>
                    </a:ext>
                  </a:extLst>
                </p14:cNvPr>
                <p14:cNvContentPartPr/>
                <p14:nvPr/>
              </p14:nvContentPartPr>
              <p14:xfrm>
                <a:off x="6751077" y="3072045"/>
                <a:ext cx="198720" cy="210240"/>
              </p14:xfrm>
            </p:contentPart>
          </mc:Choice>
          <mc:Fallback>
            <p:pic>
              <p:nvPicPr>
                <p:cNvPr id="143" name="Freihand 142">
                  <a:extLst>
                    <a:ext uri="{FF2B5EF4-FFF2-40B4-BE49-F238E27FC236}">
                      <a16:creationId xmlns:a16="http://schemas.microsoft.com/office/drawing/2014/main" id="{4CE032AB-3730-4B79-8871-963AD1D8FA79}"/>
                    </a:ext>
                  </a:extLst>
                </p:cNvPr>
                <p:cNvPicPr/>
                <p:nvPr/>
              </p:nvPicPr>
              <p:blipFill>
                <a:blip r:embed="rId215"/>
                <a:stretch>
                  <a:fillRect/>
                </a:stretch>
              </p:blipFill>
              <p:spPr>
                <a:xfrm>
                  <a:off x="6746757" y="3067725"/>
                  <a:ext cx="207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4" name="Freihand 143">
                  <a:extLst>
                    <a:ext uri="{FF2B5EF4-FFF2-40B4-BE49-F238E27FC236}">
                      <a16:creationId xmlns:a16="http://schemas.microsoft.com/office/drawing/2014/main" id="{C4EEC611-7544-4872-BD31-E2F721B956FC}"/>
                    </a:ext>
                  </a:extLst>
                </p14:cNvPr>
                <p14:cNvContentPartPr/>
                <p14:nvPr/>
              </p14:nvContentPartPr>
              <p14:xfrm>
                <a:off x="6990117" y="3133605"/>
                <a:ext cx="71280" cy="97920"/>
              </p14:xfrm>
            </p:contentPart>
          </mc:Choice>
          <mc:Fallback>
            <p:pic>
              <p:nvPicPr>
                <p:cNvPr id="144" name="Freihand 143">
                  <a:extLst>
                    <a:ext uri="{FF2B5EF4-FFF2-40B4-BE49-F238E27FC236}">
                      <a16:creationId xmlns:a16="http://schemas.microsoft.com/office/drawing/2014/main" id="{C4EEC611-7544-4872-BD31-E2F721B956FC}"/>
                    </a:ext>
                  </a:extLst>
                </p:cNvPr>
                <p:cNvPicPr/>
                <p:nvPr/>
              </p:nvPicPr>
              <p:blipFill>
                <a:blip r:embed="rId217"/>
                <a:stretch>
                  <a:fillRect/>
                </a:stretch>
              </p:blipFill>
              <p:spPr>
                <a:xfrm>
                  <a:off x="6985797" y="3129285"/>
                  <a:ext cx="79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6" name="Freihand 145">
                  <a:extLst>
                    <a:ext uri="{FF2B5EF4-FFF2-40B4-BE49-F238E27FC236}">
                      <a16:creationId xmlns:a16="http://schemas.microsoft.com/office/drawing/2014/main" id="{1486BD2C-88BD-4DBF-A614-2A848739E59B}"/>
                    </a:ext>
                  </a:extLst>
                </p14:cNvPr>
                <p14:cNvContentPartPr/>
                <p14:nvPr/>
              </p14:nvContentPartPr>
              <p14:xfrm>
                <a:off x="7227717" y="3004725"/>
                <a:ext cx="283320" cy="219240"/>
              </p14:xfrm>
            </p:contentPart>
          </mc:Choice>
          <mc:Fallback>
            <p:pic>
              <p:nvPicPr>
                <p:cNvPr id="146" name="Freihand 145">
                  <a:extLst>
                    <a:ext uri="{FF2B5EF4-FFF2-40B4-BE49-F238E27FC236}">
                      <a16:creationId xmlns:a16="http://schemas.microsoft.com/office/drawing/2014/main" id="{1486BD2C-88BD-4DBF-A614-2A848739E59B}"/>
                    </a:ext>
                  </a:extLst>
                </p:cNvPr>
                <p:cNvPicPr/>
                <p:nvPr/>
              </p:nvPicPr>
              <p:blipFill>
                <a:blip r:embed="rId219"/>
                <a:stretch>
                  <a:fillRect/>
                </a:stretch>
              </p:blipFill>
              <p:spPr>
                <a:xfrm>
                  <a:off x="7223397" y="3000405"/>
                  <a:ext cx="2919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7" name="Freihand 146">
                  <a:extLst>
                    <a:ext uri="{FF2B5EF4-FFF2-40B4-BE49-F238E27FC236}">
                      <a16:creationId xmlns:a16="http://schemas.microsoft.com/office/drawing/2014/main" id="{2B415D1E-0633-418F-857E-F5770E339066}"/>
                    </a:ext>
                  </a:extLst>
                </p14:cNvPr>
                <p14:cNvContentPartPr/>
                <p14:nvPr/>
              </p14:nvContentPartPr>
              <p14:xfrm>
                <a:off x="7605717" y="3069165"/>
                <a:ext cx="108360" cy="131040"/>
              </p14:xfrm>
            </p:contentPart>
          </mc:Choice>
          <mc:Fallback>
            <p:pic>
              <p:nvPicPr>
                <p:cNvPr id="147" name="Freihand 146">
                  <a:extLst>
                    <a:ext uri="{FF2B5EF4-FFF2-40B4-BE49-F238E27FC236}">
                      <a16:creationId xmlns:a16="http://schemas.microsoft.com/office/drawing/2014/main" id="{2B415D1E-0633-418F-857E-F5770E339066}"/>
                    </a:ext>
                  </a:extLst>
                </p:cNvPr>
                <p:cNvPicPr/>
                <p:nvPr/>
              </p:nvPicPr>
              <p:blipFill>
                <a:blip r:embed="rId221"/>
                <a:stretch>
                  <a:fillRect/>
                </a:stretch>
              </p:blipFill>
              <p:spPr>
                <a:xfrm>
                  <a:off x="7601397" y="3064845"/>
                  <a:ext cx="117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8" name="Freihand 147">
                  <a:extLst>
                    <a:ext uri="{FF2B5EF4-FFF2-40B4-BE49-F238E27FC236}">
                      <a16:creationId xmlns:a16="http://schemas.microsoft.com/office/drawing/2014/main" id="{3CCFDE61-8EA5-47A4-A00D-5E42723DAA8C}"/>
                    </a:ext>
                  </a:extLst>
                </p14:cNvPr>
                <p14:cNvContentPartPr/>
                <p14:nvPr/>
              </p14:nvContentPartPr>
              <p14:xfrm>
                <a:off x="7717677" y="3085005"/>
                <a:ext cx="72720" cy="106200"/>
              </p14:xfrm>
            </p:contentPart>
          </mc:Choice>
          <mc:Fallback>
            <p:pic>
              <p:nvPicPr>
                <p:cNvPr id="148" name="Freihand 147">
                  <a:extLst>
                    <a:ext uri="{FF2B5EF4-FFF2-40B4-BE49-F238E27FC236}">
                      <a16:creationId xmlns:a16="http://schemas.microsoft.com/office/drawing/2014/main" id="{3CCFDE61-8EA5-47A4-A00D-5E42723DAA8C}"/>
                    </a:ext>
                  </a:extLst>
                </p:cNvPr>
                <p:cNvPicPr/>
                <p:nvPr/>
              </p:nvPicPr>
              <p:blipFill>
                <a:blip r:embed="rId223"/>
                <a:stretch>
                  <a:fillRect/>
                </a:stretch>
              </p:blipFill>
              <p:spPr>
                <a:xfrm>
                  <a:off x="7713357" y="3080685"/>
                  <a:ext cx="81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9" name="Freihand 148">
                  <a:extLst>
                    <a:ext uri="{FF2B5EF4-FFF2-40B4-BE49-F238E27FC236}">
                      <a16:creationId xmlns:a16="http://schemas.microsoft.com/office/drawing/2014/main" id="{CE4FA957-7AA0-44AB-AC08-821E9FC5BEF7}"/>
                    </a:ext>
                  </a:extLst>
                </p14:cNvPr>
                <p14:cNvContentPartPr/>
                <p14:nvPr/>
              </p14:nvContentPartPr>
              <p14:xfrm>
                <a:off x="7835757" y="2946045"/>
                <a:ext cx="42480" cy="214200"/>
              </p14:xfrm>
            </p:contentPart>
          </mc:Choice>
          <mc:Fallback>
            <p:pic>
              <p:nvPicPr>
                <p:cNvPr id="149" name="Freihand 148">
                  <a:extLst>
                    <a:ext uri="{FF2B5EF4-FFF2-40B4-BE49-F238E27FC236}">
                      <a16:creationId xmlns:a16="http://schemas.microsoft.com/office/drawing/2014/main" id="{CE4FA957-7AA0-44AB-AC08-821E9FC5BEF7}"/>
                    </a:ext>
                  </a:extLst>
                </p:cNvPr>
                <p:cNvPicPr/>
                <p:nvPr/>
              </p:nvPicPr>
              <p:blipFill>
                <a:blip r:embed="rId225"/>
                <a:stretch>
                  <a:fillRect/>
                </a:stretch>
              </p:blipFill>
              <p:spPr>
                <a:xfrm>
                  <a:off x="7831437" y="2941725"/>
                  <a:ext cx="511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0" name="Freihand 149">
                  <a:extLst>
                    <a:ext uri="{FF2B5EF4-FFF2-40B4-BE49-F238E27FC236}">
                      <a16:creationId xmlns:a16="http://schemas.microsoft.com/office/drawing/2014/main" id="{5B924EF6-38DE-441C-9D0F-FD4B26A51203}"/>
                    </a:ext>
                  </a:extLst>
                </p14:cNvPr>
                <p14:cNvContentPartPr/>
                <p14:nvPr/>
              </p14:nvContentPartPr>
              <p14:xfrm>
                <a:off x="7876797" y="3055485"/>
                <a:ext cx="61560" cy="103680"/>
              </p14:xfrm>
            </p:contentPart>
          </mc:Choice>
          <mc:Fallback>
            <p:pic>
              <p:nvPicPr>
                <p:cNvPr id="150" name="Freihand 149">
                  <a:extLst>
                    <a:ext uri="{FF2B5EF4-FFF2-40B4-BE49-F238E27FC236}">
                      <a16:creationId xmlns:a16="http://schemas.microsoft.com/office/drawing/2014/main" id="{5B924EF6-38DE-441C-9D0F-FD4B26A51203}"/>
                    </a:ext>
                  </a:extLst>
                </p:cNvPr>
                <p:cNvPicPr/>
                <p:nvPr/>
              </p:nvPicPr>
              <p:blipFill>
                <a:blip r:embed="rId227"/>
                <a:stretch>
                  <a:fillRect/>
                </a:stretch>
              </p:blipFill>
              <p:spPr>
                <a:xfrm>
                  <a:off x="7872477" y="3051165"/>
                  <a:ext cx="70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1" name="Freihand 150">
                  <a:extLst>
                    <a:ext uri="{FF2B5EF4-FFF2-40B4-BE49-F238E27FC236}">
                      <a16:creationId xmlns:a16="http://schemas.microsoft.com/office/drawing/2014/main" id="{5CD130C8-EDDA-48E6-B89E-96F7D41E14A1}"/>
                    </a:ext>
                  </a:extLst>
                </p14:cNvPr>
                <p14:cNvContentPartPr/>
                <p14:nvPr/>
              </p14:nvContentPartPr>
              <p14:xfrm>
                <a:off x="7706517" y="2951445"/>
                <a:ext cx="37800" cy="239760"/>
              </p14:xfrm>
            </p:contentPart>
          </mc:Choice>
          <mc:Fallback>
            <p:pic>
              <p:nvPicPr>
                <p:cNvPr id="151" name="Freihand 150">
                  <a:extLst>
                    <a:ext uri="{FF2B5EF4-FFF2-40B4-BE49-F238E27FC236}">
                      <a16:creationId xmlns:a16="http://schemas.microsoft.com/office/drawing/2014/main" id="{5CD130C8-EDDA-48E6-B89E-96F7D41E14A1}"/>
                    </a:ext>
                  </a:extLst>
                </p:cNvPr>
                <p:cNvPicPr/>
                <p:nvPr/>
              </p:nvPicPr>
              <p:blipFill>
                <a:blip r:embed="rId229"/>
                <a:stretch>
                  <a:fillRect/>
                </a:stretch>
              </p:blipFill>
              <p:spPr>
                <a:xfrm>
                  <a:off x="7702197" y="2947125"/>
                  <a:ext cx="464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2" name="Freihand 151">
                  <a:extLst>
                    <a:ext uri="{FF2B5EF4-FFF2-40B4-BE49-F238E27FC236}">
                      <a16:creationId xmlns:a16="http://schemas.microsoft.com/office/drawing/2014/main" id="{499CDD9B-C7F3-4616-986F-35FF429862F3}"/>
                    </a:ext>
                  </a:extLst>
                </p14:cNvPr>
                <p14:cNvContentPartPr/>
                <p14:nvPr/>
              </p14:nvContentPartPr>
              <p14:xfrm>
                <a:off x="7822797" y="3015165"/>
                <a:ext cx="123840" cy="231840"/>
              </p14:xfrm>
            </p:contentPart>
          </mc:Choice>
          <mc:Fallback>
            <p:pic>
              <p:nvPicPr>
                <p:cNvPr id="152" name="Freihand 151">
                  <a:extLst>
                    <a:ext uri="{FF2B5EF4-FFF2-40B4-BE49-F238E27FC236}">
                      <a16:creationId xmlns:a16="http://schemas.microsoft.com/office/drawing/2014/main" id="{499CDD9B-C7F3-4616-986F-35FF429862F3}"/>
                    </a:ext>
                  </a:extLst>
                </p:cNvPr>
                <p:cNvPicPr/>
                <p:nvPr/>
              </p:nvPicPr>
              <p:blipFill>
                <a:blip r:embed="rId231"/>
                <a:stretch>
                  <a:fillRect/>
                </a:stretch>
              </p:blipFill>
              <p:spPr>
                <a:xfrm>
                  <a:off x="7818477" y="3010845"/>
                  <a:ext cx="132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3" name="Freihand 152">
                  <a:extLst>
                    <a:ext uri="{FF2B5EF4-FFF2-40B4-BE49-F238E27FC236}">
                      <a16:creationId xmlns:a16="http://schemas.microsoft.com/office/drawing/2014/main" id="{3B7BFE42-4FE3-4A28-A59E-59909647783A}"/>
                    </a:ext>
                  </a:extLst>
                </p14:cNvPr>
                <p14:cNvContentPartPr/>
                <p14:nvPr/>
              </p14:nvContentPartPr>
              <p14:xfrm>
                <a:off x="7987317" y="2998965"/>
                <a:ext cx="93600" cy="123120"/>
              </p14:xfrm>
            </p:contentPart>
          </mc:Choice>
          <mc:Fallback>
            <p:pic>
              <p:nvPicPr>
                <p:cNvPr id="153" name="Freihand 152">
                  <a:extLst>
                    <a:ext uri="{FF2B5EF4-FFF2-40B4-BE49-F238E27FC236}">
                      <a16:creationId xmlns:a16="http://schemas.microsoft.com/office/drawing/2014/main" id="{3B7BFE42-4FE3-4A28-A59E-59909647783A}"/>
                    </a:ext>
                  </a:extLst>
                </p:cNvPr>
                <p:cNvPicPr/>
                <p:nvPr/>
              </p:nvPicPr>
              <p:blipFill>
                <a:blip r:embed="rId233"/>
                <a:stretch>
                  <a:fillRect/>
                </a:stretch>
              </p:blipFill>
              <p:spPr>
                <a:xfrm>
                  <a:off x="7982997" y="2994645"/>
                  <a:ext cx="102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4" name="Freihand 153">
                  <a:extLst>
                    <a:ext uri="{FF2B5EF4-FFF2-40B4-BE49-F238E27FC236}">
                      <a16:creationId xmlns:a16="http://schemas.microsoft.com/office/drawing/2014/main" id="{6DC2B021-E1D8-4AE4-80A7-0C55B3300E94}"/>
                    </a:ext>
                  </a:extLst>
                </p14:cNvPr>
                <p14:cNvContentPartPr/>
                <p14:nvPr/>
              </p14:nvContentPartPr>
              <p14:xfrm>
                <a:off x="8140677" y="2880165"/>
                <a:ext cx="184680" cy="338040"/>
              </p14:xfrm>
            </p:contentPart>
          </mc:Choice>
          <mc:Fallback>
            <p:pic>
              <p:nvPicPr>
                <p:cNvPr id="154" name="Freihand 153">
                  <a:extLst>
                    <a:ext uri="{FF2B5EF4-FFF2-40B4-BE49-F238E27FC236}">
                      <a16:creationId xmlns:a16="http://schemas.microsoft.com/office/drawing/2014/main" id="{6DC2B021-E1D8-4AE4-80A7-0C55B3300E94}"/>
                    </a:ext>
                  </a:extLst>
                </p:cNvPr>
                <p:cNvPicPr/>
                <p:nvPr/>
              </p:nvPicPr>
              <p:blipFill>
                <a:blip r:embed="rId235"/>
                <a:stretch>
                  <a:fillRect/>
                </a:stretch>
              </p:blipFill>
              <p:spPr>
                <a:xfrm>
                  <a:off x="8136357" y="2875845"/>
                  <a:ext cx="1933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6" name="Freihand 155">
                  <a:extLst>
                    <a:ext uri="{FF2B5EF4-FFF2-40B4-BE49-F238E27FC236}">
                      <a16:creationId xmlns:a16="http://schemas.microsoft.com/office/drawing/2014/main" id="{69B535E5-C46E-419F-94C9-417F7BC06BF4}"/>
                    </a:ext>
                  </a:extLst>
                </p14:cNvPr>
                <p14:cNvContentPartPr/>
                <p14:nvPr/>
              </p14:nvContentPartPr>
              <p14:xfrm>
                <a:off x="6627237" y="3456885"/>
                <a:ext cx="317160" cy="247320"/>
              </p14:xfrm>
            </p:contentPart>
          </mc:Choice>
          <mc:Fallback>
            <p:pic>
              <p:nvPicPr>
                <p:cNvPr id="156" name="Freihand 155">
                  <a:extLst>
                    <a:ext uri="{FF2B5EF4-FFF2-40B4-BE49-F238E27FC236}">
                      <a16:creationId xmlns:a16="http://schemas.microsoft.com/office/drawing/2014/main" id="{69B535E5-C46E-419F-94C9-417F7BC06BF4}"/>
                    </a:ext>
                  </a:extLst>
                </p:cNvPr>
                <p:cNvPicPr/>
                <p:nvPr/>
              </p:nvPicPr>
              <p:blipFill>
                <a:blip r:embed="rId237"/>
                <a:stretch>
                  <a:fillRect/>
                </a:stretch>
              </p:blipFill>
              <p:spPr>
                <a:xfrm>
                  <a:off x="6622917" y="3452565"/>
                  <a:ext cx="3258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7" name="Freihand 156">
                  <a:extLst>
                    <a:ext uri="{FF2B5EF4-FFF2-40B4-BE49-F238E27FC236}">
                      <a16:creationId xmlns:a16="http://schemas.microsoft.com/office/drawing/2014/main" id="{5139C0C7-9C1E-4A54-BA7B-1D5BA8CFDBEC}"/>
                    </a:ext>
                  </a:extLst>
                </p14:cNvPr>
                <p14:cNvContentPartPr/>
                <p14:nvPr/>
              </p14:nvContentPartPr>
              <p14:xfrm>
                <a:off x="7124397" y="3514485"/>
                <a:ext cx="69480" cy="91800"/>
              </p14:xfrm>
            </p:contentPart>
          </mc:Choice>
          <mc:Fallback>
            <p:pic>
              <p:nvPicPr>
                <p:cNvPr id="157" name="Freihand 156">
                  <a:extLst>
                    <a:ext uri="{FF2B5EF4-FFF2-40B4-BE49-F238E27FC236}">
                      <a16:creationId xmlns:a16="http://schemas.microsoft.com/office/drawing/2014/main" id="{5139C0C7-9C1E-4A54-BA7B-1D5BA8CFDBEC}"/>
                    </a:ext>
                  </a:extLst>
                </p:cNvPr>
                <p:cNvPicPr/>
                <p:nvPr/>
              </p:nvPicPr>
              <p:blipFill>
                <a:blip r:embed="rId239"/>
                <a:stretch>
                  <a:fillRect/>
                </a:stretch>
              </p:blipFill>
              <p:spPr>
                <a:xfrm>
                  <a:off x="7120077" y="3510165"/>
                  <a:ext cx="78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8" name="Freihand 157">
                  <a:extLst>
                    <a:ext uri="{FF2B5EF4-FFF2-40B4-BE49-F238E27FC236}">
                      <a16:creationId xmlns:a16="http://schemas.microsoft.com/office/drawing/2014/main" id="{BDF0E5FC-EA12-43FE-9DF8-3D062901025E}"/>
                    </a:ext>
                  </a:extLst>
                </p14:cNvPr>
                <p14:cNvContentPartPr/>
                <p14:nvPr/>
              </p14:nvContentPartPr>
              <p14:xfrm>
                <a:off x="7211517" y="3498645"/>
                <a:ext cx="166320" cy="131040"/>
              </p14:xfrm>
            </p:contentPart>
          </mc:Choice>
          <mc:Fallback>
            <p:pic>
              <p:nvPicPr>
                <p:cNvPr id="158" name="Freihand 157">
                  <a:extLst>
                    <a:ext uri="{FF2B5EF4-FFF2-40B4-BE49-F238E27FC236}">
                      <a16:creationId xmlns:a16="http://schemas.microsoft.com/office/drawing/2014/main" id="{BDF0E5FC-EA12-43FE-9DF8-3D062901025E}"/>
                    </a:ext>
                  </a:extLst>
                </p:cNvPr>
                <p:cNvPicPr/>
                <p:nvPr/>
              </p:nvPicPr>
              <p:blipFill>
                <a:blip r:embed="rId241"/>
                <a:stretch>
                  <a:fillRect/>
                </a:stretch>
              </p:blipFill>
              <p:spPr>
                <a:xfrm>
                  <a:off x="7207197" y="3494325"/>
                  <a:ext cx="174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9" name="Freihand 158">
                  <a:extLst>
                    <a:ext uri="{FF2B5EF4-FFF2-40B4-BE49-F238E27FC236}">
                      <a16:creationId xmlns:a16="http://schemas.microsoft.com/office/drawing/2014/main" id="{9621BC4E-B4E1-4F5F-B9A2-BF38088EE592}"/>
                    </a:ext>
                  </a:extLst>
                </p14:cNvPr>
                <p14:cNvContentPartPr/>
                <p14:nvPr/>
              </p14:nvContentPartPr>
              <p14:xfrm>
                <a:off x="7371717" y="3416205"/>
                <a:ext cx="86040" cy="179280"/>
              </p14:xfrm>
            </p:contentPart>
          </mc:Choice>
          <mc:Fallback>
            <p:pic>
              <p:nvPicPr>
                <p:cNvPr id="159" name="Freihand 158">
                  <a:extLst>
                    <a:ext uri="{FF2B5EF4-FFF2-40B4-BE49-F238E27FC236}">
                      <a16:creationId xmlns:a16="http://schemas.microsoft.com/office/drawing/2014/main" id="{9621BC4E-B4E1-4F5F-B9A2-BF38088EE592}"/>
                    </a:ext>
                  </a:extLst>
                </p:cNvPr>
                <p:cNvPicPr/>
                <p:nvPr/>
              </p:nvPicPr>
              <p:blipFill>
                <a:blip r:embed="rId243"/>
                <a:stretch>
                  <a:fillRect/>
                </a:stretch>
              </p:blipFill>
              <p:spPr>
                <a:xfrm>
                  <a:off x="7367397" y="3411885"/>
                  <a:ext cx="946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0" name="Freihand 159">
                  <a:extLst>
                    <a:ext uri="{FF2B5EF4-FFF2-40B4-BE49-F238E27FC236}">
                      <a16:creationId xmlns:a16="http://schemas.microsoft.com/office/drawing/2014/main" id="{B71D5EC3-2A43-4756-9408-4CBAD473B1DE}"/>
                    </a:ext>
                  </a:extLst>
                </p14:cNvPr>
                <p14:cNvContentPartPr/>
                <p14:nvPr/>
              </p14:nvContentPartPr>
              <p14:xfrm>
                <a:off x="7465677" y="3460485"/>
                <a:ext cx="129240" cy="111600"/>
              </p14:xfrm>
            </p:contentPart>
          </mc:Choice>
          <mc:Fallback>
            <p:pic>
              <p:nvPicPr>
                <p:cNvPr id="160" name="Freihand 159">
                  <a:extLst>
                    <a:ext uri="{FF2B5EF4-FFF2-40B4-BE49-F238E27FC236}">
                      <a16:creationId xmlns:a16="http://schemas.microsoft.com/office/drawing/2014/main" id="{B71D5EC3-2A43-4756-9408-4CBAD473B1DE}"/>
                    </a:ext>
                  </a:extLst>
                </p:cNvPr>
                <p:cNvPicPr/>
                <p:nvPr/>
              </p:nvPicPr>
              <p:blipFill>
                <a:blip r:embed="rId245"/>
                <a:stretch>
                  <a:fillRect/>
                </a:stretch>
              </p:blipFill>
              <p:spPr>
                <a:xfrm>
                  <a:off x="7461357" y="3456165"/>
                  <a:ext cx="137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2" name="Freihand 161">
                  <a:extLst>
                    <a:ext uri="{FF2B5EF4-FFF2-40B4-BE49-F238E27FC236}">
                      <a16:creationId xmlns:a16="http://schemas.microsoft.com/office/drawing/2014/main" id="{A401068A-0161-458C-B9A3-B618A6225748}"/>
                    </a:ext>
                  </a:extLst>
                </p14:cNvPr>
                <p14:cNvContentPartPr/>
                <p14:nvPr/>
              </p14:nvContentPartPr>
              <p14:xfrm>
                <a:off x="7464957" y="3485325"/>
                <a:ext cx="173520" cy="65160"/>
              </p14:xfrm>
            </p:contentPart>
          </mc:Choice>
          <mc:Fallback>
            <p:pic>
              <p:nvPicPr>
                <p:cNvPr id="162" name="Freihand 161">
                  <a:extLst>
                    <a:ext uri="{FF2B5EF4-FFF2-40B4-BE49-F238E27FC236}">
                      <a16:creationId xmlns:a16="http://schemas.microsoft.com/office/drawing/2014/main" id="{A401068A-0161-458C-B9A3-B618A6225748}"/>
                    </a:ext>
                  </a:extLst>
                </p:cNvPr>
                <p:cNvPicPr/>
                <p:nvPr/>
              </p:nvPicPr>
              <p:blipFill>
                <a:blip r:embed="rId247"/>
                <a:stretch>
                  <a:fillRect/>
                </a:stretch>
              </p:blipFill>
              <p:spPr>
                <a:xfrm>
                  <a:off x="7460637" y="3481005"/>
                  <a:ext cx="182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3" name="Freihand 162">
                  <a:extLst>
                    <a:ext uri="{FF2B5EF4-FFF2-40B4-BE49-F238E27FC236}">
                      <a16:creationId xmlns:a16="http://schemas.microsoft.com/office/drawing/2014/main" id="{48598D83-0747-44B3-9FFF-F05DF2466B02}"/>
                    </a:ext>
                  </a:extLst>
                </p14:cNvPr>
                <p14:cNvContentPartPr/>
                <p14:nvPr/>
              </p14:nvContentPartPr>
              <p14:xfrm>
                <a:off x="7724877" y="3334125"/>
                <a:ext cx="285120" cy="263520"/>
              </p14:xfrm>
            </p:contentPart>
          </mc:Choice>
          <mc:Fallback>
            <p:pic>
              <p:nvPicPr>
                <p:cNvPr id="163" name="Freihand 162">
                  <a:extLst>
                    <a:ext uri="{FF2B5EF4-FFF2-40B4-BE49-F238E27FC236}">
                      <a16:creationId xmlns:a16="http://schemas.microsoft.com/office/drawing/2014/main" id="{48598D83-0747-44B3-9FFF-F05DF2466B02}"/>
                    </a:ext>
                  </a:extLst>
                </p:cNvPr>
                <p:cNvPicPr/>
                <p:nvPr/>
              </p:nvPicPr>
              <p:blipFill>
                <a:blip r:embed="rId249"/>
                <a:stretch>
                  <a:fillRect/>
                </a:stretch>
              </p:blipFill>
              <p:spPr>
                <a:xfrm>
                  <a:off x="7720557" y="3329805"/>
                  <a:ext cx="2937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4" name="Freihand 163">
                  <a:extLst>
                    <a:ext uri="{FF2B5EF4-FFF2-40B4-BE49-F238E27FC236}">
                      <a16:creationId xmlns:a16="http://schemas.microsoft.com/office/drawing/2014/main" id="{F4230FCC-4707-42E2-AA98-F73324C2BFC5}"/>
                    </a:ext>
                  </a:extLst>
                </p14:cNvPr>
                <p14:cNvContentPartPr/>
                <p14:nvPr/>
              </p14:nvContentPartPr>
              <p14:xfrm>
                <a:off x="7997397" y="3383805"/>
                <a:ext cx="76320" cy="71640"/>
              </p14:xfrm>
            </p:contentPart>
          </mc:Choice>
          <mc:Fallback>
            <p:pic>
              <p:nvPicPr>
                <p:cNvPr id="164" name="Freihand 163">
                  <a:extLst>
                    <a:ext uri="{FF2B5EF4-FFF2-40B4-BE49-F238E27FC236}">
                      <a16:creationId xmlns:a16="http://schemas.microsoft.com/office/drawing/2014/main" id="{F4230FCC-4707-42E2-AA98-F73324C2BFC5}"/>
                    </a:ext>
                  </a:extLst>
                </p:cNvPr>
                <p:cNvPicPr/>
                <p:nvPr/>
              </p:nvPicPr>
              <p:blipFill>
                <a:blip r:embed="rId251"/>
                <a:stretch>
                  <a:fillRect/>
                </a:stretch>
              </p:blipFill>
              <p:spPr>
                <a:xfrm>
                  <a:off x="7993077" y="3379485"/>
                  <a:ext cx="84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5" name="Freihand 164">
                  <a:extLst>
                    <a:ext uri="{FF2B5EF4-FFF2-40B4-BE49-F238E27FC236}">
                      <a16:creationId xmlns:a16="http://schemas.microsoft.com/office/drawing/2014/main" id="{E7B2C38C-B15E-46CD-BBED-29757F6D18AC}"/>
                    </a:ext>
                  </a:extLst>
                </p14:cNvPr>
                <p14:cNvContentPartPr/>
                <p14:nvPr/>
              </p14:nvContentPartPr>
              <p14:xfrm>
                <a:off x="8087757" y="3268965"/>
                <a:ext cx="132480" cy="160560"/>
              </p14:xfrm>
            </p:contentPart>
          </mc:Choice>
          <mc:Fallback>
            <p:pic>
              <p:nvPicPr>
                <p:cNvPr id="165" name="Freihand 164">
                  <a:extLst>
                    <a:ext uri="{FF2B5EF4-FFF2-40B4-BE49-F238E27FC236}">
                      <a16:creationId xmlns:a16="http://schemas.microsoft.com/office/drawing/2014/main" id="{E7B2C38C-B15E-46CD-BBED-29757F6D18AC}"/>
                    </a:ext>
                  </a:extLst>
                </p:cNvPr>
                <p:cNvPicPr/>
                <p:nvPr/>
              </p:nvPicPr>
              <p:blipFill>
                <a:blip r:embed="rId253"/>
                <a:stretch>
                  <a:fillRect/>
                </a:stretch>
              </p:blipFill>
              <p:spPr>
                <a:xfrm>
                  <a:off x="8083437" y="3264645"/>
                  <a:ext cx="141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6" name="Freihand 165">
                  <a:extLst>
                    <a:ext uri="{FF2B5EF4-FFF2-40B4-BE49-F238E27FC236}">
                      <a16:creationId xmlns:a16="http://schemas.microsoft.com/office/drawing/2014/main" id="{F1C4CEBB-383F-448E-89D0-5CD682425E12}"/>
                    </a:ext>
                  </a:extLst>
                </p14:cNvPr>
                <p14:cNvContentPartPr/>
                <p14:nvPr/>
              </p14:nvContentPartPr>
              <p14:xfrm>
                <a:off x="8186757" y="3282285"/>
                <a:ext cx="25560" cy="47520"/>
              </p14:xfrm>
            </p:contentPart>
          </mc:Choice>
          <mc:Fallback>
            <p:pic>
              <p:nvPicPr>
                <p:cNvPr id="166" name="Freihand 165">
                  <a:extLst>
                    <a:ext uri="{FF2B5EF4-FFF2-40B4-BE49-F238E27FC236}">
                      <a16:creationId xmlns:a16="http://schemas.microsoft.com/office/drawing/2014/main" id="{F1C4CEBB-383F-448E-89D0-5CD682425E12}"/>
                    </a:ext>
                  </a:extLst>
                </p:cNvPr>
                <p:cNvPicPr/>
                <p:nvPr/>
              </p:nvPicPr>
              <p:blipFill>
                <a:blip r:embed="rId255"/>
                <a:stretch>
                  <a:fillRect/>
                </a:stretch>
              </p:blipFill>
              <p:spPr>
                <a:xfrm>
                  <a:off x="8182437" y="3277965"/>
                  <a:ext cx="34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7" name="Freihand 166">
                  <a:extLst>
                    <a:ext uri="{FF2B5EF4-FFF2-40B4-BE49-F238E27FC236}">
                      <a16:creationId xmlns:a16="http://schemas.microsoft.com/office/drawing/2014/main" id="{6D2D11AC-8D45-45BA-8A17-4CA9D2765551}"/>
                    </a:ext>
                  </a:extLst>
                </p14:cNvPr>
                <p14:cNvContentPartPr/>
                <p14:nvPr/>
              </p14:nvContentPartPr>
              <p14:xfrm>
                <a:off x="8251917" y="3323325"/>
                <a:ext cx="164880" cy="56880"/>
              </p14:xfrm>
            </p:contentPart>
          </mc:Choice>
          <mc:Fallback>
            <p:pic>
              <p:nvPicPr>
                <p:cNvPr id="167" name="Freihand 166">
                  <a:extLst>
                    <a:ext uri="{FF2B5EF4-FFF2-40B4-BE49-F238E27FC236}">
                      <a16:creationId xmlns:a16="http://schemas.microsoft.com/office/drawing/2014/main" id="{6D2D11AC-8D45-45BA-8A17-4CA9D2765551}"/>
                    </a:ext>
                  </a:extLst>
                </p:cNvPr>
                <p:cNvPicPr/>
                <p:nvPr/>
              </p:nvPicPr>
              <p:blipFill>
                <a:blip r:embed="rId257"/>
                <a:stretch>
                  <a:fillRect/>
                </a:stretch>
              </p:blipFill>
              <p:spPr>
                <a:xfrm>
                  <a:off x="8247597" y="3319005"/>
                  <a:ext cx="173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9" name="Freihand 168">
                  <a:extLst>
                    <a:ext uri="{FF2B5EF4-FFF2-40B4-BE49-F238E27FC236}">
                      <a16:creationId xmlns:a16="http://schemas.microsoft.com/office/drawing/2014/main" id="{89C7EA73-60F6-4D6B-8BCA-1B9518796011}"/>
                    </a:ext>
                  </a:extLst>
                </p14:cNvPr>
                <p14:cNvContentPartPr/>
                <p14:nvPr/>
              </p14:nvContentPartPr>
              <p14:xfrm>
                <a:off x="8521557" y="3067365"/>
                <a:ext cx="198000" cy="56520"/>
              </p14:xfrm>
            </p:contentPart>
          </mc:Choice>
          <mc:Fallback>
            <p:pic>
              <p:nvPicPr>
                <p:cNvPr id="169" name="Freihand 168">
                  <a:extLst>
                    <a:ext uri="{FF2B5EF4-FFF2-40B4-BE49-F238E27FC236}">
                      <a16:creationId xmlns:a16="http://schemas.microsoft.com/office/drawing/2014/main" id="{89C7EA73-60F6-4D6B-8BCA-1B9518796011}"/>
                    </a:ext>
                  </a:extLst>
                </p:cNvPr>
                <p:cNvPicPr/>
                <p:nvPr/>
              </p:nvPicPr>
              <p:blipFill>
                <a:blip r:embed="rId259"/>
                <a:stretch>
                  <a:fillRect/>
                </a:stretch>
              </p:blipFill>
              <p:spPr>
                <a:xfrm>
                  <a:off x="8517237" y="3063045"/>
                  <a:ext cx="2066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0" name="Freihand 169">
                  <a:extLst>
                    <a:ext uri="{FF2B5EF4-FFF2-40B4-BE49-F238E27FC236}">
                      <a16:creationId xmlns:a16="http://schemas.microsoft.com/office/drawing/2014/main" id="{C1DD8BF4-3551-47F8-9C31-65BDD02EFDA2}"/>
                    </a:ext>
                  </a:extLst>
                </p14:cNvPr>
                <p14:cNvContentPartPr/>
                <p14:nvPr/>
              </p14:nvContentPartPr>
              <p14:xfrm>
                <a:off x="8561877" y="3108765"/>
                <a:ext cx="199800" cy="66240"/>
              </p14:xfrm>
            </p:contentPart>
          </mc:Choice>
          <mc:Fallback>
            <p:pic>
              <p:nvPicPr>
                <p:cNvPr id="170" name="Freihand 169">
                  <a:extLst>
                    <a:ext uri="{FF2B5EF4-FFF2-40B4-BE49-F238E27FC236}">
                      <a16:creationId xmlns:a16="http://schemas.microsoft.com/office/drawing/2014/main" id="{C1DD8BF4-3551-47F8-9C31-65BDD02EFDA2}"/>
                    </a:ext>
                  </a:extLst>
                </p:cNvPr>
                <p:cNvPicPr/>
                <p:nvPr/>
              </p:nvPicPr>
              <p:blipFill>
                <a:blip r:embed="rId261"/>
                <a:stretch>
                  <a:fillRect/>
                </a:stretch>
              </p:blipFill>
              <p:spPr>
                <a:xfrm>
                  <a:off x="8557557" y="3104445"/>
                  <a:ext cx="208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2" name="Freihand 171">
                  <a:extLst>
                    <a:ext uri="{FF2B5EF4-FFF2-40B4-BE49-F238E27FC236}">
                      <a16:creationId xmlns:a16="http://schemas.microsoft.com/office/drawing/2014/main" id="{9891E278-DC6C-42DF-B8F0-44EE6A943C45}"/>
                    </a:ext>
                  </a:extLst>
                </p14:cNvPr>
                <p14:cNvContentPartPr/>
                <p14:nvPr/>
              </p14:nvContentPartPr>
              <p14:xfrm>
                <a:off x="8903157" y="2911485"/>
                <a:ext cx="214560" cy="167400"/>
              </p14:xfrm>
            </p:contentPart>
          </mc:Choice>
          <mc:Fallback>
            <p:pic>
              <p:nvPicPr>
                <p:cNvPr id="172" name="Freihand 171">
                  <a:extLst>
                    <a:ext uri="{FF2B5EF4-FFF2-40B4-BE49-F238E27FC236}">
                      <a16:creationId xmlns:a16="http://schemas.microsoft.com/office/drawing/2014/main" id="{9891E278-DC6C-42DF-B8F0-44EE6A943C45}"/>
                    </a:ext>
                  </a:extLst>
                </p:cNvPr>
                <p:cNvPicPr/>
                <p:nvPr/>
              </p:nvPicPr>
              <p:blipFill>
                <a:blip r:embed="rId263"/>
                <a:stretch>
                  <a:fillRect/>
                </a:stretch>
              </p:blipFill>
              <p:spPr>
                <a:xfrm>
                  <a:off x="8898837" y="2907165"/>
                  <a:ext cx="223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3" name="Freihand 172">
                  <a:extLst>
                    <a:ext uri="{FF2B5EF4-FFF2-40B4-BE49-F238E27FC236}">
                      <a16:creationId xmlns:a16="http://schemas.microsoft.com/office/drawing/2014/main" id="{CFE5CEC0-8B22-4E31-BF1F-23993E9251D6}"/>
                    </a:ext>
                  </a:extLst>
                </p14:cNvPr>
                <p14:cNvContentPartPr/>
                <p14:nvPr/>
              </p14:nvContentPartPr>
              <p14:xfrm>
                <a:off x="9198717" y="2848125"/>
                <a:ext cx="183600" cy="85320"/>
              </p14:xfrm>
            </p:contentPart>
          </mc:Choice>
          <mc:Fallback>
            <p:pic>
              <p:nvPicPr>
                <p:cNvPr id="173" name="Freihand 172">
                  <a:extLst>
                    <a:ext uri="{FF2B5EF4-FFF2-40B4-BE49-F238E27FC236}">
                      <a16:creationId xmlns:a16="http://schemas.microsoft.com/office/drawing/2014/main" id="{CFE5CEC0-8B22-4E31-BF1F-23993E9251D6}"/>
                    </a:ext>
                  </a:extLst>
                </p:cNvPr>
                <p:cNvPicPr/>
                <p:nvPr/>
              </p:nvPicPr>
              <p:blipFill>
                <a:blip r:embed="rId265"/>
                <a:stretch>
                  <a:fillRect/>
                </a:stretch>
              </p:blipFill>
              <p:spPr>
                <a:xfrm>
                  <a:off x="9194397" y="2843805"/>
                  <a:ext cx="192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4" name="Freihand 173">
                  <a:extLst>
                    <a:ext uri="{FF2B5EF4-FFF2-40B4-BE49-F238E27FC236}">
                      <a16:creationId xmlns:a16="http://schemas.microsoft.com/office/drawing/2014/main" id="{691113D8-44E5-4C41-B452-B187C59DA613}"/>
                    </a:ext>
                  </a:extLst>
                </p14:cNvPr>
                <p14:cNvContentPartPr/>
                <p14:nvPr/>
              </p14:nvContentPartPr>
              <p14:xfrm>
                <a:off x="9251997" y="2890965"/>
                <a:ext cx="175320" cy="96480"/>
              </p14:xfrm>
            </p:contentPart>
          </mc:Choice>
          <mc:Fallback>
            <p:pic>
              <p:nvPicPr>
                <p:cNvPr id="174" name="Freihand 173">
                  <a:extLst>
                    <a:ext uri="{FF2B5EF4-FFF2-40B4-BE49-F238E27FC236}">
                      <a16:creationId xmlns:a16="http://schemas.microsoft.com/office/drawing/2014/main" id="{691113D8-44E5-4C41-B452-B187C59DA613}"/>
                    </a:ext>
                  </a:extLst>
                </p:cNvPr>
                <p:cNvPicPr/>
                <p:nvPr/>
              </p:nvPicPr>
              <p:blipFill>
                <a:blip r:embed="rId267"/>
                <a:stretch>
                  <a:fillRect/>
                </a:stretch>
              </p:blipFill>
              <p:spPr>
                <a:xfrm>
                  <a:off x="9247677" y="2886645"/>
                  <a:ext cx="183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5" name="Freihand 174">
                  <a:extLst>
                    <a:ext uri="{FF2B5EF4-FFF2-40B4-BE49-F238E27FC236}">
                      <a16:creationId xmlns:a16="http://schemas.microsoft.com/office/drawing/2014/main" id="{0DCBCFFA-8CF8-4051-B27A-F86E72628C0B}"/>
                    </a:ext>
                  </a:extLst>
                </p14:cNvPr>
                <p14:cNvContentPartPr/>
                <p14:nvPr/>
              </p14:nvContentPartPr>
              <p14:xfrm>
                <a:off x="9478437" y="2610885"/>
                <a:ext cx="172440" cy="144000"/>
              </p14:xfrm>
            </p:contentPart>
          </mc:Choice>
          <mc:Fallback>
            <p:pic>
              <p:nvPicPr>
                <p:cNvPr id="175" name="Freihand 174">
                  <a:extLst>
                    <a:ext uri="{FF2B5EF4-FFF2-40B4-BE49-F238E27FC236}">
                      <a16:creationId xmlns:a16="http://schemas.microsoft.com/office/drawing/2014/main" id="{0DCBCFFA-8CF8-4051-B27A-F86E72628C0B}"/>
                    </a:ext>
                  </a:extLst>
                </p:cNvPr>
                <p:cNvPicPr/>
                <p:nvPr/>
              </p:nvPicPr>
              <p:blipFill>
                <a:blip r:embed="rId269"/>
                <a:stretch>
                  <a:fillRect/>
                </a:stretch>
              </p:blipFill>
              <p:spPr>
                <a:xfrm>
                  <a:off x="9474117" y="2606565"/>
                  <a:ext cx="181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6" name="Freihand 175">
                  <a:extLst>
                    <a:ext uri="{FF2B5EF4-FFF2-40B4-BE49-F238E27FC236}">
                      <a16:creationId xmlns:a16="http://schemas.microsoft.com/office/drawing/2014/main" id="{DE50CB90-0FF2-4E30-B909-A7A4FE715001}"/>
                    </a:ext>
                  </a:extLst>
                </p14:cNvPr>
                <p14:cNvContentPartPr/>
                <p14:nvPr/>
              </p14:nvContentPartPr>
              <p14:xfrm>
                <a:off x="9469797" y="2710245"/>
                <a:ext cx="259200" cy="141480"/>
              </p14:xfrm>
            </p:contentPart>
          </mc:Choice>
          <mc:Fallback>
            <p:pic>
              <p:nvPicPr>
                <p:cNvPr id="176" name="Freihand 175">
                  <a:extLst>
                    <a:ext uri="{FF2B5EF4-FFF2-40B4-BE49-F238E27FC236}">
                      <a16:creationId xmlns:a16="http://schemas.microsoft.com/office/drawing/2014/main" id="{DE50CB90-0FF2-4E30-B909-A7A4FE715001}"/>
                    </a:ext>
                  </a:extLst>
                </p:cNvPr>
                <p:cNvPicPr/>
                <p:nvPr/>
              </p:nvPicPr>
              <p:blipFill>
                <a:blip r:embed="rId271"/>
                <a:stretch>
                  <a:fillRect/>
                </a:stretch>
              </p:blipFill>
              <p:spPr>
                <a:xfrm>
                  <a:off x="9465477" y="2705925"/>
                  <a:ext cx="267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7" name="Freihand 176">
                  <a:extLst>
                    <a:ext uri="{FF2B5EF4-FFF2-40B4-BE49-F238E27FC236}">
                      <a16:creationId xmlns:a16="http://schemas.microsoft.com/office/drawing/2014/main" id="{339BE7A9-A3B0-4423-B300-B7D29B1D16AD}"/>
                    </a:ext>
                  </a:extLst>
                </p14:cNvPr>
                <p14:cNvContentPartPr/>
                <p14:nvPr/>
              </p14:nvContentPartPr>
              <p14:xfrm>
                <a:off x="9567717" y="2860005"/>
                <a:ext cx="141840" cy="249120"/>
              </p14:xfrm>
            </p:contentPart>
          </mc:Choice>
          <mc:Fallback>
            <p:pic>
              <p:nvPicPr>
                <p:cNvPr id="177" name="Freihand 176">
                  <a:extLst>
                    <a:ext uri="{FF2B5EF4-FFF2-40B4-BE49-F238E27FC236}">
                      <a16:creationId xmlns:a16="http://schemas.microsoft.com/office/drawing/2014/main" id="{339BE7A9-A3B0-4423-B300-B7D29B1D16AD}"/>
                    </a:ext>
                  </a:extLst>
                </p:cNvPr>
                <p:cNvPicPr/>
                <p:nvPr/>
              </p:nvPicPr>
              <p:blipFill>
                <a:blip r:embed="rId273"/>
                <a:stretch>
                  <a:fillRect/>
                </a:stretch>
              </p:blipFill>
              <p:spPr>
                <a:xfrm>
                  <a:off x="9563397" y="2855685"/>
                  <a:ext cx="1504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1" name="Freihand 180">
                  <a:extLst>
                    <a:ext uri="{FF2B5EF4-FFF2-40B4-BE49-F238E27FC236}">
                      <a16:creationId xmlns:a16="http://schemas.microsoft.com/office/drawing/2014/main" id="{687CC15D-22D4-4E3A-B8EC-76ABE31A7410}"/>
                    </a:ext>
                  </a:extLst>
                </p14:cNvPr>
                <p14:cNvContentPartPr/>
                <p14:nvPr/>
              </p14:nvContentPartPr>
              <p14:xfrm>
                <a:off x="3047757" y="675165"/>
                <a:ext cx="1684800" cy="708480"/>
              </p14:xfrm>
            </p:contentPart>
          </mc:Choice>
          <mc:Fallback>
            <p:pic>
              <p:nvPicPr>
                <p:cNvPr id="181" name="Freihand 180">
                  <a:extLst>
                    <a:ext uri="{FF2B5EF4-FFF2-40B4-BE49-F238E27FC236}">
                      <a16:creationId xmlns:a16="http://schemas.microsoft.com/office/drawing/2014/main" id="{687CC15D-22D4-4E3A-B8EC-76ABE31A7410}"/>
                    </a:ext>
                  </a:extLst>
                </p:cNvPr>
                <p:cNvPicPr/>
                <p:nvPr/>
              </p:nvPicPr>
              <p:blipFill>
                <a:blip r:embed="rId275"/>
                <a:stretch>
                  <a:fillRect/>
                </a:stretch>
              </p:blipFill>
              <p:spPr>
                <a:xfrm>
                  <a:off x="3043437" y="670845"/>
                  <a:ext cx="1693440" cy="717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3" name="Freihand 182">
                  <a:extLst>
                    <a:ext uri="{FF2B5EF4-FFF2-40B4-BE49-F238E27FC236}">
                      <a16:creationId xmlns:a16="http://schemas.microsoft.com/office/drawing/2014/main" id="{AF46CFD5-C619-407E-80DD-D150EFDCECAC}"/>
                    </a:ext>
                  </a:extLst>
                </p14:cNvPr>
                <p14:cNvContentPartPr/>
                <p14:nvPr/>
              </p14:nvContentPartPr>
              <p14:xfrm>
                <a:off x="2362317" y="896565"/>
                <a:ext cx="143280" cy="220680"/>
              </p14:xfrm>
            </p:contentPart>
          </mc:Choice>
          <mc:Fallback>
            <p:pic>
              <p:nvPicPr>
                <p:cNvPr id="183" name="Freihand 182">
                  <a:extLst>
                    <a:ext uri="{FF2B5EF4-FFF2-40B4-BE49-F238E27FC236}">
                      <a16:creationId xmlns:a16="http://schemas.microsoft.com/office/drawing/2014/main" id="{AF46CFD5-C619-407E-80DD-D150EFDCECAC}"/>
                    </a:ext>
                  </a:extLst>
                </p:cNvPr>
                <p:cNvPicPr/>
                <p:nvPr/>
              </p:nvPicPr>
              <p:blipFill>
                <a:blip r:embed="rId277"/>
                <a:stretch>
                  <a:fillRect/>
                </a:stretch>
              </p:blipFill>
              <p:spPr>
                <a:xfrm>
                  <a:off x="2357997" y="892245"/>
                  <a:ext cx="151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4" name="Freihand 183">
                  <a:extLst>
                    <a:ext uri="{FF2B5EF4-FFF2-40B4-BE49-F238E27FC236}">
                      <a16:creationId xmlns:a16="http://schemas.microsoft.com/office/drawing/2014/main" id="{E4C47EAA-83D2-4B24-91E1-2A1290024E86}"/>
                    </a:ext>
                  </a:extLst>
                </p14:cNvPr>
                <p14:cNvContentPartPr/>
                <p14:nvPr/>
              </p14:nvContentPartPr>
              <p14:xfrm>
                <a:off x="2560317" y="857685"/>
                <a:ext cx="63720" cy="140040"/>
              </p14:xfrm>
            </p:contentPart>
          </mc:Choice>
          <mc:Fallback>
            <p:pic>
              <p:nvPicPr>
                <p:cNvPr id="184" name="Freihand 183">
                  <a:extLst>
                    <a:ext uri="{FF2B5EF4-FFF2-40B4-BE49-F238E27FC236}">
                      <a16:creationId xmlns:a16="http://schemas.microsoft.com/office/drawing/2014/main" id="{E4C47EAA-83D2-4B24-91E1-2A1290024E86}"/>
                    </a:ext>
                  </a:extLst>
                </p:cNvPr>
                <p:cNvPicPr/>
                <p:nvPr/>
              </p:nvPicPr>
              <p:blipFill>
                <a:blip r:embed="rId279"/>
                <a:stretch>
                  <a:fillRect/>
                </a:stretch>
              </p:blipFill>
              <p:spPr>
                <a:xfrm>
                  <a:off x="2555997" y="853365"/>
                  <a:ext cx="72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5" name="Freihand 184">
                  <a:extLst>
                    <a:ext uri="{FF2B5EF4-FFF2-40B4-BE49-F238E27FC236}">
                      <a16:creationId xmlns:a16="http://schemas.microsoft.com/office/drawing/2014/main" id="{B155E938-DA39-4009-8248-7D7572F50A1A}"/>
                    </a:ext>
                  </a:extLst>
                </p14:cNvPr>
                <p14:cNvContentPartPr/>
                <p14:nvPr/>
              </p14:nvContentPartPr>
              <p14:xfrm>
                <a:off x="2494797" y="791085"/>
                <a:ext cx="128880" cy="90360"/>
              </p14:xfrm>
            </p:contentPart>
          </mc:Choice>
          <mc:Fallback>
            <p:pic>
              <p:nvPicPr>
                <p:cNvPr id="185" name="Freihand 184">
                  <a:extLst>
                    <a:ext uri="{FF2B5EF4-FFF2-40B4-BE49-F238E27FC236}">
                      <a16:creationId xmlns:a16="http://schemas.microsoft.com/office/drawing/2014/main" id="{B155E938-DA39-4009-8248-7D7572F50A1A}"/>
                    </a:ext>
                  </a:extLst>
                </p:cNvPr>
                <p:cNvPicPr/>
                <p:nvPr/>
              </p:nvPicPr>
              <p:blipFill>
                <a:blip r:embed="rId281"/>
                <a:stretch>
                  <a:fillRect/>
                </a:stretch>
              </p:blipFill>
              <p:spPr>
                <a:xfrm>
                  <a:off x="2490477" y="786765"/>
                  <a:ext cx="137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6" name="Freihand 185">
                  <a:extLst>
                    <a:ext uri="{FF2B5EF4-FFF2-40B4-BE49-F238E27FC236}">
                      <a16:creationId xmlns:a16="http://schemas.microsoft.com/office/drawing/2014/main" id="{81DDBEBD-F396-4156-B143-0B259FA57317}"/>
                    </a:ext>
                  </a:extLst>
                </p14:cNvPr>
                <p14:cNvContentPartPr/>
                <p14:nvPr/>
              </p14:nvContentPartPr>
              <p14:xfrm>
                <a:off x="2526837" y="858765"/>
                <a:ext cx="135360" cy="83160"/>
              </p14:xfrm>
            </p:contentPart>
          </mc:Choice>
          <mc:Fallback>
            <p:pic>
              <p:nvPicPr>
                <p:cNvPr id="186" name="Freihand 185">
                  <a:extLst>
                    <a:ext uri="{FF2B5EF4-FFF2-40B4-BE49-F238E27FC236}">
                      <a16:creationId xmlns:a16="http://schemas.microsoft.com/office/drawing/2014/main" id="{81DDBEBD-F396-4156-B143-0B259FA57317}"/>
                    </a:ext>
                  </a:extLst>
                </p:cNvPr>
                <p:cNvPicPr/>
                <p:nvPr/>
              </p:nvPicPr>
              <p:blipFill>
                <a:blip r:embed="rId283"/>
                <a:stretch>
                  <a:fillRect/>
                </a:stretch>
              </p:blipFill>
              <p:spPr>
                <a:xfrm>
                  <a:off x="2522517" y="854445"/>
                  <a:ext cx="144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7" name="Freihand 186">
                  <a:extLst>
                    <a:ext uri="{FF2B5EF4-FFF2-40B4-BE49-F238E27FC236}">
                      <a16:creationId xmlns:a16="http://schemas.microsoft.com/office/drawing/2014/main" id="{66232AE9-45DD-4045-8D84-763EA30E6E89}"/>
                    </a:ext>
                  </a:extLst>
                </p14:cNvPr>
                <p14:cNvContentPartPr/>
                <p14:nvPr/>
              </p14:nvContentPartPr>
              <p14:xfrm>
                <a:off x="2379597" y="941565"/>
                <a:ext cx="398880" cy="305280"/>
              </p14:xfrm>
            </p:contentPart>
          </mc:Choice>
          <mc:Fallback>
            <p:pic>
              <p:nvPicPr>
                <p:cNvPr id="187" name="Freihand 186">
                  <a:extLst>
                    <a:ext uri="{FF2B5EF4-FFF2-40B4-BE49-F238E27FC236}">
                      <a16:creationId xmlns:a16="http://schemas.microsoft.com/office/drawing/2014/main" id="{66232AE9-45DD-4045-8D84-763EA30E6E89}"/>
                    </a:ext>
                  </a:extLst>
                </p:cNvPr>
                <p:cNvPicPr/>
                <p:nvPr/>
              </p:nvPicPr>
              <p:blipFill>
                <a:blip r:embed="rId285"/>
                <a:stretch>
                  <a:fillRect/>
                </a:stretch>
              </p:blipFill>
              <p:spPr>
                <a:xfrm>
                  <a:off x="2375277" y="937245"/>
                  <a:ext cx="4075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8" name="Freihand 187">
                  <a:extLst>
                    <a:ext uri="{FF2B5EF4-FFF2-40B4-BE49-F238E27FC236}">
                      <a16:creationId xmlns:a16="http://schemas.microsoft.com/office/drawing/2014/main" id="{F17E6F5D-893A-4C73-8B8F-40C6BEC96FBB}"/>
                    </a:ext>
                  </a:extLst>
                </p14:cNvPr>
                <p14:cNvContentPartPr/>
                <p14:nvPr/>
              </p14:nvContentPartPr>
              <p14:xfrm>
                <a:off x="2513157" y="1120485"/>
                <a:ext cx="107280" cy="245520"/>
              </p14:xfrm>
            </p:contentPart>
          </mc:Choice>
          <mc:Fallback>
            <p:pic>
              <p:nvPicPr>
                <p:cNvPr id="188" name="Freihand 187">
                  <a:extLst>
                    <a:ext uri="{FF2B5EF4-FFF2-40B4-BE49-F238E27FC236}">
                      <a16:creationId xmlns:a16="http://schemas.microsoft.com/office/drawing/2014/main" id="{F17E6F5D-893A-4C73-8B8F-40C6BEC96FBB}"/>
                    </a:ext>
                  </a:extLst>
                </p:cNvPr>
                <p:cNvPicPr/>
                <p:nvPr/>
              </p:nvPicPr>
              <p:blipFill>
                <a:blip r:embed="rId287"/>
                <a:stretch>
                  <a:fillRect/>
                </a:stretch>
              </p:blipFill>
              <p:spPr>
                <a:xfrm>
                  <a:off x="2508837" y="1116165"/>
                  <a:ext cx="1159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9" name="Freihand 188">
                  <a:extLst>
                    <a:ext uri="{FF2B5EF4-FFF2-40B4-BE49-F238E27FC236}">
                      <a16:creationId xmlns:a16="http://schemas.microsoft.com/office/drawing/2014/main" id="{5287E398-B318-48B3-988A-37630126CB3F}"/>
                    </a:ext>
                  </a:extLst>
                </p14:cNvPr>
                <p14:cNvContentPartPr/>
                <p14:nvPr/>
              </p14:nvContentPartPr>
              <p14:xfrm>
                <a:off x="2671917" y="1074765"/>
                <a:ext cx="165240" cy="243720"/>
              </p14:xfrm>
            </p:contentPart>
          </mc:Choice>
          <mc:Fallback>
            <p:pic>
              <p:nvPicPr>
                <p:cNvPr id="189" name="Freihand 188">
                  <a:extLst>
                    <a:ext uri="{FF2B5EF4-FFF2-40B4-BE49-F238E27FC236}">
                      <a16:creationId xmlns:a16="http://schemas.microsoft.com/office/drawing/2014/main" id="{5287E398-B318-48B3-988A-37630126CB3F}"/>
                    </a:ext>
                  </a:extLst>
                </p:cNvPr>
                <p:cNvPicPr/>
                <p:nvPr/>
              </p:nvPicPr>
              <p:blipFill>
                <a:blip r:embed="rId289"/>
                <a:stretch>
                  <a:fillRect/>
                </a:stretch>
              </p:blipFill>
              <p:spPr>
                <a:xfrm>
                  <a:off x="2667597" y="1070445"/>
                  <a:ext cx="1738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1" name="Freihand 190">
                  <a:extLst>
                    <a:ext uri="{FF2B5EF4-FFF2-40B4-BE49-F238E27FC236}">
                      <a16:creationId xmlns:a16="http://schemas.microsoft.com/office/drawing/2014/main" id="{B72B0B8D-C58D-4223-8F47-FD997407DB9B}"/>
                    </a:ext>
                  </a:extLst>
                </p14:cNvPr>
                <p14:cNvContentPartPr/>
                <p14:nvPr/>
              </p14:nvContentPartPr>
              <p14:xfrm>
                <a:off x="2527917" y="819525"/>
                <a:ext cx="130680" cy="135000"/>
              </p14:xfrm>
            </p:contentPart>
          </mc:Choice>
          <mc:Fallback>
            <p:pic>
              <p:nvPicPr>
                <p:cNvPr id="191" name="Freihand 190">
                  <a:extLst>
                    <a:ext uri="{FF2B5EF4-FFF2-40B4-BE49-F238E27FC236}">
                      <a16:creationId xmlns:a16="http://schemas.microsoft.com/office/drawing/2014/main" id="{B72B0B8D-C58D-4223-8F47-FD997407DB9B}"/>
                    </a:ext>
                  </a:extLst>
                </p:cNvPr>
                <p:cNvPicPr/>
                <p:nvPr/>
              </p:nvPicPr>
              <p:blipFill>
                <a:blip r:embed="rId291"/>
                <a:stretch>
                  <a:fillRect/>
                </a:stretch>
              </p:blipFill>
              <p:spPr>
                <a:xfrm>
                  <a:off x="2523597" y="815205"/>
                  <a:ext cx="139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2" name="Freihand 191">
                  <a:extLst>
                    <a:ext uri="{FF2B5EF4-FFF2-40B4-BE49-F238E27FC236}">
                      <a16:creationId xmlns:a16="http://schemas.microsoft.com/office/drawing/2014/main" id="{FA93FC64-E6A8-4090-AF5C-16B9DEC15B0D}"/>
                    </a:ext>
                  </a:extLst>
                </p14:cNvPr>
                <p14:cNvContentPartPr/>
                <p14:nvPr/>
              </p14:nvContentPartPr>
              <p14:xfrm>
                <a:off x="2639517" y="734925"/>
                <a:ext cx="48240" cy="274320"/>
              </p14:xfrm>
            </p:contentPart>
          </mc:Choice>
          <mc:Fallback>
            <p:pic>
              <p:nvPicPr>
                <p:cNvPr id="192" name="Freihand 191">
                  <a:extLst>
                    <a:ext uri="{FF2B5EF4-FFF2-40B4-BE49-F238E27FC236}">
                      <a16:creationId xmlns:a16="http://schemas.microsoft.com/office/drawing/2014/main" id="{FA93FC64-E6A8-4090-AF5C-16B9DEC15B0D}"/>
                    </a:ext>
                  </a:extLst>
                </p:cNvPr>
                <p:cNvPicPr/>
                <p:nvPr/>
              </p:nvPicPr>
              <p:blipFill>
                <a:blip r:embed="rId293"/>
                <a:stretch>
                  <a:fillRect/>
                </a:stretch>
              </p:blipFill>
              <p:spPr>
                <a:xfrm>
                  <a:off x="2635197" y="730605"/>
                  <a:ext cx="568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3" name="Freihand 192">
                  <a:extLst>
                    <a:ext uri="{FF2B5EF4-FFF2-40B4-BE49-F238E27FC236}">
                      <a16:creationId xmlns:a16="http://schemas.microsoft.com/office/drawing/2014/main" id="{97D18DB5-349D-4ED3-A984-0B4BEA3AD02E}"/>
                    </a:ext>
                  </a:extLst>
                </p14:cNvPr>
                <p14:cNvContentPartPr/>
                <p14:nvPr/>
              </p14:nvContentPartPr>
              <p14:xfrm>
                <a:off x="2530797" y="758685"/>
                <a:ext cx="136800" cy="246240"/>
              </p14:xfrm>
            </p:contentPart>
          </mc:Choice>
          <mc:Fallback>
            <p:pic>
              <p:nvPicPr>
                <p:cNvPr id="193" name="Freihand 192">
                  <a:extLst>
                    <a:ext uri="{FF2B5EF4-FFF2-40B4-BE49-F238E27FC236}">
                      <a16:creationId xmlns:a16="http://schemas.microsoft.com/office/drawing/2014/main" id="{97D18DB5-349D-4ED3-A984-0B4BEA3AD02E}"/>
                    </a:ext>
                  </a:extLst>
                </p:cNvPr>
                <p:cNvPicPr/>
                <p:nvPr/>
              </p:nvPicPr>
              <p:blipFill>
                <a:blip r:embed="rId295"/>
                <a:stretch>
                  <a:fillRect/>
                </a:stretch>
              </p:blipFill>
              <p:spPr>
                <a:xfrm>
                  <a:off x="2526477" y="754365"/>
                  <a:ext cx="1454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5" name="Freihand 194">
                  <a:extLst>
                    <a:ext uri="{FF2B5EF4-FFF2-40B4-BE49-F238E27FC236}">
                      <a16:creationId xmlns:a16="http://schemas.microsoft.com/office/drawing/2014/main" id="{F79D5676-79E5-45EB-ACBA-25A9A8D7DD98}"/>
                    </a:ext>
                  </a:extLst>
                </p14:cNvPr>
                <p14:cNvContentPartPr/>
                <p14:nvPr/>
              </p14:nvContentPartPr>
              <p14:xfrm>
                <a:off x="8661237" y="2485605"/>
                <a:ext cx="1614960" cy="1017000"/>
              </p14:xfrm>
            </p:contentPart>
          </mc:Choice>
          <mc:Fallback>
            <p:pic>
              <p:nvPicPr>
                <p:cNvPr id="195" name="Freihand 194">
                  <a:extLst>
                    <a:ext uri="{FF2B5EF4-FFF2-40B4-BE49-F238E27FC236}">
                      <a16:creationId xmlns:a16="http://schemas.microsoft.com/office/drawing/2014/main" id="{F79D5676-79E5-45EB-ACBA-25A9A8D7DD98}"/>
                    </a:ext>
                  </a:extLst>
                </p:cNvPr>
                <p:cNvPicPr/>
                <p:nvPr/>
              </p:nvPicPr>
              <p:blipFill>
                <a:blip r:embed="rId297"/>
                <a:stretch>
                  <a:fillRect/>
                </a:stretch>
              </p:blipFill>
              <p:spPr>
                <a:xfrm>
                  <a:off x="8656917" y="2481285"/>
                  <a:ext cx="1623600" cy="1025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6" name="Freihand 195">
                  <a:extLst>
                    <a:ext uri="{FF2B5EF4-FFF2-40B4-BE49-F238E27FC236}">
                      <a16:creationId xmlns:a16="http://schemas.microsoft.com/office/drawing/2014/main" id="{15D524AF-68E1-43FF-8112-788477381EEF}"/>
                    </a:ext>
                  </a:extLst>
                </p14:cNvPr>
                <p14:cNvContentPartPr/>
                <p14:nvPr/>
              </p14:nvContentPartPr>
              <p14:xfrm>
                <a:off x="2133357" y="716205"/>
                <a:ext cx="1015920" cy="916920"/>
              </p14:xfrm>
            </p:contentPart>
          </mc:Choice>
          <mc:Fallback>
            <p:pic>
              <p:nvPicPr>
                <p:cNvPr id="196" name="Freihand 195">
                  <a:extLst>
                    <a:ext uri="{FF2B5EF4-FFF2-40B4-BE49-F238E27FC236}">
                      <a16:creationId xmlns:a16="http://schemas.microsoft.com/office/drawing/2014/main" id="{15D524AF-68E1-43FF-8112-788477381EEF}"/>
                    </a:ext>
                  </a:extLst>
                </p:cNvPr>
                <p:cNvPicPr/>
                <p:nvPr/>
              </p:nvPicPr>
              <p:blipFill>
                <a:blip r:embed="rId299"/>
                <a:stretch>
                  <a:fillRect/>
                </a:stretch>
              </p:blipFill>
              <p:spPr>
                <a:xfrm>
                  <a:off x="2129037" y="711885"/>
                  <a:ext cx="1024560" cy="925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7" name="Freihand 196">
                  <a:extLst>
                    <a:ext uri="{FF2B5EF4-FFF2-40B4-BE49-F238E27FC236}">
                      <a16:creationId xmlns:a16="http://schemas.microsoft.com/office/drawing/2014/main" id="{C96E62AA-5E46-4E8E-820C-75EEED3E6C2D}"/>
                    </a:ext>
                  </a:extLst>
                </p14:cNvPr>
                <p14:cNvContentPartPr/>
                <p14:nvPr/>
              </p14:nvContentPartPr>
              <p14:xfrm>
                <a:off x="3048837" y="1006365"/>
                <a:ext cx="5951520" cy="1489680"/>
              </p14:xfrm>
            </p:contentPart>
          </mc:Choice>
          <mc:Fallback>
            <p:pic>
              <p:nvPicPr>
                <p:cNvPr id="197" name="Freihand 196">
                  <a:extLst>
                    <a:ext uri="{FF2B5EF4-FFF2-40B4-BE49-F238E27FC236}">
                      <a16:creationId xmlns:a16="http://schemas.microsoft.com/office/drawing/2014/main" id="{C96E62AA-5E46-4E8E-820C-75EEED3E6C2D}"/>
                    </a:ext>
                  </a:extLst>
                </p:cNvPr>
                <p:cNvPicPr/>
                <p:nvPr/>
              </p:nvPicPr>
              <p:blipFill>
                <a:blip r:embed="rId301"/>
                <a:stretch>
                  <a:fillRect/>
                </a:stretch>
              </p:blipFill>
              <p:spPr>
                <a:xfrm>
                  <a:off x="3044517" y="1002045"/>
                  <a:ext cx="5960160" cy="1498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9" name="Freihand 198">
                  <a:extLst>
                    <a:ext uri="{FF2B5EF4-FFF2-40B4-BE49-F238E27FC236}">
                      <a16:creationId xmlns:a16="http://schemas.microsoft.com/office/drawing/2014/main" id="{E4316180-2583-453D-8E02-7A3B4F5F5D22}"/>
                    </a:ext>
                  </a:extLst>
                </p14:cNvPr>
                <p14:cNvContentPartPr/>
                <p14:nvPr/>
              </p14:nvContentPartPr>
              <p14:xfrm>
                <a:off x="9205557" y="2097885"/>
                <a:ext cx="478800" cy="90360"/>
              </p14:xfrm>
            </p:contentPart>
          </mc:Choice>
          <mc:Fallback>
            <p:pic>
              <p:nvPicPr>
                <p:cNvPr id="199" name="Freihand 198">
                  <a:extLst>
                    <a:ext uri="{FF2B5EF4-FFF2-40B4-BE49-F238E27FC236}">
                      <a16:creationId xmlns:a16="http://schemas.microsoft.com/office/drawing/2014/main" id="{E4316180-2583-453D-8E02-7A3B4F5F5D22}"/>
                    </a:ext>
                  </a:extLst>
                </p:cNvPr>
                <p:cNvPicPr/>
                <p:nvPr/>
              </p:nvPicPr>
              <p:blipFill>
                <a:blip r:embed="rId303"/>
                <a:stretch>
                  <a:fillRect/>
                </a:stretch>
              </p:blipFill>
              <p:spPr>
                <a:xfrm>
                  <a:off x="9201237" y="2093565"/>
                  <a:ext cx="487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0" name="Freihand 199">
                  <a:extLst>
                    <a:ext uri="{FF2B5EF4-FFF2-40B4-BE49-F238E27FC236}">
                      <a16:creationId xmlns:a16="http://schemas.microsoft.com/office/drawing/2014/main" id="{0BE75F8E-C201-4E81-9E42-8853A61DA55C}"/>
                    </a:ext>
                  </a:extLst>
                </p14:cNvPr>
                <p14:cNvContentPartPr/>
                <p14:nvPr/>
              </p14:nvContentPartPr>
              <p14:xfrm>
                <a:off x="9260277" y="2145045"/>
                <a:ext cx="474840" cy="86760"/>
              </p14:xfrm>
            </p:contentPart>
          </mc:Choice>
          <mc:Fallback>
            <p:pic>
              <p:nvPicPr>
                <p:cNvPr id="200" name="Freihand 199">
                  <a:extLst>
                    <a:ext uri="{FF2B5EF4-FFF2-40B4-BE49-F238E27FC236}">
                      <a16:creationId xmlns:a16="http://schemas.microsoft.com/office/drawing/2014/main" id="{0BE75F8E-C201-4E81-9E42-8853A61DA55C}"/>
                    </a:ext>
                  </a:extLst>
                </p:cNvPr>
                <p:cNvPicPr/>
                <p:nvPr/>
              </p:nvPicPr>
              <p:blipFill>
                <a:blip r:embed="rId305"/>
                <a:stretch>
                  <a:fillRect/>
                </a:stretch>
              </p:blipFill>
              <p:spPr>
                <a:xfrm>
                  <a:off x="9255957" y="2140725"/>
                  <a:ext cx="483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1" name="Freihand 200">
                  <a:extLst>
                    <a:ext uri="{FF2B5EF4-FFF2-40B4-BE49-F238E27FC236}">
                      <a16:creationId xmlns:a16="http://schemas.microsoft.com/office/drawing/2014/main" id="{2050FBDF-594A-4B65-8D8B-C9A6BB3FCC9C}"/>
                    </a:ext>
                  </a:extLst>
                </p14:cNvPr>
                <p14:cNvContentPartPr/>
                <p14:nvPr/>
              </p14:nvContentPartPr>
              <p14:xfrm>
                <a:off x="9499317" y="2043885"/>
                <a:ext cx="346320" cy="185760"/>
              </p14:xfrm>
            </p:contentPart>
          </mc:Choice>
          <mc:Fallback>
            <p:pic>
              <p:nvPicPr>
                <p:cNvPr id="201" name="Freihand 200">
                  <a:extLst>
                    <a:ext uri="{FF2B5EF4-FFF2-40B4-BE49-F238E27FC236}">
                      <a16:creationId xmlns:a16="http://schemas.microsoft.com/office/drawing/2014/main" id="{2050FBDF-594A-4B65-8D8B-C9A6BB3FCC9C}"/>
                    </a:ext>
                  </a:extLst>
                </p:cNvPr>
                <p:cNvPicPr/>
                <p:nvPr/>
              </p:nvPicPr>
              <p:blipFill>
                <a:blip r:embed="rId307"/>
                <a:stretch>
                  <a:fillRect/>
                </a:stretch>
              </p:blipFill>
              <p:spPr>
                <a:xfrm>
                  <a:off x="9494997" y="2039565"/>
                  <a:ext cx="354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3" name="Freihand 202">
                  <a:extLst>
                    <a:ext uri="{FF2B5EF4-FFF2-40B4-BE49-F238E27FC236}">
                      <a16:creationId xmlns:a16="http://schemas.microsoft.com/office/drawing/2014/main" id="{8D6EA732-B938-47A8-8D58-CE0AB40529CC}"/>
                    </a:ext>
                  </a:extLst>
                </p14:cNvPr>
                <p14:cNvContentPartPr/>
                <p14:nvPr/>
              </p14:nvContentPartPr>
              <p14:xfrm>
                <a:off x="9975237" y="1747245"/>
                <a:ext cx="135720" cy="235800"/>
              </p14:xfrm>
            </p:contentPart>
          </mc:Choice>
          <mc:Fallback>
            <p:pic>
              <p:nvPicPr>
                <p:cNvPr id="203" name="Freihand 202">
                  <a:extLst>
                    <a:ext uri="{FF2B5EF4-FFF2-40B4-BE49-F238E27FC236}">
                      <a16:creationId xmlns:a16="http://schemas.microsoft.com/office/drawing/2014/main" id="{8D6EA732-B938-47A8-8D58-CE0AB40529CC}"/>
                    </a:ext>
                  </a:extLst>
                </p:cNvPr>
                <p:cNvPicPr/>
                <p:nvPr/>
              </p:nvPicPr>
              <p:blipFill>
                <a:blip r:embed="rId309"/>
                <a:stretch>
                  <a:fillRect/>
                </a:stretch>
              </p:blipFill>
              <p:spPr>
                <a:xfrm>
                  <a:off x="9970917" y="1742925"/>
                  <a:ext cx="1443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4" name="Freihand 203">
                  <a:extLst>
                    <a:ext uri="{FF2B5EF4-FFF2-40B4-BE49-F238E27FC236}">
                      <a16:creationId xmlns:a16="http://schemas.microsoft.com/office/drawing/2014/main" id="{A714F7D6-5433-4CDE-B334-BE10B1B18487}"/>
                    </a:ext>
                  </a:extLst>
                </p14:cNvPr>
                <p14:cNvContentPartPr/>
                <p14:nvPr/>
              </p14:nvContentPartPr>
              <p14:xfrm>
                <a:off x="10154877" y="1832925"/>
                <a:ext cx="101880" cy="132120"/>
              </p14:xfrm>
            </p:contentPart>
          </mc:Choice>
          <mc:Fallback>
            <p:pic>
              <p:nvPicPr>
                <p:cNvPr id="204" name="Freihand 203">
                  <a:extLst>
                    <a:ext uri="{FF2B5EF4-FFF2-40B4-BE49-F238E27FC236}">
                      <a16:creationId xmlns:a16="http://schemas.microsoft.com/office/drawing/2014/main" id="{A714F7D6-5433-4CDE-B334-BE10B1B18487}"/>
                    </a:ext>
                  </a:extLst>
                </p:cNvPr>
                <p:cNvPicPr/>
                <p:nvPr/>
              </p:nvPicPr>
              <p:blipFill>
                <a:blip r:embed="rId311"/>
                <a:stretch>
                  <a:fillRect/>
                </a:stretch>
              </p:blipFill>
              <p:spPr>
                <a:xfrm>
                  <a:off x="10150557" y="1828605"/>
                  <a:ext cx="110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5" name="Freihand 204">
                  <a:extLst>
                    <a:ext uri="{FF2B5EF4-FFF2-40B4-BE49-F238E27FC236}">
                      <a16:creationId xmlns:a16="http://schemas.microsoft.com/office/drawing/2014/main" id="{8DFE5449-3DFE-43E6-BB68-F64880E1E526}"/>
                    </a:ext>
                  </a:extLst>
                </p14:cNvPr>
                <p14:cNvContentPartPr/>
                <p14:nvPr/>
              </p14:nvContentPartPr>
              <p14:xfrm>
                <a:off x="9943917" y="1920045"/>
                <a:ext cx="433080" cy="150840"/>
              </p14:xfrm>
            </p:contentPart>
          </mc:Choice>
          <mc:Fallback>
            <p:pic>
              <p:nvPicPr>
                <p:cNvPr id="205" name="Freihand 204">
                  <a:extLst>
                    <a:ext uri="{FF2B5EF4-FFF2-40B4-BE49-F238E27FC236}">
                      <a16:creationId xmlns:a16="http://schemas.microsoft.com/office/drawing/2014/main" id="{8DFE5449-3DFE-43E6-BB68-F64880E1E526}"/>
                    </a:ext>
                  </a:extLst>
                </p:cNvPr>
                <p:cNvPicPr/>
                <p:nvPr/>
              </p:nvPicPr>
              <p:blipFill>
                <a:blip r:embed="rId313"/>
                <a:stretch>
                  <a:fillRect/>
                </a:stretch>
              </p:blipFill>
              <p:spPr>
                <a:xfrm>
                  <a:off x="9939597" y="1915725"/>
                  <a:ext cx="441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6" name="Freihand 205">
                  <a:extLst>
                    <a:ext uri="{FF2B5EF4-FFF2-40B4-BE49-F238E27FC236}">
                      <a16:creationId xmlns:a16="http://schemas.microsoft.com/office/drawing/2014/main" id="{AFF97867-1E4F-478D-ADC5-23CE04C3F0EC}"/>
                    </a:ext>
                  </a:extLst>
                </p14:cNvPr>
                <p14:cNvContentPartPr/>
                <p14:nvPr/>
              </p14:nvContentPartPr>
              <p14:xfrm>
                <a:off x="9996117" y="2051805"/>
                <a:ext cx="114120" cy="203040"/>
              </p14:xfrm>
            </p:contentPart>
          </mc:Choice>
          <mc:Fallback>
            <p:pic>
              <p:nvPicPr>
                <p:cNvPr id="206" name="Freihand 205">
                  <a:extLst>
                    <a:ext uri="{FF2B5EF4-FFF2-40B4-BE49-F238E27FC236}">
                      <a16:creationId xmlns:a16="http://schemas.microsoft.com/office/drawing/2014/main" id="{AFF97867-1E4F-478D-ADC5-23CE04C3F0EC}"/>
                    </a:ext>
                  </a:extLst>
                </p:cNvPr>
                <p:cNvPicPr/>
                <p:nvPr/>
              </p:nvPicPr>
              <p:blipFill>
                <a:blip r:embed="rId315"/>
                <a:stretch>
                  <a:fillRect/>
                </a:stretch>
              </p:blipFill>
              <p:spPr>
                <a:xfrm>
                  <a:off x="9991797" y="2047485"/>
                  <a:ext cx="122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7" name="Freihand 206">
                  <a:extLst>
                    <a:ext uri="{FF2B5EF4-FFF2-40B4-BE49-F238E27FC236}">
                      <a16:creationId xmlns:a16="http://schemas.microsoft.com/office/drawing/2014/main" id="{E92B9BBE-571C-4B98-A540-09D4E98D4F6D}"/>
                    </a:ext>
                  </a:extLst>
                </p14:cNvPr>
                <p14:cNvContentPartPr/>
                <p14:nvPr/>
              </p14:nvContentPartPr>
              <p14:xfrm>
                <a:off x="10198797" y="2051805"/>
                <a:ext cx="155520" cy="153720"/>
              </p14:xfrm>
            </p:contentPart>
          </mc:Choice>
          <mc:Fallback>
            <p:pic>
              <p:nvPicPr>
                <p:cNvPr id="207" name="Freihand 206">
                  <a:extLst>
                    <a:ext uri="{FF2B5EF4-FFF2-40B4-BE49-F238E27FC236}">
                      <a16:creationId xmlns:a16="http://schemas.microsoft.com/office/drawing/2014/main" id="{E92B9BBE-571C-4B98-A540-09D4E98D4F6D}"/>
                    </a:ext>
                  </a:extLst>
                </p:cNvPr>
                <p:cNvPicPr/>
                <p:nvPr/>
              </p:nvPicPr>
              <p:blipFill>
                <a:blip r:embed="rId317"/>
                <a:stretch>
                  <a:fillRect/>
                </a:stretch>
              </p:blipFill>
              <p:spPr>
                <a:xfrm>
                  <a:off x="10194477" y="2047485"/>
                  <a:ext cx="164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8" name="Freihand 207">
                  <a:extLst>
                    <a:ext uri="{FF2B5EF4-FFF2-40B4-BE49-F238E27FC236}">
                      <a16:creationId xmlns:a16="http://schemas.microsoft.com/office/drawing/2014/main" id="{76E83FC1-584F-4E09-B867-CDC5E1A02B3C}"/>
                    </a:ext>
                  </a:extLst>
                </p14:cNvPr>
                <p14:cNvContentPartPr/>
                <p14:nvPr/>
              </p14:nvContentPartPr>
              <p14:xfrm>
                <a:off x="10419837" y="1922565"/>
                <a:ext cx="153720" cy="86400"/>
              </p14:xfrm>
            </p:contentPart>
          </mc:Choice>
          <mc:Fallback>
            <p:pic>
              <p:nvPicPr>
                <p:cNvPr id="208" name="Freihand 207">
                  <a:extLst>
                    <a:ext uri="{FF2B5EF4-FFF2-40B4-BE49-F238E27FC236}">
                      <a16:creationId xmlns:a16="http://schemas.microsoft.com/office/drawing/2014/main" id="{76E83FC1-584F-4E09-B867-CDC5E1A02B3C}"/>
                    </a:ext>
                  </a:extLst>
                </p:cNvPr>
                <p:cNvPicPr/>
                <p:nvPr/>
              </p:nvPicPr>
              <p:blipFill>
                <a:blip r:embed="rId319"/>
                <a:stretch>
                  <a:fillRect/>
                </a:stretch>
              </p:blipFill>
              <p:spPr>
                <a:xfrm>
                  <a:off x="10415517" y="1918245"/>
                  <a:ext cx="162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0" name="Freihand 209">
                  <a:extLst>
                    <a:ext uri="{FF2B5EF4-FFF2-40B4-BE49-F238E27FC236}">
                      <a16:creationId xmlns:a16="http://schemas.microsoft.com/office/drawing/2014/main" id="{B3981C15-1C90-4A83-B195-EC123254B842}"/>
                    </a:ext>
                  </a:extLst>
                </p14:cNvPr>
                <p14:cNvContentPartPr/>
                <p14:nvPr/>
              </p14:nvContentPartPr>
              <p14:xfrm>
                <a:off x="10634757" y="1807725"/>
                <a:ext cx="65880" cy="209520"/>
              </p14:xfrm>
            </p:contentPart>
          </mc:Choice>
          <mc:Fallback>
            <p:pic>
              <p:nvPicPr>
                <p:cNvPr id="210" name="Freihand 209">
                  <a:extLst>
                    <a:ext uri="{FF2B5EF4-FFF2-40B4-BE49-F238E27FC236}">
                      <a16:creationId xmlns:a16="http://schemas.microsoft.com/office/drawing/2014/main" id="{B3981C15-1C90-4A83-B195-EC123254B842}"/>
                    </a:ext>
                  </a:extLst>
                </p:cNvPr>
                <p:cNvPicPr/>
                <p:nvPr/>
              </p:nvPicPr>
              <p:blipFill>
                <a:blip r:embed="rId321"/>
                <a:stretch>
                  <a:fillRect/>
                </a:stretch>
              </p:blipFill>
              <p:spPr>
                <a:xfrm>
                  <a:off x="10630437" y="1803405"/>
                  <a:ext cx="74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1" name="Freihand 210">
                  <a:extLst>
                    <a:ext uri="{FF2B5EF4-FFF2-40B4-BE49-F238E27FC236}">
                      <a16:creationId xmlns:a16="http://schemas.microsoft.com/office/drawing/2014/main" id="{77BB18CC-56F9-46D2-87C2-894EA6CD3421}"/>
                    </a:ext>
                  </a:extLst>
                </p14:cNvPr>
                <p14:cNvContentPartPr/>
                <p14:nvPr/>
              </p14:nvContentPartPr>
              <p14:xfrm>
                <a:off x="10657077" y="1822845"/>
                <a:ext cx="88920" cy="169560"/>
              </p14:xfrm>
            </p:contentPart>
          </mc:Choice>
          <mc:Fallback>
            <p:pic>
              <p:nvPicPr>
                <p:cNvPr id="211" name="Freihand 210">
                  <a:extLst>
                    <a:ext uri="{FF2B5EF4-FFF2-40B4-BE49-F238E27FC236}">
                      <a16:creationId xmlns:a16="http://schemas.microsoft.com/office/drawing/2014/main" id="{77BB18CC-56F9-46D2-87C2-894EA6CD3421}"/>
                    </a:ext>
                  </a:extLst>
                </p:cNvPr>
                <p:cNvPicPr/>
                <p:nvPr/>
              </p:nvPicPr>
              <p:blipFill>
                <a:blip r:embed="rId323"/>
                <a:stretch>
                  <a:fillRect/>
                </a:stretch>
              </p:blipFill>
              <p:spPr>
                <a:xfrm>
                  <a:off x="10652757" y="1818525"/>
                  <a:ext cx="97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3" name="Freihand 212">
                  <a:extLst>
                    <a:ext uri="{FF2B5EF4-FFF2-40B4-BE49-F238E27FC236}">
                      <a16:creationId xmlns:a16="http://schemas.microsoft.com/office/drawing/2014/main" id="{4F025C46-740A-4C06-97CB-6D52C29B0A46}"/>
                    </a:ext>
                  </a:extLst>
                </p14:cNvPr>
                <p14:cNvContentPartPr/>
                <p14:nvPr/>
              </p14:nvContentPartPr>
              <p14:xfrm>
                <a:off x="10781637" y="1639605"/>
                <a:ext cx="106560" cy="175680"/>
              </p14:xfrm>
            </p:contentPart>
          </mc:Choice>
          <mc:Fallback>
            <p:pic>
              <p:nvPicPr>
                <p:cNvPr id="213" name="Freihand 212">
                  <a:extLst>
                    <a:ext uri="{FF2B5EF4-FFF2-40B4-BE49-F238E27FC236}">
                      <a16:creationId xmlns:a16="http://schemas.microsoft.com/office/drawing/2014/main" id="{4F025C46-740A-4C06-97CB-6D52C29B0A46}"/>
                    </a:ext>
                  </a:extLst>
                </p:cNvPr>
                <p:cNvPicPr/>
                <p:nvPr/>
              </p:nvPicPr>
              <p:blipFill>
                <a:blip r:embed="rId325"/>
                <a:stretch>
                  <a:fillRect/>
                </a:stretch>
              </p:blipFill>
              <p:spPr>
                <a:xfrm>
                  <a:off x="10777317" y="1635285"/>
                  <a:ext cx="1152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4" name="Freihand 213">
                  <a:extLst>
                    <a:ext uri="{FF2B5EF4-FFF2-40B4-BE49-F238E27FC236}">
                      <a16:creationId xmlns:a16="http://schemas.microsoft.com/office/drawing/2014/main" id="{FCE289D8-5C67-4F90-AA70-34A56B337FD1}"/>
                    </a:ext>
                  </a:extLst>
                </p14:cNvPr>
                <p14:cNvContentPartPr/>
                <p14:nvPr/>
              </p14:nvContentPartPr>
              <p14:xfrm>
                <a:off x="10943997" y="1613685"/>
                <a:ext cx="33480" cy="120240"/>
              </p14:xfrm>
            </p:contentPart>
          </mc:Choice>
          <mc:Fallback>
            <p:pic>
              <p:nvPicPr>
                <p:cNvPr id="214" name="Freihand 213">
                  <a:extLst>
                    <a:ext uri="{FF2B5EF4-FFF2-40B4-BE49-F238E27FC236}">
                      <a16:creationId xmlns:a16="http://schemas.microsoft.com/office/drawing/2014/main" id="{FCE289D8-5C67-4F90-AA70-34A56B337FD1}"/>
                    </a:ext>
                  </a:extLst>
                </p:cNvPr>
                <p:cNvPicPr/>
                <p:nvPr/>
              </p:nvPicPr>
              <p:blipFill>
                <a:blip r:embed="rId327"/>
                <a:stretch>
                  <a:fillRect/>
                </a:stretch>
              </p:blipFill>
              <p:spPr>
                <a:xfrm>
                  <a:off x="10939677" y="1609365"/>
                  <a:ext cx="42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5" name="Freihand 214">
                  <a:extLst>
                    <a:ext uri="{FF2B5EF4-FFF2-40B4-BE49-F238E27FC236}">
                      <a16:creationId xmlns:a16="http://schemas.microsoft.com/office/drawing/2014/main" id="{A2F59D25-324A-4F4D-A9B9-8C4ADF3839A0}"/>
                    </a:ext>
                  </a:extLst>
                </p14:cNvPr>
                <p14:cNvContentPartPr/>
                <p14:nvPr/>
              </p14:nvContentPartPr>
              <p14:xfrm>
                <a:off x="10899717" y="1587045"/>
                <a:ext cx="117360" cy="103680"/>
              </p14:xfrm>
            </p:contentPart>
          </mc:Choice>
          <mc:Fallback>
            <p:pic>
              <p:nvPicPr>
                <p:cNvPr id="215" name="Freihand 214">
                  <a:extLst>
                    <a:ext uri="{FF2B5EF4-FFF2-40B4-BE49-F238E27FC236}">
                      <a16:creationId xmlns:a16="http://schemas.microsoft.com/office/drawing/2014/main" id="{A2F59D25-324A-4F4D-A9B9-8C4ADF3839A0}"/>
                    </a:ext>
                  </a:extLst>
                </p:cNvPr>
                <p:cNvPicPr/>
                <p:nvPr/>
              </p:nvPicPr>
              <p:blipFill>
                <a:blip r:embed="rId329"/>
                <a:stretch>
                  <a:fillRect/>
                </a:stretch>
              </p:blipFill>
              <p:spPr>
                <a:xfrm>
                  <a:off x="10895397" y="1582725"/>
                  <a:ext cx="126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6" name="Freihand 215">
                  <a:extLst>
                    <a:ext uri="{FF2B5EF4-FFF2-40B4-BE49-F238E27FC236}">
                      <a16:creationId xmlns:a16="http://schemas.microsoft.com/office/drawing/2014/main" id="{6F66F65E-8C0E-4ED8-AE49-CA3B40D36732}"/>
                    </a:ext>
                  </a:extLst>
                </p14:cNvPr>
                <p14:cNvContentPartPr/>
                <p14:nvPr/>
              </p14:nvContentPartPr>
              <p14:xfrm>
                <a:off x="10819437" y="1763445"/>
                <a:ext cx="214920" cy="106560"/>
              </p14:xfrm>
            </p:contentPart>
          </mc:Choice>
          <mc:Fallback>
            <p:pic>
              <p:nvPicPr>
                <p:cNvPr id="216" name="Freihand 215">
                  <a:extLst>
                    <a:ext uri="{FF2B5EF4-FFF2-40B4-BE49-F238E27FC236}">
                      <a16:creationId xmlns:a16="http://schemas.microsoft.com/office/drawing/2014/main" id="{6F66F65E-8C0E-4ED8-AE49-CA3B40D36732}"/>
                    </a:ext>
                  </a:extLst>
                </p:cNvPr>
                <p:cNvPicPr/>
                <p:nvPr/>
              </p:nvPicPr>
              <p:blipFill>
                <a:blip r:embed="rId331"/>
                <a:stretch>
                  <a:fillRect/>
                </a:stretch>
              </p:blipFill>
              <p:spPr>
                <a:xfrm>
                  <a:off x="10815117" y="1759125"/>
                  <a:ext cx="223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7" name="Freihand 216">
                  <a:extLst>
                    <a:ext uri="{FF2B5EF4-FFF2-40B4-BE49-F238E27FC236}">
                      <a16:creationId xmlns:a16="http://schemas.microsoft.com/office/drawing/2014/main" id="{081D2748-609B-4117-86C3-7E0ECBBBD953}"/>
                    </a:ext>
                  </a:extLst>
                </p14:cNvPr>
                <p14:cNvContentPartPr/>
                <p14:nvPr/>
              </p14:nvContentPartPr>
              <p14:xfrm>
                <a:off x="10807917" y="1868205"/>
                <a:ext cx="95760" cy="182880"/>
              </p14:xfrm>
            </p:contentPart>
          </mc:Choice>
          <mc:Fallback>
            <p:pic>
              <p:nvPicPr>
                <p:cNvPr id="217" name="Freihand 216">
                  <a:extLst>
                    <a:ext uri="{FF2B5EF4-FFF2-40B4-BE49-F238E27FC236}">
                      <a16:creationId xmlns:a16="http://schemas.microsoft.com/office/drawing/2014/main" id="{081D2748-609B-4117-86C3-7E0ECBBBD953}"/>
                    </a:ext>
                  </a:extLst>
                </p:cNvPr>
                <p:cNvPicPr/>
                <p:nvPr/>
              </p:nvPicPr>
              <p:blipFill>
                <a:blip r:embed="rId333"/>
                <a:stretch>
                  <a:fillRect/>
                </a:stretch>
              </p:blipFill>
              <p:spPr>
                <a:xfrm>
                  <a:off x="10803597" y="1863885"/>
                  <a:ext cx="1044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8" name="Freihand 217">
                  <a:extLst>
                    <a:ext uri="{FF2B5EF4-FFF2-40B4-BE49-F238E27FC236}">
                      <a16:creationId xmlns:a16="http://schemas.microsoft.com/office/drawing/2014/main" id="{3D4EB4ED-92A5-42F2-A085-D87956CC0315}"/>
                    </a:ext>
                  </a:extLst>
                </p14:cNvPr>
                <p14:cNvContentPartPr/>
                <p14:nvPr/>
              </p14:nvContentPartPr>
              <p14:xfrm>
                <a:off x="10957317" y="1867125"/>
                <a:ext cx="116280" cy="148680"/>
              </p14:xfrm>
            </p:contentPart>
          </mc:Choice>
          <mc:Fallback>
            <p:pic>
              <p:nvPicPr>
                <p:cNvPr id="218" name="Freihand 217">
                  <a:extLst>
                    <a:ext uri="{FF2B5EF4-FFF2-40B4-BE49-F238E27FC236}">
                      <a16:creationId xmlns:a16="http://schemas.microsoft.com/office/drawing/2014/main" id="{3D4EB4ED-92A5-42F2-A085-D87956CC0315}"/>
                    </a:ext>
                  </a:extLst>
                </p:cNvPr>
                <p:cNvPicPr/>
                <p:nvPr/>
              </p:nvPicPr>
              <p:blipFill>
                <a:blip r:embed="rId335"/>
                <a:stretch>
                  <a:fillRect/>
                </a:stretch>
              </p:blipFill>
              <p:spPr>
                <a:xfrm>
                  <a:off x="10952997" y="1862805"/>
                  <a:ext cx="124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9" name="Freihand 218">
                  <a:extLst>
                    <a:ext uri="{FF2B5EF4-FFF2-40B4-BE49-F238E27FC236}">
                      <a16:creationId xmlns:a16="http://schemas.microsoft.com/office/drawing/2014/main" id="{B50AD426-B0BE-469C-B949-E303EEE18534}"/>
                    </a:ext>
                  </a:extLst>
                </p14:cNvPr>
                <p14:cNvContentPartPr/>
                <p14:nvPr/>
              </p14:nvContentPartPr>
              <p14:xfrm>
                <a:off x="11104557" y="1747965"/>
                <a:ext cx="133560" cy="59040"/>
              </p14:xfrm>
            </p:contentPart>
          </mc:Choice>
          <mc:Fallback>
            <p:pic>
              <p:nvPicPr>
                <p:cNvPr id="219" name="Freihand 218">
                  <a:extLst>
                    <a:ext uri="{FF2B5EF4-FFF2-40B4-BE49-F238E27FC236}">
                      <a16:creationId xmlns:a16="http://schemas.microsoft.com/office/drawing/2014/main" id="{B50AD426-B0BE-469C-B949-E303EEE18534}"/>
                    </a:ext>
                  </a:extLst>
                </p:cNvPr>
                <p:cNvPicPr/>
                <p:nvPr/>
              </p:nvPicPr>
              <p:blipFill>
                <a:blip r:embed="rId337"/>
                <a:stretch>
                  <a:fillRect/>
                </a:stretch>
              </p:blipFill>
              <p:spPr>
                <a:xfrm>
                  <a:off x="11100237" y="1743645"/>
                  <a:ext cx="142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0" name="Freihand 219">
                  <a:extLst>
                    <a:ext uri="{FF2B5EF4-FFF2-40B4-BE49-F238E27FC236}">
                      <a16:creationId xmlns:a16="http://schemas.microsoft.com/office/drawing/2014/main" id="{D2E155FE-B94C-4CC4-9843-15D40A183099}"/>
                    </a:ext>
                  </a:extLst>
                </p14:cNvPr>
                <p14:cNvContentPartPr/>
                <p14:nvPr/>
              </p14:nvContentPartPr>
              <p14:xfrm>
                <a:off x="11120397" y="1777485"/>
                <a:ext cx="137160" cy="64080"/>
              </p14:xfrm>
            </p:contentPart>
          </mc:Choice>
          <mc:Fallback>
            <p:pic>
              <p:nvPicPr>
                <p:cNvPr id="220" name="Freihand 219">
                  <a:extLst>
                    <a:ext uri="{FF2B5EF4-FFF2-40B4-BE49-F238E27FC236}">
                      <a16:creationId xmlns:a16="http://schemas.microsoft.com/office/drawing/2014/main" id="{D2E155FE-B94C-4CC4-9843-15D40A183099}"/>
                    </a:ext>
                  </a:extLst>
                </p:cNvPr>
                <p:cNvPicPr/>
                <p:nvPr/>
              </p:nvPicPr>
              <p:blipFill>
                <a:blip r:embed="rId339"/>
                <a:stretch>
                  <a:fillRect/>
                </a:stretch>
              </p:blipFill>
              <p:spPr>
                <a:xfrm>
                  <a:off x="11116077" y="1773165"/>
                  <a:ext cx="145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1" name="Freihand 220">
                  <a:extLst>
                    <a:ext uri="{FF2B5EF4-FFF2-40B4-BE49-F238E27FC236}">
                      <a16:creationId xmlns:a16="http://schemas.microsoft.com/office/drawing/2014/main" id="{F1C68008-816A-4A8C-8874-40255F001274}"/>
                    </a:ext>
                  </a:extLst>
                </p14:cNvPr>
                <p14:cNvContentPartPr/>
                <p14:nvPr/>
              </p14:nvContentPartPr>
              <p14:xfrm>
                <a:off x="11293197" y="1522605"/>
                <a:ext cx="153000" cy="167040"/>
              </p14:xfrm>
            </p:contentPart>
          </mc:Choice>
          <mc:Fallback>
            <p:pic>
              <p:nvPicPr>
                <p:cNvPr id="221" name="Freihand 220">
                  <a:extLst>
                    <a:ext uri="{FF2B5EF4-FFF2-40B4-BE49-F238E27FC236}">
                      <a16:creationId xmlns:a16="http://schemas.microsoft.com/office/drawing/2014/main" id="{F1C68008-816A-4A8C-8874-40255F001274}"/>
                    </a:ext>
                  </a:extLst>
                </p:cNvPr>
                <p:cNvPicPr/>
                <p:nvPr/>
              </p:nvPicPr>
              <p:blipFill>
                <a:blip r:embed="rId341"/>
                <a:stretch>
                  <a:fillRect/>
                </a:stretch>
              </p:blipFill>
              <p:spPr>
                <a:xfrm>
                  <a:off x="11288877" y="1518285"/>
                  <a:ext cx="161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2" name="Freihand 221">
                  <a:extLst>
                    <a:ext uri="{FF2B5EF4-FFF2-40B4-BE49-F238E27FC236}">
                      <a16:creationId xmlns:a16="http://schemas.microsoft.com/office/drawing/2014/main" id="{704CF52C-7478-4BEB-BEDC-C04D74939FB4}"/>
                    </a:ext>
                  </a:extLst>
                </p14:cNvPr>
                <p14:cNvContentPartPr/>
                <p14:nvPr/>
              </p14:nvContentPartPr>
              <p14:xfrm>
                <a:off x="11256117" y="1632405"/>
                <a:ext cx="276120" cy="125280"/>
              </p14:xfrm>
            </p:contentPart>
          </mc:Choice>
          <mc:Fallback>
            <p:pic>
              <p:nvPicPr>
                <p:cNvPr id="222" name="Freihand 221">
                  <a:extLst>
                    <a:ext uri="{FF2B5EF4-FFF2-40B4-BE49-F238E27FC236}">
                      <a16:creationId xmlns:a16="http://schemas.microsoft.com/office/drawing/2014/main" id="{704CF52C-7478-4BEB-BEDC-C04D74939FB4}"/>
                    </a:ext>
                  </a:extLst>
                </p:cNvPr>
                <p:cNvPicPr/>
                <p:nvPr/>
              </p:nvPicPr>
              <p:blipFill>
                <a:blip r:embed="rId343"/>
                <a:stretch>
                  <a:fillRect/>
                </a:stretch>
              </p:blipFill>
              <p:spPr>
                <a:xfrm>
                  <a:off x="11251797" y="1628085"/>
                  <a:ext cx="284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3" name="Freihand 222">
                  <a:extLst>
                    <a:ext uri="{FF2B5EF4-FFF2-40B4-BE49-F238E27FC236}">
                      <a16:creationId xmlns:a16="http://schemas.microsoft.com/office/drawing/2014/main" id="{D04A63D7-D21B-4FA8-B766-3C65F7628E6B}"/>
                    </a:ext>
                  </a:extLst>
                </p14:cNvPr>
                <p14:cNvContentPartPr/>
                <p14:nvPr/>
              </p14:nvContentPartPr>
              <p14:xfrm>
                <a:off x="11373477" y="1736085"/>
                <a:ext cx="138600" cy="239760"/>
              </p14:xfrm>
            </p:contentPart>
          </mc:Choice>
          <mc:Fallback>
            <p:pic>
              <p:nvPicPr>
                <p:cNvPr id="223" name="Freihand 222">
                  <a:extLst>
                    <a:ext uri="{FF2B5EF4-FFF2-40B4-BE49-F238E27FC236}">
                      <a16:creationId xmlns:a16="http://schemas.microsoft.com/office/drawing/2014/main" id="{D04A63D7-D21B-4FA8-B766-3C65F7628E6B}"/>
                    </a:ext>
                  </a:extLst>
                </p:cNvPr>
                <p:cNvPicPr/>
                <p:nvPr/>
              </p:nvPicPr>
              <p:blipFill>
                <a:blip r:embed="rId345"/>
                <a:stretch>
                  <a:fillRect/>
                </a:stretch>
              </p:blipFill>
              <p:spPr>
                <a:xfrm>
                  <a:off x="11369157" y="1731765"/>
                  <a:ext cx="1472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5" name="Freihand 224">
                  <a:extLst>
                    <a:ext uri="{FF2B5EF4-FFF2-40B4-BE49-F238E27FC236}">
                      <a16:creationId xmlns:a16="http://schemas.microsoft.com/office/drawing/2014/main" id="{F8A80D58-C797-4AC6-A61C-0135E63190E4}"/>
                    </a:ext>
                  </a:extLst>
                </p14:cNvPr>
                <p14:cNvContentPartPr/>
                <p14:nvPr/>
              </p14:nvContentPartPr>
              <p14:xfrm>
                <a:off x="11508477" y="1610805"/>
                <a:ext cx="151920" cy="51840"/>
              </p14:xfrm>
            </p:contentPart>
          </mc:Choice>
          <mc:Fallback>
            <p:pic>
              <p:nvPicPr>
                <p:cNvPr id="225" name="Freihand 224">
                  <a:extLst>
                    <a:ext uri="{FF2B5EF4-FFF2-40B4-BE49-F238E27FC236}">
                      <a16:creationId xmlns:a16="http://schemas.microsoft.com/office/drawing/2014/main" id="{F8A80D58-C797-4AC6-A61C-0135E63190E4}"/>
                    </a:ext>
                  </a:extLst>
                </p:cNvPr>
                <p:cNvPicPr/>
                <p:nvPr/>
              </p:nvPicPr>
              <p:blipFill>
                <a:blip r:embed="rId347"/>
                <a:stretch>
                  <a:fillRect/>
                </a:stretch>
              </p:blipFill>
              <p:spPr>
                <a:xfrm>
                  <a:off x="11504157" y="1606485"/>
                  <a:ext cx="160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6" name="Freihand 225">
                  <a:extLst>
                    <a:ext uri="{FF2B5EF4-FFF2-40B4-BE49-F238E27FC236}">
                      <a16:creationId xmlns:a16="http://schemas.microsoft.com/office/drawing/2014/main" id="{339F8B7D-5911-4489-9D0F-06DB73A61972}"/>
                    </a:ext>
                  </a:extLst>
                </p14:cNvPr>
                <p14:cNvContentPartPr/>
                <p14:nvPr/>
              </p14:nvContentPartPr>
              <p14:xfrm>
                <a:off x="11544117" y="1630965"/>
                <a:ext cx="170640" cy="58680"/>
              </p14:xfrm>
            </p:contentPart>
          </mc:Choice>
          <mc:Fallback>
            <p:pic>
              <p:nvPicPr>
                <p:cNvPr id="226" name="Freihand 225">
                  <a:extLst>
                    <a:ext uri="{FF2B5EF4-FFF2-40B4-BE49-F238E27FC236}">
                      <a16:creationId xmlns:a16="http://schemas.microsoft.com/office/drawing/2014/main" id="{339F8B7D-5911-4489-9D0F-06DB73A61972}"/>
                    </a:ext>
                  </a:extLst>
                </p:cNvPr>
                <p:cNvPicPr/>
                <p:nvPr/>
              </p:nvPicPr>
              <p:blipFill>
                <a:blip r:embed="rId349"/>
                <a:stretch>
                  <a:fillRect/>
                </a:stretch>
              </p:blipFill>
              <p:spPr>
                <a:xfrm>
                  <a:off x="11539797" y="1626645"/>
                  <a:ext cx="179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8" name="Freihand 227">
                  <a:extLst>
                    <a:ext uri="{FF2B5EF4-FFF2-40B4-BE49-F238E27FC236}">
                      <a16:creationId xmlns:a16="http://schemas.microsoft.com/office/drawing/2014/main" id="{6E877E05-D112-43F3-8FD8-6135161E6AF6}"/>
                    </a:ext>
                  </a:extLst>
                </p14:cNvPr>
                <p14:cNvContentPartPr/>
                <p14:nvPr/>
              </p14:nvContentPartPr>
              <p14:xfrm>
                <a:off x="11744637" y="1487325"/>
                <a:ext cx="172800" cy="139320"/>
              </p14:xfrm>
            </p:contentPart>
          </mc:Choice>
          <mc:Fallback>
            <p:pic>
              <p:nvPicPr>
                <p:cNvPr id="228" name="Freihand 227">
                  <a:extLst>
                    <a:ext uri="{FF2B5EF4-FFF2-40B4-BE49-F238E27FC236}">
                      <a16:creationId xmlns:a16="http://schemas.microsoft.com/office/drawing/2014/main" id="{6E877E05-D112-43F3-8FD8-6135161E6AF6}"/>
                    </a:ext>
                  </a:extLst>
                </p:cNvPr>
                <p:cNvPicPr/>
                <p:nvPr/>
              </p:nvPicPr>
              <p:blipFill>
                <a:blip r:embed="rId351"/>
                <a:stretch>
                  <a:fillRect/>
                </a:stretch>
              </p:blipFill>
              <p:spPr>
                <a:xfrm>
                  <a:off x="11740317" y="1483005"/>
                  <a:ext cx="181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9" name="Freihand 228">
                  <a:extLst>
                    <a:ext uri="{FF2B5EF4-FFF2-40B4-BE49-F238E27FC236}">
                      <a16:creationId xmlns:a16="http://schemas.microsoft.com/office/drawing/2014/main" id="{88F34B65-AB73-45E2-AA7E-AFC3666C4C51}"/>
                    </a:ext>
                  </a:extLst>
                </p14:cNvPr>
                <p14:cNvContentPartPr/>
                <p14:nvPr/>
              </p14:nvContentPartPr>
              <p14:xfrm>
                <a:off x="11720517" y="1522245"/>
                <a:ext cx="47520" cy="51840"/>
              </p14:xfrm>
            </p:contentPart>
          </mc:Choice>
          <mc:Fallback>
            <p:pic>
              <p:nvPicPr>
                <p:cNvPr id="229" name="Freihand 228">
                  <a:extLst>
                    <a:ext uri="{FF2B5EF4-FFF2-40B4-BE49-F238E27FC236}">
                      <a16:creationId xmlns:a16="http://schemas.microsoft.com/office/drawing/2014/main" id="{88F34B65-AB73-45E2-AA7E-AFC3666C4C51}"/>
                    </a:ext>
                  </a:extLst>
                </p:cNvPr>
                <p:cNvPicPr/>
                <p:nvPr/>
              </p:nvPicPr>
              <p:blipFill>
                <a:blip r:embed="rId353"/>
                <a:stretch>
                  <a:fillRect/>
                </a:stretch>
              </p:blipFill>
              <p:spPr>
                <a:xfrm>
                  <a:off x="11716197" y="1517925"/>
                  <a:ext cx="56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8" name="Freihand 37">
                  <a:extLst>
                    <a:ext uri="{FF2B5EF4-FFF2-40B4-BE49-F238E27FC236}">
                      <a16:creationId xmlns:a16="http://schemas.microsoft.com/office/drawing/2014/main" id="{BEC8B841-026D-481C-A466-131679E84BBB}"/>
                    </a:ext>
                  </a:extLst>
                </p14:cNvPr>
                <p14:cNvContentPartPr/>
                <p14:nvPr/>
              </p14:nvContentPartPr>
              <p14:xfrm>
                <a:off x="7608957" y="644925"/>
                <a:ext cx="429480" cy="222840"/>
              </p14:xfrm>
            </p:contentPart>
          </mc:Choice>
          <mc:Fallback>
            <p:pic>
              <p:nvPicPr>
                <p:cNvPr id="38" name="Freihand 37">
                  <a:extLst>
                    <a:ext uri="{FF2B5EF4-FFF2-40B4-BE49-F238E27FC236}">
                      <a16:creationId xmlns:a16="http://schemas.microsoft.com/office/drawing/2014/main" id="{BEC8B841-026D-481C-A466-131679E84BBB}"/>
                    </a:ext>
                  </a:extLst>
                </p:cNvPr>
                <p:cNvPicPr/>
                <p:nvPr/>
              </p:nvPicPr>
              <p:blipFill>
                <a:blip r:embed="rId355"/>
                <a:stretch>
                  <a:fillRect/>
                </a:stretch>
              </p:blipFill>
              <p:spPr>
                <a:xfrm>
                  <a:off x="7604637" y="640605"/>
                  <a:ext cx="4381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0" name="Freihand 39">
                  <a:extLst>
                    <a:ext uri="{FF2B5EF4-FFF2-40B4-BE49-F238E27FC236}">
                      <a16:creationId xmlns:a16="http://schemas.microsoft.com/office/drawing/2014/main" id="{9547A613-EA4F-4F0F-90CB-AE4FB86F6521}"/>
                    </a:ext>
                  </a:extLst>
                </p14:cNvPr>
                <p14:cNvContentPartPr/>
                <p14:nvPr/>
              </p14:nvContentPartPr>
              <p14:xfrm>
                <a:off x="7532277" y="729525"/>
                <a:ext cx="270000" cy="192240"/>
              </p14:xfrm>
            </p:contentPart>
          </mc:Choice>
          <mc:Fallback>
            <p:pic>
              <p:nvPicPr>
                <p:cNvPr id="40" name="Freihand 39">
                  <a:extLst>
                    <a:ext uri="{FF2B5EF4-FFF2-40B4-BE49-F238E27FC236}">
                      <a16:creationId xmlns:a16="http://schemas.microsoft.com/office/drawing/2014/main" id="{9547A613-EA4F-4F0F-90CB-AE4FB86F6521}"/>
                    </a:ext>
                  </a:extLst>
                </p:cNvPr>
                <p:cNvPicPr/>
                <p:nvPr/>
              </p:nvPicPr>
              <p:blipFill>
                <a:blip r:embed="rId357"/>
                <a:stretch>
                  <a:fillRect/>
                </a:stretch>
              </p:blipFill>
              <p:spPr>
                <a:xfrm>
                  <a:off x="7527957" y="725205"/>
                  <a:ext cx="278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6" name="Freihand 235">
                  <a:extLst>
                    <a:ext uri="{FF2B5EF4-FFF2-40B4-BE49-F238E27FC236}">
                      <a16:creationId xmlns:a16="http://schemas.microsoft.com/office/drawing/2014/main" id="{0FAF8BF8-E7A9-4935-A813-89A9B1220304}"/>
                    </a:ext>
                  </a:extLst>
                </p14:cNvPr>
                <p14:cNvContentPartPr/>
                <p14:nvPr/>
              </p14:nvContentPartPr>
              <p14:xfrm>
                <a:off x="3940557" y="3857565"/>
                <a:ext cx="186480" cy="157680"/>
              </p14:xfrm>
            </p:contentPart>
          </mc:Choice>
          <mc:Fallback>
            <p:pic>
              <p:nvPicPr>
                <p:cNvPr id="236" name="Freihand 235">
                  <a:extLst>
                    <a:ext uri="{FF2B5EF4-FFF2-40B4-BE49-F238E27FC236}">
                      <a16:creationId xmlns:a16="http://schemas.microsoft.com/office/drawing/2014/main" id="{0FAF8BF8-E7A9-4935-A813-89A9B1220304}"/>
                    </a:ext>
                  </a:extLst>
                </p:cNvPr>
                <p:cNvPicPr/>
                <p:nvPr/>
              </p:nvPicPr>
              <p:blipFill>
                <a:blip r:embed="rId359"/>
                <a:stretch>
                  <a:fillRect/>
                </a:stretch>
              </p:blipFill>
              <p:spPr>
                <a:xfrm>
                  <a:off x="3936237" y="3853245"/>
                  <a:ext cx="195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7" name="Freihand 236">
                  <a:extLst>
                    <a:ext uri="{FF2B5EF4-FFF2-40B4-BE49-F238E27FC236}">
                      <a16:creationId xmlns:a16="http://schemas.microsoft.com/office/drawing/2014/main" id="{6BCD53A3-C00D-4346-986D-2A29956D4E87}"/>
                    </a:ext>
                  </a:extLst>
                </p14:cNvPr>
                <p14:cNvContentPartPr/>
                <p14:nvPr/>
              </p14:nvContentPartPr>
              <p14:xfrm>
                <a:off x="4147917" y="3806085"/>
                <a:ext cx="94680" cy="156600"/>
              </p14:xfrm>
            </p:contentPart>
          </mc:Choice>
          <mc:Fallback>
            <p:pic>
              <p:nvPicPr>
                <p:cNvPr id="237" name="Freihand 236">
                  <a:extLst>
                    <a:ext uri="{FF2B5EF4-FFF2-40B4-BE49-F238E27FC236}">
                      <a16:creationId xmlns:a16="http://schemas.microsoft.com/office/drawing/2014/main" id="{6BCD53A3-C00D-4346-986D-2A29956D4E87}"/>
                    </a:ext>
                  </a:extLst>
                </p:cNvPr>
                <p:cNvPicPr/>
                <p:nvPr/>
              </p:nvPicPr>
              <p:blipFill>
                <a:blip r:embed="rId361"/>
                <a:stretch>
                  <a:fillRect/>
                </a:stretch>
              </p:blipFill>
              <p:spPr>
                <a:xfrm>
                  <a:off x="4143597" y="3801765"/>
                  <a:ext cx="103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8" name="Freihand 237">
                  <a:extLst>
                    <a:ext uri="{FF2B5EF4-FFF2-40B4-BE49-F238E27FC236}">
                      <a16:creationId xmlns:a16="http://schemas.microsoft.com/office/drawing/2014/main" id="{A93F5DD6-6267-4B62-9668-E5FD0ACD3A49}"/>
                    </a:ext>
                  </a:extLst>
                </p14:cNvPr>
                <p14:cNvContentPartPr/>
                <p14:nvPr/>
              </p14:nvContentPartPr>
              <p14:xfrm>
                <a:off x="4262037" y="3790965"/>
                <a:ext cx="91800" cy="150480"/>
              </p14:xfrm>
            </p:contentPart>
          </mc:Choice>
          <mc:Fallback>
            <p:pic>
              <p:nvPicPr>
                <p:cNvPr id="238" name="Freihand 237">
                  <a:extLst>
                    <a:ext uri="{FF2B5EF4-FFF2-40B4-BE49-F238E27FC236}">
                      <a16:creationId xmlns:a16="http://schemas.microsoft.com/office/drawing/2014/main" id="{A93F5DD6-6267-4B62-9668-E5FD0ACD3A49}"/>
                    </a:ext>
                  </a:extLst>
                </p:cNvPr>
                <p:cNvPicPr/>
                <p:nvPr/>
              </p:nvPicPr>
              <p:blipFill>
                <a:blip r:embed="rId363"/>
                <a:stretch>
                  <a:fillRect/>
                </a:stretch>
              </p:blipFill>
              <p:spPr>
                <a:xfrm>
                  <a:off x="4257717" y="3786645"/>
                  <a:ext cx="100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9" name="Freihand 238">
                  <a:extLst>
                    <a:ext uri="{FF2B5EF4-FFF2-40B4-BE49-F238E27FC236}">
                      <a16:creationId xmlns:a16="http://schemas.microsoft.com/office/drawing/2014/main" id="{C0DADCD5-A038-41A8-8720-3F6358D4C914}"/>
                    </a:ext>
                  </a:extLst>
                </p14:cNvPr>
                <p14:cNvContentPartPr/>
                <p14:nvPr/>
              </p14:nvContentPartPr>
              <p14:xfrm>
                <a:off x="4364277" y="3782325"/>
                <a:ext cx="466560" cy="95040"/>
              </p14:xfrm>
            </p:contentPart>
          </mc:Choice>
          <mc:Fallback>
            <p:pic>
              <p:nvPicPr>
                <p:cNvPr id="239" name="Freihand 238">
                  <a:extLst>
                    <a:ext uri="{FF2B5EF4-FFF2-40B4-BE49-F238E27FC236}">
                      <a16:creationId xmlns:a16="http://schemas.microsoft.com/office/drawing/2014/main" id="{C0DADCD5-A038-41A8-8720-3F6358D4C914}"/>
                    </a:ext>
                  </a:extLst>
                </p:cNvPr>
                <p:cNvPicPr/>
                <p:nvPr/>
              </p:nvPicPr>
              <p:blipFill>
                <a:blip r:embed="rId365"/>
                <a:stretch>
                  <a:fillRect/>
                </a:stretch>
              </p:blipFill>
              <p:spPr>
                <a:xfrm>
                  <a:off x="4359957" y="3778005"/>
                  <a:ext cx="475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0" name="Freihand 239">
                  <a:extLst>
                    <a:ext uri="{FF2B5EF4-FFF2-40B4-BE49-F238E27FC236}">
                      <a16:creationId xmlns:a16="http://schemas.microsoft.com/office/drawing/2014/main" id="{5D27C35D-A70F-4DA2-AA60-15A7A67441FE}"/>
                    </a:ext>
                  </a:extLst>
                </p14:cNvPr>
                <p14:cNvContentPartPr/>
                <p14:nvPr/>
              </p14:nvContentPartPr>
              <p14:xfrm>
                <a:off x="4840917" y="3705645"/>
                <a:ext cx="132480" cy="82080"/>
              </p14:xfrm>
            </p:contentPart>
          </mc:Choice>
          <mc:Fallback>
            <p:pic>
              <p:nvPicPr>
                <p:cNvPr id="240" name="Freihand 239">
                  <a:extLst>
                    <a:ext uri="{FF2B5EF4-FFF2-40B4-BE49-F238E27FC236}">
                      <a16:creationId xmlns:a16="http://schemas.microsoft.com/office/drawing/2014/main" id="{5D27C35D-A70F-4DA2-AA60-15A7A67441FE}"/>
                    </a:ext>
                  </a:extLst>
                </p:cNvPr>
                <p:cNvPicPr/>
                <p:nvPr/>
              </p:nvPicPr>
              <p:blipFill>
                <a:blip r:embed="rId367"/>
                <a:stretch>
                  <a:fillRect/>
                </a:stretch>
              </p:blipFill>
              <p:spPr>
                <a:xfrm>
                  <a:off x="4836597" y="3701325"/>
                  <a:ext cx="141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1" name="Freihand 240">
                  <a:extLst>
                    <a:ext uri="{FF2B5EF4-FFF2-40B4-BE49-F238E27FC236}">
                      <a16:creationId xmlns:a16="http://schemas.microsoft.com/office/drawing/2014/main" id="{B7FAEF65-E803-45EA-8F3E-A5624853D065}"/>
                    </a:ext>
                  </a:extLst>
                </p14:cNvPr>
                <p14:cNvContentPartPr/>
                <p14:nvPr/>
              </p14:nvContentPartPr>
              <p14:xfrm>
                <a:off x="4060077" y="4165725"/>
                <a:ext cx="269280" cy="150840"/>
              </p14:xfrm>
            </p:contentPart>
          </mc:Choice>
          <mc:Fallback>
            <p:pic>
              <p:nvPicPr>
                <p:cNvPr id="241" name="Freihand 240">
                  <a:extLst>
                    <a:ext uri="{FF2B5EF4-FFF2-40B4-BE49-F238E27FC236}">
                      <a16:creationId xmlns:a16="http://schemas.microsoft.com/office/drawing/2014/main" id="{B7FAEF65-E803-45EA-8F3E-A5624853D065}"/>
                    </a:ext>
                  </a:extLst>
                </p:cNvPr>
                <p:cNvPicPr/>
                <p:nvPr/>
              </p:nvPicPr>
              <p:blipFill>
                <a:blip r:embed="rId369"/>
                <a:stretch>
                  <a:fillRect/>
                </a:stretch>
              </p:blipFill>
              <p:spPr>
                <a:xfrm>
                  <a:off x="4055757" y="4161405"/>
                  <a:ext cx="277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2" name="Freihand 241">
                  <a:extLst>
                    <a:ext uri="{FF2B5EF4-FFF2-40B4-BE49-F238E27FC236}">
                      <a16:creationId xmlns:a16="http://schemas.microsoft.com/office/drawing/2014/main" id="{F7C67178-08F9-4604-8624-154A261D42C6}"/>
                    </a:ext>
                  </a:extLst>
                </p14:cNvPr>
                <p14:cNvContentPartPr/>
                <p14:nvPr/>
              </p14:nvContentPartPr>
              <p14:xfrm>
                <a:off x="4354197" y="4234125"/>
                <a:ext cx="167400" cy="127800"/>
              </p14:xfrm>
            </p:contentPart>
          </mc:Choice>
          <mc:Fallback>
            <p:pic>
              <p:nvPicPr>
                <p:cNvPr id="242" name="Freihand 241">
                  <a:extLst>
                    <a:ext uri="{FF2B5EF4-FFF2-40B4-BE49-F238E27FC236}">
                      <a16:creationId xmlns:a16="http://schemas.microsoft.com/office/drawing/2014/main" id="{F7C67178-08F9-4604-8624-154A261D42C6}"/>
                    </a:ext>
                  </a:extLst>
                </p:cNvPr>
                <p:cNvPicPr/>
                <p:nvPr/>
              </p:nvPicPr>
              <p:blipFill>
                <a:blip r:embed="rId371"/>
                <a:stretch>
                  <a:fillRect/>
                </a:stretch>
              </p:blipFill>
              <p:spPr>
                <a:xfrm>
                  <a:off x="4349877" y="4229805"/>
                  <a:ext cx="176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3" name="Freihand 242">
                  <a:extLst>
                    <a:ext uri="{FF2B5EF4-FFF2-40B4-BE49-F238E27FC236}">
                      <a16:creationId xmlns:a16="http://schemas.microsoft.com/office/drawing/2014/main" id="{5AA50A59-8A82-4085-AB8F-71CE735563CC}"/>
                    </a:ext>
                  </a:extLst>
                </p14:cNvPr>
                <p14:cNvContentPartPr/>
                <p14:nvPr/>
              </p14:nvContentPartPr>
              <p14:xfrm>
                <a:off x="4498557" y="4095165"/>
                <a:ext cx="217080" cy="117720"/>
              </p14:xfrm>
            </p:contentPart>
          </mc:Choice>
          <mc:Fallback>
            <p:pic>
              <p:nvPicPr>
                <p:cNvPr id="243" name="Freihand 242">
                  <a:extLst>
                    <a:ext uri="{FF2B5EF4-FFF2-40B4-BE49-F238E27FC236}">
                      <a16:creationId xmlns:a16="http://schemas.microsoft.com/office/drawing/2014/main" id="{5AA50A59-8A82-4085-AB8F-71CE735563CC}"/>
                    </a:ext>
                  </a:extLst>
                </p:cNvPr>
                <p:cNvPicPr/>
                <p:nvPr/>
              </p:nvPicPr>
              <p:blipFill>
                <a:blip r:embed="rId373"/>
                <a:stretch>
                  <a:fillRect/>
                </a:stretch>
              </p:blipFill>
              <p:spPr>
                <a:xfrm>
                  <a:off x="4494237" y="4090845"/>
                  <a:ext cx="225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4" name="Freihand 243">
                  <a:extLst>
                    <a:ext uri="{FF2B5EF4-FFF2-40B4-BE49-F238E27FC236}">
                      <a16:creationId xmlns:a16="http://schemas.microsoft.com/office/drawing/2014/main" id="{73CE66C3-77D5-4969-ABA2-F0A4CEBAA0ED}"/>
                    </a:ext>
                  </a:extLst>
                </p14:cNvPr>
                <p14:cNvContentPartPr/>
                <p14:nvPr/>
              </p14:nvContentPartPr>
              <p14:xfrm>
                <a:off x="4829757" y="3974925"/>
                <a:ext cx="162360" cy="147960"/>
              </p14:xfrm>
            </p:contentPart>
          </mc:Choice>
          <mc:Fallback>
            <p:pic>
              <p:nvPicPr>
                <p:cNvPr id="244" name="Freihand 243">
                  <a:extLst>
                    <a:ext uri="{FF2B5EF4-FFF2-40B4-BE49-F238E27FC236}">
                      <a16:creationId xmlns:a16="http://schemas.microsoft.com/office/drawing/2014/main" id="{73CE66C3-77D5-4969-ABA2-F0A4CEBAA0ED}"/>
                    </a:ext>
                  </a:extLst>
                </p:cNvPr>
                <p:cNvPicPr/>
                <p:nvPr/>
              </p:nvPicPr>
              <p:blipFill>
                <a:blip r:embed="rId375"/>
                <a:stretch>
                  <a:fillRect/>
                </a:stretch>
              </p:blipFill>
              <p:spPr>
                <a:xfrm>
                  <a:off x="4825437" y="3970605"/>
                  <a:ext cx="171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5" name="Freihand 244">
                  <a:extLst>
                    <a:ext uri="{FF2B5EF4-FFF2-40B4-BE49-F238E27FC236}">
                      <a16:creationId xmlns:a16="http://schemas.microsoft.com/office/drawing/2014/main" id="{A113EC87-F3AF-4F8D-94D4-0DCDEB775F99}"/>
                    </a:ext>
                  </a:extLst>
                </p14:cNvPr>
                <p14:cNvContentPartPr/>
                <p14:nvPr/>
              </p14:nvContentPartPr>
              <p14:xfrm>
                <a:off x="4970877" y="3921285"/>
                <a:ext cx="147600" cy="150840"/>
              </p14:xfrm>
            </p:contentPart>
          </mc:Choice>
          <mc:Fallback>
            <p:pic>
              <p:nvPicPr>
                <p:cNvPr id="245" name="Freihand 244">
                  <a:extLst>
                    <a:ext uri="{FF2B5EF4-FFF2-40B4-BE49-F238E27FC236}">
                      <a16:creationId xmlns:a16="http://schemas.microsoft.com/office/drawing/2014/main" id="{A113EC87-F3AF-4F8D-94D4-0DCDEB775F99}"/>
                    </a:ext>
                  </a:extLst>
                </p:cNvPr>
                <p:cNvPicPr/>
                <p:nvPr/>
              </p:nvPicPr>
              <p:blipFill>
                <a:blip r:embed="rId377"/>
                <a:stretch>
                  <a:fillRect/>
                </a:stretch>
              </p:blipFill>
              <p:spPr>
                <a:xfrm>
                  <a:off x="4966557" y="3916965"/>
                  <a:ext cx="156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6" name="Freihand 245">
                  <a:extLst>
                    <a:ext uri="{FF2B5EF4-FFF2-40B4-BE49-F238E27FC236}">
                      <a16:creationId xmlns:a16="http://schemas.microsoft.com/office/drawing/2014/main" id="{7AB418A7-6417-49EB-927B-0B050B8F29FF}"/>
                    </a:ext>
                  </a:extLst>
                </p14:cNvPr>
                <p14:cNvContentPartPr/>
                <p14:nvPr/>
              </p14:nvContentPartPr>
              <p14:xfrm>
                <a:off x="5124957" y="3940005"/>
                <a:ext cx="165960" cy="150480"/>
              </p14:xfrm>
            </p:contentPart>
          </mc:Choice>
          <mc:Fallback>
            <p:pic>
              <p:nvPicPr>
                <p:cNvPr id="246" name="Freihand 245">
                  <a:extLst>
                    <a:ext uri="{FF2B5EF4-FFF2-40B4-BE49-F238E27FC236}">
                      <a16:creationId xmlns:a16="http://schemas.microsoft.com/office/drawing/2014/main" id="{7AB418A7-6417-49EB-927B-0B050B8F29FF}"/>
                    </a:ext>
                  </a:extLst>
                </p:cNvPr>
                <p:cNvPicPr/>
                <p:nvPr/>
              </p:nvPicPr>
              <p:blipFill>
                <a:blip r:embed="rId379"/>
                <a:stretch>
                  <a:fillRect/>
                </a:stretch>
              </p:blipFill>
              <p:spPr>
                <a:xfrm>
                  <a:off x="5120637" y="3935685"/>
                  <a:ext cx="174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8" name="Freihand 247">
                  <a:extLst>
                    <a:ext uri="{FF2B5EF4-FFF2-40B4-BE49-F238E27FC236}">
                      <a16:creationId xmlns:a16="http://schemas.microsoft.com/office/drawing/2014/main" id="{6E9E24AC-FAF4-4DC0-AF5A-4F5733FE3020}"/>
                    </a:ext>
                  </a:extLst>
                </p14:cNvPr>
                <p14:cNvContentPartPr/>
                <p14:nvPr/>
              </p14:nvContentPartPr>
              <p14:xfrm>
                <a:off x="5674317" y="1446285"/>
                <a:ext cx="1399320" cy="137520"/>
              </p14:xfrm>
            </p:contentPart>
          </mc:Choice>
          <mc:Fallback>
            <p:pic>
              <p:nvPicPr>
                <p:cNvPr id="248" name="Freihand 247">
                  <a:extLst>
                    <a:ext uri="{FF2B5EF4-FFF2-40B4-BE49-F238E27FC236}">
                      <a16:creationId xmlns:a16="http://schemas.microsoft.com/office/drawing/2014/main" id="{6E9E24AC-FAF4-4DC0-AF5A-4F5733FE3020}"/>
                    </a:ext>
                  </a:extLst>
                </p:cNvPr>
                <p:cNvPicPr/>
                <p:nvPr/>
              </p:nvPicPr>
              <p:blipFill>
                <a:blip r:embed="rId381"/>
                <a:stretch>
                  <a:fillRect/>
                </a:stretch>
              </p:blipFill>
              <p:spPr>
                <a:xfrm>
                  <a:off x="5669997" y="1441965"/>
                  <a:ext cx="1407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9" name="Freihand 248">
                  <a:extLst>
                    <a:ext uri="{FF2B5EF4-FFF2-40B4-BE49-F238E27FC236}">
                      <a16:creationId xmlns:a16="http://schemas.microsoft.com/office/drawing/2014/main" id="{C044F0E3-FBCD-466E-9D57-CA77978CD5FC}"/>
                    </a:ext>
                  </a:extLst>
                </p14:cNvPr>
                <p14:cNvContentPartPr/>
                <p14:nvPr/>
              </p14:nvContentPartPr>
              <p14:xfrm>
                <a:off x="5397837" y="1384365"/>
                <a:ext cx="519480" cy="212040"/>
              </p14:xfrm>
            </p:contentPart>
          </mc:Choice>
          <mc:Fallback>
            <p:pic>
              <p:nvPicPr>
                <p:cNvPr id="249" name="Freihand 248">
                  <a:extLst>
                    <a:ext uri="{FF2B5EF4-FFF2-40B4-BE49-F238E27FC236}">
                      <a16:creationId xmlns:a16="http://schemas.microsoft.com/office/drawing/2014/main" id="{C044F0E3-FBCD-466E-9D57-CA77978CD5FC}"/>
                    </a:ext>
                  </a:extLst>
                </p:cNvPr>
                <p:cNvPicPr/>
                <p:nvPr/>
              </p:nvPicPr>
              <p:blipFill>
                <a:blip r:embed="rId383"/>
                <a:stretch>
                  <a:fillRect/>
                </a:stretch>
              </p:blipFill>
              <p:spPr>
                <a:xfrm>
                  <a:off x="5393517" y="1380045"/>
                  <a:ext cx="528120" cy="22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4">
            <p14:nvContentPartPr>
              <p14:cNvPr id="251" name="Freihand 250">
                <a:extLst>
                  <a:ext uri="{FF2B5EF4-FFF2-40B4-BE49-F238E27FC236}">
                    <a16:creationId xmlns:a16="http://schemas.microsoft.com/office/drawing/2014/main" id="{B81F652A-2560-4BD0-8D4C-D87D0905BC95}"/>
                  </a:ext>
                </a:extLst>
              </p14:cNvPr>
              <p14:cNvContentPartPr/>
              <p14:nvPr/>
            </p14:nvContentPartPr>
            <p14:xfrm>
              <a:off x="1609557" y="3669645"/>
              <a:ext cx="46080" cy="908280"/>
            </p14:xfrm>
          </p:contentPart>
        </mc:Choice>
        <mc:Fallback>
          <p:pic>
            <p:nvPicPr>
              <p:cNvPr id="251" name="Freihand 250">
                <a:extLst>
                  <a:ext uri="{FF2B5EF4-FFF2-40B4-BE49-F238E27FC236}">
                    <a16:creationId xmlns:a16="http://schemas.microsoft.com/office/drawing/2014/main" id="{B81F652A-2560-4BD0-8D4C-D87D0905BC95}"/>
                  </a:ext>
                </a:extLst>
              </p:cNvPr>
              <p:cNvPicPr/>
              <p:nvPr/>
            </p:nvPicPr>
            <p:blipFill>
              <a:blip r:embed="rId385"/>
              <a:stretch>
                <a:fillRect/>
              </a:stretch>
            </p:blipFill>
            <p:spPr>
              <a:xfrm>
                <a:off x="1605237" y="3665325"/>
                <a:ext cx="54720" cy="916920"/>
              </a:xfrm>
              <a:prstGeom prst="rect">
                <a:avLst/>
              </a:prstGeom>
            </p:spPr>
          </p:pic>
        </mc:Fallback>
      </mc:AlternateContent>
      <p:grpSp>
        <p:nvGrpSpPr>
          <p:cNvPr id="255" name="Gruppieren 254">
            <a:extLst>
              <a:ext uri="{FF2B5EF4-FFF2-40B4-BE49-F238E27FC236}">
                <a16:creationId xmlns:a16="http://schemas.microsoft.com/office/drawing/2014/main" id="{0CB643B1-BF46-4D55-A414-393E87D99888}"/>
              </a:ext>
            </a:extLst>
          </p:cNvPr>
          <p:cNvGrpSpPr/>
          <p:nvPr/>
        </p:nvGrpSpPr>
        <p:grpSpPr>
          <a:xfrm>
            <a:off x="1597677" y="4544445"/>
            <a:ext cx="50400" cy="601200"/>
            <a:chOff x="1597677" y="4544445"/>
            <a:chExt cx="50400" cy="601200"/>
          </a:xfrm>
        </p:grpSpPr>
        <mc:AlternateContent xmlns:mc="http://schemas.openxmlformats.org/markup-compatibility/2006">
          <mc:Choice xmlns:p14="http://schemas.microsoft.com/office/powerpoint/2010/main" Requires="p14">
            <p:contentPart p14:bwMode="auto" r:id="rId386">
              <p14:nvContentPartPr>
                <p14:cNvPr id="252" name="Freihand 251">
                  <a:extLst>
                    <a:ext uri="{FF2B5EF4-FFF2-40B4-BE49-F238E27FC236}">
                      <a16:creationId xmlns:a16="http://schemas.microsoft.com/office/drawing/2014/main" id="{9EA372E8-D0C7-49D0-B1AE-B9BD9136BAFD}"/>
                    </a:ext>
                  </a:extLst>
                </p14:cNvPr>
                <p14:cNvContentPartPr/>
                <p14:nvPr/>
              </p14:nvContentPartPr>
              <p14:xfrm>
                <a:off x="1626477" y="4616445"/>
                <a:ext cx="360" cy="360"/>
              </p14:xfrm>
            </p:contentPart>
          </mc:Choice>
          <mc:Fallback>
            <p:pic>
              <p:nvPicPr>
                <p:cNvPr id="252" name="Freihand 251">
                  <a:extLst>
                    <a:ext uri="{FF2B5EF4-FFF2-40B4-BE49-F238E27FC236}">
                      <a16:creationId xmlns:a16="http://schemas.microsoft.com/office/drawing/2014/main" id="{9EA372E8-D0C7-49D0-B1AE-B9BD9136BAFD}"/>
                    </a:ext>
                  </a:extLst>
                </p:cNvPr>
                <p:cNvPicPr/>
                <p:nvPr/>
              </p:nvPicPr>
              <p:blipFill>
                <a:blip r:embed="rId87"/>
                <a:stretch>
                  <a:fillRect/>
                </a:stretch>
              </p:blipFill>
              <p:spPr>
                <a:xfrm>
                  <a:off x="1622157" y="4612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3" name="Freihand 252">
                  <a:extLst>
                    <a:ext uri="{FF2B5EF4-FFF2-40B4-BE49-F238E27FC236}">
                      <a16:creationId xmlns:a16="http://schemas.microsoft.com/office/drawing/2014/main" id="{AED00625-75BC-4B37-BE96-2C4BEE35F4BE}"/>
                    </a:ext>
                  </a:extLst>
                </p14:cNvPr>
                <p14:cNvContentPartPr/>
                <p14:nvPr/>
              </p14:nvContentPartPr>
              <p14:xfrm>
                <a:off x="1597677" y="4544445"/>
                <a:ext cx="50400" cy="601200"/>
              </p14:xfrm>
            </p:contentPart>
          </mc:Choice>
          <mc:Fallback>
            <p:pic>
              <p:nvPicPr>
                <p:cNvPr id="253" name="Freihand 252">
                  <a:extLst>
                    <a:ext uri="{FF2B5EF4-FFF2-40B4-BE49-F238E27FC236}">
                      <a16:creationId xmlns:a16="http://schemas.microsoft.com/office/drawing/2014/main" id="{AED00625-75BC-4B37-BE96-2C4BEE35F4BE}"/>
                    </a:ext>
                  </a:extLst>
                </p:cNvPr>
                <p:cNvPicPr/>
                <p:nvPr/>
              </p:nvPicPr>
              <p:blipFill>
                <a:blip r:embed="rId388"/>
                <a:stretch>
                  <a:fillRect/>
                </a:stretch>
              </p:blipFill>
              <p:spPr>
                <a:xfrm>
                  <a:off x="1593357" y="4540125"/>
                  <a:ext cx="59040" cy="60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9">
            <p14:nvContentPartPr>
              <p14:cNvPr id="254" name="Freihand 253">
                <a:extLst>
                  <a:ext uri="{FF2B5EF4-FFF2-40B4-BE49-F238E27FC236}">
                    <a16:creationId xmlns:a16="http://schemas.microsoft.com/office/drawing/2014/main" id="{61D552CD-DBCC-4B6F-A915-3BEDB15802E4}"/>
                  </a:ext>
                </a:extLst>
              </p14:cNvPr>
              <p14:cNvContentPartPr/>
              <p14:nvPr/>
            </p14:nvContentPartPr>
            <p14:xfrm>
              <a:off x="2837877" y="5685645"/>
              <a:ext cx="214560" cy="376920"/>
            </p14:xfrm>
          </p:contentPart>
        </mc:Choice>
        <mc:Fallback>
          <p:pic>
            <p:nvPicPr>
              <p:cNvPr id="254" name="Freihand 253">
                <a:extLst>
                  <a:ext uri="{FF2B5EF4-FFF2-40B4-BE49-F238E27FC236}">
                    <a16:creationId xmlns:a16="http://schemas.microsoft.com/office/drawing/2014/main" id="{61D552CD-DBCC-4B6F-A915-3BEDB15802E4}"/>
                  </a:ext>
                </a:extLst>
              </p:cNvPr>
              <p:cNvPicPr/>
              <p:nvPr/>
            </p:nvPicPr>
            <p:blipFill>
              <a:blip r:embed="rId390"/>
              <a:stretch>
                <a:fillRect/>
              </a:stretch>
            </p:blipFill>
            <p:spPr>
              <a:xfrm>
                <a:off x="2833557" y="5681325"/>
                <a:ext cx="22320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6" name="Freihand 255">
                <a:extLst>
                  <a:ext uri="{FF2B5EF4-FFF2-40B4-BE49-F238E27FC236}">
                    <a16:creationId xmlns:a16="http://schemas.microsoft.com/office/drawing/2014/main" id="{0B3A0B8F-8D89-44C8-9AF2-8943068DFE39}"/>
                  </a:ext>
                </a:extLst>
              </p14:cNvPr>
              <p14:cNvContentPartPr/>
              <p14:nvPr/>
            </p14:nvContentPartPr>
            <p14:xfrm>
              <a:off x="4670277" y="5218005"/>
              <a:ext cx="3442320" cy="1569240"/>
            </p14:xfrm>
          </p:contentPart>
        </mc:Choice>
        <mc:Fallback>
          <p:pic>
            <p:nvPicPr>
              <p:cNvPr id="256" name="Freihand 255">
                <a:extLst>
                  <a:ext uri="{FF2B5EF4-FFF2-40B4-BE49-F238E27FC236}">
                    <a16:creationId xmlns:a16="http://schemas.microsoft.com/office/drawing/2014/main" id="{0B3A0B8F-8D89-44C8-9AF2-8943068DFE39}"/>
                  </a:ext>
                </a:extLst>
              </p:cNvPr>
              <p:cNvPicPr/>
              <p:nvPr/>
            </p:nvPicPr>
            <p:blipFill>
              <a:blip r:embed="rId392"/>
              <a:stretch>
                <a:fillRect/>
              </a:stretch>
            </p:blipFill>
            <p:spPr>
              <a:xfrm>
                <a:off x="4665957" y="5213685"/>
                <a:ext cx="3450960" cy="1577880"/>
              </a:xfrm>
              <a:prstGeom prst="rect">
                <a:avLst/>
              </a:prstGeom>
            </p:spPr>
          </p:pic>
        </mc:Fallback>
      </mc:AlternateContent>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Labor 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a:t>Budget restriction: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42922" cy="369332"/>
          </a:xfrm>
          <a:prstGeom prst="rect">
            <a:avLst/>
          </a:prstGeom>
        </p:spPr>
        <p:txBody>
          <a:bodyPr wrap="none">
            <a:spAutoFit/>
          </a:bodyPr>
          <a:lstStyle/>
          <a:p>
            <a:r>
              <a:rPr lang="de-DE"/>
              <a:t>Utility function: </a:t>
            </a:r>
            <a:r>
              <a:rPr lang="de-DE" dirty="0"/>
              <a:t>u(</a:t>
            </a:r>
            <a:r>
              <a:rPr lang="de-DE" dirty="0" err="1"/>
              <a:t>c,f</a:t>
            </a:r>
            <a:r>
              <a:rPr lang="de-DE" dirty="0"/>
              <a:t>)</a:t>
            </a:r>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B540E25-6ECC-435F-A21A-9C8D1D661FAB}"/>
                  </a:ext>
                </a:extLst>
              </p14:cNvPr>
              <p14:cNvContentPartPr/>
              <p14:nvPr/>
            </p14:nvContentPartPr>
            <p14:xfrm>
              <a:off x="9149397" y="749325"/>
              <a:ext cx="316080" cy="45360"/>
            </p14:xfrm>
          </p:contentPart>
        </mc:Choice>
        <mc:Fallback>
          <p:pic>
            <p:nvPicPr>
              <p:cNvPr id="2" name="Freihand 1">
                <a:extLst>
                  <a:ext uri="{FF2B5EF4-FFF2-40B4-BE49-F238E27FC236}">
                    <a16:creationId xmlns:a16="http://schemas.microsoft.com/office/drawing/2014/main" id="{DB540E25-6ECC-435F-A21A-9C8D1D661FAB}"/>
                  </a:ext>
                </a:extLst>
              </p:cNvPr>
              <p:cNvPicPr/>
              <p:nvPr/>
            </p:nvPicPr>
            <p:blipFill>
              <a:blip r:embed="rId5"/>
              <a:stretch>
                <a:fillRect/>
              </a:stretch>
            </p:blipFill>
            <p:spPr>
              <a:xfrm>
                <a:off x="9145077" y="745005"/>
                <a:ext cx="324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B2B69727-7EA3-4567-96BC-652894659221}"/>
                  </a:ext>
                </a:extLst>
              </p14:cNvPr>
              <p14:cNvContentPartPr/>
              <p14:nvPr/>
            </p14:nvContentPartPr>
            <p14:xfrm>
              <a:off x="8770317" y="785685"/>
              <a:ext cx="298800" cy="29160"/>
            </p14:xfrm>
          </p:contentPart>
        </mc:Choice>
        <mc:Fallback>
          <p:pic>
            <p:nvPicPr>
              <p:cNvPr id="3" name="Freihand 2">
                <a:extLst>
                  <a:ext uri="{FF2B5EF4-FFF2-40B4-BE49-F238E27FC236}">
                    <a16:creationId xmlns:a16="http://schemas.microsoft.com/office/drawing/2014/main" id="{B2B69727-7EA3-4567-96BC-652894659221}"/>
                  </a:ext>
                </a:extLst>
              </p:cNvPr>
              <p:cNvPicPr/>
              <p:nvPr/>
            </p:nvPicPr>
            <p:blipFill>
              <a:blip r:embed="rId7"/>
              <a:stretch>
                <a:fillRect/>
              </a:stretch>
            </p:blipFill>
            <p:spPr>
              <a:xfrm>
                <a:off x="8765997" y="781365"/>
                <a:ext cx="307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6" name="Freihand 75">
                <a:extLst>
                  <a:ext uri="{FF2B5EF4-FFF2-40B4-BE49-F238E27FC236}">
                    <a16:creationId xmlns:a16="http://schemas.microsoft.com/office/drawing/2014/main" id="{179ED5C7-D924-4E44-8343-263EC38A6013}"/>
                  </a:ext>
                </a:extLst>
              </p14:cNvPr>
              <p14:cNvContentPartPr/>
              <p14:nvPr/>
            </p14:nvContentPartPr>
            <p14:xfrm>
              <a:off x="9140037" y="541605"/>
              <a:ext cx="158400" cy="277200"/>
            </p14:xfrm>
          </p:contentPart>
        </mc:Choice>
        <mc:Fallback>
          <p:pic>
            <p:nvPicPr>
              <p:cNvPr id="76" name="Freihand 75">
                <a:extLst>
                  <a:ext uri="{FF2B5EF4-FFF2-40B4-BE49-F238E27FC236}">
                    <a16:creationId xmlns:a16="http://schemas.microsoft.com/office/drawing/2014/main" id="{179ED5C7-D924-4E44-8343-263EC38A6013}"/>
                  </a:ext>
                </a:extLst>
              </p:cNvPr>
              <p:cNvPicPr/>
              <p:nvPr/>
            </p:nvPicPr>
            <p:blipFill>
              <a:blip r:embed="rId9"/>
              <a:stretch>
                <a:fillRect/>
              </a:stretch>
            </p:blipFill>
            <p:spPr>
              <a:xfrm>
                <a:off x="9135717" y="537285"/>
                <a:ext cx="1670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7" name="Freihand 76">
                <a:extLst>
                  <a:ext uri="{FF2B5EF4-FFF2-40B4-BE49-F238E27FC236}">
                    <a16:creationId xmlns:a16="http://schemas.microsoft.com/office/drawing/2014/main" id="{1A29C72B-5B7B-40BE-851D-12D6F1B34743}"/>
                  </a:ext>
                </a:extLst>
              </p14:cNvPr>
              <p14:cNvContentPartPr/>
              <p14:nvPr/>
            </p14:nvContentPartPr>
            <p14:xfrm>
              <a:off x="9278637" y="485805"/>
              <a:ext cx="204120" cy="334440"/>
            </p14:xfrm>
          </p:contentPart>
        </mc:Choice>
        <mc:Fallback>
          <p:pic>
            <p:nvPicPr>
              <p:cNvPr id="77" name="Freihand 76">
                <a:extLst>
                  <a:ext uri="{FF2B5EF4-FFF2-40B4-BE49-F238E27FC236}">
                    <a16:creationId xmlns:a16="http://schemas.microsoft.com/office/drawing/2014/main" id="{1A29C72B-5B7B-40BE-851D-12D6F1B34743}"/>
                  </a:ext>
                </a:extLst>
              </p:cNvPr>
              <p:cNvPicPr/>
              <p:nvPr/>
            </p:nvPicPr>
            <p:blipFill>
              <a:blip r:embed="rId11"/>
              <a:stretch>
                <a:fillRect/>
              </a:stretch>
            </p:blipFill>
            <p:spPr>
              <a:xfrm>
                <a:off x="9274317" y="481485"/>
                <a:ext cx="2127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9" name="Freihand 78">
                <a:extLst>
                  <a:ext uri="{FF2B5EF4-FFF2-40B4-BE49-F238E27FC236}">
                    <a16:creationId xmlns:a16="http://schemas.microsoft.com/office/drawing/2014/main" id="{2AB55326-C4B1-4ECF-A611-81797765E1CB}"/>
                  </a:ext>
                </a:extLst>
              </p14:cNvPr>
              <p14:cNvContentPartPr/>
              <p14:nvPr/>
            </p14:nvContentPartPr>
            <p14:xfrm>
              <a:off x="10154877" y="449805"/>
              <a:ext cx="258840" cy="399240"/>
            </p14:xfrm>
          </p:contentPart>
        </mc:Choice>
        <mc:Fallback>
          <p:pic>
            <p:nvPicPr>
              <p:cNvPr id="79" name="Freihand 78">
                <a:extLst>
                  <a:ext uri="{FF2B5EF4-FFF2-40B4-BE49-F238E27FC236}">
                    <a16:creationId xmlns:a16="http://schemas.microsoft.com/office/drawing/2014/main" id="{2AB55326-C4B1-4ECF-A611-81797765E1CB}"/>
                  </a:ext>
                </a:extLst>
              </p:cNvPr>
              <p:cNvPicPr/>
              <p:nvPr/>
            </p:nvPicPr>
            <p:blipFill>
              <a:blip r:embed="rId13"/>
              <a:stretch>
                <a:fillRect/>
              </a:stretch>
            </p:blipFill>
            <p:spPr>
              <a:xfrm>
                <a:off x="10150557" y="445485"/>
                <a:ext cx="26748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3" name="Freihand 102">
                <a:extLst>
                  <a:ext uri="{FF2B5EF4-FFF2-40B4-BE49-F238E27FC236}">
                    <a16:creationId xmlns:a16="http://schemas.microsoft.com/office/drawing/2014/main" id="{B20F0C6A-73FD-4FA3-B4CB-BA836B0B5CD9}"/>
                  </a:ext>
                </a:extLst>
              </p14:cNvPr>
              <p14:cNvContentPartPr/>
              <p14:nvPr/>
            </p14:nvContentPartPr>
            <p14:xfrm>
              <a:off x="8801277" y="824205"/>
              <a:ext cx="2228760" cy="41400"/>
            </p14:xfrm>
          </p:contentPart>
        </mc:Choice>
        <mc:Fallback>
          <p:pic>
            <p:nvPicPr>
              <p:cNvPr id="103" name="Freihand 102">
                <a:extLst>
                  <a:ext uri="{FF2B5EF4-FFF2-40B4-BE49-F238E27FC236}">
                    <a16:creationId xmlns:a16="http://schemas.microsoft.com/office/drawing/2014/main" id="{B20F0C6A-73FD-4FA3-B4CB-BA836B0B5CD9}"/>
                  </a:ext>
                </a:extLst>
              </p:cNvPr>
              <p:cNvPicPr/>
              <p:nvPr/>
            </p:nvPicPr>
            <p:blipFill>
              <a:blip r:embed="rId15"/>
              <a:stretch>
                <a:fillRect/>
              </a:stretch>
            </p:blipFill>
            <p:spPr>
              <a:xfrm>
                <a:off x="8796957" y="819885"/>
                <a:ext cx="2237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3" name="Freihand 192">
                <a:extLst>
                  <a:ext uri="{FF2B5EF4-FFF2-40B4-BE49-F238E27FC236}">
                    <a16:creationId xmlns:a16="http://schemas.microsoft.com/office/drawing/2014/main" id="{226EAB26-FC81-42FA-A4D8-644176901FCF}"/>
                  </a:ext>
                </a:extLst>
              </p14:cNvPr>
              <p14:cNvContentPartPr/>
              <p14:nvPr/>
            </p14:nvContentPartPr>
            <p14:xfrm>
              <a:off x="8327517" y="1996365"/>
              <a:ext cx="303840" cy="416880"/>
            </p14:xfrm>
          </p:contentPart>
        </mc:Choice>
        <mc:Fallback>
          <p:pic>
            <p:nvPicPr>
              <p:cNvPr id="193" name="Freihand 192">
                <a:extLst>
                  <a:ext uri="{FF2B5EF4-FFF2-40B4-BE49-F238E27FC236}">
                    <a16:creationId xmlns:a16="http://schemas.microsoft.com/office/drawing/2014/main" id="{226EAB26-FC81-42FA-A4D8-644176901FCF}"/>
                  </a:ext>
                </a:extLst>
              </p:cNvPr>
              <p:cNvPicPr/>
              <p:nvPr/>
            </p:nvPicPr>
            <p:blipFill>
              <a:blip r:embed="rId17"/>
              <a:stretch>
                <a:fillRect/>
              </a:stretch>
            </p:blipFill>
            <p:spPr>
              <a:xfrm>
                <a:off x="8323197" y="1992045"/>
                <a:ext cx="31248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4" name="Freihand 203">
                <a:extLst>
                  <a:ext uri="{FF2B5EF4-FFF2-40B4-BE49-F238E27FC236}">
                    <a16:creationId xmlns:a16="http://schemas.microsoft.com/office/drawing/2014/main" id="{AFEFFFDE-0A84-4649-AFA0-2D9642B58DF4}"/>
                  </a:ext>
                </a:extLst>
              </p14:cNvPr>
              <p14:cNvContentPartPr/>
              <p14:nvPr/>
            </p14:nvContentPartPr>
            <p14:xfrm>
              <a:off x="8510037" y="91605"/>
              <a:ext cx="702720" cy="454320"/>
            </p14:xfrm>
          </p:contentPart>
        </mc:Choice>
        <mc:Fallback>
          <p:pic>
            <p:nvPicPr>
              <p:cNvPr id="204" name="Freihand 203">
                <a:extLst>
                  <a:ext uri="{FF2B5EF4-FFF2-40B4-BE49-F238E27FC236}">
                    <a16:creationId xmlns:a16="http://schemas.microsoft.com/office/drawing/2014/main" id="{AFEFFFDE-0A84-4649-AFA0-2D9642B58DF4}"/>
                  </a:ext>
                </a:extLst>
              </p:cNvPr>
              <p:cNvPicPr/>
              <p:nvPr/>
            </p:nvPicPr>
            <p:blipFill>
              <a:blip r:embed="rId19"/>
              <a:stretch>
                <a:fillRect/>
              </a:stretch>
            </p:blipFill>
            <p:spPr>
              <a:xfrm>
                <a:off x="8505717" y="87285"/>
                <a:ext cx="71136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1" name="Freihand 280">
                <a:extLst>
                  <a:ext uri="{FF2B5EF4-FFF2-40B4-BE49-F238E27FC236}">
                    <a16:creationId xmlns:a16="http://schemas.microsoft.com/office/drawing/2014/main" id="{38A9E1F4-6334-4F6D-B6B6-214784AABAA4}"/>
                  </a:ext>
                </a:extLst>
              </p14:cNvPr>
              <p14:cNvContentPartPr/>
              <p14:nvPr/>
            </p14:nvContentPartPr>
            <p14:xfrm>
              <a:off x="6974997" y="2922645"/>
              <a:ext cx="542520" cy="398520"/>
            </p14:xfrm>
          </p:contentPart>
        </mc:Choice>
        <mc:Fallback>
          <p:pic>
            <p:nvPicPr>
              <p:cNvPr id="281" name="Freihand 280">
                <a:extLst>
                  <a:ext uri="{FF2B5EF4-FFF2-40B4-BE49-F238E27FC236}">
                    <a16:creationId xmlns:a16="http://schemas.microsoft.com/office/drawing/2014/main" id="{38A9E1F4-6334-4F6D-B6B6-214784AABAA4}"/>
                  </a:ext>
                </a:extLst>
              </p:cNvPr>
              <p:cNvPicPr/>
              <p:nvPr/>
            </p:nvPicPr>
            <p:blipFill>
              <a:blip r:embed="rId21"/>
              <a:stretch>
                <a:fillRect/>
              </a:stretch>
            </p:blipFill>
            <p:spPr>
              <a:xfrm>
                <a:off x="6970677" y="2918325"/>
                <a:ext cx="551160" cy="407160"/>
              </a:xfrm>
              <a:prstGeom prst="rect">
                <a:avLst/>
              </a:prstGeom>
            </p:spPr>
          </p:pic>
        </mc:Fallback>
      </mc:AlternateContent>
      <p:grpSp>
        <p:nvGrpSpPr>
          <p:cNvPr id="322" name="Gruppieren 321">
            <a:extLst>
              <a:ext uri="{FF2B5EF4-FFF2-40B4-BE49-F238E27FC236}">
                <a16:creationId xmlns:a16="http://schemas.microsoft.com/office/drawing/2014/main" id="{EF0060FC-6355-48FF-80D9-8C74266EF702}"/>
              </a:ext>
            </a:extLst>
          </p:cNvPr>
          <p:cNvGrpSpPr/>
          <p:nvPr/>
        </p:nvGrpSpPr>
        <p:grpSpPr>
          <a:xfrm>
            <a:off x="10521357" y="3036045"/>
            <a:ext cx="358200" cy="657000"/>
            <a:chOff x="10521357" y="3036045"/>
            <a:chExt cx="358200" cy="657000"/>
          </a:xfrm>
        </p:grpSpPr>
        <mc:AlternateContent xmlns:mc="http://schemas.openxmlformats.org/markup-compatibility/2006">
          <mc:Choice xmlns:p14="http://schemas.microsoft.com/office/powerpoint/2010/main" Requires="p14">
            <p:contentPart p14:bwMode="auto" r:id="rId22">
              <p14:nvContentPartPr>
                <p14:cNvPr id="319" name="Freihand 318">
                  <a:extLst>
                    <a:ext uri="{FF2B5EF4-FFF2-40B4-BE49-F238E27FC236}">
                      <a16:creationId xmlns:a16="http://schemas.microsoft.com/office/drawing/2014/main" id="{459AD6F4-26B7-4443-9F00-557E34B1E734}"/>
                    </a:ext>
                  </a:extLst>
                </p14:cNvPr>
                <p14:cNvContentPartPr/>
                <p14:nvPr/>
              </p14:nvContentPartPr>
              <p14:xfrm>
                <a:off x="10521357" y="3231885"/>
                <a:ext cx="358200" cy="461160"/>
              </p14:xfrm>
            </p:contentPart>
          </mc:Choice>
          <mc:Fallback>
            <p:pic>
              <p:nvPicPr>
                <p:cNvPr id="319" name="Freihand 318">
                  <a:extLst>
                    <a:ext uri="{FF2B5EF4-FFF2-40B4-BE49-F238E27FC236}">
                      <a16:creationId xmlns:a16="http://schemas.microsoft.com/office/drawing/2014/main" id="{459AD6F4-26B7-4443-9F00-557E34B1E734}"/>
                    </a:ext>
                  </a:extLst>
                </p:cNvPr>
                <p:cNvPicPr/>
                <p:nvPr/>
              </p:nvPicPr>
              <p:blipFill>
                <a:blip r:embed="rId23"/>
                <a:stretch>
                  <a:fillRect/>
                </a:stretch>
              </p:blipFill>
              <p:spPr>
                <a:xfrm>
                  <a:off x="10517037" y="3227565"/>
                  <a:ext cx="36684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20" name="Freihand 319">
                  <a:extLst>
                    <a:ext uri="{FF2B5EF4-FFF2-40B4-BE49-F238E27FC236}">
                      <a16:creationId xmlns:a16="http://schemas.microsoft.com/office/drawing/2014/main" id="{CDA7A7EF-9F6E-4ECC-9F8F-589E1A245884}"/>
                    </a:ext>
                  </a:extLst>
                </p14:cNvPr>
                <p14:cNvContentPartPr/>
                <p14:nvPr/>
              </p14:nvContentPartPr>
              <p14:xfrm>
                <a:off x="10582197" y="3092205"/>
                <a:ext cx="71280" cy="182880"/>
              </p14:xfrm>
            </p:contentPart>
          </mc:Choice>
          <mc:Fallback>
            <p:pic>
              <p:nvPicPr>
                <p:cNvPr id="320" name="Freihand 319">
                  <a:extLst>
                    <a:ext uri="{FF2B5EF4-FFF2-40B4-BE49-F238E27FC236}">
                      <a16:creationId xmlns:a16="http://schemas.microsoft.com/office/drawing/2014/main" id="{CDA7A7EF-9F6E-4ECC-9F8F-589E1A245884}"/>
                    </a:ext>
                  </a:extLst>
                </p:cNvPr>
                <p:cNvPicPr/>
                <p:nvPr/>
              </p:nvPicPr>
              <p:blipFill>
                <a:blip r:embed="rId25"/>
                <a:stretch>
                  <a:fillRect/>
                </a:stretch>
              </p:blipFill>
              <p:spPr>
                <a:xfrm>
                  <a:off x="10577877" y="3087885"/>
                  <a:ext cx="79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1" name="Freihand 320">
                  <a:extLst>
                    <a:ext uri="{FF2B5EF4-FFF2-40B4-BE49-F238E27FC236}">
                      <a16:creationId xmlns:a16="http://schemas.microsoft.com/office/drawing/2014/main" id="{D391A22D-2CEA-4094-8AD7-17FAA93D4078}"/>
                    </a:ext>
                  </a:extLst>
                </p14:cNvPr>
                <p14:cNvContentPartPr/>
                <p14:nvPr/>
              </p14:nvContentPartPr>
              <p14:xfrm>
                <a:off x="10569957" y="3036045"/>
                <a:ext cx="111600" cy="102960"/>
              </p14:xfrm>
            </p:contentPart>
          </mc:Choice>
          <mc:Fallback>
            <p:pic>
              <p:nvPicPr>
                <p:cNvPr id="321" name="Freihand 320">
                  <a:extLst>
                    <a:ext uri="{FF2B5EF4-FFF2-40B4-BE49-F238E27FC236}">
                      <a16:creationId xmlns:a16="http://schemas.microsoft.com/office/drawing/2014/main" id="{D391A22D-2CEA-4094-8AD7-17FAA93D4078}"/>
                    </a:ext>
                  </a:extLst>
                </p:cNvPr>
                <p:cNvPicPr/>
                <p:nvPr/>
              </p:nvPicPr>
              <p:blipFill>
                <a:blip r:embed="rId27"/>
                <a:stretch>
                  <a:fillRect/>
                </a:stretch>
              </p:blipFill>
              <p:spPr>
                <a:xfrm>
                  <a:off x="10565637" y="3031725"/>
                  <a:ext cx="120240" cy="111600"/>
                </a:xfrm>
                <a:prstGeom prst="rect">
                  <a:avLst/>
                </a:prstGeom>
              </p:spPr>
            </p:pic>
          </mc:Fallback>
        </mc:AlternateContent>
      </p:grpSp>
      <p:grpSp>
        <p:nvGrpSpPr>
          <p:cNvPr id="326" name="Gruppieren 325">
            <a:extLst>
              <a:ext uri="{FF2B5EF4-FFF2-40B4-BE49-F238E27FC236}">
                <a16:creationId xmlns:a16="http://schemas.microsoft.com/office/drawing/2014/main" id="{6C03CC5F-9C06-494F-B47F-0FFF835852F7}"/>
              </a:ext>
            </a:extLst>
          </p:cNvPr>
          <p:cNvGrpSpPr/>
          <p:nvPr/>
        </p:nvGrpSpPr>
        <p:grpSpPr>
          <a:xfrm>
            <a:off x="11327397" y="2950365"/>
            <a:ext cx="265320" cy="700920"/>
            <a:chOff x="11327397" y="2950365"/>
            <a:chExt cx="265320" cy="700920"/>
          </a:xfrm>
        </p:grpSpPr>
        <mc:AlternateContent xmlns:mc="http://schemas.openxmlformats.org/markup-compatibility/2006">
          <mc:Choice xmlns:p14="http://schemas.microsoft.com/office/powerpoint/2010/main" Requires="p14">
            <p:contentPart p14:bwMode="auto" r:id="rId28">
              <p14:nvContentPartPr>
                <p14:cNvPr id="323" name="Freihand 322">
                  <a:extLst>
                    <a:ext uri="{FF2B5EF4-FFF2-40B4-BE49-F238E27FC236}">
                      <a16:creationId xmlns:a16="http://schemas.microsoft.com/office/drawing/2014/main" id="{5E0421F8-1A5E-467E-BFF6-57CACBBA0D77}"/>
                    </a:ext>
                  </a:extLst>
                </p14:cNvPr>
                <p14:cNvContentPartPr/>
                <p14:nvPr/>
              </p14:nvContentPartPr>
              <p14:xfrm>
                <a:off x="11327397" y="3215685"/>
                <a:ext cx="265320" cy="435600"/>
              </p14:xfrm>
            </p:contentPart>
          </mc:Choice>
          <mc:Fallback>
            <p:pic>
              <p:nvPicPr>
                <p:cNvPr id="323" name="Freihand 322">
                  <a:extLst>
                    <a:ext uri="{FF2B5EF4-FFF2-40B4-BE49-F238E27FC236}">
                      <a16:creationId xmlns:a16="http://schemas.microsoft.com/office/drawing/2014/main" id="{5E0421F8-1A5E-467E-BFF6-57CACBBA0D77}"/>
                    </a:ext>
                  </a:extLst>
                </p:cNvPr>
                <p:cNvPicPr/>
                <p:nvPr/>
              </p:nvPicPr>
              <p:blipFill>
                <a:blip r:embed="rId29"/>
                <a:stretch>
                  <a:fillRect/>
                </a:stretch>
              </p:blipFill>
              <p:spPr>
                <a:xfrm>
                  <a:off x="11323077" y="3211365"/>
                  <a:ext cx="27396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24" name="Freihand 323">
                  <a:extLst>
                    <a:ext uri="{FF2B5EF4-FFF2-40B4-BE49-F238E27FC236}">
                      <a16:creationId xmlns:a16="http://schemas.microsoft.com/office/drawing/2014/main" id="{6BE0A923-D1C9-4724-BB06-FA40B719C622}"/>
                    </a:ext>
                  </a:extLst>
                </p14:cNvPr>
                <p14:cNvContentPartPr/>
                <p14:nvPr/>
              </p14:nvContentPartPr>
              <p14:xfrm>
                <a:off x="11447277" y="3042525"/>
                <a:ext cx="78120" cy="198720"/>
              </p14:xfrm>
            </p:contentPart>
          </mc:Choice>
          <mc:Fallback>
            <p:pic>
              <p:nvPicPr>
                <p:cNvPr id="324" name="Freihand 323">
                  <a:extLst>
                    <a:ext uri="{FF2B5EF4-FFF2-40B4-BE49-F238E27FC236}">
                      <a16:creationId xmlns:a16="http://schemas.microsoft.com/office/drawing/2014/main" id="{6BE0A923-D1C9-4724-BB06-FA40B719C622}"/>
                    </a:ext>
                  </a:extLst>
                </p:cNvPr>
                <p:cNvPicPr/>
                <p:nvPr/>
              </p:nvPicPr>
              <p:blipFill>
                <a:blip r:embed="rId31"/>
                <a:stretch>
                  <a:fillRect/>
                </a:stretch>
              </p:blipFill>
              <p:spPr>
                <a:xfrm>
                  <a:off x="11442957" y="3038205"/>
                  <a:ext cx="867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5" name="Freihand 324">
                  <a:extLst>
                    <a:ext uri="{FF2B5EF4-FFF2-40B4-BE49-F238E27FC236}">
                      <a16:creationId xmlns:a16="http://schemas.microsoft.com/office/drawing/2014/main" id="{4D4AE662-20C4-4A94-8D33-DE87D8EB60C6}"/>
                    </a:ext>
                  </a:extLst>
                </p14:cNvPr>
                <p14:cNvContentPartPr/>
                <p14:nvPr/>
              </p14:nvContentPartPr>
              <p14:xfrm>
                <a:off x="11439717" y="2950365"/>
                <a:ext cx="140040" cy="176040"/>
              </p14:xfrm>
            </p:contentPart>
          </mc:Choice>
          <mc:Fallback>
            <p:pic>
              <p:nvPicPr>
                <p:cNvPr id="325" name="Freihand 324">
                  <a:extLst>
                    <a:ext uri="{FF2B5EF4-FFF2-40B4-BE49-F238E27FC236}">
                      <a16:creationId xmlns:a16="http://schemas.microsoft.com/office/drawing/2014/main" id="{4D4AE662-20C4-4A94-8D33-DE87D8EB60C6}"/>
                    </a:ext>
                  </a:extLst>
                </p:cNvPr>
                <p:cNvPicPr/>
                <p:nvPr/>
              </p:nvPicPr>
              <p:blipFill>
                <a:blip r:embed="rId33"/>
                <a:stretch>
                  <a:fillRect/>
                </a:stretch>
              </p:blipFill>
              <p:spPr>
                <a:xfrm>
                  <a:off x="11435397" y="2946045"/>
                  <a:ext cx="148680" cy="184680"/>
                </a:xfrm>
                <a:prstGeom prst="rect">
                  <a:avLst/>
                </a:prstGeom>
              </p:spPr>
            </p:pic>
          </mc:Fallback>
        </mc:AlternateContent>
      </p:grpSp>
      <p:grpSp>
        <p:nvGrpSpPr>
          <p:cNvPr id="332" name="Gruppieren 331">
            <a:extLst>
              <a:ext uri="{FF2B5EF4-FFF2-40B4-BE49-F238E27FC236}">
                <a16:creationId xmlns:a16="http://schemas.microsoft.com/office/drawing/2014/main" id="{9D51D4D6-41CC-4B1E-BB8C-8070AD910FD5}"/>
              </a:ext>
            </a:extLst>
          </p:cNvPr>
          <p:cNvGrpSpPr/>
          <p:nvPr/>
        </p:nvGrpSpPr>
        <p:grpSpPr>
          <a:xfrm>
            <a:off x="9907557" y="2726445"/>
            <a:ext cx="397440" cy="939960"/>
            <a:chOff x="9907557" y="2726445"/>
            <a:chExt cx="397440" cy="939960"/>
          </a:xfrm>
        </p:grpSpPr>
        <mc:AlternateContent xmlns:mc="http://schemas.openxmlformats.org/markup-compatibility/2006">
          <mc:Choice xmlns:p14="http://schemas.microsoft.com/office/powerpoint/2010/main" Requires="p14">
            <p:contentPart p14:bwMode="auto" r:id="rId34">
              <p14:nvContentPartPr>
                <p14:cNvPr id="327" name="Freihand 326">
                  <a:extLst>
                    <a:ext uri="{FF2B5EF4-FFF2-40B4-BE49-F238E27FC236}">
                      <a16:creationId xmlns:a16="http://schemas.microsoft.com/office/drawing/2014/main" id="{5ADFA53D-3BF9-488B-94D2-4EC70AB09E7B}"/>
                    </a:ext>
                  </a:extLst>
                </p14:cNvPr>
                <p14:cNvContentPartPr/>
                <p14:nvPr/>
              </p14:nvContentPartPr>
              <p14:xfrm>
                <a:off x="9907557" y="3243405"/>
                <a:ext cx="372600" cy="423000"/>
              </p14:xfrm>
            </p:contentPart>
          </mc:Choice>
          <mc:Fallback>
            <p:pic>
              <p:nvPicPr>
                <p:cNvPr id="327" name="Freihand 326">
                  <a:extLst>
                    <a:ext uri="{FF2B5EF4-FFF2-40B4-BE49-F238E27FC236}">
                      <a16:creationId xmlns:a16="http://schemas.microsoft.com/office/drawing/2014/main" id="{5ADFA53D-3BF9-488B-94D2-4EC70AB09E7B}"/>
                    </a:ext>
                  </a:extLst>
                </p:cNvPr>
                <p:cNvPicPr/>
                <p:nvPr/>
              </p:nvPicPr>
              <p:blipFill>
                <a:blip r:embed="rId35"/>
                <a:stretch>
                  <a:fillRect/>
                </a:stretch>
              </p:blipFill>
              <p:spPr>
                <a:xfrm>
                  <a:off x="9903237" y="3239085"/>
                  <a:ext cx="38124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8" name="Freihand 327">
                  <a:extLst>
                    <a:ext uri="{FF2B5EF4-FFF2-40B4-BE49-F238E27FC236}">
                      <a16:creationId xmlns:a16="http://schemas.microsoft.com/office/drawing/2014/main" id="{D2581AC2-248D-4C98-A780-BF45815AF965}"/>
                    </a:ext>
                  </a:extLst>
                </p14:cNvPr>
                <p14:cNvContentPartPr/>
                <p14:nvPr/>
              </p14:nvContentPartPr>
              <p14:xfrm>
                <a:off x="10130757" y="3158805"/>
                <a:ext cx="14400" cy="114480"/>
              </p14:xfrm>
            </p:contentPart>
          </mc:Choice>
          <mc:Fallback>
            <p:pic>
              <p:nvPicPr>
                <p:cNvPr id="328" name="Freihand 327">
                  <a:extLst>
                    <a:ext uri="{FF2B5EF4-FFF2-40B4-BE49-F238E27FC236}">
                      <a16:creationId xmlns:a16="http://schemas.microsoft.com/office/drawing/2014/main" id="{D2581AC2-248D-4C98-A780-BF45815AF965}"/>
                    </a:ext>
                  </a:extLst>
                </p:cNvPr>
                <p:cNvPicPr/>
                <p:nvPr/>
              </p:nvPicPr>
              <p:blipFill>
                <a:blip r:embed="rId37"/>
                <a:stretch>
                  <a:fillRect/>
                </a:stretch>
              </p:blipFill>
              <p:spPr>
                <a:xfrm>
                  <a:off x="10126437" y="3154485"/>
                  <a:ext cx="23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9" name="Freihand 328">
                  <a:extLst>
                    <a:ext uri="{FF2B5EF4-FFF2-40B4-BE49-F238E27FC236}">
                      <a16:creationId xmlns:a16="http://schemas.microsoft.com/office/drawing/2014/main" id="{AE34A3AD-89E0-44B2-B976-CCBF57CC6408}"/>
                    </a:ext>
                  </a:extLst>
                </p14:cNvPr>
                <p14:cNvContentPartPr/>
                <p14:nvPr/>
              </p14:nvContentPartPr>
              <p14:xfrm>
                <a:off x="10045077" y="3063405"/>
                <a:ext cx="137160" cy="135000"/>
              </p14:xfrm>
            </p:contentPart>
          </mc:Choice>
          <mc:Fallback>
            <p:pic>
              <p:nvPicPr>
                <p:cNvPr id="329" name="Freihand 328">
                  <a:extLst>
                    <a:ext uri="{FF2B5EF4-FFF2-40B4-BE49-F238E27FC236}">
                      <a16:creationId xmlns:a16="http://schemas.microsoft.com/office/drawing/2014/main" id="{AE34A3AD-89E0-44B2-B976-CCBF57CC6408}"/>
                    </a:ext>
                  </a:extLst>
                </p:cNvPr>
                <p:cNvPicPr/>
                <p:nvPr/>
              </p:nvPicPr>
              <p:blipFill>
                <a:blip r:embed="rId39"/>
                <a:stretch>
                  <a:fillRect/>
                </a:stretch>
              </p:blipFill>
              <p:spPr>
                <a:xfrm>
                  <a:off x="10040757" y="3059085"/>
                  <a:ext cx="145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1" name="Freihand 330">
                  <a:extLst>
                    <a:ext uri="{FF2B5EF4-FFF2-40B4-BE49-F238E27FC236}">
                      <a16:creationId xmlns:a16="http://schemas.microsoft.com/office/drawing/2014/main" id="{6EB1C071-C924-4833-AFC8-8BCB6AF78F8A}"/>
                    </a:ext>
                  </a:extLst>
                </p14:cNvPr>
                <p14:cNvContentPartPr/>
                <p14:nvPr/>
              </p14:nvContentPartPr>
              <p14:xfrm>
                <a:off x="9970197" y="2726445"/>
                <a:ext cx="334800" cy="398880"/>
              </p14:xfrm>
            </p:contentPart>
          </mc:Choice>
          <mc:Fallback>
            <p:pic>
              <p:nvPicPr>
                <p:cNvPr id="331" name="Freihand 330">
                  <a:extLst>
                    <a:ext uri="{FF2B5EF4-FFF2-40B4-BE49-F238E27FC236}">
                      <a16:creationId xmlns:a16="http://schemas.microsoft.com/office/drawing/2014/main" id="{6EB1C071-C924-4833-AFC8-8BCB6AF78F8A}"/>
                    </a:ext>
                  </a:extLst>
                </p:cNvPr>
                <p:cNvPicPr/>
                <p:nvPr/>
              </p:nvPicPr>
              <p:blipFill>
                <a:blip r:embed="rId41"/>
                <a:stretch>
                  <a:fillRect/>
                </a:stretch>
              </p:blipFill>
              <p:spPr>
                <a:xfrm>
                  <a:off x="9965877" y="2722125"/>
                  <a:ext cx="343440" cy="407520"/>
                </a:xfrm>
                <a:prstGeom prst="rect">
                  <a:avLst/>
                </a:prstGeom>
              </p:spPr>
            </p:pic>
          </mc:Fallback>
        </mc:AlternateContent>
      </p:grpSp>
      <p:grpSp>
        <p:nvGrpSpPr>
          <p:cNvPr id="337" name="Gruppieren 336">
            <a:extLst>
              <a:ext uri="{FF2B5EF4-FFF2-40B4-BE49-F238E27FC236}">
                <a16:creationId xmlns:a16="http://schemas.microsoft.com/office/drawing/2014/main" id="{554C0BE2-F80F-40DE-904A-EFDAF0C90B55}"/>
              </a:ext>
            </a:extLst>
          </p:cNvPr>
          <p:cNvGrpSpPr/>
          <p:nvPr/>
        </p:nvGrpSpPr>
        <p:grpSpPr>
          <a:xfrm>
            <a:off x="8558277" y="3170685"/>
            <a:ext cx="372240" cy="184680"/>
            <a:chOff x="8558277" y="3170685"/>
            <a:chExt cx="372240" cy="184680"/>
          </a:xfrm>
        </p:grpSpPr>
        <mc:AlternateContent xmlns:mc="http://schemas.openxmlformats.org/markup-compatibility/2006">
          <mc:Choice xmlns:p14="http://schemas.microsoft.com/office/powerpoint/2010/main" Requires="p14">
            <p:contentPart p14:bwMode="auto" r:id="rId42">
              <p14:nvContentPartPr>
                <p14:cNvPr id="333" name="Freihand 332">
                  <a:extLst>
                    <a:ext uri="{FF2B5EF4-FFF2-40B4-BE49-F238E27FC236}">
                      <a16:creationId xmlns:a16="http://schemas.microsoft.com/office/drawing/2014/main" id="{A3C03FBA-C642-4EE3-8AB7-E7F692EA3079}"/>
                    </a:ext>
                  </a:extLst>
                </p14:cNvPr>
                <p14:cNvContentPartPr/>
                <p14:nvPr/>
              </p14:nvContentPartPr>
              <p14:xfrm>
                <a:off x="8605077" y="3256005"/>
                <a:ext cx="18720" cy="95400"/>
              </p14:xfrm>
            </p:contentPart>
          </mc:Choice>
          <mc:Fallback>
            <p:pic>
              <p:nvPicPr>
                <p:cNvPr id="333" name="Freihand 332">
                  <a:extLst>
                    <a:ext uri="{FF2B5EF4-FFF2-40B4-BE49-F238E27FC236}">
                      <a16:creationId xmlns:a16="http://schemas.microsoft.com/office/drawing/2014/main" id="{A3C03FBA-C642-4EE3-8AB7-E7F692EA3079}"/>
                    </a:ext>
                  </a:extLst>
                </p:cNvPr>
                <p:cNvPicPr/>
                <p:nvPr/>
              </p:nvPicPr>
              <p:blipFill>
                <a:blip r:embed="rId43"/>
                <a:stretch>
                  <a:fillRect/>
                </a:stretch>
              </p:blipFill>
              <p:spPr>
                <a:xfrm>
                  <a:off x="8600757" y="3251685"/>
                  <a:ext cx="27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4" name="Freihand 333">
                  <a:extLst>
                    <a:ext uri="{FF2B5EF4-FFF2-40B4-BE49-F238E27FC236}">
                      <a16:creationId xmlns:a16="http://schemas.microsoft.com/office/drawing/2014/main" id="{E8BE3C03-5F29-4915-BAE9-CB600976B044}"/>
                    </a:ext>
                  </a:extLst>
                </p14:cNvPr>
                <p14:cNvContentPartPr/>
                <p14:nvPr/>
              </p14:nvContentPartPr>
              <p14:xfrm>
                <a:off x="8558277" y="3173925"/>
                <a:ext cx="118800" cy="110160"/>
              </p14:xfrm>
            </p:contentPart>
          </mc:Choice>
          <mc:Fallback>
            <p:pic>
              <p:nvPicPr>
                <p:cNvPr id="334" name="Freihand 333">
                  <a:extLst>
                    <a:ext uri="{FF2B5EF4-FFF2-40B4-BE49-F238E27FC236}">
                      <a16:creationId xmlns:a16="http://schemas.microsoft.com/office/drawing/2014/main" id="{E8BE3C03-5F29-4915-BAE9-CB600976B044}"/>
                    </a:ext>
                  </a:extLst>
                </p:cNvPr>
                <p:cNvPicPr/>
                <p:nvPr/>
              </p:nvPicPr>
              <p:blipFill>
                <a:blip r:embed="rId45"/>
                <a:stretch>
                  <a:fillRect/>
                </a:stretch>
              </p:blipFill>
              <p:spPr>
                <a:xfrm>
                  <a:off x="8553957" y="3169605"/>
                  <a:ext cx="127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5" name="Freihand 334">
                  <a:extLst>
                    <a:ext uri="{FF2B5EF4-FFF2-40B4-BE49-F238E27FC236}">
                      <a16:creationId xmlns:a16="http://schemas.microsoft.com/office/drawing/2014/main" id="{023A0FDD-7B0C-447A-8519-163ECFC568CC}"/>
                    </a:ext>
                  </a:extLst>
                </p14:cNvPr>
                <p14:cNvContentPartPr/>
                <p14:nvPr/>
              </p14:nvContentPartPr>
              <p14:xfrm>
                <a:off x="8906397" y="3220365"/>
                <a:ext cx="20520" cy="135000"/>
              </p14:xfrm>
            </p:contentPart>
          </mc:Choice>
          <mc:Fallback>
            <p:pic>
              <p:nvPicPr>
                <p:cNvPr id="335" name="Freihand 334">
                  <a:extLst>
                    <a:ext uri="{FF2B5EF4-FFF2-40B4-BE49-F238E27FC236}">
                      <a16:creationId xmlns:a16="http://schemas.microsoft.com/office/drawing/2014/main" id="{023A0FDD-7B0C-447A-8519-163ECFC568CC}"/>
                    </a:ext>
                  </a:extLst>
                </p:cNvPr>
                <p:cNvPicPr/>
                <p:nvPr/>
              </p:nvPicPr>
              <p:blipFill>
                <a:blip r:embed="rId47"/>
                <a:stretch>
                  <a:fillRect/>
                </a:stretch>
              </p:blipFill>
              <p:spPr>
                <a:xfrm>
                  <a:off x="8902077" y="3216045"/>
                  <a:ext cx="29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6" name="Freihand 335">
                  <a:extLst>
                    <a:ext uri="{FF2B5EF4-FFF2-40B4-BE49-F238E27FC236}">
                      <a16:creationId xmlns:a16="http://schemas.microsoft.com/office/drawing/2014/main" id="{6D4DE38D-91DB-4728-ACCE-9CF4DED77804}"/>
                    </a:ext>
                  </a:extLst>
                </p14:cNvPr>
                <p14:cNvContentPartPr/>
                <p14:nvPr/>
              </p14:nvContentPartPr>
              <p14:xfrm>
                <a:off x="8836557" y="3170685"/>
                <a:ext cx="93960" cy="106920"/>
              </p14:xfrm>
            </p:contentPart>
          </mc:Choice>
          <mc:Fallback>
            <p:pic>
              <p:nvPicPr>
                <p:cNvPr id="336" name="Freihand 335">
                  <a:extLst>
                    <a:ext uri="{FF2B5EF4-FFF2-40B4-BE49-F238E27FC236}">
                      <a16:creationId xmlns:a16="http://schemas.microsoft.com/office/drawing/2014/main" id="{6D4DE38D-91DB-4728-ACCE-9CF4DED77804}"/>
                    </a:ext>
                  </a:extLst>
                </p:cNvPr>
                <p:cNvPicPr/>
                <p:nvPr/>
              </p:nvPicPr>
              <p:blipFill>
                <a:blip r:embed="rId49"/>
                <a:stretch>
                  <a:fillRect/>
                </a:stretch>
              </p:blipFill>
              <p:spPr>
                <a:xfrm>
                  <a:off x="8832237" y="3166365"/>
                  <a:ext cx="102600" cy="11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38" name="Freihand 337">
                <a:extLst>
                  <a:ext uri="{FF2B5EF4-FFF2-40B4-BE49-F238E27FC236}">
                    <a16:creationId xmlns:a16="http://schemas.microsoft.com/office/drawing/2014/main" id="{4CB8696B-289C-4E60-9AD3-10C0B335FF20}"/>
                  </a:ext>
                </a:extLst>
              </p14:cNvPr>
              <p14:cNvContentPartPr/>
              <p14:nvPr/>
            </p14:nvContentPartPr>
            <p14:xfrm>
              <a:off x="7065357" y="422085"/>
              <a:ext cx="1352880" cy="45720"/>
            </p14:xfrm>
          </p:contentPart>
        </mc:Choice>
        <mc:Fallback>
          <p:pic>
            <p:nvPicPr>
              <p:cNvPr id="338" name="Freihand 337">
                <a:extLst>
                  <a:ext uri="{FF2B5EF4-FFF2-40B4-BE49-F238E27FC236}">
                    <a16:creationId xmlns:a16="http://schemas.microsoft.com/office/drawing/2014/main" id="{4CB8696B-289C-4E60-9AD3-10C0B335FF20}"/>
                  </a:ext>
                </a:extLst>
              </p:cNvPr>
              <p:cNvPicPr/>
              <p:nvPr/>
            </p:nvPicPr>
            <p:blipFill>
              <a:blip r:embed="rId51"/>
              <a:stretch>
                <a:fillRect/>
              </a:stretch>
            </p:blipFill>
            <p:spPr>
              <a:xfrm>
                <a:off x="7061037" y="417765"/>
                <a:ext cx="1361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9" name="Freihand 338">
                <a:extLst>
                  <a:ext uri="{FF2B5EF4-FFF2-40B4-BE49-F238E27FC236}">
                    <a16:creationId xmlns:a16="http://schemas.microsoft.com/office/drawing/2014/main" id="{1021640B-6BEC-49BC-98EB-CED45C4A3DBB}"/>
                  </a:ext>
                </a:extLst>
              </p14:cNvPr>
              <p14:cNvContentPartPr/>
              <p14:nvPr/>
            </p14:nvContentPartPr>
            <p14:xfrm>
              <a:off x="6002277" y="4921365"/>
              <a:ext cx="230400" cy="335160"/>
            </p14:xfrm>
          </p:contentPart>
        </mc:Choice>
        <mc:Fallback>
          <p:pic>
            <p:nvPicPr>
              <p:cNvPr id="339" name="Freihand 338">
                <a:extLst>
                  <a:ext uri="{FF2B5EF4-FFF2-40B4-BE49-F238E27FC236}">
                    <a16:creationId xmlns:a16="http://schemas.microsoft.com/office/drawing/2014/main" id="{1021640B-6BEC-49BC-98EB-CED45C4A3DBB}"/>
                  </a:ext>
                </a:extLst>
              </p:cNvPr>
              <p:cNvPicPr/>
              <p:nvPr/>
            </p:nvPicPr>
            <p:blipFill>
              <a:blip r:embed="rId53"/>
              <a:stretch>
                <a:fillRect/>
              </a:stretch>
            </p:blipFill>
            <p:spPr>
              <a:xfrm>
                <a:off x="5997957" y="4917045"/>
                <a:ext cx="23904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0" name="Freihand 339">
                <a:extLst>
                  <a:ext uri="{FF2B5EF4-FFF2-40B4-BE49-F238E27FC236}">
                    <a16:creationId xmlns:a16="http://schemas.microsoft.com/office/drawing/2014/main" id="{A8579913-5977-4903-892C-8F88F7E82064}"/>
                  </a:ext>
                </a:extLst>
              </p14:cNvPr>
              <p14:cNvContentPartPr/>
              <p14:nvPr/>
            </p14:nvContentPartPr>
            <p14:xfrm>
              <a:off x="4665957" y="4737405"/>
              <a:ext cx="45720" cy="205200"/>
            </p14:xfrm>
          </p:contentPart>
        </mc:Choice>
        <mc:Fallback>
          <p:pic>
            <p:nvPicPr>
              <p:cNvPr id="340" name="Freihand 339">
                <a:extLst>
                  <a:ext uri="{FF2B5EF4-FFF2-40B4-BE49-F238E27FC236}">
                    <a16:creationId xmlns:a16="http://schemas.microsoft.com/office/drawing/2014/main" id="{A8579913-5977-4903-892C-8F88F7E82064}"/>
                  </a:ext>
                </a:extLst>
              </p:cNvPr>
              <p:cNvPicPr/>
              <p:nvPr/>
            </p:nvPicPr>
            <p:blipFill>
              <a:blip r:embed="rId55"/>
              <a:stretch>
                <a:fillRect/>
              </a:stretch>
            </p:blipFill>
            <p:spPr>
              <a:xfrm>
                <a:off x="4661637" y="4733085"/>
                <a:ext cx="54360" cy="213840"/>
              </a:xfrm>
              <a:prstGeom prst="rect">
                <a:avLst/>
              </a:prstGeom>
            </p:spPr>
          </p:pic>
        </mc:Fallback>
      </mc:AlternateContent>
      <p:grpSp>
        <p:nvGrpSpPr>
          <p:cNvPr id="343" name="Gruppieren 342">
            <a:extLst>
              <a:ext uri="{FF2B5EF4-FFF2-40B4-BE49-F238E27FC236}">
                <a16:creationId xmlns:a16="http://schemas.microsoft.com/office/drawing/2014/main" id="{7115A25B-CEFB-4577-B4FC-6CC527345E11}"/>
              </a:ext>
            </a:extLst>
          </p:cNvPr>
          <p:cNvGrpSpPr/>
          <p:nvPr/>
        </p:nvGrpSpPr>
        <p:grpSpPr>
          <a:xfrm>
            <a:off x="4555437" y="5028645"/>
            <a:ext cx="195120" cy="289800"/>
            <a:chOff x="4555437" y="5028645"/>
            <a:chExt cx="195120" cy="289800"/>
          </a:xfrm>
        </p:grpSpPr>
        <mc:AlternateContent xmlns:mc="http://schemas.openxmlformats.org/markup-compatibility/2006">
          <mc:Choice xmlns:p14="http://schemas.microsoft.com/office/powerpoint/2010/main" Requires="p14">
            <p:contentPart p14:bwMode="auto" r:id="rId56">
              <p14:nvContentPartPr>
                <p14:cNvPr id="341" name="Freihand 340">
                  <a:extLst>
                    <a:ext uri="{FF2B5EF4-FFF2-40B4-BE49-F238E27FC236}">
                      <a16:creationId xmlns:a16="http://schemas.microsoft.com/office/drawing/2014/main" id="{4CED746E-6785-4A59-BBF2-E56768BEA21C}"/>
                    </a:ext>
                  </a:extLst>
                </p14:cNvPr>
                <p14:cNvContentPartPr/>
                <p14:nvPr/>
              </p14:nvContentPartPr>
              <p14:xfrm>
                <a:off x="4560117" y="5083005"/>
                <a:ext cx="125640" cy="235440"/>
              </p14:xfrm>
            </p:contentPart>
          </mc:Choice>
          <mc:Fallback>
            <p:pic>
              <p:nvPicPr>
                <p:cNvPr id="341" name="Freihand 340">
                  <a:extLst>
                    <a:ext uri="{FF2B5EF4-FFF2-40B4-BE49-F238E27FC236}">
                      <a16:creationId xmlns:a16="http://schemas.microsoft.com/office/drawing/2014/main" id="{4CED746E-6785-4A59-BBF2-E56768BEA21C}"/>
                    </a:ext>
                  </a:extLst>
                </p:cNvPr>
                <p:cNvPicPr/>
                <p:nvPr/>
              </p:nvPicPr>
              <p:blipFill>
                <a:blip r:embed="rId57"/>
                <a:stretch>
                  <a:fillRect/>
                </a:stretch>
              </p:blipFill>
              <p:spPr>
                <a:xfrm>
                  <a:off x="4555797" y="5078685"/>
                  <a:ext cx="1342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2" name="Freihand 341">
                  <a:extLst>
                    <a:ext uri="{FF2B5EF4-FFF2-40B4-BE49-F238E27FC236}">
                      <a16:creationId xmlns:a16="http://schemas.microsoft.com/office/drawing/2014/main" id="{B6D47D42-CF2E-4CA4-93BD-9056460595FC}"/>
                    </a:ext>
                  </a:extLst>
                </p14:cNvPr>
                <p14:cNvContentPartPr/>
                <p14:nvPr/>
              </p14:nvContentPartPr>
              <p14:xfrm>
                <a:off x="4555437" y="5028645"/>
                <a:ext cx="195120" cy="19440"/>
              </p14:xfrm>
            </p:contentPart>
          </mc:Choice>
          <mc:Fallback>
            <p:pic>
              <p:nvPicPr>
                <p:cNvPr id="342" name="Freihand 341">
                  <a:extLst>
                    <a:ext uri="{FF2B5EF4-FFF2-40B4-BE49-F238E27FC236}">
                      <a16:creationId xmlns:a16="http://schemas.microsoft.com/office/drawing/2014/main" id="{B6D47D42-CF2E-4CA4-93BD-9056460595FC}"/>
                    </a:ext>
                  </a:extLst>
                </p:cNvPr>
                <p:cNvPicPr/>
                <p:nvPr/>
              </p:nvPicPr>
              <p:blipFill>
                <a:blip r:embed="rId59"/>
                <a:stretch>
                  <a:fillRect/>
                </a:stretch>
              </p:blipFill>
              <p:spPr>
                <a:xfrm>
                  <a:off x="4551117" y="5024325"/>
                  <a:ext cx="203760" cy="2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344" name="Freihand 343">
                <a:extLst>
                  <a:ext uri="{FF2B5EF4-FFF2-40B4-BE49-F238E27FC236}">
                    <a16:creationId xmlns:a16="http://schemas.microsoft.com/office/drawing/2014/main" id="{17AE221A-71C0-4397-BD2E-48AB9CD2A25C}"/>
                  </a:ext>
                </a:extLst>
              </p14:cNvPr>
              <p14:cNvContentPartPr/>
              <p14:nvPr/>
            </p14:nvContentPartPr>
            <p14:xfrm>
              <a:off x="10525317" y="7005"/>
              <a:ext cx="501480" cy="415080"/>
            </p14:xfrm>
          </p:contentPart>
        </mc:Choice>
        <mc:Fallback>
          <p:pic>
            <p:nvPicPr>
              <p:cNvPr id="344" name="Freihand 343">
                <a:extLst>
                  <a:ext uri="{FF2B5EF4-FFF2-40B4-BE49-F238E27FC236}">
                    <a16:creationId xmlns:a16="http://schemas.microsoft.com/office/drawing/2014/main" id="{17AE221A-71C0-4397-BD2E-48AB9CD2A25C}"/>
                  </a:ext>
                </a:extLst>
              </p:cNvPr>
              <p:cNvPicPr/>
              <p:nvPr/>
            </p:nvPicPr>
            <p:blipFill>
              <a:blip r:embed="rId61"/>
              <a:stretch>
                <a:fillRect/>
              </a:stretch>
            </p:blipFill>
            <p:spPr>
              <a:xfrm>
                <a:off x="10520997" y="2685"/>
                <a:ext cx="51012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1" name="Freihand 350">
                <a:extLst>
                  <a:ext uri="{FF2B5EF4-FFF2-40B4-BE49-F238E27FC236}">
                    <a16:creationId xmlns:a16="http://schemas.microsoft.com/office/drawing/2014/main" id="{BF5557A6-3F74-4EDF-9402-0E6E6A452859}"/>
                  </a:ext>
                </a:extLst>
              </p14:cNvPr>
              <p14:cNvContentPartPr/>
              <p14:nvPr/>
            </p14:nvContentPartPr>
            <p14:xfrm>
              <a:off x="9854637" y="2591445"/>
              <a:ext cx="1347120" cy="579600"/>
            </p14:xfrm>
          </p:contentPart>
        </mc:Choice>
        <mc:Fallback>
          <p:pic>
            <p:nvPicPr>
              <p:cNvPr id="351" name="Freihand 350">
                <a:extLst>
                  <a:ext uri="{FF2B5EF4-FFF2-40B4-BE49-F238E27FC236}">
                    <a16:creationId xmlns:a16="http://schemas.microsoft.com/office/drawing/2014/main" id="{BF5557A6-3F74-4EDF-9402-0E6E6A452859}"/>
                  </a:ext>
                </a:extLst>
              </p:cNvPr>
              <p:cNvPicPr/>
              <p:nvPr/>
            </p:nvPicPr>
            <p:blipFill>
              <a:blip r:embed="rId63"/>
              <a:stretch>
                <a:fillRect/>
              </a:stretch>
            </p:blipFill>
            <p:spPr>
              <a:xfrm>
                <a:off x="9850317" y="2587125"/>
                <a:ext cx="135576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0" name="Freihand 369">
                <a:extLst>
                  <a:ext uri="{FF2B5EF4-FFF2-40B4-BE49-F238E27FC236}">
                    <a16:creationId xmlns:a16="http://schemas.microsoft.com/office/drawing/2014/main" id="{8D1E6A84-DC1D-412B-9978-2B4D9A2BC44C}"/>
                  </a:ext>
                </a:extLst>
              </p14:cNvPr>
              <p14:cNvContentPartPr/>
              <p14:nvPr/>
            </p14:nvContentPartPr>
            <p14:xfrm>
              <a:off x="1550157" y="2468685"/>
              <a:ext cx="3163680" cy="2348280"/>
            </p14:xfrm>
          </p:contentPart>
        </mc:Choice>
        <mc:Fallback>
          <p:pic>
            <p:nvPicPr>
              <p:cNvPr id="370" name="Freihand 369">
                <a:extLst>
                  <a:ext uri="{FF2B5EF4-FFF2-40B4-BE49-F238E27FC236}">
                    <a16:creationId xmlns:a16="http://schemas.microsoft.com/office/drawing/2014/main" id="{8D1E6A84-DC1D-412B-9978-2B4D9A2BC44C}"/>
                  </a:ext>
                </a:extLst>
              </p:cNvPr>
              <p:cNvPicPr/>
              <p:nvPr/>
            </p:nvPicPr>
            <p:blipFill>
              <a:blip r:embed="rId65"/>
              <a:stretch>
                <a:fillRect/>
              </a:stretch>
            </p:blipFill>
            <p:spPr>
              <a:xfrm>
                <a:off x="1545837" y="2464365"/>
                <a:ext cx="3172320" cy="2356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3" name="Freihand 392">
                <a:extLst>
                  <a:ext uri="{FF2B5EF4-FFF2-40B4-BE49-F238E27FC236}">
                    <a16:creationId xmlns:a16="http://schemas.microsoft.com/office/drawing/2014/main" id="{99C66D95-9363-4DC2-A842-04B91DFBFD11}"/>
                  </a:ext>
                </a:extLst>
              </p14:cNvPr>
              <p14:cNvContentPartPr/>
              <p14:nvPr/>
            </p14:nvContentPartPr>
            <p14:xfrm>
              <a:off x="8445957" y="90525"/>
              <a:ext cx="943200" cy="475920"/>
            </p14:xfrm>
          </p:contentPart>
        </mc:Choice>
        <mc:Fallback>
          <p:pic>
            <p:nvPicPr>
              <p:cNvPr id="393" name="Freihand 392">
                <a:extLst>
                  <a:ext uri="{FF2B5EF4-FFF2-40B4-BE49-F238E27FC236}">
                    <a16:creationId xmlns:a16="http://schemas.microsoft.com/office/drawing/2014/main" id="{99C66D95-9363-4DC2-A842-04B91DFBFD11}"/>
                  </a:ext>
                </a:extLst>
              </p:cNvPr>
              <p:cNvPicPr/>
              <p:nvPr/>
            </p:nvPicPr>
            <p:blipFill>
              <a:blip r:embed="rId67"/>
              <a:stretch>
                <a:fillRect/>
              </a:stretch>
            </p:blipFill>
            <p:spPr>
              <a:xfrm>
                <a:off x="8441637" y="86205"/>
                <a:ext cx="95184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4" name="Freihand 353">
                <a:extLst>
                  <a:ext uri="{FF2B5EF4-FFF2-40B4-BE49-F238E27FC236}">
                    <a16:creationId xmlns:a16="http://schemas.microsoft.com/office/drawing/2014/main" id="{17F70908-3E8A-40FE-B1F6-B8E9CBE8FDD6}"/>
                  </a:ext>
                </a:extLst>
              </p14:cNvPr>
              <p14:cNvContentPartPr/>
              <p14:nvPr/>
            </p14:nvContentPartPr>
            <p14:xfrm>
              <a:off x="1429917" y="2432685"/>
              <a:ext cx="209880" cy="19800"/>
            </p14:xfrm>
          </p:contentPart>
        </mc:Choice>
        <mc:Fallback>
          <p:pic>
            <p:nvPicPr>
              <p:cNvPr id="354" name="Freihand 353">
                <a:extLst>
                  <a:ext uri="{FF2B5EF4-FFF2-40B4-BE49-F238E27FC236}">
                    <a16:creationId xmlns:a16="http://schemas.microsoft.com/office/drawing/2014/main" id="{17F70908-3E8A-40FE-B1F6-B8E9CBE8FDD6}"/>
                  </a:ext>
                </a:extLst>
              </p:cNvPr>
              <p:cNvPicPr/>
              <p:nvPr/>
            </p:nvPicPr>
            <p:blipFill>
              <a:blip r:embed="rId69"/>
              <a:stretch>
                <a:fillRect/>
              </a:stretch>
            </p:blipFill>
            <p:spPr>
              <a:xfrm>
                <a:off x="1425597" y="2428365"/>
                <a:ext cx="218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55" name="Freihand 354">
                <a:extLst>
                  <a:ext uri="{FF2B5EF4-FFF2-40B4-BE49-F238E27FC236}">
                    <a16:creationId xmlns:a16="http://schemas.microsoft.com/office/drawing/2014/main" id="{A9B15864-B578-4707-895D-1ACB11A8448D}"/>
                  </a:ext>
                </a:extLst>
              </p14:cNvPr>
              <p14:cNvContentPartPr/>
              <p14:nvPr/>
            </p14:nvContentPartPr>
            <p14:xfrm>
              <a:off x="734397" y="2291205"/>
              <a:ext cx="177840" cy="132120"/>
            </p14:xfrm>
          </p:contentPart>
        </mc:Choice>
        <mc:Fallback>
          <p:pic>
            <p:nvPicPr>
              <p:cNvPr id="355" name="Freihand 354">
                <a:extLst>
                  <a:ext uri="{FF2B5EF4-FFF2-40B4-BE49-F238E27FC236}">
                    <a16:creationId xmlns:a16="http://schemas.microsoft.com/office/drawing/2014/main" id="{A9B15864-B578-4707-895D-1ACB11A8448D}"/>
                  </a:ext>
                </a:extLst>
              </p:cNvPr>
              <p:cNvPicPr/>
              <p:nvPr/>
            </p:nvPicPr>
            <p:blipFill>
              <a:blip r:embed="rId71"/>
              <a:stretch>
                <a:fillRect/>
              </a:stretch>
            </p:blipFill>
            <p:spPr>
              <a:xfrm>
                <a:off x="730077" y="2286885"/>
                <a:ext cx="186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6" name="Freihand 355">
                <a:extLst>
                  <a:ext uri="{FF2B5EF4-FFF2-40B4-BE49-F238E27FC236}">
                    <a16:creationId xmlns:a16="http://schemas.microsoft.com/office/drawing/2014/main" id="{A48D8EF7-58CB-4DFF-A0CA-BA0E5AC0F1BC}"/>
                  </a:ext>
                </a:extLst>
              </p14:cNvPr>
              <p14:cNvContentPartPr/>
              <p14:nvPr/>
            </p14:nvContentPartPr>
            <p14:xfrm>
              <a:off x="702357" y="2445285"/>
              <a:ext cx="207000" cy="28080"/>
            </p14:xfrm>
          </p:contentPart>
        </mc:Choice>
        <mc:Fallback>
          <p:pic>
            <p:nvPicPr>
              <p:cNvPr id="356" name="Freihand 355">
                <a:extLst>
                  <a:ext uri="{FF2B5EF4-FFF2-40B4-BE49-F238E27FC236}">
                    <a16:creationId xmlns:a16="http://schemas.microsoft.com/office/drawing/2014/main" id="{A48D8EF7-58CB-4DFF-A0CA-BA0E5AC0F1BC}"/>
                  </a:ext>
                </a:extLst>
              </p:cNvPr>
              <p:cNvPicPr/>
              <p:nvPr/>
            </p:nvPicPr>
            <p:blipFill>
              <a:blip r:embed="rId73"/>
              <a:stretch>
                <a:fillRect/>
              </a:stretch>
            </p:blipFill>
            <p:spPr>
              <a:xfrm>
                <a:off x="698037" y="2440965"/>
                <a:ext cx="215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57" name="Freihand 356">
                <a:extLst>
                  <a:ext uri="{FF2B5EF4-FFF2-40B4-BE49-F238E27FC236}">
                    <a16:creationId xmlns:a16="http://schemas.microsoft.com/office/drawing/2014/main" id="{0DAD839E-E817-4796-936D-AB6FF51868E7}"/>
                  </a:ext>
                </a:extLst>
              </p14:cNvPr>
              <p14:cNvContentPartPr/>
              <p14:nvPr/>
            </p14:nvContentPartPr>
            <p14:xfrm>
              <a:off x="770037" y="2512965"/>
              <a:ext cx="127440" cy="171720"/>
            </p14:xfrm>
          </p:contentPart>
        </mc:Choice>
        <mc:Fallback>
          <p:pic>
            <p:nvPicPr>
              <p:cNvPr id="357" name="Freihand 356">
                <a:extLst>
                  <a:ext uri="{FF2B5EF4-FFF2-40B4-BE49-F238E27FC236}">
                    <a16:creationId xmlns:a16="http://schemas.microsoft.com/office/drawing/2014/main" id="{0DAD839E-E817-4796-936D-AB6FF51868E7}"/>
                  </a:ext>
                </a:extLst>
              </p:cNvPr>
              <p:cNvPicPr/>
              <p:nvPr/>
            </p:nvPicPr>
            <p:blipFill>
              <a:blip r:embed="rId75"/>
              <a:stretch>
                <a:fillRect/>
              </a:stretch>
            </p:blipFill>
            <p:spPr>
              <a:xfrm>
                <a:off x="765717" y="2508645"/>
                <a:ext cx="1360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9" name="Freihand 358">
                <a:extLst>
                  <a:ext uri="{FF2B5EF4-FFF2-40B4-BE49-F238E27FC236}">
                    <a16:creationId xmlns:a16="http://schemas.microsoft.com/office/drawing/2014/main" id="{606A7FA5-AFE9-4287-9D2C-34E3AAB5ABB6}"/>
                  </a:ext>
                </a:extLst>
              </p14:cNvPr>
              <p14:cNvContentPartPr/>
              <p14:nvPr/>
            </p14:nvContentPartPr>
            <p14:xfrm>
              <a:off x="1078197" y="2430525"/>
              <a:ext cx="14040" cy="41760"/>
            </p14:xfrm>
          </p:contentPart>
        </mc:Choice>
        <mc:Fallback>
          <p:pic>
            <p:nvPicPr>
              <p:cNvPr id="359" name="Freihand 358">
                <a:extLst>
                  <a:ext uri="{FF2B5EF4-FFF2-40B4-BE49-F238E27FC236}">
                    <a16:creationId xmlns:a16="http://schemas.microsoft.com/office/drawing/2014/main" id="{606A7FA5-AFE9-4287-9D2C-34E3AAB5ABB6}"/>
                  </a:ext>
                </a:extLst>
              </p:cNvPr>
              <p:cNvPicPr/>
              <p:nvPr/>
            </p:nvPicPr>
            <p:blipFill>
              <a:blip r:embed="rId77"/>
              <a:stretch>
                <a:fillRect/>
              </a:stretch>
            </p:blipFill>
            <p:spPr>
              <a:xfrm>
                <a:off x="1073877" y="2426205"/>
                <a:ext cx="226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0" name="Freihand 359">
                <a:extLst>
                  <a:ext uri="{FF2B5EF4-FFF2-40B4-BE49-F238E27FC236}">
                    <a16:creationId xmlns:a16="http://schemas.microsoft.com/office/drawing/2014/main" id="{6139F11B-4AB2-44E5-99C5-F36170CB660B}"/>
                  </a:ext>
                </a:extLst>
              </p14:cNvPr>
              <p14:cNvContentPartPr/>
              <p14:nvPr/>
            </p14:nvContentPartPr>
            <p14:xfrm>
              <a:off x="1150197" y="2352405"/>
              <a:ext cx="147960" cy="180720"/>
            </p14:xfrm>
          </p:contentPart>
        </mc:Choice>
        <mc:Fallback>
          <p:pic>
            <p:nvPicPr>
              <p:cNvPr id="360" name="Freihand 359">
                <a:extLst>
                  <a:ext uri="{FF2B5EF4-FFF2-40B4-BE49-F238E27FC236}">
                    <a16:creationId xmlns:a16="http://schemas.microsoft.com/office/drawing/2014/main" id="{6139F11B-4AB2-44E5-99C5-F36170CB660B}"/>
                  </a:ext>
                </a:extLst>
              </p:cNvPr>
              <p:cNvPicPr/>
              <p:nvPr/>
            </p:nvPicPr>
            <p:blipFill>
              <a:blip r:embed="rId79"/>
              <a:stretch>
                <a:fillRect/>
              </a:stretch>
            </p:blipFill>
            <p:spPr>
              <a:xfrm>
                <a:off x="1145877" y="2348085"/>
                <a:ext cx="156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61" name="Freihand 360">
                <a:extLst>
                  <a:ext uri="{FF2B5EF4-FFF2-40B4-BE49-F238E27FC236}">
                    <a16:creationId xmlns:a16="http://schemas.microsoft.com/office/drawing/2014/main" id="{7A56F768-C5C5-40F1-ABB2-000B1B7415F8}"/>
                  </a:ext>
                </a:extLst>
              </p14:cNvPr>
              <p14:cNvContentPartPr/>
              <p14:nvPr/>
            </p14:nvContentPartPr>
            <p14:xfrm>
              <a:off x="1126437" y="2257725"/>
              <a:ext cx="219240" cy="38520"/>
            </p14:xfrm>
          </p:contentPart>
        </mc:Choice>
        <mc:Fallback>
          <p:pic>
            <p:nvPicPr>
              <p:cNvPr id="361" name="Freihand 360">
                <a:extLst>
                  <a:ext uri="{FF2B5EF4-FFF2-40B4-BE49-F238E27FC236}">
                    <a16:creationId xmlns:a16="http://schemas.microsoft.com/office/drawing/2014/main" id="{7A56F768-C5C5-40F1-ABB2-000B1B7415F8}"/>
                  </a:ext>
                </a:extLst>
              </p:cNvPr>
              <p:cNvPicPr/>
              <p:nvPr/>
            </p:nvPicPr>
            <p:blipFill>
              <a:blip r:embed="rId81"/>
              <a:stretch>
                <a:fillRect/>
              </a:stretch>
            </p:blipFill>
            <p:spPr>
              <a:xfrm>
                <a:off x="1122117" y="2253405"/>
                <a:ext cx="227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03" name="Freihand 402">
                <a:extLst>
                  <a:ext uri="{FF2B5EF4-FFF2-40B4-BE49-F238E27FC236}">
                    <a16:creationId xmlns:a16="http://schemas.microsoft.com/office/drawing/2014/main" id="{1CADA4C5-CC91-4A51-997B-0B564BC746CF}"/>
                  </a:ext>
                </a:extLst>
              </p14:cNvPr>
              <p14:cNvContentPartPr/>
              <p14:nvPr/>
            </p14:nvContentPartPr>
            <p14:xfrm>
              <a:off x="3210477" y="4423485"/>
              <a:ext cx="17280" cy="405000"/>
            </p14:xfrm>
          </p:contentPart>
        </mc:Choice>
        <mc:Fallback>
          <p:pic>
            <p:nvPicPr>
              <p:cNvPr id="403" name="Freihand 402">
                <a:extLst>
                  <a:ext uri="{FF2B5EF4-FFF2-40B4-BE49-F238E27FC236}">
                    <a16:creationId xmlns:a16="http://schemas.microsoft.com/office/drawing/2014/main" id="{1CADA4C5-CC91-4A51-997B-0B564BC746CF}"/>
                  </a:ext>
                </a:extLst>
              </p:cNvPr>
              <p:cNvPicPr/>
              <p:nvPr/>
            </p:nvPicPr>
            <p:blipFill>
              <a:blip r:embed="rId83"/>
              <a:stretch>
                <a:fillRect/>
              </a:stretch>
            </p:blipFill>
            <p:spPr>
              <a:xfrm>
                <a:off x="3206157" y="4419165"/>
                <a:ext cx="2592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10" name="Freihand 409">
                <a:extLst>
                  <a:ext uri="{FF2B5EF4-FFF2-40B4-BE49-F238E27FC236}">
                    <a16:creationId xmlns:a16="http://schemas.microsoft.com/office/drawing/2014/main" id="{5BC6AA9F-74B6-47A4-BCFA-64C753258444}"/>
                  </a:ext>
                </a:extLst>
              </p14:cNvPr>
              <p14:cNvContentPartPr/>
              <p14:nvPr/>
            </p14:nvContentPartPr>
            <p14:xfrm>
              <a:off x="3263397" y="5007405"/>
              <a:ext cx="116280" cy="86400"/>
            </p14:xfrm>
          </p:contentPart>
        </mc:Choice>
        <mc:Fallback>
          <p:pic>
            <p:nvPicPr>
              <p:cNvPr id="410" name="Freihand 409">
                <a:extLst>
                  <a:ext uri="{FF2B5EF4-FFF2-40B4-BE49-F238E27FC236}">
                    <a16:creationId xmlns:a16="http://schemas.microsoft.com/office/drawing/2014/main" id="{5BC6AA9F-74B6-47A4-BCFA-64C753258444}"/>
                  </a:ext>
                </a:extLst>
              </p:cNvPr>
              <p:cNvPicPr/>
              <p:nvPr/>
            </p:nvPicPr>
            <p:blipFill>
              <a:blip r:embed="rId85"/>
              <a:stretch>
                <a:fillRect/>
              </a:stretch>
            </p:blipFill>
            <p:spPr>
              <a:xfrm>
                <a:off x="3259077" y="5003085"/>
                <a:ext cx="124920" cy="95040"/>
              </a:xfrm>
              <a:prstGeom prst="rect">
                <a:avLst/>
              </a:prstGeom>
            </p:spPr>
          </p:pic>
        </mc:Fallback>
      </mc:AlternateContent>
      <p:grpSp>
        <p:nvGrpSpPr>
          <p:cNvPr id="445" name="Gruppieren 444">
            <a:extLst>
              <a:ext uri="{FF2B5EF4-FFF2-40B4-BE49-F238E27FC236}">
                <a16:creationId xmlns:a16="http://schemas.microsoft.com/office/drawing/2014/main" id="{27E1988F-5F03-4E2C-8378-05F6D8AAD6B4}"/>
              </a:ext>
            </a:extLst>
          </p:cNvPr>
          <p:cNvGrpSpPr/>
          <p:nvPr/>
        </p:nvGrpSpPr>
        <p:grpSpPr>
          <a:xfrm>
            <a:off x="891717" y="5373165"/>
            <a:ext cx="3489840" cy="1413360"/>
            <a:chOff x="891717" y="5373165"/>
            <a:chExt cx="3489840" cy="1413360"/>
          </a:xfrm>
        </p:grpSpPr>
        <mc:AlternateContent xmlns:mc="http://schemas.openxmlformats.org/markup-compatibility/2006">
          <mc:Choice xmlns:p14="http://schemas.microsoft.com/office/powerpoint/2010/main" Requires="p14">
            <p:contentPart p14:bwMode="auto" r:id="rId86">
              <p14:nvContentPartPr>
                <p14:cNvPr id="371" name="Freihand 370">
                  <a:extLst>
                    <a:ext uri="{FF2B5EF4-FFF2-40B4-BE49-F238E27FC236}">
                      <a16:creationId xmlns:a16="http://schemas.microsoft.com/office/drawing/2014/main" id="{254A1DCD-9F0C-4DDA-95BA-FD8E947ABB5D}"/>
                    </a:ext>
                  </a:extLst>
                </p14:cNvPr>
                <p14:cNvContentPartPr/>
                <p14:nvPr/>
              </p14:nvContentPartPr>
              <p14:xfrm>
                <a:off x="1209597" y="5651085"/>
                <a:ext cx="43920" cy="938880"/>
              </p14:xfrm>
            </p:contentPart>
          </mc:Choice>
          <mc:Fallback>
            <p:pic>
              <p:nvPicPr>
                <p:cNvPr id="371" name="Freihand 370">
                  <a:extLst>
                    <a:ext uri="{FF2B5EF4-FFF2-40B4-BE49-F238E27FC236}">
                      <a16:creationId xmlns:a16="http://schemas.microsoft.com/office/drawing/2014/main" id="{254A1DCD-9F0C-4DDA-95BA-FD8E947ABB5D}"/>
                    </a:ext>
                  </a:extLst>
                </p:cNvPr>
                <p:cNvPicPr/>
                <p:nvPr/>
              </p:nvPicPr>
              <p:blipFill>
                <a:blip r:embed="rId87"/>
                <a:stretch>
                  <a:fillRect/>
                </a:stretch>
              </p:blipFill>
              <p:spPr>
                <a:xfrm>
                  <a:off x="1205277" y="5646765"/>
                  <a:ext cx="52560" cy="947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72" name="Freihand 371">
                  <a:extLst>
                    <a:ext uri="{FF2B5EF4-FFF2-40B4-BE49-F238E27FC236}">
                      <a16:creationId xmlns:a16="http://schemas.microsoft.com/office/drawing/2014/main" id="{BF940280-4EF7-4EF0-ADAB-B71329F7F740}"/>
                    </a:ext>
                  </a:extLst>
                </p14:cNvPr>
                <p14:cNvContentPartPr/>
                <p14:nvPr/>
              </p14:nvContentPartPr>
              <p14:xfrm>
                <a:off x="1121037" y="6487005"/>
                <a:ext cx="1920960" cy="51480"/>
              </p14:xfrm>
            </p:contentPart>
          </mc:Choice>
          <mc:Fallback>
            <p:pic>
              <p:nvPicPr>
                <p:cNvPr id="372" name="Freihand 371">
                  <a:extLst>
                    <a:ext uri="{FF2B5EF4-FFF2-40B4-BE49-F238E27FC236}">
                      <a16:creationId xmlns:a16="http://schemas.microsoft.com/office/drawing/2014/main" id="{BF940280-4EF7-4EF0-ADAB-B71329F7F740}"/>
                    </a:ext>
                  </a:extLst>
                </p:cNvPr>
                <p:cNvPicPr/>
                <p:nvPr/>
              </p:nvPicPr>
              <p:blipFill>
                <a:blip r:embed="rId89"/>
                <a:stretch>
                  <a:fillRect/>
                </a:stretch>
              </p:blipFill>
              <p:spPr>
                <a:xfrm>
                  <a:off x="1116717" y="6482685"/>
                  <a:ext cx="1929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73" name="Freihand 372">
                  <a:extLst>
                    <a:ext uri="{FF2B5EF4-FFF2-40B4-BE49-F238E27FC236}">
                      <a16:creationId xmlns:a16="http://schemas.microsoft.com/office/drawing/2014/main" id="{10A5F9AA-D5DF-4962-ACC1-27B38B4DA398}"/>
                    </a:ext>
                  </a:extLst>
                </p14:cNvPr>
                <p14:cNvContentPartPr/>
                <p14:nvPr/>
              </p14:nvContentPartPr>
              <p14:xfrm>
                <a:off x="3002757" y="6452805"/>
                <a:ext cx="120960" cy="142920"/>
              </p14:xfrm>
            </p:contentPart>
          </mc:Choice>
          <mc:Fallback>
            <p:pic>
              <p:nvPicPr>
                <p:cNvPr id="373" name="Freihand 372">
                  <a:extLst>
                    <a:ext uri="{FF2B5EF4-FFF2-40B4-BE49-F238E27FC236}">
                      <a16:creationId xmlns:a16="http://schemas.microsoft.com/office/drawing/2014/main" id="{10A5F9AA-D5DF-4962-ACC1-27B38B4DA398}"/>
                    </a:ext>
                  </a:extLst>
                </p:cNvPr>
                <p:cNvPicPr/>
                <p:nvPr/>
              </p:nvPicPr>
              <p:blipFill>
                <a:blip r:embed="rId91"/>
                <a:stretch>
                  <a:fillRect/>
                </a:stretch>
              </p:blipFill>
              <p:spPr>
                <a:xfrm>
                  <a:off x="2998437" y="6448485"/>
                  <a:ext cx="129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74" name="Freihand 373">
                  <a:extLst>
                    <a:ext uri="{FF2B5EF4-FFF2-40B4-BE49-F238E27FC236}">
                      <a16:creationId xmlns:a16="http://schemas.microsoft.com/office/drawing/2014/main" id="{3A5E1954-7C5C-432B-8358-996A5020E253}"/>
                    </a:ext>
                  </a:extLst>
                </p14:cNvPr>
                <p14:cNvContentPartPr/>
                <p14:nvPr/>
              </p14:nvContentPartPr>
              <p14:xfrm>
                <a:off x="1087197" y="5458845"/>
                <a:ext cx="260280" cy="225000"/>
              </p14:xfrm>
            </p:contentPart>
          </mc:Choice>
          <mc:Fallback>
            <p:pic>
              <p:nvPicPr>
                <p:cNvPr id="374" name="Freihand 373">
                  <a:extLst>
                    <a:ext uri="{FF2B5EF4-FFF2-40B4-BE49-F238E27FC236}">
                      <a16:creationId xmlns:a16="http://schemas.microsoft.com/office/drawing/2014/main" id="{3A5E1954-7C5C-432B-8358-996A5020E253}"/>
                    </a:ext>
                  </a:extLst>
                </p:cNvPr>
                <p:cNvPicPr/>
                <p:nvPr/>
              </p:nvPicPr>
              <p:blipFill>
                <a:blip r:embed="rId93"/>
                <a:stretch>
                  <a:fillRect/>
                </a:stretch>
              </p:blipFill>
              <p:spPr>
                <a:xfrm>
                  <a:off x="1082877" y="5454525"/>
                  <a:ext cx="268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75" name="Freihand 374">
                  <a:extLst>
                    <a:ext uri="{FF2B5EF4-FFF2-40B4-BE49-F238E27FC236}">
                      <a16:creationId xmlns:a16="http://schemas.microsoft.com/office/drawing/2014/main" id="{566AA590-A053-4FE6-9B04-5AFF046B6A26}"/>
                    </a:ext>
                  </a:extLst>
                </p14:cNvPr>
                <p14:cNvContentPartPr/>
                <p14:nvPr/>
              </p14:nvContentPartPr>
              <p14:xfrm>
                <a:off x="901797" y="5436165"/>
                <a:ext cx="77040" cy="113760"/>
              </p14:xfrm>
            </p:contentPart>
          </mc:Choice>
          <mc:Fallback>
            <p:pic>
              <p:nvPicPr>
                <p:cNvPr id="375" name="Freihand 374">
                  <a:extLst>
                    <a:ext uri="{FF2B5EF4-FFF2-40B4-BE49-F238E27FC236}">
                      <a16:creationId xmlns:a16="http://schemas.microsoft.com/office/drawing/2014/main" id="{566AA590-A053-4FE6-9B04-5AFF046B6A26}"/>
                    </a:ext>
                  </a:extLst>
                </p:cNvPr>
                <p:cNvPicPr/>
                <p:nvPr/>
              </p:nvPicPr>
              <p:blipFill>
                <a:blip r:embed="rId95"/>
                <a:stretch>
                  <a:fillRect/>
                </a:stretch>
              </p:blipFill>
              <p:spPr>
                <a:xfrm>
                  <a:off x="897477" y="5431845"/>
                  <a:ext cx="85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76" name="Freihand 375">
                  <a:extLst>
                    <a:ext uri="{FF2B5EF4-FFF2-40B4-BE49-F238E27FC236}">
                      <a16:creationId xmlns:a16="http://schemas.microsoft.com/office/drawing/2014/main" id="{E4D82E3D-C0D4-402E-836A-39DBAB307669}"/>
                    </a:ext>
                  </a:extLst>
                </p14:cNvPr>
                <p14:cNvContentPartPr/>
                <p14:nvPr/>
              </p14:nvContentPartPr>
              <p14:xfrm>
                <a:off x="891717" y="5468925"/>
                <a:ext cx="100080" cy="82080"/>
              </p14:xfrm>
            </p:contentPart>
          </mc:Choice>
          <mc:Fallback>
            <p:pic>
              <p:nvPicPr>
                <p:cNvPr id="376" name="Freihand 375">
                  <a:extLst>
                    <a:ext uri="{FF2B5EF4-FFF2-40B4-BE49-F238E27FC236}">
                      <a16:creationId xmlns:a16="http://schemas.microsoft.com/office/drawing/2014/main" id="{E4D82E3D-C0D4-402E-836A-39DBAB307669}"/>
                    </a:ext>
                  </a:extLst>
                </p:cNvPr>
                <p:cNvPicPr/>
                <p:nvPr/>
              </p:nvPicPr>
              <p:blipFill>
                <a:blip r:embed="rId97"/>
                <a:stretch>
                  <a:fillRect/>
                </a:stretch>
              </p:blipFill>
              <p:spPr>
                <a:xfrm>
                  <a:off x="887397" y="5464605"/>
                  <a:ext cx="108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77" name="Freihand 376">
                  <a:extLst>
                    <a:ext uri="{FF2B5EF4-FFF2-40B4-BE49-F238E27FC236}">
                      <a16:creationId xmlns:a16="http://schemas.microsoft.com/office/drawing/2014/main" id="{F1AD50BB-3AA0-4A98-A5A7-11625ECC3760}"/>
                    </a:ext>
                  </a:extLst>
                </p14:cNvPr>
                <p14:cNvContentPartPr/>
                <p14:nvPr/>
              </p14:nvContentPartPr>
              <p14:xfrm>
                <a:off x="997557" y="5520045"/>
                <a:ext cx="111960" cy="82080"/>
              </p14:xfrm>
            </p:contentPart>
          </mc:Choice>
          <mc:Fallback>
            <p:pic>
              <p:nvPicPr>
                <p:cNvPr id="377" name="Freihand 376">
                  <a:extLst>
                    <a:ext uri="{FF2B5EF4-FFF2-40B4-BE49-F238E27FC236}">
                      <a16:creationId xmlns:a16="http://schemas.microsoft.com/office/drawing/2014/main" id="{F1AD50BB-3AA0-4A98-A5A7-11625ECC3760}"/>
                    </a:ext>
                  </a:extLst>
                </p:cNvPr>
                <p:cNvPicPr/>
                <p:nvPr/>
              </p:nvPicPr>
              <p:blipFill>
                <a:blip r:embed="rId99"/>
                <a:stretch>
                  <a:fillRect/>
                </a:stretch>
              </p:blipFill>
              <p:spPr>
                <a:xfrm>
                  <a:off x="993237" y="5515725"/>
                  <a:ext cx="120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78" name="Freihand 377">
                  <a:extLst>
                    <a:ext uri="{FF2B5EF4-FFF2-40B4-BE49-F238E27FC236}">
                      <a16:creationId xmlns:a16="http://schemas.microsoft.com/office/drawing/2014/main" id="{BFD1FFC0-3DF5-4A13-9BAC-1D87E0C3B343}"/>
                    </a:ext>
                  </a:extLst>
                </p14:cNvPr>
                <p14:cNvContentPartPr/>
                <p14:nvPr/>
              </p14:nvContentPartPr>
              <p14:xfrm>
                <a:off x="3011037" y="6660885"/>
                <a:ext cx="79560" cy="78840"/>
              </p14:xfrm>
            </p:contentPart>
          </mc:Choice>
          <mc:Fallback>
            <p:pic>
              <p:nvPicPr>
                <p:cNvPr id="378" name="Freihand 377">
                  <a:extLst>
                    <a:ext uri="{FF2B5EF4-FFF2-40B4-BE49-F238E27FC236}">
                      <a16:creationId xmlns:a16="http://schemas.microsoft.com/office/drawing/2014/main" id="{BFD1FFC0-3DF5-4A13-9BAC-1D87E0C3B343}"/>
                    </a:ext>
                  </a:extLst>
                </p:cNvPr>
                <p:cNvPicPr/>
                <p:nvPr/>
              </p:nvPicPr>
              <p:blipFill>
                <a:blip r:embed="rId101"/>
                <a:stretch>
                  <a:fillRect/>
                </a:stretch>
              </p:blipFill>
              <p:spPr>
                <a:xfrm>
                  <a:off x="3006717" y="6656565"/>
                  <a:ext cx="88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79" name="Freihand 378">
                  <a:extLst>
                    <a:ext uri="{FF2B5EF4-FFF2-40B4-BE49-F238E27FC236}">
                      <a16:creationId xmlns:a16="http://schemas.microsoft.com/office/drawing/2014/main" id="{34841CD1-B87A-4F67-99A3-0E4257B0065F}"/>
                    </a:ext>
                  </a:extLst>
                </p14:cNvPr>
                <p14:cNvContentPartPr/>
                <p14:nvPr/>
              </p14:nvContentPartPr>
              <p14:xfrm>
                <a:off x="3003837" y="6692925"/>
                <a:ext cx="126000" cy="21240"/>
              </p14:xfrm>
            </p:contentPart>
          </mc:Choice>
          <mc:Fallback>
            <p:pic>
              <p:nvPicPr>
                <p:cNvPr id="379" name="Freihand 378">
                  <a:extLst>
                    <a:ext uri="{FF2B5EF4-FFF2-40B4-BE49-F238E27FC236}">
                      <a16:creationId xmlns:a16="http://schemas.microsoft.com/office/drawing/2014/main" id="{34841CD1-B87A-4F67-99A3-0E4257B0065F}"/>
                    </a:ext>
                  </a:extLst>
                </p:cNvPr>
                <p:cNvPicPr/>
                <p:nvPr/>
              </p:nvPicPr>
              <p:blipFill>
                <a:blip r:embed="rId103"/>
                <a:stretch>
                  <a:fillRect/>
                </a:stretch>
              </p:blipFill>
              <p:spPr>
                <a:xfrm>
                  <a:off x="2999517" y="6688605"/>
                  <a:ext cx="134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80" name="Freihand 379">
                  <a:extLst>
                    <a:ext uri="{FF2B5EF4-FFF2-40B4-BE49-F238E27FC236}">
                      <a16:creationId xmlns:a16="http://schemas.microsoft.com/office/drawing/2014/main" id="{4FD09096-E897-4510-82AF-818A2AA9AB2B}"/>
                    </a:ext>
                  </a:extLst>
                </p14:cNvPr>
                <p14:cNvContentPartPr/>
                <p14:nvPr/>
              </p14:nvContentPartPr>
              <p14:xfrm>
                <a:off x="3144597" y="6682485"/>
                <a:ext cx="66240" cy="64080"/>
              </p14:xfrm>
            </p:contentPart>
          </mc:Choice>
          <mc:Fallback>
            <p:pic>
              <p:nvPicPr>
                <p:cNvPr id="380" name="Freihand 379">
                  <a:extLst>
                    <a:ext uri="{FF2B5EF4-FFF2-40B4-BE49-F238E27FC236}">
                      <a16:creationId xmlns:a16="http://schemas.microsoft.com/office/drawing/2014/main" id="{4FD09096-E897-4510-82AF-818A2AA9AB2B}"/>
                    </a:ext>
                  </a:extLst>
                </p:cNvPr>
                <p:cNvPicPr/>
                <p:nvPr/>
              </p:nvPicPr>
              <p:blipFill>
                <a:blip r:embed="rId105"/>
                <a:stretch>
                  <a:fillRect/>
                </a:stretch>
              </p:blipFill>
              <p:spPr>
                <a:xfrm>
                  <a:off x="3140277" y="6678165"/>
                  <a:ext cx="74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82" name="Freihand 381">
                  <a:extLst>
                    <a:ext uri="{FF2B5EF4-FFF2-40B4-BE49-F238E27FC236}">
                      <a16:creationId xmlns:a16="http://schemas.microsoft.com/office/drawing/2014/main" id="{5088C63D-C36F-4A74-82BE-ABEF8F519A23}"/>
                    </a:ext>
                  </a:extLst>
                </p14:cNvPr>
                <p14:cNvContentPartPr/>
                <p14:nvPr/>
              </p14:nvContentPartPr>
              <p14:xfrm>
                <a:off x="1232997" y="5890125"/>
                <a:ext cx="889200" cy="619200"/>
              </p14:xfrm>
            </p:contentPart>
          </mc:Choice>
          <mc:Fallback>
            <p:pic>
              <p:nvPicPr>
                <p:cNvPr id="382" name="Freihand 381">
                  <a:extLst>
                    <a:ext uri="{FF2B5EF4-FFF2-40B4-BE49-F238E27FC236}">
                      <a16:creationId xmlns:a16="http://schemas.microsoft.com/office/drawing/2014/main" id="{5088C63D-C36F-4A74-82BE-ABEF8F519A23}"/>
                    </a:ext>
                  </a:extLst>
                </p:cNvPr>
                <p:cNvPicPr/>
                <p:nvPr/>
              </p:nvPicPr>
              <p:blipFill>
                <a:blip r:embed="rId107"/>
                <a:stretch>
                  <a:fillRect/>
                </a:stretch>
              </p:blipFill>
              <p:spPr>
                <a:xfrm>
                  <a:off x="1228677" y="5885805"/>
                  <a:ext cx="897840"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84" name="Freihand 383">
                  <a:extLst>
                    <a:ext uri="{FF2B5EF4-FFF2-40B4-BE49-F238E27FC236}">
                      <a16:creationId xmlns:a16="http://schemas.microsoft.com/office/drawing/2014/main" id="{0B644849-7B24-4A37-9416-DC68F045BAB7}"/>
                    </a:ext>
                  </a:extLst>
                </p14:cNvPr>
                <p14:cNvContentPartPr/>
                <p14:nvPr/>
              </p14:nvContentPartPr>
              <p14:xfrm>
                <a:off x="2070717" y="6571245"/>
                <a:ext cx="122400" cy="72000"/>
              </p14:xfrm>
            </p:contentPart>
          </mc:Choice>
          <mc:Fallback>
            <p:pic>
              <p:nvPicPr>
                <p:cNvPr id="384" name="Freihand 383">
                  <a:extLst>
                    <a:ext uri="{FF2B5EF4-FFF2-40B4-BE49-F238E27FC236}">
                      <a16:creationId xmlns:a16="http://schemas.microsoft.com/office/drawing/2014/main" id="{0B644849-7B24-4A37-9416-DC68F045BAB7}"/>
                    </a:ext>
                  </a:extLst>
                </p:cNvPr>
                <p:cNvPicPr/>
                <p:nvPr/>
              </p:nvPicPr>
              <p:blipFill>
                <a:blip r:embed="rId109"/>
                <a:stretch>
                  <a:fillRect/>
                </a:stretch>
              </p:blipFill>
              <p:spPr>
                <a:xfrm>
                  <a:off x="2066397" y="6566925"/>
                  <a:ext cx="131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85" name="Freihand 384">
                  <a:extLst>
                    <a:ext uri="{FF2B5EF4-FFF2-40B4-BE49-F238E27FC236}">
                      <a16:creationId xmlns:a16="http://schemas.microsoft.com/office/drawing/2014/main" id="{E15478B8-8F83-4630-B48B-A0BB8788B714}"/>
                    </a:ext>
                  </a:extLst>
                </p14:cNvPr>
                <p14:cNvContentPartPr/>
                <p14:nvPr/>
              </p14:nvContentPartPr>
              <p14:xfrm>
                <a:off x="2056677" y="6625605"/>
                <a:ext cx="209160" cy="76320"/>
              </p14:xfrm>
            </p:contentPart>
          </mc:Choice>
          <mc:Fallback>
            <p:pic>
              <p:nvPicPr>
                <p:cNvPr id="385" name="Freihand 384">
                  <a:extLst>
                    <a:ext uri="{FF2B5EF4-FFF2-40B4-BE49-F238E27FC236}">
                      <a16:creationId xmlns:a16="http://schemas.microsoft.com/office/drawing/2014/main" id="{E15478B8-8F83-4630-B48B-A0BB8788B714}"/>
                    </a:ext>
                  </a:extLst>
                </p:cNvPr>
                <p:cNvPicPr/>
                <p:nvPr/>
              </p:nvPicPr>
              <p:blipFill>
                <a:blip r:embed="rId111"/>
                <a:stretch>
                  <a:fillRect/>
                </a:stretch>
              </p:blipFill>
              <p:spPr>
                <a:xfrm>
                  <a:off x="2052357" y="6621285"/>
                  <a:ext cx="217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86" name="Freihand 385">
                  <a:extLst>
                    <a:ext uri="{FF2B5EF4-FFF2-40B4-BE49-F238E27FC236}">
                      <a16:creationId xmlns:a16="http://schemas.microsoft.com/office/drawing/2014/main" id="{A07047B7-EB8E-49F1-BADA-71D6AC229FB7}"/>
                    </a:ext>
                  </a:extLst>
                </p14:cNvPr>
                <p14:cNvContentPartPr/>
                <p14:nvPr/>
              </p14:nvContentPartPr>
              <p14:xfrm>
                <a:off x="2155317" y="6687165"/>
                <a:ext cx="75240" cy="99360"/>
              </p14:xfrm>
            </p:contentPart>
          </mc:Choice>
          <mc:Fallback>
            <p:pic>
              <p:nvPicPr>
                <p:cNvPr id="386" name="Freihand 385">
                  <a:extLst>
                    <a:ext uri="{FF2B5EF4-FFF2-40B4-BE49-F238E27FC236}">
                      <a16:creationId xmlns:a16="http://schemas.microsoft.com/office/drawing/2014/main" id="{A07047B7-EB8E-49F1-BADA-71D6AC229FB7}"/>
                    </a:ext>
                  </a:extLst>
                </p:cNvPr>
                <p:cNvPicPr/>
                <p:nvPr/>
              </p:nvPicPr>
              <p:blipFill>
                <a:blip r:embed="rId113"/>
                <a:stretch>
                  <a:fillRect/>
                </a:stretch>
              </p:blipFill>
              <p:spPr>
                <a:xfrm>
                  <a:off x="2150997" y="6682845"/>
                  <a:ext cx="83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87" name="Freihand 386">
                  <a:extLst>
                    <a:ext uri="{FF2B5EF4-FFF2-40B4-BE49-F238E27FC236}">
                      <a16:creationId xmlns:a16="http://schemas.microsoft.com/office/drawing/2014/main" id="{143A5FEA-E8B7-4C32-BBC2-E7A8C69BB507}"/>
                    </a:ext>
                  </a:extLst>
                </p14:cNvPr>
                <p14:cNvContentPartPr/>
                <p14:nvPr/>
              </p14:nvContentPartPr>
              <p14:xfrm>
                <a:off x="2246037" y="6664845"/>
                <a:ext cx="52200" cy="63000"/>
              </p14:xfrm>
            </p:contentPart>
          </mc:Choice>
          <mc:Fallback>
            <p:pic>
              <p:nvPicPr>
                <p:cNvPr id="387" name="Freihand 386">
                  <a:extLst>
                    <a:ext uri="{FF2B5EF4-FFF2-40B4-BE49-F238E27FC236}">
                      <a16:creationId xmlns:a16="http://schemas.microsoft.com/office/drawing/2014/main" id="{143A5FEA-E8B7-4C32-BBC2-E7A8C69BB507}"/>
                    </a:ext>
                  </a:extLst>
                </p:cNvPr>
                <p:cNvPicPr/>
                <p:nvPr/>
              </p:nvPicPr>
              <p:blipFill>
                <a:blip r:embed="rId115"/>
                <a:stretch>
                  <a:fillRect/>
                </a:stretch>
              </p:blipFill>
              <p:spPr>
                <a:xfrm>
                  <a:off x="2241717" y="6660525"/>
                  <a:ext cx="60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88" name="Freihand 387">
                  <a:extLst>
                    <a:ext uri="{FF2B5EF4-FFF2-40B4-BE49-F238E27FC236}">
                      <a16:creationId xmlns:a16="http://schemas.microsoft.com/office/drawing/2014/main" id="{A192BE6B-F6C2-4323-BAAB-AD7380E9605B}"/>
                    </a:ext>
                  </a:extLst>
                </p14:cNvPr>
                <p14:cNvContentPartPr/>
                <p14:nvPr/>
              </p14:nvContentPartPr>
              <p14:xfrm>
                <a:off x="923397" y="5774205"/>
                <a:ext cx="133560" cy="59760"/>
              </p14:xfrm>
            </p:contentPart>
          </mc:Choice>
          <mc:Fallback>
            <p:pic>
              <p:nvPicPr>
                <p:cNvPr id="388" name="Freihand 387">
                  <a:extLst>
                    <a:ext uri="{FF2B5EF4-FFF2-40B4-BE49-F238E27FC236}">
                      <a16:creationId xmlns:a16="http://schemas.microsoft.com/office/drawing/2014/main" id="{A192BE6B-F6C2-4323-BAAB-AD7380E9605B}"/>
                    </a:ext>
                  </a:extLst>
                </p:cNvPr>
                <p:cNvPicPr/>
                <p:nvPr/>
              </p:nvPicPr>
              <p:blipFill>
                <a:blip r:embed="rId117"/>
                <a:stretch>
                  <a:fillRect/>
                </a:stretch>
              </p:blipFill>
              <p:spPr>
                <a:xfrm>
                  <a:off x="919077" y="5769885"/>
                  <a:ext cx="142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89" name="Freihand 388">
                  <a:extLst>
                    <a:ext uri="{FF2B5EF4-FFF2-40B4-BE49-F238E27FC236}">
                      <a16:creationId xmlns:a16="http://schemas.microsoft.com/office/drawing/2014/main" id="{945E9ED4-C18F-4BE7-BBE4-94BB3A4C60F6}"/>
                    </a:ext>
                  </a:extLst>
                </p14:cNvPr>
                <p14:cNvContentPartPr/>
                <p14:nvPr/>
              </p14:nvContentPartPr>
              <p14:xfrm>
                <a:off x="942117" y="5840805"/>
                <a:ext cx="169200" cy="53640"/>
              </p14:xfrm>
            </p:contentPart>
          </mc:Choice>
          <mc:Fallback>
            <p:pic>
              <p:nvPicPr>
                <p:cNvPr id="389" name="Freihand 388">
                  <a:extLst>
                    <a:ext uri="{FF2B5EF4-FFF2-40B4-BE49-F238E27FC236}">
                      <a16:creationId xmlns:a16="http://schemas.microsoft.com/office/drawing/2014/main" id="{945E9ED4-C18F-4BE7-BBE4-94BB3A4C60F6}"/>
                    </a:ext>
                  </a:extLst>
                </p:cNvPr>
                <p:cNvPicPr/>
                <p:nvPr/>
              </p:nvPicPr>
              <p:blipFill>
                <a:blip r:embed="rId119"/>
                <a:stretch>
                  <a:fillRect/>
                </a:stretch>
              </p:blipFill>
              <p:spPr>
                <a:xfrm>
                  <a:off x="937797" y="5836485"/>
                  <a:ext cx="177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90" name="Freihand 389">
                  <a:extLst>
                    <a:ext uri="{FF2B5EF4-FFF2-40B4-BE49-F238E27FC236}">
                      <a16:creationId xmlns:a16="http://schemas.microsoft.com/office/drawing/2014/main" id="{C5057DAA-7ADA-403D-B514-F704439DA164}"/>
                    </a:ext>
                  </a:extLst>
                </p14:cNvPr>
                <p14:cNvContentPartPr/>
                <p14:nvPr/>
              </p14:nvContentPartPr>
              <p14:xfrm>
                <a:off x="983877" y="5909565"/>
                <a:ext cx="74160" cy="144720"/>
              </p14:xfrm>
            </p:contentPart>
          </mc:Choice>
          <mc:Fallback>
            <p:pic>
              <p:nvPicPr>
                <p:cNvPr id="390" name="Freihand 389">
                  <a:extLst>
                    <a:ext uri="{FF2B5EF4-FFF2-40B4-BE49-F238E27FC236}">
                      <a16:creationId xmlns:a16="http://schemas.microsoft.com/office/drawing/2014/main" id="{C5057DAA-7ADA-403D-B514-F704439DA164}"/>
                    </a:ext>
                  </a:extLst>
                </p:cNvPr>
                <p:cNvPicPr/>
                <p:nvPr/>
              </p:nvPicPr>
              <p:blipFill>
                <a:blip r:embed="rId121"/>
                <a:stretch>
                  <a:fillRect/>
                </a:stretch>
              </p:blipFill>
              <p:spPr>
                <a:xfrm>
                  <a:off x="979557" y="5905245"/>
                  <a:ext cx="82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91" name="Freihand 390">
                  <a:extLst>
                    <a:ext uri="{FF2B5EF4-FFF2-40B4-BE49-F238E27FC236}">
                      <a16:creationId xmlns:a16="http://schemas.microsoft.com/office/drawing/2014/main" id="{F853D3A4-64E7-4AD4-8427-8BFCAC5C18E8}"/>
                    </a:ext>
                  </a:extLst>
                </p14:cNvPr>
                <p14:cNvContentPartPr/>
                <p14:nvPr/>
              </p14:nvContentPartPr>
              <p14:xfrm>
                <a:off x="1084317" y="5942685"/>
                <a:ext cx="112680" cy="65520"/>
              </p14:xfrm>
            </p:contentPart>
          </mc:Choice>
          <mc:Fallback>
            <p:pic>
              <p:nvPicPr>
                <p:cNvPr id="391" name="Freihand 390">
                  <a:extLst>
                    <a:ext uri="{FF2B5EF4-FFF2-40B4-BE49-F238E27FC236}">
                      <a16:creationId xmlns:a16="http://schemas.microsoft.com/office/drawing/2014/main" id="{F853D3A4-64E7-4AD4-8427-8BFCAC5C18E8}"/>
                    </a:ext>
                  </a:extLst>
                </p:cNvPr>
                <p:cNvPicPr/>
                <p:nvPr/>
              </p:nvPicPr>
              <p:blipFill>
                <a:blip r:embed="rId123"/>
                <a:stretch>
                  <a:fillRect/>
                </a:stretch>
              </p:blipFill>
              <p:spPr>
                <a:xfrm>
                  <a:off x="1079997" y="5938365"/>
                  <a:ext cx="121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11" name="Freihand 410">
                  <a:extLst>
                    <a:ext uri="{FF2B5EF4-FFF2-40B4-BE49-F238E27FC236}">
                      <a16:creationId xmlns:a16="http://schemas.microsoft.com/office/drawing/2014/main" id="{DF3DD21D-4E95-42E0-83A2-AB225B0E3091}"/>
                    </a:ext>
                  </a:extLst>
                </p14:cNvPr>
                <p14:cNvContentPartPr/>
                <p14:nvPr/>
              </p14:nvContentPartPr>
              <p14:xfrm>
                <a:off x="3201117" y="5429685"/>
                <a:ext cx="9000" cy="155520"/>
              </p14:xfrm>
            </p:contentPart>
          </mc:Choice>
          <mc:Fallback>
            <p:pic>
              <p:nvPicPr>
                <p:cNvPr id="411" name="Freihand 410">
                  <a:extLst>
                    <a:ext uri="{FF2B5EF4-FFF2-40B4-BE49-F238E27FC236}">
                      <a16:creationId xmlns:a16="http://schemas.microsoft.com/office/drawing/2014/main" id="{DF3DD21D-4E95-42E0-83A2-AB225B0E3091}"/>
                    </a:ext>
                  </a:extLst>
                </p:cNvPr>
                <p:cNvPicPr/>
                <p:nvPr/>
              </p:nvPicPr>
              <p:blipFill>
                <a:blip r:embed="rId125"/>
                <a:stretch>
                  <a:fillRect/>
                </a:stretch>
              </p:blipFill>
              <p:spPr>
                <a:xfrm>
                  <a:off x="3196797" y="5425365"/>
                  <a:ext cx="17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12" name="Freihand 411">
                  <a:extLst>
                    <a:ext uri="{FF2B5EF4-FFF2-40B4-BE49-F238E27FC236}">
                      <a16:creationId xmlns:a16="http://schemas.microsoft.com/office/drawing/2014/main" id="{5F5A1440-1D70-4F56-A989-41D79F4BB1A5}"/>
                    </a:ext>
                  </a:extLst>
                </p14:cNvPr>
                <p14:cNvContentPartPr/>
                <p14:nvPr/>
              </p14:nvContentPartPr>
              <p14:xfrm>
                <a:off x="3136677" y="5373165"/>
                <a:ext cx="135720" cy="102960"/>
              </p14:xfrm>
            </p:contentPart>
          </mc:Choice>
          <mc:Fallback>
            <p:pic>
              <p:nvPicPr>
                <p:cNvPr id="412" name="Freihand 411">
                  <a:extLst>
                    <a:ext uri="{FF2B5EF4-FFF2-40B4-BE49-F238E27FC236}">
                      <a16:creationId xmlns:a16="http://schemas.microsoft.com/office/drawing/2014/main" id="{5F5A1440-1D70-4F56-A989-41D79F4BB1A5}"/>
                    </a:ext>
                  </a:extLst>
                </p:cNvPr>
                <p:cNvPicPr/>
                <p:nvPr/>
              </p:nvPicPr>
              <p:blipFill>
                <a:blip r:embed="rId127"/>
                <a:stretch>
                  <a:fillRect/>
                </a:stretch>
              </p:blipFill>
              <p:spPr>
                <a:xfrm>
                  <a:off x="3132357" y="5368845"/>
                  <a:ext cx="144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13" name="Freihand 412">
                  <a:extLst>
                    <a:ext uri="{FF2B5EF4-FFF2-40B4-BE49-F238E27FC236}">
                      <a16:creationId xmlns:a16="http://schemas.microsoft.com/office/drawing/2014/main" id="{3B77CF0E-7FE0-4D4F-857E-7CD79D3B8ABB}"/>
                    </a:ext>
                  </a:extLst>
                </p14:cNvPr>
                <p14:cNvContentPartPr/>
                <p14:nvPr/>
              </p14:nvContentPartPr>
              <p14:xfrm>
                <a:off x="3032277" y="5705805"/>
                <a:ext cx="74880" cy="99720"/>
              </p14:xfrm>
            </p:contentPart>
          </mc:Choice>
          <mc:Fallback>
            <p:pic>
              <p:nvPicPr>
                <p:cNvPr id="413" name="Freihand 412">
                  <a:extLst>
                    <a:ext uri="{FF2B5EF4-FFF2-40B4-BE49-F238E27FC236}">
                      <a16:creationId xmlns:a16="http://schemas.microsoft.com/office/drawing/2014/main" id="{3B77CF0E-7FE0-4D4F-857E-7CD79D3B8ABB}"/>
                    </a:ext>
                  </a:extLst>
                </p:cNvPr>
                <p:cNvPicPr/>
                <p:nvPr/>
              </p:nvPicPr>
              <p:blipFill>
                <a:blip r:embed="rId129"/>
                <a:stretch>
                  <a:fillRect/>
                </a:stretch>
              </p:blipFill>
              <p:spPr>
                <a:xfrm>
                  <a:off x="3027957" y="5701485"/>
                  <a:ext cx="83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14" name="Freihand 413">
                  <a:extLst>
                    <a:ext uri="{FF2B5EF4-FFF2-40B4-BE49-F238E27FC236}">
                      <a16:creationId xmlns:a16="http://schemas.microsoft.com/office/drawing/2014/main" id="{9AEECE5A-AEAC-4121-BFB1-549411E0948C}"/>
                    </a:ext>
                  </a:extLst>
                </p14:cNvPr>
                <p14:cNvContentPartPr/>
                <p14:nvPr/>
              </p14:nvContentPartPr>
              <p14:xfrm>
                <a:off x="3137397" y="5682405"/>
                <a:ext cx="81720" cy="162360"/>
              </p14:xfrm>
            </p:contentPart>
          </mc:Choice>
          <mc:Fallback>
            <p:pic>
              <p:nvPicPr>
                <p:cNvPr id="414" name="Freihand 413">
                  <a:extLst>
                    <a:ext uri="{FF2B5EF4-FFF2-40B4-BE49-F238E27FC236}">
                      <a16:creationId xmlns:a16="http://schemas.microsoft.com/office/drawing/2014/main" id="{9AEECE5A-AEAC-4121-BFB1-549411E0948C}"/>
                    </a:ext>
                  </a:extLst>
                </p:cNvPr>
                <p:cNvPicPr/>
                <p:nvPr/>
              </p:nvPicPr>
              <p:blipFill>
                <a:blip r:embed="rId131"/>
                <a:stretch>
                  <a:fillRect/>
                </a:stretch>
              </p:blipFill>
              <p:spPr>
                <a:xfrm>
                  <a:off x="3133077" y="5678085"/>
                  <a:ext cx="90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15" name="Freihand 414">
                  <a:extLst>
                    <a:ext uri="{FF2B5EF4-FFF2-40B4-BE49-F238E27FC236}">
                      <a16:creationId xmlns:a16="http://schemas.microsoft.com/office/drawing/2014/main" id="{27A85212-05E4-4676-8399-9C70E3801A10}"/>
                    </a:ext>
                  </a:extLst>
                </p14:cNvPr>
                <p14:cNvContentPartPr/>
                <p14:nvPr/>
              </p14:nvContentPartPr>
              <p14:xfrm>
                <a:off x="3247917" y="5613285"/>
                <a:ext cx="234000" cy="114120"/>
              </p14:xfrm>
            </p:contentPart>
          </mc:Choice>
          <mc:Fallback>
            <p:pic>
              <p:nvPicPr>
                <p:cNvPr id="415" name="Freihand 414">
                  <a:extLst>
                    <a:ext uri="{FF2B5EF4-FFF2-40B4-BE49-F238E27FC236}">
                      <a16:creationId xmlns:a16="http://schemas.microsoft.com/office/drawing/2014/main" id="{27A85212-05E4-4676-8399-9C70E3801A10}"/>
                    </a:ext>
                  </a:extLst>
                </p:cNvPr>
                <p:cNvPicPr/>
                <p:nvPr/>
              </p:nvPicPr>
              <p:blipFill>
                <a:blip r:embed="rId133"/>
                <a:stretch>
                  <a:fillRect/>
                </a:stretch>
              </p:blipFill>
              <p:spPr>
                <a:xfrm>
                  <a:off x="3243597" y="5608965"/>
                  <a:ext cx="242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16" name="Freihand 415">
                  <a:extLst>
                    <a:ext uri="{FF2B5EF4-FFF2-40B4-BE49-F238E27FC236}">
                      <a16:creationId xmlns:a16="http://schemas.microsoft.com/office/drawing/2014/main" id="{93E94B59-A466-4D9F-83EC-433F497DE72A}"/>
                    </a:ext>
                  </a:extLst>
                </p14:cNvPr>
                <p14:cNvContentPartPr/>
                <p14:nvPr/>
              </p14:nvContentPartPr>
              <p14:xfrm>
                <a:off x="3510357" y="5535165"/>
                <a:ext cx="176760" cy="132120"/>
              </p14:xfrm>
            </p:contentPart>
          </mc:Choice>
          <mc:Fallback>
            <p:pic>
              <p:nvPicPr>
                <p:cNvPr id="416" name="Freihand 415">
                  <a:extLst>
                    <a:ext uri="{FF2B5EF4-FFF2-40B4-BE49-F238E27FC236}">
                      <a16:creationId xmlns:a16="http://schemas.microsoft.com/office/drawing/2014/main" id="{93E94B59-A466-4D9F-83EC-433F497DE72A}"/>
                    </a:ext>
                  </a:extLst>
                </p:cNvPr>
                <p:cNvPicPr/>
                <p:nvPr/>
              </p:nvPicPr>
              <p:blipFill>
                <a:blip r:embed="rId135"/>
                <a:stretch>
                  <a:fillRect/>
                </a:stretch>
              </p:blipFill>
              <p:spPr>
                <a:xfrm>
                  <a:off x="3506037" y="5530845"/>
                  <a:ext cx="185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17" name="Freihand 416">
                  <a:extLst>
                    <a:ext uri="{FF2B5EF4-FFF2-40B4-BE49-F238E27FC236}">
                      <a16:creationId xmlns:a16="http://schemas.microsoft.com/office/drawing/2014/main" id="{96DBE07A-8588-4B23-BD9F-CF26A4905317}"/>
                    </a:ext>
                  </a:extLst>
                </p14:cNvPr>
                <p14:cNvContentPartPr/>
                <p14:nvPr/>
              </p14:nvContentPartPr>
              <p14:xfrm>
                <a:off x="3075477" y="5912085"/>
                <a:ext cx="124560" cy="103320"/>
              </p14:xfrm>
            </p:contentPart>
          </mc:Choice>
          <mc:Fallback>
            <p:pic>
              <p:nvPicPr>
                <p:cNvPr id="417" name="Freihand 416">
                  <a:extLst>
                    <a:ext uri="{FF2B5EF4-FFF2-40B4-BE49-F238E27FC236}">
                      <a16:creationId xmlns:a16="http://schemas.microsoft.com/office/drawing/2014/main" id="{96DBE07A-8588-4B23-BD9F-CF26A4905317}"/>
                    </a:ext>
                  </a:extLst>
                </p:cNvPr>
                <p:cNvPicPr/>
                <p:nvPr/>
              </p:nvPicPr>
              <p:blipFill>
                <a:blip r:embed="rId137"/>
                <a:stretch>
                  <a:fillRect/>
                </a:stretch>
              </p:blipFill>
              <p:spPr>
                <a:xfrm>
                  <a:off x="3071157" y="5907765"/>
                  <a:ext cx="133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18" name="Freihand 417">
                  <a:extLst>
                    <a:ext uri="{FF2B5EF4-FFF2-40B4-BE49-F238E27FC236}">
                      <a16:creationId xmlns:a16="http://schemas.microsoft.com/office/drawing/2014/main" id="{07BAED82-1070-4A54-89BA-37305147D929}"/>
                    </a:ext>
                  </a:extLst>
                </p14:cNvPr>
                <p14:cNvContentPartPr/>
                <p14:nvPr/>
              </p14:nvContentPartPr>
              <p14:xfrm>
                <a:off x="3187797" y="5932605"/>
                <a:ext cx="115200" cy="84240"/>
              </p14:xfrm>
            </p:contentPart>
          </mc:Choice>
          <mc:Fallback>
            <p:pic>
              <p:nvPicPr>
                <p:cNvPr id="418" name="Freihand 417">
                  <a:extLst>
                    <a:ext uri="{FF2B5EF4-FFF2-40B4-BE49-F238E27FC236}">
                      <a16:creationId xmlns:a16="http://schemas.microsoft.com/office/drawing/2014/main" id="{07BAED82-1070-4A54-89BA-37305147D929}"/>
                    </a:ext>
                  </a:extLst>
                </p:cNvPr>
                <p:cNvPicPr/>
                <p:nvPr/>
              </p:nvPicPr>
              <p:blipFill>
                <a:blip r:embed="rId139"/>
                <a:stretch>
                  <a:fillRect/>
                </a:stretch>
              </p:blipFill>
              <p:spPr>
                <a:xfrm>
                  <a:off x="3183477" y="5928285"/>
                  <a:ext cx="123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19" name="Freihand 418">
                  <a:extLst>
                    <a:ext uri="{FF2B5EF4-FFF2-40B4-BE49-F238E27FC236}">
                      <a16:creationId xmlns:a16="http://schemas.microsoft.com/office/drawing/2014/main" id="{DA0E62F1-0EBD-440E-8346-53EF00109257}"/>
                    </a:ext>
                  </a:extLst>
                </p14:cNvPr>
                <p14:cNvContentPartPr/>
                <p14:nvPr/>
              </p14:nvContentPartPr>
              <p14:xfrm>
                <a:off x="3281037" y="5861685"/>
                <a:ext cx="87480" cy="112320"/>
              </p14:xfrm>
            </p:contentPart>
          </mc:Choice>
          <mc:Fallback>
            <p:pic>
              <p:nvPicPr>
                <p:cNvPr id="419" name="Freihand 418">
                  <a:extLst>
                    <a:ext uri="{FF2B5EF4-FFF2-40B4-BE49-F238E27FC236}">
                      <a16:creationId xmlns:a16="http://schemas.microsoft.com/office/drawing/2014/main" id="{DA0E62F1-0EBD-440E-8346-53EF00109257}"/>
                    </a:ext>
                  </a:extLst>
                </p:cNvPr>
                <p:cNvPicPr/>
                <p:nvPr/>
              </p:nvPicPr>
              <p:blipFill>
                <a:blip r:embed="rId141"/>
                <a:stretch>
                  <a:fillRect/>
                </a:stretch>
              </p:blipFill>
              <p:spPr>
                <a:xfrm>
                  <a:off x="3276717" y="5857365"/>
                  <a:ext cx="96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20" name="Freihand 419">
                  <a:extLst>
                    <a:ext uri="{FF2B5EF4-FFF2-40B4-BE49-F238E27FC236}">
                      <a16:creationId xmlns:a16="http://schemas.microsoft.com/office/drawing/2014/main" id="{9EFF9D7C-4DE9-41E6-998F-3AC401ED8737}"/>
                    </a:ext>
                  </a:extLst>
                </p14:cNvPr>
                <p14:cNvContentPartPr/>
                <p14:nvPr/>
              </p14:nvContentPartPr>
              <p14:xfrm>
                <a:off x="3417477" y="5848365"/>
                <a:ext cx="124920" cy="82440"/>
              </p14:xfrm>
            </p:contentPart>
          </mc:Choice>
          <mc:Fallback>
            <p:pic>
              <p:nvPicPr>
                <p:cNvPr id="420" name="Freihand 419">
                  <a:extLst>
                    <a:ext uri="{FF2B5EF4-FFF2-40B4-BE49-F238E27FC236}">
                      <a16:creationId xmlns:a16="http://schemas.microsoft.com/office/drawing/2014/main" id="{9EFF9D7C-4DE9-41E6-998F-3AC401ED8737}"/>
                    </a:ext>
                  </a:extLst>
                </p:cNvPr>
                <p:cNvPicPr/>
                <p:nvPr/>
              </p:nvPicPr>
              <p:blipFill>
                <a:blip r:embed="rId143"/>
                <a:stretch>
                  <a:fillRect/>
                </a:stretch>
              </p:blipFill>
              <p:spPr>
                <a:xfrm>
                  <a:off x="3413157" y="5844045"/>
                  <a:ext cx="133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21" name="Freihand 420">
                  <a:extLst>
                    <a:ext uri="{FF2B5EF4-FFF2-40B4-BE49-F238E27FC236}">
                      <a16:creationId xmlns:a16="http://schemas.microsoft.com/office/drawing/2014/main" id="{004B93E7-47CC-4886-9E18-26EB33C80F33}"/>
                    </a:ext>
                  </a:extLst>
                </p14:cNvPr>
                <p14:cNvContentPartPr/>
                <p14:nvPr/>
              </p14:nvContentPartPr>
              <p14:xfrm>
                <a:off x="3571557" y="5774205"/>
                <a:ext cx="282960" cy="105840"/>
              </p14:xfrm>
            </p:contentPart>
          </mc:Choice>
          <mc:Fallback>
            <p:pic>
              <p:nvPicPr>
                <p:cNvPr id="421" name="Freihand 420">
                  <a:extLst>
                    <a:ext uri="{FF2B5EF4-FFF2-40B4-BE49-F238E27FC236}">
                      <a16:creationId xmlns:a16="http://schemas.microsoft.com/office/drawing/2014/main" id="{004B93E7-47CC-4886-9E18-26EB33C80F33}"/>
                    </a:ext>
                  </a:extLst>
                </p:cNvPr>
                <p:cNvPicPr/>
                <p:nvPr/>
              </p:nvPicPr>
              <p:blipFill>
                <a:blip r:embed="rId145"/>
                <a:stretch>
                  <a:fillRect/>
                </a:stretch>
              </p:blipFill>
              <p:spPr>
                <a:xfrm>
                  <a:off x="3567237" y="5769885"/>
                  <a:ext cx="291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22" name="Freihand 421">
                  <a:extLst>
                    <a:ext uri="{FF2B5EF4-FFF2-40B4-BE49-F238E27FC236}">
                      <a16:creationId xmlns:a16="http://schemas.microsoft.com/office/drawing/2014/main" id="{F9D0788E-3F61-4BB5-B729-A5C0CB4930E1}"/>
                    </a:ext>
                  </a:extLst>
                </p14:cNvPr>
                <p14:cNvContentPartPr/>
                <p14:nvPr/>
              </p14:nvContentPartPr>
              <p14:xfrm>
                <a:off x="3807357" y="5716965"/>
                <a:ext cx="55800" cy="7200"/>
              </p14:xfrm>
            </p:contentPart>
          </mc:Choice>
          <mc:Fallback>
            <p:pic>
              <p:nvPicPr>
                <p:cNvPr id="422" name="Freihand 421">
                  <a:extLst>
                    <a:ext uri="{FF2B5EF4-FFF2-40B4-BE49-F238E27FC236}">
                      <a16:creationId xmlns:a16="http://schemas.microsoft.com/office/drawing/2014/main" id="{F9D0788E-3F61-4BB5-B729-A5C0CB4930E1}"/>
                    </a:ext>
                  </a:extLst>
                </p:cNvPr>
                <p:cNvPicPr/>
                <p:nvPr/>
              </p:nvPicPr>
              <p:blipFill>
                <a:blip r:embed="rId147"/>
                <a:stretch>
                  <a:fillRect/>
                </a:stretch>
              </p:blipFill>
              <p:spPr>
                <a:xfrm>
                  <a:off x="3803037" y="5712645"/>
                  <a:ext cx="64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23" name="Freihand 422">
                  <a:extLst>
                    <a:ext uri="{FF2B5EF4-FFF2-40B4-BE49-F238E27FC236}">
                      <a16:creationId xmlns:a16="http://schemas.microsoft.com/office/drawing/2014/main" id="{8177F840-EC2F-4F3E-8E84-BADF0ABB5A22}"/>
                    </a:ext>
                  </a:extLst>
                </p14:cNvPr>
                <p14:cNvContentPartPr/>
                <p14:nvPr/>
              </p14:nvContentPartPr>
              <p14:xfrm>
                <a:off x="3883677" y="5709405"/>
                <a:ext cx="99000" cy="86040"/>
              </p14:xfrm>
            </p:contentPart>
          </mc:Choice>
          <mc:Fallback>
            <p:pic>
              <p:nvPicPr>
                <p:cNvPr id="423" name="Freihand 422">
                  <a:extLst>
                    <a:ext uri="{FF2B5EF4-FFF2-40B4-BE49-F238E27FC236}">
                      <a16:creationId xmlns:a16="http://schemas.microsoft.com/office/drawing/2014/main" id="{8177F840-EC2F-4F3E-8E84-BADF0ABB5A22}"/>
                    </a:ext>
                  </a:extLst>
                </p:cNvPr>
                <p:cNvPicPr/>
                <p:nvPr/>
              </p:nvPicPr>
              <p:blipFill>
                <a:blip r:embed="rId149"/>
                <a:stretch>
                  <a:fillRect/>
                </a:stretch>
              </p:blipFill>
              <p:spPr>
                <a:xfrm>
                  <a:off x="3879357" y="5705085"/>
                  <a:ext cx="107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24" name="Freihand 423">
                  <a:extLst>
                    <a:ext uri="{FF2B5EF4-FFF2-40B4-BE49-F238E27FC236}">
                      <a16:creationId xmlns:a16="http://schemas.microsoft.com/office/drawing/2014/main" id="{1A5C1B0F-C551-4417-8773-5BAA5EAEF82F}"/>
                    </a:ext>
                  </a:extLst>
                </p14:cNvPr>
                <p14:cNvContentPartPr/>
                <p14:nvPr/>
              </p14:nvContentPartPr>
              <p14:xfrm>
                <a:off x="3221997" y="6103245"/>
                <a:ext cx="224280" cy="115920"/>
              </p14:xfrm>
            </p:contentPart>
          </mc:Choice>
          <mc:Fallback>
            <p:pic>
              <p:nvPicPr>
                <p:cNvPr id="424" name="Freihand 423">
                  <a:extLst>
                    <a:ext uri="{FF2B5EF4-FFF2-40B4-BE49-F238E27FC236}">
                      <a16:creationId xmlns:a16="http://schemas.microsoft.com/office/drawing/2014/main" id="{1A5C1B0F-C551-4417-8773-5BAA5EAEF82F}"/>
                    </a:ext>
                  </a:extLst>
                </p:cNvPr>
                <p:cNvPicPr/>
                <p:nvPr/>
              </p:nvPicPr>
              <p:blipFill>
                <a:blip r:embed="rId151"/>
                <a:stretch>
                  <a:fillRect/>
                </a:stretch>
              </p:blipFill>
              <p:spPr>
                <a:xfrm>
                  <a:off x="3217677" y="6098925"/>
                  <a:ext cx="232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25" name="Freihand 424">
                  <a:extLst>
                    <a:ext uri="{FF2B5EF4-FFF2-40B4-BE49-F238E27FC236}">
                      <a16:creationId xmlns:a16="http://schemas.microsoft.com/office/drawing/2014/main" id="{0EB40841-3A73-4C79-9E66-B4591952ADC7}"/>
                    </a:ext>
                  </a:extLst>
                </p14:cNvPr>
                <p14:cNvContentPartPr/>
                <p14:nvPr/>
              </p14:nvContentPartPr>
              <p14:xfrm>
                <a:off x="3457077" y="6064365"/>
                <a:ext cx="100800" cy="72720"/>
              </p14:xfrm>
            </p:contentPart>
          </mc:Choice>
          <mc:Fallback>
            <p:pic>
              <p:nvPicPr>
                <p:cNvPr id="425" name="Freihand 424">
                  <a:extLst>
                    <a:ext uri="{FF2B5EF4-FFF2-40B4-BE49-F238E27FC236}">
                      <a16:creationId xmlns:a16="http://schemas.microsoft.com/office/drawing/2014/main" id="{0EB40841-3A73-4C79-9E66-B4591952ADC7}"/>
                    </a:ext>
                  </a:extLst>
                </p:cNvPr>
                <p:cNvPicPr/>
                <p:nvPr/>
              </p:nvPicPr>
              <p:blipFill>
                <a:blip r:embed="rId153"/>
                <a:stretch>
                  <a:fillRect/>
                </a:stretch>
              </p:blipFill>
              <p:spPr>
                <a:xfrm>
                  <a:off x="3452757" y="6060045"/>
                  <a:ext cx="109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27" name="Freihand 426">
                  <a:extLst>
                    <a:ext uri="{FF2B5EF4-FFF2-40B4-BE49-F238E27FC236}">
                      <a16:creationId xmlns:a16="http://schemas.microsoft.com/office/drawing/2014/main" id="{4ABD20B1-C6EF-4C16-AFFA-2F1E443334E7}"/>
                    </a:ext>
                  </a:extLst>
                </p14:cNvPr>
                <p14:cNvContentPartPr/>
                <p14:nvPr/>
              </p14:nvContentPartPr>
              <p14:xfrm>
                <a:off x="3604677" y="5958165"/>
                <a:ext cx="93600" cy="122040"/>
              </p14:xfrm>
            </p:contentPart>
          </mc:Choice>
          <mc:Fallback>
            <p:pic>
              <p:nvPicPr>
                <p:cNvPr id="427" name="Freihand 426">
                  <a:extLst>
                    <a:ext uri="{FF2B5EF4-FFF2-40B4-BE49-F238E27FC236}">
                      <a16:creationId xmlns:a16="http://schemas.microsoft.com/office/drawing/2014/main" id="{4ABD20B1-C6EF-4C16-AFFA-2F1E443334E7}"/>
                    </a:ext>
                  </a:extLst>
                </p:cNvPr>
                <p:cNvPicPr/>
                <p:nvPr/>
              </p:nvPicPr>
              <p:blipFill>
                <a:blip r:embed="rId155"/>
                <a:stretch>
                  <a:fillRect/>
                </a:stretch>
              </p:blipFill>
              <p:spPr>
                <a:xfrm>
                  <a:off x="3600357" y="5953845"/>
                  <a:ext cx="102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28" name="Freihand 427">
                  <a:extLst>
                    <a:ext uri="{FF2B5EF4-FFF2-40B4-BE49-F238E27FC236}">
                      <a16:creationId xmlns:a16="http://schemas.microsoft.com/office/drawing/2014/main" id="{E48319B1-B925-4A46-AEB8-A67E94493BC1}"/>
                    </a:ext>
                  </a:extLst>
                </p14:cNvPr>
                <p14:cNvContentPartPr/>
                <p14:nvPr/>
              </p14:nvContentPartPr>
              <p14:xfrm>
                <a:off x="3724197" y="5964285"/>
                <a:ext cx="30240" cy="61920"/>
              </p14:xfrm>
            </p:contentPart>
          </mc:Choice>
          <mc:Fallback>
            <p:pic>
              <p:nvPicPr>
                <p:cNvPr id="428" name="Freihand 427">
                  <a:extLst>
                    <a:ext uri="{FF2B5EF4-FFF2-40B4-BE49-F238E27FC236}">
                      <a16:creationId xmlns:a16="http://schemas.microsoft.com/office/drawing/2014/main" id="{E48319B1-B925-4A46-AEB8-A67E94493BC1}"/>
                    </a:ext>
                  </a:extLst>
                </p:cNvPr>
                <p:cNvPicPr/>
                <p:nvPr/>
              </p:nvPicPr>
              <p:blipFill>
                <a:blip r:embed="rId157"/>
                <a:stretch>
                  <a:fillRect/>
                </a:stretch>
              </p:blipFill>
              <p:spPr>
                <a:xfrm>
                  <a:off x="3719877" y="5959965"/>
                  <a:ext cx="38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29" name="Freihand 428">
                  <a:extLst>
                    <a:ext uri="{FF2B5EF4-FFF2-40B4-BE49-F238E27FC236}">
                      <a16:creationId xmlns:a16="http://schemas.microsoft.com/office/drawing/2014/main" id="{8E48EEE1-EFAE-4A28-8424-F8B65B1D9206}"/>
                    </a:ext>
                  </a:extLst>
                </p14:cNvPr>
                <p14:cNvContentPartPr/>
                <p14:nvPr/>
              </p14:nvContentPartPr>
              <p14:xfrm>
                <a:off x="3369597" y="6236445"/>
                <a:ext cx="228240" cy="160200"/>
              </p14:xfrm>
            </p:contentPart>
          </mc:Choice>
          <mc:Fallback>
            <p:pic>
              <p:nvPicPr>
                <p:cNvPr id="429" name="Freihand 428">
                  <a:extLst>
                    <a:ext uri="{FF2B5EF4-FFF2-40B4-BE49-F238E27FC236}">
                      <a16:creationId xmlns:a16="http://schemas.microsoft.com/office/drawing/2014/main" id="{8E48EEE1-EFAE-4A28-8424-F8B65B1D9206}"/>
                    </a:ext>
                  </a:extLst>
                </p:cNvPr>
                <p:cNvPicPr/>
                <p:nvPr/>
              </p:nvPicPr>
              <p:blipFill>
                <a:blip r:embed="rId159"/>
                <a:stretch>
                  <a:fillRect/>
                </a:stretch>
              </p:blipFill>
              <p:spPr>
                <a:xfrm>
                  <a:off x="3365277" y="6232125"/>
                  <a:ext cx="236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30" name="Freihand 429">
                  <a:extLst>
                    <a:ext uri="{FF2B5EF4-FFF2-40B4-BE49-F238E27FC236}">
                      <a16:creationId xmlns:a16="http://schemas.microsoft.com/office/drawing/2014/main" id="{843C3C7B-F0E4-4819-AE15-064FAE4FE570}"/>
                    </a:ext>
                  </a:extLst>
                </p14:cNvPr>
                <p14:cNvContentPartPr/>
                <p14:nvPr/>
              </p14:nvContentPartPr>
              <p14:xfrm>
                <a:off x="3661197" y="6222765"/>
                <a:ext cx="72000" cy="164520"/>
              </p14:xfrm>
            </p:contentPart>
          </mc:Choice>
          <mc:Fallback>
            <p:pic>
              <p:nvPicPr>
                <p:cNvPr id="430" name="Freihand 429">
                  <a:extLst>
                    <a:ext uri="{FF2B5EF4-FFF2-40B4-BE49-F238E27FC236}">
                      <a16:creationId xmlns:a16="http://schemas.microsoft.com/office/drawing/2014/main" id="{843C3C7B-F0E4-4819-AE15-064FAE4FE570}"/>
                    </a:ext>
                  </a:extLst>
                </p:cNvPr>
                <p:cNvPicPr/>
                <p:nvPr/>
              </p:nvPicPr>
              <p:blipFill>
                <a:blip r:embed="rId161"/>
                <a:stretch>
                  <a:fillRect/>
                </a:stretch>
              </p:blipFill>
              <p:spPr>
                <a:xfrm>
                  <a:off x="3656877" y="6218445"/>
                  <a:ext cx="806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31" name="Freihand 430">
                  <a:extLst>
                    <a:ext uri="{FF2B5EF4-FFF2-40B4-BE49-F238E27FC236}">
                      <a16:creationId xmlns:a16="http://schemas.microsoft.com/office/drawing/2014/main" id="{198CA94A-B9B7-4E78-9F28-38345841D39F}"/>
                    </a:ext>
                  </a:extLst>
                </p14:cNvPr>
                <p14:cNvContentPartPr/>
                <p14:nvPr/>
              </p14:nvContentPartPr>
              <p14:xfrm>
                <a:off x="3752997" y="6187845"/>
                <a:ext cx="19800" cy="62640"/>
              </p14:xfrm>
            </p:contentPart>
          </mc:Choice>
          <mc:Fallback>
            <p:pic>
              <p:nvPicPr>
                <p:cNvPr id="431" name="Freihand 430">
                  <a:extLst>
                    <a:ext uri="{FF2B5EF4-FFF2-40B4-BE49-F238E27FC236}">
                      <a16:creationId xmlns:a16="http://schemas.microsoft.com/office/drawing/2014/main" id="{198CA94A-B9B7-4E78-9F28-38345841D39F}"/>
                    </a:ext>
                  </a:extLst>
                </p:cNvPr>
                <p:cNvPicPr/>
                <p:nvPr/>
              </p:nvPicPr>
              <p:blipFill>
                <a:blip r:embed="rId163"/>
                <a:stretch>
                  <a:fillRect/>
                </a:stretch>
              </p:blipFill>
              <p:spPr>
                <a:xfrm>
                  <a:off x="3748677" y="6183525"/>
                  <a:ext cx="28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32" name="Freihand 431">
                  <a:extLst>
                    <a:ext uri="{FF2B5EF4-FFF2-40B4-BE49-F238E27FC236}">
                      <a16:creationId xmlns:a16="http://schemas.microsoft.com/office/drawing/2014/main" id="{7751C188-BBFC-42F1-B996-F872649FB2B4}"/>
                    </a:ext>
                  </a:extLst>
                </p14:cNvPr>
                <p14:cNvContentPartPr/>
                <p14:nvPr/>
              </p14:nvContentPartPr>
              <p14:xfrm>
                <a:off x="3763437" y="6155805"/>
                <a:ext cx="107280" cy="74160"/>
              </p14:xfrm>
            </p:contentPart>
          </mc:Choice>
          <mc:Fallback>
            <p:pic>
              <p:nvPicPr>
                <p:cNvPr id="432" name="Freihand 431">
                  <a:extLst>
                    <a:ext uri="{FF2B5EF4-FFF2-40B4-BE49-F238E27FC236}">
                      <a16:creationId xmlns:a16="http://schemas.microsoft.com/office/drawing/2014/main" id="{7751C188-BBFC-42F1-B996-F872649FB2B4}"/>
                    </a:ext>
                  </a:extLst>
                </p:cNvPr>
                <p:cNvPicPr/>
                <p:nvPr/>
              </p:nvPicPr>
              <p:blipFill>
                <a:blip r:embed="rId165"/>
                <a:stretch>
                  <a:fillRect/>
                </a:stretch>
              </p:blipFill>
              <p:spPr>
                <a:xfrm>
                  <a:off x="3759117" y="6151485"/>
                  <a:ext cx="115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33" name="Freihand 432">
                  <a:extLst>
                    <a:ext uri="{FF2B5EF4-FFF2-40B4-BE49-F238E27FC236}">
                      <a16:creationId xmlns:a16="http://schemas.microsoft.com/office/drawing/2014/main" id="{D361246E-2BFA-470F-9269-420D8AEC5B6D}"/>
                    </a:ext>
                  </a:extLst>
                </p14:cNvPr>
                <p14:cNvContentPartPr/>
                <p14:nvPr/>
              </p14:nvContentPartPr>
              <p14:xfrm>
                <a:off x="3855597" y="6057885"/>
                <a:ext cx="180720" cy="161280"/>
              </p14:xfrm>
            </p:contentPart>
          </mc:Choice>
          <mc:Fallback>
            <p:pic>
              <p:nvPicPr>
                <p:cNvPr id="433" name="Freihand 432">
                  <a:extLst>
                    <a:ext uri="{FF2B5EF4-FFF2-40B4-BE49-F238E27FC236}">
                      <a16:creationId xmlns:a16="http://schemas.microsoft.com/office/drawing/2014/main" id="{D361246E-2BFA-470F-9269-420D8AEC5B6D}"/>
                    </a:ext>
                  </a:extLst>
                </p:cNvPr>
                <p:cNvPicPr/>
                <p:nvPr/>
              </p:nvPicPr>
              <p:blipFill>
                <a:blip r:embed="rId167"/>
                <a:stretch>
                  <a:fillRect/>
                </a:stretch>
              </p:blipFill>
              <p:spPr>
                <a:xfrm>
                  <a:off x="3851277" y="6053565"/>
                  <a:ext cx="189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34" name="Freihand 433">
                  <a:extLst>
                    <a:ext uri="{FF2B5EF4-FFF2-40B4-BE49-F238E27FC236}">
                      <a16:creationId xmlns:a16="http://schemas.microsoft.com/office/drawing/2014/main" id="{CF8604A5-AAB9-4E57-A820-75520F129BFC}"/>
                    </a:ext>
                  </a:extLst>
                </p14:cNvPr>
                <p14:cNvContentPartPr/>
                <p14:nvPr/>
              </p14:nvContentPartPr>
              <p14:xfrm>
                <a:off x="4046397" y="6033765"/>
                <a:ext cx="141120" cy="64800"/>
              </p14:xfrm>
            </p:contentPart>
          </mc:Choice>
          <mc:Fallback>
            <p:pic>
              <p:nvPicPr>
                <p:cNvPr id="434" name="Freihand 433">
                  <a:extLst>
                    <a:ext uri="{FF2B5EF4-FFF2-40B4-BE49-F238E27FC236}">
                      <a16:creationId xmlns:a16="http://schemas.microsoft.com/office/drawing/2014/main" id="{CF8604A5-AAB9-4E57-A820-75520F129BFC}"/>
                    </a:ext>
                  </a:extLst>
                </p:cNvPr>
                <p:cNvPicPr/>
                <p:nvPr/>
              </p:nvPicPr>
              <p:blipFill>
                <a:blip r:embed="rId169"/>
                <a:stretch>
                  <a:fillRect/>
                </a:stretch>
              </p:blipFill>
              <p:spPr>
                <a:xfrm>
                  <a:off x="4042077" y="6029445"/>
                  <a:ext cx="149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35" name="Freihand 434">
                  <a:extLst>
                    <a:ext uri="{FF2B5EF4-FFF2-40B4-BE49-F238E27FC236}">
                      <a16:creationId xmlns:a16="http://schemas.microsoft.com/office/drawing/2014/main" id="{B97DEC14-4B36-40CA-99E0-4C82E368B5F0}"/>
                    </a:ext>
                  </a:extLst>
                </p14:cNvPr>
                <p14:cNvContentPartPr/>
                <p14:nvPr/>
              </p14:nvContentPartPr>
              <p14:xfrm>
                <a:off x="4187877" y="6017205"/>
                <a:ext cx="23760" cy="36360"/>
              </p14:xfrm>
            </p:contentPart>
          </mc:Choice>
          <mc:Fallback>
            <p:pic>
              <p:nvPicPr>
                <p:cNvPr id="435" name="Freihand 434">
                  <a:extLst>
                    <a:ext uri="{FF2B5EF4-FFF2-40B4-BE49-F238E27FC236}">
                      <a16:creationId xmlns:a16="http://schemas.microsoft.com/office/drawing/2014/main" id="{B97DEC14-4B36-40CA-99E0-4C82E368B5F0}"/>
                    </a:ext>
                  </a:extLst>
                </p:cNvPr>
                <p:cNvPicPr/>
                <p:nvPr/>
              </p:nvPicPr>
              <p:blipFill>
                <a:blip r:embed="rId171"/>
                <a:stretch>
                  <a:fillRect/>
                </a:stretch>
              </p:blipFill>
              <p:spPr>
                <a:xfrm>
                  <a:off x="4183557" y="6012885"/>
                  <a:ext cx="32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36" name="Freihand 435">
                  <a:extLst>
                    <a:ext uri="{FF2B5EF4-FFF2-40B4-BE49-F238E27FC236}">
                      <a16:creationId xmlns:a16="http://schemas.microsoft.com/office/drawing/2014/main" id="{55E58F0A-DAE7-46B2-9F6E-94DD12B11BA2}"/>
                    </a:ext>
                  </a:extLst>
                </p14:cNvPr>
                <p14:cNvContentPartPr/>
                <p14:nvPr/>
              </p14:nvContentPartPr>
              <p14:xfrm>
                <a:off x="4231797" y="5978325"/>
                <a:ext cx="72360" cy="58320"/>
              </p14:xfrm>
            </p:contentPart>
          </mc:Choice>
          <mc:Fallback>
            <p:pic>
              <p:nvPicPr>
                <p:cNvPr id="436" name="Freihand 435">
                  <a:extLst>
                    <a:ext uri="{FF2B5EF4-FFF2-40B4-BE49-F238E27FC236}">
                      <a16:creationId xmlns:a16="http://schemas.microsoft.com/office/drawing/2014/main" id="{55E58F0A-DAE7-46B2-9F6E-94DD12B11BA2}"/>
                    </a:ext>
                  </a:extLst>
                </p:cNvPr>
                <p:cNvPicPr/>
                <p:nvPr/>
              </p:nvPicPr>
              <p:blipFill>
                <a:blip r:embed="rId173"/>
                <a:stretch>
                  <a:fillRect/>
                </a:stretch>
              </p:blipFill>
              <p:spPr>
                <a:xfrm>
                  <a:off x="4227477" y="5974005"/>
                  <a:ext cx="81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37" name="Freihand 436">
                  <a:extLst>
                    <a:ext uri="{FF2B5EF4-FFF2-40B4-BE49-F238E27FC236}">
                      <a16:creationId xmlns:a16="http://schemas.microsoft.com/office/drawing/2014/main" id="{731A40C6-4134-455B-A397-D8B7AAD50D8A}"/>
                    </a:ext>
                  </a:extLst>
                </p14:cNvPr>
                <p14:cNvContentPartPr/>
                <p14:nvPr/>
              </p14:nvContentPartPr>
              <p14:xfrm>
                <a:off x="3670557" y="6601125"/>
                <a:ext cx="360" cy="360"/>
              </p14:xfrm>
            </p:contentPart>
          </mc:Choice>
          <mc:Fallback>
            <p:pic>
              <p:nvPicPr>
                <p:cNvPr id="437" name="Freihand 436">
                  <a:extLst>
                    <a:ext uri="{FF2B5EF4-FFF2-40B4-BE49-F238E27FC236}">
                      <a16:creationId xmlns:a16="http://schemas.microsoft.com/office/drawing/2014/main" id="{731A40C6-4134-455B-A397-D8B7AAD50D8A}"/>
                    </a:ext>
                  </a:extLst>
                </p:cNvPr>
                <p:cNvPicPr/>
                <p:nvPr/>
              </p:nvPicPr>
              <p:blipFill>
                <a:blip r:embed="rId175"/>
                <a:stretch>
                  <a:fillRect/>
                </a:stretch>
              </p:blipFill>
              <p:spPr>
                <a:xfrm>
                  <a:off x="3666237" y="65968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38" name="Freihand 437">
                  <a:extLst>
                    <a:ext uri="{FF2B5EF4-FFF2-40B4-BE49-F238E27FC236}">
                      <a16:creationId xmlns:a16="http://schemas.microsoft.com/office/drawing/2014/main" id="{7F356780-0CA9-4669-A17B-75212C1DD0A8}"/>
                    </a:ext>
                  </a:extLst>
                </p14:cNvPr>
                <p14:cNvContentPartPr/>
                <p14:nvPr/>
              </p14:nvContentPartPr>
              <p14:xfrm>
                <a:off x="4294077" y="5937285"/>
                <a:ext cx="87480" cy="105120"/>
              </p14:xfrm>
            </p:contentPart>
          </mc:Choice>
          <mc:Fallback>
            <p:pic>
              <p:nvPicPr>
                <p:cNvPr id="438" name="Freihand 437">
                  <a:extLst>
                    <a:ext uri="{FF2B5EF4-FFF2-40B4-BE49-F238E27FC236}">
                      <a16:creationId xmlns:a16="http://schemas.microsoft.com/office/drawing/2014/main" id="{7F356780-0CA9-4669-A17B-75212C1DD0A8}"/>
                    </a:ext>
                  </a:extLst>
                </p:cNvPr>
                <p:cNvPicPr/>
                <p:nvPr/>
              </p:nvPicPr>
              <p:blipFill>
                <a:blip r:embed="rId177"/>
                <a:stretch>
                  <a:fillRect/>
                </a:stretch>
              </p:blipFill>
              <p:spPr>
                <a:xfrm>
                  <a:off x="4289757" y="5932965"/>
                  <a:ext cx="96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39" name="Freihand 438">
                  <a:extLst>
                    <a:ext uri="{FF2B5EF4-FFF2-40B4-BE49-F238E27FC236}">
                      <a16:creationId xmlns:a16="http://schemas.microsoft.com/office/drawing/2014/main" id="{0F2EAA2B-44EF-435B-9BD9-7ACB73DBEBDA}"/>
                    </a:ext>
                  </a:extLst>
                </p14:cNvPr>
                <p14:cNvContentPartPr/>
                <p14:nvPr/>
              </p14:nvContentPartPr>
              <p14:xfrm>
                <a:off x="3632397" y="6518685"/>
                <a:ext cx="121680" cy="107280"/>
              </p14:xfrm>
            </p:contentPart>
          </mc:Choice>
          <mc:Fallback>
            <p:pic>
              <p:nvPicPr>
                <p:cNvPr id="439" name="Freihand 438">
                  <a:extLst>
                    <a:ext uri="{FF2B5EF4-FFF2-40B4-BE49-F238E27FC236}">
                      <a16:creationId xmlns:a16="http://schemas.microsoft.com/office/drawing/2014/main" id="{0F2EAA2B-44EF-435B-9BD9-7ACB73DBEBDA}"/>
                    </a:ext>
                  </a:extLst>
                </p:cNvPr>
                <p:cNvPicPr/>
                <p:nvPr/>
              </p:nvPicPr>
              <p:blipFill>
                <a:blip r:embed="rId179"/>
                <a:stretch>
                  <a:fillRect/>
                </a:stretch>
              </p:blipFill>
              <p:spPr>
                <a:xfrm>
                  <a:off x="3628077" y="6514365"/>
                  <a:ext cx="130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40" name="Freihand 439">
                  <a:extLst>
                    <a:ext uri="{FF2B5EF4-FFF2-40B4-BE49-F238E27FC236}">
                      <a16:creationId xmlns:a16="http://schemas.microsoft.com/office/drawing/2014/main" id="{EAE51F93-7463-4E4C-9D47-C28C008B4F4B}"/>
                    </a:ext>
                  </a:extLst>
                </p14:cNvPr>
                <p14:cNvContentPartPr/>
                <p14:nvPr/>
              </p14:nvContentPartPr>
              <p14:xfrm>
                <a:off x="3772797" y="6443445"/>
                <a:ext cx="106920" cy="126720"/>
              </p14:xfrm>
            </p:contentPart>
          </mc:Choice>
          <mc:Fallback>
            <p:pic>
              <p:nvPicPr>
                <p:cNvPr id="440" name="Freihand 439">
                  <a:extLst>
                    <a:ext uri="{FF2B5EF4-FFF2-40B4-BE49-F238E27FC236}">
                      <a16:creationId xmlns:a16="http://schemas.microsoft.com/office/drawing/2014/main" id="{EAE51F93-7463-4E4C-9D47-C28C008B4F4B}"/>
                    </a:ext>
                  </a:extLst>
                </p:cNvPr>
                <p:cNvPicPr/>
                <p:nvPr/>
              </p:nvPicPr>
              <p:blipFill>
                <a:blip r:embed="rId181"/>
                <a:stretch>
                  <a:fillRect/>
                </a:stretch>
              </p:blipFill>
              <p:spPr>
                <a:xfrm>
                  <a:off x="3768477" y="6439125"/>
                  <a:ext cx="115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41" name="Freihand 440">
                  <a:extLst>
                    <a:ext uri="{FF2B5EF4-FFF2-40B4-BE49-F238E27FC236}">
                      <a16:creationId xmlns:a16="http://schemas.microsoft.com/office/drawing/2014/main" id="{9328B89A-2F57-4610-AEC3-1F227DAC4B5B}"/>
                    </a:ext>
                  </a:extLst>
                </p14:cNvPr>
                <p14:cNvContentPartPr/>
                <p14:nvPr/>
              </p14:nvContentPartPr>
              <p14:xfrm>
                <a:off x="3890157" y="6428685"/>
                <a:ext cx="63360" cy="74520"/>
              </p14:xfrm>
            </p:contentPart>
          </mc:Choice>
          <mc:Fallback>
            <p:pic>
              <p:nvPicPr>
                <p:cNvPr id="441" name="Freihand 440">
                  <a:extLst>
                    <a:ext uri="{FF2B5EF4-FFF2-40B4-BE49-F238E27FC236}">
                      <a16:creationId xmlns:a16="http://schemas.microsoft.com/office/drawing/2014/main" id="{9328B89A-2F57-4610-AEC3-1F227DAC4B5B}"/>
                    </a:ext>
                  </a:extLst>
                </p:cNvPr>
                <p:cNvPicPr/>
                <p:nvPr/>
              </p:nvPicPr>
              <p:blipFill>
                <a:blip r:embed="rId183"/>
                <a:stretch>
                  <a:fillRect/>
                </a:stretch>
              </p:blipFill>
              <p:spPr>
                <a:xfrm>
                  <a:off x="3885837" y="6424365"/>
                  <a:ext cx="72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42" name="Freihand 441">
                  <a:extLst>
                    <a:ext uri="{FF2B5EF4-FFF2-40B4-BE49-F238E27FC236}">
                      <a16:creationId xmlns:a16="http://schemas.microsoft.com/office/drawing/2014/main" id="{C7E0154E-9385-4692-9627-D58D5C67744E}"/>
                    </a:ext>
                  </a:extLst>
                </p14:cNvPr>
                <p14:cNvContentPartPr/>
                <p14:nvPr/>
              </p14:nvContentPartPr>
              <p14:xfrm>
                <a:off x="3988077" y="6444525"/>
                <a:ext cx="29520" cy="30600"/>
              </p14:xfrm>
            </p:contentPart>
          </mc:Choice>
          <mc:Fallback>
            <p:pic>
              <p:nvPicPr>
                <p:cNvPr id="442" name="Freihand 441">
                  <a:extLst>
                    <a:ext uri="{FF2B5EF4-FFF2-40B4-BE49-F238E27FC236}">
                      <a16:creationId xmlns:a16="http://schemas.microsoft.com/office/drawing/2014/main" id="{C7E0154E-9385-4692-9627-D58D5C67744E}"/>
                    </a:ext>
                  </a:extLst>
                </p:cNvPr>
                <p:cNvPicPr/>
                <p:nvPr/>
              </p:nvPicPr>
              <p:blipFill>
                <a:blip r:embed="rId185"/>
                <a:stretch>
                  <a:fillRect/>
                </a:stretch>
              </p:blipFill>
              <p:spPr>
                <a:xfrm>
                  <a:off x="3983757" y="6440205"/>
                  <a:ext cx="38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43" name="Freihand 442">
                  <a:extLst>
                    <a:ext uri="{FF2B5EF4-FFF2-40B4-BE49-F238E27FC236}">
                      <a16:creationId xmlns:a16="http://schemas.microsoft.com/office/drawing/2014/main" id="{6643A6B4-1840-4F5D-B372-0C334447CA13}"/>
                    </a:ext>
                  </a:extLst>
                </p14:cNvPr>
                <p14:cNvContentPartPr/>
                <p14:nvPr/>
              </p14:nvContentPartPr>
              <p14:xfrm>
                <a:off x="4031997" y="6310245"/>
                <a:ext cx="84600" cy="146880"/>
              </p14:xfrm>
            </p:contentPart>
          </mc:Choice>
          <mc:Fallback>
            <p:pic>
              <p:nvPicPr>
                <p:cNvPr id="443" name="Freihand 442">
                  <a:extLst>
                    <a:ext uri="{FF2B5EF4-FFF2-40B4-BE49-F238E27FC236}">
                      <a16:creationId xmlns:a16="http://schemas.microsoft.com/office/drawing/2014/main" id="{6643A6B4-1840-4F5D-B372-0C334447CA13}"/>
                    </a:ext>
                  </a:extLst>
                </p:cNvPr>
                <p:cNvPicPr/>
                <p:nvPr/>
              </p:nvPicPr>
              <p:blipFill>
                <a:blip r:embed="rId187"/>
                <a:stretch>
                  <a:fillRect/>
                </a:stretch>
              </p:blipFill>
              <p:spPr>
                <a:xfrm>
                  <a:off x="4027677" y="6305925"/>
                  <a:ext cx="93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44" name="Freihand 443">
                  <a:extLst>
                    <a:ext uri="{FF2B5EF4-FFF2-40B4-BE49-F238E27FC236}">
                      <a16:creationId xmlns:a16="http://schemas.microsoft.com/office/drawing/2014/main" id="{C05BD76C-1E8D-4FE6-A6D4-50981A7CAF5D}"/>
                    </a:ext>
                  </a:extLst>
                </p14:cNvPr>
                <p14:cNvContentPartPr/>
                <p14:nvPr/>
              </p14:nvContentPartPr>
              <p14:xfrm>
                <a:off x="4128837" y="6253365"/>
                <a:ext cx="69120" cy="236160"/>
              </p14:xfrm>
            </p:contentPart>
          </mc:Choice>
          <mc:Fallback>
            <p:pic>
              <p:nvPicPr>
                <p:cNvPr id="444" name="Freihand 443">
                  <a:extLst>
                    <a:ext uri="{FF2B5EF4-FFF2-40B4-BE49-F238E27FC236}">
                      <a16:creationId xmlns:a16="http://schemas.microsoft.com/office/drawing/2014/main" id="{C05BD76C-1E8D-4FE6-A6D4-50981A7CAF5D}"/>
                    </a:ext>
                  </a:extLst>
                </p:cNvPr>
                <p:cNvPicPr/>
                <p:nvPr/>
              </p:nvPicPr>
              <p:blipFill>
                <a:blip r:embed="rId189"/>
                <a:stretch>
                  <a:fillRect/>
                </a:stretch>
              </p:blipFill>
              <p:spPr>
                <a:xfrm>
                  <a:off x="4124517" y="6249045"/>
                  <a:ext cx="77760" cy="244800"/>
                </a:xfrm>
                <a:prstGeom prst="rect">
                  <a:avLst/>
                </a:prstGeom>
              </p:spPr>
            </p:pic>
          </mc:Fallback>
        </mc:AlternateContent>
      </p:grpSp>
      <p:grpSp>
        <p:nvGrpSpPr>
          <p:cNvPr id="470" name="Gruppieren 469">
            <a:extLst>
              <a:ext uri="{FF2B5EF4-FFF2-40B4-BE49-F238E27FC236}">
                <a16:creationId xmlns:a16="http://schemas.microsoft.com/office/drawing/2014/main" id="{6535AD12-6223-4CD4-829D-E42B20770443}"/>
              </a:ext>
            </a:extLst>
          </p:cNvPr>
          <p:cNvGrpSpPr/>
          <p:nvPr/>
        </p:nvGrpSpPr>
        <p:grpSpPr>
          <a:xfrm>
            <a:off x="4839837" y="5464965"/>
            <a:ext cx="1519920" cy="320400"/>
            <a:chOff x="4839837" y="5464965"/>
            <a:chExt cx="1519920" cy="320400"/>
          </a:xfrm>
        </p:grpSpPr>
        <mc:AlternateContent xmlns:mc="http://schemas.openxmlformats.org/markup-compatibility/2006">
          <mc:Choice xmlns:p14="http://schemas.microsoft.com/office/powerpoint/2010/main" Requires="p14">
            <p:contentPart p14:bwMode="auto" r:id="rId190">
              <p14:nvContentPartPr>
                <p14:cNvPr id="446" name="Freihand 445">
                  <a:extLst>
                    <a:ext uri="{FF2B5EF4-FFF2-40B4-BE49-F238E27FC236}">
                      <a16:creationId xmlns:a16="http://schemas.microsoft.com/office/drawing/2014/main" id="{CDD4F964-E80B-4AC3-8869-7625647830E8}"/>
                    </a:ext>
                  </a:extLst>
                </p14:cNvPr>
                <p14:cNvContentPartPr/>
                <p14:nvPr/>
              </p14:nvContentPartPr>
              <p14:xfrm>
                <a:off x="4839837" y="5528685"/>
                <a:ext cx="200160" cy="144360"/>
              </p14:xfrm>
            </p:contentPart>
          </mc:Choice>
          <mc:Fallback>
            <p:pic>
              <p:nvPicPr>
                <p:cNvPr id="446" name="Freihand 445">
                  <a:extLst>
                    <a:ext uri="{FF2B5EF4-FFF2-40B4-BE49-F238E27FC236}">
                      <a16:creationId xmlns:a16="http://schemas.microsoft.com/office/drawing/2014/main" id="{CDD4F964-E80B-4AC3-8869-7625647830E8}"/>
                    </a:ext>
                  </a:extLst>
                </p:cNvPr>
                <p:cNvPicPr/>
                <p:nvPr/>
              </p:nvPicPr>
              <p:blipFill>
                <a:blip r:embed="rId191"/>
                <a:stretch>
                  <a:fillRect/>
                </a:stretch>
              </p:blipFill>
              <p:spPr>
                <a:xfrm>
                  <a:off x="4835517" y="5524365"/>
                  <a:ext cx="208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47" name="Freihand 446">
                  <a:extLst>
                    <a:ext uri="{FF2B5EF4-FFF2-40B4-BE49-F238E27FC236}">
                      <a16:creationId xmlns:a16="http://schemas.microsoft.com/office/drawing/2014/main" id="{7A460E75-B55A-4C61-B97C-CE172F11A61D}"/>
                    </a:ext>
                  </a:extLst>
                </p14:cNvPr>
                <p14:cNvContentPartPr/>
                <p14:nvPr/>
              </p14:nvContentPartPr>
              <p14:xfrm>
                <a:off x="5085357" y="5464965"/>
                <a:ext cx="103320" cy="198360"/>
              </p14:xfrm>
            </p:contentPart>
          </mc:Choice>
          <mc:Fallback>
            <p:pic>
              <p:nvPicPr>
                <p:cNvPr id="447" name="Freihand 446">
                  <a:extLst>
                    <a:ext uri="{FF2B5EF4-FFF2-40B4-BE49-F238E27FC236}">
                      <a16:creationId xmlns:a16="http://schemas.microsoft.com/office/drawing/2014/main" id="{7A460E75-B55A-4C61-B97C-CE172F11A61D}"/>
                    </a:ext>
                  </a:extLst>
                </p:cNvPr>
                <p:cNvPicPr/>
                <p:nvPr/>
              </p:nvPicPr>
              <p:blipFill>
                <a:blip r:embed="rId193"/>
                <a:stretch>
                  <a:fillRect/>
                </a:stretch>
              </p:blipFill>
              <p:spPr>
                <a:xfrm>
                  <a:off x="5081037" y="5460645"/>
                  <a:ext cx="111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48" name="Freihand 447">
                  <a:extLst>
                    <a:ext uri="{FF2B5EF4-FFF2-40B4-BE49-F238E27FC236}">
                      <a16:creationId xmlns:a16="http://schemas.microsoft.com/office/drawing/2014/main" id="{7D6F1329-4EE8-4F30-BEDE-79FC81F8F2BB}"/>
                    </a:ext>
                  </a:extLst>
                </p14:cNvPr>
                <p14:cNvContentPartPr/>
                <p14:nvPr/>
              </p14:nvContentPartPr>
              <p14:xfrm>
                <a:off x="5210997" y="5489085"/>
                <a:ext cx="219600" cy="161640"/>
              </p14:xfrm>
            </p:contentPart>
          </mc:Choice>
          <mc:Fallback>
            <p:pic>
              <p:nvPicPr>
                <p:cNvPr id="448" name="Freihand 447">
                  <a:extLst>
                    <a:ext uri="{FF2B5EF4-FFF2-40B4-BE49-F238E27FC236}">
                      <a16:creationId xmlns:a16="http://schemas.microsoft.com/office/drawing/2014/main" id="{7D6F1329-4EE8-4F30-BEDE-79FC81F8F2BB}"/>
                    </a:ext>
                  </a:extLst>
                </p:cNvPr>
                <p:cNvPicPr/>
                <p:nvPr/>
              </p:nvPicPr>
              <p:blipFill>
                <a:blip r:embed="rId195"/>
                <a:stretch>
                  <a:fillRect/>
                </a:stretch>
              </p:blipFill>
              <p:spPr>
                <a:xfrm>
                  <a:off x="5206677" y="5484765"/>
                  <a:ext cx="228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49" name="Freihand 448">
                  <a:extLst>
                    <a:ext uri="{FF2B5EF4-FFF2-40B4-BE49-F238E27FC236}">
                      <a16:creationId xmlns:a16="http://schemas.microsoft.com/office/drawing/2014/main" id="{2EC73164-3F76-4BED-A7C8-BA54A340BF4A}"/>
                    </a:ext>
                  </a:extLst>
                </p14:cNvPr>
                <p14:cNvContentPartPr/>
                <p14:nvPr/>
              </p14:nvContentPartPr>
              <p14:xfrm>
                <a:off x="5515197" y="5509965"/>
                <a:ext cx="156960" cy="152280"/>
              </p14:xfrm>
            </p:contentPart>
          </mc:Choice>
          <mc:Fallback>
            <p:pic>
              <p:nvPicPr>
                <p:cNvPr id="449" name="Freihand 448">
                  <a:extLst>
                    <a:ext uri="{FF2B5EF4-FFF2-40B4-BE49-F238E27FC236}">
                      <a16:creationId xmlns:a16="http://schemas.microsoft.com/office/drawing/2014/main" id="{2EC73164-3F76-4BED-A7C8-BA54A340BF4A}"/>
                    </a:ext>
                  </a:extLst>
                </p:cNvPr>
                <p:cNvPicPr/>
                <p:nvPr/>
              </p:nvPicPr>
              <p:blipFill>
                <a:blip r:embed="rId197"/>
                <a:stretch>
                  <a:fillRect/>
                </a:stretch>
              </p:blipFill>
              <p:spPr>
                <a:xfrm>
                  <a:off x="5510877" y="5505645"/>
                  <a:ext cx="165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50" name="Freihand 449">
                  <a:extLst>
                    <a:ext uri="{FF2B5EF4-FFF2-40B4-BE49-F238E27FC236}">
                      <a16:creationId xmlns:a16="http://schemas.microsoft.com/office/drawing/2014/main" id="{4D90FE78-951E-40CE-896D-BB8C9707FB59}"/>
                    </a:ext>
                  </a:extLst>
                </p14:cNvPr>
                <p14:cNvContentPartPr/>
                <p14:nvPr/>
              </p14:nvContentPartPr>
              <p14:xfrm>
                <a:off x="5668557" y="5571165"/>
                <a:ext cx="102240" cy="90000"/>
              </p14:xfrm>
            </p:contentPart>
          </mc:Choice>
          <mc:Fallback>
            <p:pic>
              <p:nvPicPr>
                <p:cNvPr id="450" name="Freihand 449">
                  <a:extLst>
                    <a:ext uri="{FF2B5EF4-FFF2-40B4-BE49-F238E27FC236}">
                      <a16:creationId xmlns:a16="http://schemas.microsoft.com/office/drawing/2014/main" id="{4D90FE78-951E-40CE-896D-BB8C9707FB59}"/>
                    </a:ext>
                  </a:extLst>
                </p:cNvPr>
                <p:cNvPicPr/>
                <p:nvPr/>
              </p:nvPicPr>
              <p:blipFill>
                <a:blip r:embed="rId199"/>
                <a:stretch>
                  <a:fillRect/>
                </a:stretch>
              </p:blipFill>
              <p:spPr>
                <a:xfrm>
                  <a:off x="5664237" y="5566845"/>
                  <a:ext cx="110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51" name="Freihand 450">
                  <a:extLst>
                    <a:ext uri="{FF2B5EF4-FFF2-40B4-BE49-F238E27FC236}">
                      <a16:creationId xmlns:a16="http://schemas.microsoft.com/office/drawing/2014/main" id="{C6425B39-5412-468D-B560-795FCFEA85BC}"/>
                    </a:ext>
                  </a:extLst>
                </p14:cNvPr>
                <p14:cNvContentPartPr/>
                <p14:nvPr/>
              </p14:nvContentPartPr>
              <p14:xfrm>
                <a:off x="5757837" y="5545605"/>
                <a:ext cx="89640" cy="239760"/>
              </p14:xfrm>
            </p:contentPart>
          </mc:Choice>
          <mc:Fallback>
            <p:pic>
              <p:nvPicPr>
                <p:cNvPr id="451" name="Freihand 450">
                  <a:extLst>
                    <a:ext uri="{FF2B5EF4-FFF2-40B4-BE49-F238E27FC236}">
                      <a16:creationId xmlns:a16="http://schemas.microsoft.com/office/drawing/2014/main" id="{C6425B39-5412-468D-B560-795FCFEA85BC}"/>
                    </a:ext>
                  </a:extLst>
                </p:cNvPr>
                <p:cNvPicPr/>
                <p:nvPr/>
              </p:nvPicPr>
              <p:blipFill>
                <a:blip r:embed="rId201"/>
                <a:stretch>
                  <a:fillRect/>
                </a:stretch>
              </p:blipFill>
              <p:spPr>
                <a:xfrm>
                  <a:off x="5753517" y="5541285"/>
                  <a:ext cx="982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52" name="Freihand 451">
                  <a:extLst>
                    <a:ext uri="{FF2B5EF4-FFF2-40B4-BE49-F238E27FC236}">
                      <a16:creationId xmlns:a16="http://schemas.microsoft.com/office/drawing/2014/main" id="{E939886C-3B32-4C19-B598-23ACFBCA39E0}"/>
                    </a:ext>
                  </a:extLst>
                </p14:cNvPr>
                <p14:cNvContentPartPr/>
                <p14:nvPr/>
              </p14:nvContentPartPr>
              <p14:xfrm>
                <a:off x="5833077" y="5557125"/>
                <a:ext cx="111960" cy="164160"/>
              </p14:xfrm>
            </p:contentPart>
          </mc:Choice>
          <mc:Fallback>
            <p:pic>
              <p:nvPicPr>
                <p:cNvPr id="452" name="Freihand 451">
                  <a:extLst>
                    <a:ext uri="{FF2B5EF4-FFF2-40B4-BE49-F238E27FC236}">
                      <a16:creationId xmlns:a16="http://schemas.microsoft.com/office/drawing/2014/main" id="{E939886C-3B32-4C19-B598-23ACFBCA39E0}"/>
                    </a:ext>
                  </a:extLst>
                </p:cNvPr>
                <p:cNvPicPr/>
                <p:nvPr/>
              </p:nvPicPr>
              <p:blipFill>
                <a:blip r:embed="rId203"/>
                <a:stretch>
                  <a:fillRect/>
                </a:stretch>
              </p:blipFill>
              <p:spPr>
                <a:xfrm>
                  <a:off x="5828757" y="5552805"/>
                  <a:ext cx="120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53" name="Freihand 452">
                  <a:extLst>
                    <a:ext uri="{FF2B5EF4-FFF2-40B4-BE49-F238E27FC236}">
                      <a16:creationId xmlns:a16="http://schemas.microsoft.com/office/drawing/2014/main" id="{2386FB91-B76E-42B1-A2BA-D4E338BE6E70}"/>
                    </a:ext>
                  </a:extLst>
                </p14:cNvPr>
                <p14:cNvContentPartPr/>
                <p14:nvPr/>
              </p14:nvContentPartPr>
              <p14:xfrm>
                <a:off x="5975277" y="5531205"/>
                <a:ext cx="258120" cy="114480"/>
              </p14:xfrm>
            </p:contentPart>
          </mc:Choice>
          <mc:Fallback>
            <p:pic>
              <p:nvPicPr>
                <p:cNvPr id="453" name="Freihand 452">
                  <a:extLst>
                    <a:ext uri="{FF2B5EF4-FFF2-40B4-BE49-F238E27FC236}">
                      <a16:creationId xmlns:a16="http://schemas.microsoft.com/office/drawing/2014/main" id="{2386FB91-B76E-42B1-A2BA-D4E338BE6E70}"/>
                    </a:ext>
                  </a:extLst>
                </p:cNvPr>
                <p:cNvPicPr/>
                <p:nvPr/>
              </p:nvPicPr>
              <p:blipFill>
                <a:blip r:embed="rId205"/>
                <a:stretch>
                  <a:fillRect/>
                </a:stretch>
              </p:blipFill>
              <p:spPr>
                <a:xfrm>
                  <a:off x="5970957" y="5526885"/>
                  <a:ext cx="266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54" name="Freihand 453">
                  <a:extLst>
                    <a:ext uri="{FF2B5EF4-FFF2-40B4-BE49-F238E27FC236}">
                      <a16:creationId xmlns:a16="http://schemas.microsoft.com/office/drawing/2014/main" id="{B5B424E0-D09E-42A1-B7B2-74797920FD11}"/>
                    </a:ext>
                  </a:extLst>
                </p14:cNvPr>
                <p14:cNvContentPartPr/>
                <p14:nvPr/>
              </p14:nvContentPartPr>
              <p14:xfrm>
                <a:off x="6276237" y="5528325"/>
                <a:ext cx="83520" cy="111600"/>
              </p14:xfrm>
            </p:contentPart>
          </mc:Choice>
          <mc:Fallback>
            <p:pic>
              <p:nvPicPr>
                <p:cNvPr id="454" name="Freihand 453">
                  <a:extLst>
                    <a:ext uri="{FF2B5EF4-FFF2-40B4-BE49-F238E27FC236}">
                      <a16:creationId xmlns:a16="http://schemas.microsoft.com/office/drawing/2014/main" id="{B5B424E0-D09E-42A1-B7B2-74797920FD11}"/>
                    </a:ext>
                  </a:extLst>
                </p:cNvPr>
                <p:cNvPicPr/>
                <p:nvPr/>
              </p:nvPicPr>
              <p:blipFill>
                <a:blip r:embed="rId207"/>
                <a:stretch>
                  <a:fillRect/>
                </a:stretch>
              </p:blipFill>
              <p:spPr>
                <a:xfrm>
                  <a:off x="6271917" y="5524005"/>
                  <a:ext cx="9216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8">
            <p14:nvContentPartPr>
              <p14:cNvPr id="471" name="Freihand 470">
                <a:extLst>
                  <a:ext uri="{FF2B5EF4-FFF2-40B4-BE49-F238E27FC236}">
                    <a16:creationId xmlns:a16="http://schemas.microsoft.com/office/drawing/2014/main" id="{A849029A-1C73-46D9-9C64-CD6D907A35E4}"/>
                  </a:ext>
                </a:extLst>
              </p14:cNvPr>
              <p14:cNvContentPartPr/>
              <p14:nvPr/>
            </p14:nvContentPartPr>
            <p14:xfrm>
              <a:off x="7088037" y="5606805"/>
              <a:ext cx="1410120" cy="90360"/>
            </p14:xfrm>
          </p:contentPart>
        </mc:Choice>
        <mc:Fallback>
          <p:pic>
            <p:nvPicPr>
              <p:cNvPr id="471" name="Freihand 470">
                <a:extLst>
                  <a:ext uri="{FF2B5EF4-FFF2-40B4-BE49-F238E27FC236}">
                    <a16:creationId xmlns:a16="http://schemas.microsoft.com/office/drawing/2014/main" id="{A849029A-1C73-46D9-9C64-CD6D907A35E4}"/>
                  </a:ext>
                </a:extLst>
              </p:cNvPr>
              <p:cNvPicPr/>
              <p:nvPr/>
            </p:nvPicPr>
            <p:blipFill>
              <a:blip r:embed="rId209"/>
              <a:stretch>
                <a:fillRect/>
              </a:stretch>
            </p:blipFill>
            <p:spPr>
              <a:xfrm>
                <a:off x="7083717" y="5602485"/>
                <a:ext cx="1418760" cy="99000"/>
              </a:xfrm>
              <a:prstGeom prst="rect">
                <a:avLst/>
              </a:prstGeom>
            </p:spPr>
          </p:pic>
        </mc:Fallback>
      </mc:AlternateContent>
      <p:grpSp>
        <p:nvGrpSpPr>
          <p:cNvPr id="479" name="Gruppieren 478">
            <a:extLst>
              <a:ext uri="{FF2B5EF4-FFF2-40B4-BE49-F238E27FC236}">
                <a16:creationId xmlns:a16="http://schemas.microsoft.com/office/drawing/2014/main" id="{7372D2F7-7C66-4D38-8607-2DDE167655D0}"/>
              </a:ext>
            </a:extLst>
          </p:cNvPr>
          <p:cNvGrpSpPr/>
          <p:nvPr/>
        </p:nvGrpSpPr>
        <p:grpSpPr>
          <a:xfrm>
            <a:off x="6567117" y="5214045"/>
            <a:ext cx="2013480" cy="480600"/>
            <a:chOff x="6567117" y="5214045"/>
            <a:chExt cx="2013480" cy="480600"/>
          </a:xfrm>
        </p:grpSpPr>
        <mc:AlternateContent xmlns:mc="http://schemas.openxmlformats.org/markup-compatibility/2006">
          <mc:Choice xmlns:p14="http://schemas.microsoft.com/office/powerpoint/2010/main" Requires="p14">
            <p:contentPart p14:bwMode="auto" r:id="rId210">
              <p14:nvContentPartPr>
                <p14:cNvPr id="455" name="Freihand 454">
                  <a:extLst>
                    <a:ext uri="{FF2B5EF4-FFF2-40B4-BE49-F238E27FC236}">
                      <a16:creationId xmlns:a16="http://schemas.microsoft.com/office/drawing/2014/main" id="{C85AC4B9-D9B6-4B74-A2C4-C1704A8732D2}"/>
                    </a:ext>
                  </a:extLst>
                </p14:cNvPr>
                <p14:cNvContentPartPr/>
                <p14:nvPr/>
              </p14:nvContentPartPr>
              <p14:xfrm>
                <a:off x="6567117" y="5507445"/>
                <a:ext cx="47520" cy="114120"/>
              </p14:xfrm>
            </p:contentPart>
          </mc:Choice>
          <mc:Fallback>
            <p:pic>
              <p:nvPicPr>
                <p:cNvPr id="455" name="Freihand 454">
                  <a:extLst>
                    <a:ext uri="{FF2B5EF4-FFF2-40B4-BE49-F238E27FC236}">
                      <a16:creationId xmlns:a16="http://schemas.microsoft.com/office/drawing/2014/main" id="{C85AC4B9-D9B6-4B74-A2C4-C1704A8732D2}"/>
                    </a:ext>
                  </a:extLst>
                </p:cNvPr>
                <p:cNvPicPr/>
                <p:nvPr/>
              </p:nvPicPr>
              <p:blipFill>
                <a:blip r:embed="rId211"/>
                <a:stretch>
                  <a:fillRect/>
                </a:stretch>
              </p:blipFill>
              <p:spPr>
                <a:xfrm>
                  <a:off x="6562797" y="5503125"/>
                  <a:ext cx="56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56" name="Freihand 455">
                  <a:extLst>
                    <a:ext uri="{FF2B5EF4-FFF2-40B4-BE49-F238E27FC236}">
                      <a16:creationId xmlns:a16="http://schemas.microsoft.com/office/drawing/2014/main" id="{F25EEDCE-DB67-48CC-82E9-395157242E91}"/>
                    </a:ext>
                  </a:extLst>
                </p14:cNvPr>
                <p14:cNvContentPartPr/>
                <p14:nvPr/>
              </p14:nvContentPartPr>
              <p14:xfrm>
                <a:off x="6685197" y="5403405"/>
                <a:ext cx="115200" cy="254160"/>
              </p14:xfrm>
            </p:contentPart>
          </mc:Choice>
          <mc:Fallback>
            <p:pic>
              <p:nvPicPr>
                <p:cNvPr id="456" name="Freihand 455">
                  <a:extLst>
                    <a:ext uri="{FF2B5EF4-FFF2-40B4-BE49-F238E27FC236}">
                      <a16:creationId xmlns:a16="http://schemas.microsoft.com/office/drawing/2014/main" id="{F25EEDCE-DB67-48CC-82E9-395157242E91}"/>
                    </a:ext>
                  </a:extLst>
                </p:cNvPr>
                <p:cNvPicPr/>
                <p:nvPr/>
              </p:nvPicPr>
              <p:blipFill>
                <a:blip r:embed="rId213"/>
                <a:stretch>
                  <a:fillRect/>
                </a:stretch>
              </p:blipFill>
              <p:spPr>
                <a:xfrm>
                  <a:off x="6680877" y="5399085"/>
                  <a:ext cx="1238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57" name="Freihand 456">
                  <a:extLst>
                    <a:ext uri="{FF2B5EF4-FFF2-40B4-BE49-F238E27FC236}">
                      <a16:creationId xmlns:a16="http://schemas.microsoft.com/office/drawing/2014/main" id="{88A678A7-B7AD-4370-9E4E-032DF5F02F8A}"/>
                    </a:ext>
                  </a:extLst>
                </p14:cNvPr>
                <p14:cNvContentPartPr/>
                <p14:nvPr/>
              </p14:nvContentPartPr>
              <p14:xfrm>
                <a:off x="6609237" y="5352285"/>
                <a:ext cx="21960" cy="17280"/>
              </p14:xfrm>
            </p:contentPart>
          </mc:Choice>
          <mc:Fallback>
            <p:pic>
              <p:nvPicPr>
                <p:cNvPr id="457" name="Freihand 456">
                  <a:extLst>
                    <a:ext uri="{FF2B5EF4-FFF2-40B4-BE49-F238E27FC236}">
                      <a16:creationId xmlns:a16="http://schemas.microsoft.com/office/drawing/2014/main" id="{88A678A7-B7AD-4370-9E4E-032DF5F02F8A}"/>
                    </a:ext>
                  </a:extLst>
                </p:cNvPr>
                <p:cNvPicPr/>
                <p:nvPr/>
              </p:nvPicPr>
              <p:blipFill>
                <a:blip r:embed="rId215"/>
                <a:stretch>
                  <a:fillRect/>
                </a:stretch>
              </p:blipFill>
              <p:spPr>
                <a:xfrm>
                  <a:off x="6604917" y="5347965"/>
                  <a:ext cx="30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58" name="Freihand 457">
                  <a:extLst>
                    <a:ext uri="{FF2B5EF4-FFF2-40B4-BE49-F238E27FC236}">
                      <a16:creationId xmlns:a16="http://schemas.microsoft.com/office/drawing/2014/main" id="{7D95F09E-F276-4B76-BA47-F5BDB43F795F}"/>
                    </a:ext>
                  </a:extLst>
                </p14:cNvPr>
                <p14:cNvContentPartPr/>
                <p14:nvPr/>
              </p14:nvContentPartPr>
              <p14:xfrm>
                <a:off x="6935037" y="5450205"/>
                <a:ext cx="206640" cy="123480"/>
              </p14:xfrm>
            </p:contentPart>
          </mc:Choice>
          <mc:Fallback>
            <p:pic>
              <p:nvPicPr>
                <p:cNvPr id="458" name="Freihand 457">
                  <a:extLst>
                    <a:ext uri="{FF2B5EF4-FFF2-40B4-BE49-F238E27FC236}">
                      <a16:creationId xmlns:a16="http://schemas.microsoft.com/office/drawing/2014/main" id="{7D95F09E-F276-4B76-BA47-F5BDB43F795F}"/>
                    </a:ext>
                  </a:extLst>
                </p:cNvPr>
                <p:cNvPicPr/>
                <p:nvPr/>
              </p:nvPicPr>
              <p:blipFill>
                <a:blip r:embed="rId217"/>
                <a:stretch>
                  <a:fillRect/>
                </a:stretch>
              </p:blipFill>
              <p:spPr>
                <a:xfrm>
                  <a:off x="6930717" y="5445885"/>
                  <a:ext cx="215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59" name="Freihand 458">
                  <a:extLst>
                    <a:ext uri="{FF2B5EF4-FFF2-40B4-BE49-F238E27FC236}">
                      <a16:creationId xmlns:a16="http://schemas.microsoft.com/office/drawing/2014/main" id="{5B35005E-9534-4F3F-9570-D45BD85172C5}"/>
                    </a:ext>
                  </a:extLst>
                </p14:cNvPr>
                <p14:cNvContentPartPr/>
                <p14:nvPr/>
              </p14:nvContentPartPr>
              <p14:xfrm>
                <a:off x="7184517" y="5465325"/>
                <a:ext cx="118080" cy="82080"/>
              </p14:xfrm>
            </p:contentPart>
          </mc:Choice>
          <mc:Fallback>
            <p:pic>
              <p:nvPicPr>
                <p:cNvPr id="459" name="Freihand 458">
                  <a:extLst>
                    <a:ext uri="{FF2B5EF4-FFF2-40B4-BE49-F238E27FC236}">
                      <a16:creationId xmlns:a16="http://schemas.microsoft.com/office/drawing/2014/main" id="{5B35005E-9534-4F3F-9570-D45BD85172C5}"/>
                    </a:ext>
                  </a:extLst>
                </p:cNvPr>
                <p:cNvPicPr/>
                <p:nvPr/>
              </p:nvPicPr>
              <p:blipFill>
                <a:blip r:embed="rId219"/>
                <a:stretch>
                  <a:fillRect/>
                </a:stretch>
              </p:blipFill>
              <p:spPr>
                <a:xfrm>
                  <a:off x="7180197" y="5461005"/>
                  <a:ext cx="126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60" name="Freihand 459">
                  <a:extLst>
                    <a:ext uri="{FF2B5EF4-FFF2-40B4-BE49-F238E27FC236}">
                      <a16:creationId xmlns:a16="http://schemas.microsoft.com/office/drawing/2014/main" id="{64E5A93B-3A09-4317-8830-2F991E479F82}"/>
                    </a:ext>
                  </a:extLst>
                </p14:cNvPr>
                <p14:cNvContentPartPr/>
                <p14:nvPr/>
              </p14:nvContentPartPr>
              <p14:xfrm>
                <a:off x="7312317" y="5469645"/>
                <a:ext cx="242640" cy="225000"/>
              </p14:xfrm>
            </p:contentPart>
          </mc:Choice>
          <mc:Fallback>
            <p:pic>
              <p:nvPicPr>
                <p:cNvPr id="460" name="Freihand 459">
                  <a:extLst>
                    <a:ext uri="{FF2B5EF4-FFF2-40B4-BE49-F238E27FC236}">
                      <a16:creationId xmlns:a16="http://schemas.microsoft.com/office/drawing/2014/main" id="{64E5A93B-3A09-4317-8830-2F991E479F82}"/>
                    </a:ext>
                  </a:extLst>
                </p:cNvPr>
                <p:cNvPicPr/>
                <p:nvPr/>
              </p:nvPicPr>
              <p:blipFill>
                <a:blip r:embed="rId221"/>
                <a:stretch>
                  <a:fillRect/>
                </a:stretch>
              </p:blipFill>
              <p:spPr>
                <a:xfrm>
                  <a:off x="7307997" y="5465325"/>
                  <a:ext cx="251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61" name="Freihand 460">
                  <a:extLst>
                    <a:ext uri="{FF2B5EF4-FFF2-40B4-BE49-F238E27FC236}">
                      <a16:creationId xmlns:a16="http://schemas.microsoft.com/office/drawing/2014/main" id="{27716EC3-9E9C-43AF-B566-7FB80DF5EC31}"/>
                    </a:ext>
                  </a:extLst>
                </p14:cNvPr>
                <p14:cNvContentPartPr/>
                <p14:nvPr/>
              </p14:nvContentPartPr>
              <p14:xfrm>
                <a:off x="7538397" y="5422125"/>
                <a:ext cx="102600" cy="105480"/>
              </p14:xfrm>
            </p:contentPart>
          </mc:Choice>
          <mc:Fallback>
            <p:pic>
              <p:nvPicPr>
                <p:cNvPr id="461" name="Freihand 460">
                  <a:extLst>
                    <a:ext uri="{FF2B5EF4-FFF2-40B4-BE49-F238E27FC236}">
                      <a16:creationId xmlns:a16="http://schemas.microsoft.com/office/drawing/2014/main" id="{27716EC3-9E9C-43AF-B566-7FB80DF5EC31}"/>
                    </a:ext>
                  </a:extLst>
                </p:cNvPr>
                <p:cNvPicPr/>
                <p:nvPr/>
              </p:nvPicPr>
              <p:blipFill>
                <a:blip r:embed="rId223"/>
                <a:stretch>
                  <a:fillRect/>
                </a:stretch>
              </p:blipFill>
              <p:spPr>
                <a:xfrm>
                  <a:off x="7534077" y="5417805"/>
                  <a:ext cx="111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62" name="Freihand 461">
                  <a:extLst>
                    <a:ext uri="{FF2B5EF4-FFF2-40B4-BE49-F238E27FC236}">
                      <a16:creationId xmlns:a16="http://schemas.microsoft.com/office/drawing/2014/main" id="{D3DACEB8-D640-4ECE-9DD7-4F07D389230E}"/>
                    </a:ext>
                  </a:extLst>
                </p14:cNvPr>
                <p14:cNvContentPartPr/>
                <p14:nvPr/>
              </p14:nvContentPartPr>
              <p14:xfrm>
                <a:off x="7761237" y="5432205"/>
                <a:ext cx="194760" cy="83880"/>
              </p14:xfrm>
            </p:contentPart>
          </mc:Choice>
          <mc:Fallback>
            <p:pic>
              <p:nvPicPr>
                <p:cNvPr id="462" name="Freihand 461">
                  <a:extLst>
                    <a:ext uri="{FF2B5EF4-FFF2-40B4-BE49-F238E27FC236}">
                      <a16:creationId xmlns:a16="http://schemas.microsoft.com/office/drawing/2014/main" id="{D3DACEB8-D640-4ECE-9DD7-4F07D389230E}"/>
                    </a:ext>
                  </a:extLst>
                </p:cNvPr>
                <p:cNvPicPr/>
                <p:nvPr/>
              </p:nvPicPr>
              <p:blipFill>
                <a:blip r:embed="rId225"/>
                <a:stretch>
                  <a:fillRect/>
                </a:stretch>
              </p:blipFill>
              <p:spPr>
                <a:xfrm>
                  <a:off x="7756917" y="5427885"/>
                  <a:ext cx="203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63" name="Freihand 462">
                  <a:extLst>
                    <a:ext uri="{FF2B5EF4-FFF2-40B4-BE49-F238E27FC236}">
                      <a16:creationId xmlns:a16="http://schemas.microsoft.com/office/drawing/2014/main" id="{1F83DC32-AA16-4005-AB4A-44E35627292E}"/>
                    </a:ext>
                  </a:extLst>
                </p14:cNvPr>
                <p14:cNvContentPartPr/>
                <p14:nvPr/>
              </p14:nvContentPartPr>
              <p14:xfrm>
                <a:off x="7939077" y="5394765"/>
                <a:ext cx="128880" cy="119160"/>
              </p14:xfrm>
            </p:contentPart>
          </mc:Choice>
          <mc:Fallback>
            <p:pic>
              <p:nvPicPr>
                <p:cNvPr id="463" name="Freihand 462">
                  <a:extLst>
                    <a:ext uri="{FF2B5EF4-FFF2-40B4-BE49-F238E27FC236}">
                      <a16:creationId xmlns:a16="http://schemas.microsoft.com/office/drawing/2014/main" id="{1F83DC32-AA16-4005-AB4A-44E35627292E}"/>
                    </a:ext>
                  </a:extLst>
                </p:cNvPr>
                <p:cNvPicPr/>
                <p:nvPr/>
              </p:nvPicPr>
              <p:blipFill>
                <a:blip r:embed="rId227"/>
                <a:stretch>
                  <a:fillRect/>
                </a:stretch>
              </p:blipFill>
              <p:spPr>
                <a:xfrm>
                  <a:off x="7934757" y="5390445"/>
                  <a:ext cx="137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64" name="Freihand 463">
                  <a:extLst>
                    <a:ext uri="{FF2B5EF4-FFF2-40B4-BE49-F238E27FC236}">
                      <a16:creationId xmlns:a16="http://schemas.microsoft.com/office/drawing/2014/main" id="{C6DA14B1-BBEA-44C1-ABDD-95732640F2ED}"/>
                    </a:ext>
                  </a:extLst>
                </p14:cNvPr>
                <p14:cNvContentPartPr/>
                <p14:nvPr/>
              </p14:nvContentPartPr>
              <p14:xfrm>
                <a:off x="8073357" y="5413485"/>
                <a:ext cx="177480" cy="101160"/>
              </p14:xfrm>
            </p:contentPart>
          </mc:Choice>
          <mc:Fallback>
            <p:pic>
              <p:nvPicPr>
                <p:cNvPr id="464" name="Freihand 463">
                  <a:extLst>
                    <a:ext uri="{FF2B5EF4-FFF2-40B4-BE49-F238E27FC236}">
                      <a16:creationId xmlns:a16="http://schemas.microsoft.com/office/drawing/2014/main" id="{C6DA14B1-BBEA-44C1-ABDD-95732640F2ED}"/>
                    </a:ext>
                  </a:extLst>
                </p:cNvPr>
                <p:cNvPicPr/>
                <p:nvPr/>
              </p:nvPicPr>
              <p:blipFill>
                <a:blip r:embed="rId229"/>
                <a:stretch>
                  <a:fillRect/>
                </a:stretch>
              </p:blipFill>
              <p:spPr>
                <a:xfrm>
                  <a:off x="8069037" y="5409165"/>
                  <a:ext cx="186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65" name="Freihand 464">
                  <a:extLst>
                    <a:ext uri="{FF2B5EF4-FFF2-40B4-BE49-F238E27FC236}">
                      <a16:creationId xmlns:a16="http://schemas.microsoft.com/office/drawing/2014/main" id="{A3524A71-8F56-4737-934C-B7F339D168BC}"/>
                    </a:ext>
                  </a:extLst>
                </p14:cNvPr>
                <p14:cNvContentPartPr/>
                <p14:nvPr/>
              </p14:nvContentPartPr>
              <p14:xfrm>
                <a:off x="8239677" y="5410965"/>
                <a:ext cx="127800" cy="72360"/>
              </p14:xfrm>
            </p:contentPart>
          </mc:Choice>
          <mc:Fallback>
            <p:pic>
              <p:nvPicPr>
                <p:cNvPr id="465" name="Freihand 464">
                  <a:extLst>
                    <a:ext uri="{FF2B5EF4-FFF2-40B4-BE49-F238E27FC236}">
                      <a16:creationId xmlns:a16="http://schemas.microsoft.com/office/drawing/2014/main" id="{A3524A71-8F56-4737-934C-B7F339D168BC}"/>
                    </a:ext>
                  </a:extLst>
                </p:cNvPr>
                <p:cNvPicPr/>
                <p:nvPr/>
              </p:nvPicPr>
              <p:blipFill>
                <a:blip r:embed="rId231"/>
                <a:stretch>
                  <a:fillRect/>
                </a:stretch>
              </p:blipFill>
              <p:spPr>
                <a:xfrm>
                  <a:off x="8235357" y="5406645"/>
                  <a:ext cx="136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66" name="Freihand 465">
                  <a:extLst>
                    <a:ext uri="{FF2B5EF4-FFF2-40B4-BE49-F238E27FC236}">
                      <a16:creationId xmlns:a16="http://schemas.microsoft.com/office/drawing/2014/main" id="{66F85FDC-AB8B-441C-8506-7D5928E58570}"/>
                    </a:ext>
                  </a:extLst>
                </p14:cNvPr>
                <p14:cNvContentPartPr/>
                <p14:nvPr/>
              </p14:nvContentPartPr>
              <p14:xfrm>
                <a:off x="8331477" y="5383245"/>
                <a:ext cx="83520" cy="106920"/>
              </p14:xfrm>
            </p:contentPart>
          </mc:Choice>
          <mc:Fallback>
            <p:pic>
              <p:nvPicPr>
                <p:cNvPr id="466" name="Freihand 465">
                  <a:extLst>
                    <a:ext uri="{FF2B5EF4-FFF2-40B4-BE49-F238E27FC236}">
                      <a16:creationId xmlns:a16="http://schemas.microsoft.com/office/drawing/2014/main" id="{66F85FDC-AB8B-441C-8506-7D5928E58570}"/>
                    </a:ext>
                  </a:extLst>
                </p:cNvPr>
                <p:cNvPicPr/>
                <p:nvPr/>
              </p:nvPicPr>
              <p:blipFill>
                <a:blip r:embed="rId233"/>
                <a:stretch>
                  <a:fillRect/>
                </a:stretch>
              </p:blipFill>
              <p:spPr>
                <a:xfrm>
                  <a:off x="8327157" y="5378925"/>
                  <a:ext cx="92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67" name="Freihand 466">
                  <a:extLst>
                    <a:ext uri="{FF2B5EF4-FFF2-40B4-BE49-F238E27FC236}">
                      <a16:creationId xmlns:a16="http://schemas.microsoft.com/office/drawing/2014/main" id="{FCE67AF9-B1A1-4EEF-8198-44BDCDFDE483}"/>
                    </a:ext>
                  </a:extLst>
                </p14:cNvPr>
                <p14:cNvContentPartPr/>
                <p14:nvPr/>
              </p14:nvContentPartPr>
              <p14:xfrm>
                <a:off x="8420037" y="5387205"/>
                <a:ext cx="91080" cy="83880"/>
              </p14:xfrm>
            </p:contentPart>
          </mc:Choice>
          <mc:Fallback>
            <p:pic>
              <p:nvPicPr>
                <p:cNvPr id="467" name="Freihand 466">
                  <a:extLst>
                    <a:ext uri="{FF2B5EF4-FFF2-40B4-BE49-F238E27FC236}">
                      <a16:creationId xmlns:a16="http://schemas.microsoft.com/office/drawing/2014/main" id="{FCE67AF9-B1A1-4EEF-8198-44BDCDFDE483}"/>
                    </a:ext>
                  </a:extLst>
                </p:cNvPr>
                <p:cNvPicPr/>
                <p:nvPr/>
              </p:nvPicPr>
              <p:blipFill>
                <a:blip r:embed="rId235"/>
                <a:stretch>
                  <a:fillRect/>
                </a:stretch>
              </p:blipFill>
              <p:spPr>
                <a:xfrm>
                  <a:off x="8415717" y="5382885"/>
                  <a:ext cx="99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68" name="Freihand 467">
                  <a:extLst>
                    <a:ext uri="{FF2B5EF4-FFF2-40B4-BE49-F238E27FC236}">
                      <a16:creationId xmlns:a16="http://schemas.microsoft.com/office/drawing/2014/main" id="{D0774C01-48FF-4FD1-8E67-8CC0BFE1AF3B}"/>
                    </a:ext>
                  </a:extLst>
                </p14:cNvPr>
                <p14:cNvContentPartPr/>
                <p14:nvPr/>
              </p14:nvContentPartPr>
              <p14:xfrm>
                <a:off x="8492037" y="5259765"/>
                <a:ext cx="88560" cy="232200"/>
              </p14:xfrm>
            </p:contentPart>
          </mc:Choice>
          <mc:Fallback>
            <p:pic>
              <p:nvPicPr>
                <p:cNvPr id="468" name="Freihand 467">
                  <a:extLst>
                    <a:ext uri="{FF2B5EF4-FFF2-40B4-BE49-F238E27FC236}">
                      <a16:creationId xmlns:a16="http://schemas.microsoft.com/office/drawing/2014/main" id="{D0774C01-48FF-4FD1-8E67-8CC0BFE1AF3B}"/>
                    </a:ext>
                  </a:extLst>
                </p:cNvPr>
                <p:cNvPicPr/>
                <p:nvPr/>
              </p:nvPicPr>
              <p:blipFill>
                <a:blip r:embed="rId237"/>
                <a:stretch>
                  <a:fillRect/>
                </a:stretch>
              </p:blipFill>
              <p:spPr>
                <a:xfrm>
                  <a:off x="8487717" y="5255445"/>
                  <a:ext cx="972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76" name="Freihand 475">
                  <a:extLst>
                    <a:ext uri="{FF2B5EF4-FFF2-40B4-BE49-F238E27FC236}">
                      <a16:creationId xmlns:a16="http://schemas.microsoft.com/office/drawing/2014/main" id="{14D5AAC6-7C83-4E47-AB9F-A44483A5AC4B}"/>
                    </a:ext>
                  </a:extLst>
                </p14:cNvPr>
                <p14:cNvContentPartPr/>
                <p14:nvPr/>
              </p14:nvContentPartPr>
              <p14:xfrm>
                <a:off x="6784197" y="5315925"/>
                <a:ext cx="99000" cy="115560"/>
              </p14:xfrm>
            </p:contentPart>
          </mc:Choice>
          <mc:Fallback>
            <p:pic>
              <p:nvPicPr>
                <p:cNvPr id="476" name="Freihand 475">
                  <a:extLst>
                    <a:ext uri="{FF2B5EF4-FFF2-40B4-BE49-F238E27FC236}">
                      <a16:creationId xmlns:a16="http://schemas.microsoft.com/office/drawing/2014/main" id="{14D5AAC6-7C83-4E47-AB9F-A44483A5AC4B}"/>
                    </a:ext>
                  </a:extLst>
                </p:cNvPr>
                <p:cNvPicPr/>
                <p:nvPr/>
              </p:nvPicPr>
              <p:blipFill>
                <a:blip r:embed="rId239"/>
                <a:stretch>
                  <a:fillRect/>
                </a:stretch>
              </p:blipFill>
              <p:spPr>
                <a:xfrm>
                  <a:off x="6779877" y="5311605"/>
                  <a:ext cx="107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77" name="Freihand 476">
                  <a:extLst>
                    <a:ext uri="{FF2B5EF4-FFF2-40B4-BE49-F238E27FC236}">
                      <a16:creationId xmlns:a16="http://schemas.microsoft.com/office/drawing/2014/main" id="{529A2A60-9D32-41FB-8607-CE0BD46C7301}"/>
                    </a:ext>
                  </a:extLst>
                </p14:cNvPr>
                <p14:cNvContentPartPr/>
                <p14:nvPr/>
              </p14:nvContentPartPr>
              <p14:xfrm>
                <a:off x="6887517" y="5316645"/>
                <a:ext cx="84960" cy="72720"/>
              </p14:xfrm>
            </p:contentPart>
          </mc:Choice>
          <mc:Fallback>
            <p:pic>
              <p:nvPicPr>
                <p:cNvPr id="477" name="Freihand 476">
                  <a:extLst>
                    <a:ext uri="{FF2B5EF4-FFF2-40B4-BE49-F238E27FC236}">
                      <a16:creationId xmlns:a16="http://schemas.microsoft.com/office/drawing/2014/main" id="{529A2A60-9D32-41FB-8607-CE0BD46C7301}"/>
                    </a:ext>
                  </a:extLst>
                </p:cNvPr>
                <p:cNvPicPr/>
                <p:nvPr/>
              </p:nvPicPr>
              <p:blipFill>
                <a:blip r:embed="rId241"/>
                <a:stretch>
                  <a:fillRect/>
                </a:stretch>
              </p:blipFill>
              <p:spPr>
                <a:xfrm>
                  <a:off x="6883197" y="5312325"/>
                  <a:ext cx="93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78" name="Freihand 477">
                  <a:extLst>
                    <a:ext uri="{FF2B5EF4-FFF2-40B4-BE49-F238E27FC236}">
                      <a16:creationId xmlns:a16="http://schemas.microsoft.com/office/drawing/2014/main" id="{BB47664C-D953-4F37-A3E9-BDF85E3785C9}"/>
                    </a:ext>
                  </a:extLst>
                </p14:cNvPr>
                <p14:cNvContentPartPr/>
                <p14:nvPr/>
              </p14:nvContentPartPr>
              <p14:xfrm>
                <a:off x="6996237" y="5214045"/>
                <a:ext cx="41400" cy="162000"/>
              </p14:xfrm>
            </p:contentPart>
          </mc:Choice>
          <mc:Fallback>
            <p:pic>
              <p:nvPicPr>
                <p:cNvPr id="478" name="Freihand 477">
                  <a:extLst>
                    <a:ext uri="{FF2B5EF4-FFF2-40B4-BE49-F238E27FC236}">
                      <a16:creationId xmlns:a16="http://schemas.microsoft.com/office/drawing/2014/main" id="{BB47664C-D953-4F37-A3E9-BDF85E3785C9}"/>
                    </a:ext>
                  </a:extLst>
                </p:cNvPr>
                <p:cNvPicPr/>
                <p:nvPr/>
              </p:nvPicPr>
              <p:blipFill>
                <a:blip r:embed="rId243"/>
                <a:stretch>
                  <a:fillRect/>
                </a:stretch>
              </p:blipFill>
              <p:spPr>
                <a:xfrm>
                  <a:off x="6991917" y="5209725"/>
                  <a:ext cx="50040" cy="170640"/>
                </a:xfrm>
                <a:prstGeom prst="rect">
                  <a:avLst/>
                </a:prstGeom>
              </p:spPr>
            </p:pic>
          </mc:Fallback>
        </mc:AlternateContent>
      </p:grpSp>
      <p:grpSp>
        <p:nvGrpSpPr>
          <p:cNvPr id="482" name="Gruppieren 481">
            <a:extLst>
              <a:ext uri="{FF2B5EF4-FFF2-40B4-BE49-F238E27FC236}">
                <a16:creationId xmlns:a16="http://schemas.microsoft.com/office/drawing/2014/main" id="{2FCA060F-931C-4E69-9F31-E7655605CE47}"/>
              </a:ext>
            </a:extLst>
          </p:cNvPr>
          <p:cNvGrpSpPr/>
          <p:nvPr/>
        </p:nvGrpSpPr>
        <p:grpSpPr>
          <a:xfrm>
            <a:off x="7384317" y="4962405"/>
            <a:ext cx="431640" cy="406080"/>
            <a:chOff x="7384317" y="4962405"/>
            <a:chExt cx="431640" cy="406080"/>
          </a:xfrm>
        </p:grpSpPr>
        <mc:AlternateContent xmlns:mc="http://schemas.openxmlformats.org/markup-compatibility/2006">
          <mc:Choice xmlns:p14="http://schemas.microsoft.com/office/powerpoint/2010/main" Requires="p14">
            <p:contentPart p14:bwMode="auto" r:id="rId244">
              <p14:nvContentPartPr>
                <p14:cNvPr id="472" name="Freihand 471">
                  <a:extLst>
                    <a:ext uri="{FF2B5EF4-FFF2-40B4-BE49-F238E27FC236}">
                      <a16:creationId xmlns:a16="http://schemas.microsoft.com/office/drawing/2014/main" id="{38AD8D43-A006-4916-BBDE-8ECA30A8A352}"/>
                    </a:ext>
                  </a:extLst>
                </p14:cNvPr>
                <p14:cNvContentPartPr/>
                <p14:nvPr/>
              </p14:nvContentPartPr>
              <p14:xfrm>
                <a:off x="7423197" y="5075085"/>
                <a:ext cx="151560" cy="114840"/>
              </p14:xfrm>
            </p:contentPart>
          </mc:Choice>
          <mc:Fallback>
            <p:pic>
              <p:nvPicPr>
                <p:cNvPr id="472" name="Freihand 471">
                  <a:extLst>
                    <a:ext uri="{FF2B5EF4-FFF2-40B4-BE49-F238E27FC236}">
                      <a16:creationId xmlns:a16="http://schemas.microsoft.com/office/drawing/2014/main" id="{38AD8D43-A006-4916-BBDE-8ECA30A8A352}"/>
                    </a:ext>
                  </a:extLst>
                </p:cNvPr>
                <p:cNvPicPr/>
                <p:nvPr/>
              </p:nvPicPr>
              <p:blipFill>
                <a:blip r:embed="rId245"/>
                <a:stretch>
                  <a:fillRect/>
                </a:stretch>
              </p:blipFill>
              <p:spPr>
                <a:xfrm>
                  <a:off x="7418877" y="5070765"/>
                  <a:ext cx="160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73" name="Freihand 472">
                  <a:extLst>
                    <a:ext uri="{FF2B5EF4-FFF2-40B4-BE49-F238E27FC236}">
                      <a16:creationId xmlns:a16="http://schemas.microsoft.com/office/drawing/2014/main" id="{C38354E0-CC5F-422E-89C5-757ABB0D3101}"/>
                    </a:ext>
                  </a:extLst>
                </p14:cNvPr>
                <p14:cNvContentPartPr/>
                <p14:nvPr/>
              </p14:nvContentPartPr>
              <p14:xfrm>
                <a:off x="7697157" y="5049165"/>
                <a:ext cx="8280" cy="142200"/>
              </p14:xfrm>
            </p:contentPart>
          </mc:Choice>
          <mc:Fallback>
            <p:pic>
              <p:nvPicPr>
                <p:cNvPr id="473" name="Freihand 472">
                  <a:extLst>
                    <a:ext uri="{FF2B5EF4-FFF2-40B4-BE49-F238E27FC236}">
                      <a16:creationId xmlns:a16="http://schemas.microsoft.com/office/drawing/2014/main" id="{C38354E0-CC5F-422E-89C5-757ABB0D3101}"/>
                    </a:ext>
                  </a:extLst>
                </p:cNvPr>
                <p:cNvPicPr/>
                <p:nvPr/>
              </p:nvPicPr>
              <p:blipFill>
                <a:blip r:embed="rId247"/>
                <a:stretch>
                  <a:fillRect/>
                </a:stretch>
              </p:blipFill>
              <p:spPr>
                <a:xfrm>
                  <a:off x="7692837" y="5044845"/>
                  <a:ext cx="16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74" name="Freihand 473">
                  <a:extLst>
                    <a:ext uri="{FF2B5EF4-FFF2-40B4-BE49-F238E27FC236}">
                      <a16:creationId xmlns:a16="http://schemas.microsoft.com/office/drawing/2014/main" id="{869B068D-61C4-41B6-ABA1-BB675DACE3AA}"/>
                    </a:ext>
                  </a:extLst>
                </p14:cNvPr>
                <p14:cNvContentPartPr/>
                <p14:nvPr/>
              </p14:nvContentPartPr>
              <p14:xfrm>
                <a:off x="7623717" y="4962405"/>
                <a:ext cx="192240" cy="115920"/>
              </p14:xfrm>
            </p:contentPart>
          </mc:Choice>
          <mc:Fallback>
            <p:pic>
              <p:nvPicPr>
                <p:cNvPr id="474" name="Freihand 473">
                  <a:extLst>
                    <a:ext uri="{FF2B5EF4-FFF2-40B4-BE49-F238E27FC236}">
                      <a16:creationId xmlns:a16="http://schemas.microsoft.com/office/drawing/2014/main" id="{869B068D-61C4-41B6-ABA1-BB675DACE3AA}"/>
                    </a:ext>
                  </a:extLst>
                </p:cNvPr>
                <p:cNvPicPr/>
                <p:nvPr/>
              </p:nvPicPr>
              <p:blipFill>
                <a:blip r:embed="rId249"/>
                <a:stretch>
                  <a:fillRect/>
                </a:stretch>
              </p:blipFill>
              <p:spPr>
                <a:xfrm>
                  <a:off x="7619397" y="4958085"/>
                  <a:ext cx="200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80" name="Freihand 479">
                  <a:extLst>
                    <a:ext uri="{FF2B5EF4-FFF2-40B4-BE49-F238E27FC236}">
                      <a16:creationId xmlns:a16="http://schemas.microsoft.com/office/drawing/2014/main" id="{16DB1ACE-F533-485D-85F1-8DFF2A6DF184}"/>
                    </a:ext>
                  </a:extLst>
                </p14:cNvPr>
                <p14:cNvContentPartPr/>
                <p14:nvPr/>
              </p14:nvContentPartPr>
              <p14:xfrm>
                <a:off x="7384317" y="5182005"/>
                <a:ext cx="190440" cy="53640"/>
              </p14:xfrm>
            </p:contentPart>
          </mc:Choice>
          <mc:Fallback>
            <p:pic>
              <p:nvPicPr>
                <p:cNvPr id="480" name="Freihand 479">
                  <a:extLst>
                    <a:ext uri="{FF2B5EF4-FFF2-40B4-BE49-F238E27FC236}">
                      <a16:creationId xmlns:a16="http://schemas.microsoft.com/office/drawing/2014/main" id="{16DB1ACE-F533-485D-85F1-8DFF2A6DF184}"/>
                    </a:ext>
                  </a:extLst>
                </p:cNvPr>
                <p:cNvPicPr/>
                <p:nvPr/>
              </p:nvPicPr>
              <p:blipFill>
                <a:blip r:embed="rId251"/>
                <a:stretch>
                  <a:fillRect/>
                </a:stretch>
              </p:blipFill>
              <p:spPr>
                <a:xfrm>
                  <a:off x="7379997" y="5177685"/>
                  <a:ext cx="199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81" name="Freihand 480">
                  <a:extLst>
                    <a:ext uri="{FF2B5EF4-FFF2-40B4-BE49-F238E27FC236}">
                      <a16:creationId xmlns:a16="http://schemas.microsoft.com/office/drawing/2014/main" id="{6FAF08E7-B23A-499D-AFE6-0257704D666C}"/>
                    </a:ext>
                  </a:extLst>
                </p14:cNvPr>
                <p14:cNvContentPartPr/>
                <p14:nvPr/>
              </p14:nvContentPartPr>
              <p14:xfrm>
                <a:off x="7440117" y="5237445"/>
                <a:ext cx="120240" cy="131040"/>
              </p14:xfrm>
            </p:contentPart>
          </mc:Choice>
          <mc:Fallback>
            <p:pic>
              <p:nvPicPr>
                <p:cNvPr id="481" name="Freihand 480">
                  <a:extLst>
                    <a:ext uri="{FF2B5EF4-FFF2-40B4-BE49-F238E27FC236}">
                      <a16:creationId xmlns:a16="http://schemas.microsoft.com/office/drawing/2014/main" id="{6FAF08E7-B23A-499D-AFE6-0257704D666C}"/>
                    </a:ext>
                  </a:extLst>
                </p:cNvPr>
                <p:cNvPicPr/>
                <p:nvPr/>
              </p:nvPicPr>
              <p:blipFill>
                <a:blip r:embed="rId253"/>
                <a:stretch>
                  <a:fillRect/>
                </a:stretch>
              </p:blipFill>
              <p:spPr>
                <a:xfrm>
                  <a:off x="7435797" y="5233125"/>
                  <a:ext cx="12888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4">
            <p14:nvContentPartPr>
              <p14:cNvPr id="483" name="Freihand 482">
                <a:extLst>
                  <a:ext uri="{FF2B5EF4-FFF2-40B4-BE49-F238E27FC236}">
                    <a16:creationId xmlns:a16="http://schemas.microsoft.com/office/drawing/2014/main" id="{FA227E10-E927-4581-BDD5-FCBA7DA07408}"/>
                  </a:ext>
                </a:extLst>
              </p14:cNvPr>
              <p14:cNvContentPartPr/>
              <p14:nvPr/>
            </p14:nvContentPartPr>
            <p14:xfrm>
              <a:off x="1402557" y="3720765"/>
              <a:ext cx="241560" cy="66240"/>
            </p14:xfrm>
          </p:contentPart>
        </mc:Choice>
        <mc:Fallback>
          <p:pic>
            <p:nvPicPr>
              <p:cNvPr id="483" name="Freihand 482">
                <a:extLst>
                  <a:ext uri="{FF2B5EF4-FFF2-40B4-BE49-F238E27FC236}">
                    <a16:creationId xmlns:a16="http://schemas.microsoft.com/office/drawing/2014/main" id="{FA227E10-E927-4581-BDD5-FCBA7DA07408}"/>
                  </a:ext>
                </a:extLst>
              </p:cNvPr>
              <p:cNvPicPr/>
              <p:nvPr/>
            </p:nvPicPr>
            <p:blipFill>
              <a:blip r:embed="rId255"/>
              <a:stretch>
                <a:fillRect/>
              </a:stretch>
            </p:blipFill>
            <p:spPr>
              <a:xfrm>
                <a:off x="1398237" y="3716445"/>
                <a:ext cx="250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84" name="Freihand 483">
                <a:extLst>
                  <a:ext uri="{FF2B5EF4-FFF2-40B4-BE49-F238E27FC236}">
                    <a16:creationId xmlns:a16="http://schemas.microsoft.com/office/drawing/2014/main" id="{33974AFC-9ADC-41E0-8BE8-5CDD5FB30237}"/>
                  </a:ext>
                </a:extLst>
              </p14:cNvPr>
              <p14:cNvContentPartPr/>
              <p14:nvPr/>
            </p14:nvContentPartPr>
            <p14:xfrm>
              <a:off x="1431717" y="1695405"/>
              <a:ext cx="163440" cy="30960"/>
            </p14:xfrm>
          </p:contentPart>
        </mc:Choice>
        <mc:Fallback>
          <p:pic>
            <p:nvPicPr>
              <p:cNvPr id="484" name="Freihand 483">
                <a:extLst>
                  <a:ext uri="{FF2B5EF4-FFF2-40B4-BE49-F238E27FC236}">
                    <a16:creationId xmlns:a16="http://schemas.microsoft.com/office/drawing/2014/main" id="{33974AFC-9ADC-41E0-8BE8-5CDD5FB30237}"/>
                  </a:ext>
                </a:extLst>
              </p:cNvPr>
              <p:cNvPicPr/>
              <p:nvPr/>
            </p:nvPicPr>
            <p:blipFill>
              <a:blip r:embed="rId257"/>
              <a:stretch>
                <a:fillRect/>
              </a:stretch>
            </p:blipFill>
            <p:spPr>
              <a:xfrm>
                <a:off x="1427397" y="1691085"/>
                <a:ext cx="172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85" name="Freihand 484">
                <a:extLst>
                  <a:ext uri="{FF2B5EF4-FFF2-40B4-BE49-F238E27FC236}">
                    <a16:creationId xmlns:a16="http://schemas.microsoft.com/office/drawing/2014/main" id="{C4D5382E-5DAC-409B-B280-CE4FA4E2C83F}"/>
                  </a:ext>
                </a:extLst>
              </p14:cNvPr>
              <p14:cNvContentPartPr/>
              <p14:nvPr/>
            </p14:nvContentPartPr>
            <p14:xfrm>
              <a:off x="1454757" y="1710165"/>
              <a:ext cx="217800" cy="38160"/>
            </p14:xfrm>
          </p:contentPart>
        </mc:Choice>
        <mc:Fallback>
          <p:pic>
            <p:nvPicPr>
              <p:cNvPr id="485" name="Freihand 484">
                <a:extLst>
                  <a:ext uri="{FF2B5EF4-FFF2-40B4-BE49-F238E27FC236}">
                    <a16:creationId xmlns:a16="http://schemas.microsoft.com/office/drawing/2014/main" id="{C4D5382E-5DAC-409B-B280-CE4FA4E2C83F}"/>
                  </a:ext>
                </a:extLst>
              </p:cNvPr>
              <p:cNvPicPr/>
              <p:nvPr/>
            </p:nvPicPr>
            <p:blipFill>
              <a:blip r:embed="rId259"/>
              <a:stretch>
                <a:fillRect/>
              </a:stretch>
            </p:blipFill>
            <p:spPr>
              <a:xfrm>
                <a:off x="1450437" y="1705845"/>
                <a:ext cx="226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86" name="Freihand 485">
                <a:extLst>
                  <a:ext uri="{FF2B5EF4-FFF2-40B4-BE49-F238E27FC236}">
                    <a16:creationId xmlns:a16="http://schemas.microsoft.com/office/drawing/2014/main" id="{C767B75E-E7E3-441B-B7B8-4D994C626184}"/>
                  </a:ext>
                </a:extLst>
              </p14:cNvPr>
              <p14:cNvContentPartPr/>
              <p14:nvPr/>
            </p14:nvContentPartPr>
            <p14:xfrm>
              <a:off x="646917" y="2181045"/>
              <a:ext cx="346320" cy="561240"/>
            </p14:xfrm>
          </p:contentPart>
        </mc:Choice>
        <mc:Fallback>
          <p:pic>
            <p:nvPicPr>
              <p:cNvPr id="486" name="Freihand 485">
                <a:extLst>
                  <a:ext uri="{FF2B5EF4-FFF2-40B4-BE49-F238E27FC236}">
                    <a16:creationId xmlns:a16="http://schemas.microsoft.com/office/drawing/2014/main" id="{C767B75E-E7E3-441B-B7B8-4D994C626184}"/>
                  </a:ext>
                </a:extLst>
              </p:cNvPr>
              <p:cNvPicPr/>
              <p:nvPr/>
            </p:nvPicPr>
            <p:blipFill>
              <a:blip r:embed="rId261"/>
              <a:stretch>
                <a:fillRect/>
              </a:stretch>
            </p:blipFill>
            <p:spPr>
              <a:xfrm>
                <a:off x="642597" y="2176725"/>
                <a:ext cx="354960" cy="569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87" name="Freihand 486">
                <a:extLst>
                  <a:ext uri="{FF2B5EF4-FFF2-40B4-BE49-F238E27FC236}">
                    <a16:creationId xmlns:a16="http://schemas.microsoft.com/office/drawing/2014/main" id="{BB816F2D-1D23-4BBA-9199-72E6ABAE8405}"/>
                  </a:ext>
                </a:extLst>
              </p14:cNvPr>
              <p14:cNvContentPartPr/>
              <p14:nvPr/>
            </p14:nvContentPartPr>
            <p14:xfrm>
              <a:off x="1621797" y="1824645"/>
              <a:ext cx="360" cy="360"/>
            </p14:xfrm>
          </p:contentPart>
        </mc:Choice>
        <mc:Fallback>
          <p:pic>
            <p:nvPicPr>
              <p:cNvPr id="487" name="Freihand 486">
                <a:extLst>
                  <a:ext uri="{FF2B5EF4-FFF2-40B4-BE49-F238E27FC236}">
                    <a16:creationId xmlns:a16="http://schemas.microsoft.com/office/drawing/2014/main" id="{BB816F2D-1D23-4BBA-9199-72E6ABAE8405}"/>
                  </a:ext>
                </a:extLst>
              </p:cNvPr>
              <p:cNvPicPr/>
              <p:nvPr/>
            </p:nvPicPr>
            <p:blipFill>
              <a:blip r:embed="rId263"/>
              <a:stretch>
                <a:fillRect/>
              </a:stretch>
            </p:blipFill>
            <p:spPr>
              <a:xfrm>
                <a:off x="1617477" y="18203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88" name="Freihand 487">
                <a:extLst>
                  <a:ext uri="{FF2B5EF4-FFF2-40B4-BE49-F238E27FC236}">
                    <a16:creationId xmlns:a16="http://schemas.microsoft.com/office/drawing/2014/main" id="{4914BA27-4FB3-4831-A043-7E13C606D2B1}"/>
                  </a:ext>
                </a:extLst>
              </p14:cNvPr>
              <p14:cNvContentPartPr/>
              <p14:nvPr/>
            </p14:nvContentPartPr>
            <p14:xfrm>
              <a:off x="1575357" y="1761645"/>
              <a:ext cx="3111480" cy="3070440"/>
            </p14:xfrm>
          </p:contentPart>
        </mc:Choice>
        <mc:Fallback>
          <p:pic>
            <p:nvPicPr>
              <p:cNvPr id="488" name="Freihand 487">
                <a:extLst>
                  <a:ext uri="{FF2B5EF4-FFF2-40B4-BE49-F238E27FC236}">
                    <a16:creationId xmlns:a16="http://schemas.microsoft.com/office/drawing/2014/main" id="{4914BA27-4FB3-4831-A043-7E13C606D2B1}"/>
                  </a:ext>
                </a:extLst>
              </p:cNvPr>
              <p:cNvPicPr/>
              <p:nvPr/>
            </p:nvPicPr>
            <p:blipFill>
              <a:blip r:embed="rId265"/>
              <a:stretch>
                <a:fillRect/>
              </a:stretch>
            </p:blipFill>
            <p:spPr>
              <a:xfrm>
                <a:off x="1571037" y="1757325"/>
                <a:ext cx="3120120" cy="3079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47" name="Freihand 546">
                <a:extLst>
                  <a:ext uri="{FF2B5EF4-FFF2-40B4-BE49-F238E27FC236}">
                    <a16:creationId xmlns:a16="http://schemas.microsoft.com/office/drawing/2014/main" id="{32939A5E-A64A-43DA-B752-1AF7058EFAE4}"/>
                  </a:ext>
                </a:extLst>
              </p14:cNvPr>
              <p14:cNvContentPartPr/>
              <p14:nvPr/>
            </p14:nvContentPartPr>
            <p14:xfrm>
              <a:off x="3095856" y="5090688"/>
              <a:ext cx="123480" cy="222120"/>
            </p14:xfrm>
          </p:contentPart>
        </mc:Choice>
        <mc:Fallback>
          <p:pic>
            <p:nvPicPr>
              <p:cNvPr id="547" name="Freihand 546">
                <a:extLst>
                  <a:ext uri="{FF2B5EF4-FFF2-40B4-BE49-F238E27FC236}">
                    <a16:creationId xmlns:a16="http://schemas.microsoft.com/office/drawing/2014/main" id="{32939A5E-A64A-43DA-B752-1AF7058EFAE4}"/>
                  </a:ext>
                </a:extLst>
              </p:cNvPr>
              <p:cNvPicPr/>
              <p:nvPr/>
            </p:nvPicPr>
            <p:blipFill>
              <a:blip r:embed="rId267"/>
              <a:stretch>
                <a:fillRect/>
              </a:stretch>
            </p:blipFill>
            <p:spPr>
              <a:xfrm>
                <a:off x="3091536" y="5086368"/>
                <a:ext cx="1321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60" name="Freihand 559">
                <a:extLst>
                  <a:ext uri="{FF2B5EF4-FFF2-40B4-BE49-F238E27FC236}">
                    <a16:creationId xmlns:a16="http://schemas.microsoft.com/office/drawing/2014/main" id="{44BAAFDE-01C6-4BAF-89D7-1146BD431470}"/>
                  </a:ext>
                </a:extLst>
              </p14:cNvPr>
              <p14:cNvContentPartPr/>
              <p14:nvPr/>
            </p14:nvContentPartPr>
            <p14:xfrm>
              <a:off x="3670416" y="6448248"/>
              <a:ext cx="657360" cy="227160"/>
            </p14:xfrm>
          </p:contentPart>
        </mc:Choice>
        <mc:Fallback>
          <p:pic>
            <p:nvPicPr>
              <p:cNvPr id="560" name="Freihand 559">
                <a:extLst>
                  <a:ext uri="{FF2B5EF4-FFF2-40B4-BE49-F238E27FC236}">
                    <a16:creationId xmlns:a16="http://schemas.microsoft.com/office/drawing/2014/main" id="{44BAAFDE-01C6-4BAF-89D7-1146BD431470}"/>
                  </a:ext>
                </a:extLst>
              </p:cNvPr>
              <p:cNvPicPr/>
              <p:nvPr/>
            </p:nvPicPr>
            <p:blipFill>
              <a:blip r:embed="rId269"/>
              <a:stretch>
                <a:fillRect/>
              </a:stretch>
            </p:blipFill>
            <p:spPr>
              <a:xfrm>
                <a:off x="3666096" y="6443928"/>
                <a:ext cx="6660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61" name="Freihand 560">
                <a:extLst>
                  <a:ext uri="{FF2B5EF4-FFF2-40B4-BE49-F238E27FC236}">
                    <a16:creationId xmlns:a16="http://schemas.microsoft.com/office/drawing/2014/main" id="{BC4A065A-26B6-49B1-8CA2-2228A8982C33}"/>
                  </a:ext>
                </a:extLst>
              </p14:cNvPr>
              <p14:cNvContentPartPr/>
              <p14:nvPr/>
            </p14:nvContentPartPr>
            <p14:xfrm>
              <a:off x="1561896" y="1748088"/>
              <a:ext cx="3296880" cy="3319920"/>
            </p14:xfrm>
          </p:contentPart>
        </mc:Choice>
        <mc:Fallback>
          <p:pic>
            <p:nvPicPr>
              <p:cNvPr id="561" name="Freihand 560">
                <a:extLst>
                  <a:ext uri="{FF2B5EF4-FFF2-40B4-BE49-F238E27FC236}">
                    <a16:creationId xmlns:a16="http://schemas.microsoft.com/office/drawing/2014/main" id="{BC4A065A-26B6-49B1-8CA2-2228A8982C33}"/>
                  </a:ext>
                </a:extLst>
              </p:cNvPr>
              <p:cNvPicPr/>
              <p:nvPr/>
            </p:nvPicPr>
            <p:blipFill>
              <a:blip r:embed="rId271"/>
              <a:stretch>
                <a:fillRect/>
              </a:stretch>
            </p:blipFill>
            <p:spPr>
              <a:xfrm>
                <a:off x="1557576" y="1743768"/>
                <a:ext cx="3305520" cy="3328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66" name="Freihand 565">
                <a:extLst>
                  <a:ext uri="{FF2B5EF4-FFF2-40B4-BE49-F238E27FC236}">
                    <a16:creationId xmlns:a16="http://schemas.microsoft.com/office/drawing/2014/main" id="{ECA5CC73-ACA8-47CF-A3EB-DC8089FA8312}"/>
                  </a:ext>
                </a:extLst>
              </p14:cNvPr>
              <p14:cNvContentPartPr/>
              <p14:nvPr/>
            </p14:nvContentPartPr>
            <p14:xfrm>
              <a:off x="3447576" y="3743568"/>
              <a:ext cx="25200" cy="78120"/>
            </p14:xfrm>
          </p:contentPart>
        </mc:Choice>
        <mc:Fallback>
          <p:pic>
            <p:nvPicPr>
              <p:cNvPr id="566" name="Freihand 565">
                <a:extLst>
                  <a:ext uri="{FF2B5EF4-FFF2-40B4-BE49-F238E27FC236}">
                    <a16:creationId xmlns:a16="http://schemas.microsoft.com/office/drawing/2014/main" id="{ECA5CC73-ACA8-47CF-A3EB-DC8089FA8312}"/>
                  </a:ext>
                </a:extLst>
              </p:cNvPr>
              <p:cNvPicPr/>
              <p:nvPr/>
            </p:nvPicPr>
            <p:blipFill>
              <a:blip r:embed="rId273"/>
              <a:stretch>
                <a:fillRect/>
              </a:stretch>
            </p:blipFill>
            <p:spPr>
              <a:xfrm>
                <a:off x="3443256" y="3739248"/>
                <a:ext cx="33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72" name="Freihand 571">
                <a:extLst>
                  <a:ext uri="{FF2B5EF4-FFF2-40B4-BE49-F238E27FC236}">
                    <a16:creationId xmlns:a16="http://schemas.microsoft.com/office/drawing/2014/main" id="{221005BF-A67B-45F4-888E-07E9B10DB60C}"/>
                  </a:ext>
                </a:extLst>
              </p14:cNvPr>
              <p14:cNvContentPartPr/>
              <p14:nvPr/>
            </p14:nvContentPartPr>
            <p14:xfrm>
              <a:off x="3555936" y="6202008"/>
              <a:ext cx="760680" cy="517320"/>
            </p14:xfrm>
          </p:contentPart>
        </mc:Choice>
        <mc:Fallback>
          <p:pic>
            <p:nvPicPr>
              <p:cNvPr id="572" name="Freihand 571">
                <a:extLst>
                  <a:ext uri="{FF2B5EF4-FFF2-40B4-BE49-F238E27FC236}">
                    <a16:creationId xmlns:a16="http://schemas.microsoft.com/office/drawing/2014/main" id="{221005BF-A67B-45F4-888E-07E9B10DB60C}"/>
                  </a:ext>
                </a:extLst>
              </p:cNvPr>
              <p:cNvPicPr/>
              <p:nvPr/>
            </p:nvPicPr>
            <p:blipFill>
              <a:blip r:embed="rId275"/>
              <a:stretch>
                <a:fillRect/>
              </a:stretch>
            </p:blipFill>
            <p:spPr>
              <a:xfrm>
                <a:off x="3551616" y="6197688"/>
                <a:ext cx="76932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95" name="Freihand 494">
                <a:extLst>
                  <a:ext uri="{FF2B5EF4-FFF2-40B4-BE49-F238E27FC236}">
                    <a16:creationId xmlns:a16="http://schemas.microsoft.com/office/drawing/2014/main" id="{5320F633-950B-454C-AD4F-0E6B284A57EA}"/>
                  </a:ext>
                </a:extLst>
              </p14:cNvPr>
              <p14:cNvContentPartPr/>
              <p14:nvPr/>
            </p14:nvContentPartPr>
            <p14:xfrm>
              <a:off x="3250797" y="3266445"/>
              <a:ext cx="492480" cy="620280"/>
            </p14:xfrm>
          </p:contentPart>
        </mc:Choice>
        <mc:Fallback>
          <p:pic>
            <p:nvPicPr>
              <p:cNvPr id="495" name="Freihand 494">
                <a:extLst>
                  <a:ext uri="{FF2B5EF4-FFF2-40B4-BE49-F238E27FC236}">
                    <a16:creationId xmlns:a16="http://schemas.microsoft.com/office/drawing/2014/main" id="{5320F633-950B-454C-AD4F-0E6B284A57EA}"/>
                  </a:ext>
                </a:extLst>
              </p:cNvPr>
              <p:cNvPicPr/>
              <p:nvPr/>
            </p:nvPicPr>
            <p:blipFill>
              <a:blip r:embed="rId277"/>
              <a:stretch>
                <a:fillRect/>
              </a:stretch>
            </p:blipFill>
            <p:spPr>
              <a:xfrm>
                <a:off x="3246477" y="3262125"/>
                <a:ext cx="50112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96" name="Freihand 495">
                <a:extLst>
                  <a:ext uri="{FF2B5EF4-FFF2-40B4-BE49-F238E27FC236}">
                    <a16:creationId xmlns:a16="http://schemas.microsoft.com/office/drawing/2014/main" id="{E06D3154-A467-44DF-BD1D-8DA884C50612}"/>
                  </a:ext>
                </a:extLst>
              </p14:cNvPr>
              <p14:cNvContentPartPr/>
              <p14:nvPr/>
            </p14:nvContentPartPr>
            <p14:xfrm>
              <a:off x="3423957" y="3729045"/>
              <a:ext cx="50040" cy="87480"/>
            </p14:xfrm>
          </p:contentPart>
        </mc:Choice>
        <mc:Fallback>
          <p:pic>
            <p:nvPicPr>
              <p:cNvPr id="496" name="Freihand 495">
                <a:extLst>
                  <a:ext uri="{FF2B5EF4-FFF2-40B4-BE49-F238E27FC236}">
                    <a16:creationId xmlns:a16="http://schemas.microsoft.com/office/drawing/2014/main" id="{E06D3154-A467-44DF-BD1D-8DA884C50612}"/>
                  </a:ext>
                </a:extLst>
              </p:cNvPr>
              <p:cNvPicPr/>
              <p:nvPr/>
            </p:nvPicPr>
            <p:blipFill>
              <a:blip r:embed="rId279"/>
              <a:stretch>
                <a:fillRect/>
              </a:stretch>
            </p:blipFill>
            <p:spPr>
              <a:xfrm>
                <a:off x="3419637" y="3724725"/>
                <a:ext cx="58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89" name="Freihand 488">
                <a:extLst>
                  <a:ext uri="{FF2B5EF4-FFF2-40B4-BE49-F238E27FC236}">
                    <a16:creationId xmlns:a16="http://schemas.microsoft.com/office/drawing/2014/main" id="{8F77282A-DE01-4242-AAA0-B6B9960EDDE2}"/>
                  </a:ext>
                </a:extLst>
              </p14:cNvPr>
              <p14:cNvContentPartPr/>
              <p14:nvPr/>
            </p14:nvContentPartPr>
            <p14:xfrm>
              <a:off x="3075837" y="3484965"/>
              <a:ext cx="106920" cy="120240"/>
            </p14:xfrm>
          </p:contentPart>
        </mc:Choice>
        <mc:Fallback>
          <p:pic>
            <p:nvPicPr>
              <p:cNvPr id="489" name="Freihand 488">
                <a:extLst>
                  <a:ext uri="{FF2B5EF4-FFF2-40B4-BE49-F238E27FC236}">
                    <a16:creationId xmlns:a16="http://schemas.microsoft.com/office/drawing/2014/main" id="{8F77282A-DE01-4242-AAA0-B6B9960EDDE2}"/>
                  </a:ext>
                </a:extLst>
              </p:cNvPr>
              <p:cNvPicPr/>
              <p:nvPr/>
            </p:nvPicPr>
            <p:blipFill>
              <a:blip r:embed="rId281"/>
              <a:stretch>
                <a:fillRect/>
              </a:stretch>
            </p:blipFill>
            <p:spPr>
              <a:xfrm>
                <a:off x="3071517" y="3480645"/>
                <a:ext cx="115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90" name="Freihand 489">
                <a:extLst>
                  <a:ext uri="{FF2B5EF4-FFF2-40B4-BE49-F238E27FC236}">
                    <a16:creationId xmlns:a16="http://schemas.microsoft.com/office/drawing/2014/main" id="{541A2CF2-3A6F-45B0-9DD7-3A249BC57088}"/>
                  </a:ext>
                </a:extLst>
              </p14:cNvPr>
              <p14:cNvContentPartPr/>
              <p14:nvPr/>
            </p14:nvContentPartPr>
            <p14:xfrm>
              <a:off x="3158277" y="3333045"/>
              <a:ext cx="131400" cy="131040"/>
            </p14:xfrm>
          </p:contentPart>
        </mc:Choice>
        <mc:Fallback>
          <p:pic>
            <p:nvPicPr>
              <p:cNvPr id="490" name="Freihand 489">
                <a:extLst>
                  <a:ext uri="{FF2B5EF4-FFF2-40B4-BE49-F238E27FC236}">
                    <a16:creationId xmlns:a16="http://schemas.microsoft.com/office/drawing/2014/main" id="{541A2CF2-3A6F-45B0-9DD7-3A249BC57088}"/>
                  </a:ext>
                </a:extLst>
              </p:cNvPr>
              <p:cNvPicPr/>
              <p:nvPr/>
            </p:nvPicPr>
            <p:blipFill>
              <a:blip r:embed="rId283"/>
              <a:stretch>
                <a:fillRect/>
              </a:stretch>
            </p:blipFill>
            <p:spPr>
              <a:xfrm>
                <a:off x="3153957" y="3328725"/>
                <a:ext cx="140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92" name="Freihand 491">
                <a:extLst>
                  <a:ext uri="{FF2B5EF4-FFF2-40B4-BE49-F238E27FC236}">
                    <a16:creationId xmlns:a16="http://schemas.microsoft.com/office/drawing/2014/main" id="{C5E60285-1FBC-482F-B3AA-DDEC9FA0AC49}"/>
                  </a:ext>
                </a:extLst>
              </p14:cNvPr>
              <p14:cNvContentPartPr/>
              <p14:nvPr/>
            </p14:nvContentPartPr>
            <p14:xfrm>
              <a:off x="2588037" y="2399925"/>
              <a:ext cx="726840" cy="978480"/>
            </p14:xfrm>
          </p:contentPart>
        </mc:Choice>
        <mc:Fallback>
          <p:pic>
            <p:nvPicPr>
              <p:cNvPr id="492" name="Freihand 491">
                <a:extLst>
                  <a:ext uri="{FF2B5EF4-FFF2-40B4-BE49-F238E27FC236}">
                    <a16:creationId xmlns:a16="http://schemas.microsoft.com/office/drawing/2014/main" id="{C5E60285-1FBC-482F-B3AA-DDEC9FA0AC49}"/>
                  </a:ext>
                </a:extLst>
              </p:cNvPr>
              <p:cNvPicPr/>
              <p:nvPr/>
            </p:nvPicPr>
            <p:blipFill>
              <a:blip r:embed="rId285"/>
              <a:stretch>
                <a:fillRect/>
              </a:stretch>
            </p:blipFill>
            <p:spPr>
              <a:xfrm>
                <a:off x="2583717" y="2395605"/>
                <a:ext cx="735480" cy="987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93" name="Freihand 492">
                <a:extLst>
                  <a:ext uri="{FF2B5EF4-FFF2-40B4-BE49-F238E27FC236}">
                    <a16:creationId xmlns:a16="http://schemas.microsoft.com/office/drawing/2014/main" id="{46975689-B30F-474B-9817-23C88FF8DAE8}"/>
                  </a:ext>
                </a:extLst>
              </p14:cNvPr>
              <p14:cNvContentPartPr/>
              <p14:nvPr/>
            </p14:nvContentPartPr>
            <p14:xfrm>
              <a:off x="2884677" y="3163125"/>
              <a:ext cx="53280" cy="84240"/>
            </p14:xfrm>
          </p:contentPart>
        </mc:Choice>
        <mc:Fallback>
          <p:pic>
            <p:nvPicPr>
              <p:cNvPr id="493" name="Freihand 492">
                <a:extLst>
                  <a:ext uri="{FF2B5EF4-FFF2-40B4-BE49-F238E27FC236}">
                    <a16:creationId xmlns:a16="http://schemas.microsoft.com/office/drawing/2014/main" id="{46975689-B30F-474B-9817-23C88FF8DAE8}"/>
                  </a:ext>
                </a:extLst>
              </p:cNvPr>
              <p:cNvPicPr/>
              <p:nvPr/>
            </p:nvPicPr>
            <p:blipFill>
              <a:blip r:embed="rId287"/>
              <a:stretch>
                <a:fillRect/>
              </a:stretch>
            </p:blipFill>
            <p:spPr>
              <a:xfrm>
                <a:off x="2880357" y="3158805"/>
                <a:ext cx="61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98" name="Freihand 497">
                <a:extLst>
                  <a:ext uri="{FF2B5EF4-FFF2-40B4-BE49-F238E27FC236}">
                    <a16:creationId xmlns:a16="http://schemas.microsoft.com/office/drawing/2014/main" id="{AA933E7D-C19B-4135-B8C2-7269A267B247}"/>
                  </a:ext>
                </a:extLst>
              </p14:cNvPr>
              <p14:cNvContentPartPr/>
              <p14:nvPr/>
            </p14:nvContentPartPr>
            <p14:xfrm>
              <a:off x="3087357" y="2901405"/>
              <a:ext cx="706680" cy="630360"/>
            </p14:xfrm>
          </p:contentPart>
        </mc:Choice>
        <mc:Fallback>
          <p:pic>
            <p:nvPicPr>
              <p:cNvPr id="498" name="Freihand 497">
                <a:extLst>
                  <a:ext uri="{FF2B5EF4-FFF2-40B4-BE49-F238E27FC236}">
                    <a16:creationId xmlns:a16="http://schemas.microsoft.com/office/drawing/2014/main" id="{AA933E7D-C19B-4135-B8C2-7269A267B247}"/>
                  </a:ext>
                </a:extLst>
              </p:cNvPr>
              <p:cNvPicPr/>
              <p:nvPr/>
            </p:nvPicPr>
            <p:blipFill>
              <a:blip r:embed="rId289"/>
              <a:stretch>
                <a:fillRect/>
              </a:stretch>
            </p:blipFill>
            <p:spPr>
              <a:xfrm>
                <a:off x="3083037" y="2897085"/>
                <a:ext cx="71532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00" name="Freihand 499">
                <a:extLst>
                  <a:ext uri="{FF2B5EF4-FFF2-40B4-BE49-F238E27FC236}">
                    <a16:creationId xmlns:a16="http://schemas.microsoft.com/office/drawing/2014/main" id="{41693736-70E9-4117-8E34-3D82CD0ED421}"/>
                  </a:ext>
                </a:extLst>
              </p14:cNvPr>
              <p14:cNvContentPartPr/>
              <p14:nvPr/>
            </p14:nvContentPartPr>
            <p14:xfrm>
              <a:off x="3815997" y="2538885"/>
              <a:ext cx="102240" cy="128520"/>
            </p14:xfrm>
          </p:contentPart>
        </mc:Choice>
        <mc:Fallback>
          <p:pic>
            <p:nvPicPr>
              <p:cNvPr id="500" name="Freihand 499">
                <a:extLst>
                  <a:ext uri="{FF2B5EF4-FFF2-40B4-BE49-F238E27FC236}">
                    <a16:creationId xmlns:a16="http://schemas.microsoft.com/office/drawing/2014/main" id="{41693736-70E9-4117-8E34-3D82CD0ED421}"/>
                  </a:ext>
                </a:extLst>
              </p:cNvPr>
              <p:cNvPicPr/>
              <p:nvPr/>
            </p:nvPicPr>
            <p:blipFill>
              <a:blip r:embed="rId291"/>
              <a:stretch>
                <a:fillRect/>
              </a:stretch>
            </p:blipFill>
            <p:spPr>
              <a:xfrm>
                <a:off x="3811677" y="2534565"/>
                <a:ext cx="110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01" name="Freihand 500">
                <a:extLst>
                  <a:ext uri="{FF2B5EF4-FFF2-40B4-BE49-F238E27FC236}">
                    <a16:creationId xmlns:a16="http://schemas.microsoft.com/office/drawing/2014/main" id="{3672949E-BC91-4E36-8982-128EED9CA9FA}"/>
                  </a:ext>
                </a:extLst>
              </p14:cNvPr>
              <p14:cNvContentPartPr/>
              <p14:nvPr/>
            </p14:nvContentPartPr>
            <p14:xfrm>
              <a:off x="3933717" y="2367525"/>
              <a:ext cx="104040" cy="206280"/>
            </p14:xfrm>
          </p:contentPart>
        </mc:Choice>
        <mc:Fallback>
          <p:pic>
            <p:nvPicPr>
              <p:cNvPr id="501" name="Freihand 500">
                <a:extLst>
                  <a:ext uri="{FF2B5EF4-FFF2-40B4-BE49-F238E27FC236}">
                    <a16:creationId xmlns:a16="http://schemas.microsoft.com/office/drawing/2014/main" id="{3672949E-BC91-4E36-8982-128EED9CA9FA}"/>
                  </a:ext>
                </a:extLst>
              </p:cNvPr>
              <p:cNvPicPr/>
              <p:nvPr/>
            </p:nvPicPr>
            <p:blipFill>
              <a:blip r:embed="rId293"/>
              <a:stretch>
                <a:fillRect/>
              </a:stretch>
            </p:blipFill>
            <p:spPr>
              <a:xfrm>
                <a:off x="3929397" y="2363205"/>
                <a:ext cx="112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02" name="Freihand 501">
                <a:extLst>
                  <a:ext uri="{FF2B5EF4-FFF2-40B4-BE49-F238E27FC236}">
                    <a16:creationId xmlns:a16="http://schemas.microsoft.com/office/drawing/2014/main" id="{1EADFCE5-ADBA-4B91-90BF-754F0BD1704C}"/>
                  </a:ext>
                </a:extLst>
              </p14:cNvPr>
              <p14:cNvContentPartPr/>
              <p14:nvPr/>
            </p14:nvContentPartPr>
            <p14:xfrm>
              <a:off x="4018317" y="2322525"/>
              <a:ext cx="64080" cy="152640"/>
            </p14:xfrm>
          </p:contentPart>
        </mc:Choice>
        <mc:Fallback>
          <p:pic>
            <p:nvPicPr>
              <p:cNvPr id="502" name="Freihand 501">
                <a:extLst>
                  <a:ext uri="{FF2B5EF4-FFF2-40B4-BE49-F238E27FC236}">
                    <a16:creationId xmlns:a16="http://schemas.microsoft.com/office/drawing/2014/main" id="{1EADFCE5-ADBA-4B91-90BF-754F0BD1704C}"/>
                  </a:ext>
                </a:extLst>
              </p:cNvPr>
              <p:cNvPicPr/>
              <p:nvPr/>
            </p:nvPicPr>
            <p:blipFill>
              <a:blip r:embed="rId295"/>
              <a:stretch>
                <a:fillRect/>
              </a:stretch>
            </p:blipFill>
            <p:spPr>
              <a:xfrm>
                <a:off x="4013997" y="2318205"/>
                <a:ext cx="72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04" name="Freihand 503">
                <a:extLst>
                  <a:ext uri="{FF2B5EF4-FFF2-40B4-BE49-F238E27FC236}">
                    <a16:creationId xmlns:a16="http://schemas.microsoft.com/office/drawing/2014/main" id="{7C051D00-AC04-40A3-9BD3-898E8846D90B}"/>
                  </a:ext>
                </a:extLst>
              </p14:cNvPr>
              <p14:cNvContentPartPr/>
              <p14:nvPr/>
            </p14:nvContentPartPr>
            <p14:xfrm>
              <a:off x="4097517" y="2309925"/>
              <a:ext cx="39600" cy="96840"/>
            </p14:xfrm>
          </p:contentPart>
        </mc:Choice>
        <mc:Fallback>
          <p:pic>
            <p:nvPicPr>
              <p:cNvPr id="504" name="Freihand 503">
                <a:extLst>
                  <a:ext uri="{FF2B5EF4-FFF2-40B4-BE49-F238E27FC236}">
                    <a16:creationId xmlns:a16="http://schemas.microsoft.com/office/drawing/2014/main" id="{7C051D00-AC04-40A3-9BD3-898E8846D90B}"/>
                  </a:ext>
                </a:extLst>
              </p:cNvPr>
              <p:cNvPicPr/>
              <p:nvPr/>
            </p:nvPicPr>
            <p:blipFill>
              <a:blip r:embed="rId297"/>
              <a:stretch>
                <a:fillRect/>
              </a:stretch>
            </p:blipFill>
            <p:spPr>
              <a:xfrm>
                <a:off x="4093197" y="2305605"/>
                <a:ext cx="48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05" name="Freihand 504">
                <a:extLst>
                  <a:ext uri="{FF2B5EF4-FFF2-40B4-BE49-F238E27FC236}">
                    <a16:creationId xmlns:a16="http://schemas.microsoft.com/office/drawing/2014/main" id="{E8440EFC-FCB2-43AE-A748-EAAE85271E8B}"/>
                  </a:ext>
                </a:extLst>
              </p14:cNvPr>
              <p14:cNvContentPartPr/>
              <p14:nvPr/>
            </p14:nvContentPartPr>
            <p14:xfrm>
              <a:off x="4087077" y="2298045"/>
              <a:ext cx="162360" cy="108000"/>
            </p14:xfrm>
          </p:contentPart>
        </mc:Choice>
        <mc:Fallback>
          <p:pic>
            <p:nvPicPr>
              <p:cNvPr id="505" name="Freihand 504">
                <a:extLst>
                  <a:ext uri="{FF2B5EF4-FFF2-40B4-BE49-F238E27FC236}">
                    <a16:creationId xmlns:a16="http://schemas.microsoft.com/office/drawing/2014/main" id="{E8440EFC-FCB2-43AE-A748-EAAE85271E8B}"/>
                  </a:ext>
                </a:extLst>
              </p:cNvPr>
              <p:cNvPicPr/>
              <p:nvPr/>
            </p:nvPicPr>
            <p:blipFill>
              <a:blip r:embed="rId299"/>
              <a:stretch>
                <a:fillRect/>
              </a:stretch>
            </p:blipFill>
            <p:spPr>
              <a:xfrm>
                <a:off x="4082757" y="2293725"/>
                <a:ext cx="171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06" name="Freihand 505">
                <a:extLst>
                  <a:ext uri="{FF2B5EF4-FFF2-40B4-BE49-F238E27FC236}">
                    <a16:creationId xmlns:a16="http://schemas.microsoft.com/office/drawing/2014/main" id="{F0612E37-4C8A-4B91-82D5-C90D6B73DEEC}"/>
                  </a:ext>
                </a:extLst>
              </p14:cNvPr>
              <p14:cNvContentPartPr/>
              <p14:nvPr/>
            </p14:nvContentPartPr>
            <p14:xfrm>
              <a:off x="4400997" y="2128485"/>
              <a:ext cx="180000" cy="126360"/>
            </p14:xfrm>
          </p:contentPart>
        </mc:Choice>
        <mc:Fallback>
          <p:pic>
            <p:nvPicPr>
              <p:cNvPr id="506" name="Freihand 505">
                <a:extLst>
                  <a:ext uri="{FF2B5EF4-FFF2-40B4-BE49-F238E27FC236}">
                    <a16:creationId xmlns:a16="http://schemas.microsoft.com/office/drawing/2014/main" id="{F0612E37-4C8A-4B91-82D5-C90D6B73DEEC}"/>
                  </a:ext>
                </a:extLst>
              </p:cNvPr>
              <p:cNvPicPr/>
              <p:nvPr/>
            </p:nvPicPr>
            <p:blipFill>
              <a:blip r:embed="rId301"/>
              <a:stretch>
                <a:fillRect/>
              </a:stretch>
            </p:blipFill>
            <p:spPr>
              <a:xfrm>
                <a:off x="4396677" y="2124165"/>
                <a:ext cx="188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08" name="Freihand 507">
                <a:extLst>
                  <a:ext uri="{FF2B5EF4-FFF2-40B4-BE49-F238E27FC236}">
                    <a16:creationId xmlns:a16="http://schemas.microsoft.com/office/drawing/2014/main" id="{15BE054A-5E88-463A-A46B-3E04F3B11C34}"/>
                  </a:ext>
                </a:extLst>
              </p14:cNvPr>
              <p14:cNvContentPartPr/>
              <p14:nvPr/>
            </p14:nvContentPartPr>
            <p14:xfrm>
              <a:off x="4656237" y="2027325"/>
              <a:ext cx="49680" cy="136800"/>
            </p14:xfrm>
          </p:contentPart>
        </mc:Choice>
        <mc:Fallback>
          <p:pic>
            <p:nvPicPr>
              <p:cNvPr id="508" name="Freihand 507">
                <a:extLst>
                  <a:ext uri="{FF2B5EF4-FFF2-40B4-BE49-F238E27FC236}">
                    <a16:creationId xmlns:a16="http://schemas.microsoft.com/office/drawing/2014/main" id="{15BE054A-5E88-463A-A46B-3E04F3B11C34}"/>
                  </a:ext>
                </a:extLst>
              </p:cNvPr>
              <p:cNvPicPr/>
              <p:nvPr/>
            </p:nvPicPr>
            <p:blipFill>
              <a:blip r:embed="rId303"/>
              <a:stretch>
                <a:fillRect/>
              </a:stretch>
            </p:blipFill>
            <p:spPr>
              <a:xfrm>
                <a:off x="4651917" y="2023005"/>
                <a:ext cx="58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09" name="Freihand 508">
                <a:extLst>
                  <a:ext uri="{FF2B5EF4-FFF2-40B4-BE49-F238E27FC236}">
                    <a16:creationId xmlns:a16="http://schemas.microsoft.com/office/drawing/2014/main" id="{A65A7313-2678-4785-AA03-0F50E70F12C4}"/>
                  </a:ext>
                </a:extLst>
              </p14:cNvPr>
              <p14:cNvContentPartPr/>
              <p14:nvPr/>
            </p14:nvContentPartPr>
            <p14:xfrm>
              <a:off x="4605837" y="1908525"/>
              <a:ext cx="140400" cy="196560"/>
            </p14:xfrm>
          </p:contentPart>
        </mc:Choice>
        <mc:Fallback>
          <p:pic>
            <p:nvPicPr>
              <p:cNvPr id="509" name="Freihand 508">
                <a:extLst>
                  <a:ext uri="{FF2B5EF4-FFF2-40B4-BE49-F238E27FC236}">
                    <a16:creationId xmlns:a16="http://schemas.microsoft.com/office/drawing/2014/main" id="{A65A7313-2678-4785-AA03-0F50E70F12C4}"/>
                  </a:ext>
                </a:extLst>
              </p:cNvPr>
              <p:cNvPicPr/>
              <p:nvPr/>
            </p:nvPicPr>
            <p:blipFill>
              <a:blip r:embed="rId305"/>
              <a:stretch>
                <a:fillRect/>
              </a:stretch>
            </p:blipFill>
            <p:spPr>
              <a:xfrm>
                <a:off x="4601517" y="1904205"/>
                <a:ext cx="149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11" name="Freihand 510">
                <a:extLst>
                  <a:ext uri="{FF2B5EF4-FFF2-40B4-BE49-F238E27FC236}">
                    <a16:creationId xmlns:a16="http://schemas.microsoft.com/office/drawing/2014/main" id="{48B47FB0-2A69-44CE-8881-BC03D27EC119}"/>
                  </a:ext>
                </a:extLst>
              </p14:cNvPr>
              <p14:cNvContentPartPr/>
              <p14:nvPr/>
            </p14:nvContentPartPr>
            <p14:xfrm>
              <a:off x="3973677" y="2679285"/>
              <a:ext cx="119520" cy="156600"/>
            </p14:xfrm>
          </p:contentPart>
        </mc:Choice>
        <mc:Fallback>
          <p:pic>
            <p:nvPicPr>
              <p:cNvPr id="511" name="Freihand 510">
                <a:extLst>
                  <a:ext uri="{FF2B5EF4-FFF2-40B4-BE49-F238E27FC236}">
                    <a16:creationId xmlns:a16="http://schemas.microsoft.com/office/drawing/2014/main" id="{48B47FB0-2A69-44CE-8881-BC03D27EC119}"/>
                  </a:ext>
                </a:extLst>
              </p:cNvPr>
              <p:cNvPicPr/>
              <p:nvPr/>
            </p:nvPicPr>
            <p:blipFill>
              <a:blip r:embed="rId307"/>
              <a:stretch>
                <a:fillRect/>
              </a:stretch>
            </p:blipFill>
            <p:spPr>
              <a:xfrm>
                <a:off x="3969357" y="2674965"/>
                <a:ext cx="1281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512" name="Freihand 511">
                <a:extLst>
                  <a:ext uri="{FF2B5EF4-FFF2-40B4-BE49-F238E27FC236}">
                    <a16:creationId xmlns:a16="http://schemas.microsoft.com/office/drawing/2014/main" id="{BB2C628B-6978-48BD-B3B5-C1756D25F9B9}"/>
                  </a:ext>
                </a:extLst>
              </p14:cNvPr>
              <p14:cNvContentPartPr/>
              <p14:nvPr/>
            </p14:nvContentPartPr>
            <p14:xfrm>
              <a:off x="4092117" y="2582805"/>
              <a:ext cx="233280" cy="223560"/>
            </p14:xfrm>
          </p:contentPart>
        </mc:Choice>
        <mc:Fallback>
          <p:pic>
            <p:nvPicPr>
              <p:cNvPr id="512" name="Freihand 511">
                <a:extLst>
                  <a:ext uri="{FF2B5EF4-FFF2-40B4-BE49-F238E27FC236}">
                    <a16:creationId xmlns:a16="http://schemas.microsoft.com/office/drawing/2014/main" id="{BB2C628B-6978-48BD-B3B5-C1756D25F9B9}"/>
                  </a:ext>
                </a:extLst>
              </p:cNvPr>
              <p:cNvPicPr/>
              <p:nvPr/>
            </p:nvPicPr>
            <p:blipFill>
              <a:blip r:embed="rId309"/>
              <a:stretch>
                <a:fillRect/>
              </a:stretch>
            </p:blipFill>
            <p:spPr>
              <a:xfrm>
                <a:off x="4087797" y="2578485"/>
                <a:ext cx="241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514" name="Freihand 513">
                <a:extLst>
                  <a:ext uri="{FF2B5EF4-FFF2-40B4-BE49-F238E27FC236}">
                    <a16:creationId xmlns:a16="http://schemas.microsoft.com/office/drawing/2014/main" id="{C75AC310-0A42-4B44-81CB-AB322DC30E2A}"/>
                  </a:ext>
                </a:extLst>
              </p14:cNvPr>
              <p14:cNvContentPartPr/>
              <p14:nvPr/>
            </p14:nvContentPartPr>
            <p14:xfrm>
              <a:off x="3548517" y="3490365"/>
              <a:ext cx="148680" cy="159120"/>
            </p14:xfrm>
          </p:contentPart>
        </mc:Choice>
        <mc:Fallback>
          <p:pic>
            <p:nvPicPr>
              <p:cNvPr id="514" name="Freihand 513">
                <a:extLst>
                  <a:ext uri="{FF2B5EF4-FFF2-40B4-BE49-F238E27FC236}">
                    <a16:creationId xmlns:a16="http://schemas.microsoft.com/office/drawing/2014/main" id="{C75AC310-0A42-4B44-81CB-AB322DC30E2A}"/>
                  </a:ext>
                </a:extLst>
              </p:cNvPr>
              <p:cNvPicPr/>
              <p:nvPr/>
            </p:nvPicPr>
            <p:blipFill>
              <a:blip r:embed="rId311"/>
              <a:stretch>
                <a:fillRect/>
              </a:stretch>
            </p:blipFill>
            <p:spPr>
              <a:xfrm>
                <a:off x="3544197" y="3486045"/>
                <a:ext cx="157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515" name="Freihand 514">
                <a:extLst>
                  <a:ext uri="{FF2B5EF4-FFF2-40B4-BE49-F238E27FC236}">
                    <a16:creationId xmlns:a16="http://schemas.microsoft.com/office/drawing/2014/main" id="{2A492076-CB1B-4E44-B1FB-F5C6B3F1E742}"/>
                  </a:ext>
                </a:extLst>
              </p14:cNvPr>
              <p14:cNvContentPartPr/>
              <p14:nvPr/>
            </p14:nvContentPartPr>
            <p14:xfrm>
              <a:off x="3045957" y="3057645"/>
              <a:ext cx="115560" cy="113760"/>
            </p14:xfrm>
          </p:contentPart>
        </mc:Choice>
        <mc:Fallback>
          <p:pic>
            <p:nvPicPr>
              <p:cNvPr id="515" name="Freihand 514">
                <a:extLst>
                  <a:ext uri="{FF2B5EF4-FFF2-40B4-BE49-F238E27FC236}">
                    <a16:creationId xmlns:a16="http://schemas.microsoft.com/office/drawing/2014/main" id="{2A492076-CB1B-4E44-B1FB-F5C6B3F1E742}"/>
                  </a:ext>
                </a:extLst>
              </p:cNvPr>
              <p:cNvPicPr/>
              <p:nvPr/>
            </p:nvPicPr>
            <p:blipFill>
              <a:blip r:embed="rId313"/>
              <a:stretch>
                <a:fillRect/>
              </a:stretch>
            </p:blipFill>
            <p:spPr>
              <a:xfrm>
                <a:off x="3041637" y="3053325"/>
                <a:ext cx="124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517" name="Freihand 516">
                <a:extLst>
                  <a:ext uri="{FF2B5EF4-FFF2-40B4-BE49-F238E27FC236}">
                    <a16:creationId xmlns:a16="http://schemas.microsoft.com/office/drawing/2014/main" id="{BF4CA581-353A-4C5A-86FD-9EBB4C1CD12D}"/>
                  </a:ext>
                </a:extLst>
              </p14:cNvPr>
              <p14:cNvContentPartPr/>
              <p14:nvPr/>
            </p14:nvContentPartPr>
            <p14:xfrm>
              <a:off x="4461117" y="2509365"/>
              <a:ext cx="107640" cy="219960"/>
            </p14:xfrm>
          </p:contentPart>
        </mc:Choice>
        <mc:Fallback>
          <p:pic>
            <p:nvPicPr>
              <p:cNvPr id="517" name="Freihand 516">
                <a:extLst>
                  <a:ext uri="{FF2B5EF4-FFF2-40B4-BE49-F238E27FC236}">
                    <a16:creationId xmlns:a16="http://schemas.microsoft.com/office/drawing/2014/main" id="{BF4CA581-353A-4C5A-86FD-9EBB4C1CD12D}"/>
                  </a:ext>
                </a:extLst>
              </p:cNvPr>
              <p:cNvPicPr/>
              <p:nvPr/>
            </p:nvPicPr>
            <p:blipFill>
              <a:blip r:embed="rId315"/>
              <a:stretch>
                <a:fillRect/>
              </a:stretch>
            </p:blipFill>
            <p:spPr>
              <a:xfrm>
                <a:off x="4456797" y="2505045"/>
                <a:ext cx="1162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518" name="Freihand 517">
                <a:extLst>
                  <a:ext uri="{FF2B5EF4-FFF2-40B4-BE49-F238E27FC236}">
                    <a16:creationId xmlns:a16="http://schemas.microsoft.com/office/drawing/2014/main" id="{09C3FBBA-C757-4FB6-8919-2C59EAFEE689}"/>
                  </a:ext>
                </a:extLst>
              </p14:cNvPr>
              <p14:cNvContentPartPr/>
              <p14:nvPr/>
            </p14:nvContentPartPr>
            <p14:xfrm>
              <a:off x="4609437" y="2425125"/>
              <a:ext cx="179280" cy="124560"/>
            </p14:xfrm>
          </p:contentPart>
        </mc:Choice>
        <mc:Fallback>
          <p:pic>
            <p:nvPicPr>
              <p:cNvPr id="518" name="Freihand 517">
                <a:extLst>
                  <a:ext uri="{FF2B5EF4-FFF2-40B4-BE49-F238E27FC236}">
                    <a16:creationId xmlns:a16="http://schemas.microsoft.com/office/drawing/2014/main" id="{09C3FBBA-C757-4FB6-8919-2C59EAFEE689}"/>
                  </a:ext>
                </a:extLst>
              </p:cNvPr>
              <p:cNvPicPr/>
              <p:nvPr/>
            </p:nvPicPr>
            <p:blipFill>
              <a:blip r:embed="rId317"/>
              <a:stretch>
                <a:fillRect/>
              </a:stretch>
            </p:blipFill>
            <p:spPr>
              <a:xfrm>
                <a:off x="4605117" y="2420805"/>
                <a:ext cx="187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519" name="Freihand 518">
                <a:extLst>
                  <a:ext uri="{FF2B5EF4-FFF2-40B4-BE49-F238E27FC236}">
                    <a16:creationId xmlns:a16="http://schemas.microsoft.com/office/drawing/2014/main" id="{88F34289-9F78-4510-AE19-D10A1A0A3238}"/>
                  </a:ext>
                </a:extLst>
              </p14:cNvPr>
              <p14:cNvContentPartPr/>
              <p14:nvPr/>
            </p14:nvContentPartPr>
            <p14:xfrm>
              <a:off x="4754877" y="2355645"/>
              <a:ext cx="360" cy="360"/>
            </p14:xfrm>
          </p:contentPart>
        </mc:Choice>
        <mc:Fallback>
          <p:pic>
            <p:nvPicPr>
              <p:cNvPr id="519" name="Freihand 518">
                <a:extLst>
                  <a:ext uri="{FF2B5EF4-FFF2-40B4-BE49-F238E27FC236}">
                    <a16:creationId xmlns:a16="http://schemas.microsoft.com/office/drawing/2014/main" id="{88F34289-9F78-4510-AE19-D10A1A0A3238}"/>
                  </a:ext>
                </a:extLst>
              </p:cNvPr>
              <p:cNvPicPr/>
              <p:nvPr/>
            </p:nvPicPr>
            <p:blipFill>
              <a:blip r:embed="rId263"/>
              <a:stretch>
                <a:fillRect/>
              </a:stretch>
            </p:blipFill>
            <p:spPr>
              <a:xfrm>
                <a:off x="4750557" y="23513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520" name="Freihand 519">
                <a:extLst>
                  <a:ext uri="{FF2B5EF4-FFF2-40B4-BE49-F238E27FC236}">
                    <a16:creationId xmlns:a16="http://schemas.microsoft.com/office/drawing/2014/main" id="{71F5CDA0-CC8A-48AB-B06A-5784C0786D3F}"/>
                  </a:ext>
                </a:extLst>
              </p14:cNvPr>
              <p14:cNvContentPartPr/>
              <p14:nvPr/>
            </p14:nvContentPartPr>
            <p14:xfrm>
              <a:off x="4811397" y="2237205"/>
              <a:ext cx="163800" cy="176040"/>
            </p14:xfrm>
          </p:contentPart>
        </mc:Choice>
        <mc:Fallback>
          <p:pic>
            <p:nvPicPr>
              <p:cNvPr id="520" name="Freihand 519">
                <a:extLst>
                  <a:ext uri="{FF2B5EF4-FFF2-40B4-BE49-F238E27FC236}">
                    <a16:creationId xmlns:a16="http://schemas.microsoft.com/office/drawing/2014/main" id="{71F5CDA0-CC8A-48AB-B06A-5784C0786D3F}"/>
                  </a:ext>
                </a:extLst>
              </p:cNvPr>
              <p:cNvPicPr/>
              <p:nvPr/>
            </p:nvPicPr>
            <p:blipFill>
              <a:blip r:embed="rId320"/>
              <a:stretch>
                <a:fillRect/>
              </a:stretch>
            </p:blipFill>
            <p:spPr>
              <a:xfrm>
                <a:off x="4807077" y="2232885"/>
                <a:ext cx="172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521" name="Freihand 520">
                <a:extLst>
                  <a:ext uri="{FF2B5EF4-FFF2-40B4-BE49-F238E27FC236}">
                    <a16:creationId xmlns:a16="http://schemas.microsoft.com/office/drawing/2014/main" id="{DF2ED91C-CE1D-42D8-B58C-A71F02AFC2FD}"/>
                  </a:ext>
                </a:extLst>
              </p14:cNvPr>
              <p14:cNvContentPartPr/>
              <p14:nvPr/>
            </p14:nvContentPartPr>
            <p14:xfrm>
              <a:off x="5101917" y="2083485"/>
              <a:ext cx="244080" cy="170280"/>
            </p14:xfrm>
          </p:contentPart>
        </mc:Choice>
        <mc:Fallback>
          <p:pic>
            <p:nvPicPr>
              <p:cNvPr id="521" name="Freihand 520">
                <a:extLst>
                  <a:ext uri="{FF2B5EF4-FFF2-40B4-BE49-F238E27FC236}">
                    <a16:creationId xmlns:a16="http://schemas.microsoft.com/office/drawing/2014/main" id="{DF2ED91C-CE1D-42D8-B58C-A71F02AFC2FD}"/>
                  </a:ext>
                </a:extLst>
              </p:cNvPr>
              <p:cNvPicPr/>
              <p:nvPr/>
            </p:nvPicPr>
            <p:blipFill>
              <a:blip r:embed="rId322"/>
              <a:stretch>
                <a:fillRect/>
              </a:stretch>
            </p:blipFill>
            <p:spPr>
              <a:xfrm>
                <a:off x="5097597" y="2079165"/>
                <a:ext cx="252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523" name="Freihand 522">
                <a:extLst>
                  <a:ext uri="{FF2B5EF4-FFF2-40B4-BE49-F238E27FC236}">
                    <a16:creationId xmlns:a16="http://schemas.microsoft.com/office/drawing/2014/main" id="{8B7710BF-7C6A-4EDE-AADE-3A65FE353254}"/>
                  </a:ext>
                </a:extLst>
              </p14:cNvPr>
              <p14:cNvContentPartPr/>
              <p14:nvPr/>
            </p14:nvContentPartPr>
            <p14:xfrm>
              <a:off x="4364277" y="2910045"/>
              <a:ext cx="80640" cy="203760"/>
            </p14:xfrm>
          </p:contentPart>
        </mc:Choice>
        <mc:Fallback>
          <p:pic>
            <p:nvPicPr>
              <p:cNvPr id="523" name="Freihand 522">
                <a:extLst>
                  <a:ext uri="{FF2B5EF4-FFF2-40B4-BE49-F238E27FC236}">
                    <a16:creationId xmlns:a16="http://schemas.microsoft.com/office/drawing/2014/main" id="{8B7710BF-7C6A-4EDE-AADE-3A65FE353254}"/>
                  </a:ext>
                </a:extLst>
              </p:cNvPr>
              <p:cNvPicPr/>
              <p:nvPr/>
            </p:nvPicPr>
            <p:blipFill>
              <a:blip r:embed="rId324"/>
              <a:stretch>
                <a:fillRect/>
              </a:stretch>
            </p:blipFill>
            <p:spPr>
              <a:xfrm>
                <a:off x="4359957" y="2905725"/>
                <a:ext cx="892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524" name="Freihand 523">
                <a:extLst>
                  <a:ext uri="{FF2B5EF4-FFF2-40B4-BE49-F238E27FC236}">
                    <a16:creationId xmlns:a16="http://schemas.microsoft.com/office/drawing/2014/main" id="{067F18B0-53EE-43BB-8A5C-9FEA8BCEE5F3}"/>
                  </a:ext>
                </a:extLst>
              </p14:cNvPr>
              <p14:cNvContentPartPr/>
              <p14:nvPr/>
            </p14:nvContentPartPr>
            <p14:xfrm>
              <a:off x="4483077" y="2870085"/>
              <a:ext cx="58320" cy="92880"/>
            </p14:xfrm>
          </p:contentPart>
        </mc:Choice>
        <mc:Fallback>
          <p:pic>
            <p:nvPicPr>
              <p:cNvPr id="524" name="Freihand 523">
                <a:extLst>
                  <a:ext uri="{FF2B5EF4-FFF2-40B4-BE49-F238E27FC236}">
                    <a16:creationId xmlns:a16="http://schemas.microsoft.com/office/drawing/2014/main" id="{067F18B0-53EE-43BB-8A5C-9FEA8BCEE5F3}"/>
                  </a:ext>
                </a:extLst>
              </p:cNvPr>
              <p:cNvPicPr/>
              <p:nvPr/>
            </p:nvPicPr>
            <p:blipFill>
              <a:blip r:embed="rId326"/>
              <a:stretch>
                <a:fillRect/>
              </a:stretch>
            </p:blipFill>
            <p:spPr>
              <a:xfrm>
                <a:off x="4478757" y="2865765"/>
                <a:ext cx="66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525" name="Freihand 524">
                <a:extLst>
                  <a:ext uri="{FF2B5EF4-FFF2-40B4-BE49-F238E27FC236}">
                    <a16:creationId xmlns:a16="http://schemas.microsoft.com/office/drawing/2014/main" id="{BC984183-1F93-4069-AC1A-C6CED8C5A895}"/>
                  </a:ext>
                </a:extLst>
              </p14:cNvPr>
              <p14:cNvContentPartPr/>
              <p14:nvPr/>
            </p14:nvContentPartPr>
            <p14:xfrm>
              <a:off x="4570197" y="2800245"/>
              <a:ext cx="81720" cy="102600"/>
            </p14:xfrm>
          </p:contentPart>
        </mc:Choice>
        <mc:Fallback>
          <p:pic>
            <p:nvPicPr>
              <p:cNvPr id="525" name="Freihand 524">
                <a:extLst>
                  <a:ext uri="{FF2B5EF4-FFF2-40B4-BE49-F238E27FC236}">
                    <a16:creationId xmlns:a16="http://schemas.microsoft.com/office/drawing/2014/main" id="{BC984183-1F93-4069-AC1A-C6CED8C5A895}"/>
                  </a:ext>
                </a:extLst>
              </p:cNvPr>
              <p:cNvPicPr/>
              <p:nvPr/>
            </p:nvPicPr>
            <p:blipFill>
              <a:blip r:embed="rId328"/>
              <a:stretch>
                <a:fillRect/>
              </a:stretch>
            </p:blipFill>
            <p:spPr>
              <a:xfrm>
                <a:off x="4565877" y="2795925"/>
                <a:ext cx="90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526" name="Freihand 525">
                <a:extLst>
                  <a:ext uri="{FF2B5EF4-FFF2-40B4-BE49-F238E27FC236}">
                    <a16:creationId xmlns:a16="http://schemas.microsoft.com/office/drawing/2014/main" id="{4E89D4A3-CBDB-43F0-AE63-91EF8D494A05}"/>
                  </a:ext>
                </a:extLst>
              </p14:cNvPr>
              <p14:cNvContentPartPr/>
              <p14:nvPr/>
            </p14:nvContentPartPr>
            <p14:xfrm>
              <a:off x="4657677" y="2767125"/>
              <a:ext cx="82080" cy="88560"/>
            </p14:xfrm>
          </p:contentPart>
        </mc:Choice>
        <mc:Fallback>
          <p:pic>
            <p:nvPicPr>
              <p:cNvPr id="526" name="Freihand 525">
                <a:extLst>
                  <a:ext uri="{FF2B5EF4-FFF2-40B4-BE49-F238E27FC236}">
                    <a16:creationId xmlns:a16="http://schemas.microsoft.com/office/drawing/2014/main" id="{4E89D4A3-CBDB-43F0-AE63-91EF8D494A05}"/>
                  </a:ext>
                </a:extLst>
              </p:cNvPr>
              <p:cNvPicPr/>
              <p:nvPr/>
            </p:nvPicPr>
            <p:blipFill>
              <a:blip r:embed="rId330"/>
              <a:stretch>
                <a:fillRect/>
              </a:stretch>
            </p:blipFill>
            <p:spPr>
              <a:xfrm>
                <a:off x="4653357" y="2762805"/>
                <a:ext cx="90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527" name="Freihand 526">
                <a:extLst>
                  <a:ext uri="{FF2B5EF4-FFF2-40B4-BE49-F238E27FC236}">
                    <a16:creationId xmlns:a16="http://schemas.microsoft.com/office/drawing/2014/main" id="{F5834942-02FF-4AA1-941E-7FF341A0DA1B}"/>
                  </a:ext>
                </a:extLst>
              </p14:cNvPr>
              <p14:cNvContentPartPr/>
              <p14:nvPr/>
            </p14:nvContentPartPr>
            <p14:xfrm>
              <a:off x="4765317" y="2745525"/>
              <a:ext cx="11160" cy="58680"/>
            </p14:xfrm>
          </p:contentPart>
        </mc:Choice>
        <mc:Fallback>
          <p:pic>
            <p:nvPicPr>
              <p:cNvPr id="527" name="Freihand 526">
                <a:extLst>
                  <a:ext uri="{FF2B5EF4-FFF2-40B4-BE49-F238E27FC236}">
                    <a16:creationId xmlns:a16="http://schemas.microsoft.com/office/drawing/2014/main" id="{F5834942-02FF-4AA1-941E-7FF341A0DA1B}"/>
                  </a:ext>
                </a:extLst>
              </p:cNvPr>
              <p:cNvPicPr/>
              <p:nvPr/>
            </p:nvPicPr>
            <p:blipFill>
              <a:blip r:embed="rId332"/>
              <a:stretch>
                <a:fillRect/>
              </a:stretch>
            </p:blipFill>
            <p:spPr>
              <a:xfrm>
                <a:off x="4760997" y="2741205"/>
                <a:ext cx="19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528" name="Freihand 527">
                <a:extLst>
                  <a:ext uri="{FF2B5EF4-FFF2-40B4-BE49-F238E27FC236}">
                    <a16:creationId xmlns:a16="http://schemas.microsoft.com/office/drawing/2014/main" id="{15CAD96A-728A-4947-BBF6-3F1C3CAA0C83}"/>
                  </a:ext>
                </a:extLst>
              </p14:cNvPr>
              <p14:cNvContentPartPr/>
              <p14:nvPr/>
            </p14:nvContentPartPr>
            <p14:xfrm>
              <a:off x="4778997" y="2620605"/>
              <a:ext cx="103320" cy="151200"/>
            </p14:xfrm>
          </p:contentPart>
        </mc:Choice>
        <mc:Fallback>
          <p:pic>
            <p:nvPicPr>
              <p:cNvPr id="528" name="Freihand 527">
                <a:extLst>
                  <a:ext uri="{FF2B5EF4-FFF2-40B4-BE49-F238E27FC236}">
                    <a16:creationId xmlns:a16="http://schemas.microsoft.com/office/drawing/2014/main" id="{15CAD96A-728A-4947-BBF6-3F1C3CAA0C83}"/>
                  </a:ext>
                </a:extLst>
              </p:cNvPr>
              <p:cNvPicPr/>
              <p:nvPr/>
            </p:nvPicPr>
            <p:blipFill>
              <a:blip r:embed="rId334"/>
              <a:stretch>
                <a:fillRect/>
              </a:stretch>
            </p:blipFill>
            <p:spPr>
              <a:xfrm>
                <a:off x="4774677" y="2616285"/>
                <a:ext cx="111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529" name="Freihand 528">
                <a:extLst>
                  <a:ext uri="{FF2B5EF4-FFF2-40B4-BE49-F238E27FC236}">
                    <a16:creationId xmlns:a16="http://schemas.microsoft.com/office/drawing/2014/main" id="{611D3ED6-2CFB-43FB-BFE8-8F6DBD4628C4}"/>
                  </a:ext>
                </a:extLst>
              </p14:cNvPr>
              <p14:cNvContentPartPr/>
              <p14:nvPr/>
            </p14:nvContentPartPr>
            <p14:xfrm>
              <a:off x="4875837" y="2569845"/>
              <a:ext cx="69480" cy="147600"/>
            </p14:xfrm>
          </p:contentPart>
        </mc:Choice>
        <mc:Fallback>
          <p:pic>
            <p:nvPicPr>
              <p:cNvPr id="529" name="Freihand 528">
                <a:extLst>
                  <a:ext uri="{FF2B5EF4-FFF2-40B4-BE49-F238E27FC236}">
                    <a16:creationId xmlns:a16="http://schemas.microsoft.com/office/drawing/2014/main" id="{611D3ED6-2CFB-43FB-BFE8-8F6DBD4628C4}"/>
                  </a:ext>
                </a:extLst>
              </p:cNvPr>
              <p:cNvPicPr/>
              <p:nvPr/>
            </p:nvPicPr>
            <p:blipFill>
              <a:blip r:embed="rId336"/>
              <a:stretch>
                <a:fillRect/>
              </a:stretch>
            </p:blipFill>
            <p:spPr>
              <a:xfrm>
                <a:off x="4871517" y="2565525"/>
                <a:ext cx="78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530" name="Freihand 529">
                <a:extLst>
                  <a:ext uri="{FF2B5EF4-FFF2-40B4-BE49-F238E27FC236}">
                    <a16:creationId xmlns:a16="http://schemas.microsoft.com/office/drawing/2014/main" id="{4426557E-F2F5-449D-924F-5750CB39EAD2}"/>
                  </a:ext>
                </a:extLst>
              </p14:cNvPr>
              <p14:cNvContentPartPr/>
              <p14:nvPr/>
            </p14:nvContentPartPr>
            <p14:xfrm>
              <a:off x="4944957" y="2599005"/>
              <a:ext cx="123480" cy="80640"/>
            </p14:xfrm>
          </p:contentPart>
        </mc:Choice>
        <mc:Fallback>
          <p:pic>
            <p:nvPicPr>
              <p:cNvPr id="530" name="Freihand 529">
                <a:extLst>
                  <a:ext uri="{FF2B5EF4-FFF2-40B4-BE49-F238E27FC236}">
                    <a16:creationId xmlns:a16="http://schemas.microsoft.com/office/drawing/2014/main" id="{4426557E-F2F5-449D-924F-5750CB39EAD2}"/>
                  </a:ext>
                </a:extLst>
              </p:cNvPr>
              <p:cNvPicPr/>
              <p:nvPr/>
            </p:nvPicPr>
            <p:blipFill>
              <a:blip r:embed="rId338"/>
              <a:stretch>
                <a:fillRect/>
              </a:stretch>
            </p:blipFill>
            <p:spPr>
              <a:xfrm>
                <a:off x="4940637" y="2594685"/>
                <a:ext cx="132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531" name="Freihand 530">
                <a:extLst>
                  <a:ext uri="{FF2B5EF4-FFF2-40B4-BE49-F238E27FC236}">
                    <a16:creationId xmlns:a16="http://schemas.microsoft.com/office/drawing/2014/main" id="{279384C4-AE70-4CFD-A6B7-C35D56851AFA}"/>
                  </a:ext>
                </a:extLst>
              </p14:cNvPr>
              <p14:cNvContentPartPr/>
              <p14:nvPr/>
            </p14:nvContentPartPr>
            <p14:xfrm>
              <a:off x="5217477" y="2488485"/>
              <a:ext cx="42120" cy="115200"/>
            </p14:xfrm>
          </p:contentPart>
        </mc:Choice>
        <mc:Fallback>
          <p:pic>
            <p:nvPicPr>
              <p:cNvPr id="531" name="Freihand 530">
                <a:extLst>
                  <a:ext uri="{FF2B5EF4-FFF2-40B4-BE49-F238E27FC236}">
                    <a16:creationId xmlns:a16="http://schemas.microsoft.com/office/drawing/2014/main" id="{279384C4-AE70-4CFD-A6B7-C35D56851AFA}"/>
                  </a:ext>
                </a:extLst>
              </p:cNvPr>
              <p:cNvPicPr/>
              <p:nvPr/>
            </p:nvPicPr>
            <p:blipFill>
              <a:blip r:embed="rId340"/>
              <a:stretch>
                <a:fillRect/>
              </a:stretch>
            </p:blipFill>
            <p:spPr>
              <a:xfrm>
                <a:off x="5213157" y="2484165"/>
                <a:ext cx="50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532" name="Freihand 531">
                <a:extLst>
                  <a:ext uri="{FF2B5EF4-FFF2-40B4-BE49-F238E27FC236}">
                    <a16:creationId xmlns:a16="http://schemas.microsoft.com/office/drawing/2014/main" id="{9D6076EE-A27C-46C1-BD3F-A5611CE655C4}"/>
                  </a:ext>
                </a:extLst>
              </p14:cNvPr>
              <p14:cNvContentPartPr/>
              <p14:nvPr/>
            </p14:nvContentPartPr>
            <p14:xfrm>
              <a:off x="5294877" y="2432685"/>
              <a:ext cx="84240" cy="237240"/>
            </p14:xfrm>
          </p:contentPart>
        </mc:Choice>
        <mc:Fallback>
          <p:pic>
            <p:nvPicPr>
              <p:cNvPr id="532" name="Freihand 531">
                <a:extLst>
                  <a:ext uri="{FF2B5EF4-FFF2-40B4-BE49-F238E27FC236}">
                    <a16:creationId xmlns:a16="http://schemas.microsoft.com/office/drawing/2014/main" id="{9D6076EE-A27C-46C1-BD3F-A5611CE655C4}"/>
                  </a:ext>
                </a:extLst>
              </p:cNvPr>
              <p:cNvPicPr/>
              <p:nvPr/>
            </p:nvPicPr>
            <p:blipFill>
              <a:blip r:embed="rId342"/>
              <a:stretch>
                <a:fillRect/>
              </a:stretch>
            </p:blipFill>
            <p:spPr>
              <a:xfrm>
                <a:off x="5290557" y="2428365"/>
                <a:ext cx="928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533" name="Freihand 532">
                <a:extLst>
                  <a:ext uri="{FF2B5EF4-FFF2-40B4-BE49-F238E27FC236}">
                    <a16:creationId xmlns:a16="http://schemas.microsoft.com/office/drawing/2014/main" id="{30A3F41D-5587-49FD-ACE2-EC688384AB51}"/>
                  </a:ext>
                </a:extLst>
              </p14:cNvPr>
              <p14:cNvContentPartPr/>
              <p14:nvPr/>
            </p14:nvContentPartPr>
            <p14:xfrm>
              <a:off x="5407197" y="2313165"/>
              <a:ext cx="263160" cy="146880"/>
            </p14:xfrm>
          </p:contentPart>
        </mc:Choice>
        <mc:Fallback>
          <p:pic>
            <p:nvPicPr>
              <p:cNvPr id="533" name="Freihand 532">
                <a:extLst>
                  <a:ext uri="{FF2B5EF4-FFF2-40B4-BE49-F238E27FC236}">
                    <a16:creationId xmlns:a16="http://schemas.microsoft.com/office/drawing/2014/main" id="{30A3F41D-5587-49FD-ACE2-EC688384AB51}"/>
                  </a:ext>
                </a:extLst>
              </p:cNvPr>
              <p:cNvPicPr/>
              <p:nvPr/>
            </p:nvPicPr>
            <p:blipFill>
              <a:blip r:embed="rId344"/>
              <a:stretch>
                <a:fillRect/>
              </a:stretch>
            </p:blipFill>
            <p:spPr>
              <a:xfrm>
                <a:off x="5402877" y="2308845"/>
                <a:ext cx="271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534" name="Freihand 533">
                <a:extLst>
                  <a:ext uri="{FF2B5EF4-FFF2-40B4-BE49-F238E27FC236}">
                    <a16:creationId xmlns:a16="http://schemas.microsoft.com/office/drawing/2014/main" id="{7439708A-E52F-4F98-864F-14773368A07B}"/>
                  </a:ext>
                </a:extLst>
              </p14:cNvPr>
              <p14:cNvContentPartPr/>
              <p14:nvPr/>
            </p14:nvContentPartPr>
            <p14:xfrm>
              <a:off x="5668917" y="2268165"/>
              <a:ext cx="54000" cy="16560"/>
            </p14:xfrm>
          </p:contentPart>
        </mc:Choice>
        <mc:Fallback>
          <p:pic>
            <p:nvPicPr>
              <p:cNvPr id="534" name="Freihand 533">
                <a:extLst>
                  <a:ext uri="{FF2B5EF4-FFF2-40B4-BE49-F238E27FC236}">
                    <a16:creationId xmlns:a16="http://schemas.microsoft.com/office/drawing/2014/main" id="{7439708A-E52F-4F98-864F-14773368A07B}"/>
                  </a:ext>
                </a:extLst>
              </p:cNvPr>
              <p:cNvPicPr/>
              <p:nvPr/>
            </p:nvPicPr>
            <p:blipFill>
              <a:blip r:embed="rId346"/>
              <a:stretch>
                <a:fillRect/>
              </a:stretch>
            </p:blipFill>
            <p:spPr>
              <a:xfrm>
                <a:off x="5664597" y="2263845"/>
                <a:ext cx="62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535" name="Freihand 534">
                <a:extLst>
                  <a:ext uri="{FF2B5EF4-FFF2-40B4-BE49-F238E27FC236}">
                    <a16:creationId xmlns:a16="http://schemas.microsoft.com/office/drawing/2014/main" id="{F765ED39-4004-4061-8036-45C4D9E5CCB3}"/>
                  </a:ext>
                </a:extLst>
              </p14:cNvPr>
              <p14:cNvContentPartPr/>
              <p14:nvPr/>
            </p14:nvContentPartPr>
            <p14:xfrm>
              <a:off x="5698077" y="2265645"/>
              <a:ext cx="78840" cy="76680"/>
            </p14:xfrm>
          </p:contentPart>
        </mc:Choice>
        <mc:Fallback>
          <p:pic>
            <p:nvPicPr>
              <p:cNvPr id="535" name="Freihand 534">
                <a:extLst>
                  <a:ext uri="{FF2B5EF4-FFF2-40B4-BE49-F238E27FC236}">
                    <a16:creationId xmlns:a16="http://schemas.microsoft.com/office/drawing/2014/main" id="{F765ED39-4004-4061-8036-45C4D9E5CCB3}"/>
                  </a:ext>
                </a:extLst>
              </p:cNvPr>
              <p:cNvPicPr/>
              <p:nvPr/>
            </p:nvPicPr>
            <p:blipFill>
              <a:blip r:embed="rId348"/>
              <a:stretch>
                <a:fillRect/>
              </a:stretch>
            </p:blipFill>
            <p:spPr>
              <a:xfrm>
                <a:off x="5693757" y="2261325"/>
                <a:ext cx="87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537" name="Freihand 536">
                <a:extLst>
                  <a:ext uri="{FF2B5EF4-FFF2-40B4-BE49-F238E27FC236}">
                    <a16:creationId xmlns:a16="http://schemas.microsoft.com/office/drawing/2014/main" id="{61E92B6D-1AB6-4545-98D8-981952A4FE73}"/>
                  </a:ext>
                </a:extLst>
              </p14:cNvPr>
              <p14:cNvContentPartPr/>
              <p14:nvPr/>
            </p14:nvContentPartPr>
            <p14:xfrm>
              <a:off x="3444837" y="3813285"/>
              <a:ext cx="14400" cy="172440"/>
            </p14:xfrm>
          </p:contentPart>
        </mc:Choice>
        <mc:Fallback>
          <p:pic>
            <p:nvPicPr>
              <p:cNvPr id="537" name="Freihand 536">
                <a:extLst>
                  <a:ext uri="{FF2B5EF4-FFF2-40B4-BE49-F238E27FC236}">
                    <a16:creationId xmlns:a16="http://schemas.microsoft.com/office/drawing/2014/main" id="{61E92B6D-1AB6-4545-98D8-981952A4FE73}"/>
                  </a:ext>
                </a:extLst>
              </p:cNvPr>
              <p:cNvPicPr/>
              <p:nvPr/>
            </p:nvPicPr>
            <p:blipFill>
              <a:blip r:embed="rId350"/>
              <a:stretch>
                <a:fillRect/>
              </a:stretch>
            </p:blipFill>
            <p:spPr>
              <a:xfrm>
                <a:off x="3440517" y="3808965"/>
                <a:ext cx="23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540" name="Freihand 539">
                <a:extLst>
                  <a:ext uri="{FF2B5EF4-FFF2-40B4-BE49-F238E27FC236}">
                    <a16:creationId xmlns:a16="http://schemas.microsoft.com/office/drawing/2014/main" id="{C876A373-B86D-49CE-923E-FCA0B3402CE6}"/>
                  </a:ext>
                </a:extLst>
              </p14:cNvPr>
              <p14:cNvContentPartPr/>
              <p14:nvPr/>
            </p14:nvContentPartPr>
            <p14:xfrm>
              <a:off x="2864517" y="3319365"/>
              <a:ext cx="17640" cy="361800"/>
            </p14:xfrm>
          </p:contentPart>
        </mc:Choice>
        <mc:Fallback>
          <p:pic>
            <p:nvPicPr>
              <p:cNvPr id="540" name="Freihand 539">
                <a:extLst>
                  <a:ext uri="{FF2B5EF4-FFF2-40B4-BE49-F238E27FC236}">
                    <a16:creationId xmlns:a16="http://schemas.microsoft.com/office/drawing/2014/main" id="{C876A373-B86D-49CE-923E-FCA0B3402CE6}"/>
                  </a:ext>
                </a:extLst>
              </p:cNvPr>
              <p:cNvPicPr/>
              <p:nvPr/>
            </p:nvPicPr>
            <p:blipFill>
              <a:blip r:embed="rId352"/>
              <a:stretch>
                <a:fillRect/>
              </a:stretch>
            </p:blipFill>
            <p:spPr>
              <a:xfrm>
                <a:off x="2860197" y="3315045"/>
                <a:ext cx="2628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541" name="Freihand 540">
                <a:extLst>
                  <a:ext uri="{FF2B5EF4-FFF2-40B4-BE49-F238E27FC236}">
                    <a16:creationId xmlns:a16="http://schemas.microsoft.com/office/drawing/2014/main" id="{84432991-A725-483D-AA9C-B341F01020E6}"/>
                  </a:ext>
                </a:extLst>
              </p14:cNvPr>
              <p14:cNvContentPartPr/>
              <p14:nvPr/>
            </p14:nvContentPartPr>
            <p14:xfrm>
              <a:off x="2892597" y="3905085"/>
              <a:ext cx="6840" cy="262440"/>
            </p14:xfrm>
          </p:contentPart>
        </mc:Choice>
        <mc:Fallback>
          <p:pic>
            <p:nvPicPr>
              <p:cNvPr id="541" name="Freihand 540">
                <a:extLst>
                  <a:ext uri="{FF2B5EF4-FFF2-40B4-BE49-F238E27FC236}">
                    <a16:creationId xmlns:a16="http://schemas.microsoft.com/office/drawing/2014/main" id="{84432991-A725-483D-AA9C-B341F01020E6}"/>
                  </a:ext>
                </a:extLst>
              </p:cNvPr>
              <p:cNvPicPr/>
              <p:nvPr/>
            </p:nvPicPr>
            <p:blipFill>
              <a:blip r:embed="rId354"/>
              <a:stretch>
                <a:fillRect/>
              </a:stretch>
            </p:blipFill>
            <p:spPr>
              <a:xfrm>
                <a:off x="2888277" y="3900765"/>
                <a:ext cx="154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542" name="Freihand 541">
                <a:extLst>
                  <a:ext uri="{FF2B5EF4-FFF2-40B4-BE49-F238E27FC236}">
                    <a16:creationId xmlns:a16="http://schemas.microsoft.com/office/drawing/2014/main" id="{D014E037-B4E8-4379-B882-42152DA5096E}"/>
                  </a:ext>
                </a:extLst>
              </p14:cNvPr>
              <p14:cNvContentPartPr/>
              <p14:nvPr/>
            </p14:nvContentPartPr>
            <p14:xfrm>
              <a:off x="2905917" y="4480725"/>
              <a:ext cx="3600" cy="322200"/>
            </p14:xfrm>
          </p:contentPart>
        </mc:Choice>
        <mc:Fallback>
          <p:pic>
            <p:nvPicPr>
              <p:cNvPr id="542" name="Freihand 541">
                <a:extLst>
                  <a:ext uri="{FF2B5EF4-FFF2-40B4-BE49-F238E27FC236}">
                    <a16:creationId xmlns:a16="http://schemas.microsoft.com/office/drawing/2014/main" id="{D014E037-B4E8-4379-B882-42152DA5096E}"/>
                  </a:ext>
                </a:extLst>
              </p:cNvPr>
              <p:cNvPicPr/>
              <p:nvPr/>
            </p:nvPicPr>
            <p:blipFill>
              <a:blip r:embed="rId356"/>
              <a:stretch>
                <a:fillRect/>
              </a:stretch>
            </p:blipFill>
            <p:spPr>
              <a:xfrm>
                <a:off x="2901597" y="4476405"/>
                <a:ext cx="1224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563" name="Freihand 562">
                <a:extLst>
                  <a:ext uri="{FF2B5EF4-FFF2-40B4-BE49-F238E27FC236}">
                    <a16:creationId xmlns:a16="http://schemas.microsoft.com/office/drawing/2014/main" id="{D25DC0BC-466D-4FAB-A409-300E66356BB6}"/>
                  </a:ext>
                </a:extLst>
              </p14:cNvPr>
              <p14:cNvContentPartPr/>
              <p14:nvPr/>
            </p14:nvContentPartPr>
            <p14:xfrm>
              <a:off x="2887776" y="3229128"/>
              <a:ext cx="167400" cy="166680"/>
            </p14:xfrm>
          </p:contentPart>
        </mc:Choice>
        <mc:Fallback>
          <p:pic>
            <p:nvPicPr>
              <p:cNvPr id="563" name="Freihand 562">
                <a:extLst>
                  <a:ext uri="{FF2B5EF4-FFF2-40B4-BE49-F238E27FC236}">
                    <a16:creationId xmlns:a16="http://schemas.microsoft.com/office/drawing/2014/main" id="{D25DC0BC-466D-4FAB-A409-300E66356BB6}"/>
                  </a:ext>
                </a:extLst>
              </p:cNvPr>
              <p:cNvPicPr/>
              <p:nvPr/>
            </p:nvPicPr>
            <p:blipFill>
              <a:blip r:embed="rId358"/>
              <a:stretch>
                <a:fillRect/>
              </a:stretch>
            </p:blipFill>
            <p:spPr>
              <a:xfrm>
                <a:off x="2883456" y="3224808"/>
                <a:ext cx="176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564" name="Freihand 563">
                <a:extLst>
                  <a:ext uri="{FF2B5EF4-FFF2-40B4-BE49-F238E27FC236}">
                    <a16:creationId xmlns:a16="http://schemas.microsoft.com/office/drawing/2014/main" id="{24A95AC1-EFA6-47ED-8E1B-9E99A83122B0}"/>
                  </a:ext>
                </a:extLst>
              </p14:cNvPr>
              <p14:cNvContentPartPr/>
              <p14:nvPr/>
            </p14:nvContentPartPr>
            <p14:xfrm>
              <a:off x="3197016" y="3567168"/>
              <a:ext cx="835920" cy="808200"/>
            </p14:xfrm>
          </p:contentPart>
        </mc:Choice>
        <mc:Fallback>
          <p:pic>
            <p:nvPicPr>
              <p:cNvPr id="564" name="Freihand 563">
                <a:extLst>
                  <a:ext uri="{FF2B5EF4-FFF2-40B4-BE49-F238E27FC236}">
                    <a16:creationId xmlns:a16="http://schemas.microsoft.com/office/drawing/2014/main" id="{24A95AC1-EFA6-47ED-8E1B-9E99A83122B0}"/>
                  </a:ext>
                </a:extLst>
              </p:cNvPr>
              <p:cNvPicPr/>
              <p:nvPr/>
            </p:nvPicPr>
            <p:blipFill>
              <a:blip r:embed="rId360"/>
              <a:stretch>
                <a:fillRect/>
              </a:stretch>
            </p:blipFill>
            <p:spPr>
              <a:xfrm>
                <a:off x="3192696" y="3562848"/>
                <a:ext cx="844560" cy="8168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568" name="Freihand 567">
                <a:extLst>
                  <a:ext uri="{FF2B5EF4-FFF2-40B4-BE49-F238E27FC236}">
                    <a16:creationId xmlns:a16="http://schemas.microsoft.com/office/drawing/2014/main" id="{3CB33B73-50A5-4365-B687-6EEBDFBCB374}"/>
                  </a:ext>
                </a:extLst>
              </p14:cNvPr>
              <p14:cNvContentPartPr/>
              <p14:nvPr/>
            </p14:nvContentPartPr>
            <p14:xfrm>
              <a:off x="3443256" y="3785328"/>
              <a:ext cx="23040" cy="34560"/>
            </p14:xfrm>
          </p:contentPart>
        </mc:Choice>
        <mc:Fallback>
          <p:pic>
            <p:nvPicPr>
              <p:cNvPr id="568" name="Freihand 567">
                <a:extLst>
                  <a:ext uri="{FF2B5EF4-FFF2-40B4-BE49-F238E27FC236}">
                    <a16:creationId xmlns:a16="http://schemas.microsoft.com/office/drawing/2014/main" id="{3CB33B73-50A5-4365-B687-6EEBDFBCB374}"/>
                  </a:ext>
                </a:extLst>
              </p:cNvPr>
              <p:cNvPicPr/>
              <p:nvPr/>
            </p:nvPicPr>
            <p:blipFill>
              <a:blip r:embed="rId362"/>
              <a:stretch>
                <a:fillRect/>
              </a:stretch>
            </p:blipFill>
            <p:spPr>
              <a:xfrm>
                <a:off x="3438936" y="3781008"/>
                <a:ext cx="31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570" name="Freihand 569">
                <a:extLst>
                  <a:ext uri="{FF2B5EF4-FFF2-40B4-BE49-F238E27FC236}">
                    <a16:creationId xmlns:a16="http://schemas.microsoft.com/office/drawing/2014/main" id="{D4B36D12-BFD2-4083-A286-D27D5C63E194}"/>
                  </a:ext>
                </a:extLst>
              </p14:cNvPr>
              <p14:cNvContentPartPr/>
              <p14:nvPr/>
            </p14:nvContentPartPr>
            <p14:xfrm>
              <a:off x="2882016" y="3207888"/>
              <a:ext cx="36360" cy="36360"/>
            </p14:xfrm>
          </p:contentPart>
        </mc:Choice>
        <mc:Fallback>
          <p:pic>
            <p:nvPicPr>
              <p:cNvPr id="570" name="Freihand 569">
                <a:extLst>
                  <a:ext uri="{FF2B5EF4-FFF2-40B4-BE49-F238E27FC236}">
                    <a16:creationId xmlns:a16="http://schemas.microsoft.com/office/drawing/2014/main" id="{D4B36D12-BFD2-4083-A286-D27D5C63E194}"/>
                  </a:ext>
                </a:extLst>
              </p:cNvPr>
              <p:cNvPicPr/>
              <p:nvPr/>
            </p:nvPicPr>
            <p:blipFill>
              <a:blip r:embed="rId364"/>
              <a:stretch>
                <a:fillRect/>
              </a:stretch>
            </p:blipFill>
            <p:spPr>
              <a:xfrm>
                <a:off x="2877696" y="3203568"/>
                <a:ext cx="450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573" name="Freihand 572">
                <a:extLst>
                  <a:ext uri="{FF2B5EF4-FFF2-40B4-BE49-F238E27FC236}">
                    <a16:creationId xmlns:a16="http://schemas.microsoft.com/office/drawing/2014/main" id="{4DF9A2EE-6D3C-4E1E-AD38-8DDE68CC4969}"/>
                  </a:ext>
                </a:extLst>
              </p14:cNvPr>
              <p14:cNvContentPartPr/>
              <p14:nvPr/>
            </p14:nvContentPartPr>
            <p14:xfrm>
              <a:off x="2897856" y="3158928"/>
              <a:ext cx="45000" cy="86040"/>
            </p14:xfrm>
          </p:contentPart>
        </mc:Choice>
        <mc:Fallback>
          <p:pic>
            <p:nvPicPr>
              <p:cNvPr id="573" name="Freihand 572">
                <a:extLst>
                  <a:ext uri="{FF2B5EF4-FFF2-40B4-BE49-F238E27FC236}">
                    <a16:creationId xmlns:a16="http://schemas.microsoft.com/office/drawing/2014/main" id="{4DF9A2EE-6D3C-4E1E-AD38-8DDE68CC4969}"/>
                  </a:ext>
                </a:extLst>
              </p:cNvPr>
              <p:cNvPicPr/>
              <p:nvPr/>
            </p:nvPicPr>
            <p:blipFill>
              <a:blip r:embed="rId366"/>
              <a:stretch>
                <a:fillRect/>
              </a:stretch>
            </p:blipFill>
            <p:spPr>
              <a:xfrm>
                <a:off x="2893536" y="3154608"/>
                <a:ext cx="53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575" name="Freihand 574">
                <a:extLst>
                  <a:ext uri="{FF2B5EF4-FFF2-40B4-BE49-F238E27FC236}">
                    <a16:creationId xmlns:a16="http://schemas.microsoft.com/office/drawing/2014/main" id="{24718CBC-8806-4B71-869A-EA28FFA8C482}"/>
                  </a:ext>
                </a:extLst>
              </p14:cNvPr>
              <p14:cNvContentPartPr/>
              <p14:nvPr/>
            </p14:nvContentPartPr>
            <p14:xfrm>
              <a:off x="3420216" y="3748968"/>
              <a:ext cx="51120" cy="36720"/>
            </p14:xfrm>
          </p:contentPart>
        </mc:Choice>
        <mc:Fallback>
          <p:pic>
            <p:nvPicPr>
              <p:cNvPr id="575" name="Freihand 574">
                <a:extLst>
                  <a:ext uri="{FF2B5EF4-FFF2-40B4-BE49-F238E27FC236}">
                    <a16:creationId xmlns:a16="http://schemas.microsoft.com/office/drawing/2014/main" id="{24718CBC-8806-4B71-869A-EA28FFA8C482}"/>
                  </a:ext>
                </a:extLst>
              </p:cNvPr>
              <p:cNvPicPr/>
              <p:nvPr/>
            </p:nvPicPr>
            <p:blipFill>
              <a:blip r:embed="rId368"/>
              <a:stretch>
                <a:fillRect/>
              </a:stretch>
            </p:blipFill>
            <p:spPr>
              <a:xfrm>
                <a:off x="3415896" y="3744648"/>
                <a:ext cx="59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577" name="Freihand 576">
                <a:extLst>
                  <a:ext uri="{FF2B5EF4-FFF2-40B4-BE49-F238E27FC236}">
                    <a16:creationId xmlns:a16="http://schemas.microsoft.com/office/drawing/2014/main" id="{A8D21D14-D7D2-4BF6-8B5D-4B460E9E0488}"/>
                  </a:ext>
                </a:extLst>
              </p14:cNvPr>
              <p14:cNvContentPartPr/>
              <p14:nvPr/>
            </p14:nvContentPartPr>
            <p14:xfrm>
              <a:off x="2650536" y="4891968"/>
              <a:ext cx="336960" cy="610920"/>
            </p14:xfrm>
          </p:contentPart>
        </mc:Choice>
        <mc:Fallback>
          <p:pic>
            <p:nvPicPr>
              <p:cNvPr id="577" name="Freihand 576">
                <a:extLst>
                  <a:ext uri="{FF2B5EF4-FFF2-40B4-BE49-F238E27FC236}">
                    <a16:creationId xmlns:a16="http://schemas.microsoft.com/office/drawing/2014/main" id="{A8D21D14-D7D2-4BF6-8B5D-4B460E9E0488}"/>
                  </a:ext>
                </a:extLst>
              </p:cNvPr>
              <p:cNvPicPr/>
              <p:nvPr/>
            </p:nvPicPr>
            <p:blipFill>
              <a:blip r:embed="rId370"/>
              <a:stretch>
                <a:fillRect/>
              </a:stretch>
            </p:blipFill>
            <p:spPr>
              <a:xfrm>
                <a:off x="2646216" y="4887648"/>
                <a:ext cx="345600" cy="619560"/>
              </a:xfrm>
              <a:prstGeom prst="rect">
                <a:avLst/>
              </a:prstGeom>
            </p:spPr>
          </p:pic>
        </mc:Fallback>
      </mc:AlternateContent>
      <p:grpSp>
        <p:nvGrpSpPr>
          <p:cNvPr id="580" name="Gruppieren 579">
            <a:extLst>
              <a:ext uri="{FF2B5EF4-FFF2-40B4-BE49-F238E27FC236}">
                <a16:creationId xmlns:a16="http://schemas.microsoft.com/office/drawing/2014/main" id="{BC8188D5-9649-4454-B431-2E27A3F19F96}"/>
              </a:ext>
            </a:extLst>
          </p:cNvPr>
          <p:cNvGrpSpPr/>
          <p:nvPr/>
        </p:nvGrpSpPr>
        <p:grpSpPr>
          <a:xfrm>
            <a:off x="3256776" y="4214325"/>
            <a:ext cx="593640" cy="1175163"/>
            <a:chOff x="3256776" y="4214325"/>
            <a:chExt cx="593640" cy="1175163"/>
          </a:xfrm>
        </p:grpSpPr>
        <mc:AlternateContent xmlns:mc="http://schemas.openxmlformats.org/markup-compatibility/2006">
          <mc:Choice xmlns:p14="http://schemas.microsoft.com/office/powerpoint/2010/main" Requires="p14">
            <p:contentPart p14:bwMode="auto" r:id="rId371">
              <p14:nvContentPartPr>
                <p14:cNvPr id="548" name="Freihand 547">
                  <a:extLst>
                    <a:ext uri="{FF2B5EF4-FFF2-40B4-BE49-F238E27FC236}">
                      <a16:creationId xmlns:a16="http://schemas.microsoft.com/office/drawing/2014/main" id="{AE472361-6CC9-4D7C-AA85-7706A27044B7}"/>
                    </a:ext>
                  </a:extLst>
                </p14:cNvPr>
                <p14:cNvContentPartPr/>
                <p14:nvPr/>
              </p14:nvContentPartPr>
              <p14:xfrm>
                <a:off x="3256776" y="5173128"/>
                <a:ext cx="100080" cy="23760"/>
              </p14:xfrm>
            </p:contentPart>
          </mc:Choice>
          <mc:Fallback>
            <p:pic>
              <p:nvPicPr>
                <p:cNvPr id="548" name="Freihand 547">
                  <a:extLst>
                    <a:ext uri="{FF2B5EF4-FFF2-40B4-BE49-F238E27FC236}">
                      <a16:creationId xmlns:a16="http://schemas.microsoft.com/office/drawing/2014/main" id="{AE472361-6CC9-4D7C-AA85-7706A27044B7}"/>
                    </a:ext>
                  </a:extLst>
                </p:cNvPr>
                <p:cNvPicPr/>
                <p:nvPr/>
              </p:nvPicPr>
              <p:blipFill>
                <a:blip r:embed="rId372"/>
                <a:stretch>
                  <a:fillRect/>
                </a:stretch>
              </p:blipFill>
              <p:spPr>
                <a:xfrm>
                  <a:off x="3252456" y="5168808"/>
                  <a:ext cx="108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549" name="Freihand 548">
                  <a:extLst>
                    <a:ext uri="{FF2B5EF4-FFF2-40B4-BE49-F238E27FC236}">
                      <a16:creationId xmlns:a16="http://schemas.microsoft.com/office/drawing/2014/main" id="{E87E99FC-4E8A-4D4A-8EEC-329C1FA73A5A}"/>
                    </a:ext>
                  </a:extLst>
                </p14:cNvPr>
                <p14:cNvContentPartPr/>
                <p14:nvPr/>
              </p14:nvContentPartPr>
              <p14:xfrm>
                <a:off x="3326976" y="5139648"/>
                <a:ext cx="56880" cy="98280"/>
              </p14:xfrm>
            </p:contentPart>
          </mc:Choice>
          <mc:Fallback>
            <p:pic>
              <p:nvPicPr>
                <p:cNvPr id="549" name="Freihand 548">
                  <a:extLst>
                    <a:ext uri="{FF2B5EF4-FFF2-40B4-BE49-F238E27FC236}">
                      <a16:creationId xmlns:a16="http://schemas.microsoft.com/office/drawing/2014/main" id="{E87E99FC-4E8A-4D4A-8EEC-329C1FA73A5A}"/>
                    </a:ext>
                  </a:extLst>
                </p:cNvPr>
                <p:cNvPicPr/>
                <p:nvPr/>
              </p:nvPicPr>
              <p:blipFill>
                <a:blip r:embed="rId374"/>
                <a:stretch>
                  <a:fillRect/>
                </a:stretch>
              </p:blipFill>
              <p:spPr>
                <a:xfrm>
                  <a:off x="3322656" y="5135328"/>
                  <a:ext cx="65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550" name="Freihand 549">
                  <a:extLst>
                    <a:ext uri="{FF2B5EF4-FFF2-40B4-BE49-F238E27FC236}">
                      <a16:creationId xmlns:a16="http://schemas.microsoft.com/office/drawing/2014/main" id="{66B01750-E7D8-493E-96EA-8F6540C7EF01}"/>
                    </a:ext>
                  </a:extLst>
                </p14:cNvPr>
                <p14:cNvContentPartPr/>
                <p14:nvPr/>
              </p14:nvContentPartPr>
              <p14:xfrm>
                <a:off x="3506976" y="5061168"/>
                <a:ext cx="47880" cy="180360"/>
              </p14:xfrm>
            </p:contentPart>
          </mc:Choice>
          <mc:Fallback>
            <p:pic>
              <p:nvPicPr>
                <p:cNvPr id="550" name="Freihand 549">
                  <a:extLst>
                    <a:ext uri="{FF2B5EF4-FFF2-40B4-BE49-F238E27FC236}">
                      <a16:creationId xmlns:a16="http://schemas.microsoft.com/office/drawing/2014/main" id="{66B01750-E7D8-493E-96EA-8F6540C7EF01}"/>
                    </a:ext>
                  </a:extLst>
                </p:cNvPr>
                <p:cNvPicPr/>
                <p:nvPr/>
              </p:nvPicPr>
              <p:blipFill>
                <a:blip r:embed="rId376"/>
                <a:stretch>
                  <a:fillRect/>
                </a:stretch>
              </p:blipFill>
              <p:spPr>
                <a:xfrm>
                  <a:off x="3502656" y="5056848"/>
                  <a:ext cx="56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551" name="Freihand 550">
                  <a:extLst>
                    <a:ext uri="{FF2B5EF4-FFF2-40B4-BE49-F238E27FC236}">
                      <a16:creationId xmlns:a16="http://schemas.microsoft.com/office/drawing/2014/main" id="{B79F6E18-5607-4DBE-9707-ACD9330D8AD9}"/>
                    </a:ext>
                  </a:extLst>
                </p14:cNvPr>
                <p14:cNvContentPartPr/>
                <p14:nvPr/>
              </p14:nvContentPartPr>
              <p14:xfrm>
                <a:off x="3482136" y="5127408"/>
                <a:ext cx="99000" cy="49320"/>
              </p14:xfrm>
            </p:contentPart>
          </mc:Choice>
          <mc:Fallback>
            <p:pic>
              <p:nvPicPr>
                <p:cNvPr id="551" name="Freihand 550">
                  <a:extLst>
                    <a:ext uri="{FF2B5EF4-FFF2-40B4-BE49-F238E27FC236}">
                      <a16:creationId xmlns:a16="http://schemas.microsoft.com/office/drawing/2014/main" id="{B79F6E18-5607-4DBE-9707-ACD9330D8AD9}"/>
                    </a:ext>
                  </a:extLst>
                </p:cNvPr>
                <p:cNvPicPr/>
                <p:nvPr/>
              </p:nvPicPr>
              <p:blipFill>
                <a:blip r:embed="rId378"/>
                <a:stretch>
                  <a:fillRect/>
                </a:stretch>
              </p:blipFill>
              <p:spPr>
                <a:xfrm>
                  <a:off x="3477816" y="5123088"/>
                  <a:ext cx="107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552" name="Freihand 551">
                  <a:extLst>
                    <a:ext uri="{FF2B5EF4-FFF2-40B4-BE49-F238E27FC236}">
                      <a16:creationId xmlns:a16="http://schemas.microsoft.com/office/drawing/2014/main" id="{8B7E1116-A184-4CF3-999C-E9C22513596C}"/>
                    </a:ext>
                  </a:extLst>
                </p14:cNvPr>
                <p14:cNvContentPartPr/>
                <p14:nvPr/>
              </p14:nvContentPartPr>
              <p14:xfrm>
                <a:off x="3571776" y="5031648"/>
                <a:ext cx="106920" cy="87120"/>
              </p14:xfrm>
            </p:contentPart>
          </mc:Choice>
          <mc:Fallback>
            <p:pic>
              <p:nvPicPr>
                <p:cNvPr id="552" name="Freihand 551">
                  <a:extLst>
                    <a:ext uri="{FF2B5EF4-FFF2-40B4-BE49-F238E27FC236}">
                      <a16:creationId xmlns:a16="http://schemas.microsoft.com/office/drawing/2014/main" id="{8B7E1116-A184-4CF3-999C-E9C22513596C}"/>
                    </a:ext>
                  </a:extLst>
                </p:cNvPr>
                <p:cNvPicPr/>
                <p:nvPr/>
              </p:nvPicPr>
              <p:blipFill>
                <a:blip r:embed="rId380"/>
                <a:stretch>
                  <a:fillRect/>
                </a:stretch>
              </p:blipFill>
              <p:spPr>
                <a:xfrm>
                  <a:off x="3567456" y="5027328"/>
                  <a:ext cx="115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553" name="Freihand 552">
                  <a:extLst>
                    <a:ext uri="{FF2B5EF4-FFF2-40B4-BE49-F238E27FC236}">
                      <a16:creationId xmlns:a16="http://schemas.microsoft.com/office/drawing/2014/main" id="{4F0023D5-615C-46C9-94B4-2EDC38700581}"/>
                    </a:ext>
                  </a:extLst>
                </p14:cNvPr>
                <p14:cNvContentPartPr/>
                <p14:nvPr/>
              </p14:nvContentPartPr>
              <p14:xfrm>
                <a:off x="3706056" y="4973688"/>
                <a:ext cx="15120" cy="77760"/>
              </p14:xfrm>
            </p:contentPart>
          </mc:Choice>
          <mc:Fallback>
            <p:pic>
              <p:nvPicPr>
                <p:cNvPr id="553" name="Freihand 552">
                  <a:extLst>
                    <a:ext uri="{FF2B5EF4-FFF2-40B4-BE49-F238E27FC236}">
                      <a16:creationId xmlns:a16="http://schemas.microsoft.com/office/drawing/2014/main" id="{4F0023D5-615C-46C9-94B4-2EDC38700581}"/>
                    </a:ext>
                  </a:extLst>
                </p:cNvPr>
                <p:cNvPicPr/>
                <p:nvPr/>
              </p:nvPicPr>
              <p:blipFill>
                <a:blip r:embed="rId382"/>
                <a:stretch>
                  <a:fillRect/>
                </a:stretch>
              </p:blipFill>
              <p:spPr>
                <a:xfrm>
                  <a:off x="3701736" y="4969368"/>
                  <a:ext cx="23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538" name="Freihand 537">
                  <a:extLst>
                    <a:ext uri="{FF2B5EF4-FFF2-40B4-BE49-F238E27FC236}">
                      <a16:creationId xmlns:a16="http://schemas.microsoft.com/office/drawing/2014/main" id="{A7F38036-F390-4FD6-A96B-6D9C204FA26E}"/>
                    </a:ext>
                  </a:extLst>
                </p14:cNvPr>
                <p14:cNvContentPartPr/>
                <p14:nvPr/>
              </p14:nvContentPartPr>
              <p14:xfrm>
                <a:off x="3478677" y="4214325"/>
                <a:ext cx="32040" cy="277200"/>
              </p14:xfrm>
            </p:contentPart>
          </mc:Choice>
          <mc:Fallback>
            <p:pic>
              <p:nvPicPr>
                <p:cNvPr id="538" name="Freihand 537">
                  <a:extLst>
                    <a:ext uri="{FF2B5EF4-FFF2-40B4-BE49-F238E27FC236}">
                      <a16:creationId xmlns:a16="http://schemas.microsoft.com/office/drawing/2014/main" id="{A7F38036-F390-4FD6-A96B-6D9C204FA26E}"/>
                    </a:ext>
                  </a:extLst>
                </p:cNvPr>
                <p:cNvPicPr/>
                <p:nvPr/>
              </p:nvPicPr>
              <p:blipFill>
                <a:blip r:embed="rId384"/>
                <a:stretch>
                  <a:fillRect/>
                </a:stretch>
              </p:blipFill>
              <p:spPr>
                <a:xfrm>
                  <a:off x="3474357" y="4210005"/>
                  <a:ext cx="406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539" name="Freihand 538">
                  <a:extLst>
                    <a:ext uri="{FF2B5EF4-FFF2-40B4-BE49-F238E27FC236}">
                      <a16:creationId xmlns:a16="http://schemas.microsoft.com/office/drawing/2014/main" id="{D749BF7F-D5C0-46F1-BB5C-97BECD3A59BE}"/>
                    </a:ext>
                  </a:extLst>
                </p14:cNvPr>
                <p14:cNvContentPartPr/>
                <p14:nvPr/>
              </p14:nvContentPartPr>
              <p14:xfrm>
                <a:off x="3509637" y="4594845"/>
                <a:ext cx="2880" cy="208800"/>
              </p14:xfrm>
            </p:contentPart>
          </mc:Choice>
          <mc:Fallback>
            <p:pic>
              <p:nvPicPr>
                <p:cNvPr id="539" name="Freihand 538">
                  <a:extLst>
                    <a:ext uri="{FF2B5EF4-FFF2-40B4-BE49-F238E27FC236}">
                      <a16:creationId xmlns:a16="http://schemas.microsoft.com/office/drawing/2014/main" id="{D749BF7F-D5C0-46F1-BB5C-97BECD3A59BE}"/>
                    </a:ext>
                  </a:extLst>
                </p:cNvPr>
                <p:cNvPicPr/>
                <p:nvPr/>
              </p:nvPicPr>
              <p:blipFill>
                <a:blip r:embed="rId386"/>
                <a:stretch>
                  <a:fillRect/>
                </a:stretch>
              </p:blipFill>
              <p:spPr>
                <a:xfrm>
                  <a:off x="3505317" y="4590525"/>
                  <a:ext cx="11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543" name="Freihand 542">
                  <a:extLst>
                    <a:ext uri="{FF2B5EF4-FFF2-40B4-BE49-F238E27FC236}">
                      <a16:creationId xmlns:a16="http://schemas.microsoft.com/office/drawing/2014/main" id="{12D18BA3-84BF-456E-9F28-DDB3AC0AAD02}"/>
                    </a:ext>
                  </a:extLst>
                </p14:cNvPr>
                <p14:cNvContentPartPr/>
                <p14:nvPr/>
              </p14:nvContentPartPr>
              <p14:xfrm>
                <a:off x="3497757" y="4677645"/>
                <a:ext cx="10440" cy="162720"/>
              </p14:xfrm>
            </p:contentPart>
          </mc:Choice>
          <mc:Fallback>
            <p:pic>
              <p:nvPicPr>
                <p:cNvPr id="543" name="Freihand 542">
                  <a:extLst>
                    <a:ext uri="{FF2B5EF4-FFF2-40B4-BE49-F238E27FC236}">
                      <a16:creationId xmlns:a16="http://schemas.microsoft.com/office/drawing/2014/main" id="{12D18BA3-84BF-456E-9F28-DDB3AC0AAD02}"/>
                    </a:ext>
                  </a:extLst>
                </p:cNvPr>
                <p:cNvPicPr/>
                <p:nvPr/>
              </p:nvPicPr>
              <p:blipFill>
                <a:blip r:embed="rId388"/>
                <a:stretch>
                  <a:fillRect/>
                </a:stretch>
              </p:blipFill>
              <p:spPr>
                <a:xfrm>
                  <a:off x="3493437" y="4673325"/>
                  <a:ext cx="19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579" name="Freihand 578">
                  <a:extLst>
                    <a:ext uri="{FF2B5EF4-FFF2-40B4-BE49-F238E27FC236}">
                      <a16:creationId xmlns:a16="http://schemas.microsoft.com/office/drawing/2014/main" id="{5BAC5010-6789-4123-9CCB-D2915FAC44C4}"/>
                    </a:ext>
                  </a:extLst>
                </p14:cNvPr>
                <p14:cNvContentPartPr/>
                <p14:nvPr/>
              </p14:nvContentPartPr>
              <p14:xfrm>
                <a:off x="3419136" y="4896648"/>
                <a:ext cx="431280" cy="492840"/>
              </p14:xfrm>
            </p:contentPart>
          </mc:Choice>
          <mc:Fallback>
            <p:pic>
              <p:nvPicPr>
                <p:cNvPr id="579" name="Freihand 578">
                  <a:extLst>
                    <a:ext uri="{FF2B5EF4-FFF2-40B4-BE49-F238E27FC236}">
                      <a16:creationId xmlns:a16="http://schemas.microsoft.com/office/drawing/2014/main" id="{5BAC5010-6789-4123-9CCB-D2915FAC44C4}"/>
                    </a:ext>
                  </a:extLst>
                </p:cNvPr>
                <p:cNvPicPr/>
                <p:nvPr/>
              </p:nvPicPr>
              <p:blipFill>
                <a:blip r:embed="rId390"/>
                <a:stretch>
                  <a:fillRect/>
                </a:stretch>
              </p:blipFill>
              <p:spPr>
                <a:xfrm>
                  <a:off x="3414816" y="4892328"/>
                  <a:ext cx="439920" cy="501480"/>
                </a:xfrm>
                <a:prstGeom prst="rect">
                  <a:avLst/>
                </a:prstGeom>
              </p:spPr>
            </p:pic>
          </mc:Fallback>
        </mc:AlternateContent>
      </p:grpSp>
      <p:grpSp>
        <p:nvGrpSpPr>
          <p:cNvPr id="582" name="Gruppieren 581">
            <a:extLst>
              <a:ext uri="{FF2B5EF4-FFF2-40B4-BE49-F238E27FC236}">
                <a16:creationId xmlns:a16="http://schemas.microsoft.com/office/drawing/2014/main" id="{B3DAAB5C-2D8E-49EF-BA4B-E4F2827CA910}"/>
              </a:ext>
            </a:extLst>
          </p:cNvPr>
          <p:cNvGrpSpPr/>
          <p:nvPr/>
        </p:nvGrpSpPr>
        <p:grpSpPr>
          <a:xfrm>
            <a:off x="2617416" y="4849128"/>
            <a:ext cx="399240" cy="642960"/>
            <a:chOff x="2617416" y="4849128"/>
            <a:chExt cx="399240" cy="642960"/>
          </a:xfrm>
        </p:grpSpPr>
        <mc:AlternateContent xmlns:mc="http://schemas.openxmlformats.org/markup-compatibility/2006">
          <mc:Choice xmlns:p14="http://schemas.microsoft.com/office/powerpoint/2010/main" Requires="p14">
            <p:contentPart p14:bwMode="auto" r:id="rId391">
              <p14:nvContentPartPr>
                <p14:cNvPr id="555" name="Freihand 554">
                  <a:extLst>
                    <a:ext uri="{FF2B5EF4-FFF2-40B4-BE49-F238E27FC236}">
                      <a16:creationId xmlns:a16="http://schemas.microsoft.com/office/drawing/2014/main" id="{2213F963-8C8A-4790-99B6-D7C71B1A8C41}"/>
                    </a:ext>
                  </a:extLst>
                </p14:cNvPr>
                <p14:cNvContentPartPr/>
                <p14:nvPr/>
              </p14:nvContentPartPr>
              <p14:xfrm>
                <a:off x="2732256" y="5085648"/>
                <a:ext cx="126000" cy="230040"/>
              </p14:xfrm>
            </p:contentPart>
          </mc:Choice>
          <mc:Fallback>
            <p:pic>
              <p:nvPicPr>
                <p:cNvPr id="555" name="Freihand 554">
                  <a:extLst>
                    <a:ext uri="{FF2B5EF4-FFF2-40B4-BE49-F238E27FC236}">
                      <a16:creationId xmlns:a16="http://schemas.microsoft.com/office/drawing/2014/main" id="{2213F963-8C8A-4790-99B6-D7C71B1A8C41}"/>
                    </a:ext>
                  </a:extLst>
                </p:cNvPr>
                <p:cNvPicPr/>
                <p:nvPr/>
              </p:nvPicPr>
              <p:blipFill>
                <a:blip r:embed="rId392"/>
                <a:stretch>
                  <a:fillRect/>
                </a:stretch>
              </p:blipFill>
              <p:spPr>
                <a:xfrm>
                  <a:off x="2727936" y="5081328"/>
                  <a:ext cx="134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556" name="Freihand 555">
                  <a:extLst>
                    <a:ext uri="{FF2B5EF4-FFF2-40B4-BE49-F238E27FC236}">
                      <a16:creationId xmlns:a16="http://schemas.microsoft.com/office/drawing/2014/main" id="{DB983435-39D9-4C38-8EF7-24FC2EABF16F}"/>
                    </a:ext>
                  </a:extLst>
                </p14:cNvPr>
                <p14:cNvContentPartPr/>
                <p14:nvPr/>
              </p14:nvContentPartPr>
              <p14:xfrm>
                <a:off x="2861856" y="4984128"/>
                <a:ext cx="62280" cy="146880"/>
              </p14:xfrm>
            </p:contentPart>
          </mc:Choice>
          <mc:Fallback>
            <p:pic>
              <p:nvPicPr>
                <p:cNvPr id="556" name="Freihand 555">
                  <a:extLst>
                    <a:ext uri="{FF2B5EF4-FFF2-40B4-BE49-F238E27FC236}">
                      <a16:creationId xmlns:a16="http://schemas.microsoft.com/office/drawing/2014/main" id="{DB983435-39D9-4C38-8EF7-24FC2EABF16F}"/>
                    </a:ext>
                  </a:extLst>
                </p:cNvPr>
                <p:cNvPicPr/>
                <p:nvPr/>
              </p:nvPicPr>
              <p:blipFill>
                <a:blip r:embed="rId394"/>
                <a:stretch>
                  <a:fillRect/>
                </a:stretch>
              </p:blipFill>
              <p:spPr>
                <a:xfrm>
                  <a:off x="2857536" y="4979808"/>
                  <a:ext cx="70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557" name="Freihand 556">
                  <a:extLst>
                    <a:ext uri="{FF2B5EF4-FFF2-40B4-BE49-F238E27FC236}">
                      <a16:creationId xmlns:a16="http://schemas.microsoft.com/office/drawing/2014/main" id="{936B5DBD-1F6C-4F6D-AD88-7494019E1BBB}"/>
                    </a:ext>
                  </a:extLst>
                </p14:cNvPr>
                <p14:cNvContentPartPr/>
                <p14:nvPr/>
              </p14:nvContentPartPr>
              <p14:xfrm>
                <a:off x="2920176" y="5212368"/>
                <a:ext cx="87480" cy="36000"/>
              </p14:xfrm>
            </p:contentPart>
          </mc:Choice>
          <mc:Fallback>
            <p:pic>
              <p:nvPicPr>
                <p:cNvPr id="557" name="Freihand 556">
                  <a:extLst>
                    <a:ext uri="{FF2B5EF4-FFF2-40B4-BE49-F238E27FC236}">
                      <a16:creationId xmlns:a16="http://schemas.microsoft.com/office/drawing/2014/main" id="{936B5DBD-1F6C-4F6D-AD88-7494019E1BBB}"/>
                    </a:ext>
                  </a:extLst>
                </p:cNvPr>
                <p:cNvPicPr/>
                <p:nvPr/>
              </p:nvPicPr>
              <p:blipFill>
                <a:blip r:embed="rId396"/>
                <a:stretch>
                  <a:fillRect/>
                </a:stretch>
              </p:blipFill>
              <p:spPr>
                <a:xfrm>
                  <a:off x="2915856" y="5208048"/>
                  <a:ext cx="96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558" name="Freihand 557">
                  <a:extLst>
                    <a:ext uri="{FF2B5EF4-FFF2-40B4-BE49-F238E27FC236}">
                      <a16:creationId xmlns:a16="http://schemas.microsoft.com/office/drawing/2014/main" id="{A1FF1493-FD30-496A-9BD8-9BEDE917EF30}"/>
                    </a:ext>
                  </a:extLst>
                </p14:cNvPr>
                <p14:cNvContentPartPr/>
                <p14:nvPr/>
              </p14:nvContentPartPr>
              <p14:xfrm>
                <a:off x="2888136" y="5166288"/>
                <a:ext cx="88200" cy="131040"/>
              </p14:xfrm>
            </p:contentPart>
          </mc:Choice>
          <mc:Fallback>
            <p:pic>
              <p:nvPicPr>
                <p:cNvPr id="558" name="Freihand 557">
                  <a:extLst>
                    <a:ext uri="{FF2B5EF4-FFF2-40B4-BE49-F238E27FC236}">
                      <a16:creationId xmlns:a16="http://schemas.microsoft.com/office/drawing/2014/main" id="{A1FF1493-FD30-496A-9BD8-9BEDE917EF30}"/>
                    </a:ext>
                  </a:extLst>
                </p:cNvPr>
                <p:cNvPicPr/>
                <p:nvPr/>
              </p:nvPicPr>
              <p:blipFill>
                <a:blip r:embed="rId398"/>
                <a:stretch>
                  <a:fillRect/>
                </a:stretch>
              </p:blipFill>
              <p:spPr>
                <a:xfrm>
                  <a:off x="2883816" y="5161968"/>
                  <a:ext cx="96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581" name="Freihand 580">
                  <a:extLst>
                    <a:ext uri="{FF2B5EF4-FFF2-40B4-BE49-F238E27FC236}">
                      <a16:creationId xmlns:a16="http://schemas.microsoft.com/office/drawing/2014/main" id="{0085D4F0-CE32-40F4-92C1-BC1ED1B2208F}"/>
                    </a:ext>
                  </a:extLst>
                </p14:cNvPr>
                <p14:cNvContentPartPr/>
                <p14:nvPr/>
              </p14:nvContentPartPr>
              <p14:xfrm>
                <a:off x="2617416" y="4849128"/>
                <a:ext cx="399240" cy="642960"/>
              </p14:xfrm>
            </p:contentPart>
          </mc:Choice>
          <mc:Fallback>
            <p:pic>
              <p:nvPicPr>
                <p:cNvPr id="581" name="Freihand 580">
                  <a:extLst>
                    <a:ext uri="{FF2B5EF4-FFF2-40B4-BE49-F238E27FC236}">
                      <a16:creationId xmlns:a16="http://schemas.microsoft.com/office/drawing/2014/main" id="{0085D4F0-CE32-40F4-92C1-BC1ED1B2208F}"/>
                    </a:ext>
                  </a:extLst>
                </p:cNvPr>
                <p:cNvPicPr/>
                <p:nvPr/>
              </p:nvPicPr>
              <p:blipFill>
                <a:blip r:embed="rId400"/>
                <a:stretch>
                  <a:fillRect/>
                </a:stretch>
              </p:blipFill>
              <p:spPr>
                <a:xfrm>
                  <a:off x="2613096" y="4844808"/>
                  <a:ext cx="407880" cy="65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1">
            <p14:nvContentPartPr>
              <p14:cNvPr id="404" name="Freihand 403">
                <a:extLst>
                  <a:ext uri="{FF2B5EF4-FFF2-40B4-BE49-F238E27FC236}">
                    <a16:creationId xmlns:a16="http://schemas.microsoft.com/office/drawing/2014/main" id="{BBA80FDE-922C-440F-889F-358E449E7F5B}"/>
                  </a:ext>
                </a:extLst>
              </p14:cNvPr>
              <p14:cNvContentPartPr/>
              <p14:nvPr/>
            </p14:nvContentPartPr>
            <p14:xfrm>
              <a:off x="1613157" y="3760005"/>
              <a:ext cx="205200" cy="18000"/>
            </p14:xfrm>
          </p:contentPart>
        </mc:Choice>
        <mc:Fallback>
          <p:pic>
            <p:nvPicPr>
              <p:cNvPr id="404" name="Freihand 403">
                <a:extLst>
                  <a:ext uri="{FF2B5EF4-FFF2-40B4-BE49-F238E27FC236}">
                    <a16:creationId xmlns:a16="http://schemas.microsoft.com/office/drawing/2014/main" id="{BBA80FDE-922C-440F-889F-358E449E7F5B}"/>
                  </a:ext>
                </a:extLst>
              </p:cNvPr>
              <p:cNvPicPr/>
              <p:nvPr/>
            </p:nvPicPr>
            <p:blipFill>
              <a:blip r:embed="rId402"/>
              <a:stretch>
                <a:fillRect/>
              </a:stretch>
            </p:blipFill>
            <p:spPr>
              <a:xfrm>
                <a:off x="1608837" y="3755685"/>
                <a:ext cx="213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583" name="Freihand 582">
                <a:extLst>
                  <a:ext uri="{FF2B5EF4-FFF2-40B4-BE49-F238E27FC236}">
                    <a16:creationId xmlns:a16="http://schemas.microsoft.com/office/drawing/2014/main" id="{F4D1D2B6-F30D-4F31-BDAE-EB9407438C85}"/>
                  </a:ext>
                </a:extLst>
              </p14:cNvPr>
              <p14:cNvContentPartPr/>
              <p14:nvPr/>
            </p14:nvContentPartPr>
            <p14:xfrm>
              <a:off x="3204936" y="3667608"/>
              <a:ext cx="67320" cy="187200"/>
            </p14:xfrm>
          </p:contentPart>
        </mc:Choice>
        <mc:Fallback>
          <p:pic>
            <p:nvPicPr>
              <p:cNvPr id="583" name="Freihand 582">
                <a:extLst>
                  <a:ext uri="{FF2B5EF4-FFF2-40B4-BE49-F238E27FC236}">
                    <a16:creationId xmlns:a16="http://schemas.microsoft.com/office/drawing/2014/main" id="{F4D1D2B6-F30D-4F31-BDAE-EB9407438C85}"/>
                  </a:ext>
                </a:extLst>
              </p:cNvPr>
              <p:cNvPicPr/>
              <p:nvPr/>
            </p:nvPicPr>
            <p:blipFill>
              <a:blip r:embed="rId404"/>
              <a:stretch>
                <a:fillRect/>
              </a:stretch>
            </p:blipFill>
            <p:spPr>
              <a:xfrm>
                <a:off x="3200616" y="3663288"/>
                <a:ext cx="75960" cy="195840"/>
              </a:xfrm>
              <a:prstGeom prst="rect">
                <a:avLst/>
              </a:prstGeom>
            </p:spPr>
          </p:pic>
        </mc:Fallback>
      </mc:AlternateContent>
      <p:grpSp>
        <p:nvGrpSpPr>
          <p:cNvPr id="648" name="Gruppieren 647">
            <a:extLst>
              <a:ext uri="{FF2B5EF4-FFF2-40B4-BE49-F238E27FC236}">
                <a16:creationId xmlns:a16="http://schemas.microsoft.com/office/drawing/2014/main" id="{E5716894-FC03-4D9B-A8E9-6FFE16AADC93}"/>
              </a:ext>
            </a:extLst>
          </p:cNvPr>
          <p:cNvGrpSpPr/>
          <p:nvPr/>
        </p:nvGrpSpPr>
        <p:grpSpPr>
          <a:xfrm>
            <a:off x="2028957" y="45885"/>
            <a:ext cx="10069200" cy="4237200"/>
            <a:chOff x="2028957" y="45885"/>
            <a:chExt cx="10069200" cy="4237200"/>
          </a:xfrm>
        </p:grpSpPr>
        <mc:AlternateContent xmlns:mc="http://schemas.openxmlformats.org/markup-compatibility/2006">
          <mc:Choice xmlns:p14="http://schemas.microsoft.com/office/powerpoint/2010/main" Requires="p14">
            <p:contentPart p14:bwMode="auto" r:id="rId405">
              <p14:nvContentPartPr>
                <p14:cNvPr id="119" name="Freihand 118">
                  <a:extLst>
                    <a:ext uri="{FF2B5EF4-FFF2-40B4-BE49-F238E27FC236}">
                      <a16:creationId xmlns:a16="http://schemas.microsoft.com/office/drawing/2014/main" id="{349D464B-D962-4C3D-96BD-454F5D642D5E}"/>
                    </a:ext>
                  </a:extLst>
                </p14:cNvPr>
                <p14:cNvContentPartPr/>
                <p14:nvPr/>
              </p14:nvContentPartPr>
              <p14:xfrm>
                <a:off x="5118837" y="60645"/>
                <a:ext cx="109800" cy="185040"/>
              </p14:xfrm>
            </p:contentPart>
          </mc:Choice>
          <mc:Fallback>
            <p:pic>
              <p:nvPicPr>
                <p:cNvPr id="119" name="Freihand 118">
                  <a:extLst>
                    <a:ext uri="{FF2B5EF4-FFF2-40B4-BE49-F238E27FC236}">
                      <a16:creationId xmlns:a16="http://schemas.microsoft.com/office/drawing/2014/main" id="{349D464B-D962-4C3D-96BD-454F5D642D5E}"/>
                    </a:ext>
                  </a:extLst>
                </p:cNvPr>
                <p:cNvPicPr/>
                <p:nvPr/>
              </p:nvPicPr>
              <p:blipFill>
                <a:blip r:embed="rId406"/>
                <a:stretch>
                  <a:fillRect/>
                </a:stretch>
              </p:blipFill>
              <p:spPr>
                <a:xfrm>
                  <a:off x="5114517" y="56325"/>
                  <a:ext cx="1184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20" name="Freihand 119">
                  <a:extLst>
                    <a:ext uri="{FF2B5EF4-FFF2-40B4-BE49-F238E27FC236}">
                      <a16:creationId xmlns:a16="http://schemas.microsoft.com/office/drawing/2014/main" id="{B463CFA3-1726-4606-8EB8-057E14DB1681}"/>
                    </a:ext>
                  </a:extLst>
                </p14:cNvPr>
                <p14:cNvContentPartPr/>
                <p14:nvPr/>
              </p14:nvContentPartPr>
              <p14:xfrm>
                <a:off x="5200557" y="130845"/>
                <a:ext cx="78120" cy="73080"/>
              </p14:xfrm>
            </p:contentPart>
          </mc:Choice>
          <mc:Fallback>
            <p:pic>
              <p:nvPicPr>
                <p:cNvPr id="120" name="Freihand 119">
                  <a:extLst>
                    <a:ext uri="{FF2B5EF4-FFF2-40B4-BE49-F238E27FC236}">
                      <a16:creationId xmlns:a16="http://schemas.microsoft.com/office/drawing/2014/main" id="{B463CFA3-1726-4606-8EB8-057E14DB1681}"/>
                    </a:ext>
                  </a:extLst>
                </p:cNvPr>
                <p:cNvPicPr/>
                <p:nvPr/>
              </p:nvPicPr>
              <p:blipFill>
                <a:blip r:embed="rId408"/>
                <a:stretch>
                  <a:fillRect/>
                </a:stretch>
              </p:blipFill>
              <p:spPr>
                <a:xfrm>
                  <a:off x="5196237" y="126525"/>
                  <a:ext cx="86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21" name="Freihand 120">
                  <a:extLst>
                    <a:ext uri="{FF2B5EF4-FFF2-40B4-BE49-F238E27FC236}">
                      <a16:creationId xmlns:a16="http://schemas.microsoft.com/office/drawing/2014/main" id="{0E6539FB-E6D5-4001-A30A-9322B8D66247}"/>
                    </a:ext>
                  </a:extLst>
                </p14:cNvPr>
                <p14:cNvContentPartPr/>
                <p14:nvPr/>
              </p14:nvContentPartPr>
              <p14:xfrm>
                <a:off x="5330157" y="93765"/>
                <a:ext cx="94680" cy="130680"/>
              </p14:xfrm>
            </p:contentPart>
          </mc:Choice>
          <mc:Fallback>
            <p:pic>
              <p:nvPicPr>
                <p:cNvPr id="121" name="Freihand 120">
                  <a:extLst>
                    <a:ext uri="{FF2B5EF4-FFF2-40B4-BE49-F238E27FC236}">
                      <a16:creationId xmlns:a16="http://schemas.microsoft.com/office/drawing/2014/main" id="{0E6539FB-E6D5-4001-A30A-9322B8D66247}"/>
                    </a:ext>
                  </a:extLst>
                </p:cNvPr>
                <p:cNvPicPr/>
                <p:nvPr/>
              </p:nvPicPr>
              <p:blipFill>
                <a:blip r:embed="rId410"/>
                <a:stretch>
                  <a:fillRect/>
                </a:stretch>
              </p:blipFill>
              <p:spPr>
                <a:xfrm>
                  <a:off x="5325837" y="89445"/>
                  <a:ext cx="103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22" name="Freihand 121">
                  <a:extLst>
                    <a:ext uri="{FF2B5EF4-FFF2-40B4-BE49-F238E27FC236}">
                      <a16:creationId xmlns:a16="http://schemas.microsoft.com/office/drawing/2014/main" id="{D6B445C3-6913-4EB9-8EE3-B57E2CD2FA58}"/>
                    </a:ext>
                  </a:extLst>
                </p14:cNvPr>
                <p14:cNvContentPartPr/>
                <p14:nvPr/>
              </p14:nvContentPartPr>
              <p14:xfrm>
                <a:off x="5421957" y="119685"/>
                <a:ext cx="114840" cy="62640"/>
              </p14:xfrm>
            </p:contentPart>
          </mc:Choice>
          <mc:Fallback>
            <p:pic>
              <p:nvPicPr>
                <p:cNvPr id="122" name="Freihand 121">
                  <a:extLst>
                    <a:ext uri="{FF2B5EF4-FFF2-40B4-BE49-F238E27FC236}">
                      <a16:creationId xmlns:a16="http://schemas.microsoft.com/office/drawing/2014/main" id="{D6B445C3-6913-4EB9-8EE3-B57E2CD2FA58}"/>
                    </a:ext>
                  </a:extLst>
                </p:cNvPr>
                <p:cNvPicPr/>
                <p:nvPr/>
              </p:nvPicPr>
              <p:blipFill>
                <a:blip r:embed="rId412"/>
                <a:stretch>
                  <a:fillRect/>
                </a:stretch>
              </p:blipFill>
              <p:spPr>
                <a:xfrm>
                  <a:off x="5417637" y="115365"/>
                  <a:ext cx="123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23" name="Freihand 122">
                  <a:extLst>
                    <a:ext uri="{FF2B5EF4-FFF2-40B4-BE49-F238E27FC236}">
                      <a16:creationId xmlns:a16="http://schemas.microsoft.com/office/drawing/2014/main" id="{EE6F6EF0-B0A4-4FC7-A7EC-D385DDAF6DCB}"/>
                    </a:ext>
                  </a:extLst>
                </p14:cNvPr>
                <p14:cNvContentPartPr/>
                <p14:nvPr/>
              </p14:nvContentPartPr>
              <p14:xfrm>
                <a:off x="5546877" y="48045"/>
                <a:ext cx="34200" cy="110520"/>
              </p14:xfrm>
            </p:contentPart>
          </mc:Choice>
          <mc:Fallback>
            <p:pic>
              <p:nvPicPr>
                <p:cNvPr id="123" name="Freihand 122">
                  <a:extLst>
                    <a:ext uri="{FF2B5EF4-FFF2-40B4-BE49-F238E27FC236}">
                      <a16:creationId xmlns:a16="http://schemas.microsoft.com/office/drawing/2014/main" id="{EE6F6EF0-B0A4-4FC7-A7EC-D385DDAF6DCB}"/>
                    </a:ext>
                  </a:extLst>
                </p:cNvPr>
                <p:cNvPicPr/>
                <p:nvPr/>
              </p:nvPicPr>
              <p:blipFill>
                <a:blip r:embed="rId414"/>
                <a:stretch>
                  <a:fillRect/>
                </a:stretch>
              </p:blipFill>
              <p:spPr>
                <a:xfrm>
                  <a:off x="5542557" y="43725"/>
                  <a:ext cx="42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24" name="Freihand 123">
                  <a:extLst>
                    <a:ext uri="{FF2B5EF4-FFF2-40B4-BE49-F238E27FC236}">
                      <a16:creationId xmlns:a16="http://schemas.microsoft.com/office/drawing/2014/main" id="{B115595F-F5B0-4BF8-8307-6EA82CA9BDD1}"/>
                    </a:ext>
                  </a:extLst>
                </p14:cNvPr>
                <p14:cNvContentPartPr/>
                <p14:nvPr/>
              </p14:nvContentPartPr>
              <p14:xfrm>
                <a:off x="5697357" y="49845"/>
                <a:ext cx="339480" cy="130680"/>
              </p14:xfrm>
            </p:contentPart>
          </mc:Choice>
          <mc:Fallback>
            <p:pic>
              <p:nvPicPr>
                <p:cNvPr id="124" name="Freihand 123">
                  <a:extLst>
                    <a:ext uri="{FF2B5EF4-FFF2-40B4-BE49-F238E27FC236}">
                      <a16:creationId xmlns:a16="http://schemas.microsoft.com/office/drawing/2014/main" id="{B115595F-F5B0-4BF8-8307-6EA82CA9BDD1}"/>
                    </a:ext>
                  </a:extLst>
                </p:cNvPr>
                <p:cNvPicPr/>
                <p:nvPr/>
              </p:nvPicPr>
              <p:blipFill>
                <a:blip r:embed="rId416"/>
                <a:stretch>
                  <a:fillRect/>
                </a:stretch>
              </p:blipFill>
              <p:spPr>
                <a:xfrm>
                  <a:off x="5693037" y="45525"/>
                  <a:ext cx="348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25" name="Freihand 124">
                  <a:extLst>
                    <a:ext uri="{FF2B5EF4-FFF2-40B4-BE49-F238E27FC236}">
                      <a16:creationId xmlns:a16="http://schemas.microsoft.com/office/drawing/2014/main" id="{E6AD58F5-C8C5-4424-B619-DB681D40E802}"/>
                    </a:ext>
                  </a:extLst>
                </p14:cNvPr>
                <p14:cNvContentPartPr/>
                <p14:nvPr/>
              </p14:nvContentPartPr>
              <p14:xfrm>
                <a:off x="5950437" y="45885"/>
                <a:ext cx="38160" cy="9720"/>
              </p14:xfrm>
            </p:contentPart>
          </mc:Choice>
          <mc:Fallback>
            <p:pic>
              <p:nvPicPr>
                <p:cNvPr id="125" name="Freihand 124">
                  <a:extLst>
                    <a:ext uri="{FF2B5EF4-FFF2-40B4-BE49-F238E27FC236}">
                      <a16:creationId xmlns:a16="http://schemas.microsoft.com/office/drawing/2014/main" id="{E6AD58F5-C8C5-4424-B619-DB681D40E802}"/>
                    </a:ext>
                  </a:extLst>
                </p:cNvPr>
                <p:cNvPicPr/>
                <p:nvPr/>
              </p:nvPicPr>
              <p:blipFill>
                <a:blip r:embed="rId418"/>
                <a:stretch>
                  <a:fillRect/>
                </a:stretch>
              </p:blipFill>
              <p:spPr>
                <a:xfrm>
                  <a:off x="5946117" y="41565"/>
                  <a:ext cx="46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26" name="Freihand 125">
                  <a:extLst>
                    <a:ext uri="{FF2B5EF4-FFF2-40B4-BE49-F238E27FC236}">
                      <a16:creationId xmlns:a16="http://schemas.microsoft.com/office/drawing/2014/main" id="{9505B8EF-8CFA-4F5E-9E8B-1B61E5020FBE}"/>
                    </a:ext>
                  </a:extLst>
                </p14:cNvPr>
                <p14:cNvContentPartPr/>
                <p14:nvPr/>
              </p14:nvContentPartPr>
              <p14:xfrm>
                <a:off x="6069597" y="53445"/>
                <a:ext cx="135720" cy="98280"/>
              </p14:xfrm>
            </p:contentPart>
          </mc:Choice>
          <mc:Fallback>
            <p:pic>
              <p:nvPicPr>
                <p:cNvPr id="126" name="Freihand 125">
                  <a:extLst>
                    <a:ext uri="{FF2B5EF4-FFF2-40B4-BE49-F238E27FC236}">
                      <a16:creationId xmlns:a16="http://schemas.microsoft.com/office/drawing/2014/main" id="{9505B8EF-8CFA-4F5E-9E8B-1B61E5020FBE}"/>
                    </a:ext>
                  </a:extLst>
                </p:cNvPr>
                <p:cNvPicPr/>
                <p:nvPr/>
              </p:nvPicPr>
              <p:blipFill>
                <a:blip r:embed="rId420"/>
                <a:stretch>
                  <a:fillRect/>
                </a:stretch>
              </p:blipFill>
              <p:spPr>
                <a:xfrm>
                  <a:off x="6065277" y="49125"/>
                  <a:ext cx="144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15" name="Freihand 114">
                  <a:extLst>
                    <a:ext uri="{FF2B5EF4-FFF2-40B4-BE49-F238E27FC236}">
                      <a16:creationId xmlns:a16="http://schemas.microsoft.com/office/drawing/2014/main" id="{045CF73F-08AB-4032-B9A4-FBF6DFA44C2A}"/>
                    </a:ext>
                  </a:extLst>
                </p14:cNvPr>
                <p14:cNvContentPartPr/>
                <p14:nvPr/>
              </p14:nvContentPartPr>
              <p14:xfrm>
                <a:off x="6411237" y="81165"/>
                <a:ext cx="3833640" cy="384840"/>
              </p14:xfrm>
            </p:contentPart>
          </mc:Choice>
          <mc:Fallback>
            <p:pic>
              <p:nvPicPr>
                <p:cNvPr id="115" name="Freihand 114">
                  <a:extLst>
                    <a:ext uri="{FF2B5EF4-FFF2-40B4-BE49-F238E27FC236}">
                      <a16:creationId xmlns:a16="http://schemas.microsoft.com/office/drawing/2014/main" id="{045CF73F-08AB-4032-B9A4-FBF6DFA44C2A}"/>
                    </a:ext>
                  </a:extLst>
                </p:cNvPr>
                <p:cNvPicPr/>
                <p:nvPr/>
              </p:nvPicPr>
              <p:blipFill>
                <a:blip r:embed="rId422"/>
                <a:stretch>
                  <a:fillRect/>
                </a:stretch>
              </p:blipFill>
              <p:spPr>
                <a:xfrm>
                  <a:off x="6406917" y="76845"/>
                  <a:ext cx="384228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17" name="Freihand 116">
                  <a:extLst>
                    <a:ext uri="{FF2B5EF4-FFF2-40B4-BE49-F238E27FC236}">
                      <a16:creationId xmlns:a16="http://schemas.microsoft.com/office/drawing/2014/main" id="{6B265737-4DEA-4532-9A19-3AB07B2DE219}"/>
                    </a:ext>
                  </a:extLst>
                </p14:cNvPr>
                <p14:cNvContentPartPr/>
                <p14:nvPr/>
              </p14:nvContentPartPr>
              <p14:xfrm>
                <a:off x="6267957" y="73605"/>
                <a:ext cx="243360" cy="115200"/>
              </p14:xfrm>
            </p:contentPart>
          </mc:Choice>
          <mc:Fallback>
            <p:pic>
              <p:nvPicPr>
                <p:cNvPr id="117" name="Freihand 116">
                  <a:extLst>
                    <a:ext uri="{FF2B5EF4-FFF2-40B4-BE49-F238E27FC236}">
                      <a16:creationId xmlns:a16="http://schemas.microsoft.com/office/drawing/2014/main" id="{6B265737-4DEA-4532-9A19-3AB07B2DE219}"/>
                    </a:ext>
                  </a:extLst>
                </p:cNvPr>
                <p:cNvPicPr/>
                <p:nvPr/>
              </p:nvPicPr>
              <p:blipFill>
                <a:blip r:embed="rId424"/>
                <a:stretch>
                  <a:fillRect/>
                </a:stretch>
              </p:blipFill>
              <p:spPr>
                <a:xfrm>
                  <a:off x="6263637" y="69285"/>
                  <a:ext cx="252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80" name="Freihand 79">
                  <a:extLst>
                    <a:ext uri="{FF2B5EF4-FFF2-40B4-BE49-F238E27FC236}">
                      <a16:creationId xmlns:a16="http://schemas.microsoft.com/office/drawing/2014/main" id="{F6517A3A-F5F7-4951-84A7-D94EA4407C15}"/>
                    </a:ext>
                  </a:extLst>
                </p14:cNvPr>
                <p14:cNvContentPartPr/>
                <p14:nvPr/>
              </p14:nvContentPartPr>
              <p14:xfrm>
                <a:off x="10760397" y="188085"/>
                <a:ext cx="145800" cy="146160"/>
              </p14:xfrm>
            </p:contentPart>
          </mc:Choice>
          <mc:Fallback>
            <p:pic>
              <p:nvPicPr>
                <p:cNvPr id="80" name="Freihand 79">
                  <a:extLst>
                    <a:ext uri="{FF2B5EF4-FFF2-40B4-BE49-F238E27FC236}">
                      <a16:creationId xmlns:a16="http://schemas.microsoft.com/office/drawing/2014/main" id="{F6517A3A-F5F7-4951-84A7-D94EA4407C15}"/>
                    </a:ext>
                  </a:extLst>
                </p:cNvPr>
                <p:cNvPicPr/>
                <p:nvPr/>
              </p:nvPicPr>
              <p:blipFill>
                <a:blip r:embed="rId426"/>
                <a:stretch>
                  <a:fillRect/>
                </a:stretch>
              </p:blipFill>
              <p:spPr>
                <a:xfrm>
                  <a:off x="10756077" y="183765"/>
                  <a:ext cx="154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81" name="Freihand 80">
                  <a:extLst>
                    <a:ext uri="{FF2B5EF4-FFF2-40B4-BE49-F238E27FC236}">
                      <a16:creationId xmlns:a16="http://schemas.microsoft.com/office/drawing/2014/main" id="{C28B0115-D3B3-4346-9658-C138C51A8B2E}"/>
                    </a:ext>
                  </a:extLst>
                </p14:cNvPr>
                <p14:cNvContentPartPr/>
                <p14:nvPr/>
              </p14:nvContentPartPr>
              <p14:xfrm>
                <a:off x="10712157" y="113925"/>
                <a:ext cx="209880" cy="16560"/>
              </p14:xfrm>
            </p:contentPart>
          </mc:Choice>
          <mc:Fallback>
            <p:pic>
              <p:nvPicPr>
                <p:cNvPr id="81" name="Freihand 80">
                  <a:extLst>
                    <a:ext uri="{FF2B5EF4-FFF2-40B4-BE49-F238E27FC236}">
                      <a16:creationId xmlns:a16="http://schemas.microsoft.com/office/drawing/2014/main" id="{C28B0115-D3B3-4346-9658-C138C51A8B2E}"/>
                    </a:ext>
                  </a:extLst>
                </p:cNvPr>
                <p:cNvPicPr/>
                <p:nvPr/>
              </p:nvPicPr>
              <p:blipFill>
                <a:blip r:embed="rId428"/>
                <a:stretch>
                  <a:fillRect/>
                </a:stretch>
              </p:blipFill>
              <p:spPr>
                <a:xfrm>
                  <a:off x="10707837" y="109605"/>
                  <a:ext cx="218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83" name="Freihand 82">
                  <a:extLst>
                    <a:ext uri="{FF2B5EF4-FFF2-40B4-BE49-F238E27FC236}">
                      <a16:creationId xmlns:a16="http://schemas.microsoft.com/office/drawing/2014/main" id="{A1FA74F5-193D-4D2B-A677-6B0B84F490F7}"/>
                    </a:ext>
                  </a:extLst>
                </p14:cNvPr>
                <p14:cNvContentPartPr/>
                <p14:nvPr/>
              </p14:nvContentPartPr>
              <p14:xfrm>
                <a:off x="10976397" y="130485"/>
                <a:ext cx="245520" cy="134280"/>
              </p14:xfrm>
            </p:contentPart>
          </mc:Choice>
          <mc:Fallback>
            <p:pic>
              <p:nvPicPr>
                <p:cNvPr id="83" name="Freihand 82">
                  <a:extLst>
                    <a:ext uri="{FF2B5EF4-FFF2-40B4-BE49-F238E27FC236}">
                      <a16:creationId xmlns:a16="http://schemas.microsoft.com/office/drawing/2014/main" id="{A1FA74F5-193D-4D2B-A677-6B0B84F490F7}"/>
                    </a:ext>
                  </a:extLst>
                </p:cNvPr>
                <p:cNvPicPr/>
                <p:nvPr/>
              </p:nvPicPr>
              <p:blipFill>
                <a:blip r:embed="rId430"/>
                <a:stretch>
                  <a:fillRect/>
                </a:stretch>
              </p:blipFill>
              <p:spPr>
                <a:xfrm>
                  <a:off x="10972077" y="126165"/>
                  <a:ext cx="254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84" name="Freihand 83">
                  <a:extLst>
                    <a:ext uri="{FF2B5EF4-FFF2-40B4-BE49-F238E27FC236}">
                      <a16:creationId xmlns:a16="http://schemas.microsoft.com/office/drawing/2014/main" id="{599364AE-DA84-4898-894F-11B587327F9B}"/>
                    </a:ext>
                  </a:extLst>
                </p14:cNvPr>
                <p14:cNvContentPartPr/>
                <p14:nvPr/>
              </p14:nvContentPartPr>
              <p14:xfrm>
                <a:off x="11165037" y="73965"/>
                <a:ext cx="136080" cy="127800"/>
              </p14:xfrm>
            </p:contentPart>
          </mc:Choice>
          <mc:Fallback>
            <p:pic>
              <p:nvPicPr>
                <p:cNvPr id="84" name="Freihand 83">
                  <a:extLst>
                    <a:ext uri="{FF2B5EF4-FFF2-40B4-BE49-F238E27FC236}">
                      <a16:creationId xmlns:a16="http://schemas.microsoft.com/office/drawing/2014/main" id="{599364AE-DA84-4898-894F-11B587327F9B}"/>
                    </a:ext>
                  </a:extLst>
                </p:cNvPr>
                <p:cNvPicPr/>
                <p:nvPr/>
              </p:nvPicPr>
              <p:blipFill>
                <a:blip r:embed="rId432"/>
                <a:stretch>
                  <a:fillRect/>
                </a:stretch>
              </p:blipFill>
              <p:spPr>
                <a:xfrm>
                  <a:off x="11160717" y="69645"/>
                  <a:ext cx="144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85" name="Freihand 84">
                  <a:extLst>
                    <a:ext uri="{FF2B5EF4-FFF2-40B4-BE49-F238E27FC236}">
                      <a16:creationId xmlns:a16="http://schemas.microsoft.com/office/drawing/2014/main" id="{1304C8B0-AEF4-494E-B408-6F54F0AA79B7}"/>
                    </a:ext>
                  </a:extLst>
                </p14:cNvPr>
                <p14:cNvContentPartPr/>
                <p14:nvPr/>
              </p14:nvContentPartPr>
              <p14:xfrm>
                <a:off x="11377077" y="49845"/>
                <a:ext cx="182520" cy="111600"/>
              </p14:xfrm>
            </p:contentPart>
          </mc:Choice>
          <mc:Fallback>
            <p:pic>
              <p:nvPicPr>
                <p:cNvPr id="85" name="Freihand 84">
                  <a:extLst>
                    <a:ext uri="{FF2B5EF4-FFF2-40B4-BE49-F238E27FC236}">
                      <a16:creationId xmlns:a16="http://schemas.microsoft.com/office/drawing/2014/main" id="{1304C8B0-AEF4-494E-B408-6F54F0AA79B7}"/>
                    </a:ext>
                  </a:extLst>
                </p:cNvPr>
                <p:cNvPicPr/>
                <p:nvPr/>
              </p:nvPicPr>
              <p:blipFill>
                <a:blip r:embed="rId434"/>
                <a:stretch>
                  <a:fillRect/>
                </a:stretch>
              </p:blipFill>
              <p:spPr>
                <a:xfrm>
                  <a:off x="11372757" y="45525"/>
                  <a:ext cx="191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87" name="Freihand 86">
                  <a:extLst>
                    <a:ext uri="{FF2B5EF4-FFF2-40B4-BE49-F238E27FC236}">
                      <a16:creationId xmlns:a16="http://schemas.microsoft.com/office/drawing/2014/main" id="{4FDF06CC-50D1-4676-AD27-07FB02066D9F}"/>
                    </a:ext>
                  </a:extLst>
                </p14:cNvPr>
                <p14:cNvContentPartPr/>
                <p14:nvPr/>
              </p14:nvContentPartPr>
              <p14:xfrm>
                <a:off x="10979277" y="347205"/>
                <a:ext cx="230040" cy="116280"/>
              </p14:xfrm>
            </p:contentPart>
          </mc:Choice>
          <mc:Fallback>
            <p:pic>
              <p:nvPicPr>
                <p:cNvPr id="87" name="Freihand 86">
                  <a:extLst>
                    <a:ext uri="{FF2B5EF4-FFF2-40B4-BE49-F238E27FC236}">
                      <a16:creationId xmlns:a16="http://schemas.microsoft.com/office/drawing/2014/main" id="{4FDF06CC-50D1-4676-AD27-07FB02066D9F}"/>
                    </a:ext>
                  </a:extLst>
                </p:cNvPr>
                <p:cNvPicPr/>
                <p:nvPr/>
              </p:nvPicPr>
              <p:blipFill>
                <a:blip r:embed="rId436"/>
                <a:stretch>
                  <a:fillRect/>
                </a:stretch>
              </p:blipFill>
              <p:spPr>
                <a:xfrm>
                  <a:off x="10974957" y="342885"/>
                  <a:ext cx="238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88" name="Freihand 87">
                  <a:extLst>
                    <a:ext uri="{FF2B5EF4-FFF2-40B4-BE49-F238E27FC236}">
                      <a16:creationId xmlns:a16="http://schemas.microsoft.com/office/drawing/2014/main" id="{9F80031F-805D-48CF-8894-E61432939561}"/>
                    </a:ext>
                  </a:extLst>
                </p14:cNvPr>
                <p14:cNvContentPartPr/>
                <p14:nvPr/>
              </p14:nvContentPartPr>
              <p14:xfrm>
                <a:off x="11181957" y="396165"/>
                <a:ext cx="74160" cy="182160"/>
              </p14:xfrm>
            </p:contentPart>
          </mc:Choice>
          <mc:Fallback>
            <p:pic>
              <p:nvPicPr>
                <p:cNvPr id="88" name="Freihand 87">
                  <a:extLst>
                    <a:ext uri="{FF2B5EF4-FFF2-40B4-BE49-F238E27FC236}">
                      <a16:creationId xmlns:a16="http://schemas.microsoft.com/office/drawing/2014/main" id="{9F80031F-805D-48CF-8894-E61432939561}"/>
                    </a:ext>
                  </a:extLst>
                </p:cNvPr>
                <p:cNvPicPr/>
                <p:nvPr/>
              </p:nvPicPr>
              <p:blipFill>
                <a:blip r:embed="rId438"/>
                <a:stretch>
                  <a:fillRect/>
                </a:stretch>
              </p:blipFill>
              <p:spPr>
                <a:xfrm>
                  <a:off x="11177637" y="391845"/>
                  <a:ext cx="82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90" name="Freihand 89">
                  <a:extLst>
                    <a:ext uri="{FF2B5EF4-FFF2-40B4-BE49-F238E27FC236}">
                      <a16:creationId xmlns:a16="http://schemas.microsoft.com/office/drawing/2014/main" id="{59C97F8B-B05D-45AF-9D8C-402DA07DBD35}"/>
                    </a:ext>
                  </a:extLst>
                </p14:cNvPr>
                <p14:cNvContentPartPr/>
                <p14:nvPr/>
              </p14:nvContentPartPr>
              <p14:xfrm>
                <a:off x="11387157" y="361965"/>
                <a:ext cx="136440" cy="246960"/>
              </p14:xfrm>
            </p:contentPart>
          </mc:Choice>
          <mc:Fallback>
            <p:pic>
              <p:nvPicPr>
                <p:cNvPr id="90" name="Freihand 89">
                  <a:extLst>
                    <a:ext uri="{FF2B5EF4-FFF2-40B4-BE49-F238E27FC236}">
                      <a16:creationId xmlns:a16="http://schemas.microsoft.com/office/drawing/2014/main" id="{59C97F8B-B05D-45AF-9D8C-402DA07DBD35}"/>
                    </a:ext>
                  </a:extLst>
                </p:cNvPr>
                <p:cNvPicPr/>
                <p:nvPr/>
              </p:nvPicPr>
              <p:blipFill>
                <a:blip r:embed="rId440"/>
                <a:stretch>
                  <a:fillRect/>
                </a:stretch>
              </p:blipFill>
              <p:spPr>
                <a:xfrm>
                  <a:off x="11382837" y="357645"/>
                  <a:ext cx="1450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92" name="Freihand 91">
                  <a:extLst>
                    <a:ext uri="{FF2B5EF4-FFF2-40B4-BE49-F238E27FC236}">
                      <a16:creationId xmlns:a16="http://schemas.microsoft.com/office/drawing/2014/main" id="{F12ED9DE-ABCC-43B5-B189-2AAB614C9E7C}"/>
                    </a:ext>
                  </a:extLst>
                </p14:cNvPr>
                <p14:cNvContentPartPr/>
                <p14:nvPr/>
              </p14:nvContentPartPr>
              <p14:xfrm>
                <a:off x="10865517" y="682005"/>
                <a:ext cx="151920" cy="14400"/>
              </p14:xfrm>
            </p:contentPart>
          </mc:Choice>
          <mc:Fallback>
            <p:pic>
              <p:nvPicPr>
                <p:cNvPr id="92" name="Freihand 91">
                  <a:extLst>
                    <a:ext uri="{FF2B5EF4-FFF2-40B4-BE49-F238E27FC236}">
                      <a16:creationId xmlns:a16="http://schemas.microsoft.com/office/drawing/2014/main" id="{F12ED9DE-ABCC-43B5-B189-2AAB614C9E7C}"/>
                    </a:ext>
                  </a:extLst>
                </p:cNvPr>
                <p:cNvPicPr/>
                <p:nvPr/>
              </p:nvPicPr>
              <p:blipFill>
                <a:blip r:embed="rId442"/>
                <a:stretch>
                  <a:fillRect/>
                </a:stretch>
              </p:blipFill>
              <p:spPr>
                <a:xfrm>
                  <a:off x="10861197" y="677685"/>
                  <a:ext cx="160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93" name="Freihand 92">
                  <a:extLst>
                    <a:ext uri="{FF2B5EF4-FFF2-40B4-BE49-F238E27FC236}">
                      <a16:creationId xmlns:a16="http://schemas.microsoft.com/office/drawing/2014/main" id="{8391A9D1-9ED9-4B13-92DB-AAEA22BCE203}"/>
                    </a:ext>
                  </a:extLst>
                </p14:cNvPr>
                <p14:cNvContentPartPr/>
                <p14:nvPr/>
              </p14:nvContentPartPr>
              <p14:xfrm>
                <a:off x="10781277" y="631245"/>
                <a:ext cx="192240" cy="95400"/>
              </p14:xfrm>
            </p:contentPart>
          </mc:Choice>
          <mc:Fallback>
            <p:pic>
              <p:nvPicPr>
                <p:cNvPr id="93" name="Freihand 92">
                  <a:extLst>
                    <a:ext uri="{FF2B5EF4-FFF2-40B4-BE49-F238E27FC236}">
                      <a16:creationId xmlns:a16="http://schemas.microsoft.com/office/drawing/2014/main" id="{8391A9D1-9ED9-4B13-92DB-AAEA22BCE203}"/>
                    </a:ext>
                  </a:extLst>
                </p:cNvPr>
                <p:cNvPicPr/>
                <p:nvPr/>
              </p:nvPicPr>
              <p:blipFill>
                <a:blip r:embed="rId444"/>
                <a:stretch>
                  <a:fillRect/>
                </a:stretch>
              </p:blipFill>
              <p:spPr>
                <a:xfrm>
                  <a:off x="10776957" y="626925"/>
                  <a:ext cx="200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95" name="Freihand 94">
                  <a:extLst>
                    <a:ext uri="{FF2B5EF4-FFF2-40B4-BE49-F238E27FC236}">
                      <a16:creationId xmlns:a16="http://schemas.microsoft.com/office/drawing/2014/main" id="{736C19E8-833F-4D37-B085-0423B1F772CD}"/>
                    </a:ext>
                  </a:extLst>
                </p14:cNvPr>
                <p14:cNvContentPartPr/>
                <p14:nvPr/>
              </p14:nvContentPartPr>
              <p14:xfrm>
                <a:off x="11118597" y="661485"/>
                <a:ext cx="78120" cy="110520"/>
              </p14:xfrm>
            </p:contentPart>
          </mc:Choice>
          <mc:Fallback>
            <p:pic>
              <p:nvPicPr>
                <p:cNvPr id="95" name="Freihand 94">
                  <a:extLst>
                    <a:ext uri="{FF2B5EF4-FFF2-40B4-BE49-F238E27FC236}">
                      <a16:creationId xmlns:a16="http://schemas.microsoft.com/office/drawing/2014/main" id="{736C19E8-833F-4D37-B085-0423B1F772CD}"/>
                    </a:ext>
                  </a:extLst>
                </p:cNvPr>
                <p:cNvPicPr/>
                <p:nvPr/>
              </p:nvPicPr>
              <p:blipFill>
                <a:blip r:embed="rId446"/>
                <a:stretch>
                  <a:fillRect/>
                </a:stretch>
              </p:blipFill>
              <p:spPr>
                <a:xfrm>
                  <a:off x="11114277" y="657165"/>
                  <a:ext cx="86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96" name="Freihand 95">
                  <a:extLst>
                    <a:ext uri="{FF2B5EF4-FFF2-40B4-BE49-F238E27FC236}">
                      <a16:creationId xmlns:a16="http://schemas.microsoft.com/office/drawing/2014/main" id="{C4C2ED69-2885-492F-9830-3D9E5F348261}"/>
                    </a:ext>
                  </a:extLst>
                </p14:cNvPr>
                <p14:cNvContentPartPr/>
                <p14:nvPr/>
              </p14:nvContentPartPr>
              <p14:xfrm>
                <a:off x="11204277" y="676245"/>
                <a:ext cx="88560" cy="199800"/>
              </p14:xfrm>
            </p:contentPart>
          </mc:Choice>
          <mc:Fallback>
            <p:pic>
              <p:nvPicPr>
                <p:cNvPr id="96" name="Freihand 95">
                  <a:extLst>
                    <a:ext uri="{FF2B5EF4-FFF2-40B4-BE49-F238E27FC236}">
                      <a16:creationId xmlns:a16="http://schemas.microsoft.com/office/drawing/2014/main" id="{C4C2ED69-2885-492F-9830-3D9E5F348261}"/>
                    </a:ext>
                  </a:extLst>
                </p:cNvPr>
                <p:cNvPicPr/>
                <p:nvPr/>
              </p:nvPicPr>
              <p:blipFill>
                <a:blip r:embed="rId448"/>
                <a:stretch>
                  <a:fillRect/>
                </a:stretch>
              </p:blipFill>
              <p:spPr>
                <a:xfrm>
                  <a:off x="11199957" y="671925"/>
                  <a:ext cx="97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97" name="Freihand 96">
                  <a:extLst>
                    <a:ext uri="{FF2B5EF4-FFF2-40B4-BE49-F238E27FC236}">
                      <a16:creationId xmlns:a16="http://schemas.microsoft.com/office/drawing/2014/main" id="{256EC210-3D28-4FF7-8368-8890F5A82C2F}"/>
                    </a:ext>
                  </a:extLst>
                </p14:cNvPr>
                <p14:cNvContentPartPr/>
                <p14:nvPr/>
              </p14:nvContentPartPr>
              <p14:xfrm>
                <a:off x="11306877" y="664005"/>
                <a:ext cx="245880" cy="92160"/>
              </p14:xfrm>
            </p:contentPart>
          </mc:Choice>
          <mc:Fallback>
            <p:pic>
              <p:nvPicPr>
                <p:cNvPr id="97" name="Freihand 96">
                  <a:extLst>
                    <a:ext uri="{FF2B5EF4-FFF2-40B4-BE49-F238E27FC236}">
                      <a16:creationId xmlns:a16="http://schemas.microsoft.com/office/drawing/2014/main" id="{256EC210-3D28-4FF7-8368-8890F5A82C2F}"/>
                    </a:ext>
                  </a:extLst>
                </p:cNvPr>
                <p:cNvPicPr/>
                <p:nvPr/>
              </p:nvPicPr>
              <p:blipFill>
                <a:blip r:embed="rId450"/>
                <a:stretch>
                  <a:fillRect/>
                </a:stretch>
              </p:blipFill>
              <p:spPr>
                <a:xfrm>
                  <a:off x="11302557" y="659685"/>
                  <a:ext cx="254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98" name="Freihand 97">
                  <a:extLst>
                    <a:ext uri="{FF2B5EF4-FFF2-40B4-BE49-F238E27FC236}">
                      <a16:creationId xmlns:a16="http://schemas.microsoft.com/office/drawing/2014/main" id="{A515CEEA-0D71-454E-A5BB-596B55D7D24A}"/>
                    </a:ext>
                  </a:extLst>
                </p14:cNvPr>
                <p14:cNvContentPartPr/>
                <p14:nvPr/>
              </p14:nvContentPartPr>
              <p14:xfrm>
                <a:off x="11675517" y="528285"/>
                <a:ext cx="270720" cy="183960"/>
              </p14:xfrm>
            </p:contentPart>
          </mc:Choice>
          <mc:Fallback>
            <p:pic>
              <p:nvPicPr>
                <p:cNvPr id="98" name="Freihand 97">
                  <a:extLst>
                    <a:ext uri="{FF2B5EF4-FFF2-40B4-BE49-F238E27FC236}">
                      <a16:creationId xmlns:a16="http://schemas.microsoft.com/office/drawing/2014/main" id="{A515CEEA-0D71-454E-A5BB-596B55D7D24A}"/>
                    </a:ext>
                  </a:extLst>
                </p:cNvPr>
                <p:cNvPicPr/>
                <p:nvPr/>
              </p:nvPicPr>
              <p:blipFill>
                <a:blip r:embed="rId452"/>
                <a:stretch>
                  <a:fillRect/>
                </a:stretch>
              </p:blipFill>
              <p:spPr>
                <a:xfrm>
                  <a:off x="11671197" y="523965"/>
                  <a:ext cx="2793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99" name="Freihand 98">
                  <a:extLst>
                    <a:ext uri="{FF2B5EF4-FFF2-40B4-BE49-F238E27FC236}">
                      <a16:creationId xmlns:a16="http://schemas.microsoft.com/office/drawing/2014/main" id="{3C797004-A0F5-4AE4-9520-63044D96BEF6}"/>
                    </a:ext>
                  </a:extLst>
                </p14:cNvPr>
                <p14:cNvContentPartPr/>
                <p14:nvPr/>
              </p14:nvContentPartPr>
              <p14:xfrm>
                <a:off x="11858037" y="604965"/>
                <a:ext cx="360" cy="360"/>
              </p14:xfrm>
            </p:contentPart>
          </mc:Choice>
          <mc:Fallback>
            <p:pic>
              <p:nvPicPr>
                <p:cNvPr id="99" name="Freihand 98">
                  <a:extLst>
                    <a:ext uri="{FF2B5EF4-FFF2-40B4-BE49-F238E27FC236}">
                      <a16:creationId xmlns:a16="http://schemas.microsoft.com/office/drawing/2014/main" id="{3C797004-A0F5-4AE4-9520-63044D96BEF6}"/>
                    </a:ext>
                  </a:extLst>
                </p:cNvPr>
                <p:cNvPicPr/>
                <p:nvPr/>
              </p:nvPicPr>
              <p:blipFill>
                <a:blip r:embed="rId175"/>
                <a:stretch>
                  <a:fillRect/>
                </a:stretch>
              </p:blipFill>
              <p:spPr>
                <a:xfrm>
                  <a:off x="11853717" y="600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00" name="Freihand 99">
                  <a:extLst>
                    <a:ext uri="{FF2B5EF4-FFF2-40B4-BE49-F238E27FC236}">
                      <a16:creationId xmlns:a16="http://schemas.microsoft.com/office/drawing/2014/main" id="{D95AB472-3E15-4242-B3CB-48677F3E9B5A}"/>
                    </a:ext>
                  </a:extLst>
                </p14:cNvPr>
                <p14:cNvContentPartPr/>
                <p14:nvPr/>
              </p14:nvContentPartPr>
              <p14:xfrm>
                <a:off x="11929317" y="662205"/>
                <a:ext cx="70200" cy="70920"/>
              </p14:xfrm>
            </p:contentPart>
          </mc:Choice>
          <mc:Fallback>
            <p:pic>
              <p:nvPicPr>
                <p:cNvPr id="100" name="Freihand 99">
                  <a:extLst>
                    <a:ext uri="{FF2B5EF4-FFF2-40B4-BE49-F238E27FC236}">
                      <a16:creationId xmlns:a16="http://schemas.microsoft.com/office/drawing/2014/main" id="{D95AB472-3E15-4242-B3CB-48677F3E9B5A}"/>
                    </a:ext>
                  </a:extLst>
                </p:cNvPr>
                <p:cNvPicPr/>
                <p:nvPr/>
              </p:nvPicPr>
              <p:blipFill>
                <a:blip r:embed="rId455"/>
                <a:stretch>
                  <a:fillRect/>
                </a:stretch>
              </p:blipFill>
              <p:spPr>
                <a:xfrm>
                  <a:off x="11924997" y="657885"/>
                  <a:ext cx="78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01" name="Freihand 100">
                  <a:extLst>
                    <a:ext uri="{FF2B5EF4-FFF2-40B4-BE49-F238E27FC236}">
                      <a16:creationId xmlns:a16="http://schemas.microsoft.com/office/drawing/2014/main" id="{ABCD742B-9F7F-4FFF-A951-56CC879BAB2B}"/>
                    </a:ext>
                  </a:extLst>
                </p14:cNvPr>
                <p14:cNvContentPartPr/>
                <p14:nvPr/>
              </p14:nvContentPartPr>
              <p14:xfrm>
                <a:off x="12030477" y="629445"/>
                <a:ext cx="67680" cy="95040"/>
              </p14:xfrm>
            </p:contentPart>
          </mc:Choice>
          <mc:Fallback>
            <p:pic>
              <p:nvPicPr>
                <p:cNvPr id="101" name="Freihand 100">
                  <a:extLst>
                    <a:ext uri="{FF2B5EF4-FFF2-40B4-BE49-F238E27FC236}">
                      <a16:creationId xmlns:a16="http://schemas.microsoft.com/office/drawing/2014/main" id="{ABCD742B-9F7F-4FFF-A951-56CC879BAB2B}"/>
                    </a:ext>
                  </a:extLst>
                </p:cNvPr>
                <p:cNvPicPr/>
                <p:nvPr/>
              </p:nvPicPr>
              <p:blipFill>
                <a:blip r:embed="rId457"/>
                <a:stretch>
                  <a:fillRect/>
                </a:stretch>
              </p:blipFill>
              <p:spPr>
                <a:xfrm>
                  <a:off x="12026157" y="625125"/>
                  <a:ext cx="76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31" name="Freihand 130">
                  <a:extLst>
                    <a:ext uri="{FF2B5EF4-FFF2-40B4-BE49-F238E27FC236}">
                      <a16:creationId xmlns:a16="http://schemas.microsoft.com/office/drawing/2014/main" id="{B202B0D6-7AD9-4C80-ABB3-6A37FDF948B4}"/>
                    </a:ext>
                  </a:extLst>
                </p14:cNvPr>
                <p14:cNvContentPartPr/>
                <p14:nvPr/>
              </p14:nvContentPartPr>
              <p14:xfrm>
                <a:off x="9515517" y="672645"/>
                <a:ext cx="865440" cy="685800"/>
              </p14:xfrm>
            </p:contentPart>
          </mc:Choice>
          <mc:Fallback>
            <p:pic>
              <p:nvPicPr>
                <p:cNvPr id="131" name="Freihand 130">
                  <a:extLst>
                    <a:ext uri="{FF2B5EF4-FFF2-40B4-BE49-F238E27FC236}">
                      <a16:creationId xmlns:a16="http://schemas.microsoft.com/office/drawing/2014/main" id="{B202B0D6-7AD9-4C80-ABB3-6A37FDF948B4}"/>
                    </a:ext>
                  </a:extLst>
                </p:cNvPr>
                <p:cNvPicPr/>
                <p:nvPr/>
              </p:nvPicPr>
              <p:blipFill>
                <a:blip r:embed="rId459"/>
                <a:stretch>
                  <a:fillRect/>
                </a:stretch>
              </p:blipFill>
              <p:spPr>
                <a:xfrm>
                  <a:off x="9511197" y="668325"/>
                  <a:ext cx="874080" cy="694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32" name="Freihand 131">
                  <a:extLst>
                    <a:ext uri="{FF2B5EF4-FFF2-40B4-BE49-F238E27FC236}">
                      <a16:creationId xmlns:a16="http://schemas.microsoft.com/office/drawing/2014/main" id="{352803CA-CFDC-4484-BC94-FF06640C2920}"/>
                    </a:ext>
                  </a:extLst>
                </p14:cNvPr>
                <p14:cNvContentPartPr/>
                <p14:nvPr/>
              </p14:nvContentPartPr>
              <p14:xfrm>
                <a:off x="9431277" y="600645"/>
                <a:ext cx="174600" cy="169560"/>
              </p14:xfrm>
            </p:contentPart>
          </mc:Choice>
          <mc:Fallback>
            <p:pic>
              <p:nvPicPr>
                <p:cNvPr id="132" name="Freihand 131">
                  <a:extLst>
                    <a:ext uri="{FF2B5EF4-FFF2-40B4-BE49-F238E27FC236}">
                      <a16:creationId xmlns:a16="http://schemas.microsoft.com/office/drawing/2014/main" id="{352803CA-CFDC-4484-BC94-FF06640C2920}"/>
                    </a:ext>
                  </a:extLst>
                </p:cNvPr>
                <p:cNvPicPr/>
                <p:nvPr/>
              </p:nvPicPr>
              <p:blipFill>
                <a:blip r:embed="rId461"/>
                <a:stretch>
                  <a:fillRect/>
                </a:stretch>
              </p:blipFill>
              <p:spPr>
                <a:xfrm>
                  <a:off x="9426957" y="596325"/>
                  <a:ext cx="183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46" name="Freihand 345">
                  <a:extLst>
                    <a:ext uri="{FF2B5EF4-FFF2-40B4-BE49-F238E27FC236}">
                      <a16:creationId xmlns:a16="http://schemas.microsoft.com/office/drawing/2014/main" id="{1B2EF80E-0A8B-48A3-A0CC-1FF550F1A2B3}"/>
                    </a:ext>
                  </a:extLst>
                </p14:cNvPr>
                <p14:cNvContentPartPr/>
                <p14:nvPr/>
              </p14:nvContentPartPr>
              <p14:xfrm>
                <a:off x="8921157" y="747165"/>
                <a:ext cx="5400" cy="2160"/>
              </p14:xfrm>
            </p:contentPart>
          </mc:Choice>
          <mc:Fallback>
            <p:pic>
              <p:nvPicPr>
                <p:cNvPr id="346" name="Freihand 345">
                  <a:extLst>
                    <a:ext uri="{FF2B5EF4-FFF2-40B4-BE49-F238E27FC236}">
                      <a16:creationId xmlns:a16="http://schemas.microsoft.com/office/drawing/2014/main" id="{1B2EF80E-0A8B-48A3-A0CC-1FF550F1A2B3}"/>
                    </a:ext>
                  </a:extLst>
                </p:cNvPr>
                <p:cNvPicPr/>
                <p:nvPr/>
              </p:nvPicPr>
              <p:blipFill>
                <a:blip r:embed="rId463"/>
                <a:stretch>
                  <a:fillRect/>
                </a:stretch>
              </p:blipFill>
              <p:spPr>
                <a:xfrm>
                  <a:off x="8916837" y="742845"/>
                  <a:ext cx="140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47" name="Freihand 346">
                  <a:extLst>
                    <a:ext uri="{FF2B5EF4-FFF2-40B4-BE49-F238E27FC236}">
                      <a16:creationId xmlns:a16="http://schemas.microsoft.com/office/drawing/2014/main" id="{1A10457D-781D-4F25-9E56-2F7BCCFCD177}"/>
                    </a:ext>
                  </a:extLst>
                </p14:cNvPr>
                <p14:cNvContentPartPr/>
                <p14:nvPr/>
              </p14:nvContentPartPr>
              <p14:xfrm>
                <a:off x="8953557" y="785325"/>
                <a:ext cx="360" cy="360"/>
              </p14:xfrm>
            </p:contentPart>
          </mc:Choice>
          <mc:Fallback>
            <p:pic>
              <p:nvPicPr>
                <p:cNvPr id="347" name="Freihand 346">
                  <a:extLst>
                    <a:ext uri="{FF2B5EF4-FFF2-40B4-BE49-F238E27FC236}">
                      <a16:creationId xmlns:a16="http://schemas.microsoft.com/office/drawing/2014/main" id="{1A10457D-781D-4F25-9E56-2F7BCCFCD177}"/>
                    </a:ext>
                  </a:extLst>
                </p:cNvPr>
                <p:cNvPicPr/>
                <p:nvPr/>
              </p:nvPicPr>
              <p:blipFill>
                <a:blip r:embed="rId175"/>
                <a:stretch>
                  <a:fillRect/>
                </a:stretch>
              </p:blipFill>
              <p:spPr>
                <a:xfrm>
                  <a:off x="8949237" y="7810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49" name="Freihand 348">
                  <a:extLst>
                    <a:ext uri="{FF2B5EF4-FFF2-40B4-BE49-F238E27FC236}">
                      <a16:creationId xmlns:a16="http://schemas.microsoft.com/office/drawing/2014/main" id="{DB999307-CC15-4157-9BEE-7818A9759CEB}"/>
                    </a:ext>
                  </a:extLst>
                </p14:cNvPr>
                <p14:cNvContentPartPr/>
                <p14:nvPr/>
              </p14:nvContentPartPr>
              <p14:xfrm>
                <a:off x="8719917" y="464925"/>
                <a:ext cx="798480" cy="388800"/>
              </p14:xfrm>
            </p:contentPart>
          </mc:Choice>
          <mc:Fallback>
            <p:pic>
              <p:nvPicPr>
                <p:cNvPr id="349" name="Freihand 348">
                  <a:extLst>
                    <a:ext uri="{FF2B5EF4-FFF2-40B4-BE49-F238E27FC236}">
                      <a16:creationId xmlns:a16="http://schemas.microsoft.com/office/drawing/2014/main" id="{DB999307-CC15-4157-9BEE-7818A9759CEB}"/>
                    </a:ext>
                  </a:extLst>
                </p:cNvPr>
                <p:cNvPicPr/>
                <p:nvPr/>
              </p:nvPicPr>
              <p:blipFill>
                <a:blip r:embed="rId466"/>
                <a:stretch>
                  <a:fillRect/>
                </a:stretch>
              </p:blipFill>
              <p:spPr>
                <a:xfrm>
                  <a:off x="8715597" y="460605"/>
                  <a:ext cx="80712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4" name="Freihand 23">
                  <a:extLst>
                    <a:ext uri="{FF2B5EF4-FFF2-40B4-BE49-F238E27FC236}">
                      <a16:creationId xmlns:a16="http://schemas.microsoft.com/office/drawing/2014/main" id="{7CE96FEA-6373-48E0-BDBF-A7C4A6EA58AE}"/>
                    </a:ext>
                  </a:extLst>
                </p14:cNvPr>
                <p14:cNvContentPartPr/>
                <p14:nvPr/>
              </p14:nvContentPartPr>
              <p14:xfrm>
                <a:off x="8442717" y="478605"/>
                <a:ext cx="398880" cy="88920"/>
              </p14:xfrm>
            </p:contentPart>
          </mc:Choice>
          <mc:Fallback>
            <p:pic>
              <p:nvPicPr>
                <p:cNvPr id="24" name="Freihand 23">
                  <a:extLst>
                    <a:ext uri="{FF2B5EF4-FFF2-40B4-BE49-F238E27FC236}">
                      <a16:creationId xmlns:a16="http://schemas.microsoft.com/office/drawing/2014/main" id="{7CE96FEA-6373-48E0-BDBF-A7C4A6EA58AE}"/>
                    </a:ext>
                  </a:extLst>
                </p:cNvPr>
                <p:cNvPicPr/>
                <p:nvPr/>
              </p:nvPicPr>
              <p:blipFill>
                <a:blip r:embed="rId468"/>
                <a:stretch>
                  <a:fillRect/>
                </a:stretch>
              </p:blipFill>
              <p:spPr>
                <a:xfrm>
                  <a:off x="8438397" y="474285"/>
                  <a:ext cx="407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5" name="Freihand 24">
                  <a:extLst>
                    <a:ext uri="{FF2B5EF4-FFF2-40B4-BE49-F238E27FC236}">
                      <a16:creationId xmlns:a16="http://schemas.microsoft.com/office/drawing/2014/main" id="{BD694A56-BB71-4B83-A64D-C541235D607F}"/>
                    </a:ext>
                  </a:extLst>
                </p14:cNvPr>
                <p14:cNvContentPartPr/>
                <p14:nvPr/>
              </p14:nvContentPartPr>
              <p14:xfrm>
                <a:off x="8769237" y="478605"/>
                <a:ext cx="113400" cy="108720"/>
              </p14:xfrm>
            </p:contentPart>
          </mc:Choice>
          <mc:Fallback>
            <p:pic>
              <p:nvPicPr>
                <p:cNvPr id="25" name="Freihand 24">
                  <a:extLst>
                    <a:ext uri="{FF2B5EF4-FFF2-40B4-BE49-F238E27FC236}">
                      <a16:creationId xmlns:a16="http://schemas.microsoft.com/office/drawing/2014/main" id="{BD694A56-BB71-4B83-A64D-C541235D607F}"/>
                    </a:ext>
                  </a:extLst>
                </p:cNvPr>
                <p:cNvPicPr/>
                <p:nvPr/>
              </p:nvPicPr>
              <p:blipFill>
                <a:blip r:embed="rId470"/>
                <a:stretch>
                  <a:fillRect/>
                </a:stretch>
              </p:blipFill>
              <p:spPr>
                <a:xfrm>
                  <a:off x="8764917" y="474285"/>
                  <a:ext cx="122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6" name="Freihand 25">
                  <a:extLst>
                    <a:ext uri="{FF2B5EF4-FFF2-40B4-BE49-F238E27FC236}">
                      <a16:creationId xmlns:a16="http://schemas.microsoft.com/office/drawing/2014/main" id="{98D6E0E7-4B5D-4C2F-8C28-C76BE3D819C8}"/>
                    </a:ext>
                  </a:extLst>
                </p14:cNvPr>
                <p14:cNvContentPartPr/>
                <p14:nvPr/>
              </p14:nvContentPartPr>
              <p14:xfrm>
                <a:off x="7453437" y="441165"/>
                <a:ext cx="114120" cy="75960"/>
              </p14:xfrm>
            </p:contentPart>
          </mc:Choice>
          <mc:Fallback>
            <p:pic>
              <p:nvPicPr>
                <p:cNvPr id="26" name="Freihand 25">
                  <a:extLst>
                    <a:ext uri="{FF2B5EF4-FFF2-40B4-BE49-F238E27FC236}">
                      <a16:creationId xmlns:a16="http://schemas.microsoft.com/office/drawing/2014/main" id="{98D6E0E7-4B5D-4C2F-8C28-C76BE3D819C8}"/>
                    </a:ext>
                  </a:extLst>
                </p:cNvPr>
                <p:cNvPicPr/>
                <p:nvPr/>
              </p:nvPicPr>
              <p:blipFill>
                <a:blip r:embed="rId472"/>
                <a:stretch>
                  <a:fillRect/>
                </a:stretch>
              </p:blipFill>
              <p:spPr>
                <a:xfrm>
                  <a:off x="7449117" y="436845"/>
                  <a:ext cx="122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 name="Freihand 26">
                  <a:extLst>
                    <a:ext uri="{FF2B5EF4-FFF2-40B4-BE49-F238E27FC236}">
                      <a16:creationId xmlns:a16="http://schemas.microsoft.com/office/drawing/2014/main" id="{A9D1EDBF-E02D-41CC-81AF-C38371D9CC90}"/>
                    </a:ext>
                  </a:extLst>
                </p14:cNvPr>
                <p14:cNvContentPartPr/>
                <p14:nvPr/>
              </p14:nvContentPartPr>
              <p14:xfrm>
                <a:off x="7602477" y="442605"/>
                <a:ext cx="185040" cy="49680"/>
              </p14:xfrm>
            </p:contentPart>
          </mc:Choice>
          <mc:Fallback>
            <p:pic>
              <p:nvPicPr>
                <p:cNvPr id="27" name="Freihand 26">
                  <a:extLst>
                    <a:ext uri="{FF2B5EF4-FFF2-40B4-BE49-F238E27FC236}">
                      <a16:creationId xmlns:a16="http://schemas.microsoft.com/office/drawing/2014/main" id="{A9D1EDBF-E02D-41CC-81AF-C38371D9CC90}"/>
                    </a:ext>
                  </a:extLst>
                </p:cNvPr>
                <p:cNvPicPr/>
                <p:nvPr/>
              </p:nvPicPr>
              <p:blipFill>
                <a:blip r:embed="rId474"/>
                <a:stretch>
                  <a:fillRect/>
                </a:stretch>
              </p:blipFill>
              <p:spPr>
                <a:xfrm>
                  <a:off x="7598157" y="438285"/>
                  <a:ext cx="193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 name="Freihand 27">
                  <a:extLst>
                    <a:ext uri="{FF2B5EF4-FFF2-40B4-BE49-F238E27FC236}">
                      <a16:creationId xmlns:a16="http://schemas.microsoft.com/office/drawing/2014/main" id="{52323774-1F8F-4F66-A133-C789A2D8FC96}"/>
                    </a:ext>
                  </a:extLst>
                </p14:cNvPr>
                <p14:cNvContentPartPr/>
                <p14:nvPr/>
              </p14:nvContentPartPr>
              <p14:xfrm>
                <a:off x="7806237" y="434325"/>
                <a:ext cx="46800" cy="64080"/>
              </p14:xfrm>
            </p:contentPart>
          </mc:Choice>
          <mc:Fallback>
            <p:pic>
              <p:nvPicPr>
                <p:cNvPr id="28" name="Freihand 27">
                  <a:extLst>
                    <a:ext uri="{FF2B5EF4-FFF2-40B4-BE49-F238E27FC236}">
                      <a16:creationId xmlns:a16="http://schemas.microsoft.com/office/drawing/2014/main" id="{52323774-1F8F-4F66-A133-C789A2D8FC96}"/>
                    </a:ext>
                  </a:extLst>
                </p:cNvPr>
                <p:cNvPicPr/>
                <p:nvPr/>
              </p:nvPicPr>
              <p:blipFill>
                <a:blip r:embed="rId476"/>
                <a:stretch>
                  <a:fillRect/>
                </a:stretch>
              </p:blipFill>
              <p:spPr>
                <a:xfrm>
                  <a:off x="7801917" y="430005"/>
                  <a:ext cx="55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 name="Freihand 28">
                  <a:extLst>
                    <a:ext uri="{FF2B5EF4-FFF2-40B4-BE49-F238E27FC236}">
                      <a16:creationId xmlns:a16="http://schemas.microsoft.com/office/drawing/2014/main" id="{DD018D6A-D043-4BF9-B1FB-02ED169EDEA5}"/>
                    </a:ext>
                  </a:extLst>
                </p14:cNvPr>
                <p14:cNvContentPartPr/>
                <p14:nvPr/>
              </p14:nvContentPartPr>
              <p14:xfrm>
                <a:off x="7895157" y="444765"/>
                <a:ext cx="190440" cy="34560"/>
              </p14:xfrm>
            </p:contentPart>
          </mc:Choice>
          <mc:Fallback>
            <p:pic>
              <p:nvPicPr>
                <p:cNvPr id="29" name="Freihand 28">
                  <a:extLst>
                    <a:ext uri="{FF2B5EF4-FFF2-40B4-BE49-F238E27FC236}">
                      <a16:creationId xmlns:a16="http://schemas.microsoft.com/office/drawing/2014/main" id="{DD018D6A-D043-4BF9-B1FB-02ED169EDEA5}"/>
                    </a:ext>
                  </a:extLst>
                </p:cNvPr>
                <p:cNvPicPr/>
                <p:nvPr/>
              </p:nvPicPr>
              <p:blipFill>
                <a:blip r:embed="rId478"/>
                <a:stretch>
                  <a:fillRect/>
                </a:stretch>
              </p:blipFill>
              <p:spPr>
                <a:xfrm>
                  <a:off x="7890837" y="440445"/>
                  <a:ext cx="199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 name="Freihand 29">
                  <a:extLst>
                    <a:ext uri="{FF2B5EF4-FFF2-40B4-BE49-F238E27FC236}">
                      <a16:creationId xmlns:a16="http://schemas.microsoft.com/office/drawing/2014/main" id="{E5B7C151-16A7-4D5E-A4E3-21C24323CCDD}"/>
                    </a:ext>
                  </a:extLst>
                </p14:cNvPr>
                <p14:cNvContentPartPr/>
                <p14:nvPr/>
              </p14:nvContentPartPr>
              <p14:xfrm>
                <a:off x="8088837" y="442605"/>
                <a:ext cx="90720" cy="122040"/>
              </p14:xfrm>
            </p:contentPart>
          </mc:Choice>
          <mc:Fallback>
            <p:pic>
              <p:nvPicPr>
                <p:cNvPr id="30" name="Freihand 29">
                  <a:extLst>
                    <a:ext uri="{FF2B5EF4-FFF2-40B4-BE49-F238E27FC236}">
                      <a16:creationId xmlns:a16="http://schemas.microsoft.com/office/drawing/2014/main" id="{E5B7C151-16A7-4D5E-A4E3-21C24323CCDD}"/>
                    </a:ext>
                  </a:extLst>
                </p:cNvPr>
                <p:cNvPicPr/>
                <p:nvPr/>
              </p:nvPicPr>
              <p:blipFill>
                <a:blip r:embed="rId480"/>
                <a:stretch>
                  <a:fillRect/>
                </a:stretch>
              </p:blipFill>
              <p:spPr>
                <a:xfrm>
                  <a:off x="8084517" y="438285"/>
                  <a:ext cx="99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 name="Freihand 30">
                  <a:extLst>
                    <a:ext uri="{FF2B5EF4-FFF2-40B4-BE49-F238E27FC236}">
                      <a16:creationId xmlns:a16="http://schemas.microsoft.com/office/drawing/2014/main" id="{4253B07F-94C4-45EF-BD2D-9CF997075C9E}"/>
                    </a:ext>
                  </a:extLst>
                </p14:cNvPr>
                <p14:cNvContentPartPr/>
                <p14:nvPr/>
              </p14:nvContentPartPr>
              <p14:xfrm>
                <a:off x="8203677" y="393645"/>
                <a:ext cx="117360" cy="93240"/>
              </p14:xfrm>
            </p:contentPart>
          </mc:Choice>
          <mc:Fallback>
            <p:pic>
              <p:nvPicPr>
                <p:cNvPr id="31" name="Freihand 30">
                  <a:extLst>
                    <a:ext uri="{FF2B5EF4-FFF2-40B4-BE49-F238E27FC236}">
                      <a16:creationId xmlns:a16="http://schemas.microsoft.com/office/drawing/2014/main" id="{4253B07F-94C4-45EF-BD2D-9CF997075C9E}"/>
                    </a:ext>
                  </a:extLst>
                </p:cNvPr>
                <p:cNvPicPr/>
                <p:nvPr/>
              </p:nvPicPr>
              <p:blipFill>
                <a:blip r:embed="rId482"/>
                <a:stretch>
                  <a:fillRect/>
                </a:stretch>
              </p:blipFill>
              <p:spPr>
                <a:xfrm>
                  <a:off x="8199357" y="389325"/>
                  <a:ext cx="126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2" name="Freihand 31">
                  <a:extLst>
                    <a:ext uri="{FF2B5EF4-FFF2-40B4-BE49-F238E27FC236}">
                      <a16:creationId xmlns:a16="http://schemas.microsoft.com/office/drawing/2014/main" id="{4214987E-231D-47B1-9BAD-C77E5724EC48}"/>
                    </a:ext>
                  </a:extLst>
                </p14:cNvPr>
                <p14:cNvContentPartPr/>
                <p14:nvPr/>
              </p14:nvContentPartPr>
              <p14:xfrm>
                <a:off x="8334717" y="394005"/>
                <a:ext cx="4320" cy="15480"/>
              </p14:xfrm>
            </p:contentPart>
          </mc:Choice>
          <mc:Fallback>
            <p:pic>
              <p:nvPicPr>
                <p:cNvPr id="32" name="Freihand 31">
                  <a:extLst>
                    <a:ext uri="{FF2B5EF4-FFF2-40B4-BE49-F238E27FC236}">
                      <a16:creationId xmlns:a16="http://schemas.microsoft.com/office/drawing/2014/main" id="{4214987E-231D-47B1-9BAD-C77E5724EC48}"/>
                    </a:ext>
                  </a:extLst>
                </p:cNvPr>
                <p:cNvPicPr/>
                <p:nvPr/>
              </p:nvPicPr>
              <p:blipFill>
                <a:blip r:embed="rId484"/>
                <a:stretch>
                  <a:fillRect/>
                </a:stretch>
              </p:blipFill>
              <p:spPr>
                <a:xfrm>
                  <a:off x="8330397" y="389685"/>
                  <a:ext cx="12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3" name="Freihand 32">
                  <a:extLst>
                    <a:ext uri="{FF2B5EF4-FFF2-40B4-BE49-F238E27FC236}">
                      <a16:creationId xmlns:a16="http://schemas.microsoft.com/office/drawing/2014/main" id="{BD638165-651B-411A-B5E8-4E80789A0EB8}"/>
                    </a:ext>
                  </a:extLst>
                </p14:cNvPr>
                <p14:cNvContentPartPr/>
                <p14:nvPr/>
              </p14:nvContentPartPr>
              <p14:xfrm>
                <a:off x="8354517" y="444045"/>
                <a:ext cx="156240" cy="31320"/>
              </p14:xfrm>
            </p:contentPart>
          </mc:Choice>
          <mc:Fallback>
            <p:pic>
              <p:nvPicPr>
                <p:cNvPr id="33" name="Freihand 32">
                  <a:extLst>
                    <a:ext uri="{FF2B5EF4-FFF2-40B4-BE49-F238E27FC236}">
                      <a16:creationId xmlns:a16="http://schemas.microsoft.com/office/drawing/2014/main" id="{BD638165-651B-411A-B5E8-4E80789A0EB8}"/>
                    </a:ext>
                  </a:extLst>
                </p:cNvPr>
                <p:cNvPicPr/>
                <p:nvPr/>
              </p:nvPicPr>
              <p:blipFill>
                <a:blip r:embed="rId486"/>
                <a:stretch>
                  <a:fillRect/>
                </a:stretch>
              </p:blipFill>
              <p:spPr>
                <a:xfrm>
                  <a:off x="8350197" y="439725"/>
                  <a:ext cx="164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06" name="Freihand 205">
                  <a:extLst>
                    <a:ext uri="{FF2B5EF4-FFF2-40B4-BE49-F238E27FC236}">
                      <a16:creationId xmlns:a16="http://schemas.microsoft.com/office/drawing/2014/main" id="{471B89EA-9CBB-422A-A040-7B024C7FAB93}"/>
                    </a:ext>
                  </a:extLst>
                </p14:cNvPr>
                <p14:cNvContentPartPr/>
                <p14:nvPr/>
              </p14:nvContentPartPr>
              <p14:xfrm>
                <a:off x="8859957" y="82965"/>
                <a:ext cx="30240" cy="137520"/>
              </p14:xfrm>
            </p:contentPart>
          </mc:Choice>
          <mc:Fallback>
            <p:pic>
              <p:nvPicPr>
                <p:cNvPr id="206" name="Freihand 205">
                  <a:extLst>
                    <a:ext uri="{FF2B5EF4-FFF2-40B4-BE49-F238E27FC236}">
                      <a16:creationId xmlns:a16="http://schemas.microsoft.com/office/drawing/2014/main" id="{471B89EA-9CBB-422A-A040-7B024C7FAB93}"/>
                    </a:ext>
                  </a:extLst>
                </p:cNvPr>
                <p:cNvPicPr/>
                <p:nvPr/>
              </p:nvPicPr>
              <p:blipFill>
                <a:blip r:embed="rId488"/>
                <a:stretch>
                  <a:fillRect/>
                </a:stretch>
              </p:blipFill>
              <p:spPr>
                <a:xfrm>
                  <a:off x="8855637" y="78645"/>
                  <a:ext cx="38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07" name="Freihand 206">
                  <a:extLst>
                    <a:ext uri="{FF2B5EF4-FFF2-40B4-BE49-F238E27FC236}">
                      <a16:creationId xmlns:a16="http://schemas.microsoft.com/office/drawing/2014/main" id="{5F6C0681-D71E-47DF-BB95-0700A74C101B}"/>
                    </a:ext>
                  </a:extLst>
                </p14:cNvPr>
                <p14:cNvContentPartPr/>
                <p14:nvPr/>
              </p14:nvContentPartPr>
              <p14:xfrm>
                <a:off x="8821437" y="147405"/>
                <a:ext cx="99720" cy="10440"/>
              </p14:xfrm>
            </p:contentPart>
          </mc:Choice>
          <mc:Fallback>
            <p:pic>
              <p:nvPicPr>
                <p:cNvPr id="207" name="Freihand 206">
                  <a:extLst>
                    <a:ext uri="{FF2B5EF4-FFF2-40B4-BE49-F238E27FC236}">
                      <a16:creationId xmlns:a16="http://schemas.microsoft.com/office/drawing/2014/main" id="{5F6C0681-D71E-47DF-BB95-0700A74C101B}"/>
                    </a:ext>
                  </a:extLst>
                </p:cNvPr>
                <p:cNvPicPr/>
                <p:nvPr/>
              </p:nvPicPr>
              <p:blipFill>
                <a:blip r:embed="rId490"/>
                <a:stretch>
                  <a:fillRect/>
                </a:stretch>
              </p:blipFill>
              <p:spPr>
                <a:xfrm>
                  <a:off x="8817117" y="143085"/>
                  <a:ext cx="108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08" name="Freihand 207">
                  <a:extLst>
                    <a:ext uri="{FF2B5EF4-FFF2-40B4-BE49-F238E27FC236}">
                      <a16:creationId xmlns:a16="http://schemas.microsoft.com/office/drawing/2014/main" id="{D1BE6120-0860-4D39-886C-24DCAA619F6B}"/>
                    </a:ext>
                  </a:extLst>
                </p14:cNvPr>
                <p14:cNvContentPartPr/>
                <p14:nvPr/>
              </p14:nvContentPartPr>
              <p14:xfrm>
                <a:off x="8992077" y="79725"/>
                <a:ext cx="12960" cy="93600"/>
              </p14:xfrm>
            </p:contentPart>
          </mc:Choice>
          <mc:Fallback>
            <p:pic>
              <p:nvPicPr>
                <p:cNvPr id="208" name="Freihand 207">
                  <a:extLst>
                    <a:ext uri="{FF2B5EF4-FFF2-40B4-BE49-F238E27FC236}">
                      <a16:creationId xmlns:a16="http://schemas.microsoft.com/office/drawing/2014/main" id="{D1BE6120-0860-4D39-886C-24DCAA619F6B}"/>
                    </a:ext>
                  </a:extLst>
                </p:cNvPr>
                <p:cNvPicPr/>
                <p:nvPr/>
              </p:nvPicPr>
              <p:blipFill>
                <a:blip r:embed="rId492"/>
                <a:stretch>
                  <a:fillRect/>
                </a:stretch>
              </p:blipFill>
              <p:spPr>
                <a:xfrm>
                  <a:off x="8987757" y="75405"/>
                  <a:ext cx="21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09" name="Freihand 208">
                  <a:extLst>
                    <a:ext uri="{FF2B5EF4-FFF2-40B4-BE49-F238E27FC236}">
                      <a16:creationId xmlns:a16="http://schemas.microsoft.com/office/drawing/2014/main" id="{64930F7A-A039-4485-973D-DC5B933AF334}"/>
                    </a:ext>
                  </a:extLst>
                </p14:cNvPr>
                <p14:cNvContentPartPr/>
                <p14:nvPr/>
              </p14:nvContentPartPr>
              <p14:xfrm>
                <a:off x="8963277" y="113925"/>
                <a:ext cx="91800" cy="36720"/>
              </p14:xfrm>
            </p:contentPart>
          </mc:Choice>
          <mc:Fallback>
            <p:pic>
              <p:nvPicPr>
                <p:cNvPr id="209" name="Freihand 208">
                  <a:extLst>
                    <a:ext uri="{FF2B5EF4-FFF2-40B4-BE49-F238E27FC236}">
                      <a16:creationId xmlns:a16="http://schemas.microsoft.com/office/drawing/2014/main" id="{64930F7A-A039-4485-973D-DC5B933AF334}"/>
                    </a:ext>
                  </a:extLst>
                </p:cNvPr>
                <p:cNvPicPr/>
                <p:nvPr/>
              </p:nvPicPr>
              <p:blipFill>
                <a:blip r:embed="rId494"/>
                <a:stretch>
                  <a:fillRect/>
                </a:stretch>
              </p:blipFill>
              <p:spPr>
                <a:xfrm>
                  <a:off x="8958957" y="109605"/>
                  <a:ext cx="100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 name="Freihand 3">
                  <a:extLst>
                    <a:ext uri="{FF2B5EF4-FFF2-40B4-BE49-F238E27FC236}">
                      <a16:creationId xmlns:a16="http://schemas.microsoft.com/office/drawing/2014/main" id="{B931D273-95BC-41A1-9167-43563D7C6979}"/>
                    </a:ext>
                  </a:extLst>
                </p14:cNvPr>
                <p14:cNvContentPartPr/>
                <p14:nvPr/>
              </p14:nvContentPartPr>
              <p14:xfrm>
                <a:off x="9283317" y="293565"/>
                <a:ext cx="168480" cy="168120"/>
              </p14:xfrm>
            </p:contentPart>
          </mc:Choice>
          <mc:Fallback>
            <p:pic>
              <p:nvPicPr>
                <p:cNvPr id="4" name="Freihand 3">
                  <a:extLst>
                    <a:ext uri="{FF2B5EF4-FFF2-40B4-BE49-F238E27FC236}">
                      <a16:creationId xmlns:a16="http://schemas.microsoft.com/office/drawing/2014/main" id="{B931D273-95BC-41A1-9167-43563D7C6979}"/>
                    </a:ext>
                  </a:extLst>
                </p:cNvPr>
                <p:cNvPicPr/>
                <p:nvPr/>
              </p:nvPicPr>
              <p:blipFill>
                <a:blip r:embed="rId496"/>
                <a:stretch>
                  <a:fillRect/>
                </a:stretch>
              </p:blipFill>
              <p:spPr>
                <a:xfrm>
                  <a:off x="9278997" y="289245"/>
                  <a:ext cx="177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5" name="Freihand 4">
                  <a:extLst>
                    <a:ext uri="{FF2B5EF4-FFF2-40B4-BE49-F238E27FC236}">
                      <a16:creationId xmlns:a16="http://schemas.microsoft.com/office/drawing/2014/main" id="{60E047A1-A4C9-42A0-832C-A07E70F5EA84}"/>
                    </a:ext>
                  </a:extLst>
                </p14:cNvPr>
                <p14:cNvContentPartPr/>
                <p14:nvPr/>
              </p14:nvContentPartPr>
              <p14:xfrm>
                <a:off x="9226077" y="354045"/>
                <a:ext cx="171360" cy="166320"/>
              </p14:xfrm>
            </p:contentPart>
          </mc:Choice>
          <mc:Fallback>
            <p:pic>
              <p:nvPicPr>
                <p:cNvPr id="5" name="Freihand 4">
                  <a:extLst>
                    <a:ext uri="{FF2B5EF4-FFF2-40B4-BE49-F238E27FC236}">
                      <a16:creationId xmlns:a16="http://schemas.microsoft.com/office/drawing/2014/main" id="{60E047A1-A4C9-42A0-832C-A07E70F5EA84}"/>
                    </a:ext>
                  </a:extLst>
                </p:cNvPr>
                <p:cNvPicPr/>
                <p:nvPr/>
              </p:nvPicPr>
              <p:blipFill>
                <a:blip r:embed="rId498"/>
                <a:stretch>
                  <a:fillRect/>
                </a:stretch>
              </p:blipFill>
              <p:spPr>
                <a:xfrm>
                  <a:off x="9221757" y="349725"/>
                  <a:ext cx="180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5" name="Freihand 14">
                  <a:extLst>
                    <a:ext uri="{FF2B5EF4-FFF2-40B4-BE49-F238E27FC236}">
                      <a16:creationId xmlns:a16="http://schemas.microsoft.com/office/drawing/2014/main" id="{85828288-6DF8-4EF9-A935-9D272C68365E}"/>
                    </a:ext>
                  </a:extLst>
                </p14:cNvPr>
                <p14:cNvContentPartPr/>
                <p14:nvPr/>
              </p14:nvContentPartPr>
              <p14:xfrm>
                <a:off x="9522717" y="205365"/>
                <a:ext cx="108360" cy="113400"/>
              </p14:xfrm>
            </p:contentPart>
          </mc:Choice>
          <mc:Fallback>
            <p:pic>
              <p:nvPicPr>
                <p:cNvPr id="15" name="Freihand 14">
                  <a:extLst>
                    <a:ext uri="{FF2B5EF4-FFF2-40B4-BE49-F238E27FC236}">
                      <a16:creationId xmlns:a16="http://schemas.microsoft.com/office/drawing/2014/main" id="{85828288-6DF8-4EF9-A935-9D272C68365E}"/>
                    </a:ext>
                  </a:extLst>
                </p:cNvPr>
                <p:cNvPicPr/>
                <p:nvPr/>
              </p:nvPicPr>
              <p:blipFill>
                <a:blip r:embed="rId500"/>
                <a:stretch>
                  <a:fillRect/>
                </a:stretch>
              </p:blipFill>
              <p:spPr>
                <a:xfrm>
                  <a:off x="9518397" y="201045"/>
                  <a:ext cx="117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6" name="Freihand 15">
                  <a:extLst>
                    <a:ext uri="{FF2B5EF4-FFF2-40B4-BE49-F238E27FC236}">
                      <a16:creationId xmlns:a16="http://schemas.microsoft.com/office/drawing/2014/main" id="{F7EB8FBE-01C2-473D-BEE3-D3B6450DBEE7}"/>
                    </a:ext>
                  </a:extLst>
                </p14:cNvPr>
                <p14:cNvContentPartPr/>
                <p14:nvPr/>
              </p14:nvContentPartPr>
              <p14:xfrm>
                <a:off x="9689037" y="230565"/>
                <a:ext cx="97920" cy="75600"/>
              </p14:xfrm>
            </p:contentPart>
          </mc:Choice>
          <mc:Fallback>
            <p:pic>
              <p:nvPicPr>
                <p:cNvPr id="16" name="Freihand 15">
                  <a:extLst>
                    <a:ext uri="{FF2B5EF4-FFF2-40B4-BE49-F238E27FC236}">
                      <a16:creationId xmlns:a16="http://schemas.microsoft.com/office/drawing/2014/main" id="{F7EB8FBE-01C2-473D-BEE3-D3B6450DBEE7}"/>
                    </a:ext>
                  </a:extLst>
                </p:cNvPr>
                <p:cNvPicPr/>
                <p:nvPr/>
              </p:nvPicPr>
              <p:blipFill>
                <a:blip r:embed="rId502"/>
                <a:stretch>
                  <a:fillRect/>
                </a:stretch>
              </p:blipFill>
              <p:spPr>
                <a:xfrm>
                  <a:off x="9684717" y="226245"/>
                  <a:ext cx="106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8" name="Freihand 17">
                  <a:extLst>
                    <a:ext uri="{FF2B5EF4-FFF2-40B4-BE49-F238E27FC236}">
                      <a16:creationId xmlns:a16="http://schemas.microsoft.com/office/drawing/2014/main" id="{A57DB947-4511-45C9-B7E4-A707C3575939}"/>
                    </a:ext>
                  </a:extLst>
                </p14:cNvPr>
                <p14:cNvContentPartPr/>
                <p14:nvPr/>
              </p14:nvContentPartPr>
              <p14:xfrm>
                <a:off x="9816477" y="215445"/>
                <a:ext cx="281880" cy="61560"/>
              </p14:xfrm>
            </p:contentPart>
          </mc:Choice>
          <mc:Fallback>
            <p:pic>
              <p:nvPicPr>
                <p:cNvPr id="18" name="Freihand 17">
                  <a:extLst>
                    <a:ext uri="{FF2B5EF4-FFF2-40B4-BE49-F238E27FC236}">
                      <a16:creationId xmlns:a16="http://schemas.microsoft.com/office/drawing/2014/main" id="{A57DB947-4511-45C9-B7E4-A707C3575939}"/>
                    </a:ext>
                  </a:extLst>
                </p:cNvPr>
                <p:cNvPicPr/>
                <p:nvPr/>
              </p:nvPicPr>
              <p:blipFill>
                <a:blip r:embed="rId504"/>
                <a:stretch>
                  <a:fillRect/>
                </a:stretch>
              </p:blipFill>
              <p:spPr>
                <a:xfrm>
                  <a:off x="9812157" y="211125"/>
                  <a:ext cx="290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9" name="Freihand 18">
                  <a:extLst>
                    <a:ext uri="{FF2B5EF4-FFF2-40B4-BE49-F238E27FC236}">
                      <a16:creationId xmlns:a16="http://schemas.microsoft.com/office/drawing/2014/main" id="{FDAA9D44-3940-472A-AF04-03A52400A180}"/>
                    </a:ext>
                  </a:extLst>
                </p14:cNvPr>
                <p14:cNvContentPartPr/>
                <p14:nvPr/>
              </p14:nvContentPartPr>
              <p14:xfrm>
                <a:off x="10092237" y="195645"/>
                <a:ext cx="360" cy="360"/>
              </p14:xfrm>
            </p:contentPart>
          </mc:Choice>
          <mc:Fallback>
            <p:pic>
              <p:nvPicPr>
                <p:cNvPr id="19" name="Freihand 18">
                  <a:extLst>
                    <a:ext uri="{FF2B5EF4-FFF2-40B4-BE49-F238E27FC236}">
                      <a16:creationId xmlns:a16="http://schemas.microsoft.com/office/drawing/2014/main" id="{FDAA9D44-3940-472A-AF04-03A52400A180}"/>
                    </a:ext>
                  </a:extLst>
                </p:cNvPr>
                <p:cNvPicPr/>
                <p:nvPr/>
              </p:nvPicPr>
              <p:blipFill>
                <a:blip r:embed="rId175"/>
                <a:stretch>
                  <a:fillRect/>
                </a:stretch>
              </p:blipFill>
              <p:spPr>
                <a:xfrm>
                  <a:off x="10087917" y="1913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0" name="Freihand 19">
                  <a:extLst>
                    <a:ext uri="{FF2B5EF4-FFF2-40B4-BE49-F238E27FC236}">
                      <a16:creationId xmlns:a16="http://schemas.microsoft.com/office/drawing/2014/main" id="{77CD41AF-F47B-492B-9385-B13C38CBCE8D}"/>
                    </a:ext>
                  </a:extLst>
                </p14:cNvPr>
                <p14:cNvContentPartPr/>
                <p14:nvPr/>
              </p14:nvContentPartPr>
              <p14:xfrm>
                <a:off x="10133637" y="199605"/>
                <a:ext cx="154440" cy="50760"/>
              </p14:xfrm>
            </p:contentPart>
          </mc:Choice>
          <mc:Fallback>
            <p:pic>
              <p:nvPicPr>
                <p:cNvPr id="20" name="Freihand 19">
                  <a:extLst>
                    <a:ext uri="{FF2B5EF4-FFF2-40B4-BE49-F238E27FC236}">
                      <a16:creationId xmlns:a16="http://schemas.microsoft.com/office/drawing/2014/main" id="{77CD41AF-F47B-492B-9385-B13C38CBCE8D}"/>
                    </a:ext>
                  </a:extLst>
                </p:cNvPr>
                <p:cNvPicPr/>
                <p:nvPr/>
              </p:nvPicPr>
              <p:blipFill>
                <a:blip r:embed="rId507"/>
                <a:stretch>
                  <a:fillRect/>
                </a:stretch>
              </p:blipFill>
              <p:spPr>
                <a:xfrm>
                  <a:off x="10129317" y="195285"/>
                  <a:ext cx="163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1" name="Freihand 20">
                  <a:extLst>
                    <a:ext uri="{FF2B5EF4-FFF2-40B4-BE49-F238E27FC236}">
                      <a16:creationId xmlns:a16="http://schemas.microsoft.com/office/drawing/2014/main" id="{FA411F87-0BAC-4BCB-8A22-C0C8C1E8888F}"/>
                    </a:ext>
                  </a:extLst>
                </p14:cNvPr>
                <p14:cNvContentPartPr/>
                <p14:nvPr/>
              </p14:nvContentPartPr>
              <p14:xfrm>
                <a:off x="10307157" y="201045"/>
                <a:ext cx="20520" cy="3240"/>
              </p14:xfrm>
            </p:contentPart>
          </mc:Choice>
          <mc:Fallback>
            <p:pic>
              <p:nvPicPr>
                <p:cNvPr id="21" name="Freihand 20">
                  <a:extLst>
                    <a:ext uri="{FF2B5EF4-FFF2-40B4-BE49-F238E27FC236}">
                      <a16:creationId xmlns:a16="http://schemas.microsoft.com/office/drawing/2014/main" id="{FA411F87-0BAC-4BCB-8A22-C0C8C1E8888F}"/>
                    </a:ext>
                  </a:extLst>
                </p:cNvPr>
                <p:cNvPicPr/>
                <p:nvPr/>
              </p:nvPicPr>
              <p:blipFill>
                <a:blip r:embed="rId509"/>
                <a:stretch>
                  <a:fillRect/>
                </a:stretch>
              </p:blipFill>
              <p:spPr>
                <a:xfrm>
                  <a:off x="10302837" y="196725"/>
                  <a:ext cx="291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2" name="Freihand 21">
                  <a:extLst>
                    <a:ext uri="{FF2B5EF4-FFF2-40B4-BE49-F238E27FC236}">
                      <a16:creationId xmlns:a16="http://schemas.microsoft.com/office/drawing/2014/main" id="{23394BF3-45C9-491A-AADB-8F6FE586F6ED}"/>
                    </a:ext>
                  </a:extLst>
                </p14:cNvPr>
                <p14:cNvContentPartPr/>
                <p14:nvPr/>
              </p14:nvContentPartPr>
              <p14:xfrm>
                <a:off x="10233357" y="179085"/>
                <a:ext cx="125640" cy="242640"/>
              </p14:xfrm>
            </p:contentPart>
          </mc:Choice>
          <mc:Fallback>
            <p:pic>
              <p:nvPicPr>
                <p:cNvPr id="22" name="Freihand 21">
                  <a:extLst>
                    <a:ext uri="{FF2B5EF4-FFF2-40B4-BE49-F238E27FC236}">
                      <a16:creationId xmlns:a16="http://schemas.microsoft.com/office/drawing/2014/main" id="{23394BF3-45C9-491A-AADB-8F6FE586F6ED}"/>
                    </a:ext>
                  </a:extLst>
                </p:cNvPr>
                <p:cNvPicPr/>
                <p:nvPr/>
              </p:nvPicPr>
              <p:blipFill>
                <a:blip r:embed="rId511"/>
                <a:stretch>
                  <a:fillRect/>
                </a:stretch>
              </p:blipFill>
              <p:spPr>
                <a:xfrm>
                  <a:off x="10229037" y="174765"/>
                  <a:ext cx="1342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3" name="Freihand 22">
                  <a:extLst>
                    <a:ext uri="{FF2B5EF4-FFF2-40B4-BE49-F238E27FC236}">
                      <a16:creationId xmlns:a16="http://schemas.microsoft.com/office/drawing/2014/main" id="{BB77CD7E-8BFA-4E22-B92C-2DAFB0141019}"/>
                    </a:ext>
                  </a:extLst>
                </p14:cNvPr>
                <p14:cNvContentPartPr/>
                <p14:nvPr/>
              </p14:nvContentPartPr>
              <p14:xfrm>
                <a:off x="10334517" y="193125"/>
                <a:ext cx="95760" cy="74520"/>
              </p14:xfrm>
            </p:contentPart>
          </mc:Choice>
          <mc:Fallback>
            <p:pic>
              <p:nvPicPr>
                <p:cNvPr id="23" name="Freihand 22">
                  <a:extLst>
                    <a:ext uri="{FF2B5EF4-FFF2-40B4-BE49-F238E27FC236}">
                      <a16:creationId xmlns:a16="http://schemas.microsoft.com/office/drawing/2014/main" id="{BB77CD7E-8BFA-4E22-B92C-2DAFB0141019}"/>
                    </a:ext>
                  </a:extLst>
                </p:cNvPr>
                <p:cNvPicPr/>
                <p:nvPr/>
              </p:nvPicPr>
              <p:blipFill>
                <a:blip r:embed="rId513"/>
                <a:stretch>
                  <a:fillRect/>
                </a:stretch>
              </p:blipFill>
              <p:spPr>
                <a:xfrm>
                  <a:off x="10330197" y="188805"/>
                  <a:ext cx="104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83" name="Freihand 282">
                  <a:extLst>
                    <a:ext uri="{FF2B5EF4-FFF2-40B4-BE49-F238E27FC236}">
                      <a16:creationId xmlns:a16="http://schemas.microsoft.com/office/drawing/2014/main" id="{34701DA1-2F30-4456-B71F-AC038F321C62}"/>
                    </a:ext>
                  </a:extLst>
                </p14:cNvPr>
                <p14:cNvContentPartPr/>
                <p14:nvPr/>
              </p14:nvContentPartPr>
              <p14:xfrm>
                <a:off x="7694997" y="3444285"/>
                <a:ext cx="144720" cy="144720"/>
              </p14:xfrm>
            </p:contentPart>
          </mc:Choice>
          <mc:Fallback>
            <p:pic>
              <p:nvPicPr>
                <p:cNvPr id="283" name="Freihand 282">
                  <a:extLst>
                    <a:ext uri="{FF2B5EF4-FFF2-40B4-BE49-F238E27FC236}">
                      <a16:creationId xmlns:a16="http://schemas.microsoft.com/office/drawing/2014/main" id="{34701DA1-2F30-4456-B71F-AC038F321C62}"/>
                    </a:ext>
                  </a:extLst>
                </p:cNvPr>
                <p:cNvPicPr/>
                <p:nvPr/>
              </p:nvPicPr>
              <p:blipFill>
                <a:blip r:embed="rId515"/>
                <a:stretch>
                  <a:fillRect/>
                </a:stretch>
              </p:blipFill>
              <p:spPr>
                <a:xfrm>
                  <a:off x="7690677" y="3439965"/>
                  <a:ext cx="153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84" name="Freihand 283">
                  <a:extLst>
                    <a:ext uri="{FF2B5EF4-FFF2-40B4-BE49-F238E27FC236}">
                      <a16:creationId xmlns:a16="http://schemas.microsoft.com/office/drawing/2014/main" id="{4EAED75F-4DDA-41C7-B7D0-41CAB6C3E04F}"/>
                    </a:ext>
                  </a:extLst>
                </p14:cNvPr>
                <p14:cNvContentPartPr/>
                <p14:nvPr/>
              </p14:nvContentPartPr>
              <p14:xfrm>
                <a:off x="7870677" y="3468765"/>
                <a:ext cx="239040" cy="99720"/>
              </p14:xfrm>
            </p:contentPart>
          </mc:Choice>
          <mc:Fallback>
            <p:pic>
              <p:nvPicPr>
                <p:cNvPr id="284" name="Freihand 283">
                  <a:extLst>
                    <a:ext uri="{FF2B5EF4-FFF2-40B4-BE49-F238E27FC236}">
                      <a16:creationId xmlns:a16="http://schemas.microsoft.com/office/drawing/2014/main" id="{4EAED75F-4DDA-41C7-B7D0-41CAB6C3E04F}"/>
                    </a:ext>
                  </a:extLst>
                </p:cNvPr>
                <p:cNvPicPr/>
                <p:nvPr/>
              </p:nvPicPr>
              <p:blipFill>
                <a:blip r:embed="rId517"/>
                <a:stretch>
                  <a:fillRect/>
                </a:stretch>
              </p:blipFill>
              <p:spPr>
                <a:xfrm>
                  <a:off x="7866357" y="3464445"/>
                  <a:ext cx="247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86" name="Freihand 285">
                  <a:extLst>
                    <a:ext uri="{FF2B5EF4-FFF2-40B4-BE49-F238E27FC236}">
                      <a16:creationId xmlns:a16="http://schemas.microsoft.com/office/drawing/2014/main" id="{65A53FD3-D47F-4699-821F-5A9A5460F0B1}"/>
                    </a:ext>
                  </a:extLst>
                </p14:cNvPr>
                <p14:cNvContentPartPr/>
                <p14:nvPr/>
              </p14:nvContentPartPr>
              <p14:xfrm>
                <a:off x="8211597" y="3470925"/>
                <a:ext cx="154080" cy="95400"/>
              </p14:xfrm>
            </p:contentPart>
          </mc:Choice>
          <mc:Fallback>
            <p:pic>
              <p:nvPicPr>
                <p:cNvPr id="286" name="Freihand 285">
                  <a:extLst>
                    <a:ext uri="{FF2B5EF4-FFF2-40B4-BE49-F238E27FC236}">
                      <a16:creationId xmlns:a16="http://schemas.microsoft.com/office/drawing/2014/main" id="{65A53FD3-D47F-4699-821F-5A9A5460F0B1}"/>
                    </a:ext>
                  </a:extLst>
                </p:cNvPr>
                <p:cNvPicPr/>
                <p:nvPr/>
              </p:nvPicPr>
              <p:blipFill>
                <a:blip r:embed="rId519"/>
                <a:stretch>
                  <a:fillRect/>
                </a:stretch>
              </p:blipFill>
              <p:spPr>
                <a:xfrm>
                  <a:off x="8207277" y="3466605"/>
                  <a:ext cx="162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87" name="Freihand 286">
                  <a:extLst>
                    <a:ext uri="{FF2B5EF4-FFF2-40B4-BE49-F238E27FC236}">
                      <a16:creationId xmlns:a16="http://schemas.microsoft.com/office/drawing/2014/main" id="{4792A9B4-A07B-4319-81AF-B3CC98D190D1}"/>
                    </a:ext>
                  </a:extLst>
                </p14:cNvPr>
                <p14:cNvContentPartPr/>
                <p14:nvPr/>
              </p14:nvContentPartPr>
              <p14:xfrm>
                <a:off x="8414997" y="3398565"/>
                <a:ext cx="106560" cy="170640"/>
              </p14:xfrm>
            </p:contentPart>
          </mc:Choice>
          <mc:Fallback>
            <p:pic>
              <p:nvPicPr>
                <p:cNvPr id="287" name="Freihand 286">
                  <a:extLst>
                    <a:ext uri="{FF2B5EF4-FFF2-40B4-BE49-F238E27FC236}">
                      <a16:creationId xmlns:a16="http://schemas.microsoft.com/office/drawing/2014/main" id="{4792A9B4-A07B-4319-81AF-B3CC98D190D1}"/>
                    </a:ext>
                  </a:extLst>
                </p:cNvPr>
                <p:cNvPicPr/>
                <p:nvPr/>
              </p:nvPicPr>
              <p:blipFill>
                <a:blip r:embed="rId521"/>
                <a:stretch>
                  <a:fillRect/>
                </a:stretch>
              </p:blipFill>
              <p:spPr>
                <a:xfrm>
                  <a:off x="8410677" y="3394245"/>
                  <a:ext cx="115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88" name="Freihand 287">
                  <a:extLst>
                    <a:ext uri="{FF2B5EF4-FFF2-40B4-BE49-F238E27FC236}">
                      <a16:creationId xmlns:a16="http://schemas.microsoft.com/office/drawing/2014/main" id="{211987A7-9311-4D2C-A5FD-C28E50B180AD}"/>
                    </a:ext>
                  </a:extLst>
                </p14:cNvPr>
                <p14:cNvContentPartPr/>
                <p14:nvPr/>
              </p14:nvContentPartPr>
              <p14:xfrm>
                <a:off x="8563317" y="3437085"/>
                <a:ext cx="69840" cy="104040"/>
              </p14:xfrm>
            </p:contentPart>
          </mc:Choice>
          <mc:Fallback>
            <p:pic>
              <p:nvPicPr>
                <p:cNvPr id="288" name="Freihand 287">
                  <a:extLst>
                    <a:ext uri="{FF2B5EF4-FFF2-40B4-BE49-F238E27FC236}">
                      <a16:creationId xmlns:a16="http://schemas.microsoft.com/office/drawing/2014/main" id="{211987A7-9311-4D2C-A5FD-C28E50B180AD}"/>
                    </a:ext>
                  </a:extLst>
                </p:cNvPr>
                <p:cNvPicPr/>
                <p:nvPr/>
              </p:nvPicPr>
              <p:blipFill>
                <a:blip r:embed="rId523"/>
                <a:stretch>
                  <a:fillRect/>
                </a:stretch>
              </p:blipFill>
              <p:spPr>
                <a:xfrm>
                  <a:off x="8558997" y="3432765"/>
                  <a:ext cx="78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89" name="Freihand 288">
                  <a:extLst>
                    <a:ext uri="{FF2B5EF4-FFF2-40B4-BE49-F238E27FC236}">
                      <a16:creationId xmlns:a16="http://schemas.microsoft.com/office/drawing/2014/main" id="{6F6444A1-E520-4014-8923-1988D9D44CFC}"/>
                    </a:ext>
                  </a:extLst>
                </p14:cNvPr>
                <p14:cNvContentPartPr/>
                <p14:nvPr/>
              </p14:nvContentPartPr>
              <p14:xfrm>
                <a:off x="8561877" y="3465885"/>
                <a:ext cx="98280" cy="54720"/>
              </p14:xfrm>
            </p:contentPart>
          </mc:Choice>
          <mc:Fallback>
            <p:pic>
              <p:nvPicPr>
                <p:cNvPr id="289" name="Freihand 288">
                  <a:extLst>
                    <a:ext uri="{FF2B5EF4-FFF2-40B4-BE49-F238E27FC236}">
                      <a16:creationId xmlns:a16="http://schemas.microsoft.com/office/drawing/2014/main" id="{6F6444A1-E520-4014-8923-1988D9D44CFC}"/>
                    </a:ext>
                  </a:extLst>
                </p:cNvPr>
                <p:cNvPicPr/>
                <p:nvPr/>
              </p:nvPicPr>
              <p:blipFill>
                <a:blip r:embed="rId525"/>
                <a:stretch>
                  <a:fillRect/>
                </a:stretch>
              </p:blipFill>
              <p:spPr>
                <a:xfrm>
                  <a:off x="8557557" y="3461565"/>
                  <a:ext cx="106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90" name="Freihand 289">
                  <a:extLst>
                    <a:ext uri="{FF2B5EF4-FFF2-40B4-BE49-F238E27FC236}">
                      <a16:creationId xmlns:a16="http://schemas.microsoft.com/office/drawing/2014/main" id="{847EF627-7D80-434E-B0F3-9997883F721C}"/>
                    </a:ext>
                  </a:extLst>
                </p14:cNvPr>
                <p14:cNvContentPartPr/>
                <p14:nvPr/>
              </p14:nvContentPartPr>
              <p14:xfrm>
                <a:off x="8681037" y="3504765"/>
                <a:ext cx="56520" cy="84240"/>
              </p14:xfrm>
            </p:contentPart>
          </mc:Choice>
          <mc:Fallback>
            <p:pic>
              <p:nvPicPr>
                <p:cNvPr id="290" name="Freihand 289">
                  <a:extLst>
                    <a:ext uri="{FF2B5EF4-FFF2-40B4-BE49-F238E27FC236}">
                      <a16:creationId xmlns:a16="http://schemas.microsoft.com/office/drawing/2014/main" id="{847EF627-7D80-434E-B0F3-9997883F721C}"/>
                    </a:ext>
                  </a:extLst>
                </p:cNvPr>
                <p:cNvPicPr/>
                <p:nvPr/>
              </p:nvPicPr>
              <p:blipFill>
                <a:blip r:embed="rId527"/>
                <a:stretch>
                  <a:fillRect/>
                </a:stretch>
              </p:blipFill>
              <p:spPr>
                <a:xfrm>
                  <a:off x="8676717" y="3500445"/>
                  <a:ext cx="65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91" name="Freihand 290">
                  <a:extLst>
                    <a:ext uri="{FF2B5EF4-FFF2-40B4-BE49-F238E27FC236}">
                      <a16:creationId xmlns:a16="http://schemas.microsoft.com/office/drawing/2014/main" id="{7BCC4838-0F8B-4E0F-BD82-DEA8D18B34A9}"/>
                    </a:ext>
                  </a:extLst>
                </p14:cNvPr>
                <p14:cNvContentPartPr/>
                <p14:nvPr/>
              </p14:nvContentPartPr>
              <p14:xfrm>
                <a:off x="8783637" y="3518445"/>
                <a:ext cx="24120" cy="97200"/>
              </p14:xfrm>
            </p:contentPart>
          </mc:Choice>
          <mc:Fallback>
            <p:pic>
              <p:nvPicPr>
                <p:cNvPr id="291" name="Freihand 290">
                  <a:extLst>
                    <a:ext uri="{FF2B5EF4-FFF2-40B4-BE49-F238E27FC236}">
                      <a16:creationId xmlns:a16="http://schemas.microsoft.com/office/drawing/2014/main" id="{7BCC4838-0F8B-4E0F-BD82-DEA8D18B34A9}"/>
                    </a:ext>
                  </a:extLst>
                </p:cNvPr>
                <p:cNvPicPr/>
                <p:nvPr/>
              </p:nvPicPr>
              <p:blipFill>
                <a:blip r:embed="rId529"/>
                <a:stretch>
                  <a:fillRect/>
                </a:stretch>
              </p:blipFill>
              <p:spPr>
                <a:xfrm>
                  <a:off x="8779317" y="3514125"/>
                  <a:ext cx="32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92" name="Freihand 291">
                  <a:extLst>
                    <a:ext uri="{FF2B5EF4-FFF2-40B4-BE49-F238E27FC236}">
                      <a16:creationId xmlns:a16="http://schemas.microsoft.com/office/drawing/2014/main" id="{F34F8EF5-F341-4095-8160-1A7F4710FA06}"/>
                    </a:ext>
                  </a:extLst>
                </p14:cNvPr>
                <p14:cNvContentPartPr/>
                <p14:nvPr/>
              </p14:nvContentPartPr>
              <p14:xfrm>
                <a:off x="8890917" y="3425205"/>
                <a:ext cx="61200" cy="111600"/>
              </p14:xfrm>
            </p:contentPart>
          </mc:Choice>
          <mc:Fallback>
            <p:pic>
              <p:nvPicPr>
                <p:cNvPr id="292" name="Freihand 291">
                  <a:extLst>
                    <a:ext uri="{FF2B5EF4-FFF2-40B4-BE49-F238E27FC236}">
                      <a16:creationId xmlns:a16="http://schemas.microsoft.com/office/drawing/2014/main" id="{F34F8EF5-F341-4095-8160-1A7F4710FA06}"/>
                    </a:ext>
                  </a:extLst>
                </p:cNvPr>
                <p:cNvPicPr/>
                <p:nvPr/>
              </p:nvPicPr>
              <p:blipFill>
                <a:blip r:embed="rId531"/>
                <a:stretch>
                  <a:fillRect/>
                </a:stretch>
              </p:blipFill>
              <p:spPr>
                <a:xfrm>
                  <a:off x="8886597" y="3420885"/>
                  <a:ext cx="69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93" name="Freihand 292">
                  <a:extLst>
                    <a:ext uri="{FF2B5EF4-FFF2-40B4-BE49-F238E27FC236}">
                      <a16:creationId xmlns:a16="http://schemas.microsoft.com/office/drawing/2014/main" id="{DFF07527-05B1-4DF3-BD66-8B0FB2FDA54E}"/>
                    </a:ext>
                  </a:extLst>
                </p14:cNvPr>
                <p14:cNvContentPartPr/>
                <p14:nvPr/>
              </p14:nvContentPartPr>
              <p14:xfrm>
                <a:off x="8867517" y="3453285"/>
                <a:ext cx="105840" cy="48600"/>
              </p14:xfrm>
            </p:contentPart>
          </mc:Choice>
          <mc:Fallback>
            <p:pic>
              <p:nvPicPr>
                <p:cNvPr id="293" name="Freihand 292">
                  <a:extLst>
                    <a:ext uri="{FF2B5EF4-FFF2-40B4-BE49-F238E27FC236}">
                      <a16:creationId xmlns:a16="http://schemas.microsoft.com/office/drawing/2014/main" id="{DFF07527-05B1-4DF3-BD66-8B0FB2FDA54E}"/>
                    </a:ext>
                  </a:extLst>
                </p:cNvPr>
                <p:cNvPicPr/>
                <p:nvPr/>
              </p:nvPicPr>
              <p:blipFill>
                <a:blip r:embed="rId533"/>
                <a:stretch>
                  <a:fillRect/>
                </a:stretch>
              </p:blipFill>
              <p:spPr>
                <a:xfrm>
                  <a:off x="8863197" y="3448965"/>
                  <a:ext cx="114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94" name="Freihand 293">
                  <a:extLst>
                    <a:ext uri="{FF2B5EF4-FFF2-40B4-BE49-F238E27FC236}">
                      <a16:creationId xmlns:a16="http://schemas.microsoft.com/office/drawing/2014/main" id="{5B990EDC-19F5-445B-B889-84114FF5E869}"/>
                    </a:ext>
                  </a:extLst>
                </p14:cNvPr>
                <p14:cNvContentPartPr/>
                <p14:nvPr/>
              </p14:nvContentPartPr>
              <p14:xfrm>
                <a:off x="9006117" y="3482805"/>
                <a:ext cx="59760" cy="100440"/>
              </p14:xfrm>
            </p:contentPart>
          </mc:Choice>
          <mc:Fallback>
            <p:pic>
              <p:nvPicPr>
                <p:cNvPr id="294" name="Freihand 293">
                  <a:extLst>
                    <a:ext uri="{FF2B5EF4-FFF2-40B4-BE49-F238E27FC236}">
                      <a16:creationId xmlns:a16="http://schemas.microsoft.com/office/drawing/2014/main" id="{5B990EDC-19F5-445B-B889-84114FF5E869}"/>
                    </a:ext>
                  </a:extLst>
                </p:cNvPr>
                <p:cNvPicPr/>
                <p:nvPr/>
              </p:nvPicPr>
              <p:blipFill>
                <a:blip r:embed="rId535"/>
                <a:stretch>
                  <a:fillRect/>
                </a:stretch>
              </p:blipFill>
              <p:spPr>
                <a:xfrm>
                  <a:off x="9001797" y="3478485"/>
                  <a:ext cx="68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95" name="Freihand 294">
                  <a:extLst>
                    <a:ext uri="{FF2B5EF4-FFF2-40B4-BE49-F238E27FC236}">
                      <a16:creationId xmlns:a16="http://schemas.microsoft.com/office/drawing/2014/main" id="{56CAFD57-A640-4F0D-8267-B92D2F96C36B}"/>
                    </a:ext>
                  </a:extLst>
                </p14:cNvPr>
                <p14:cNvContentPartPr/>
                <p14:nvPr/>
              </p14:nvContentPartPr>
              <p14:xfrm>
                <a:off x="9070197" y="3367965"/>
                <a:ext cx="79560" cy="219600"/>
              </p14:xfrm>
            </p:contentPart>
          </mc:Choice>
          <mc:Fallback>
            <p:pic>
              <p:nvPicPr>
                <p:cNvPr id="295" name="Freihand 294">
                  <a:extLst>
                    <a:ext uri="{FF2B5EF4-FFF2-40B4-BE49-F238E27FC236}">
                      <a16:creationId xmlns:a16="http://schemas.microsoft.com/office/drawing/2014/main" id="{56CAFD57-A640-4F0D-8267-B92D2F96C36B}"/>
                    </a:ext>
                  </a:extLst>
                </p:cNvPr>
                <p:cNvPicPr/>
                <p:nvPr/>
              </p:nvPicPr>
              <p:blipFill>
                <a:blip r:embed="rId537"/>
                <a:stretch>
                  <a:fillRect/>
                </a:stretch>
              </p:blipFill>
              <p:spPr>
                <a:xfrm>
                  <a:off x="9065877" y="3363645"/>
                  <a:ext cx="882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96" name="Freihand 295">
                  <a:extLst>
                    <a:ext uri="{FF2B5EF4-FFF2-40B4-BE49-F238E27FC236}">
                      <a16:creationId xmlns:a16="http://schemas.microsoft.com/office/drawing/2014/main" id="{4B49D9DF-F21D-4229-B049-ADCEAE716715}"/>
                    </a:ext>
                  </a:extLst>
                </p14:cNvPr>
                <p14:cNvContentPartPr/>
                <p14:nvPr/>
              </p14:nvContentPartPr>
              <p14:xfrm>
                <a:off x="9449277" y="3383805"/>
                <a:ext cx="72720" cy="108000"/>
              </p14:xfrm>
            </p:contentPart>
          </mc:Choice>
          <mc:Fallback>
            <p:pic>
              <p:nvPicPr>
                <p:cNvPr id="296" name="Freihand 295">
                  <a:extLst>
                    <a:ext uri="{FF2B5EF4-FFF2-40B4-BE49-F238E27FC236}">
                      <a16:creationId xmlns:a16="http://schemas.microsoft.com/office/drawing/2014/main" id="{4B49D9DF-F21D-4229-B049-ADCEAE716715}"/>
                    </a:ext>
                  </a:extLst>
                </p:cNvPr>
                <p:cNvPicPr/>
                <p:nvPr/>
              </p:nvPicPr>
              <p:blipFill>
                <a:blip r:embed="rId539"/>
                <a:stretch>
                  <a:fillRect/>
                </a:stretch>
              </p:blipFill>
              <p:spPr>
                <a:xfrm>
                  <a:off x="9444957" y="3379485"/>
                  <a:ext cx="81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97" name="Freihand 296">
                  <a:extLst>
                    <a:ext uri="{FF2B5EF4-FFF2-40B4-BE49-F238E27FC236}">
                      <a16:creationId xmlns:a16="http://schemas.microsoft.com/office/drawing/2014/main" id="{4105399C-9998-4E3F-9448-4EF2D3D310C4}"/>
                    </a:ext>
                  </a:extLst>
                </p14:cNvPr>
                <p14:cNvContentPartPr/>
                <p14:nvPr/>
              </p14:nvContentPartPr>
              <p14:xfrm>
                <a:off x="9602637" y="3446085"/>
                <a:ext cx="18360" cy="38520"/>
              </p14:xfrm>
            </p:contentPart>
          </mc:Choice>
          <mc:Fallback>
            <p:pic>
              <p:nvPicPr>
                <p:cNvPr id="297" name="Freihand 296">
                  <a:extLst>
                    <a:ext uri="{FF2B5EF4-FFF2-40B4-BE49-F238E27FC236}">
                      <a16:creationId xmlns:a16="http://schemas.microsoft.com/office/drawing/2014/main" id="{4105399C-9998-4E3F-9448-4EF2D3D310C4}"/>
                    </a:ext>
                  </a:extLst>
                </p:cNvPr>
                <p:cNvPicPr/>
                <p:nvPr/>
              </p:nvPicPr>
              <p:blipFill>
                <a:blip r:embed="rId541"/>
                <a:stretch>
                  <a:fillRect/>
                </a:stretch>
              </p:blipFill>
              <p:spPr>
                <a:xfrm>
                  <a:off x="9598317" y="3441765"/>
                  <a:ext cx="27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98" name="Freihand 297">
                  <a:extLst>
                    <a:ext uri="{FF2B5EF4-FFF2-40B4-BE49-F238E27FC236}">
                      <a16:creationId xmlns:a16="http://schemas.microsoft.com/office/drawing/2014/main" id="{3FF9F790-FACE-448A-A42A-BF603DCD8115}"/>
                    </a:ext>
                  </a:extLst>
                </p14:cNvPr>
                <p14:cNvContentPartPr/>
                <p14:nvPr/>
              </p14:nvContentPartPr>
              <p14:xfrm>
                <a:off x="9645477" y="3311805"/>
                <a:ext cx="124920" cy="164520"/>
              </p14:xfrm>
            </p:contentPart>
          </mc:Choice>
          <mc:Fallback>
            <p:pic>
              <p:nvPicPr>
                <p:cNvPr id="298" name="Freihand 297">
                  <a:extLst>
                    <a:ext uri="{FF2B5EF4-FFF2-40B4-BE49-F238E27FC236}">
                      <a16:creationId xmlns:a16="http://schemas.microsoft.com/office/drawing/2014/main" id="{3FF9F790-FACE-448A-A42A-BF603DCD8115}"/>
                    </a:ext>
                  </a:extLst>
                </p:cNvPr>
                <p:cNvPicPr/>
                <p:nvPr/>
              </p:nvPicPr>
              <p:blipFill>
                <a:blip r:embed="rId543"/>
                <a:stretch>
                  <a:fillRect/>
                </a:stretch>
              </p:blipFill>
              <p:spPr>
                <a:xfrm>
                  <a:off x="9641157" y="3307485"/>
                  <a:ext cx="133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99" name="Freihand 298">
                  <a:extLst>
                    <a:ext uri="{FF2B5EF4-FFF2-40B4-BE49-F238E27FC236}">
                      <a16:creationId xmlns:a16="http://schemas.microsoft.com/office/drawing/2014/main" id="{2ED753A4-6A2A-4BB0-91D9-40668F4D4E4F}"/>
                    </a:ext>
                  </a:extLst>
                </p14:cNvPr>
                <p14:cNvContentPartPr/>
                <p14:nvPr/>
              </p14:nvContentPartPr>
              <p14:xfrm>
                <a:off x="9856077" y="3469845"/>
                <a:ext cx="29520" cy="8280"/>
              </p14:xfrm>
            </p:contentPart>
          </mc:Choice>
          <mc:Fallback>
            <p:pic>
              <p:nvPicPr>
                <p:cNvPr id="299" name="Freihand 298">
                  <a:extLst>
                    <a:ext uri="{FF2B5EF4-FFF2-40B4-BE49-F238E27FC236}">
                      <a16:creationId xmlns:a16="http://schemas.microsoft.com/office/drawing/2014/main" id="{2ED753A4-6A2A-4BB0-91D9-40668F4D4E4F}"/>
                    </a:ext>
                  </a:extLst>
                </p:cNvPr>
                <p:cNvPicPr/>
                <p:nvPr/>
              </p:nvPicPr>
              <p:blipFill>
                <a:blip r:embed="rId545"/>
                <a:stretch>
                  <a:fillRect/>
                </a:stretch>
              </p:blipFill>
              <p:spPr>
                <a:xfrm>
                  <a:off x="9851757" y="3465525"/>
                  <a:ext cx="38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02" name="Freihand 301">
                  <a:extLst>
                    <a:ext uri="{FF2B5EF4-FFF2-40B4-BE49-F238E27FC236}">
                      <a16:creationId xmlns:a16="http://schemas.microsoft.com/office/drawing/2014/main" id="{90E44A14-953D-4A98-9C7F-6FCF615D6823}"/>
                    </a:ext>
                  </a:extLst>
                </p14:cNvPr>
                <p14:cNvContentPartPr/>
                <p14:nvPr/>
              </p14:nvContentPartPr>
              <p14:xfrm>
                <a:off x="10037157" y="3384165"/>
                <a:ext cx="159480" cy="104040"/>
              </p14:xfrm>
            </p:contentPart>
          </mc:Choice>
          <mc:Fallback>
            <p:pic>
              <p:nvPicPr>
                <p:cNvPr id="302" name="Freihand 301">
                  <a:extLst>
                    <a:ext uri="{FF2B5EF4-FFF2-40B4-BE49-F238E27FC236}">
                      <a16:creationId xmlns:a16="http://schemas.microsoft.com/office/drawing/2014/main" id="{90E44A14-953D-4A98-9C7F-6FCF615D6823}"/>
                    </a:ext>
                  </a:extLst>
                </p:cNvPr>
                <p:cNvPicPr/>
                <p:nvPr/>
              </p:nvPicPr>
              <p:blipFill>
                <a:blip r:embed="rId547"/>
                <a:stretch>
                  <a:fillRect/>
                </a:stretch>
              </p:blipFill>
              <p:spPr>
                <a:xfrm>
                  <a:off x="10032837" y="3379845"/>
                  <a:ext cx="168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03" name="Freihand 302">
                  <a:extLst>
                    <a:ext uri="{FF2B5EF4-FFF2-40B4-BE49-F238E27FC236}">
                      <a16:creationId xmlns:a16="http://schemas.microsoft.com/office/drawing/2014/main" id="{A8A7753D-BF07-49CC-8C87-1E8AE861B63D}"/>
                    </a:ext>
                  </a:extLst>
                </p14:cNvPr>
                <p14:cNvContentPartPr/>
                <p14:nvPr/>
              </p14:nvContentPartPr>
              <p14:xfrm>
                <a:off x="10393557" y="3416925"/>
                <a:ext cx="89640" cy="4680"/>
              </p14:xfrm>
            </p:contentPart>
          </mc:Choice>
          <mc:Fallback>
            <p:pic>
              <p:nvPicPr>
                <p:cNvPr id="303" name="Freihand 302">
                  <a:extLst>
                    <a:ext uri="{FF2B5EF4-FFF2-40B4-BE49-F238E27FC236}">
                      <a16:creationId xmlns:a16="http://schemas.microsoft.com/office/drawing/2014/main" id="{A8A7753D-BF07-49CC-8C87-1E8AE861B63D}"/>
                    </a:ext>
                  </a:extLst>
                </p:cNvPr>
                <p:cNvPicPr/>
                <p:nvPr/>
              </p:nvPicPr>
              <p:blipFill>
                <a:blip r:embed="rId549"/>
                <a:stretch>
                  <a:fillRect/>
                </a:stretch>
              </p:blipFill>
              <p:spPr>
                <a:xfrm>
                  <a:off x="10389237" y="3412605"/>
                  <a:ext cx="98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04" name="Freihand 303">
                  <a:extLst>
                    <a:ext uri="{FF2B5EF4-FFF2-40B4-BE49-F238E27FC236}">
                      <a16:creationId xmlns:a16="http://schemas.microsoft.com/office/drawing/2014/main" id="{2CDF11DB-447A-4352-8913-4B99E9B03385}"/>
                    </a:ext>
                  </a:extLst>
                </p14:cNvPr>
                <p14:cNvContentPartPr/>
                <p14:nvPr/>
              </p14:nvContentPartPr>
              <p14:xfrm>
                <a:off x="10386717" y="3447525"/>
                <a:ext cx="117360" cy="19800"/>
              </p14:xfrm>
            </p:contentPart>
          </mc:Choice>
          <mc:Fallback>
            <p:pic>
              <p:nvPicPr>
                <p:cNvPr id="304" name="Freihand 303">
                  <a:extLst>
                    <a:ext uri="{FF2B5EF4-FFF2-40B4-BE49-F238E27FC236}">
                      <a16:creationId xmlns:a16="http://schemas.microsoft.com/office/drawing/2014/main" id="{2CDF11DB-447A-4352-8913-4B99E9B03385}"/>
                    </a:ext>
                  </a:extLst>
                </p:cNvPr>
                <p:cNvPicPr/>
                <p:nvPr/>
              </p:nvPicPr>
              <p:blipFill>
                <a:blip r:embed="rId551"/>
                <a:stretch>
                  <a:fillRect/>
                </a:stretch>
              </p:blipFill>
              <p:spPr>
                <a:xfrm>
                  <a:off x="10382397" y="3443205"/>
                  <a:ext cx="126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05" name="Freihand 304">
                  <a:extLst>
                    <a:ext uri="{FF2B5EF4-FFF2-40B4-BE49-F238E27FC236}">
                      <a16:creationId xmlns:a16="http://schemas.microsoft.com/office/drawing/2014/main" id="{881353DB-4DA2-4119-8687-A59089B8D800}"/>
                    </a:ext>
                  </a:extLst>
                </p14:cNvPr>
                <p14:cNvContentPartPr/>
                <p14:nvPr/>
              </p14:nvContentPartPr>
              <p14:xfrm>
                <a:off x="10606317" y="3394245"/>
                <a:ext cx="129240" cy="166680"/>
              </p14:xfrm>
            </p:contentPart>
          </mc:Choice>
          <mc:Fallback>
            <p:pic>
              <p:nvPicPr>
                <p:cNvPr id="305" name="Freihand 304">
                  <a:extLst>
                    <a:ext uri="{FF2B5EF4-FFF2-40B4-BE49-F238E27FC236}">
                      <a16:creationId xmlns:a16="http://schemas.microsoft.com/office/drawing/2014/main" id="{881353DB-4DA2-4119-8687-A59089B8D800}"/>
                    </a:ext>
                  </a:extLst>
                </p:cNvPr>
                <p:cNvPicPr/>
                <p:nvPr/>
              </p:nvPicPr>
              <p:blipFill>
                <a:blip r:embed="rId553"/>
                <a:stretch>
                  <a:fillRect/>
                </a:stretch>
              </p:blipFill>
              <p:spPr>
                <a:xfrm>
                  <a:off x="10601997" y="3389925"/>
                  <a:ext cx="137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06" name="Freihand 305">
                  <a:extLst>
                    <a:ext uri="{FF2B5EF4-FFF2-40B4-BE49-F238E27FC236}">
                      <a16:creationId xmlns:a16="http://schemas.microsoft.com/office/drawing/2014/main" id="{CBCC3B58-ED2C-43B9-A507-2827ED1FFE4C}"/>
                    </a:ext>
                  </a:extLst>
                </p14:cNvPr>
                <p14:cNvContentPartPr/>
                <p14:nvPr/>
              </p14:nvContentPartPr>
              <p14:xfrm>
                <a:off x="10755717" y="3433485"/>
                <a:ext cx="73080" cy="83880"/>
              </p14:xfrm>
            </p:contentPart>
          </mc:Choice>
          <mc:Fallback>
            <p:pic>
              <p:nvPicPr>
                <p:cNvPr id="306" name="Freihand 305">
                  <a:extLst>
                    <a:ext uri="{FF2B5EF4-FFF2-40B4-BE49-F238E27FC236}">
                      <a16:creationId xmlns:a16="http://schemas.microsoft.com/office/drawing/2014/main" id="{CBCC3B58-ED2C-43B9-A507-2827ED1FFE4C}"/>
                    </a:ext>
                  </a:extLst>
                </p:cNvPr>
                <p:cNvPicPr/>
                <p:nvPr/>
              </p:nvPicPr>
              <p:blipFill>
                <a:blip r:embed="rId555"/>
                <a:stretch>
                  <a:fillRect/>
                </a:stretch>
              </p:blipFill>
              <p:spPr>
                <a:xfrm>
                  <a:off x="10751397" y="3429165"/>
                  <a:ext cx="81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07" name="Freihand 306">
                  <a:extLst>
                    <a:ext uri="{FF2B5EF4-FFF2-40B4-BE49-F238E27FC236}">
                      <a16:creationId xmlns:a16="http://schemas.microsoft.com/office/drawing/2014/main" id="{40588B81-AA73-4E05-B25A-6248D7C76D93}"/>
                    </a:ext>
                  </a:extLst>
                </p14:cNvPr>
                <p14:cNvContentPartPr/>
                <p14:nvPr/>
              </p14:nvContentPartPr>
              <p14:xfrm>
                <a:off x="10906197" y="3362565"/>
                <a:ext cx="48600" cy="93960"/>
              </p14:xfrm>
            </p:contentPart>
          </mc:Choice>
          <mc:Fallback>
            <p:pic>
              <p:nvPicPr>
                <p:cNvPr id="307" name="Freihand 306">
                  <a:extLst>
                    <a:ext uri="{FF2B5EF4-FFF2-40B4-BE49-F238E27FC236}">
                      <a16:creationId xmlns:a16="http://schemas.microsoft.com/office/drawing/2014/main" id="{40588B81-AA73-4E05-B25A-6248D7C76D93}"/>
                    </a:ext>
                  </a:extLst>
                </p:cNvPr>
                <p:cNvPicPr/>
                <p:nvPr/>
              </p:nvPicPr>
              <p:blipFill>
                <a:blip r:embed="rId557"/>
                <a:stretch>
                  <a:fillRect/>
                </a:stretch>
              </p:blipFill>
              <p:spPr>
                <a:xfrm>
                  <a:off x="10901877" y="3358245"/>
                  <a:ext cx="57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08" name="Freihand 307">
                  <a:extLst>
                    <a:ext uri="{FF2B5EF4-FFF2-40B4-BE49-F238E27FC236}">
                      <a16:creationId xmlns:a16="http://schemas.microsoft.com/office/drawing/2014/main" id="{ACC0C814-2E2D-41E9-A6D1-5B2AF8713594}"/>
                    </a:ext>
                  </a:extLst>
                </p14:cNvPr>
                <p14:cNvContentPartPr/>
                <p14:nvPr/>
              </p14:nvContentPartPr>
              <p14:xfrm>
                <a:off x="10898277" y="3397125"/>
                <a:ext cx="93960" cy="34920"/>
              </p14:xfrm>
            </p:contentPart>
          </mc:Choice>
          <mc:Fallback>
            <p:pic>
              <p:nvPicPr>
                <p:cNvPr id="308" name="Freihand 307">
                  <a:extLst>
                    <a:ext uri="{FF2B5EF4-FFF2-40B4-BE49-F238E27FC236}">
                      <a16:creationId xmlns:a16="http://schemas.microsoft.com/office/drawing/2014/main" id="{ACC0C814-2E2D-41E9-A6D1-5B2AF8713594}"/>
                    </a:ext>
                  </a:extLst>
                </p:cNvPr>
                <p:cNvPicPr/>
                <p:nvPr/>
              </p:nvPicPr>
              <p:blipFill>
                <a:blip r:embed="rId559"/>
                <a:stretch>
                  <a:fillRect/>
                </a:stretch>
              </p:blipFill>
              <p:spPr>
                <a:xfrm>
                  <a:off x="10893957" y="3392805"/>
                  <a:ext cx="102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09" name="Freihand 308">
                  <a:extLst>
                    <a:ext uri="{FF2B5EF4-FFF2-40B4-BE49-F238E27FC236}">
                      <a16:creationId xmlns:a16="http://schemas.microsoft.com/office/drawing/2014/main" id="{99375379-9BEB-4003-A37C-FEA804BB3185}"/>
                    </a:ext>
                  </a:extLst>
                </p14:cNvPr>
                <p14:cNvContentPartPr/>
                <p14:nvPr/>
              </p14:nvContentPartPr>
              <p14:xfrm>
                <a:off x="11040837" y="3410085"/>
                <a:ext cx="72360" cy="67680"/>
              </p14:xfrm>
            </p:contentPart>
          </mc:Choice>
          <mc:Fallback>
            <p:pic>
              <p:nvPicPr>
                <p:cNvPr id="309" name="Freihand 308">
                  <a:extLst>
                    <a:ext uri="{FF2B5EF4-FFF2-40B4-BE49-F238E27FC236}">
                      <a16:creationId xmlns:a16="http://schemas.microsoft.com/office/drawing/2014/main" id="{99375379-9BEB-4003-A37C-FEA804BB3185}"/>
                    </a:ext>
                  </a:extLst>
                </p:cNvPr>
                <p:cNvPicPr/>
                <p:nvPr/>
              </p:nvPicPr>
              <p:blipFill>
                <a:blip r:embed="rId561"/>
                <a:stretch>
                  <a:fillRect/>
                </a:stretch>
              </p:blipFill>
              <p:spPr>
                <a:xfrm>
                  <a:off x="11036517" y="3405765"/>
                  <a:ext cx="81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10" name="Freihand 309">
                  <a:extLst>
                    <a:ext uri="{FF2B5EF4-FFF2-40B4-BE49-F238E27FC236}">
                      <a16:creationId xmlns:a16="http://schemas.microsoft.com/office/drawing/2014/main" id="{2ABA6F32-6D3B-4DD8-A1D2-5F654685B896}"/>
                    </a:ext>
                  </a:extLst>
                </p14:cNvPr>
                <p14:cNvContentPartPr/>
                <p14:nvPr/>
              </p14:nvContentPartPr>
              <p14:xfrm>
                <a:off x="11257917" y="3349965"/>
                <a:ext cx="18720" cy="92880"/>
              </p14:xfrm>
            </p:contentPart>
          </mc:Choice>
          <mc:Fallback>
            <p:pic>
              <p:nvPicPr>
                <p:cNvPr id="310" name="Freihand 309">
                  <a:extLst>
                    <a:ext uri="{FF2B5EF4-FFF2-40B4-BE49-F238E27FC236}">
                      <a16:creationId xmlns:a16="http://schemas.microsoft.com/office/drawing/2014/main" id="{2ABA6F32-6D3B-4DD8-A1D2-5F654685B896}"/>
                    </a:ext>
                  </a:extLst>
                </p:cNvPr>
                <p:cNvPicPr/>
                <p:nvPr/>
              </p:nvPicPr>
              <p:blipFill>
                <a:blip r:embed="rId563"/>
                <a:stretch>
                  <a:fillRect/>
                </a:stretch>
              </p:blipFill>
              <p:spPr>
                <a:xfrm>
                  <a:off x="11253597" y="3345645"/>
                  <a:ext cx="27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11" name="Freihand 310">
                  <a:extLst>
                    <a:ext uri="{FF2B5EF4-FFF2-40B4-BE49-F238E27FC236}">
                      <a16:creationId xmlns:a16="http://schemas.microsoft.com/office/drawing/2014/main" id="{FA8E0463-F00D-4FDF-97E9-0B8D8C0A7540}"/>
                    </a:ext>
                  </a:extLst>
                </p14:cNvPr>
                <p14:cNvContentPartPr/>
                <p14:nvPr/>
              </p14:nvContentPartPr>
              <p14:xfrm>
                <a:off x="11220837" y="3379125"/>
                <a:ext cx="142920" cy="13680"/>
              </p14:xfrm>
            </p:contentPart>
          </mc:Choice>
          <mc:Fallback>
            <p:pic>
              <p:nvPicPr>
                <p:cNvPr id="311" name="Freihand 310">
                  <a:extLst>
                    <a:ext uri="{FF2B5EF4-FFF2-40B4-BE49-F238E27FC236}">
                      <a16:creationId xmlns:a16="http://schemas.microsoft.com/office/drawing/2014/main" id="{FA8E0463-F00D-4FDF-97E9-0B8D8C0A7540}"/>
                    </a:ext>
                  </a:extLst>
                </p:cNvPr>
                <p:cNvPicPr/>
                <p:nvPr/>
              </p:nvPicPr>
              <p:blipFill>
                <a:blip r:embed="rId565"/>
                <a:stretch>
                  <a:fillRect/>
                </a:stretch>
              </p:blipFill>
              <p:spPr>
                <a:xfrm>
                  <a:off x="11216517" y="3374805"/>
                  <a:ext cx="151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12" name="Freihand 311">
                  <a:extLst>
                    <a:ext uri="{FF2B5EF4-FFF2-40B4-BE49-F238E27FC236}">
                      <a16:creationId xmlns:a16="http://schemas.microsoft.com/office/drawing/2014/main" id="{B7B1502F-8382-4CCB-B638-D5DC4EAA6D3C}"/>
                    </a:ext>
                  </a:extLst>
                </p14:cNvPr>
                <p14:cNvContentPartPr/>
                <p14:nvPr/>
              </p14:nvContentPartPr>
              <p14:xfrm>
                <a:off x="11422077" y="3326565"/>
                <a:ext cx="102960" cy="190440"/>
              </p14:xfrm>
            </p:contentPart>
          </mc:Choice>
          <mc:Fallback>
            <p:pic>
              <p:nvPicPr>
                <p:cNvPr id="312" name="Freihand 311">
                  <a:extLst>
                    <a:ext uri="{FF2B5EF4-FFF2-40B4-BE49-F238E27FC236}">
                      <a16:creationId xmlns:a16="http://schemas.microsoft.com/office/drawing/2014/main" id="{B7B1502F-8382-4CCB-B638-D5DC4EAA6D3C}"/>
                    </a:ext>
                  </a:extLst>
                </p:cNvPr>
                <p:cNvPicPr/>
                <p:nvPr/>
              </p:nvPicPr>
              <p:blipFill>
                <a:blip r:embed="rId567"/>
                <a:stretch>
                  <a:fillRect/>
                </a:stretch>
              </p:blipFill>
              <p:spPr>
                <a:xfrm>
                  <a:off x="11417757" y="3322245"/>
                  <a:ext cx="111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13" name="Freihand 312">
                  <a:extLst>
                    <a:ext uri="{FF2B5EF4-FFF2-40B4-BE49-F238E27FC236}">
                      <a16:creationId xmlns:a16="http://schemas.microsoft.com/office/drawing/2014/main" id="{09F6FB92-C91F-4EAB-AC12-D502E4628DB7}"/>
                    </a:ext>
                  </a:extLst>
                </p14:cNvPr>
                <p14:cNvContentPartPr/>
                <p14:nvPr/>
              </p14:nvContentPartPr>
              <p14:xfrm>
                <a:off x="11542317" y="3420885"/>
                <a:ext cx="77400" cy="51120"/>
              </p14:xfrm>
            </p:contentPart>
          </mc:Choice>
          <mc:Fallback>
            <p:pic>
              <p:nvPicPr>
                <p:cNvPr id="313" name="Freihand 312">
                  <a:extLst>
                    <a:ext uri="{FF2B5EF4-FFF2-40B4-BE49-F238E27FC236}">
                      <a16:creationId xmlns:a16="http://schemas.microsoft.com/office/drawing/2014/main" id="{09F6FB92-C91F-4EAB-AC12-D502E4628DB7}"/>
                    </a:ext>
                  </a:extLst>
                </p:cNvPr>
                <p:cNvPicPr/>
                <p:nvPr/>
              </p:nvPicPr>
              <p:blipFill>
                <a:blip r:embed="rId569"/>
                <a:stretch>
                  <a:fillRect/>
                </a:stretch>
              </p:blipFill>
              <p:spPr>
                <a:xfrm>
                  <a:off x="11537997" y="3416565"/>
                  <a:ext cx="860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15" name="Freihand 314">
                  <a:extLst>
                    <a:ext uri="{FF2B5EF4-FFF2-40B4-BE49-F238E27FC236}">
                      <a16:creationId xmlns:a16="http://schemas.microsoft.com/office/drawing/2014/main" id="{3E6AD917-4D5E-4FFB-A72E-192FFBBBFD3C}"/>
                    </a:ext>
                  </a:extLst>
                </p14:cNvPr>
                <p14:cNvContentPartPr/>
                <p14:nvPr/>
              </p14:nvContentPartPr>
              <p14:xfrm>
                <a:off x="11665077" y="3334485"/>
                <a:ext cx="92880" cy="95400"/>
              </p14:xfrm>
            </p:contentPart>
          </mc:Choice>
          <mc:Fallback>
            <p:pic>
              <p:nvPicPr>
                <p:cNvPr id="315" name="Freihand 314">
                  <a:extLst>
                    <a:ext uri="{FF2B5EF4-FFF2-40B4-BE49-F238E27FC236}">
                      <a16:creationId xmlns:a16="http://schemas.microsoft.com/office/drawing/2014/main" id="{3E6AD917-4D5E-4FFB-A72E-192FFBBBFD3C}"/>
                    </a:ext>
                  </a:extLst>
                </p:cNvPr>
                <p:cNvPicPr/>
                <p:nvPr/>
              </p:nvPicPr>
              <p:blipFill>
                <a:blip r:embed="rId571"/>
                <a:stretch>
                  <a:fillRect/>
                </a:stretch>
              </p:blipFill>
              <p:spPr>
                <a:xfrm>
                  <a:off x="11660757" y="3330165"/>
                  <a:ext cx="101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16" name="Freihand 315">
                  <a:extLst>
                    <a:ext uri="{FF2B5EF4-FFF2-40B4-BE49-F238E27FC236}">
                      <a16:creationId xmlns:a16="http://schemas.microsoft.com/office/drawing/2014/main" id="{CF677834-5361-48D9-A6B9-5EBF2E701D1B}"/>
                    </a:ext>
                  </a:extLst>
                </p14:cNvPr>
                <p14:cNvContentPartPr/>
                <p14:nvPr/>
              </p14:nvContentPartPr>
              <p14:xfrm>
                <a:off x="11681997" y="3341685"/>
                <a:ext cx="104400" cy="69840"/>
              </p14:xfrm>
            </p:contentPart>
          </mc:Choice>
          <mc:Fallback>
            <p:pic>
              <p:nvPicPr>
                <p:cNvPr id="316" name="Freihand 315">
                  <a:extLst>
                    <a:ext uri="{FF2B5EF4-FFF2-40B4-BE49-F238E27FC236}">
                      <a16:creationId xmlns:a16="http://schemas.microsoft.com/office/drawing/2014/main" id="{CF677834-5361-48D9-A6B9-5EBF2E701D1B}"/>
                    </a:ext>
                  </a:extLst>
                </p:cNvPr>
                <p:cNvPicPr/>
                <p:nvPr/>
              </p:nvPicPr>
              <p:blipFill>
                <a:blip r:embed="rId573"/>
                <a:stretch>
                  <a:fillRect/>
                </a:stretch>
              </p:blipFill>
              <p:spPr>
                <a:xfrm>
                  <a:off x="11677677" y="3337365"/>
                  <a:ext cx="113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17" name="Freihand 316">
                  <a:extLst>
                    <a:ext uri="{FF2B5EF4-FFF2-40B4-BE49-F238E27FC236}">
                      <a16:creationId xmlns:a16="http://schemas.microsoft.com/office/drawing/2014/main" id="{5A013B25-17B0-4A76-BFAB-12B7FA8FF2D2}"/>
                    </a:ext>
                  </a:extLst>
                </p14:cNvPr>
                <p14:cNvContentPartPr/>
                <p14:nvPr/>
              </p14:nvContentPartPr>
              <p14:xfrm>
                <a:off x="11802957" y="3393885"/>
                <a:ext cx="117000" cy="98640"/>
              </p14:xfrm>
            </p:contentPart>
          </mc:Choice>
          <mc:Fallback>
            <p:pic>
              <p:nvPicPr>
                <p:cNvPr id="317" name="Freihand 316">
                  <a:extLst>
                    <a:ext uri="{FF2B5EF4-FFF2-40B4-BE49-F238E27FC236}">
                      <a16:creationId xmlns:a16="http://schemas.microsoft.com/office/drawing/2014/main" id="{5A013B25-17B0-4A76-BFAB-12B7FA8FF2D2}"/>
                    </a:ext>
                  </a:extLst>
                </p:cNvPr>
                <p:cNvPicPr/>
                <p:nvPr/>
              </p:nvPicPr>
              <p:blipFill>
                <a:blip r:embed="rId575"/>
                <a:stretch>
                  <a:fillRect/>
                </a:stretch>
              </p:blipFill>
              <p:spPr>
                <a:xfrm>
                  <a:off x="11798637" y="3389565"/>
                  <a:ext cx="125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9" name="Freihand 38">
                  <a:extLst>
                    <a:ext uri="{FF2B5EF4-FFF2-40B4-BE49-F238E27FC236}">
                      <a16:creationId xmlns:a16="http://schemas.microsoft.com/office/drawing/2014/main" id="{4334ECBB-CA4D-4103-AD88-CA8568F31279}"/>
                    </a:ext>
                  </a:extLst>
                </p14:cNvPr>
                <p14:cNvContentPartPr/>
                <p14:nvPr/>
              </p14:nvContentPartPr>
              <p14:xfrm>
                <a:off x="6512037" y="960645"/>
                <a:ext cx="231120" cy="101880"/>
              </p14:xfrm>
            </p:contentPart>
          </mc:Choice>
          <mc:Fallback>
            <p:pic>
              <p:nvPicPr>
                <p:cNvPr id="39" name="Freihand 38">
                  <a:extLst>
                    <a:ext uri="{FF2B5EF4-FFF2-40B4-BE49-F238E27FC236}">
                      <a16:creationId xmlns:a16="http://schemas.microsoft.com/office/drawing/2014/main" id="{4334ECBB-CA4D-4103-AD88-CA8568F31279}"/>
                    </a:ext>
                  </a:extLst>
                </p:cNvPr>
                <p:cNvPicPr/>
                <p:nvPr/>
              </p:nvPicPr>
              <p:blipFill>
                <a:blip r:embed="rId577"/>
                <a:stretch>
                  <a:fillRect/>
                </a:stretch>
              </p:blipFill>
              <p:spPr>
                <a:xfrm>
                  <a:off x="6507717" y="956325"/>
                  <a:ext cx="239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0" name="Freihand 39">
                  <a:extLst>
                    <a:ext uri="{FF2B5EF4-FFF2-40B4-BE49-F238E27FC236}">
                      <a16:creationId xmlns:a16="http://schemas.microsoft.com/office/drawing/2014/main" id="{D830CA9A-D2CC-40DA-8659-161DAFF5FD81}"/>
                    </a:ext>
                  </a:extLst>
                </p14:cNvPr>
                <p14:cNvContentPartPr/>
                <p14:nvPr/>
              </p14:nvContentPartPr>
              <p14:xfrm>
                <a:off x="6855477" y="907005"/>
                <a:ext cx="183600" cy="189000"/>
              </p14:xfrm>
            </p:contentPart>
          </mc:Choice>
          <mc:Fallback>
            <p:pic>
              <p:nvPicPr>
                <p:cNvPr id="40" name="Freihand 39">
                  <a:extLst>
                    <a:ext uri="{FF2B5EF4-FFF2-40B4-BE49-F238E27FC236}">
                      <a16:creationId xmlns:a16="http://schemas.microsoft.com/office/drawing/2014/main" id="{D830CA9A-D2CC-40DA-8659-161DAFF5FD81}"/>
                    </a:ext>
                  </a:extLst>
                </p:cNvPr>
                <p:cNvPicPr/>
                <p:nvPr/>
              </p:nvPicPr>
              <p:blipFill>
                <a:blip r:embed="rId579"/>
                <a:stretch>
                  <a:fillRect/>
                </a:stretch>
              </p:blipFill>
              <p:spPr>
                <a:xfrm>
                  <a:off x="6851157" y="902685"/>
                  <a:ext cx="192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2" name="Freihand 41">
                  <a:extLst>
                    <a:ext uri="{FF2B5EF4-FFF2-40B4-BE49-F238E27FC236}">
                      <a16:creationId xmlns:a16="http://schemas.microsoft.com/office/drawing/2014/main" id="{56E4819B-36D6-4776-B2D4-3C4C426B0928}"/>
                    </a:ext>
                  </a:extLst>
                </p14:cNvPr>
                <p14:cNvContentPartPr/>
                <p14:nvPr/>
              </p14:nvContentPartPr>
              <p14:xfrm>
                <a:off x="7065357" y="909885"/>
                <a:ext cx="47880" cy="126000"/>
              </p14:xfrm>
            </p:contentPart>
          </mc:Choice>
          <mc:Fallback>
            <p:pic>
              <p:nvPicPr>
                <p:cNvPr id="42" name="Freihand 41">
                  <a:extLst>
                    <a:ext uri="{FF2B5EF4-FFF2-40B4-BE49-F238E27FC236}">
                      <a16:creationId xmlns:a16="http://schemas.microsoft.com/office/drawing/2014/main" id="{56E4819B-36D6-4776-B2D4-3C4C426B0928}"/>
                    </a:ext>
                  </a:extLst>
                </p:cNvPr>
                <p:cNvPicPr/>
                <p:nvPr/>
              </p:nvPicPr>
              <p:blipFill>
                <a:blip r:embed="rId581"/>
                <a:stretch>
                  <a:fillRect/>
                </a:stretch>
              </p:blipFill>
              <p:spPr>
                <a:xfrm>
                  <a:off x="7061037" y="905565"/>
                  <a:ext cx="56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4" name="Freihand 43">
                  <a:extLst>
                    <a:ext uri="{FF2B5EF4-FFF2-40B4-BE49-F238E27FC236}">
                      <a16:creationId xmlns:a16="http://schemas.microsoft.com/office/drawing/2014/main" id="{55B5B4E9-B173-4334-8207-92416FC5217F}"/>
                    </a:ext>
                  </a:extLst>
                </p14:cNvPr>
                <p14:cNvContentPartPr/>
                <p14:nvPr/>
              </p14:nvContentPartPr>
              <p14:xfrm>
                <a:off x="7118997" y="887565"/>
                <a:ext cx="44280" cy="126360"/>
              </p14:xfrm>
            </p:contentPart>
          </mc:Choice>
          <mc:Fallback>
            <p:pic>
              <p:nvPicPr>
                <p:cNvPr id="44" name="Freihand 43">
                  <a:extLst>
                    <a:ext uri="{FF2B5EF4-FFF2-40B4-BE49-F238E27FC236}">
                      <a16:creationId xmlns:a16="http://schemas.microsoft.com/office/drawing/2014/main" id="{55B5B4E9-B173-4334-8207-92416FC5217F}"/>
                    </a:ext>
                  </a:extLst>
                </p:cNvPr>
                <p:cNvPicPr/>
                <p:nvPr/>
              </p:nvPicPr>
              <p:blipFill>
                <a:blip r:embed="rId583"/>
                <a:stretch>
                  <a:fillRect/>
                </a:stretch>
              </p:blipFill>
              <p:spPr>
                <a:xfrm>
                  <a:off x="7114677" y="883245"/>
                  <a:ext cx="52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5" name="Freihand 44">
                  <a:extLst>
                    <a:ext uri="{FF2B5EF4-FFF2-40B4-BE49-F238E27FC236}">
                      <a16:creationId xmlns:a16="http://schemas.microsoft.com/office/drawing/2014/main" id="{BC185987-2071-4DF5-80AE-6039F68DD18A}"/>
                    </a:ext>
                  </a:extLst>
                </p14:cNvPr>
                <p14:cNvContentPartPr/>
                <p14:nvPr/>
              </p14:nvContentPartPr>
              <p14:xfrm>
                <a:off x="7157157" y="957045"/>
                <a:ext cx="141840" cy="152640"/>
              </p14:xfrm>
            </p:contentPart>
          </mc:Choice>
          <mc:Fallback>
            <p:pic>
              <p:nvPicPr>
                <p:cNvPr id="45" name="Freihand 44">
                  <a:extLst>
                    <a:ext uri="{FF2B5EF4-FFF2-40B4-BE49-F238E27FC236}">
                      <a16:creationId xmlns:a16="http://schemas.microsoft.com/office/drawing/2014/main" id="{BC185987-2071-4DF5-80AE-6039F68DD18A}"/>
                    </a:ext>
                  </a:extLst>
                </p:cNvPr>
                <p:cNvPicPr/>
                <p:nvPr/>
              </p:nvPicPr>
              <p:blipFill>
                <a:blip r:embed="rId585"/>
                <a:stretch>
                  <a:fillRect/>
                </a:stretch>
              </p:blipFill>
              <p:spPr>
                <a:xfrm>
                  <a:off x="7152837" y="952725"/>
                  <a:ext cx="150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6" name="Freihand 45">
                  <a:extLst>
                    <a:ext uri="{FF2B5EF4-FFF2-40B4-BE49-F238E27FC236}">
                      <a16:creationId xmlns:a16="http://schemas.microsoft.com/office/drawing/2014/main" id="{9D9565DE-808C-483C-B030-1CDD28B1E70C}"/>
                    </a:ext>
                  </a:extLst>
                </p14:cNvPr>
                <p14:cNvContentPartPr/>
                <p14:nvPr/>
              </p14:nvContentPartPr>
              <p14:xfrm>
                <a:off x="6424557" y="1248285"/>
                <a:ext cx="78840" cy="133920"/>
              </p14:xfrm>
            </p:contentPart>
          </mc:Choice>
          <mc:Fallback>
            <p:pic>
              <p:nvPicPr>
                <p:cNvPr id="46" name="Freihand 45">
                  <a:extLst>
                    <a:ext uri="{FF2B5EF4-FFF2-40B4-BE49-F238E27FC236}">
                      <a16:creationId xmlns:a16="http://schemas.microsoft.com/office/drawing/2014/main" id="{9D9565DE-808C-483C-B030-1CDD28B1E70C}"/>
                    </a:ext>
                  </a:extLst>
                </p:cNvPr>
                <p:cNvPicPr/>
                <p:nvPr/>
              </p:nvPicPr>
              <p:blipFill>
                <a:blip r:embed="rId587"/>
                <a:stretch>
                  <a:fillRect/>
                </a:stretch>
              </p:blipFill>
              <p:spPr>
                <a:xfrm>
                  <a:off x="6420237" y="1243965"/>
                  <a:ext cx="87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7" name="Freihand 46">
                  <a:extLst>
                    <a:ext uri="{FF2B5EF4-FFF2-40B4-BE49-F238E27FC236}">
                      <a16:creationId xmlns:a16="http://schemas.microsoft.com/office/drawing/2014/main" id="{422DFB08-00AE-4A31-B172-D6D093373B06}"/>
                    </a:ext>
                  </a:extLst>
                </p14:cNvPr>
                <p14:cNvContentPartPr/>
                <p14:nvPr/>
              </p14:nvContentPartPr>
              <p14:xfrm>
                <a:off x="6506277" y="1268445"/>
                <a:ext cx="98280" cy="173520"/>
              </p14:xfrm>
            </p:contentPart>
          </mc:Choice>
          <mc:Fallback>
            <p:pic>
              <p:nvPicPr>
                <p:cNvPr id="47" name="Freihand 46">
                  <a:extLst>
                    <a:ext uri="{FF2B5EF4-FFF2-40B4-BE49-F238E27FC236}">
                      <a16:creationId xmlns:a16="http://schemas.microsoft.com/office/drawing/2014/main" id="{422DFB08-00AE-4A31-B172-D6D093373B06}"/>
                    </a:ext>
                  </a:extLst>
                </p:cNvPr>
                <p:cNvPicPr/>
                <p:nvPr/>
              </p:nvPicPr>
              <p:blipFill>
                <a:blip r:embed="rId589"/>
                <a:stretch>
                  <a:fillRect/>
                </a:stretch>
              </p:blipFill>
              <p:spPr>
                <a:xfrm>
                  <a:off x="6501957" y="1264125"/>
                  <a:ext cx="106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8" name="Freihand 47">
                  <a:extLst>
                    <a:ext uri="{FF2B5EF4-FFF2-40B4-BE49-F238E27FC236}">
                      <a16:creationId xmlns:a16="http://schemas.microsoft.com/office/drawing/2014/main" id="{AABBCFE4-EB50-43FB-B1E3-50082E267A5A}"/>
                    </a:ext>
                  </a:extLst>
                </p14:cNvPr>
                <p14:cNvContentPartPr/>
                <p14:nvPr/>
              </p14:nvContentPartPr>
              <p14:xfrm>
                <a:off x="6654957" y="1248645"/>
                <a:ext cx="195120" cy="77040"/>
              </p14:xfrm>
            </p:contentPart>
          </mc:Choice>
          <mc:Fallback>
            <p:pic>
              <p:nvPicPr>
                <p:cNvPr id="48" name="Freihand 47">
                  <a:extLst>
                    <a:ext uri="{FF2B5EF4-FFF2-40B4-BE49-F238E27FC236}">
                      <a16:creationId xmlns:a16="http://schemas.microsoft.com/office/drawing/2014/main" id="{AABBCFE4-EB50-43FB-B1E3-50082E267A5A}"/>
                    </a:ext>
                  </a:extLst>
                </p:cNvPr>
                <p:cNvPicPr/>
                <p:nvPr/>
              </p:nvPicPr>
              <p:blipFill>
                <a:blip r:embed="rId591"/>
                <a:stretch>
                  <a:fillRect/>
                </a:stretch>
              </p:blipFill>
              <p:spPr>
                <a:xfrm>
                  <a:off x="6650637" y="1244325"/>
                  <a:ext cx="203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9" name="Freihand 48">
                  <a:extLst>
                    <a:ext uri="{FF2B5EF4-FFF2-40B4-BE49-F238E27FC236}">
                      <a16:creationId xmlns:a16="http://schemas.microsoft.com/office/drawing/2014/main" id="{CBEE639A-66A3-46B8-9062-172241F19D2F}"/>
                    </a:ext>
                  </a:extLst>
                </p14:cNvPr>
                <p14:cNvContentPartPr/>
                <p14:nvPr/>
              </p14:nvContentPartPr>
              <p14:xfrm>
                <a:off x="6859437" y="1193205"/>
                <a:ext cx="127800" cy="125280"/>
              </p14:xfrm>
            </p:contentPart>
          </mc:Choice>
          <mc:Fallback>
            <p:pic>
              <p:nvPicPr>
                <p:cNvPr id="49" name="Freihand 48">
                  <a:extLst>
                    <a:ext uri="{FF2B5EF4-FFF2-40B4-BE49-F238E27FC236}">
                      <a16:creationId xmlns:a16="http://schemas.microsoft.com/office/drawing/2014/main" id="{CBEE639A-66A3-46B8-9062-172241F19D2F}"/>
                    </a:ext>
                  </a:extLst>
                </p:cNvPr>
                <p:cNvPicPr/>
                <p:nvPr/>
              </p:nvPicPr>
              <p:blipFill>
                <a:blip r:embed="rId593"/>
                <a:stretch>
                  <a:fillRect/>
                </a:stretch>
              </p:blipFill>
              <p:spPr>
                <a:xfrm>
                  <a:off x="6855117" y="1188885"/>
                  <a:ext cx="136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50" name="Freihand 49">
                  <a:extLst>
                    <a:ext uri="{FF2B5EF4-FFF2-40B4-BE49-F238E27FC236}">
                      <a16:creationId xmlns:a16="http://schemas.microsoft.com/office/drawing/2014/main" id="{7A1C6926-227D-4750-ABC3-1F684CE9736C}"/>
                    </a:ext>
                  </a:extLst>
                </p14:cNvPr>
                <p14:cNvContentPartPr/>
                <p14:nvPr/>
              </p14:nvContentPartPr>
              <p14:xfrm>
                <a:off x="7105317" y="1225605"/>
                <a:ext cx="307440" cy="93240"/>
              </p14:xfrm>
            </p:contentPart>
          </mc:Choice>
          <mc:Fallback>
            <p:pic>
              <p:nvPicPr>
                <p:cNvPr id="50" name="Freihand 49">
                  <a:extLst>
                    <a:ext uri="{FF2B5EF4-FFF2-40B4-BE49-F238E27FC236}">
                      <a16:creationId xmlns:a16="http://schemas.microsoft.com/office/drawing/2014/main" id="{7A1C6926-227D-4750-ABC3-1F684CE9736C}"/>
                    </a:ext>
                  </a:extLst>
                </p:cNvPr>
                <p:cNvPicPr/>
                <p:nvPr/>
              </p:nvPicPr>
              <p:blipFill>
                <a:blip r:embed="rId595"/>
                <a:stretch>
                  <a:fillRect/>
                </a:stretch>
              </p:blipFill>
              <p:spPr>
                <a:xfrm>
                  <a:off x="7100997" y="1221285"/>
                  <a:ext cx="316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51" name="Freihand 50">
                  <a:extLst>
                    <a:ext uri="{FF2B5EF4-FFF2-40B4-BE49-F238E27FC236}">
                      <a16:creationId xmlns:a16="http://schemas.microsoft.com/office/drawing/2014/main" id="{9544B384-3116-4A69-82C2-016EC7002E95}"/>
                    </a:ext>
                  </a:extLst>
                </p14:cNvPr>
                <p14:cNvContentPartPr/>
                <p14:nvPr/>
              </p14:nvContentPartPr>
              <p14:xfrm>
                <a:off x="6522117" y="1474725"/>
                <a:ext cx="85320" cy="180000"/>
              </p14:xfrm>
            </p:contentPart>
          </mc:Choice>
          <mc:Fallback>
            <p:pic>
              <p:nvPicPr>
                <p:cNvPr id="51" name="Freihand 50">
                  <a:extLst>
                    <a:ext uri="{FF2B5EF4-FFF2-40B4-BE49-F238E27FC236}">
                      <a16:creationId xmlns:a16="http://schemas.microsoft.com/office/drawing/2014/main" id="{9544B384-3116-4A69-82C2-016EC7002E95}"/>
                    </a:ext>
                  </a:extLst>
                </p:cNvPr>
                <p:cNvPicPr/>
                <p:nvPr/>
              </p:nvPicPr>
              <p:blipFill>
                <a:blip r:embed="rId597"/>
                <a:stretch>
                  <a:fillRect/>
                </a:stretch>
              </p:blipFill>
              <p:spPr>
                <a:xfrm>
                  <a:off x="6517797" y="1470405"/>
                  <a:ext cx="939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52" name="Freihand 51">
                  <a:extLst>
                    <a:ext uri="{FF2B5EF4-FFF2-40B4-BE49-F238E27FC236}">
                      <a16:creationId xmlns:a16="http://schemas.microsoft.com/office/drawing/2014/main" id="{AA21D5B3-801F-4B16-90A5-9BCDFA183959}"/>
                    </a:ext>
                  </a:extLst>
                </p14:cNvPr>
                <p14:cNvContentPartPr/>
                <p14:nvPr/>
              </p14:nvContentPartPr>
              <p14:xfrm>
                <a:off x="6646677" y="1559325"/>
                <a:ext cx="29880" cy="13320"/>
              </p14:xfrm>
            </p:contentPart>
          </mc:Choice>
          <mc:Fallback>
            <p:pic>
              <p:nvPicPr>
                <p:cNvPr id="52" name="Freihand 51">
                  <a:extLst>
                    <a:ext uri="{FF2B5EF4-FFF2-40B4-BE49-F238E27FC236}">
                      <a16:creationId xmlns:a16="http://schemas.microsoft.com/office/drawing/2014/main" id="{AA21D5B3-801F-4B16-90A5-9BCDFA183959}"/>
                    </a:ext>
                  </a:extLst>
                </p:cNvPr>
                <p:cNvPicPr/>
                <p:nvPr/>
              </p:nvPicPr>
              <p:blipFill>
                <a:blip r:embed="rId599"/>
                <a:stretch>
                  <a:fillRect/>
                </a:stretch>
              </p:blipFill>
              <p:spPr>
                <a:xfrm>
                  <a:off x="6642357" y="1555005"/>
                  <a:ext cx="38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53" name="Freihand 52">
                  <a:extLst>
                    <a:ext uri="{FF2B5EF4-FFF2-40B4-BE49-F238E27FC236}">
                      <a16:creationId xmlns:a16="http://schemas.microsoft.com/office/drawing/2014/main" id="{4511B695-E383-4EAD-AF8A-61AEB5D29334}"/>
                    </a:ext>
                  </a:extLst>
                </p14:cNvPr>
                <p14:cNvContentPartPr/>
                <p14:nvPr/>
              </p14:nvContentPartPr>
              <p14:xfrm>
                <a:off x="6311157" y="1484445"/>
                <a:ext cx="96840" cy="191160"/>
              </p14:xfrm>
            </p:contentPart>
          </mc:Choice>
          <mc:Fallback>
            <p:pic>
              <p:nvPicPr>
                <p:cNvPr id="53" name="Freihand 52">
                  <a:extLst>
                    <a:ext uri="{FF2B5EF4-FFF2-40B4-BE49-F238E27FC236}">
                      <a16:creationId xmlns:a16="http://schemas.microsoft.com/office/drawing/2014/main" id="{4511B695-E383-4EAD-AF8A-61AEB5D29334}"/>
                    </a:ext>
                  </a:extLst>
                </p:cNvPr>
                <p:cNvPicPr/>
                <p:nvPr/>
              </p:nvPicPr>
              <p:blipFill>
                <a:blip r:embed="rId601"/>
                <a:stretch>
                  <a:fillRect/>
                </a:stretch>
              </p:blipFill>
              <p:spPr>
                <a:xfrm>
                  <a:off x="6306837" y="1480125"/>
                  <a:ext cx="105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54" name="Freihand 53">
                  <a:extLst>
                    <a:ext uri="{FF2B5EF4-FFF2-40B4-BE49-F238E27FC236}">
                      <a16:creationId xmlns:a16="http://schemas.microsoft.com/office/drawing/2014/main" id="{CFB36D75-55E9-4A06-AE7F-1BAA8485102E}"/>
                    </a:ext>
                  </a:extLst>
                </p14:cNvPr>
                <p14:cNvContentPartPr/>
                <p14:nvPr/>
              </p14:nvContentPartPr>
              <p14:xfrm>
                <a:off x="6402957" y="1558965"/>
                <a:ext cx="79560" cy="101520"/>
              </p14:xfrm>
            </p:contentPart>
          </mc:Choice>
          <mc:Fallback>
            <p:pic>
              <p:nvPicPr>
                <p:cNvPr id="54" name="Freihand 53">
                  <a:extLst>
                    <a:ext uri="{FF2B5EF4-FFF2-40B4-BE49-F238E27FC236}">
                      <a16:creationId xmlns:a16="http://schemas.microsoft.com/office/drawing/2014/main" id="{CFB36D75-55E9-4A06-AE7F-1BAA8485102E}"/>
                    </a:ext>
                  </a:extLst>
                </p:cNvPr>
                <p:cNvPicPr/>
                <p:nvPr/>
              </p:nvPicPr>
              <p:blipFill>
                <a:blip r:embed="rId603"/>
                <a:stretch>
                  <a:fillRect/>
                </a:stretch>
              </p:blipFill>
              <p:spPr>
                <a:xfrm>
                  <a:off x="6398637" y="1554645"/>
                  <a:ext cx="88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55" name="Freihand 54">
                  <a:extLst>
                    <a:ext uri="{FF2B5EF4-FFF2-40B4-BE49-F238E27FC236}">
                      <a16:creationId xmlns:a16="http://schemas.microsoft.com/office/drawing/2014/main" id="{3A7968C4-B578-4EBA-91DA-3F6B283667C8}"/>
                    </a:ext>
                  </a:extLst>
                </p14:cNvPr>
                <p14:cNvContentPartPr/>
                <p14:nvPr/>
              </p14:nvContentPartPr>
              <p14:xfrm>
                <a:off x="6656757" y="1526925"/>
                <a:ext cx="173880" cy="86760"/>
              </p14:xfrm>
            </p:contentPart>
          </mc:Choice>
          <mc:Fallback>
            <p:pic>
              <p:nvPicPr>
                <p:cNvPr id="55" name="Freihand 54">
                  <a:extLst>
                    <a:ext uri="{FF2B5EF4-FFF2-40B4-BE49-F238E27FC236}">
                      <a16:creationId xmlns:a16="http://schemas.microsoft.com/office/drawing/2014/main" id="{3A7968C4-B578-4EBA-91DA-3F6B283667C8}"/>
                    </a:ext>
                  </a:extLst>
                </p:cNvPr>
                <p:cNvPicPr/>
                <p:nvPr/>
              </p:nvPicPr>
              <p:blipFill>
                <a:blip r:embed="rId605"/>
                <a:stretch>
                  <a:fillRect/>
                </a:stretch>
              </p:blipFill>
              <p:spPr>
                <a:xfrm>
                  <a:off x="6652437" y="1522605"/>
                  <a:ext cx="182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56" name="Freihand 55">
                  <a:extLst>
                    <a:ext uri="{FF2B5EF4-FFF2-40B4-BE49-F238E27FC236}">
                      <a16:creationId xmlns:a16="http://schemas.microsoft.com/office/drawing/2014/main" id="{B925F3DB-D8FB-4CBD-991F-C38593AE57C7}"/>
                    </a:ext>
                  </a:extLst>
                </p14:cNvPr>
                <p14:cNvContentPartPr/>
                <p14:nvPr/>
              </p14:nvContentPartPr>
              <p14:xfrm>
                <a:off x="6910917" y="1525485"/>
                <a:ext cx="162360" cy="62640"/>
              </p14:xfrm>
            </p:contentPart>
          </mc:Choice>
          <mc:Fallback>
            <p:pic>
              <p:nvPicPr>
                <p:cNvPr id="56" name="Freihand 55">
                  <a:extLst>
                    <a:ext uri="{FF2B5EF4-FFF2-40B4-BE49-F238E27FC236}">
                      <a16:creationId xmlns:a16="http://schemas.microsoft.com/office/drawing/2014/main" id="{B925F3DB-D8FB-4CBD-991F-C38593AE57C7}"/>
                    </a:ext>
                  </a:extLst>
                </p:cNvPr>
                <p:cNvPicPr/>
                <p:nvPr/>
              </p:nvPicPr>
              <p:blipFill>
                <a:blip r:embed="rId607"/>
                <a:stretch>
                  <a:fillRect/>
                </a:stretch>
              </p:blipFill>
              <p:spPr>
                <a:xfrm>
                  <a:off x="6906597" y="1521165"/>
                  <a:ext cx="171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57" name="Freihand 56">
                  <a:extLst>
                    <a:ext uri="{FF2B5EF4-FFF2-40B4-BE49-F238E27FC236}">
                      <a16:creationId xmlns:a16="http://schemas.microsoft.com/office/drawing/2014/main" id="{FCE31035-FA68-470E-BC60-481C5DF9F354}"/>
                    </a:ext>
                  </a:extLst>
                </p14:cNvPr>
                <p14:cNvContentPartPr/>
                <p14:nvPr/>
              </p14:nvContentPartPr>
              <p14:xfrm>
                <a:off x="7069677" y="1507485"/>
                <a:ext cx="28080" cy="5040"/>
              </p14:xfrm>
            </p:contentPart>
          </mc:Choice>
          <mc:Fallback>
            <p:pic>
              <p:nvPicPr>
                <p:cNvPr id="57" name="Freihand 56">
                  <a:extLst>
                    <a:ext uri="{FF2B5EF4-FFF2-40B4-BE49-F238E27FC236}">
                      <a16:creationId xmlns:a16="http://schemas.microsoft.com/office/drawing/2014/main" id="{FCE31035-FA68-470E-BC60-481C5DF9F354}"/>
                    </a:ext>
                  </a:extLst>
                </p:cNvPr>
                <p:cNvPicPr/>
                <p:nvPr/>
              </p:nvPicPr>
              <p:blipFill>
                <a:blip r:embed="rId609"/>
                <a:stretch>
                  <a:fillRect/>
                </a:stretch>
              </p:blipFill>
              <p:spPr>
                <a:xfrm>
                  <a:off x="7065357" y="1503165"/>
                  <a:ext cx="36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58" name="Freihand 57">
                  <a:extLst>
                    <a:ext uri="{FF2B5EF4-FFF2-40B4-BE49-F238E27FC236}">
                      <a16:creationId xmlns:a16="http://schemas.microsoft.com/office/drawing/2014/main" id="{25062187-C416-4EF5-86E4-6F4F1B891FF7}"/>
                    </a:ext>
                  </a:extLst>
                </p14:cNvPr>
                <p14:cNvContentPartPr/>
                <p14:nvPr/>
              </p14:nvContentPartPr>
              <p14:xfrm>
                <a:off x="7125837" y="1523685"/>
                <a:ext cx="68400" cy="47160"/>
              </p14:xfrm>
            </p:contentPart>
          </mc:Choice>
          <mc:Fallback>
            <p:pic>
              <p:nvPicPr>
                <p:cNvPr id="58" name="Freihand 57">
                  <a:extLst>
                    <a:ext uri="{FF2B5EF4-FFF2-40B4-BE49-F238E27FC236}">
                      <a16:creationId xmlns:a16="http://schemas.microsoft.com/office/drawing/2014/main" id="{25062187-C416-4EF5-86E4-6F4F1B891FF7}"/>
                    </a:ext>
                  </a:extLst>
                </p:cNvPr>
                <p:cNvPicPr/>
                <p:nvPr/>
              </p:nvPicPr>
              <p:blipFill>
                <a:blip r:embed="rId611"/>
                <a:stretch>
                  <a:fillRect/>
                </a:stretch>
              </p:blipFill>
              <p:spPr>
                <a:xfrm>
                  <a:off x="7121517" y="1519365"/>
                  <a:ext cx="77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59" name="Freihand 58">
                  <a:extLst>
                    <a:ext uri="{FF2B5EF4-FFF2-40B4-BE49-F238E27FC236}">
                      <a16:creationId xmlns:a16="http://schemas.microsoft.com/office/drawing/2014/main" id="{5AC35F19-64EF-43E2-9DB2-E77EAFBE1079}"/>
                    </a:ext>
                  </a:extLst>
                </p14:cNvPr>
                <p14:cNvContentPartPr/>
                <p14:nvPr/>
              </p14:nvContentPartPr>
              <p14:xfrm>
                <a:off x="7228077" y="1520445"/>
                <a:ext cx="254160" cy="34920"/>
              </p14:xfrm>
            </p:contentPart>
          </mc:Choice>
          <mc:Fallback>
            <p:pic>
              <p:nvPicPr>
                <p:cNvPr id="59" name="Freihand 58">
                  <a:extLst>
                    <a:ext uri="{FF2B5EF4-FFF2-40B4-BE49-F238E27FC236}">
                      <a16:creationId xmlns:a16="http://schemas.microsoft.com/office/drawing/2014/main" id="{5AC35F19-64EF-43E2-9DB2-E77EAFBE1079}"/>
                    </a:ext>
                  </a:extLst>
                </p:cNvPr>
                <p:cNvPicPr/>
                <p:nvPr/>
              </p:nvPicPr>
              <p:blipFill>
                <a:blip r:embed="rId613"/>
                <a:stretch>
                  <a:fillRect/>
                </a:stretch>
              </p:blipFill>
              <p:spPr>
                <a:xfrm>
                  <a:off x="7223757" y="1516125"/>
                  <a:ext cx="262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60" name="Freihand 59">
                  <a:extLst>
                    <a:ext uri="{FF2B5EF4-FFF2-40B4-BE49-F238E27FC236}">
                      <a16:creationId xmlns:a16="http://schemas.microsoft.com/office/drawing/2014/main" id="{F35AC64A-4AE6-4F09-9720-2ACDC3D25114}"/>
                    </a:ext>
                  </a:extLst>
                </p14:cNvPr>
                <p14:cNvContentPartPr/>
                <p14:nvPr/>
              </p14:nvContentPartPr>
              <p14:xfrm>
                <a:off x="7521117" y="1488045"/>
                <a:ext cx="88200" cy="66240"/>
              </p14:xfrm>
            </p:contentPart>
          </mc:Choice>
          <mc:Fallback>
            <p:pic>
              <p:nvPicPr>
                <p:cNvPr id="60" name="Freihand 59">
                  <a:extLst>
                    <a:ext uri="{FF2B5EF4-FFF2-40B4-BE49-F238E27FC236}">
                      <a16:creationId xmlns:a16="http://schemas.microsoft.com/office/drawing/2014/main" id="{F35AC64A-4AE6-4F09-9720-2ACDC3D25114}"/>
                    </a:ext>
                  </a:extLst>
                </p:cNvPr>
                <p:cNvPicPr/>
                <p:nvPr/>
              </p:nvPicPr>
              <p:blipFill>
                <a:blip r:embed="rId615"/>
                <a:stretch>
                  <a:fillRect/>
                </a:stretch>
              </p:blipFill>
              <p:spPr>
                <a:xfrm>
                  <a:off x="7516797" y="1483725"/>
                  <a:ext cx="96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61" name="Freihand 60">
                  <a:extLst>
                    <a:ext uri="{FF2B5EF4-FFF2-40B4-BE49-F238E27FC236}">
                      <a16:creationId xmlns:a16="http://schemas.microsoft.com/office/drawing/2014/main" id="{028F476A-A3BA-4D0D-9A4A-6C2723FCE795}"/>
                    </a:ext>
                  </a:extLst>
                </p14:cNvPr>
                <p14:cNvContentPartPr/>
                <p14:nvPr/>
              </p14:nvContentPartPr>
              <p14:xfrm>
                <a:off x="6555597" y="1794405"/>
                <a:ext cx="185040" cy="50760"/>
              </p14:xfrm>
            </p:contentPart>
          </mc:Choice>
          <mc:Fallback>
            <p:pic>
              <p:nvPicPr>
                <p:cNvPr id="61" name="Freihand 60">
                  <a:extLst>
                    <a:ext uri="{FF2B5EF4-FFF2-40B4-BE49-F238E27FC236}">
                      <a16:creationId xmlns:a16="http://schemas.microsoft.com/office/drawing/2014/main" id="{028F476A-A3BA-4D0D-9A4A-6C2723FCE795}"/>
                    </a:ext>
                  </a:extLst>
                </p:cNvPr>
                <p:cNvPicPr/>
                <p:nvPr/>
              </p:nvPicPr>
              <p:blipFill>
                <a:blip r:embed="rId617"/>
                <a:stretch>
                  <a:fillRect/>
                </a:stretch>
              </p:blipFill>
              <p:spPr>
                <a:xfrm>
                  <a:off x="6551277" y="1790085"/>
                  <a:ext cx="193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62" name="Freihand 61">
                  <a:extLst>
                    <a:ext uri="{FF2B5EF4-FFF2-40B4-BE49-F238E27FC236}">
                      <a16:creationId xmlns:a16="http://schemas.microsoft.com/office/drawing/2014/main" id="{325C1F51-06B2-4F49-A09F-3372D6697247}"/>
                    </a:ext>
                  </a:extLst>
                </p14:cNvPr>
                <p14:cNvContentPartPr/>
                <p14:nvPr/>
              </p14:nvContentPartPr>
              <p14:xfrm>
                <a:off x="6926397" y="1756605"/>
                <a:ext cx="110520" cy="89280"/>
              </p14:xfrm>
            </p:contentPart>
          </mc:Choice>
          <mc:Fallback>
            <p:pic>
              <p:nvPicPr>
                <p:cNvPr id="62" name="Freihand 61">
                  <a:extLst>
                    <a:ext uri="{FF2B5EF4-FFF2-40B4-BE49-F238E27FC236}">
                      <a16:creationId xmlns:a16="http://schemas.microsoft.com/office/drawing/2014/main" id="{325C1F51-06B2-4F49-A09F-3372D6697247}"/>
                    </a:ext>
                  </a:extLst>
                </p:cNvPr>
                <p:cNvPicPr/>
                <p:nvPr/>
              </p:nvPicPr>
              <p:blipFill>
                <a:blip r:embed="rId619"/>
                <a:stretch>
                  <a:fillRect/>
                </a:stretch>
              </p:blipFill>
              <p:spPr>
                <a:xfrm>
                  <a:off x="6922077" y="1752285"/>
                  <a:ext cx="119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63" name="Freihand 62">
                  <a:extLst>
                    <a:ext uri="{FF2B5EF4-FFF2-40B4-BE49-F238E27FC236}">
                      <a16:creationId xmlns:a16="http://schemas.microsoft.com/office/drawing/2014/main" id="{8E7DA3EF-1BF9-4B7D-9F41-A83C3225ED9F}"/>
                    </a:ext>
                  </a:extLst>
                </p14:cNvPr>
                <p14:cNvContentPartPr/>
                <p14:nvPr/>
              </p14:nvContentPartPr>
              <p14:xfrm>
                <a:off x="7058877" y="1746525"/>
                <a:ext cx="106920" cy="90360"/>
              </p14:xfrm>
            </p:contentPart>
          </mc:Choice>
          <mc:Fallback>
            <p:pic>
              <p:nvPicPr>
                <p:cNvPr id="63" name="Freihand 62">
                  <a:extLst>
                    <a:ext uri="{FF2B5EF4-FFF2-40B4-BE49-F238E27FC236}">
                      <a16:creationId xmlns:a16="http://schemas.microsoft.com/office/drawing/2014/main" id="{8E7DA3EF-1BF9-4B7D-9F41-A83C3225ED9F}"/>
                    </a:ext>
                  </a:extLst>
                </p:cNvPr>
                <p:cNvPicPr/>
                <p:nvPr/>
              </p:nvPicPr>
              <p:blipFill>
                <a:blip r:embed="rId621"/>
                <a:stretch>
                  <a:fillRect/>
                </a:stretch>
              </p:blipFill>
              <p:spPr>
                <a:xfrm>
                  <a:off x="7054557" y="1742205"/>
                  <a:ext cx="115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64" name="Freihand 63">
                  <a:extLst>
                    <a:ext uri="{FF2B5EF4-FFF2-40B4-BE49-F238E27FC236}">
                      <a16:creationId xmlns:a16="http://schemas.microsoft.com/office/drawing/2014/main" id="{DBEBEFA5-617D-4A98-A13A-F98D63A0C949}"/>
                    </a:ext>
                  </a:extLst>
                </p14:cNvPr>
                <p14:cNvContentPartPr/>
                <p14:nvPr/>
              </p14:nvContentPartPr>
              <p14:xfrm>
                <a:off x="7177677" y="1761645"/>
                <a:ext cx="62280" cy="71640"/>
              </p14:xfrm>
            </p:contentPart>
          </mc:Choice>
          <mc:Fallback>
            <p:pic>
              <p:nvPicPr>
                <p:cNvPr id="64" name="Freihand 63">
                  <a:extLst>
                    <a:ext uri="{FF2B5EF4-FFF2-40B4-BE49-F238E27FC236}">
                      <a16:creationId xmlns:a16="http://schemas.microsoft.com/office/drawing/2014/main" id="{DBEBEFA5-617D-4A98-A13A-F98D63A0C949}"/>
                    </a:ext>
                  </a:extLst>
                </p:cNvPr>
                <p:cNvPicPr/>
                <p:nvPr/>
              </p:nvPicPr>
              <p:blipFill>
                <a:blip r:embed="rId623"/>
                <a:stretch>
                  <a:fillRect/>
                </a:stretch>
              </p:blipFill>
              <p:spPr>
                <a:xfrm>
                  <a:off x="7173357" y="1757325"/>
                  <a:ext cx="70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65" name="Freihand 64">
                  <a:extLst>
                    <a:ext uri="{FF2B5EF4-FFF2-40B4-BE49-F238E27FC236}">
                      <a16:creationId xmlns:a16="http://schemas.microsoft.com/office/drawing/2014/main" id="{E64D4983-CD58-4061-AFBA-01674E50DB80}"/>
                    </a:ext>
                  </a:extLst>
                </p14:cNvPr>
                <p14:cNvContentPartPr/>
                <p14:nvPr/>
              </p14:nvContentPartPr>
              <p14:xfrm>
                <a:off x="7273077" y="1759125"/>
                <a:ext cx="164160" cy="54000"/>
              </p14:xfrm>
            </p:contentPart>
          </mc:Choice>
          <mc:Fallback>
            <p:pic>
              <p:nvPicPr>
                <p:cNvPr id="65" name="Freihand 64">
                  <a:extLst>
                    <a:ext uri="{FF2B5EF4-FFF2-40B4-BE49-F238E27FC236}">
                      <a16:creationId xmlns:a16="http://schemas.microsoft.com/office/drawing/2014/main" id="{E64D4983-CD58-4061-AFBA-01674E50DB80}"/>
                    </a:ext>
                  </a:extLst>
                </p:cNvPr>
                <p:cNvPicPr/>
                <p:nvPr/>
              </p:nvPicPr>
              <p:blipFill>
                <a:blip r:embed="rId625"/>
                <a:stretch>
                  <a:fillRect/>
                </a:stretch>
              </p:blipFill>
              <p:spPr>
                <a:xfrm>
                  <a:off x="7268757" y="1754805"/>
                  <a:ext cx="1728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66" name="Freihand 65">
                  <a:extLst>
                    <a:ext uri="{FF2B5EF4-FFF2-40B4-BE49-F238E27FC236}">
                      <a16:creationId xmlns:a16="http://schemas.microsoft.com/office/drawing/2014/main" id="{910D624A-5EC5-47E1-A59E-7A31AC490312}"/>
                    </a:ext>
                  </a:extLst>
                </p14:cNvPr>
                <p14:cNvContentPartPr/>
                <p14:nvPr/>
              </p14:nvContentPartPr>
              <p14:xfrm>
                <a:off x="7418157" y="1743645"/>
                <a:ext cx="100080" cy="181800"/>
              </p14:xfrm>
            </p:contentPart>
          </mc:Choice>
          <mc:Fallback>
            <p:pic>
              <p:nvPicPr>
                <p:cNvPr id="66" name="Freihand 65">
                  <a:extLst>
                    <a:ext uri="{FF2B5EF4-FFF2-40B4-BE49-F238E27FC236}">
                      <a16:creationId xmlns:a16="http://schemas.microsoft.com/office/drawing/2014/main" id="{910D624A-5EC5-47E1-A59E-7A31AC490312}"/>
                    </a:ext>
                  </a:extLst>
                </p:cNvPr>
                <p:cNvPicPr/>
                <p:nvPr/>
              </p:nvPicPr>
              <p:blipFill>
                <a:blip r:embed="rId627"/>
                <a:stretch>
                  <a:fillRect/>
                </a:stretch>
              </p:blipFill>
              <p:spPr>
                <a:xfrm>
                  <a:off x="7413837" y="1739325"/>
                  <a:ext cx="108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67" name="Freihand 66">
                  <a:extLst>
                    <a:ext uri="{FF2B5EF4-FFF2-40B4-BE49-F238E27FC236}">
                      <a16:creationId xmlns:a16="http://schemas.microsoft.com/office/drawing/2014/main" id="{32B56602-1460-4185-A111-F056B4B4CD08}"/>
                    </a:ext>
                  </a:extLst>
                </p14:cNvPr>
                <p14:cNvContentPartPr/>
                <p14:nvPr/>
              </p14:nvContentPartPr>
              <p14:xfrm>
                <a:off x="7539837" y="1665525"/>
                <a:ext cx="115200" cy="130320"/>
              </p14:xfrm>
            </p:contentPart>
          </mc:Choice>
          <mc:Fallback>
            <p:pic>
              <p:nvPicPr>
                <p:cNvPr id="67" name="Freihand 66">
                  <a:extLst>
                    <a:ext uri="{FF2B5EF4-FFF2-40B4-BE49-F238E27FC236}">
                      <a16:creationId xmlns:a16="http://schemas.microsoft.com/office/drawing/2014/main" id="{32B56602-1460-4185-A111-F056B4B4CD08}"/>
                    </a:ext>
                  </a:extLst>
                </p:cNvPr>
                <p:cNvPicPr/>
                <p:nvPr/>
              </p:nvPicPr>
              <p:blipFill>
                <a:blip r:embed="rId629"/>
                <a:stretch>
                  <a:fillRect/>
                </a:stretch>
              </p:blipFill>
              <p:spPr>
                <a:xfrm>
                  <a:off x="7535517" y="1661205"/>
                  <a:ext cx="123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68" name="Freihand 67">
                  <a:extLst>
                    <a:ext uri="{FF2B5EF4-FFF2-40B4-BE49-F238E27FC236}">
                      <a16:creationId xmlns:a16="http://schemas.microsoft.com/office/drawing/2014/main" id="{9B3132F6-B03F-4949-8DD8-354280D98D75}"/>
                    </a:ext>
                  </a:extLst>
                </p14:cNvPr>
                <p14:cNvContentPartPr/>
                <p14:nvPr/>
              </p14:nvContentPartPr>
              <p14:xfrm>
                <a:off x="7650357" y="1689285"/>
                <a:ext cx="19440" cy="36720"/>
              </p14:xfrm>
            </p:contentPart>
          </mc:Choice>
          <mc:Fallback>
            <p:pic>
              <p:nvPicPr>
                <p:cNvPr id="68" name="Freihand 67">
                  <a:extLst>
                    <a:ext uri="{FF2B5EF4-FFF2-40B4-BE49-F238E27FC236}">
                      <a16:creationId xmlns:a16="http://schemas.microsoft.com/office/drawing/2014/main" id="{9B3132F6-B03F-4949-8DD8-354280D98D75}"/>
                    </a:ext>
                  </a:extLst>
                </p:cNvPr>
                <p:cNvPicPr/>
                <p:nvPr/>
              </p:nvPicPr>
              <p:blipFill>
                <a:blip r:embed="rId631"/>
                <a:stretch>
                  <a:fillRect/>
                </a:stretch>
              </p:blipFill>
              <p:spPr>
                <a:xfrm>
                  <a:off x="7646037" y="1684965"/>
                  <a:ext cx="28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69" name="Freihand 68">
                  <a:extLst>
                    <a:ext uri="{FF2B5EF4-FFF2-40B4-BE49-F238E27FC236}">
                      <a16:creationId xmlns:a16="http://schemas.microsoft.com/office/drawing/2014/main" id="{110CFE39-503A-4323-9FB8-CBACB347B5CD}"/>
                    </a:ext>
                  </a:extLst>
                </p14:cNvPr>
                <p14:cNvContentPartPr/>
                <p14:nvPr/>
              </p14:nvContentPartPr>
              <p14:xfrm>
                <a:off x="7695717" y="1601445"/>
                <a:ext cx="189000" cy="177120"/>
              </p14:xfrm>
            </p:contentPart>
          </mc:Choice>
          <mc:Fallback>
            <p:pic>
              <p:nvPicPr>
                <p:cNvPr id="69" name="Freihand 68">
                  <a:extLst>
                    <a:ext uri="{FF2B5EF4-FFF2-40B4-BE49-F238E27FC236}">
                      <a16:creationId xmlns:a16="http://schemas.microsoft.com/office/drawing/2014/main" id="{110CFE39-503A-4323-9FB8-CBACB347B5CD}"/>
                    </a:ext>
                  </a:extLst>
                </p:cNvPr>
                <p:cNvPicPr/>
                <p:nvPr/>
              </p:nvPicPr>
              <p:blipFill>
                <a:blip r:embed="rId633"/>
                <a:stretch>
                  <a:fillRect/>
                </a:stretch>
              </p:blipFill>
              <p:spPr>
                <a:xfrm>
                  <a:off x="7691397" y="1597125"/>
                  <a:ext cx="197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70" name="Freihand 69">
                  <a:extLst>
                    <a:ext uri="{FF2B5EF4-FFF2-40B4-BE49-F238E27FC236}">
                      <a16:creationId xmlns:a16="http://schemas.microsoft.com/office/drawing/2014/main" id="{8762E411-5065-4079-93CF-498FDCF8A91B}"/>
                    </a:ext>
                  </a:extLst>
                </p14:cNvPr>
                <p14:cNvContentPartPr/>
                <p14:nvPr/>
              </p14:nvContentPartPr>
              <p14:xfrm>
                <a:off x="7880397" y="1776405"/>
                <a:ext cx="16560" cy="16560"/>
              </p14:xfrm>
            </p:contentPart>
          </mc:Choice>
          <mc:Fallback>
            <p:pic>
              <p:nvPicPr>
                <p:cNvPr id="70" name="Freihand 69">
                  <a:extLst>
                    <a:ext uri="{FF2B5EF4-FFF2-40B4-BE49-F238E27FC236}">
                      <a16:creationId xmlns:a16="http://schemas.microsoft.com/office/drawing/2014/main" id="{8762E411-5065-4079-93CF-498FDCF8A91B}"/>
                    </a:ext>
                  </a:extLst>
                </p:cNvPr>
                <p:cNvPicPr/>
                <p:nvPr/>
              </p:nvPicPr>
              <p:blipFill>
                <a:blip r:embed="rId635"/>
                <a:stretch>
                  <a:fillRect/>
                </a:stretch>
              </p:blipFill>
              <p:spPr>
                <a:xfrm>
                  <a:off x="7876077" y="1772085"/>
                  <a:ext cx="25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71" name="Freihand 70">
                  <a:extLst>
                    <a:ext uri="{FF2B5EF4-FFF2-40B4-BE49-F238E27FC236}">
                      <a16:creationId xmlns:a16="http://schemas.microsoft.com/office/drawing/2014/main" id="{0490EF8B-74D4-473E-B6FD-B756D740E0AE}"/>
                    </a:ext>
                  </a:extLst>
                </p14:cNvPr>
                <p14:cNvContentPartPr/>
                <p14:nvPr/>
              </p14:nvContentPartPr>
              <p14:xfrm>
                <a:off x="6778797" y="1766325"/>
                <a:ext cx="71280" cy="88920"/>
              </p14:xfrm>
            </p:contentPart>
          </mc:Choice>
          <mc:Fallback>
            <p:pic>
              <p:nvPicPr>
                <p:cNvPr id="71" name="Freihand 70">
                  <a:extLst>
                    <a:ext uri="{FF2B5EF4-FFF2-40B4-BE49-F238E27FC236}">
                      <a16:creationId xmlns:a16="http://schemas.microsoft.com/office/drawing/2014/main" id="{0490EF8B-74D4-473E-B6FD-B756D740E0AE}"/>
                    </a:ext>
                  </a:extLst>
                </p:cNvPr>
                <p:cNvPicPr/>
                <p:nvPr/>
              </p:nvPicPr>
              <p:blipFill>
                <a:blip r:embed="rId637"/>
                <a:stretch>
                  <a:fillRect/>
                </a:stretch>
              </p:blipFill>
              <p:spPr>
                <a:xfrm>
                  <a:off x="6774477" y="1762005"/>
                  <a:ext cx="79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72" name="Freihand 71">
                  <a:extLst>
                    <a:ext uri="{FF2B5EF4-FFF2-40B4-BE49-F238E27FC236}">
                      <a16:creationId xmlns:a16="http://schemas.microsoft.com/office/drawing/2014/main" id="{97CD0FDF-1C0F-4202-A890-A29D760F0ED7}"/>
                    </a:ext>
                  </a:extLst>
                </p14:cNvPr>
                <p14:cNvContentPartPr/>
                <p14:nvPr/>
              </p14:nvContentPartPr>
              <p14:xfrm>
                <a:off x="6836037" y="1773165"/>
                <a:ext cx="63360" cy="89280"/>
              </p14:xfrm>
            </p:contentPart>
          </mc:Choice>
          <mc:Fallback>
            <p:pic>
              <p:nvPicPr>
                <p:cNvPr id="72" name="Freihand 71">
                  <a:extLst>
                    <a:ext uri="{FF2B5EF4-FFF2-40B4-BE49-F238E27FC236}">
                      <a16:creationId xmlns:a16="http://schemas.microsoft.com/office/drawing/2014/main" id="{97CD0FDF-1C0F-4202-A890-A29D760F0ED7}"/>
                    </a:ext>
                  </a:extLst>
                </p:cNvPr>
                <p:cNvPicPr/>
                <p:nvPr/>
              </p:nvPicPr>
              <p:blipFill>
                <a:blip r:embed="rId639"/>
                <a:stretch>
                  <a:fillRect/>
                </a:stretch>
              </p:blipFill>
              <p:spPr>
                <a:xfrm>
                  <a:off x="6831717" y="1768845"/>
                  <a:ext cx="72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73" name="Freihand 72">
                  <a:extLst>
                    <a:ext uri="{FF2B5EF4-FFF2-40B4-BE49-F238E27FC236}">
                      <a16:creationId xmlns:a16="http://schemas.microsoft.com/office/drawing/2014/main" id="{EDAE7C8B-D3E6-4EA9-B431-396D6A761DD8}"/>
                    </a:ext>
                  </a:extLst>
                </p14:cNvPr>
                <p14:cNvContentPartPr/>
                <p14:nvPr/>
              </p14:nvContentPartPr>
              <p14:xfrm>
                <a:off x="6923157" y="1744365"/>
                <a:ext cx="102600" cy="110160"/>
              </p14:xfrm>
            </p:contentPart>
          </mc:Choice>
          <mc:Fallback>
            <p:pic>
              <p:nvPicPr>
                <p:cNvPr id="73" name="Freihand 72">
                  <a:extLst>
                    <a:ext uri="{FF2B5EF4-FFF2-40B4-BE49-F238E27FC236}">
                      <a16:creationId xmlns:a16="http://schemas.microsoft.com/office/drawing/2014/main" id="{EDAE7C8B-D3E6-4EA9-B431-396D6A761DD8}"/>
                    </a:ext>
                  </a:extLst>
                </p:cNvPr>
                <p:cNvPicPr/>
                <p:nvPr/>
              </p:nvPicPr>
              <p:blipFill>
                <a:blip r:embed="rId641"/>
                <a:stretch>
                  <a:fillRect/>
                </a:stretch>
              </p:blipFill>
              <p:spPr>
                <a:xfrm>
                  <a:off x="6918837" y="1740045"/>
                  <a:ext cx="111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6" name="Freihand 35">
                  <a:extLst>
                    <a:ext uri="{FF2B5EF4-FFF2-40B4-BE49-F238E27FC236}">
                      <a16:creationId xmlns:a16="http://schemas.microsoft.com/office/drawing/2014/main" id="{27E0BF8A-E484-459B-B5A4-5B29D4DA7341}"/>
                    </a:ext>
                  </a:extLst>
                </p14:cNvPr>
                <p14:cNvContentPartPr/>
                <p14:nvPr/>
              </p14:nvContentPartPr>
              <p14:xfrm>
                <a:off x="7881117" y="892605"/>
                <a:ext cx="1115640" cy="200160"/>
              </p14:xfrm>
            </p:contentPart>
          </mc:Choice>
          <mc:Fallback>
            <p:pic>
              <p:nvPicPr>
                <p:cNvPr id="36" name="Freihand 35">
                  <a:extLst>
                    <a:ext uri="{FF2B5EF4-FFF2-40B4-BE49-F238E27FC236}">
                      <a16:creationId xmlns:a16="http://schemas.microsoft.com/office/drawing/2014/main" id="{27E0BF8A-E484-459B-B5A4-5B29D4DA7341}"/>
                    </a:ext>
                  </a:extLst>
                </p:cNvPr>
                <p:cNvPicPr/>
                <p:nvPr/>
              </p:nvPicPr>
              <p:blipFill>
                <a:blip r:embed="rId643"/>
                <a:stretch>
                  <a:fillRect/>
                </a:stretch>
              </p:blipFill>
              <p:spPr>
                <a:xfrm>
                  <a:off x="7876797" y="888285"/>
                  <a:ext cx="1124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7" name="Freihand 36">
                  <a:extLst>
                    <a:ext uri="{FF2B5EF4-FFF2-40B4-BE49-F238E27FC236}">
                      <a16:creationId xmlns:a16="http://schemas.microsoft.com/office/drawing/2014/main" id="{C4610528-6352-4B18-9DD4-8C48691B3ED7}"/>
                    </a:ext>
                  </a:extLst>
                </p14:cNvPr>
                <p14:cNvContentPartPr/>
                <p14:nvPr/>
              </p14:nvContentPartPr>
              <p14:xfrm>
                <a:off x="8916477" y="871725"/>
                <a:ext cx="92880" cy="97560"/>
              </p14:xfrm>
            </p:contentPart>
          </mc:Choice>
          <mc:Fallback>
            <p:pic>
              <p:nvPicPr>
                <p:cNvPr id="37" name="Freihand 36">
                  <a:extLst>
                    <a:ext uri="{FF2B5EF4-FFF2-40B4-BE49-F238E27FC236}">
                      <a16:creationId xmlns:a16="http://schemas.microsoft.com/office/drawing/2014/main" id="{C4610528-6352-4B18-9DD4-8C48691B3ED7}"/>
                    </a:ext>
                  </a:extLst>
                </p:cNvPr>
                <p:cNvPicPr/>
                <p:nvPr/>
              </p:nvPicPr>
              <p:blipFill>
                <a:blip r:embed="rId645"/>
                <a:stretch>
                  <a:fillRect/>
                </a:stretch>
              </p:blipFill>
              <p:spPr>
                <a:xfrm>
                  <a:off x="8912157" y="867405"/>
                  <a:ext cx="101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34" name="Freihand 133">
                  <a:extLst>
                    <a:ext uri="{FF2B5EF4-FFF2-40B4-BE49-F238E27FC236}">
                      <a16:creationId xmlns:a16="http://schemas.microsoft.com/office/drawing/2014/main" id="{3B2CD595-6A7F-46F0-B69B-B513B7EA767F}"/>
                    </a:ext>
                  </a:extLst>
                </p14:cNvPr>
                <p14:cNvContentPartPr/>
                <p14:nvPr/>
              </p14:nvContentPartPr>
              <p14:xfrm>
                <a:off x="8422557" y="1746165"/>
                <a:ext cx="139320" cy="216000"/>
              </p14:xfrm>
            </p:contentPart>
          </mc:Choice>
          <mc:Fallback>
            <p:pic>
              <p:nvPicPr>
                <p:cNvPr id="134" name="Freihand 133">
                  <a:extLst>
                    <a:ext uri="{FF2B5EF4-FFF2-40B4-BE49-F238E27FC236}">
                      <a16:creationId xmlns:a16="http://schemas.microsoft.com/office/drawing/2014/main" id="{3B2CD595-6A7F-46F0-B69B-B513B7EA767F}"/>
                    </a:ext>
                  </a:extLst>
                </p:cNvPr>
                <p:cNvPicPr/>
                <p:nvPr/>
              </p:nvPicPr>
              <p:blipFill>
                <a:blip r:embed="rId647"/>
                <a:stretch>
                  <a:fillRect/>
                </a:stretch>
              </p:blipFill>
              <p:spPr>
                <a:xfrm>
                  <a:off x="8418237" y="1741845"/>
                  <a:ext cx="147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35" name="Freihand 134">
                  <a:extLst>
                    <a:ext uri="{FF2B5EF4-FFF2-40B4-BE49-F238E27FC236}">
                      <a16:creationId xmlns:a16="http://schemas.microsoft.com/office/drawing/2014/main" id="{196C015F-9964-4400-BDA8-58FED207FBD8}"/>
                    </a:ext>
                  </a:extLst>
                </p14:cNvPr>
                <p14:cNvContentPartPr/>
                <p14:nvPr/>
              </p14:nvContentPartPr>
              <p14:xfrm>
                <a:off x="8635677" y="1729965"/>
                <a:ext cx="133200" cy="88920"/>
              </p14:xfrm>
            </p:contentPart>
          </mc:Choice>
          <mc:Fallback>
            <p:pic>
              <p:nvPicPr>
                <p:cNvPr id="135" name="Freihand 134">
                  <a:extLst>
                    <a:ext uri="{FF2B5EF4-FFF2-40B4-BE49-F238E27FC236}">
                      <a16:creationId xmlns:a16="http://schemas.microsoft.com/office/drawing/2014/main" id="{196C015F-9964-4400-BDA8-58FED207FBD8}"/>
                    </a:ext>
                  </a:extLst>
                </p:cNvPr>
                <p:cNvPicPr/>
                <p:nvPr/>
              </p:nvPicPr>
              <p:blipFill>
                <a:blip r:embed="rId649"/>
                <a:stretch>
                  <a:fillRect/>
                </a:stretch>
              </p:blipFill>
              <p:spPr>
                <a:xfrm>
                  <a:off x="8631357" y="1725645"/>
                  <a:ext cx="141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36" name="Freihand 135">
                  <a:extLst>
                    <a:ext uri="{FF2B5EF4-FFF2-40B4-BE49-F238E27FC236}">
                      <a16:creationId xmlns:a16="http://schemas.microsoft.com/office/drawing/2014/main" id="{0CE86823-CE1A-4FF2-A538-DD43BEF3AF7C}"/>
                    </a:ext>
                  </a:extLst>
                </p14:cNvPr>
                <p14:cNvContentPartPr/>
                <p14:nvPr/>
              </p14:nvContentPartPr>
              <p14:xfrm>
                <a:off x="8871477" y="1750845"/>
                <a:ext cx="160920" cy="9720"/>
              </p14:xfrm>
            </p:contentPart>
          </mc:Choice>
          <mc:Fallback>
            <p:pic>
              <p:nvPicPr>
                <p:cNvPr id="136" name="Freihand 135">
                  <a:extLst>
                    <a:ext uri="{FF2B5EF4-FFF2-40B4-BE49-F238E27FC236}">
                      <a16:creationId xmlns:a16="http://schemas.microsoft.com/office/drawing/2014/main" id="{0CE86823-CE1A-4FF2-A538-DD43BEF3AF7C}"/>
                    </a:ext>
                  </a:extLst>
                </p:cNvPr>
                <p:cNvPicPr/>
                <p:nvPr/>
              </p:nvPicPr>
              <p:blipFill>
                <a:blip r:embed="rId651"/>
                <a:stretch>
                  <a:fillRect/>
                </a:stretch>
              </p:blipFill>
              <p:spPr>
                <a:xfrm>
                  <a:off x="8867157" y="1746525"/>
                  <a:ext cx="1695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37" name="Freihand 136">
                  <a:extLst>
                    <a:ext uri="{FF2B5EF4-FFF2-40B4-BE49-F238E27FC236}">
                      <a16:creationId xmlns:a16="http://schemas.microsoft.com/office/drawing/2014/main" id="{CC35676A-359B-4D5C-B306-BE480C1A28F8}"/>
                    </a:ext>
                  </a:extLst>
                </p14:cNvPr>
                <p14:cNvContentPartPr/>
                <p14:nvPr/>
              </p14:nvContentPartPr>
              <p14:xfrm>
                <a:off x="8897037" y="1796565"/>
                <a:ext cx="133920" cy="3600"/>
              </p14:xfrm>
            </p:contentPart>
          </mc:Choice>
          <mc:Fallback>
            <p:pic>
              <p:nvPicPr>
                <p:cNvPr id="137" name="Freihand 136">
                  <a:extLst>
                    <a:ext uri="{FF2B5EF4-FFF2-40B4-BE49-F238E27FC236}">
                      <a16:creationId xmlns:a16="http://schemas.microsoft.com/office/drawing/2014/main" id="{CC35676A-359B-4D5C-B306-BE480C1A28F8}"/>
                    </a:ext>
                  </a:extLst>
                </p:cNvPr>
                <p:cNvPicPr/>
                <p:nvPr/>
              </p:nvPicPr>
              <p:blipFill>
                <a:blip r:embed="rId653"/>
                <a:stretch>
                  <a:fillRect/>
                </a:stretch>
              </p:blipFill>
              <p:spPr>
                <a:xfrm>
                  <a:off x="8892717" y="1792245"/>
                  <a:ext cx="142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39" name="Freihand 138">
                  <a:extLst>
                    <a:ext uri="{FF2B5EF4-FFF2-40B4-BE49-F238E27FC236}">
                      <a16:creationId xmlns:a16="http://schemas.microsoft.com/office/drawing/2014/main" id="{3A64FDE6-C655-46AA-A6E0-FD45EE6EE815}"/>
                    </a:ext>
                  </a:extLst>
                </p14:cNvPr>
                <p14:cNvContentPartPr/>
                <p14:nvPr/>
              </p14:nvContentPartPr>
              <p14:xfrm>
                <a:off x="9117357" y="1705125"/>
                <a:ext cx="163440" cy="99720"/>
              </p14:xfrm>
            </p:contentPart>
          </mc:Choice>
          <mc:Fallback>
            <p:pic>
              <p:nvPicPr>
                <p:cNvPr id="139" name="Freihand 138">
                  <a:extLst>
                    <a:ext uri="{FF2B5EF4-FFF2-40B4-BE49-F238E27FC236}">
                      <a16:creationId xmlns:a16="http://schemas.microsoft.com/office/drawing/2014/main" id="{3A64FDE6-C655-46AA-A6E0-FD45EE6EE815}"/>
                    </a:ext>
                  </a:extLst>
                </p:cNvPr>
                <p:cNvPicPr/>
                <p:nvPr/>
              </p:nvPicPr>
              <p:blipFill>
                <a:blip r:embed="rId655"/>
                <a:stretch>
                  <a:fillRect/>
                </a:stretch>
              </p:blipFill>
              <p:spPr>
                <a:xfrm>
                  <a:off x="9113037" y="1700805"/>
                  <a:ext cx="172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41" name="Freihand 140">
                  <a:extLst>
                    <a:ext uri="{FF2B5EF4-FFF2-40B4-BE49-F238E27FC236}">
                      <a16:creationId xmlns:a16="http://schemas.microsoft.com/office/drawing/2014/main" id="{12C9E542-DF00-473C-9BD5-D7DABF228F2B}"/>
                    </a:ext>
                  </a:extLst>
                </p14:cNvPr>
                <p14:cNvContentPartPr/>
                <p14:nvPr/>
              </p14:nvContentPartPr>
              <p14:xfrm>
                <a:off x="9347757" y="1633485"/>
                <a:ext cx="106200" cy="200520"/>
              </p14:xfrm>
            </p:contentPart>
          </mc:Choice>
          <mc:Fallback>
            <p:pic>
              <p:nvPicPr>
                <p:cNvPr id="141" name="Freihand 140">
                  <a:extLst>
                    <a:ext uri="{FF2B5EF4-FFF2-40B4-BE49-F238E27FC236}">
                      <a16:creationId xmlns:a16="http://schemas.microsoft.com/office/drawing/2014/main" id="{12C9E542-DF00-473C-9BD5-D7DABF228F2B}"/>
                    </a:ext>
                  </a:extLst>
                </p:cNvPr>
                <p:cNvPicPr/>
                <p:nvPr/>
              </p:nvPicPr>
              <p:blipFill>
                <a:blip r:embed="rId657"/>
                <a:stretch>
                  <a:fillRect/>
                </a:stretch>
              </p:blipFill>
              <p:spPr>
                <a:xfrm>
                  <a:off x="9343437" y="1629165"/>
                  <a:ext cx="114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43" name="Freihand 142">
                  <a:extLst>
                    <a:ext uri="{FF2B5EF4-FFF2-40B4-BE49-F238E27FC236}">
                      <a16:creationId xmlns:a16="http://schemas.microsoft.com/office/drawing/2014/main" id="{13F51B2F-889E-424C-AD91-5D9AB65A44C6}"/>
                    </a:ext>
                  </a:extLst>
                </p14:cNvPr>
                <p14:cNvContentPartPr/>
                <p14:nvPr/>
              </p14:nvContentPartPr>
              <p14:xfrm>
                <a:off x="9509397" y="1659045"/>
                <a:ext cx="154800" cy="150480"/>
              </p14:xfrm>
            </p:contentPart>
          </mc:Choice>
          <mc:Fallback>
            <p:pic>
              <p:nvPicPr>
                <p:cNvPr id="143" name="Freihand 142">
                  <a:extLst>
                    <a:ext uri="{FF2B5EF4-FFF2-40B4-BE49-F238E27FC236}">
                      <a16:creationId xmlns:a16="http://schemas.microsoft.com/office/drawing/2014/main" id="{13F51B2F-889E-424C-AD91-5D9AB65A44C6}"/>
                    </a:ext>
                  </a:extLst>
                </p:cNvPr>
                <p:cNvPicPr/>
                <p:nvPr/>
              </p:nvPicPr>
              <p:blipFill>
                <a:blip r:embed="rId659"/>
                <a:stretch>
                  <a:fillRect/>
                </a:stretch>
              </p:blipFill>
              <p:spPr>
                <a:xfrm>
                  <a:off x="9505077" y="1654725"/>
                  <a:ext cx="163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44" name="Freihand 143">
                  <a:extLst>
                    <a:ext uri="{FF2B5EF4-FFF2-40B4-BE49-F238E27FC236}">
                      <a16:creationId xmlns:a16="http://schemas.microsoft.com/office/drawing/2014/main" id="{9AF4C42C-EB30-43CB-86CB-1F6B0B51859C}"/>
                    </a:ext>
                  </a:extLst>
                </p14:cNvPr>
                <p14:cNvContentPartPr/>
                <p14:nvPr/>
              </p14:nvContentPartPr>
              <p14:xfrm>
                <a:off x="9467637" y="1598205"/>
                <a:ext cx="161640" cy="10800"/>
              </p14:xfrm>
            </p:contentPart>
          </mc:Choice>
          <mc:Fallback>
            <p:pic>
              <p:nvPicPr>
                <p:cNvPr id="144" name="Freihand 143">
                  <a:extLst>
                    <a:ext uri="{FF2B5EF4-FFF2-40B4-BE49-F238E27FC236}">
                      <a16:creationId xmlns:a16="http://schemas.microsoft.com/office/drawing/2014/main" id="{9AF4C42C-EB30-43CB-86CB-1F6B0B51859C}"/>
                    </a:ext>
                  </a:extLst>
                </p:cNvPr>
                <p:cNvPicPr/>
                <p:nvPr/>
              </p:nvPicPr>
              <p:blipFill>
                <a:blip r:embed="rId661"/>
                <a:stretch>
                  <a:fillRect/>
                </a:stretch>
              </p:blipFill>
              <p:spPr>
                <a:xfrm>
                  <a:off x="9463317" y="1593885"/>
                  <a:ext cx="170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46" name="Freihand 145">
                  <a:extLst>
                    <a:ext uri="{FF2B5EF4-FFF2-40B4-BE49-F238E27FC236}">
                      <a16:creationId xmlns:a16="http://schemas.microsoft.com/office/drawing/2014/main" id="{2D60B1CF-BBA6-4E6E-844C-8CCE4BB3B322}"/>
                    </a:ext>
                  </a:extLst>
                </p14:cNvPr>
                <p14:cNvContentPartPr/>
                <p14:nvPr/>
              </p14:nvContentPartPr>
              <p14:xfrm>
                <a:off x="9759957" y="1723485"/>
                <a:ext cx="111600" cy="8640"/>
              </p14:xfrm>
            </p:contentPart>
          </mc:Choice>
          <mc:Fallback>
            <p:pic>
              <p:nvPicPr>
                <p:cNvPr id="146" name="Freihand 145">
                  <a:extLst>
                    <a:ext uri="{FF2B5EF4-FFF2-40B4-BE49-F238E27FC236}">
                      <a16:creationId xmlns:a16="http://schemas.microsoft.com/office/drawing/2014/main" id="{2D60B1CF-BBA6-4E6E-844C-8CCE4BB3B322}"/>
                    </a:ext>
                  </a:extLst>
                </p:cNvPr>
                <p:cNvPicPr/>
                <p:nvPr/>
              </p:nvPicPr>
              <p:blipFill>
                <a:blip r:embed="rId663"/>
                <a:stretch>
                  <a:fillRect/>
                </a:stretch>
              </p:blipFill>
              <p:spPr>
                <a:xfrm>
                  <a:off x="9755637" y="1719165"/>
                  <a:ext cx="120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47" name="Freihand 146">
                  <a:extLst>
                    <a:ext uri="{FF2B5EF4-FFF2-40B4-BE49-F238E27FC236}">
                      <a16:creationId xmlns:a16="http://schemas.microsoft.com/office/drawing/2014/main" id="{593D58E2-7DB7-4BF3-BBA5-B3D64652C2BA}"/>
                    </a:ext>
                  </a:extLst>
                </p14:cNvPr>
                <p14:cNvContentPartPr/>
                <p14:nvPr/>
              </p14:nvContentPartPr>
              <p14:xfrm>
                <a:off x="9938877" y="1626285"/>
                <a:ext cx="113040" cy="202320"/>
              </p14:xfrm>
            </p:contentPart>
          </mc:Choice>
          <mc:Fallback>
            <p:pic>
              <p:nvPicPr>
                <p:cNvPr id="147" name="Freihand 146">
                  <a:extLst>
                    <a:ext uri="{FF2B5EF4-FFF2-40B4-BE49-F238E27FC236}">
                      <a16:creationId xmlns:a16="http://schemas.microsoft.com/office/drawing/2014/main" id="{593D58E2-7DB7-4BF3-BBA5-B3D64652C2BA}"/>
                    </a:ext>
                  </a:extLst>
                </p:cNvPr>
                <p:cNvPicPr/>
                <p:nvPr/>
              </p:nvPicPr>
              <p:blipFill>
                <a:blip r:embed="rId665"/>
                <a:stretch>
                  <a:fillRect/>
                </a:stretch>
              </p:blipFill>
              <p:spPr>
                <a:xfrm>
                  <a:off x="9934557" y="1621965"/>
                  <a:ext cx="1216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48" name="Freihand 147">
                  <a:extLst>
                    <a:ext uri="{FF2B5EF4-FFF2-40B4-BE49-F238E27FC236}">
                      <a16:creationId xmlns:a16="http://schemas.microsoft.com/office/drawing/2014/main" id="{1DF43D54-400B-4DB2-A328-C62A155596C3}"/>
                    </a:ext>
                  </a:extLst>
                </p14:cNvPr>
                <p14:cNvContentPartPr/>
                <p14:nvPr/>
              </p14:nvContentPartPr>
              <p14:xfrm>
                <a:off x="10085757" y="1589565"/>
                <a:ext cx="91800" cy="234360"/>
              </p14:xfrm>
            </p:contentPart>
          </mc:Choice>
          <mc:Fallback>
            <p:pic>
              <p:nvPicPr>
                <p:cNvPr id="148" name="Freihand 147">
                  <a:extLst>
                    <a:ext uri="{FF2B5EF4-FFF2-40B4-BE49-F238E27FC236}">
                      <a16:creationId xmlns:a16="http://schemas.microsoft.com/office/drawing/2014/main" id="{1DF43D54-400B-4DB2-A328-C62A155596C3}"/>
                    </a:ext>
                  </a:extLst>
                </p:cNvPr>
                <p:cNvPicPr/>
                <p:nvPr/>
              </p:nvPicPr>
              <p:blipFill>
                <a:blip r:embed="rId667"/>
                <a:stretch>
                  <a:fillRect/>
                </a:stretch>
              </p:blipFill>
              <p:spPr>
                <a:xfrm>
                  <a:off x="10081437" y="1585245"/>
                  <a:ext cx="1004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50" name="Freihand 149">
                  <a:extLst>
                    <a:ext uri="{FF2B5EF4-FFF2-40B4-BE49-F238E27FC236}">
                      <a16:creationId xmlns:a16="http://schemas.microsoft.com/office/drawing/2014/main" id="{A68641C9-EC23-4A5F-B854-0D3B96FFF81B}"/>
                    </a:ext>
                  </a:extLst>
                </p14:cNvPr>
                <p14:cNvContentPartPr/>
                <p14:nvPr/>
              </p14:nvContentPartPr>
              <p14:xfrm>
                <a:off x="10506597" y="1621605"/>
                <a:ext cx="20160" cy="155160"/>
              </p14:xfrm>
            </p:contentPart>
          </mc:Choice>
          <mc:Fallback>
            <p:pic>
              <p:nvPicPr>
                <p:cNvPr id="150" name="Freihand 149">
                  <a:extLst>
                    <a:ext uri="{FF2B5EF4-FFF2-40B4-BE49-F238E27FC236}">
                      <a16:creationId xmlns:a16="http://schemas.microsoft.com/office/drawing/2014/main" id="{A68641C9-EC23-4A5F-B854-0D3B96FFF81B}"/>
                    </a:ext>
                  </a:extLst>
                </p:cNvPr>
                <p:cNvPicPr/>
                <p:nvPr/>
              </p:nvPicPr>
              <p:blipFill>
                <a:blip r:embed="rId669"/>
                <a:stretch>
                  <a:fillRect/>
                </a:stretch>
              </p:blipFill>
              <p:spPr>
                <a:xfrm>
                  <a:off x="10502277" y="1617285"/>
                  <a:ext cx="28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51" name="Freihand 150">
                  <a:extLst>
                    <a:ext uri="{FF2B5EF4-FFF2-40B4-BE49-F238E27FC236}">
                      <a16:creationId xmlns:a16="http://schemas.microsoft.com/office/drawing/2014/main" id="{538C0DE4-230B-46C9-AEF5-347038E6DBEA}"/>
                    </a:ext>
                  </a:extLst>
                </p14:cNvPr>
                <p14:cNvContentPartPr/>
                <p14:nvPr/>
              </p14:nvContentPartPr>
              <p14:xfrm>
                <a:off x="10648797" y="1669125"/>
                <a:ext cx="17640" cy="9360"/>
              </p14:xfrm>
            </p:contentPart>
          </mc:Choice>
          <mc:Fallback>
            <p:pic>
              <p:nvPicPr>
                <p:cNvPr id="151" name="Freihand 150">
                  <a:extLst>
                    <a:ext uri="{FF2B5EF4-FFF2-40B4-BE49-F238E27FC236}">
                      <a16:creationId xmlns:a16="http://schemas.microsoft.com/office/drawing/2014/main" id="{538C0DE4-230B-46C9-AEF5-347038E6DBEA}"/>
                    </a:ext>
                  </a:extLst>
                </p:cNvPr>
                <p:cNvPicPr/>
                <p:nvPr/>
              </p:nvPicPr>
              <p:blipFill>
                <a:blip r:embed="rId671"/>
                <a:stretch>
                  <a:fillRect/>
                </a:stretch>
              </p:blipFill>
              <p:spPr>
                <a:xfrm>
                  <a:off x="10644477" y="1664805"/>
                  <a:ext cx="26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52" name="Freihand 151">
                  <a:extLst>
                    <a:ext uri="{FF2B5EF4-FFF2-40B4-BE49-F238E27FC236}">
                      <a16:creationId xmlns:a16="http://schemas.microsoft.com/office/drawing/2014/main" id="{DECEA0EA-4DC5-4D4C-8B31-E00BC171FAAD}"/>
                    </a:ext>
                  </a:extLst>
                </p14:cNvPr>
                <p14:cNvContentPartPr/>
                <p14:nvPr/>
              </p14:nvContentPartPr>
              <p14:xfrm>
                <a:off x="10652397" y="1733565"/>
                <a:ext cx="8280" cy="12240"/>
              </p14:xfrm>
            </p:contentPart>
          </mc:Choice>
          <mc:Fallback>
            <p:pic>
              <p:nvPicPr>
                <p:cNvPr id="152" name="Freihand 151">
                  <a:extLst>
                    <a:ext uri="{FF2B5EF4-FFF2-40B4-BE49-F238E27FC236}">
                      <a16:creationId xmlns:a16="http://schemas.microsoft.com/office/drawing/2014/main" id="{DECEA0EA-4DC5-4D4C-8B31-E00BC171FAAD}"/>
                    </a:ext>
                  </a:extLst>
                </p:cNvPr>
                <p:cNvPicPr/>
                <p:nvPr/>
              </p:nvPicPr>
              <p:blipFill>
                <a:blip r:embed="rId673"/>
                <a:stretch>
                  <a:fillRect/>
                </a:stretch>
              </p:blipFill>
              <p:spPr>
                <a:xfrm>
                  <a:off x="10648077" y="1729245"/>
                  <a:ext cx="16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54" name="Freihand 153">
                  <a:extLst>
                    <a:ext uri="{FF2B5EF4-FFF2-40B4-BE49-F238E27FC236}">
                      <a16:creationId xmlns:a16="http://schemas.microsoft.com/office/drawing/2014/main" id="{A85B161D-F24D-449F-8386-336D93527162}"/>
                    </a:ext>
                  </a:extLst>
                </p14:cNvPr>
                <p14:cNvContentPartPr/>
                <p14:nvPr/>
              </p14:nvContentPartPr>
              <p14:xfrm>
                <a:off x="10796037" y="1669125"/>
                <a:ext cx="186840" cy="89640"/>
              </p14:xfrm>
            </p:contentPart>
          </mc:Choice>
          <mc:Fallback>
            <p:pic>
              <p:nvPicPr>
                <p:cNvPr id="154" name="Freihand 153">
                  <a:extLst>
                    <a:ext uri="{FF2B5EF4-FFF2-40B4-BE49-F238E27FC236}">
                      <a16:creationId xmlns:a16="http://schemas.microsoft.com/office/drawing/2014/main" id="{A85B161D-F24D-449F-8386-336D93527162}"/>
                    </a:ext>
                  </a:extLst>
                </p:cNvPr>
                <p:cNvPicPr/>
                <p:nvPr/>
              </p:nvPicPr>
              <p:blipFill>
                <a:blip r:embed="rId675"/>
                <a:stretch>
                  <a:fillRect/>
                </a:stretch>
              </p:blipFill>
              <p:spPr>
                <a:xfrm>
                  <a:off x="10791717" y="1664805"/>
                  <a:ext cx="195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56" name="Freihand 155">
                  <a:extLst>
                    <a:ext uri="{FF2B5EF4-FFF2-40B4-BE49-F238E27FC236}">
                      <a16:creationId xmlns:a16="http://schemas.microsoft.com/office/drawing/2014/main" id="{3639E6B1-F2D7-4FF7-95CA-B9117AEB66DE}"/>
                    </a:ext>
                  </a:extLst>
                </p14:cNvPr>
                <p14:cNvContentPartPr/>
                <p14:nvPr/>
              </p14:nvContentPartPr>
              <p14:xfrm>
                <a:off x="8421837" y="2105445"/>
                <a:ext cx="108360" cy="164880"/>
              </p14:xfrm>
            </p:contentPart>
          </mc:Choice>
          <mc:Fallback>
            <p:pic>
              <p:nvPicPr>
                <p:cNvPr id="156" name="Freihand 155">
                  <a:extLst>
                    <a:ext uri="{FF2B5EF4-FFF2-40B4-BE49-F238E27FC236}">
                      <a16:creationId xmlns:a16="http://schemas.microsoft.com/office/drawing/2014/main" id="{3639E6B1-F2D7-4FF7-95CA-B9117AEB66DE}"/>
                    </a:ext>
                  </a:extLst>
                </p:cNvPr>
                <p:cNvPicPr/>
                <p:nvPr/>
              </p:nvPicPr>
              <p:blipFill>
                <a:blip r:embed="rId677"/>
                <a:stretch>
                  <a:fillRect/>
                </a:stretch>
              </p:blipFill>
              <p:spPr>
                <a:xfrm>
                  <a:off x="8417517" y="2101125"/>
                  <a:ext cx="117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157" name="Freihand 156">
                  <a:extLst>
                    <a:ext uri="{FF2B5EF4-FFF2-40B4-BE49-F238E27FC236}">
                      <a16:creationId xmlns:a16="http://schemas.microsoft.com/office/drawing/2014/main" id="{8D2FE0D8-F390-41CA-8376-6ABD4D760EB1}"/>
                    </a:ext>
                  </a:extLst>
                </p14:cNvPr>
                <p14:cNvContentPartPr/>
                <p14:nvPr/>
              </p14:nvContentPartPr>
              <p14:xfrm>
                <a:off x="8320317" y="2214885"/>
                <a:ext cx="276120" cy="26280"/>
              </p14:xfrm>
            </p:contentPart>
          </mc:Choice>
          <mc:Fallback>
            <p:pic>
              <p:nvPicPr>
                <p:cNvPr id="157" name="Freihand 156">
                  <a:extLst>
                    <a:ext uri="{FF2B5EF4-FFF2-40B4-BE49-F238E27FC236}">
                      <a16:creationId xmlns:a16="http://schemas.microsoft.com/office/drawing/2014/main" id="{8D2FE0D8-F390-41CA-8376-6ABD4D760EB1}"/>
                    </a:ext>
                  </a:extLst>
                </p:cNvPr>
                <p:cNvPicPr/>
                <p:nvPr/>
              </p:nvPicPr>
              <p:blipFill>
                <a:blip r:embed="rId679"/>
                <a:stretch>
                  <a:fillRect/>
                </a:stretch>
              </p:blipFill>
              <p:spPr>
                <a:xfrm>
                  <a:off x="8315997" y="2210565"/>
                  <a:ext cx="284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158" name="Freihand 157">
                  <a:extLst>
                    <a:ext uri="{FF2B5EF4-FFF2-40B4-BE49-F238E27FC236}">
                      <a16:creationId xmlns:a16="http://schemas.microsoft.com/office/drawing/2014/main" id="{5AB46FDF-FA3E-444C-AF87-5CB784946DF1}"/>
                    </a:ext>
                  </a:extLst>
                </p14:cNvPr>
                <p14:cNvContentPartPr/>
                <p14:nvPr/>
              </p14:nvContentPartPr>
              <p14:xfrm>
                <a:off x="8386197" y="2296605"/>
                <a:ext cx="149040" cy="88920"/>
              </p14:xfrm>
            </p:contentPart>
          </mc:Choice>
          <mc:Fallback>
            <p:pic>
              <p:nvPicPr>
                <p:cNvPr id="158" name="Freihand 157">
                  <a:extLst>
                    <a:ext uri="{FF2B5EF4-FFF2-40B4-BE49-F238E27FC236}">
                      <a16:creationId xmlns:a16="http://schemas.microsoft.com/office/drawing/2014/main" id="{5AB46FDF-FA3E-444C-AF87-5CB784946DF1}"/>
                    </a:ext>
                  </a:extLst>
                </p:cNvPr>
                <p:cNvPicPr/>
                <p:nvPr/>
              </p:nvPicPr>
              <p:blipFill>
                <a:blip r:embed="rId681"/>
                <a:stretch>
                  <a:fillRect/>
                </a:stretch>
              </p:blipFill>
              <p:spPr>
                <a:xfrm>
                  <a:off x="8381877" y="2292285"/>
                  <a:ext cx="157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60" name="Freihand 159">
                  <a:extLst>
                    <a:ext uri="{FF2B5EF4-FFF2-40B4-BE49-F238E27FC236}">
                      <a16:creationId xmlns:a16="http://schemas.microsoft.com/office/drawing/2014/main" id="{18103D01-986F-41E6-86F8-FBE3C9D850BD}"/>
                    </a:ext>
                  </a:extLst>
                </p14:cNvPr>
                <p14:cNvContentPartPr/>
                <p14:nvPr/>
              </p14:nvContentPartPr>
              <p14:xfrm>
                <a:off x="8693637" y="2154765"/>
                <a:ext cx="120240" cy="102240"/>
              </p14:xfrm>
            </p:contentPart>
          </mc:Choice>
          <mc:Fallback>
            <p:pic>
              <p:nvPicPr>
                <p:cNvPr id="160" name="Freihand 159">
                  <a:extLst>
                    <a:ext uri="{FF2B5EF4-FFF2-40B4-BE49-F238E27FC236}">
                      <a16:creationId xmlns:a16="http://schemas.microsoft.com/office/drawing/2014/main" id="{18103D01-986F-41E6-86F8-FBE3C9D850BD}"/>
                    </a:ext>
                  </a:extLst>
                </p:cNvPr>
                <p:cNvPicPr/>
                <p:nvPr/>
              </p:nvPicPr>
              <p:blipFill>
                <a:blip r:embed="rId683"/>
                <a:stretch>
                  <a:fillRect/>
                </a:stretch>
              </p:blipFill>
              <p:spPr>
                <a:xfrm>
                  <a:off x="8689317" y="2150445"/>
                  <a:ext cx="128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62" name="Freihand 161">
                  <a:extLst>
                    <a:ext uri="{FF2B5EF4-FFF2-40B4-BE49-F238E27FC236}">
                      <a16:creationId xmlns:a16="http://schemas.microsoft.com/office/drawing/2014/main" id="{AF91B0C6-CDD0-42F6-94A9-827C126C061C}"/>
                    </a:ext>
                  </a:extLst>
                </p14:cNvPr>
                <p14:cNvContentPartPr/>
                <p14:nvPr/>
              </p14:nvContentPartPr>
              <p14:xfrm>
                <a:off x="8927277" y="2151525"/>
                <a:ext cx="165240" cy="12960"/>
              </p14:xfrm>
            </p:contentPart>
          </mc:Choice>
          <mc:Fallback>
            <p:pic>
              <p:nvPicPr>
                <p:cNvPr id="162" name="Freihand 161">
                  <a:extLst>
                    <a:ext uri="{FF2B5EF4-FFF2-40B4-BE49-F238E27FC236}">
                      <a16:creationId xmlns:a16="http://schemas.microsoft.com/office/drawing/2014/main" id="{AF91B0C6-CDD0-42F6-94A9-827C126C061C}"/>
                    </a:ext>
                  </a:extLst>
                </p:cNvPr>
                <p:cNvPicPr/>
                <p:nvPr/>
              </p:nvPicPr>
              <p:blipFill>
                <a:blip r:embed="rId685"/>
                <a:stretch>
                  <a:fillRect/>
                </a:stretch>
              </p:blipFill>
              <p:spPr>
                <a:xfrm>
                  <a:off x="8922957" y="2147205"/>
                  <a:ext cx="173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63" name="Freihand 162">
                  <a:extLst>
                    <a:ext uri="{FF2B5EF4-FFF2-40B4-BE49-F238E27FC236}">
                      <a16:creationId xmlns:a16="http://schemas.microsoft.com/office/drawing/2014/main" id="{0CD86EAD-1D10-4090-B631-14DF6CA24977}"/>
                    </a:ext>
                  </a:extLst>
                </p14:cNvPr>
                <p14:cNvContentPartPr/>
                <p14:nvPr/>
              </p14:nvContentPartPr>
              <p14:xfrm>
                <a:off x="8969757" y="2185005"/>
                <a:ext cx="154800" cy="22320"/>
              </p14:xfrm>
            </p:contentPart>
          </mc:Choice>
          <mc:Fallback>
            <p:pic>
              <p:nvPicPr>
                <p:cNvPr id="163" name="Freihand 162">
                  <a:extLst>
                    <a:ext uri="{FF2B5EF4-FFF2-40B4-BE49-F238E27FC236}">
                      <a16:creationId xmlns:a16="http://schemas.microsoft.com/office/drawing/2014/main" id="{0CD86EAD-1D10-4090-B631-14DF6CA24977}"/>
                    </a:ext>
                  </a:extLst>
                </p:cNvPr>
                <p:cNvPicPr/>
                <p:nvPr/>
              </p:nvPicPr>
              <p:blipFill>
                <a:blip r:embed="rId687"/>
                <a:stretch>
                  <a:fillRect/>
                </a:stretch>
              </p:blipFill>
              <p:spPr>
                <a:xfrm>
                  <a:off x="8965437" y="2180685"/>
                  <a:ext cx="163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64" name="Freihand 163">
                  <a:extLst>
                    <a:ext uri="{FF2B5EF4-FFF2-40B4-BE49-F238E27FC236}">
                      <a16:creationId xmlns:a16="http://schemas.microsoft.com/office/drawing/2014/main" id="{7C3C3060-1890-408F-8330-E0A28CCE7EB0}"/>
                    </a:ext>
                  </a:extLst>
                </p14:cNvPr>
                <p14:cNvContentPartPr/>
                <p14:nvPr/>
              </p14:nvContentPartPr>
              <p14:xfrm>
                <a:off x="9304557" y="2097885"/>
                <a:ext cx="150120" cy="108720"/>
              </p14:xfrm>
            </p:contentPart>
          </mc:Choice>
          <mc:Fallback>
            <p:pic>
              <p:nvPicPr>
                <p:cNvPr id="164" name="Freihand 163">
                  <a:extLst>
                    <a:ext uri="{FF2B5EF4-FFF2-40B4-BE49-F238E27FC236}">
                      <a16:creationId xmlns:a16="http://schemas.microsoft.com/office/drawing/2014/main" id="{7C3C3060-1890-408F-8330-E0A28CCE7EB0}"/>
                    </a:ext>
                  </a:extLst>
                </p:cNvPr>
                <p:cNvPicPr/>
                <p:nvPr/>
              </p:nvPicPr>
              <p:blipFill>
                <a:blip r:embed="rId689"/>
                <a:stretch>
                  <a:fillRect/>
                </a:stretch>
              </p:blipFill>
              <p:spPr>
                <a:xfrm>
                  <a:off x="9300237" y="2093565"/>
                  <a:ext cx="158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65" name="Freihand 164">
                  <a:extLst>
                    <a:ext uri="{FF2B5EF4-FFF2-40B4-BE49-F238E27FC236}">
                      <a16:creationId xmlns:a16="http://schemas.microsoft.com/office/drawing/2014/main" id="{D1DCA469-1253-4184-9F3D-CE2AC2FCBE9E}"/>
                    </a:ext>
                  </a:extLst>
                </p14:cNvPr>
                <p14:cNvContentPartPr/>
                <p14:nvPr/>
              </p14:nvContentPartPr>
              <p14:xfrm>
                <a:off x="9227517" y="2024445"/>
                <a:ext cx="204840" cy="38880"/>
              </p14:xfrm>
            </p:contentPart>
          </mc:Choice>
          <mc:Fallback>
            <p:pic>
              <p:nvPicPr>
                <p:cNvPr id="165" name="Freihand 164">
                  <a:extLst>
                    <a:ext uri="{FF2B5EF4-FFF2-40B4-BE49-F238E27FC236}">
                      <a16:creationId xmlns:a16="http://schemas.microsoft.com/office/drawing/2014/main" id="{D1DCA469-1253-4184-9F3D-CE2AC2FCBE9E}"/>
                    </a:ext>
                  </a:extLst>
                </p:cNvPr>
                <p:cNvPicPr/>
                <p:nvPr/>
              </p:nvPicPr>
              <p:blipFill>
                <a:blip r:embed="rId691"/>
                <a:stretch>
                  <a:fillRect/>
                </a:stretch>
              </p:blipFill>
              <p:spPr>
                <a:xfrm>
                  <a:off x="9223197" y="2020125"/>
                  <a:ext cx="213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66" name="Freihand 165">
                  <a:extLst>
                    <a:ext uri="{FF2B5EF4-FFF2-40B4-BE49-F238E27FC236}">
                      <a16:creationId xmlns:a16="http://schemas.microsoft.com/office/drawing/2014/main" id="{CDE2D834-AD3A-466B-8E7F-8EB2829C2BC6}"/>
                    </a:ext>
                  </a:extLst>
                </p14:cNvPr>
                <p14:cNvContentPartPr/>
                <p14:nvPr/>
              </p14:nvContentPartPr>
              <p14:xfrm>
                <a:off x="9523437" y="2112285"/>
                <a:ext cx="187200" cy="38520"/>
              </p14:xfrm>
            </p:contentPart>
          </mc:Choice>
          <mc:Fallback>
            <p:pic>
              <p:nvPicPr>
                <p:cNvPr id="166" name="Freihand 165">
                  <a:extLst>
                    <a:ext uri="{FF2B5EF4-FFF2-40B4-BE49-F238E27FC236}">
                      <a16:creationId xmlns:a16="http://schemas.microsoft.com/office/drawing/2014/main" id="{CDE2D834-AD3A-466B-8E7F-8EB2829C2BC6}"/>
                    </a:ext>
                  </a:extLst>
                </p:cNvPr>
                <p:cNvPicPr/>
                <p:nvPr/>
              </p:nvPicPr>
              <p:blipFill>
                <a:blip r:embed="rId693"/>
                <a:stretch>
                  <a:fillRect/>
                </a:stretch>
              </p:blipFill>
              <p:spPr>
                <a:xfrm>
                  <a:off x="9519117" y="2107965"/>
                  <a:ext cx="1958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67" name="Freihand 166">
                  <a:extLst>
                    <a:ext uri="{FF2B5EF4-FFF2-40B4-BE49-F238E27FC236}">
                      <a16:creationId xmlns:a16="http://schemas.microsoft.com/office/drawing/2014/main" id="{3F6D2CC1-D8B9-4981-BA0C-059024BC360F}"/>
                    </a:ext>
                  </a:extLst>
                </p14:cNvPr>
                <p14:cNvContentPartPr/>
                <p14:nvPr/>
              </p14:nvContentPartPr>
              <p14:xfrm>
                <a:off x="9800277" y="2019765"/>
                <a:ext cx="141120" cy="178560"/>
              </p14:xfrm>
            </p:contentPart>
          </mc:Choice>
          <mc:Fallback>
            <p:pic>
              <p:nvPicPr>
                <p:cNvPr id="167" name="Freihand 166">
                  <a:extLst>
                    <a:ext uri="{FF2B5EF4-FFF2-40B4-BE49-F238E27FC236}">
                      <a16:creationId xmlns:a16="http://schemas.microsoft.com/office/drawing/2014/main" id="{3F6D2CC1-D8B9-4981-BA0C-059024BC360F}"/>
                    </a:ext>
                  </a:extLst>
                </p:cNvPr>
                <p:cNvPicPr/>
                <p:nvPr/>
              </p:nvPicPr>
              <p:blipFill>
                <a:blip r:embed="rId695"/>
                <a:stretch>
                  <a:fillRect/>
                </a:stretch>
              </p:blipFill>
              <p:spPr>
                <a:xfrm>
                  <a:off x="9795957" y="2015445"/>
                  <a:ext cx="149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69" name="Freihand 168">
                  <a:extLst>
                    <a:ext uri="{FF2B5EF4-FFF2-40B4-BE49-F238E27FC236}">
                      <a16:creationId xmlns:a16="http://schemas.microsoft.com/office/drawing/2014/main" id="{FC4BA0BF-F343-45F7-9DAA-99697DB00DDF}"/>
                    </a:ext>
                  </a:extLst>
                </p14:cNvPr>
                <p14:cNvContentPartPr/>
                <p14:nvPr/>
              </p14:nvContentPartPr>
              <p14:xfrm>
                <a:off x="8110437" y="2648325"/>
                <a:ext cx="172440" cy="15840"/>
              </p14:xfrm>
            </p:contentPart>
          </mc:Choice>
          <mc:Fallback>
            <p:pic>
              <p:nvPicPr>
                <p:cNvPr id="169" name="Freihand 168">
                  <a:extLst>
                    <a:ext uri="{FF2B5EF4-FFF2-40B4-BE49-F238E27FC236}">
                      <a16:creationId xmlns:a16="http://schemas.microsoft.com/office/drawing/2014/main" id="{FC4BA0BF-F343-45F7-9DAA-99697DB00DDF}"/>
                    </a:ext>
                  </a:extLst>
                </p:cNvPr>
                <p:cNvPicPr/>
                <p:nvPr/>
              </p:nvPicPr>
              <p:blipFill>
                <a:blip r:embed="rId697"/>
                <a:stretch>
                  <a:fillRect/>
                </a:stretch>
              </p:blipFill>
              <p:spPr>
                <a:xfrm>
                  <a:off x="8106117" y="2644005"/>
                  <a:ext cx="181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170" name="Freihand 169">
                  <a:extLst>
                    <a:ext uri="{FF2B5EF4-FFF2-40B4-BE49-F238E27FC236}">
                      <a16:creationId xmlns:a16="http://schemas.microsoft.com/office/drawing/2014/main" id="{884E1A53-F7DF-4139-95C6-BB6071E3AD63}"/>
                    </a:ext>
                  </a:extLst>
                </p14:cNvPr>
                <p14:cNvContentPartPr/>
                <p14:nvPr/>
              </p14:nvContentPartPr>
              <p14:xfrm>
                <a:off x="8135637" y="2690445"/>
                <a:ext cx="146520" cy="12960"/>
              </p14:xfrm>
            </p:contentPart>
          </mc:Choice>
          <mc:Fallback>
            <p:pic>
              <p:nvPicPr>
                <p:cNvPr id="170" name="Freihand 169">
                  <a:extLst>
                    <a:ext uri="{FF2B5EF4-FFF2-40B4-BE49-F238E27FC236}">
                      <a16:creationId xmlns:a16="http://schemas.microsoft.com/office/drawing/2014/main" id="{884E1A53-F7DF-4139-95C6-BB6071E3AD63}"/>
                    </a:ext>
                  </a:extLst>
                </p:cNvPr>
                <p:cNvPicPr/>
                <p:nvPr/>
              </p:nvPicPr>
              <p:blipFill>
                <a:blip r:embed="rId699"/>
                <a:stretch>
                  <a:fillRect/>
                </a:stretch>
              </p:blipFill>
              <p:spPr>
                <a:xfrm>
                  <a:off x="8131317" y="2686125"/>
                  <a:ext cx="1551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171" name="Freihand 170">
                  <a:extLst>
                    <a:ext uri="{FF2B5EF4-FFF2-40B4-BE49-F238E27FC236}">
                      <a16:creationId xmlns:a16="http://schemas.microsoft.com/office/drawing/2014/main" id="{D32E2E37-4CD1-4EE6-ADE6-7F514B6174F6}"/>
                    </a:ext>
                  </a:extLst>
                </p14:cNvPr>
                <p14:cNvContentPartPr/>
                <p14:nvPr/>
              </p14:nvContentPartPr>
              <p14:xfrm>
                <a:off x="8290797" y="2610525"/>
                <a:ext cx="109080" cy="132120"/>
              </p14:xfrm>
            </p:contentPart>
          </mc:Choice>
          <mc:Fallback>
            <p:pic>
              <p:nvPicPr>
                <p:cNvPr id="171" name="Freihand 170">
                  <a:extLst>
                    <a:ext uri="{FF2B5EF4-FFF2-40B4-BE49-F238E27FC236}">
                      <a16:creationId xmlns:a16="http://schemas.microsoft.com/office/drawing/2014/main" id="{D32E2E37-4CD1-4EE6-ADE6-7F514B6174F6}"/>
                    </a:ext>
                  </a:extLst>
                </p:cNvPr>
                <p:cNvPicPr/>
                <p:nvPr/>
              </p:nvPicPr>
              <p:blipFill>
                <a:blip r:embed="rId701"/>
                <a:stretch>
                  <a:fillRect/>
                </a:stretch>
              </p:blipFill>
              <p:spPr>
                <a:xfrm>
                  <a:off x="8286477" y="2606205"/>
                  <a:ext cx="117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173" name="Freihand 172">
                  <a:extLst>
                    <a:ext uri="{FF2B5EF4-FFF2-40B4-BE49-F238E27FC236}">
                      <a16:creationId xmlns:a16="http://schemas.microsoft.com/office/drawing/2014/main" id="{F367F580-6BFE-4240-A627-A284674AA263}"/>
                    </a:ext>
                  </a:extLst>
                </p14:cNvPr>
                <p14:cNvContentPartPr/>
                <p14:nvPr/>
              </p14:nvContentPartPr>
              <p14:xfrm>
                <a:off x="8713797" y="2585685"/>
                <a:ext cx="123120" cy="115200"/>
              </p14:xfrm>
            </p:contentPart>
          </mc:Choice>
          <mc:Fallback>
            <p:pic>
              <p:nvPicPr>
                <p:cNvPr id="173" name="Freihand 172">
                  <a:extLst>
                    <a:ext uri="{FF2B5EF4-FFF2-40B4-BE49-F238E27FC236}">
                      <a16:creationId xmlns:a16="http://schemas.microsoft.com/office/drawing/2014/main" id="{F367F580-6BFE-4240-A627-A284674AA263}"/>
                    </a:ext>
                  </a:extLst>
                </p:cNvPr>
                <p:cNvPicPr/>
                <p:nvPr/>
              </p:nvPicPr>
              <p:blipFill>
                <a:blip r:embed="rId703"/>
                <a:stretch>
                  <a:fillRect/>
                </a:stretch>
              </p:blipFill>
              <p:spPr>
                <a:xfrm>
                  <a:off x="8709477" y="2581365"/>
                  <a:ext cx="131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174" name="Freihand 173">
                  <a:extLst>
                    <a:ext uri="{FF2B5EF4-FFF2-40B4-BE49-F238E27FC236}">
                      <a16:creationId xmlns:a16="http://schemas.microsoft.com/office/drawing/2014/main" id="{B6161D26-17F4-4197-AF4C-A8FE5B8B2DB0}"/>
                    </a:ext>
                  </a:extLst>
                </p14:cNvPr>
                <p14:cNvContentPartPr/>
                <p14:nvPr/>
              </p14:nvContentPartPr>
              <p14:xfrm>
                <a:off x="8620557" y="2499645"/>
                <a:ext cx="198360" cy="14040"/>
              </p14:xfrm>
            </p:contentPart>
          </mc:Choice>
          <mc:Fallback>
            <p:pic>
              <p:nvPicPr>
                <p:cNvPr id="174" name="Freihand 173">
                  <a:extLst>
                    <a:ext uri="{FF2B5EF4-FFF2-40B4-BE49-F238E27FC236}">
                      <a16:creationId xmlns:a16="http://schemas.microsoft.com/office/drawing/2014/main" id="{B6161D26-17F4-4197-AF4C-A8FE5B8B2DB0}"/>
                    </a:ext>
                  </a:extLst>
                </p:cNvPr>
                <p:cNvPicPr/>
                <p:nvPr/>
              </p:nvPicPr>
              <p:blipFill>
                <a:blip r:embed="rId705"/>
                <a:stretch>
                  <a:fillRect/>
                </a:stretch>
              </p:blipFill>
              <p:spPr>
                <a:xfrm>
                  <a:off x="8616237" y="2495325"/>
                  <a:ext cx="207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176" name="Freihand 175">
                  <a:extLst>
                    <a:ext uri="{FF2B5EF4-FFF2-40B4-BE49-F238E27FC236}">
                      <a16:creationId xmlns:a16="http://schemas.microsoft.com/office/drawing/2014/main" id="{9E476053-55A1-440F-97F1-EDA45EE3B0D1}"/>
                    </a:ext>
                  </a:extLst>
                </p14:cNvPr>
                <p14:cNvContentPartPr/>
                <p14:nvPr/>
              </p14:nvContentPartPr>
              <p14:xfrm>
                <a:off x="9030237" y="2583885"/>
                <a:ext cx="145800" cy="10800"/>
              </p14:xfrm>
            </p:contentPart>
          </mc:Choice>
          <mc:Fallback>
            <p:pic>
              <p:nvPicPr>
                <p:cNvPr id="176" name="Freihand 175">
                  <a:extLst>
                    <a:ext uri="{FF2B5EF4-FFF2-40B4-BE49-F238E27FC236}">
                      <a16:creationId xmlns:a16="http://schemas.microsoft.com/office/drawing/2014/main" id="{9E476053-55A1-440F-97F1-EDA45EE3B0D1}"/>
                    </a:ext>
                  </a:extLst>
                </p:cNvPr>
                <p:cNvPicPr/>
                <p:nvPr/>
              </p:nvPicPr>
              <p:blipFill>
                <a:blip r:embed="rId707"/>
                <a:stretch>
                  <a:fillRect/>
                </a:stretch>
              </p:blipFill>
              <p:spPr>
                <a:xfrm>
                  <a:off x="9025917" y="2579565"/>
                  <a:ext cx="154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177" name="Freihand 176">
                  <a:extLst>
                    <a:ext uri="{FF2B5EF4-FFF2-40B4-BE49-F238E27FC236}">
                      <a16:creationId xmlns:a16="http://schemas.microsoft.com/office/drawing/2014/main" id="{C19FC687-AD2D-412A-9338-774A185D6488}"/>
                    </a:ext>
                  </a:extLst>
                </p14:cNvPr>
                <p14:cNvContentPartPr/>
                <p14:nvPr/>
              </p14:nvContentPartPr>
              <p14:xfrm>
                <a:off x="9057957" y="2620605"/>
                <a:ext cx="136800" cy="20520"/>
              </p14:xfrm>
            </p:contentPart>
          </mc:Choice>
          <mc:Fallback>
            <p:pic>
              <p:nvPicPr>
                <p:cNvPr id="177" name="Freihand 176">
                  <a:extLst>
                    <a:ext uri="{FF2B5EF4-FFF2-40B4-BE49-F238E27FC236}">
                      <a16:creationId xmlns:a16="http://schemas.microsoft.com/office/drawing/2014/main" id="{C19FC687-AD2D-412A-9338-774A185D6488}"/>
                    </a:ext>
                  </a:extLst>
                </p:cNvPr>
                <p:cNvPicPr/>
                <p:nvPr/>
              </p:nvPicPr>
              <p:blipFill>
                <a:blip r:embed="rId709"/>
                <a:stretch>
                  <a:fillRect/>
                </a:stretch>
              </p:blipFill>
              <p:spPr>
                <a:xfrm>
                  <a:off x="9053637" y="2616285"/>
                  <a:ext cx="145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179" name="Freihand 178">
                  <a:extLst>
                    <a:ext uri="{FF2B5EF4-FFF2-40B4-BE49-F238E27FC236}">
                      <a16:creationId xmlns:a16="http://schemas.microsoft.com/office/drawing/2014/main" id="{532235B2-D510-4880-8200-3F0F22290138}"/>
                    </a:ext>
                  </a:extLst>
                </p14:cNvPr>
                <p14:cNvContentPartPr/>
                <p14:nvPr/>
              </p14:nvContentPartPr>
              <p14:xfrm>
                <a:off x="9352797" y="2467605"/>
                <a:ext cx="360" cy="1440"/>
              </p14:xfrm>
            </p:contentPart>
          </mc:Choice>
          <mc:Fallback>
            <p:pic>
              <p:nvPicPr>
                <p:cNvPr id="179" name="Freihand 178">
                  <a:extLst>
                    <a:ext uri="{FF2B5EF4-FFF2-40B4-BE49-F238E27FC236}">
                      <a16:creationId xmlns:a16="http://schemas.microsoft.com/office/drawing/2014/main" id="{532235B2-D510-4880-8200-3F0F22290138}"/>
                    </a:ext>
                  </a:extLst>
                </p:cNvPr>
                <p:cNvPicPr/>
                <p:nvPr/>
              </p:nvPicPr>
              <p:blipFill>
                <a:blip r:embed="rId711"/>
                <a:stretch>
                  <a:fillRect/>
                </a:stretch>
              </p:blipFill>
              <p:spPr>
                <a:xfrm>
                  <a:off x="9348477" y="2463285"/>
                  <a:ext cx="90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180" name="Freihand 179">
                  <a:extLst>
                    <a:ext uri="{FF2B5EF4-FFF2-40B4-BE49-F238E27FC236}">
                      <a16:creationId xmlns:a16="http://schemas.microsoft.com/office/drawing/2014/main" id="{04B8F1A6-B6C1-4DE0-A178-22A95E1FE1B2}"/>
                    </a:ext>
                  </a:extLst>
                </p14:cNvPr>
                <p14:cNvContentPartPr/>
                <p14:nvPr/>
              </p14:nvContentPartPr>
              <p14:xfrm>
                <a:off x="9352077" y="2468685"/>
                <a:ext cx="1080" cy="9720"/>
              </p14:xfrm>
            </p:contentPart>
          </mc:Choice>
          <mc:Fallback>
            <p:pic>
              <p:nvPicPr>
                <p:cNvPr id="180" name="Freihand 179">
                  <a:extLst>
                    <a:ext uri="{FF2B5EF4-FFF2-40B4-BE49-F238E27FC236}">
                      <a16:creationId xmlns:a16="http://schemas.microsoft.com/office/drawing/2014/main" id="{04B8F1A6-B6C1-4DE0-A178-22A95E1FE1B2}"/>
                    </a:ext>
                  </a:extLst>
                </p:cNvPr>
                <p:cNvPicPr/>
                <p:nvPr/>
              </p:nvPicPr>
              <p:blipFill>
                <a:blip r:embed="rId713"/>
                <a:stretch>
                  <a:fillRect/>
                </a:stretch>
              </p:blipFill>
              <p:spPr>
                <a:xfrm>
                  <a:off x="9347757" y="2464365"/>
                  <a:ext cx="9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181" name="Freihand 180">
                  <a:extLst>
                    <a:ext uri="{FF2B5EF4-FFF2-40B4-BE49-F238E27FC236}">
                      <a16:creationId xmlns:a16="http://schemas.microsoft.com/office/drawing/2014/main" id="{20C5798A-B715-4D49-B542-E379DDCEA395}"/>
                    </a:ext>
                  </a:extLst>
                </p14:cNvPr>
                <p14:cNvContentPartPr/>
                <p14:nvPr/>
              </p14:nvContentPartPr>
              <p14:xfrm>
                <a:off x="9340197" y="2379765"/>
                <a:ext cx="88920" cy="121320"/>
              </p14:xfrm>
            </p:contentPart>
          </mc:Choice>
          <mc:Fallback>
            <p:pic>
              <p:nvPicPr>
                <p:cNvPr id="181" name="Freihand 180">
                  <a:extLst>
                    <a:ext uri="{FF2B5EF4-FFF2-40B4-BE49-F238E27FC236}">
                      <a16:creationId xmlns:a16="http://schemas.microsoft.com/office/drawing/2014/main" id="{20C5798A-B715-4D49-B542-E379DDCEA395}"/>
                    </a:ext>
                  </a:extLst>
                </p:cNvPr>
                <p:cNvPicPr/>
                <p:nvPr/>
              </p:nvPicPr>
              <p:blipFill>
                <a:blip r:embed="rId715"/>
                <a:stretch>
                  <a:fillRect/>
                </a:stretch>
              </p:blipFill>
              <p:spPr>
                <a:xfrm>
                  <a:off x="9335877" y="2375445"/>
                  <a:ext cx="97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182" name="Freihand 181">
                  <a:extLst>
                    <a:ext uri="{FF2B5EF4-FFF2-40B4-BE49-F238E27FC236}">
                      <a16:creationId xmlns:a16="http://schemas.microsoft.com/office/drawing/2014/main" id="{EACB0B83-84DD-4461-97CD-E17C4F194F0A}"/>
                    </a:ext>
                  </a:extLst>
                </p14:cNvPr>
                <p14:cNvContentPartPr/>
                <p14:nvPr/>
              </p14:nvContentPartPr>
              <p14:xfrm>
                <a:off x="9196197" y="2490645"/>
                <a:ext cx="468720" cy="78120"/>
              </p14:xfrm>
            </p:contentPart>
          </mc:Choice>
          <mc:Fallback>
            <p:pic>
              <p:nvPicPr>
                <p:cNvPr id="182" name="Freihand 181">
                  <a:extLst>
                    <a:ext uri="{FF2B5EF4-FFF2-40B4-BE49-F238E27FC236}">
                      <a16:creationId xmlns:a16="http://schemas.microsoft.com/office/drawing/2014/main" id="{EACB0B83-84DD-4461-97CD-E17C4F194F0A}"/>
                    </a:ext>
                  </a:extLst>
                </p:cNvPr>
                <p:cNvPicPr/>
                <p:nvPr/>
              </p:nvPicPr>
              <p:blipFill>
                <a:blip r:embed="rId717"/>
                <a:stretch>
                  <a:fillRect/>
                </a:stretch>
              </p:blipFill>
              <p:spPr>
                <a:xfrm>
                  <a:off x="9191877" y="2486325"/>
                  <a:ext cx="477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184" name="Freihand 183">
                  <a:extLst>
                    <a:ext uri="{FF2B5EF4-FFF2-40B4-BE49-F238E27FC236}">
                      <a16:creationId xmlns:a16="http://schemas.microsoft.com/office/drawing/2014/main" id="{7A62A174-1C6F-47BC-B628-6974E6FEC4F2}"/>
                    </a:ext>
                  </a:extLst>
                </p14:cNvPr>
                <p14:cNvContentPartPr/>
                <p14:nvPr/>
              </p14:nvContentPartPr>
              <p14:xfrm>
                <a:off x="9389517" y="2654805"/>
                <a:ext cx="360" cy="360"/>
              </p14:xfrm>
            </p:contentPart>
          </mc:Choice>
          <mc:Fallback>
            <p:pic>
              <p:nvPicPr>
                <p:cNvPr id="184" name="Freihand 183">
                  <a:extLst>
                    <a:ext uri="{FF2B5EF4-FFF2-40B4-BE49-F238E27FC236}">
                      <a16:creationId xmlns:a16="http://schemas.microsoft.com/office/drawing/2014/main" id="{7A62A174-1C6F-47BC-B628-6974E6FEC4F2}"/>
                    </a:ext>
                  </a:extLst>
                </p:cNvPr>
                <p:cNvPicPr/>
                <p:nvPr/>
              </p:nvPicPr>
              <p:blipFill>
                <a:blip r:embed="rId175"/>
                <a:stretch>
                  <a:fillRect/>
                </a:stretch>
              </p:blipFill>
              <p:spPr>
                <a:xfrm>
                  <a:off x="9385197" y="26504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85" name="Freihand 184">
                  <a:extLst>
                    <a:ext uri="{FF2B5EF4-FFF2-40B4-BE49-F238E27FC236}">
                      <a16:creationId xmlns:a16="http://schemas.microsoft.com/office/drawing/2014/main" id="{2F9112D3-8F78-4780-9955-3209616A1149}"/>
                    </a:ext>
                  </a:extLst>
                </p14:cNvPr>
                <p14:cNvContentPartPr/>
                <p14:nvPr/>
              </p14:nvContentPartPr>
              <p14:xfrm>
                <a:off x="9388797" y="2630325"/>
                <a:ext cx="86760" cy="72000"/>
              </p14:xfrm>
            </p:contentPart>
          </mc:Choice>
          <mc:Fallback>
            <p:pic>
              <p:nvPicPr>
                <p:cNvPr id="185" name="Freihand 184">
                  <a:extLst>
                    <a:ext uri="{FF2B5EF4-FFF2-40B4-BE49-F238E27FC236}">
                      <a16:creationId xmlns:a16="http://schemas.microsoft.com/office/drawing/2014/main" id="{2F9112D3-8F78-4780-9955-3209616A1149}"/>
                    </a:ext>
                  </a:extLst>
                </p:cNvPr>
                <p:cNvPicPr/>
                <p:nvPr/>
              </p:nvPicPr>
              <p:blipFill>
                <a:blip r:embed="rId720"/>
                <a:stretch>
                  <a:fillRect/>
                </a:stretch>
              </p:blipFill>
              <p:spPr>
                <a:xfrm>
                  <a:off x="9384477" y="2626005"/>
                  <a:ext cx="95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86" name="Freihand 185">
                  <a:extLst>
                    <a:ext uri="{FF2B5EF4-FFF2-40B4-BE49-F238E27FC236}">
                      <a16:creationId xmlns:a16="http://schemas.microsoft.com/office/drawing/2014/main" id="{84C3B5BB-10D0-4ACD-87F4-B8843C22E628}"/>
                    </a:ext>
                  </a:extLst>
                </p14:cNvPr>
                <p14:cNvContentPartPr/>
                <p14:nvPr/>
              </p14:nvContentPartPr>
              <p14:xfrm>
                <a:off x="9404277" y="2731125"/>
                <a:ext cx="360" cy="360"/>
              </p14:xfrm>
            </p:contentPart>
          </mc:Choice>
          <mc:Fallback>
            <p:pic>
              <p:nvPicPr>
                <p:cNvPr id="186" name="Freihand 185">
                  <a:extLst>
                    <a:ext uri="{FF2B5EF4-FFF2-40B4-BE49-F238E27FC236}">
                      <a16:creationId xmlns:a16="http://schemas.microsoft.com/office/drawing/2014/main" id="{84C3B5BB-10D0-4ACD-87F4-B8843C22E628}"/>
                    </a:ext>
                  </a:extLst>
                </p:cNvPr>
                <p:cNvPicPr/>
                <p:nvPr/>
              </p:nvPicPr>
              <p:blipFill>
                <a:blip r:embed="rId175"/>
                <a:stretch>
                  <a:fillRect/>
                </a:stretch>
              </p:blipFill>
              <p:spPr>
                <a:xfrm>
                  <a:off x="9399957" y="27268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188" name="Freihand 187">
                  <a:extLst>
                    <a:ext uri="{FF2B5EF4-FFF2-40B4-BE49-F238E27FC236}">
                      <a16:creationId xmlns:a16="http://schemas.microsoft.com/office/drawing/2014/main" id="{0D367246-94B5-43C0-A930-30708299DFD5}"/>
                    </a:ext>
                  </a:extLst>
                </p14:cNvPr>
                <p14:cNvContentPartPr/>
                <p14:nvPr/>
              </p14:nvContentPartPr>
              <p14:xfrm>
                <a:off x="9333357" y="2697285"/>
                <a:ext cx="166320" cy="60480"/>
              </p14:xfrm>
            </p:contentPart>
          </mc:Choice>
          <mc:Fallback>
            <p:pic>
              <p:nvPicPr>
                <p:cNvPr id="188" name="Freihand 187">
                  <a:extLst>
                    <a:ext uri="{FF2B5EF4-FFF2-40B4-BE49-F238E27FC236}">
                      <a16:creationId xmlns:a16="http://schemas.microsoft.com/office/drawing/2014/main" id="{0D367246-94B5-43C0-A930-30708299DFD5}"/>
                    </a:ext>
                  </a:extLst>
                </p:cNvPr>
                <p:cNvPicPr/>
                <p:nvPr/>
              </p:nvPicPr>
              <p:blipFill>
                <a:blip r:embed="rId723"/>
                <a:stretch>
                  <a:fillRect/>
                </a:stretch>
              </p:blipFill>
              <p:spPr>
                <a:xfrm>
                  <a:off x="9329037" y="2692965"/>
                  <a:ext cx="174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189" name="Freihand 188">
                  <a:extLst>
                    <a:ext uri="{FF2B5EF4-FFF2-40B4-BE49-F238E27FC236}">
                      <a16:creationId xmlns:a16="http://schemas.microsoft.com/office/drawing/2014/main" id="{4F4546E0-2518-4612-B190-CDDB082B2348}"/>
                    </a:ext>
                  </a:extLst>
                </p14:cNvPr>
                <p14:cNvContentPartPr/>
                <p14:nvPr/>
              </p14:nvContentPartPr>
              <p14:xfrm>
                <a:off x="9404277" y="2777925"/>
                <a:ext cx="83880" cy="101520"/>
              </p14:xfrm>
            </p:contentPart>
          </mc:Choice>
          <mc:Fallback>
            <p:pic>
              <p:nvPicPr>
                <p:cNvPr id="189" name="Freihand 188">
                  <a:extLst>
                    <a:ext uri="{FF2B5EF4-FFF2-40B4-BE49-F238E27FC236}">
                      <a16:creationId xmlns:a16="http://schemas.microsoft.com/office/drawing/2014/main" id="{4F4546E0-2518-4612-B190-CDDB082B2348}"/>
                    </a:ext>
                  </a:extLst>
                </p:cNvPr>
                <p:cNvPicPr/>
                <p:nvPr/>
              </p:nvPicPr>
              <p:blipFill>
                <a:blip r:embed="rId725"/>
                <a:stretch>
                  <a:fillRect/>
                </a:stretch>
              </p:blipFill>
              <p:spPr>
                <a:xfrm>
                  <a:off x="9399957" y="2773605"/>
                  <a:ext cx="92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191" name="Freihand 190">
                  <a:extLst>
                    <a:ext uri="{FF2B5EF4-FFF2-40B4-BE49-F238E27FC236}">
                      <a16:creationId xmlns:a16="http://schemas.microsoft.com/office/drawing/2014/main" id="{1FC653B5-F01C-47D4-B92F-D297040805B2}"/>
                    </a:ext>
                  </a:extLst>
                </p14:cNvPr>
                <p14:cNvContentPartPr/>
                <p14:nvPr/>
              </p14:nvContentPartPr>
              <p14:xfrm>
                <a:off x="8278557" y="1985925"/>
                <a:ext cx="346680" cy="503280"/>
              </p14:xfrm>
            </p:contentPart>
          </mc:Choice>
          <mc:Fallback>
            <p:pic>
              <p:nvPicPr>
                <p:cNvPr id="191" name="Freihand 190">
                  <a:extLst>
                    <a:ext uri="{FF2B5EF4-FFF2-40B4-BE49-F238E27FC236}">
                      <a16:creationId xmlns:a16="http://schemas.microsoft.com/office/drawing/2014/main" id="{1FC653B5-F01C-47D4-B92F-D297040805B2}"/>
                    </a:ext>
                  </a:extLst>
                </p:cNvPr>
                <p:cNvPicPr/>
                <p:nvPr/>
              </p:nvPicPr>
              <p:blipFill>
                <a:blip r:embed="rId727"/>
                <a:stretch>
                  <a:fillRect/>
                </a:stretch>
              </p:blipFill>
              <p:spPr>
                <a:xfrm>
                  <a:off x="8274237" y="1981605"/>
                  <a:ext cx="355320" cy="5119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196" name="Freihand 195">
                  <a:extLst>
                    <a:ext uri="{FF2B5EF4-FFF2-40B4-BE49-F238E27FC236}">
                      <a16:creationId xmlns:a16="http://schemas.microsoft.com/office/drawing/2014/main" id="{1F34C5BD-257F-4706-BD6E-B41A29CEC802}"/>
                    </a:ext>
                  </a:extLst>
                </p14:cNvPr>
                <p14:cNvContentPartPr/>
                <p14:nvPr/>
              </p14:nvContentPartPr>
              <p14:xfrm>
                <a:off x="10183677" y="2483445"/>
                <a:ext cx="17640" cy="100080"/>
              </p14:xfrm>
            </p:contentPart>
          </mc:Choice>
          <mc:Fallback>
            <p:pic>
              <p:nvPicPr>
                <p:cNvPr id="196" name="Freihand 195">
                  <a:extLst>
                    <a:ext uri="{FF2B5EF4-FFF2-40B4-BE49-F238E27FC236}">
                      <a16:creationId xmlns:a16="http://schemas.microsoft.com/office/drawing/2014/main" id="{1F34C5BD-257F-4706-BD6E-B41A29CEC802}"/>
                    </a:ext>
                  </a:extLst>
                </p:cNvPr>
                <p:cNvPicPr/>
                <p:nvPr/>
              </p:nvPicPr>
              <p:blipFill>
                <a:blip r:embed="rId729"/>
                <a:stretch>
                  <a:fillRect/>
                </a:stretch>
              </p:blipFill>
              <p:spPr>
                <a:xfrm>
                  <a:off x="10179357" y="2479125"/>
                  <a:ext cx="26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197" name="Freihand 196">
                  <a:extLst>
                    <a:ext uri="{FF2B5EF4-FFF2-40B4-BE49-F238E27FC236}">
                      <a16:creationId xmlns:a16="http://schemas.microsoft.com/office/drawing/2014/main" id="{084B02FC-5984-4578-8359-CC419A5A6D88}"/>
                    </a:ext>
                  </a:extLst>
                </p14:cNvPr>
                <p14:cNvContentPartPr/>
                <p14:nvPr/>
              </p14:nvContentPartPr>
              <p14:xfrm>
                <a:off x="10111677" y="2518005"/>
                <a:ext cx="137520" cy="12240"/>
              </p14:xfrm>
            </p:contentPart>
          </mc:Choice>
          <mc:Fallback>
            <p:pic>
              <p:nvPicPr>
                <p:cNvPr id="197" name="Freihand 196">
                  <a:extLst>
                    <a:ext uri="{FF2B5EF4-FFF2-40B4-BE49-F238E27FC236}">
                      <a16:creationId xmlns:a16="http://schemas.microsoft.com/office/drawing/2014/main" id="{084B02FC-5984-4578-8359-CC419A5A6D88}"/>
                    </a:ext>
                  </a:extLst>
                </p:cNvPr>
                <p:cNvPicPr/>
                <p:nvPr/>
              </p:nvPicPr>
              <p:blipFill>
                <a:blip r:embed="rId731"/>
                <a:stretch>
                  <a:fillRect/>
                </a:stretch>
              </p:blipFill>
              <p:spPr>
                <a:xfrm>
                  <a:off x="10107357" y="2513685"/>
                  <a:ext cx="146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199" name="Freihand 198">
                  <a:extLst>
                    <a:ext uri="{FF2B5EF4-FFF2-40B4-BE49-F238E27FC236}">
                      <a16:creationId xmlns:a16="http://schemas.microsoft.com/office/drawing/2014/main" id="{D06F9CA2-36BD-4681-B5F9-06C971561B5E}"/>
                    </a:ext>
                  </a:extLst>
                </p14:cNvPr>
                <p14:cNvContentPartPr/>
                <p14:nvPr/>
              </p14:nvContentPartPr>
              <p14:xfrm>
                <a:off x="10404357" y="2422245"/>
                <a:ext cx="115920" cy="161280"/>
              </p14:xfrm>
            </p:contentPart>
          </mc:Choice>
          <mc:Fallback>
            <p:pic>
              <p:nvPicPr>
                <p:cNvPr id="199" name="Freihand 198">
                  <a:extLst>
                    <a:ext uri="{FF2B5EF4-FFF2-40B4-BE49-F238E27FC236}">
                      <a16:creationId xmlns:a16="http://schemas.microsoft.com/office/drawing/2014/main" id="{D06F9CA2-36BD-4681-B5F9-06C971561B5E}"/>
                    </a:ext>
                  </a:extLst>
                </p:cNvPr>
                <p:cNvPicPr/>
                <p:nvPr/>
              </p:nvPicPr>
              <p:blipFill>
                <a:blip r:embed="rId733"/>
                <a:stretch>
                  <a:fillRect/>
                </a:stretch>
              </p:blipFill>
              <p:spPr>
                <a:xfrm>
                  <a:off x="10400037" y="2417925"/>
                  <a:ext cx="124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200" name="Freihand 199">
                  <a:extLst>
                    <a:ext uri="{FF2B5EF4-FFF2-40B4-BE49-F238E27FC236}">
                      <a16:creationId xmlns:a16="http://schemas.microsoft.com/office/drawing/2014/main" id="{6AF92007-9BFA-4AED-B226-BFC55C6F0197}"/>
                    </a:ext>
                  </a:extLst>
                </p14:cNvPr>
                <p14:cNvContentPartPr/>
                <p14:nvPr/>
              </p14:nvContentPartPr>
              <p14:xfrm>
                <a:off x="10650597" y="2504325"/>
                <a:ext cx="23400" cy="34920"/>
              </p14:xfrm>
            </p:contentPart>
          </mc:Choice>
          <mc:Fallback>
            <p:pic>
              <p:nvPicPr>
                <p:cNvPr id="200" name="Freihand 199">
                  <a:extLst>
                    <a:ext uri="{FF2B5EF4-FFF2-40B4-BE49-F238E27FC236}">
                      <a16:creationId xmlns:a16="http://schemas.microsoft.com/office/drawing/2014/main" id="{6AF92007-9BFA-4AED-B226-BFC55C6F0197}"/>
                    </a:ext>
                  </a:extLst>
                </p:cNvPr>
                <p:cNvPicPr/>
                <p:nvPr/>
              </p:nvPicPr>
              <p:blipFill>
                <a:blip r:embed="rId735"/>
                <a:stretch>
                  <a:fillRect/>
                </a:stretch>
              </p:blipFill>
              <p:spPr>
                <a:xfrm>
                  <a:off x="10646277" y="2500005"/>
                  <a:ext cx="32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201" name="Freihand 200">
                  <a:extLst>
                    <a:ext uri="{FF2B5EF4-FFF2-40B4-BE49-F238E27FC236}">
                      <a16:creationId xmlns:a16="http://schemas.microsoft.com/office/drawing/2014/main" id="{2679CC8B-8F22-43E9-A5EC-2F4A770B8D35}"/>
                    </a:ext>
                  </a:extLst>
                </p14:cNvPr>
                <p14:cNvContentPartPr/>
                <p14:nvPr/>
              </p14:nvContentPartPr>
              <p14:xfrm>
                <a:off x="10823757" y="2395245"/>
                <a:ext cx="82800" cy="232560"/>
              </p14:xfrm>
            </p:contentPart>
          </mc:Choice>
          <mc:Fallback>
            <p:pic>
              <p:nvPicPr>
                <p:cNvPr id="201" name="Freihand 200">
                  <a:extLst>
                    <a:ext uri="{FF2B5EF4-FFF2-40B4-BE49-F238E27FC236}">
                      <a16:creationId xmlns:a16="http://schemas.microsoft.com/office/drawing/2014/main" id="{2679CC8B-8F22-43E9-A5EC-2F4A770B8D35}"/>
                    </a:ext>
                  </a:extLst>
                </p:cNvPr>
                <p:cNvPicPr/>
                <p:nvPr/>
              </p:nvPicPr>
              <p:blipFill>
                <a:blip r:embed="rId737"/>
                <a:stretch>
                  <a:fillRect/>
                </a:stretch>
              </p:blipFill>
              <p:spPr>
                <a:xfrm>
                  <a:off x="10819437" y="2390925"/>
                  <a:ext cx="914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202" name="Freihand 201">
                  <a:extLst>
                    <a:ext uri="{FF2B5EF4-FFF2-40B4-BE49-F238E27FC236}">
                      <a16:creationId xmlns:a16="http://schemas.microsoft.com/office/drawing/2014/main" id="{00BE1F09-1262-4B0C-9EB8-775A72FCE718}"/>
                    </a:ext>
                  </a:extLst>
                </p14:cNvPr>
                <p14:cNvContentPartPr/>
                <p14:nvPr/>
              </p14:nvContentPartPr>
              <p14:xfrm>
                <a:off x="10769397" y="2530605"/>
                <a:ext cx="146520" cy="35280"/>
              </p14:xfrm>
            </p:contentPart>
          </mc:Choice>
          <mc:Fallback>
            <p:pic>
              <p:nvPicPr>
                <p:cNvPr id="202" name="Freihand 201">
                  <a:extLst>
                    <a:ext uri="{FF2B5EF4-FFF2-40B4-BE49-F238E27FC236}">
                      <a16:creationId xmlns:a16="http://schemas.microsoft.com/office/drawing/2014/main" id="{00BE1F09-1262-4B0C-9EB8-775A72FCE718}"/>
                    </a:ext>
                  </a:extLst>
                </p:cNvPr>
                <p:cNvPicPr/>
                <p:nvPr/>
              </p:nvPicPr>
              <p:blipFill>
                <a:blip r:embed="rId739"/>
                <a:stretch>
                  <a:fillRect/>
                </a:stretch>
              </p:blipFill>
              <p:spPr>
                <a:xfrm>
                  <a:off x="10765077" y="2526285"/>
                  <a:ext cx="155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211" name="Freihand 210">
                  <a:extLst>
                    <a:ext uri="{FF2B5EF4-FFF2-40B4-BE49-F238E27FC236}">
                      <a16:creationId xmlns:a16="http://schemas.microsoft.com/office/drawing/2014/main" id="{DCD232C9-9161-4138-A12C-044B567E9BB4}"/>
                    </a:ext>
                  </a:extLst>
                </p14:cNvPr>
                <p14:cNvContentPartPr/>
                <p14:nvPr/>
              </p14:nvContentPartPr>
              <p14:xfrm>
                <a:off x="11055597" y="2480565"/>
                <a:ext cx="159480" cy="19080"/>
              </p14:xfrm>
            </p:contentPart>
          </mc:Choice>
          <mc:Fallback>
            <p:pic>
              <p:nvPicPr>
                <p:cNvPr id="211" name="Freihand 210">
                  <a:extLst>
                    <a:ext uri="{FF2B5EF4-FFF2-40B4-BE49-F238E27FC236}">
                      <a16:creationId xmlns:a16="http://schemas.microsoft.com/office/drawing/2014/main" id="{DCD232C9-9161-4138-A12C-044B567E9BB4}"/>
                    </a:ext>
                  </a:extLst>
                </p:cNvPr>
                <p:cNvPicPr/>
                <p:nvPr/>
              </p:nvPicPr>
              <p:blipFill>
                <a:blip r:embed="rId741"/>
                <a:stretch>
                  <a:fillRect/>
                </a:stretch>
              </p:blipFill>
              <p:spPr>
                <a:xfrm>
                  <a:off x="11051277" y="2476245"/>
                  <a:ext cx="168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212" name="Freihand 211">
                  <a:extLst>
                    <a:ext uri="{FF2B5EF4-FFF2-40B4-BE49-F238E27FC236}">
                      <a16:creationId xmlns:a16="http://schemas.microsoft.com/office/drawing/2014/main" id="{5EF88186-C03C-409D-AE2D-389AF21EAD92}"/>
                    </a:ext>
                  </a:extLst>
                </p14:cNvPr>
                <p14:cNvContentPartPr/>
                <p14:nvPr/>
              </p14:nvContentPartPr>
              <p14:xfrm>
                <a:off x="10988637" y="2405325"/>
                <a:ext cx="162360" cy="140040"/>
              </p14:xfrm>
            </p:contentPart>
          </mc:Choice>
          <mc:Fallback>
            <p:pic>
              <p:nvPicPr>
                <p:cNvPr id="212" name="Freihand 211">
                  <a:extLst>
                    <a:ext uri="{FF2B5EF4-FFF2-40B4-BE49-F238E27FC236}">
                      <a16:creationId xmlns:a16="http://schemas.microsoft.com/office/drawing/2014/main" id="{5EF88186-C03C-409D-AE2D-389AF21EAD92}"/>
                    </a:ext>
                  </a:extLst>
                </p:cNvPr>
                <p:cNvPicPr/>
                <p:nvPr/>
              </p:nvPicPr>
              <p:blipFill>
                <a:blip r:embed="rId743"/>
                <a:stretch>
                  <a:fillRect/>
                </a:stretch>
              </p:blipFill>
              <p:spPr>
                <a:xfrm>
                  <a:off x="10984317" y="2401005"/>
                  <a:ext cx="171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214" name="Freihand 213">
                  <a:extLst>
                    <a:ext uri="{FF2B5EF4-FFF2-40B4-BE49-F238E27FC236}">
                      <a16:creationId xmlns:a16="http://schemas.microsoft.com/office/drawing/2014/main" id="{0F011ADD-C4F6-46A6-84E4-98DBE2A0E69C}"/>
                    </a:ext>
                  </a:extLst>
                </p14:cNvPr>
                <p14:cNvContentPartPr/>
                <p14:nvPr/>
              </p14:nvContentPartPr>
              <p14:xfrm>
                <a:off x="11302557" y="2384805"/>
                <a:ext cx="109440" cy="124560"/>
              </p14:xfrm>
            </p:contentPart>
          </mc:Choice>
          <mc:Fallback>
            <p:pic>
              <p:nvPicPr>
                <p:cNvPr id="214" name="Freihand 213">
                  <a:extLst>
                    <a:ext uri="{FF2B5EF4-FFF2-40B4-BE49-F238E27FC236}">
                      <a16:creationId xmlns:a16="http://schemas.microsoft.com/office/drawing/2014/main" id="{0F011ADD-C4F6-46A6-84E4-98DBE2A0E69C}"/>
                    </a:ext>
                  </a:extLst>
                </p:cNvPr>
                <p:cNvPicPr/>
                <p:nvPr/>
              </p:nvPicPr>
              <p:blipFill>
                <a:blip r:embed="rId745"/>
                <a:stretch>
                  <a:fillRect/>
                </a:stretch>
              </p:blipFill>
              <p:spPr>
                <a:xfrm>
                  <a:off x="11298237" y="2380485"/>
                  <a:ext cx="118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215" name="Freihand 214">
                  <a:extLst>
                    <a:ext uri="{FF2B5EF4-FFF2-40B4-BE49-F238E27FC236}">
                      <a16:creationId xmlns:a16="http://schemas.microsoft.com/office/drawing/2014/main" id="{C641CAB4-DACB-4B67-AACF-17AF5C6F7A28}"/>
                    </a:ext>
                  </a:extLst>
                </p14:cNvPr>
                <p14:cNvContentPartPr/>
                <p14:nvPr/>
              </p14:nvContentPartPr>
              <p14:xfrm>
                <a:off x="11433597" y="2388765"/>
                <a:ext cx="83520" cy="110880"/>
              </p14:xfrm>
            </p:contentPart>
          </mc:Choice>
          <mc:Fallback>
            <p:pic>
              <p:nvPicPr>
                <p:cNvPr id="215" name="Freihand 214">
                  <a:extLst>
                    <a:ext uri="{FF2B5EF4-FFF2-40B4-BE49-F238E27FC236}">
                      <a16:creationId xmlns:a16="http://schemas.microsoft.com/office/drawing/2014/main" id="{C641CAB4-DACB-4B67-AACF-17AF5C6F7A28}"/>
                    </a:ext>
                  </a:extLst>
                </p:cNvPr>
                <p:cNvPicPr/>
                <p:nvPr/>
              </p:nvPicPr>
              <p:blipFill>
                <a:blip r:embed="rId747"/>
                <a:stretch>
                  <a:fillRect/>
                </a:stretch>
              </p:blipFill>
              <p:spPr>
                <a:xfrm>
                  <a:off x="11429277" y="2384445"/>
                  <a:ext cx="92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216" name="Freihand 215">
                  <a:extLst>
                    <a:ext uri="{FF2B5EF4-FFF2-40B4-BE49-F238E27FC236}">
                      <a16:creationId xmlns:a16="http://schemas.microsoft.com/office/drawing/2014/main" id="{8C2342C8-6D3A-4E95-B375-68BFBD1F1495}"/>
                    </a:ext>
                  </a:extLst>
                </p14:cNvPr>
                <p14:cNvContentPartPr/>
                <p14:nvPr/>
              </p14:nvContentPartPr>
              <p14:xfrm>
                <a:off x="11521797" y="2325765"/>
                <a:ext cx="124560" cy="153720"/>
              </p14:xfrm>
            </p:contentPart>
          </mc:Choice>
          <mc:Fallback>
            <p:pic>
              <p:nvPicPr>
                <p:cNvPr id="216" name="Freihand 215">
                  <a:extLst>
                    <a:ext uri="{FF2B5EF4-FFF2-40B4-BE49-F238E27FC236}">
                      <a16:creationId xmlns:a16="http://schemas.microsoft.com/office/drawing/2014/main" id="{8C2342C8-6D3A-4E95-B375-68BFBD1F1495}"/>
                    </a:ext>
                  </a:extLst>
                </p:cNvPr>
                <p:cNvPicPr/>
                <p:nvPr/>
              </p:nvPicPr>
              <p:blipFill>
                <a:blip r:embed="rId749"/>
                <a:stretch>
                  <a:fillRect/>
                </a:stretch>
              </p:blipFill>
              <p:spPr>
                <a:xfrm>
                  <a:off x="11517477" y="2321445"/>
                  <a:ext cx="133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217" name="Freihand 216">
                  <a:extLst>
                    <a:ext uri="{FF2B5EF4-FFF2-40B4-BE49-F238E27FC236}">
                      <a16:creationId xmlns:a16="http://schemas.microsoft.com/office/drawing/2014/main" id="{33F86E85-06DF-4D2B-8FCC-54FBB9021FB3}"/>
                    </a:ext>
                  </a:extLst>
                </p14:cNvPr>
                <p14:cNvContentPartPr/>
                <p14:nvPr/>
              </p14:nvContentPartPr>
              <p14:xfrm>
                <a:off x="11649597" y="2341245"/>
                <a:ext cx="360" cy="360"/>
              </p14:xfrm>
            </p:contentPart>
          </mc:Choice>
          <mc:Fallback>
            <p:pic>
              <p:nvPicPr>
                <p:cNvPr id="217" name="Freihand 216">
                  <a:extLst>
                    <a:ext uri="{FF2B5EF4-FFF2-40B4-BE49-F238E27FC236}">
                      <a16:creationId xmlns:a16="http://schemas.microsoft.com/office/drawing/2014/main" id="{33F86E85-06DF-4D2B-8FCC-54FBB9021FB3}"/>
                    </a:ext>
                  </a:extLst>
                </p:cNvPr>
                <p:cNvPicPr/>
                <p:nvPr/>
              </p:nvPicPr>
              <p:blipFill>
                <a:blip r:embed="rId175"/>
                <a:stretch>
                  <a:fillRect/>
                </a:stretch>
              </p:blipFill>
              <p:spPr>
                <a:xfrm>
                  <a:off x="11645277" y="23369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218" name="Freihand 217">
                  <a:extLst>
                    <a:ext uri="{FF2B5EF4-FFF2-40B4-BE49-F238E27FC236}">
                      <a16:creationId xmlns:a16="http://schemas.microsoft.com/office/drawing/2014/main" id="{CF50867C-F738-4B46-954B-1FE5EA500523}"/>
                    </a:ext>
                  </a:extLst>
                </p14:cNvPr>
                <p14:cNvContentPartPr/>
                <p14:nvPr/>
              </p14:nvContentPartPr>
              <p14:xfrm>
                <a:off x="11680917" y="2410005"/>
                <a:ext cx="81720" cy="63720"/>
              </p14:xfrm>
            </p:contentPart>
          </mc:Choice>
          <mc:Fallback>
            <p:pic>
              <p:nvPicPr>
                <p:cNvPr id="218" name="Freihand 217">
                  <a:extLst>
                    <a:ext uri="{FF2B5EF4-FFF2-40B4-BE49-F238E27FC236}">
                      <a16:creationId xmlns:a16="http://schemas.microsoft.com/office/drawing/2014/main" id="{CF50867C-F738-4B46-954B-1FE5EA500523}"/>
                    </a:ext>
                  </a:extLst>
                </p:cNvPr>
                <p:cNvPicPr/>
                <p:nvPr/>
              </p:nvPicPr>
              <p:blipFill>
                <a:blip r:embed="rId752"/>
                <a:stretch>
                  <a:fillRect/>
                </a:stretch>
              </p:blipFill>
              <p:spPr>
                <a:xfrm>
                  <a:off x="11676597" y="2405685"/>
                  <a:ext cx="90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219" name="Freihand 218">
                  <a:extLst>
                    <a:ext uri="{FF2B5EF4-FFF2-40B4-BE49-F238E27FC236}">
                      <a16:creationId xmlns:a16="http://schemas.microsoft.com/office/drawing/2014/main" id="{2869FFA2-4156-47FA-A5E2-3C4C41DF81B6}"/>
                    </a:ext>
                  </a:extLst>
                </p14:cNvPr>
                <p14:cNvContentPartPr/>
                <p14:nvPr/>
              </p14:nvContentPartPr>
              <p14:xfrm>
                <a:off x="11775237" y="2320725"/>
                <a:ext cx="87840" cy="150120"/>
              </p14:xfrm>
            </p:contentPart>
          </mc:Choice>
          <mc:Fallback>
            <p:pic>
              <p:nvPicPr>
                <p:cNvPr id="219" name="Freihand 218">
                  <a:extLst>
                    <a:ext uri="{FF2B5EF4-FFF2-40B4-BE49-F238E27FC236}">
                      <a16:creationId xmlns:a16="http://schemas.microsoft.com/office/drawing/2014/main" id="{2869FFA2-4156-47FA-A5E2-3C4C41DF81B6}"/>
                    </a:ext>
                  </a:extLst>
                </p:cNvPr>
                <p:cNvPicPr/>
                <p:nvPr/>
              </p:nvPicPr>
              <p:blipFill>
                <a:blip r:embed="rId754"/>
                <a:stretch>
                  <a:fillRect/>
                </a:stretch>
              </p:blipFill>
              <p:spPr>
                <a:xfrm>
                  <a:off x="11770917" y="2316405"/>
                  <a:ext cx="96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220" name="Freihand 219">
                  <a:extLst>
                    <a:ext uri="{FF2B5EF4-FFF2-40B4-BE49-F238E27FC236}">
                      <a16:creationId xmlns:a16="http://schemas.microsoft.com/office/drawing/2014/main" id="{414E6FCE-7E50-4E53-9ACC-381527C381CD}"/>
                    </a:ext>
                  </a:extLst>
                </p14:cNvPr>
                <p14:cNvContentPartPr/>
                <p14:nvPr/>
              </p14:nvContentPartPr>
              <p14:xfrm>
                <a:off x="11863437" y="2343405"/>
                <a:ext cx="9360" cy="31320"/>
              </p14:xfrm>
            </p:contentPart>
          </mc:Choice>
          <mc:Fallback>
            <p:pic>
              <p:nvPicPr>
                <p:cNvPr id="220" name="Freihand 219">
                  <a:extLst>
                    <a:ext uri="{FF2B5EF4-FFF2-40B4-BE49-F238E27FC236}">
                      <a16:creationId xmlns:a16="http://schemas.microsoft.com/office/drawing/2014/main" id="{414E6FCE-7E50-4E53-9ACC-381527C381CD}"/>
                    </a:ext>
                  </a:extLst>
                </p:cNvPr>
                <p:cNvPicPr/>
                <p:nvPr/>
              </p:nvPicPr>
              <p:blipFill>
                <a:blip r:embed="rId756"/>
                <a:stretch>
                  <a:fillRect/>
                </a:stretch>
              </p:blipFill>
              <p:spPr>
                <a:xfrm>
                  <a:off x="11859117" y="2339085"/>
                  <a:ext cx="18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221" name="Freihand 220">
                  <a:extLst>
                    <a:ext uri="{FF2B5EF4-FFF2-40B4-BE49-F238E27FC236}">
                      <a16:creationId xmlns:a16="http://schemas.microsoft.com/office/drawing/2014/main" id="{0DD11691-4348-41FC-92F2-D1114BE5AC4D}"/>
                    </a:ext>
                  </a:extLst>
                </p14:cNvPr>
                <p14:cNvContentPartPr/>
                <p14:nvPr/>
              </p14:nvContentPartPr>
              <p14:xfrm>
                <a:off x="11918517" y="2410725"/>
                <a:ext cx="137880" cy="65160"/>
              </p14:xfrm>
            </p:contentPart>
          </mc:Choice>
          <mc:Fallback>
            <p:pic>
              <p:nvPicPr>
                <p:cNvPr id="221" name="Freihand 220">
                  <a:extLst>
                    <a:ext uri="{FF2B5EF4-FFF2-40B4-BE49-F238E27FC236}">
                      <a16:creationId xmlns:a16="http://schemas.microsoft.com/office/drawing/2014/main" id="{0DD11691-4348-41FC-92F2-D1114BE5AC4D}"/>
                    </a:ext>
                  </a:extLst>
                </p:cNvPr>
                <p:cNvPicPr/>
                <p:nvPr/>
              </p:nvPicPr>
              <p:blipFill>
                <a:blip r:embed="rId758"/>
                <a:stretch>
                  <a:fillRect/>
                </a:stretch>
              </p:blipFill>
              <p:spPr>
                <a:xfrm>
                  <a:off x="11914197" y="2406405"/>
                  <a:ext cx="146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238" name="Freihand 237">
                  <a:extLst>
                    <a:ext uri="{FF2B5EF4-FFF2-40B4-BE49-F238E27FC236}">
                      <a16:creationId xmlns:a16="http://schemas.microsoft.com/office/drawing/2014/main" id="{2DAFC7CC-3433-4AFF-8378-E5EB64836B20}"/>
                    </a:ext>
                  </a:extLst>
                </p14:cNvPr>
                <p14:cNvContentPartPr/>
                <p14:nvPr/>
              </p14:nvContentPartPr>
              <p14:xfrm>
                <a:off x="9460797" y="2990325"/>
                <a:ext cx="63360" cy="85320"/>
              </p14:xfrm>
            </p:contentPart>
          </mc:Choice>
          <mc:Fallback>
            <p:pic>
              <p:nvPicPr>
                <p:cNvPr id="238" name="Freihand 237">
                  <a:extLst>
                    <a:ext uri="{FF2B5EF4-FFF2-40B4-BE49-F238E27FC236}">
                      <a16:creationId xmlns:a16="http://schemas.microsoft.com/office/drawing/2014/main" id="{2DAFC7CC-3433-4AFF-8378-E5EB64836B20}"/>
                    </a:ext>
                  </a:extLst>
                </p:cNvPr>
                <p:cNvPicPr/>
                <p:nvPr/>
              </p:nvPicPr>
              <p:blipFill>
                <a:blip r:embed="rId760"/>
                <a:stretch>
                  <a:fillRect/>
                </a:stretch>
              </p:blipFill>
              <p:spPr>
                <a:xfrm>
                  <a:off x="9456477" y="2986005"/>
                  <a:ext cx="72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239" name="Freihand 238">
                  <a:extLst>
                    <a:ext uri="{FF2B5EF4-FFF2-40B4-BE49-F238E27FC236}">
                      <a16:creationId xmlns:a16="http://schemas.microsoft.com/office/drawing/2014/main" id="{696FC306-D906-4BB7-A44F-BDFDD9641D15}"/>
                    </a:ext>
                  </a:extLst>
                </p14:cNvPr>
                <p14:cNvContentPartPr/>
                <p14:nvPr/>
              </p14:nvContentPartPr>
              <p14:xfrm>
                <a:off x="9590037" y="3065925"/>
                <a:ext cx="360" cy="360"/>
              </p14:xfrm>
            </p:contentPart>
          </mc:Choice>
          <mc:Fallback>
            <p:pic>
              <p:nvPicPr>
                <p:cNvPr id="239" name="Freihand 238">
                  <a:extLst>
                    <a:ext uri="{FF2B5EF4-FFF2-40B4-BE49-F238E27FC236}">
                      <a16:creationId xmlns:a16="http://schemas.microsoft.com/office/drawing/2014/main" id="{696FC306-D906-4BB7-A44F-BDFDD9641D15}"/>
                    </a:ext>
                  </a:extLst>
                </p:cNvPr>
                <p:cNvPicPr/>
                <p:nvPr/>
              </p:nvPicPr>
              <p:blipFill>
                <a:blip r:embed="rId175"/>
                <a:stretch>
                  <a:fillRect/>
                </a:stretch>
              </p:blipFill>
              <p:spPr>
                <a:xfrm>
                  <a:off x="9585717" y="30616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240" name="Freihand 239">
                  <a:extLst>
                    <a:ext uri="{FF2B5EF4-FFF2-40B4-BE49-F238E27FC236}">
                      <a16:creationId xmlns:a16="http://schemas.microsoft.com/office/drawing/2014/main" id="{CA941D46-D19D-4B0E-AA3C-9EF9058F1A6E}"/>
                    </a:ext>
                  </a:extLst>
                </p14:cNvPr>
                <p14:cNvContentPartPr/>
                <p14:nvPr/>
              </p14:nvContentPartPr>
              <p14:xfrm>
                <a:off x="9612717" y="2912565"/>
                <a:ext cx="111600" cy="145080"/>
              </p14:xfrm>
            </p:contentPart>
          </mc:Choice>
          <mc:Fallback>
            <p:pic>
              <p:nvPicPr>
                <p:cNvPr id="240" name="Freihand 239">
                  <a:extLst>
                    <a:ext uri="{FF2B5EF4-FFF2-40B4-BE49-F238E27FC236}">
                      <a16:creationId xmlns:a16="http://schemas.microsoft.com/office/drawing/2014/main" id="{CA941D46-D19D-4B0E-AA3C-9EF9058F1A6E}"/>
                    </a:ext>
                  </a:extLst>
                </p:cNvPr>
                <p:cNvPicPr/>
                <p:nvPr/>
              </p:nvPicPr>
              <p:blipFill>
                <a:blip r:embed="rId763"/>
                <a:stretch>
                  <a:fillRect/>
                </a:stretch>
              </p:blipFill>
              <p:spPr>
                <a:xfrm>
                  <a:off x="9608397" y="2908245"/>
                  <a:ext cx="120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241" name="Freihand 240">
                  <a:extLst>
                    <a:ext uri="{FF2B5EF4-FFF2-40B4-BE49-F238E27FC236}">
                      <a16:creationId xmlns:a16="http://schemas.microsoft.com/office/drawing/2014/main" id="{528176F9-BFB9-4AA5-98CA-CF870E67A01A}"/>
                    </a:ext>
                  </a:extLst>
                </p14:cNvPr>
                <p14:cNvContentPartPr/>
                <p14:nvPr/>
              </p14:nvContentPartPr>
              <p14:xfrm>
                <a:off x="9794517" y="3038205"/>
                <a:ext cx="9720" cy="12240"/>
              </p14:xfrm>
            </p:contentPart>
          </mc:Choice>
          <mc:Fallback>
            <p:pic>
              <p:nvPicPr>
                <p:cNvPr id="241" name="Freihand 240">
                  <a:extLst>
                    <a:ext uri="{FF2B5EF4-FFF2-40B4-BE49-F238E27FC236}">
                      <a16:creationId xmlns:a16="http://schemas.microsoft.com/office/drawing/2014/main" id="{528176F9-BFB9-4AA5-98CA-CF870E67A01A}"/>
                    </a:ext>
                  </a:extLst>
                </p:cNvPr>
                <p:cNvPicPr/>
                <p:nvPr/>
              </p:nvPicPr>
              <p:blipFill>
                <a:blip r:embed="rId765"/>
                <a:stretch>
                  <a:fillRect/>
                </a:stretch>
              </p:blipFill>
              <p:spPr>
                <a:xfrm>
                  <a:off x="9790197" y="3033885"/>
                  <a:ext cx="18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255" name="Freihand 254">
                  <a:extLst>
                    <a:ext uri="{FF2B5EF4-FFF2-40B4-BE49-F238E27FC236}">
                      <a16:creationId xmlns:a16="http://schemas.microsoft.com/office/drawing/2014/main" id="{3EEEA290-E5C3-4FDE-844D-AB2F2EBBD9BD}"/>
                    </a:ext>
                  </a:extLst>
                </p14:cNvPr>
                <p14:cNvContentPartPr/>
                <p14:nvPr/>
              </p14:nvContentPartPr>
              <p14:xfrm>
                <a:off x="9793077" y="2456085"/>
                <a:ext cx="149760" cy="106200"/>
              </p14:xfrm>
            </p:contentPart>
          </mc:Choice>
          <mc:Fallback>
            <p:pic>
              <p:nvPicPr>
                <p:cNvPr id="255" name="Freihand 254">
                  <a:extLst>
                    <a:ext uri="{FF2B5EF4-FFF2-40B4-BE49-F238E27FC236}">
                      <a16:creationId xmlns:a16="http://schemas.microsoft.com/office/drawing/2014/main" id="{3EEEA290-E5C3-4FDE-844D-AB2F2EBBD9BD}"/>
                    </a:ext>
                  </a:extLst>
                </p:cNvPr>
                <p:cNvPicPr/>
                <p:nvPr/>
              </p:nvPicPr>
              <p:blipFill>
                <a:blip r:embed="rId767"/>
                <a:stretch>
                  <a:fillRect/>
                </a:stretch>
              </p:blipFill>
              <p:spPr>
                <a:xfrm>
                  <a:off x="9788757" y="2451765"/>
                  <a:ext cx="158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242" name="Freihand 241">
                  <a:extLst>
                    <a:ext uri="{FF2B5EF4-FFF2-40B4-BE49-F238E27FC236}">
                      <a16:creationId xmlns:a16="http://schemas.microsoft.com/office/drawing/2014/main" id="{A912503D-1E26-4E9B-9323-D986F6EEF3FB}"/>
                    </a:ext>
                  </a:extLst>
                </p14:cNvPr>
                <p14:cNvContentPartPr/>
                <p14:nvPr/>
              </p14:nvContentPartPr>
              <p14:xfrm>
                <a:off x="10150197" y="2906445"/>
                <a:ext cx="114120" cy="92880"/>
              </p14:xfrm>
            </p:contentPart>
          </mc:Choice>
          <mc:Fallback>
            <p:pic>
              <p:nvPicPr>
                <p:cNvPr id="242" name="Freihand 241">
                  <a:extLst>
                    <a:ext uri="{FF2B5EF4-FFF2-40B4-BE49-F238E27FC236}">
                      <a16:creationId xmlns:a16="http://schemas.microsoft.com/office/drawing/2014/main" id="{A912503D-1E26-4E9B-9323-D986F6EEF3FB}"/>
                    </a:ext>
                  </a:extLst>
                </p:cNvPr>
                <p:cNvPicPr/>
                <p:nvPr/>
              </p:nvPicPr>
              <p:blipFill>
                <a:blip r:embed="rId769"/>
                <a:stretch>
                  <a:fillRect/>
                </a:stretch>
              </p:blipFill>
              <p:spPr>
                <a:xfrm>
                  <a:off x="10145877" y="2902125"/>
                  <a:ext cx="122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243" name="Freihand 242">
                  <a:extLst>
                    <a:ext uri="{FF2B5EF4-FFF2-40B4-BE49-F238E27FC236}">
                      <a16:creationId xmlns:a16="http://schemas.microsoft.com/office/drawing/2014/main" id="{A1811BF8-C41D-418F-8773-D88C5DFBDEC3}"/>
                    </a:ext>
                  </a:extLst>
                </p14:cNvPr>
                <p14:cNvContentPartPr/>
                <p14:nvPr/>
              </p14:nvContentPartPr>
              <p14:xfrm>
                <a:off x="10049397" y="2838405"/>
                <a:ext cx="212040" cy="32040"/>
              </p14:xfrm>
            </p:contentPart>
          </mc:Choice>
          <mc:Fallback>
            <p:pic>
              <p:nvPicPr>
                <p:cNvPr id="243" name="Freihand 242">
                  <a:extLst>
                    <a:ext uri="{FF2B5EF4-FFF2-40B4-BE49-F238E27FC236}">
                      <a16:creationId xmlns:a16="http://schemas.microsoft.com/office/drawing/2014/main" id="{A1811BF8-C41D-418F-8773-D88C5DFBDEC3}"/>
                    </a:ext>
                  </a:extLst>
                </p:cNvPr>
                <p:cNvPicPr/>
                <p:nvPr/>
              </p:nvPicPr>
              <p:blipFill>
                <a:blip r:embed="rId771"/>
                <a:stretch>
                  <a:fillRect/>
                </a:stretch>
              </p:blipFill>
              <p:spPr>
                <a:xfrm>
                  <a:off x="10045077" y="2834085"/>
                  <a:ext cx="220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244" name="Freihand 243">
                  <a:extLst>
                    <a:ext uri="{FF2B5EF4-FFF2-40B4-BE49-F238E27FC236}">
                      <a16:creationId xmlns:a16="http://schemas.microsoft.com/office/drawing/2014/main" id="{C71841E4-1C9A-4B77-8E84-E799ADE754E5}"/>
                    </a:ext>
                  </a:extLst>
                </p14:cNvPr>
                <p14:cNvContentPartPr/>
                <p14:nvPr/>
              </p14:nvContentPartPr>
              <p14:xfrm>
                <a:off x="10416597" y="2896725"/>
                <a:ext cx="106920" cy="12240"/>
              </p14:xfrm>
            </p:contentPart>
          </mc:Choice>
          <mc:Fallback>
            <p:pic>
              <p:nvPicPr>
                <p:cNvPr id="244" name="Freihand 243">
                  <a:extLst>
                    <a:ext uri="{FF2B5EF4-FFF2-40B4-BE49-F238E27FC236}">
                      <a16:creationId xmlns:a16="http://schemas.microsoft.com/office/drawing/2014/main" id="{C71841E4-1C9A-4B77-8E84-E799ADE754E5}"/>
                    </a:ext>
                  </a:extLst>
                </p:cNvPr>
                <p:cNvPicPr/>
                <p:nvPr/>
              </p:nvPicPr>
              <p:blipFill>
                <a:blip r:embed="rId773"/>
                <a:stretch>
                  <a:fillRect/>
                </a:stretch>
              </p:blipFill>
              <p:spPr>
                <a:xfrm>
                  <a:off x="10412277" y="2892405"/>
                  <a:ext cx="115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245" name="Freihand 244">
                  <a:extLst>
                    <a:ext uri="{FF2B5EF4-FFF2-40B4-BE49-F238E27FC236}">
                      <a16:creationId xmlns:a16="http://schemas.microsoft.com/office/drawing/2014/main" id="{0C70FC7C-9447-49D9-8320-D79CB6AAF385}"/>
                    </a:ext>
                  </a:extLst>
                </p14:cNvPr>
                <p14:cNvContentPartPr/>
                <p14:nvPr/>
              </p14:nvContentPartPr>
              <p14:xfrm>
                <a:off x="10442877" y="2923725"/>
                <a:ext cx="101880" cy="16200"/>
              </p14:xfrm>
            </p:contentPart>
          </mc:Choice>
          <mc:Fallback>
            <p:pic>
              <p:nvPicPr>
                <p:cNvPr id="245" name="Freihand 244">
                  <a:extLst>
                    <a:ext uri="{FF2B5EF4-FFF2-40B4-BE49-F238E27FC236}">
                      <a16:creationId xmlns:a16="http://schemas.microsoft.com/office/drawing/2014/main" id="{0C70FC7C-9447-49D9-8320-D79CB6AAF385}"/>
                    </a:ext>
                  </a:extLst>
                </p:cNvPr>
                <p:cNvPicPr/>
                <p:nvPr/>
              </p:nvPicPr>
              <p:blipFill>
                <a:blip r:embed="rId775"/>
                <a:stretch>
                  <a:fillRect/>
                </a:stretch>
              </p:blipFill>
              <p:spPr>
                <a:xfrm>
                  <a:off x="10438557" y="2919405"/>
                  <a:ext cx="110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246" name="Freihand 245">
                  <a:extLst>
                    <a:ext uri="{FF2B5EF4-FFF2-40B4-BE49-F238E27FC236}">
                      <a16:creationId xmlns:a16="http://schemas.microsoft.com/office/drawing/2014/main" id="{63905930-2984-433E-88D0-0E080208A4BA}"/>
                    </a:ext>
                  </a:extLst>
                </p14:cNvPr>
                <p14:cNvContentPartPr/>
                <p14:nvPr/>
              </p14:nvContentPartPr>
              <p14:xfrm>
                <a:off x="10688397" y="2758125"/>
                <a:ext cx="21960" cy="76680"/>
              </p14:xfrm>
            </p:contentPart>
          </mc:Choice>
          <mc:Fallback>
            <p:pic>
              <p:nvPicPr>
                <p:cNvPr id="246" name="Freihand 245">
                  <a:extLst>
                    <a:ext uri="{FF2B5EF4-FFF2-40B4-BE49-F238E27FC236}">
                      <a16:creationId xmlns:a16="http://schemas.microsoft.com/office/drawing/2014/main" id="{63905930-2984-433E-88D0-0E080208A4BA}"/>
                    </a:ext>
                  </a:extLst>
                </p:cNvPr>
                <p:cNvPicPr/>
                <p:nvPr/>
              </p:nvPicPr>
              <p:blipFill>
                <a:blip r:embed="rId777"/>
                <a:stretch>
                  <a:fillRect/>
                </a:stretch>
              </p:blipFill>
              <p:spPr>
                <a:xfrm>
                  <a:off x="10684077" y="2753805"/>
                  <a:ext cx="30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247" name="Freihand 246">
                  <a:extLst>
                    <a:ext uri="{FF2B5EF4-FFF2-40B4-BE49-F238E27FC236}">
                      <a16:creationId xmlns:a16="http://schemas.microsoft.com/office/drawing/2014/main" id="{CB0714C2-7E22-451A-ABEF-95BC83A8AA9E}"/>
                    </a:ext>
                  </a:extLst>
                </p14:cNvPr>
                <p14:cNvContentPartPr/>
                <p14:nvPr/>
              </p14:nvContentPartPr>
              <p14:xfrm>
                <a:off x="10573557" y="2834805"/>
                <a:ext cx="395280" cy="43560"/>
              </p14:xfrm>
            </p:contentPart>
          </mc:Choice>
          <mc:Fallback>
            <p:pic>
              <p:nvPicPr>
                <p:cNvPr id="247" name="Freihand 246">
                  <a:extLst>
                    <a:ext uri="{FF2B5EF4-FFF2-40B4-BE49-F238E27FC236}">
                      <a16:creationId xmlns:a16="http://schemas.microsoft.com/office/drawing/2014/main" id="{CB0714C2-7E22-451A-ABEF-95BC83A8AA9E}"/>
                    </a:ext>
                  </a:extLst>
                </p:cNvPr>
                <p:cNvPicPr/>
                <p:nvPr/>
              </p:nvPicPr>
              <p:blipFill>
                <a:blip r:embed="rId779"/>
                <a:stretch>
                  <a:fillRect/>
                </a:stretch>
              </p:blipFill>
              <p:spPr>
                <a:xfrm>
                  <a:off x="10569237" y="2830485"/>
                  <a:ext cx="403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248" name="Freihand 247">
                  <a:extLst>
                    <a:ext uri="{FF2B5EF4-FFF2-40B4-BE49-F238E27FC236}">
                      <a16:creationId xmlns:a16="http://schemas.microsoft.com/office/drawing/2014/main" id="{9E23B2AF-9611-4AE7-AE82-533712352953}"/>
                    </a:ext>
                  </a:extLst>
                </p14:cNvPr>
                <p14:cNvContentPartPr/>
                <p14:nvPr/>
              </p14:nvContentPartPr>
              <p14:xfrm>
                <a:off x="10708917" y="2928765"/>
                <a:ext cx="126000" cy="65160"/>
              </p14:xfrm>
            </p:contentPart>
          </mc:Choice>
          <mc:Fallback>
            <p:pic>
              <p:nvPicPr>
                <p:cNvPr id="248" name="Freihand 247">
                  <a:extLst>
                    <a:ext uri="{FF2B5EF4-FFF2-40B4-BE49-F238E27FC236}">
                      <a16:creationId xmlns:a16="http://schemas.microsoft.com/office/drawing/2014/main" id="{9E23B2AF-9611-4AE7-AE82-533712352953}"/>
                    </a:ext>
                  </a:extLst>
                </p:cNvPr>
                <p:cNvPicPr/>
                <p:nvPr/>
              </p:nvPicPr>
              <p:blipFill>
                <a:blip r:embed="rId781"/>
                <a:stretch>
                  <a:fillRect/>
                </a:stretch>
              </p:blipFill>
              <p:spPr>
                <a:xfrm>
                  <a:off x="10704597" y="2924445"/>
                  <a:ext cx="134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249" name="Freihand 248">
                  <a:extLst>
                    <a:ext uri="{FF2B5EF4-FFF2-40B4-BE49-F238E27FC236}">
                      <a16:creationId xmlns:a16="http://schemas.microsoft.com/office/drawing/2014/main" id="{8CA8D543-2769-46B4-9E9E-E91D0829AD76}"/>
                    </a:ext>
                  </a:extLst>
                </p14:cNvPr>
                <p14:cNvContentPartPr/>
                <p14:nvPr/>
              </p14:nvContentPartPr>
              <p14:xfrm>
                <a:off x="10661757" y="3014805"/>
                <a:ext cx="172800" cy="35640"/>
              </p14:xfrm>
            </p:contentPart>
          </mc:Choice>
          <mc:Fallback>
            <p:pic>
              <p:nvPicPr>
                <p:cNvPr id="249" name="Freihand 248">
                  <a:extLst>
                    <a:ext uri="{FF2B5EF4-FFF2-40B4-BE49-F238E27FC236}">
                      <a16:creationId xmlns:a16="http://schemas.microsoft.com/office/drawing/2014/main" id="{8CA8D543-2769-46B4-9E9E-E91D0829AD76}"/>
                    </a:ext>
                  </a:extLst>
                </p:cNvPr>
                <p:cNvPicPr/>
                <p:nvPr/>
              </p:nvPicPr>
              <p:blipFill>
                <a:blip r:embed="rId783"/>
                <a:stretch>
                  <a:fillRect/>
                </a:stretch>
              </p:blipFill>
              <p:spPr>
                <a:xfrm>
                  <a:off x="10657437" y="3010485"/>
                  <a:ext cx="181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250" name="Freihand 249">
                  <a:extLst>
                    <a:ext uri="{FF2B5EF4-FFF2-40B4-BE49-F238E27FC236}">
                      <a16:creationId xmlns:a16="http://schemas.microsoft.com/office/drawing/2014/main" id="{18BF7ECF-27E9-4526-B287-44FF0F73E38A}"/>
                    </a:ext>
                  </a:extLst>
                </p14:cNvPr>
                <p14:cNvContentPartPr/>
                <p14:nvPr/>
              </p14:nvContentPartPr>
              <p14:xfrm>
                <a:off x="10727997" y="3087525"/>
                <a:ext cx="79560" cy="84240"/>
              </p14:xfrm>
            </p:contentPart>
          </mc:Choice>
          <mc:Fallback>
            <p:pic>
              <p:nvPicPr>
                <p:cNvPr id="250" name="Freihand 249">
                  <a:extLst>
                    <a:ext uri="{FF2B5EF4-FFF2-40B4-BE49-F238E27FC236}">
                      <a16:creationId xmlns:a16="http://schemas.microsoft.com/office/drawing/2014/main" id="{18BF7ECF-27E9-4526-B287-44FF0F73E38A}"/>
                    </a:ext>
                  </a:extLst>
                </p:cNvPr>
                <p:cNvPicPr/>
                <p:nvPr/>
              </p:nvPicPr>
              <p:blipFill>
                <a:blip r:embed="rId785"/>
                <a:stretch>
                  <a:fillRect/>
                </a:stretch>
              </p:blipFill>
              <p:spPr>
                <a:xfrm>
                  <a:off x="10723677" y="3083205"/>
                  <a:ext cx="88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256" name="Freihand 255">
                  <a:extLst>
                    <a:ext uri="{FF2B5EF4-FFF2-40B4-BE49-F238E27FC236}">
                      <a16:creationId xmlns:a16="http://schemas.microsoft.com/office/drawing/2014/main" id="{A3EA24AA-959D-48FC-A800-2E3561FE7821}"/>
                    </a:ext>
                  </a:extLst>
                </p14:cNvPr>
                <p14:cNvContentPartPr/>
                <p14:nvPr/>
              </p14:nvContentPartPr>
              <p14:xfrm>
                <a:off x="11022477" y="2835525"/>
                <a:ext cx="147600" cy="87480"/>
              </p14:xfrm>
            </p:contentPart>
          </mc:Choice>
          <mc:Fallback>
            <p:pic>
              <p:nvPicPr>
                <p:cNvPr id="256" name="Freihand 255">
                  <a:extLst>
                    <a:ext uri="{FF2B5EF4-FFF2-40B4-BE49-F238E27FC236}">
                      <a16:creationId xmlns:a16="http://schemas.microsoft.com/office/drawing/2014/main" id="{A3EA24AA-959D-48FC-A800-2E3561FE7821}"/>
                    </a:ext>
                  </a:extLst>
                </p:cNvPr>
                <p:cNvPicPr/>
                <p:nvPr/>
              </p:nvPicPr>
              <p:blipFill>
                <a:blip r:embed="rId787"/>
                <a:stretch>
                  <a:fillRect/>
                </a:stretch>
              </p:blipFill>
              <p:spPr>
                <a:xfrm>
                  <a:off x="11018157" y="2831205"/>
                  <a:ext cx="156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258" name="Freihand 257">
                  <a:extLst>
                    <a:ext uri="{FF2B5EF4-FFF2-40B4-BE49-F238E27FC236}">
                      <a16:creationId xmlns:a16="http://schemas.microsoft.com/office/drawing/2014/main" id="{80158D0D-A29D-4C33-B5F9-15F06C50765C}"/>
                    </a:ext>
                  </a:extLst>
                </p14:cNvPr>
                <p14:cNvContentPartPr/>
                <p14:nvPr/>
              </p14:nvContentPartPr>
              <p14:xfrm>
                <a:off x="11301837" y="2844165"/>
                <a:ext cx="11880" cy="93240"/>
              </p14:xfrm>
            </p:contentPart>
          </mc:Choice>
          <mc:Fallback>
            <p:pic>
              <p:nvPicPr>
                <p:cNvPr id="258" name="Freihand 257">
                  <a:extLst>
                    <a:ext uri="{FF2B5EF4-FFF2-40B4-BE49-F238E27FC236}">
                      <a16:creationId xmlns:a16="http://schemas.microsoft.com/office/drawing/2014/main" id="{80158D0D-A29D-4C33-B5F9-15F06C50765C}"/>
                    </a:ext>
                  </a:extLst>
                </p:cNvPr>
                <p:cNvPicPr/>
                <p:nvPr/>
              </p:nvPicPr>
              <p:blipFill>
                <a:blip r:embed="rId789"/>
                <a:stretch>
                  <a:fillRect/>
                </a:stretch>
              </p:blipFill>
              <p:spPr>
                <a:xfrm>
                  <a:off x="11297517" y="2839845"/>
                  <a:ext cx="20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259" name="Freihand 258">
                  <a:extLst>
                    <a:ext uri="{FF2B5EF4-FFF2-40B4-BE49-F238E27FC236}">
                      <a16:creationId xmlns:a16="http://schemas.microsoft.com/office/drawing/2014/main" id="{D902A416-DF01-47BE-A328-B418E12E7BB4}"/>
                    </a:ext>
                  </a:extLst>
                </p14:cNvPr>
                <p14:cNvContentPartPr/>
                <p14:nvPr/>
              </p14:nvContentPartPr>
              <p14:xfrm>
                <a:off x="11257557" y="2887725"/>
                <a:ext cx="106200" cy="2520"/>
              </p14:xfrm>
            </p:contentPart>
          </mc:Choice>
          <mc:Fallback>
            <p:pic>
              <p:nvPicPr>
                <p:cNvPr id="259" name="Freihand 258">
                  <a:extLst>
                    <a:ext uri="{FF2B5EF4-FFF2-40B4-BE49-F238E27FC236}">
                      <a16:creationId xmlns:a16="http://schemas.microsoft.com/office/drawing/2014/main" id="{D902A416-DF01-47BE-A328-B418E12E7BB4}"/>
                    </a:ext>
                  </a:extLst>
                </p:cNvPr>
                <p:cNvPicPr/>
                <p:nvPr/>
              </p:nvPicPr>
              <p:blipFill>
                <a:blip r:embed="rId791"/>
                <a:stretch>
                  <a:fillRect/>
                </a:stretch>
              </p:blipFill>
              <p:spPr>
                <a:xfrm>
                  <a:off x="11253237" y="2883405"/>
                  <a:ext cx="1148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260" name="Freihand 259">
                  <a:extLst>
                    <a:ext uri="{FF2B5EF4-FFF2-40B4-BE49-F238E27FC236}">
                      <a16:creationId xmlns:a16="http://schemas.microsoft.com/office/drawing/2014/main" id="{74335D7C-54E7-4F29-B6BD-727E4CFBE202}"/>
                    </a:ext>
                  </a:extLst>
                </p14:cNvPr>
                <p14:cNvContentPartPr/>
                <p14:nvPr/>
              </p14:nvContentPartPr>
              <p14:xfrm>
                <a:off x="11445477" y="2799525"/>
                <a:ext cx="111600" cy="145800"/>
              </p14:xfrm>
            </p:contentPart>
          </mc:Choice>
          <mc:Fallback>
            <p:pic>
              <p:nvPicPr>
                <p:cNvPr id="260" name="Freihand 259">
                  <a:extLst>
                    <a:ext uri="{FF2B5EF4-FFF2-40B4-BE49-F238E27FC236}">
                      <a16:creationId xmlns:a16="http://schemas.microsoft.com/office/drawing/2014/main" id="{74335D7C-54E7-4F29-B6BD-727E4CFBE202}"/>
                    </a:ext>
                  </a:extLst>
                </p:cNvPr>
                <p:cNvPicPr/>
                <p:nvPr/>
              </p:nvPicPr>
              <p:blipFill>
                <a:blip r:embed="rId793"/>
                <a:stretch>
                  <a:fillRect/>
                </a:stretch>
              </p:blipFill>
              <p:spPr>
                <a:xfrm>
                  <a:off x="11441157" y="2795205"/>
                  <a:ext cx="120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261" name="Freihand 260">
                  <a:extLst>
                    <a:ext uri="{FF2B5EF4-FFF2-40B4-BE49-F238E27FC236}">
                      <a16:creationId xmlns:a16="http://schemas.microsoft.com/office/drawing/2014/main" id="{BE6CC7EC-8399-4A20-8CB8-26360149250A}"/>
                    </a:ext>
                  </a:extLst>
                </p14:cNvPr>
                <p14:cNvContentPartPr/>
                <p14:nvPr/>
              </p14:nvContentPartPr>
              <p14:xfrm>
                <a:off x="11623317" y="2890605"/>
                <a:ext cx="15120" cy="14040"/>
              </p14:xfrm>
            </p:contentPart>
          </mc:Choice>
          <mc:Fallback>
            <p:pic>
              <p:nvPicPr>
                <p:cNvPr id="261" name="Freihand 260">
                  <a:extLst>
                    <a:ext uri="{FF2B5EF4-FFF2-40B4-BE49-F238E27FC236}">
                      <a16:creationId xmlns:a16="http://schemas.microsoft.com/office/drawing/2014/main" id="{BE6CC7EC-8399-4A20-8CB8-26360149250A}"/>
                    </a:ext>
                  </a:extLst>
                </p:cNvPr>
                <p:cNvPicPr/>
                <p:nvPr/>
              </p:nvPicPr>
              <p:blipFill>
                <a:blip r:embed="rId795"/>
                <a:stretch>
                  <a:fillRect/>
                </a:stretch>
              </p:blipFill>
              <p:spPr>
                <a:xfrm>
                  <a:off x="11618997" y="2886285"/>
                  <a:ext cx="23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262" name="Freihand 261">
                  <a:extLst>
                    <a:ext uri="{FF2B5EF4-FFF2-40B4-BE49-F238E27FC236}">
                      <a16:creationId xmlns:a16="http://schemas.microsoft.com/office/drawing/2014/main" id="{54DB2DE4-6306-476F-BCCB-15CA33636AEF}"/>
                    </a:ext>
                  </a:extLst>
                </p14:cNvPr>
                <p14:cNvContentPartPr/>
                <p14:nvPr/>
              </p14:nvContentPartPr>
              <p14:xfrm>
                <a:off x="11739237" y="2776485"/>
                <a:ext cx="92880" cy="232920"/>
              </p14:xfrm>
            </p:contentPart>
          </mc:Choice>
          <mc:Fallback>
            <p:pic>
              <p:nvPicPr>
                <p:cNvPr id="262" name="Freihand 261">
                  <a:extLst>
                    <a:ext uri="{FF2B5EF4-FFF2-40B4-BE49-F238E27FC236}">
                      <a16:creationId xmlns:a16="http://schemas.microsoft.com/office/drawing/2014/main" id="{54DB2DE4-6306-476F-BCCB-15CA33636AEF}"/>
                    </a:ext>
                  </a:extLst>
                </p:cNvPr>
                <p:cNvPicPr/>
                <p:nvPr/>
              </p:nvPicPr>
              <p:blipFill>
                <a:blip r:embed="rId797"/>
                <a:stretch>
                  <a:fillRect/>
                </a:stretch>
              </p:blipFill>
              <p:spPr>
                <a:xfrm>
                  <a:off x="11734917" y="2772165"/>
                  <a:ext cx="1015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263" name="Freihand 262">
                  <a:extLst>
                    <a:ext uri="{FF2B5EF4-FFF2-40B4-BE49-F238E27FC236}">
                      <a16:creationId xmlns:a16="http://schemas.microsoft.com/office/drawing/2014/main" id="{8315E56C-5829-4737-8AC2-B8A2713FB971}"/>
                    </a:ext>
                  </a:extLst>
                </p14:cNvPr>
                <p14:cNvContentPartPr/>
                <p14:nvPr/>
              </p14:nvContentPartPr>
              <p14:xfrm>
                <a:off x="11714397" y="2918685"/>
                <a:ext cx="128520" cy="25560"/>
              </p14:xfrm>
            </p:contentPart>
          </mc:Choice>
          <mc:Fallback>
            <p:pic>
              <p:nvPicPr>
                <p:cNvPr id="263" name="Freihand 262">
                  <a:extLst>
                    <a:ext uri="{FF2B5EF4-FFF2-40B4-BE49-F238E27FC236}">
                      <a16:creationId xmlns:a16="http://schemas.microsoft.com/office/drawing/2014/main" id="{8315E56C-5829-4737-8AC2-B8A2713FB971}"/>
                    </a:ext>
                  </a:extLst>
                </p:cNvPr>
                <p:cNvPicPr/>
                <p:nvPr/>
              </p:nvPicPr>
              <p:blipFill>
                <a:blip r:embed="rId799"/>
                <a:stretch>
                  <a:fillRect/>
                </a:stretch>
              </p:blipFill>
              <p:spPr>
                <a:xfrm>
                  <a:off x="11710077" y="2914365"/>
                  <a:ext cx="137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265" name="Freihand 264">
                  <a:extLst>
                    <a:ext uri="{FF2B5EF4-FFF2-40B4-BE49-F238E27FC236}">
                      <a16:creationId xmlns:a16="http://schemas.microsoft.com/office/drawing/2014/main" id="{3F1B784D-2593-47F6-A18F-1D3CFAACA95C}"/>
                    </a:ext>
                  </a:extLst>
                </p14:cNvPr>
                <p14:cNvContentPartPr/>
                <p14:nvPr/>
              </p14:nvContentPartPr>
              <p14:xfrm>
                <a:off x="9416517" y="2619165"/>
                <a:ext cx="31680" cy="17640"/>
              </p14:xfrm>
            </p:contentPart>
          </mc:Choice>
          <mc:Fallback>
            <p:pic>
              <p:nvPicPr>
                <p:cNvPr id="265" name="Freihand 264">
                  <a:extLst>
                    <a:ext uri="{FF2B5EF4-FFF2-40B4-BE49-F238E27FC236}">
                      <a16:creationId xmlns:a16="http://schemas.microsoft.com/office/drawing/2014/main" id="{3F1B784D-2593-47F6-A18F-1D3CFAACA95C}"/>
                    </a:ext>
                  </a:extLst>
                </p:cNvPr>
                <p:cNvPicPr/>
                <p:nvPr/>
              </p:nvPicPr>
              <p:blipFill>
                <a:blip r:embed="rId801"/>
                <a:stretch>
                  <a:fillRect/>
                </a:stretch>
              </p:blipFill>
              <p:spPr>
                <a:xfrm>
                  <a:off x="9412197" y="2614845"/>
                  <a:ext cx="40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266" name="Freihand 265">
                  <a:extLst>
                    <a:ext uri="{FF2B5EF4-FFF2-40B4-BE49-F238E27FC236}">
                      <a16:creationId xmlns:a16="http://schemas.microsoft.com/office/drawing/2014/main" id="{C638D64E-7510-4EE3-88B7-5913A3C298F5}"/>
                    </a:ext>
                  </a:extLst>
                </p14:cNvPr>
                <p14:cNvContentPartPr/>
                <p14:nvPr/>
              </p14:nvContentPartPr>
              <p14:xfrm>
                <a:off x="9252357" y="2560845"/>
                <a:ext cx="378000" cy="321120"/>
              </p14:xfrm>
            </p:contentPart>
          </mc:Choice>
          <mc:Fallback>
            <p:pic>
              <p:nvPicPr>
                <p:cNvPr id="266" name="Freihand 265">
                  <a:extLst>
                    <a:ext uri="{FF2B5EF4-FFF2-40B4-BE49-F238E27FC236}">
                      <a16:creationId xmlns:a16="http://schemas.microsoft.com/office/drawing/2014/main" id="{C638D64E-7510-4EE3-88B7-5913A3C298F5}"/>
                    </a:ext>
                  </a:extLst>
                </p:cNvPr>
                <p:cNvPicPr/>
                <p:nvPr/>
              </p:nvPicPr>
              <p:blipFill>
                <a:blip r:embed="rId803"/>
                <a:stretch>
                  <a:fillRect/>
                </a:stretch>
              </p:blipFill>
              <p:spPr>
                <a:xfrm>
                  <a:off x="9248037" y="2556525"/>
                  <a:ext cx="38664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267" name="Freihand 266">
                  <a:extLst>
                    <a:ext uri="{FF2B5EF4-FFF2-40B4-BE49-F238E27FC236}">
                      <a16:creationId xmlns:a16="http://schemas.microsoft.com/office/drawing/2014/main" id="{5A902B59-5AE8-4184-AB0C-7D45FD2B9241}"/>
                    </a:ext>
                  </a:extLst>
                </p14:cNvPr>
                <p14:cNvContentPartPr/>
                <p14:nvPr/>
              </p14:nvContentPartPr>
              <p14:xfrm>
                <a:off x="9600117" y="2055405"/>
                <a:ext cx="906120" cy="583920"/>
              </p14:xfrm>
            </p:contentPart>
          </mc:Choice>
          <mc:Fallback>
            <p:pic>
              <p:nvPicPr>
                <p:cNvPr id="267" name="Freihand 266">
                  <a:extLst>
                    <a:ext uri="{FF2B5EF4-FFF2-40B4-BE49-F238E27FC236}">
                      <a16:creationId xmlns:a16="http://schemas.microsoft.com/office/drawing/2014/main" id="{5A902B59-5AE8-4184-AB0C-7D45FD2B9241}"/>
                    </a:ext>
                  </a:extLst>
                </p:cNvPr>
                <p:cNvPicPr/>
                <p:nvPr/>
              </p:nvPicPr>
              <p:blipFill>
                <a:blip r:embed="rId805"/>
                <a:stretch>
                  <a:fillRect/>
                </a:stretch>
              </p:blipFill>
              <p:spPr>
                <a:xfrm>
                  <a:off x="9595797" y="2051085"/>
                  <a:ext cx="914760" cy="5925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269" name="Freihand 268">
                  <a:extLst>
                    <a:ext uri="{FF2B5EF4-FFF2-40B4-BE49-F238E27FC236}">
                      <a16:creationId xmlns:a16="http://schemas.microsoft.com/office/drawing/2014/main" id="{C1962C37-7C7F-45BE-9CD8-FD7D6C872289}"/>
                    </a:ext>
                  </a:extLst>
                </p14:cNvPr>
                <p14:cNvContentPartPr/>
                <p14:nvPr/>
              </p14:nvContentPartPr>
              <p14:xfrm>
                <a:off x="10633677" y="1949565"/>
                <a:ext cx="194760" cy="119520"/>
              </p14:xfrm>
            </p:contentPart>
          </mc:Choice>
          <mc:Fallback>
            <p:pic>
              <p:nvPicPr>
                <p:cNvPr id="269" name="Freihand 268">
                  <a:extLst>
                    <a:ext uri="{FF2B5EF4-FFF2-40B4-BE49-F238E27FC236}">
                      <a16:creationId xmlns:a16="http://schemas.microsoft.com/office/drawing/2014/main" id="{C1962C37-7C7F-45BE-9CD8-FD7D6C872289}"/>
                    </a:ext>
                  </a:extLst>
                </p:cNvPr>
                <p:cNvPicPr/>
                <p:nvPr/>
              </p:nvPicPr>
              <p:blipFill>
                <a:blip r:embed="rId807"/>
                <a:stretch>
                  <a:fillRect/>
                </a:stretch>
              </p:blipFill>
              <p:spPr>
                <a:xfrm>
                  <a:off x="10629357" y="1945245"/>
                  <a:ext cx="203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270" name="Freihand 269">
                  <a:extLst>
                    <a:ext uri="{FF2B5EF4-FFF2-40B4-BE49-F238E27FC236}">
                      <a16:creationId xmlns:a16="http://schemas.microsoft.com/office/drawing/2014/main" id="{5A96C066-D597-4968-BAB6-FBE342A60A39}"/>
                    </a:ext>
                  </a:extLst>
                </p14:cNvPr>
                <p14:cNvContentPartPr/>
                <p14:nvPr/>
              </p14:nvContentPartPr>
              <p14:xfrm>
                <a:off x="10872357" y="1935525"/>
                <a:ext cx="149760" cy="87120"/>
              </p14:xfrm>
            </p:contentPart>
          </mc:Choice>
          <mc:Fallback>
            <p:pic>
              <p:nvPicPr>
                <p:cNvPr id="270" name="Freihand 269">
                  <a:extLst>
                    <a:ext uri="{FF2B5EF4-FFF2-40B4-BE49-F238E27FC236}">
                      <a16:creationId xmlns:a16="http://schemas.microsoft.com/office/drawing/2014/main" id="{5A96C066-D597-4968-BAB6-FBE342A60A39}"/>
                    </a:ext>
                  </a:extLst>
                </p:cNvPr>
                <p:cNvPicPr/>
                <p:nvPr/>
              </p:nvPicPr>
              <p:blipFill>
                <a:blip r:embed="rId809"/>
                <a:stretch>
                  <a:fillRect/>
                </a:stretch>
              </p:blipFill>
              <p:spPr>
                <a:xfrm>
                  <a:off x="10868037" y="1931205"/>
                  <a:ext cx="158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271" name="Freihand 270">
                  <a:extLst>
                    <a:ext uri="{FF2B5EF4-FFF2-40B4-BE49-F238E27FC236}">
                      <a16:creationId xmlns:a16="http://schemas.microsoft.com/office/drawing/2014/main" id="{A25EF06F-F4C6-428A-B5CF-A8E0AD2016AC}"/>
                    </a:ext>
                  </a:extLst>
                </p14:cNvPr>
                <p14:cNvContentPartPr/>
                <p14:nvPr/>
              </p14:nvContentPartPr>
              <p14:xfrm>
                <a:off x="11034717" y="1841925"/>
                <a:ext cx="51480" cy="142920"/>
              </p14:xfrm>
            </p:contentPart>
          </mc:Choice>
          <mc:Fallback>
            <p:pic>
              <p:nvPicPr>
                <p:cNvPr id="271" name="Freihand 270">
                  <a:extLst>
                    <a:ext uri="{FF2B5EF4-FFF2-40B4-BE49-F238E27FC236}">
                      <a16:creationId xmlns:a16="http://schemas.microsoft.com/office/drawing/2014/main" id="{A25EF06F-F4C6-428A-B5CF-A8E0AD2016AC}"/>
                    </a:ext>
                  </a:extLst>
                </p:cNvPr>
                <p:cNvPicPr/>
                <p:nvPr/>
              </p:nvPicPr>
              <p:blipFill>
                <a:blip r:embed="rId811"/>
                <a:stretch>
                  <a:fillRect/>
                </a:stretch>
              </p:blipFill>
              <p:spPr>
                <a:xfrm>
                  <a:off x="11030397" y="1837605"/>
                  <a:ext cx="60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272" name="Freihand 271">
                  <a:extLst>
                    <a:ext uri="{FF2B5EF4-FFF2-40B4-BE49-F238E27FC236}">
                      <a16:creationId xmlns:a16="http://schemas.microsoft.com/office/drawing/2014/main" id="{0ACDEFBB-B9FD-4B8F-B316-9EE5A4AE713E}"/>
                    </a:ext>
                  </a:extLst>
                </p14:cNvPr>
                <p14:cNvContentPartPr/>
                <p14:nvPr/>
              </p14:nvContentPartPr>
              <p14:xfrm>
                <a:off x="11200677" y="1858485"/>
                <a:ext cx="178920" cy="103320"/>
              </p14:xfrm>
            </p:contentPart>
          </mc:Choice>
          <mc:Fallback>
            <p:pic>
              <p:nvPicPr>
                <p:cNvPr id="272" name="Freihand 271">
                  <a:extLst>
                    <a:ext uri="{FF2B5EF4-FFF2-40B4-BE49-F238E27FC236}">
                      <a16:creationId xmlns:a16="http://schemas.microsoft.com/office/drawing/2014/main" id="{0ACDEFBB-B9FD-4B8F-B316-9EE5A4AE713E}"/>
                    </a:ext>
                  </a:extLst>
                </p:cNvPr>
                <p:cNvPicPr/>
                <p:nvPr/>
              </p:nvPicPr>
              <p:blipFill>
                <a:blip r:embed="rId813"/>
                <a:stretch>
                  <a:fillRect/>
                </a:stretch>
              </p:blipFill>
              <p:spPr>
                <a:xfrm>
                  <a:off x="11196357" y="1854165"/>
                  <a:ext cx="187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273" name="Freihand 272">
                  <a:extLst>
                    <a:ext uri="{FF2B5EF4-FFF2-40B4-BE49-F238E27FC236}">
                      <a16:creationId xmlns:a16="http://schemas.microsoft.com/office/drawing/2014/main" id="{EA72EAE9-34B4-475A-927F-BD409D2B8F34}"/>
                    </a:ext>
                  </a:extLst>
                </p14:cNvPr>
                <p14:cNvContentPartPr/>
                <p14:nvPr/>
              </p14:nvContentPartPr>
              <p14:xfrm>
                <a:off x="11429637" y="1835805"/>
                <a:ext cx="108360" cy="87480"/>
              </p14:xfrm>
            </p:contentPart>
          </mc:Choice>
          <mc:Fallback>
            <p:pic>
              <p:nvPicPr>
                <p:cNvPr id="273" name="Freihand 272">
                  <a:extLst>
                    <a:ext uri="{FF2B5EF4-FFF2-40B4-BE49-F238E27FC236}">
                      <a16:creationId xmlns:a16="http://schemas.microsoft.com/office/drawing/2014/main" id="{EA72EAE9-34B4-475A-927F-BD409D2B8F34}"/>
                    </a:ext>
                  </a:extLst>
                </p:cNvPr>
                <p:cNvPicPr/>
                <p:nvPr/>
              </p:nvPicPr>
              <p:blipFill>
                <a:blip r:embed="rId815"/>
                <a:stretch>
                  <a:fillRect/>
                </a:stretch>
              </p:blipFill>
              <p:spPr>
                <a:xfrm>
                  <a:off x="11425317" y="1831485"/>
                  <a:ext cx="117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274" name="Freihand 273">
                  <a:extLst>
                    <a:ext uri="{FF2B5EF4-FFF2-40B4-BE49-F238E27FC236}">
                      <a16:creationId xmlns:a16="http://schemas.microsoft.com/office/drawing/2014/main" id="{CF16576D-5CEE-44C1-B3A5-D4CB2D75F3A1}"/>
                    </a:ext>
                  </a:extLst>
                </p14:cNvPr>
                <p14:cNvContentPartPr/>
                <p14:nvPr/>
              </p14:nvContentPartPr>
              <p14:xfrm>
                <a:off x="11540877" y="1846965"/>
                <a:ext cx="88200" cy="210960"/>
              </p14:xfrm>
            </p:contentPart>
          </mc:Choice>
          <mc:Fallback>
            <p:pic>
              <p:nvPicPr>
                <p:cNvPr id="274" name="Freihand 273">
                  <a:extLst>
                    <a:ext uri="{FF2B5EF4-FFF2-40B4-BE49-F238E27FC236}">
                      <a16:creationId xmlns:a16="http://schemas.microsoft.com/office/drawing/2014/main" id="{CF16576D-5CEE-44C1-B3A5-D4CB2D75F3A1}"/>
                    </a:ext>
                  </a:extLst>
                </p:cNvPr>
                <p:cNvPicPr/>
                <p:nvPr/>
              </p:nvPicPr>
              <p:blipFill>
                <a:blip r:embed="rId817"/>
                <a:stretch>
                  <a:fillRect/>
                </a:stretch>
              </p:blipFill>
              <p:spPr>
                <a:xfrm>
                  <a:off x="11536557" y="1842645"/>
                  <a:ext cx="96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275" name="Freihand 274">
                  <a:extLst>
                    <a:ext uri="{FF2B5EF4-FFF2-40B4-BE49-F238E27FC236}">
                      <a16:creationId xmlns:a16="http://schemas.microsoft.com/office/drawing/2014/main" id="{694DEBB6-399F-4EF0-9DAB-3E1679CBE1D4}"/>
                    </a:ext>
                  </a:extLst>
                </p14:cNvPr>
                <p14:cNvContentPartPr/>
                <p14:nvPr/>
              </p14:nvContentPartPr>
              <p14:xfrm>
                <a:off x="11653197" y="1802685"/>
                <a:ext cx="120960" cy="101520"/>
              </p14:xfrm>
            </p:contentPart>
          </mc:Choice>
          <mc:Fallback>
            <p:pic>
              <p:nvPicPr>
                <p:cNvPr id="275" name="Freihand 274">
                  <a:extLst>
                    <a:ext uri="{FF2B5EF4-FFF2-40B4-BE49-F238E27FC236}">
                      <a16:creationId xmlns:a16="http://schemas.microsoft.com/office/drawing/2014/main" id="{694DEBB6-399F-4EF0-9DAB-3E1679CBE1D4}"/>
                    </a:ext>
                  </a:extLst>
                </p:cNvPr>
                <p:cNvPicPr/>
                <p:nvPr/>
              </p:nvPicPr>
              <p:blipFill>
                <a:blip r:embed="rId819"/>
                <a:stretch>
                  <a:fillRect/>
                </a:stretch>
              </p:blipFill>
              <p:spPr>
                <a:xfrm>
                  <a:off x="11648877" y="1798365"/>
                  <a:ext cx="129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277" name="Freihand 276">
                  <a:extLst>
                    <a:ext uri="{FF2B5EF4-FFF2-40B4-BE49-F238E27FC236}">
                      <a16:creationId xmlns:a16="http://schemas.microsoft.com/office/drawing/2014/main" id="{E4B52A42-71E2-4EEA-9D3A-F62A833AB312}"/>
                    </a:ext>
                  </a:extLst>
                </p14:cNvPr>
                <p14:cNvContentPartPr/>
                <p14:nvPr/>
              </p14:nvContentPartPr>
              <p14:xfrm>
                <a:off x="10560597" y="1875045"/>
                <a:ext cx="244080" cy="274680"/>
              </p14:xfrm>
            </p:contentPart>
          </mc:Choice>
          <mc:Fallback>
            <p:pic>
              <p:nvPicPr>
                <p:cNvPr id="277" name="Freihand 276">
                  <a:extLst>
                    <a:ext uri="{FF2B5EF4-FFF2-40B4-BE49-F238E27FC236}">
                      <a16:creationId xmlns:a16="http://schemas.microsoft.com/office/drawing/2014/main" id="{E4B52A42-71E2-4EEA-9D3A-F62A833AB312}"/>
                    </a:ext>
                  </a:extLst>
                </p:cNvPr>
                <p:cNvPicPr/>
                <p:nvPr/>
              </p:nvPicPr>
              <p:blipFill>
                <a:blip r:embed="rId821"/>
                <a:stretch>
                  <a:fillRect/>
                </a:stretch>
              </p:blipFill>
              <p:spPr>
                <a:xfrm>
                  <a:off x="10556277" y="1870725"/>
                  <a:ext cx="2527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278" name="Freihand 277">
                  <a:extLst>
                    <a:ext uri="{FF2B5EF4-FFF2-40B4-BE49-F238E27FC236}">
                      <a16:creationId xmlns:a16="http://schemas.microsoft.com/office/drawing/2014/main" id="{7282A5FB-D34B-4467-B16A-D2F083362ABE}"/>
                    </a:ext>
                  </a:extLst>
                </p14:cNvPr>
                <p14:cNvContentPartPr/>
                <p14:nvPr/>
              </p14:nvContentPartPr>
              <p14:xfrm>
                <a:off x="10588677" y="1626645"/>
                <a:ext cx="1326960" cy="311040"/>
              </p14:xfrm>
            </p:contentPart>
          </mc:Choice>
          <mc:Fallback>
            <p:pic>
              <p:nvPicPr>
                <p:cNvPr id="278" name="Freihand 277">
                  <a:extLst>
                    <a:ext uri="{FF2B5EF4-FFF2-40B4-BE49-F238E27FC236}">
                      <a16:creationId xmlns:a16="http://schemas.microsoft.com/office/drawing/2014/main" id="{7282A5FB-D34B-4467-B16A-D2F083362ABE}"/>
                    </a:ext>
                  </a:extLst>
                </p:cNvPr>
                <p:cNvPicPr/>
                <p:nvPr/>
              </p:nvPicPr>
              <p:blipFill>
                <a:blip r:embed="rId823"/>
                <a:stretch>
                  <a:fillRect/>
                </a:stretch>
              </p:blipFill>
              <p:spPr>
                <a:xfrm>
                  <a:off x="10584357" y="1622325"/>
                  <a:ext cx="13356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279" name="Freihand 278">
                  <a:extLst>
                    <a:ext uri="{FF2B5EF4-FFF2-40B4-BE49-F238E27FC236}">
                      <a16:creationId xmlns:a16="http://schemas.microsoft.com/office/drawing/2014/main" id="{9288F3E4-D623-4EF7-9C30-4CA5330EE61B}"/>
                    </a:ext>
                  </a:extLst>
                </p14:cNvPr>
                <p14:cNvContentPartPr/>
                <p14:nvPr/>
              </p14:nvContentPartPr>
              <p14:xfrm>
                <a:off x="10686237" y="1921125"/>
                <a:ext cx="1354680" cy="261000"/>
              </p14:xfrm>
            </p:contentPart>
          </mc:Choice>
          <mc:Fallback>
            <p:pic>
              <p:nvPicPr>
                <p:cNvPr id="279" name="Freihand 278">
                  <a:extLst>
                    <a:ext uri="{FF2B5EF4-FFF2-40B4-BE49-F238E27FC236}">
                      <a16:creationId xmlns:a16="http://schemas.microsoft.com/office/drawing/2014/main" id="{9288F3E4-D623-4EF7-9C30-4CA5330EE61B}"/>
                    </a:ext>
                  </a:extLst>
                </p:cNvPr>
                <p:cNvPicPr/>
                <p:nvPr/>
              </p:nvPicPr>
              <p:blipFill>
                <a:blip r:embed="rId825"/>
                <a:stretch>
                  <a:fillRect/>
                </a:stretch>
              </p:blipFill>
              <p:spPr>
                <a:xfrm>
                  <a:off x="10681917" y="1916805"/>
                  <a:ext cx="13633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223" name="Freihand 222">
                  <a:extLst>
                    <a:ext uri="{FF2B5EF4-FFF2-40B4-BE49-F238E27FC236}">
                      <a16:creationId xmlns:a16="http://schemas.microsoft.com/office/drawing/2014/main" id="{2BC4B5F5-2F04-4BF3-8274-C2A54D568018}"/>
                    </a:ext>
                  </a:extLst>
                </p14:cNvPr>
                <p14:cNvContentPartPr/>
                <p14:nvPr/>
              </p14:nvContentPartPr>
              <p14:xfrm>
                <a:off x="7197117" y="3072405"/>
                <a:ext cx="157320" cy="11160"/>
              </p14:xfrm>
            </p:contentPart>
          </mc:Choice>
          <mc:Fallback>
            <p:pic>
              <p:nvPicPr>
                <p:cNvPr id="223" name="Freihand 222">
                  <a:extLst>
                    <a:ext uri="{FF2B5EF4-FFF2-40B4-BE49-F238E27FC236}">
                      <a16:creationId xmlns:a16="http://schemas.microsoft.com/office/drawing/2014/main" id="{2BC4B5F5-2F04-4BF3-8274-C2A54D568018}"/>
                    </a:ext>
                  </a:extLst>
                </p:cNvPr>
                <p:cNvPicPr/>
                <p:nvPr/>
              </p:nvPicPr>
              <p:blipFill>
                <a:blip r:embed="rId827"/>
                <a:stretch>
                  <a:fillRect/>
                </a:stretch>
              </p:blipFill>
              <p:spPr>
                <a:xfrm>
                  <a:off x="7192797" y="3068085"/>
                  <a:ext cx="165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224" name="Freihand 223">
                  <a:extLst>
                    <a:ext uri="{FF2B5EF4-FFF2-40B4-BE49-F238E27FC236}">
                      <a16:creationId xmlns:a16="http://schemas.microsoft.com/office/drawing/2014/main" id="{88C0163C-8E5F-4BD0-BEBB-F6EAAF280437}"/>
                    </a:ext>
                  </a:extLst>
                </p14:cNvPr>
                <p14:cNvContentPartPr/>
                <p14:nvPr/>
              </p14:nvContentPartPr>
              <p14:xfrm>
                <a:off x="7199997" y="3121005"/>
                <a:ext cx="163800" cy="18000"/>
              </p14:xfrm>
            </p:contentPart>
          </mc:Choice>
          <mc:Fallback>
            <p:pic>
              <p:nvPicPr>
                <p:cNvPr id="224" name="Freihand 223">
                  <a:extLst>
                    <a:ext uri="{FF2B5EF4-FFF2-40B4-BE49-F238E27FC236}">
                      <a16:creationId xmlns:a16="http://schemas.microsoft.com/office/drawing/2014/main" id="{88C0163C-8E5F-4BD0-BEBB-F6EAAF280437}"/>
                    </a:ext>
                  </a:extLst>
                </p:cNvPr>
                <p:cNvPicPr/>
                <p:nvPr/>
              </p:nvPicPr>
              <p:blipFill>
                <a:blip r:embed="rId829"/>
                <a:stretch>
                  <a:fillRect/>
                </a:stretch>
              </p:blipFill>
              <p:spPr>
                <a:xfrm>
                  <a:off x="7195677" y="3116685"/>
                  <a:ext cx="172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225" name="Freihand 224">
                  <a:extLst>
                    <a:ext uri="{FF2B5EF4-FFF2-40B4-BE49-F238E27FC236}">
                      <a16:creationId xmlns:a16="http://schemas.microsoft.com/office/drawing/2014/main" id="{1A6CFE5F-AF5B-4BB0-BE83-B76D2673C536}"/>
                    </a:ext>
                  </a:extLst>
                </p14:cNvPr>
                <p14:cNvContentPartPr/>
                <p14:nvPr/>
              </p14:nvContentPartPr>
              <p14:xfrm>
                <a:off x="7353357" y="3030645"/>
                <a:ext cx="92520" cy="160560"/>
              </p14:xfrm>
            </p:contentPart>
          </mc:Choice>
          <mc:Fallback>
            <p:pic>
              <p:nvPicPr>
                <p:cNvPr id="225" name="Freihand 224">
                  <a:extLst>
                    <a:ext uri="{FF2B5EF4-FFF2-40B4-BE49-F238E27FC236}">
                      <a16:creationId xmlns:a16="http://schemas.microsoft.com/office/drawing/2014/main" id="{1A6CFE5F-AF5B-4BB0-BE83-B76D2673C536}"/>
                    </a:ext>
                  </a:extLst>
                </p:cNvPr>
                <p:cNvPicPr/>
                <p:nvPr/>
              </p:nvPicPr>
              <p:blipFill>
                <a:blip r:embed="rId831"/>
                <a:stretch>
                  <a:fillRect/>
                </a:stretch>
              </p:blipFill>
              <p:spPr>
                <a:xfrm>
                  <a:off x="7349037" y="3026325"/>
                  <a:ext cx="101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226" name="Freihand 225">
                  <a:extLst>
                    <a:ext uri="{FF2B5EF4-FFF2-40B4-BE49-F238E27FC236}">
                      <a16:creationId xmlns:a16="http://schemas.microsoft.com/office/drawing/2014/main" id="{708B8F05-04DA-4A88-BB3C-71CD19396F2D}"/>
                    </a:ext>
                  </a:extLst>
                </p14:cNvPr>
                <p14:cNvContentPartPr/>
                <p14:nvPr/>
              </p14:nvContentPartPr>
              <p14:xfrm>
                <a:off x="7632717" y="3042525"/>
                <a:ext cx="164520" cy="78480"/>
              </p14:xfrm>
            </p:contentPart>
          </mc:Choice>
          <mc:Fallback>
            <p:pic>
              <p:nvPicPr>
                <p:cNvPr id="226" name="Freihand 225">
                  <a:extLst>
                    <a:ext uri="{FF2B5EF4-FFF2-40B4-BE49-F238E27FC236}">
                      <a16:creationId xmlns:a16="http://schemas.microsoft.com/office/drawing/2014/main" id="{708B8F05-04DA-4A88-BB3C-71CD19396F2D}"/>
                    </a:ext>
                  </a:extLst>
                </p:cNvPr>
                <p:cNvPicPr/>
                <p:nvPr/>
              </p:nvPicPr>
              <p:blipFill>
                <a:blip r:embed="rId833"/>
                <a:stretch>
                  <a:fillRect/>
                </a:stretch>
              </p:blipFill>
              <p:spPr>
                <a:xfrm>
                  <a:off x="7628397" y="3038205"/>
                  <a:ext cx="173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227" name="Freihand 226">
                  <a:extLst>
                    <a:ext uri="{FF2B5EF4-FFF2-40B4-BE49-F238E27FC236}">
                      <a16:creationId xmlns:a16="http://schemas.microsoft.com/office/drawing/2014/main" id="{F1F61593-06B6-456F-A554-D8C8DE501875}"/>
                    </a:ext>
                  </a:extLst>
                </p14:cNvPr>
                <p14:cNvContentPartPr/>
                <p14:nvPr/>
              </p14:nvContentPartPr>
              <p14:xfrm>
                <a:off x="7844037" y="3032085"/>
                <a:ext cx="110520" cy="76320"/>
              </p14:xfrm>
            </p:contentPart>
          </mc:Choice>
          <mc:Fallback>
            <p:pic>
              <p:nvPicPr>
                <p:cNvPr id="227" name="Freihand 226">
                  <a:extLst>
                    <a:ext uri="{FF2B5EF4-FFF2-40B4-BE49-F238E27FC236}">
                      <a16:creationId xmlns:a16="http://schemas.microsoft.com/office/drawing/2014/main" id="{F1F61593-06B6-456F-A554-D8C8DE501875}"/>
                    </a:ext>
                  </a:extLst>
                </p:cNvPr>
                <p:cNvPicPr/>
                <p:nvPr/>
              </p:nvPicPr>
              <p:blipFill>
                <a:blip r:embed="rId835"/>
                <a:stretch>
                  <a:fillRect/>
                </a:stretch>
              </p:blipFill>
              <p:spPr>
                <a:xfrm>
                  <a:off x="7839717" y="3027765"/>
                  <a:ext cx="119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228" name="Freihand 227">
                  <a:extLst>
                    <a:ext uri="{FF2B5EF4-FFF2-40B4-BE49-F238E27FC236}">
                      <a16:creationId xmlns:a16="http://schemas.microsoft.com/office/drawing/2014/main" id="{E344CBE4-9060-4582-980A-4D19A67E4738}"/>
                    </a:ext>
                  </a:extLst>
                </p14:cNvPr>
                <p14:cNvContentPartPr/>
                <p14:nvPr/>
              </p14:nvContentPartPr>
              <p14:xfrm>
                <a:off x="8002437" y="3027765"/>
                <a:ext cx="87840" cy="84600"/>
              </p14:xfrm>
            </p:contentPart>
          </mc:Choice>
          <mc:Fallback>
            <p:pic>
              <p:nvPicPr>
                <p:cNvPr id="228" name="Freihand 227">
                  <a:extLst>
                    <a:ext uri="{FF2B5EF4-FFF2-40B4-BE49-F238E27FC236}">
                      <a16:creationId xmlns:a16="http://schemas.microsoft.com/office/drawing/2014/main" id="{E344CBE4-9060-4582-980A-4D19A67E4738}"/>
                    </a:ext>
                  </a:extLst>
                </p:cNvPr>
                <p:cNvPicPr/>
                <p:nvPr/>
              </p:nvPicPr>
              <p:blipFill>
                <a:blip r:embed="rId837"/>
                <a:stretch>
                  <a:fillRect/>
                </a:stretch>
              </p:blipFill>
              <p:spPr>
                <a:xfrm>
                  <a:off x="7998117" y="3023445"/>
                  <a:ext cx="96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229" name="Freihand 228">
                  <a:extLst>
                    <a:ext uri="{FF2B5EF4-FFF2-40B4-BE49-F238E27FC236}">
                      <a16:creationId xmlns:a16="http://schemas.microsoft.com/office/drawing/2014/main" id="{C4587873-2F0B-46BA-B8A0-6B01D3B30E1B}"/>
                    </a:ext>
                  </a:extLst>
                </p14:cNvPr>
                <p14:cNvContentPartPr/>
                <p14:nvPr/>
              </p14:nvContentPartPr>
              <p14:xfrm>
                <a:off x="7988037" y="3062325"/>
                <a:ext cx="131760" cy="43560"/>
              </p14:xfrm>
            </p:contentPart>
          </mc:Choice>
          <mc:Fallback>
            <p:pic>
              <p:nvPicPr>
                <p:cNvPr id="229" name="Freihand 228">
                  <a:extLst>
                    <a:ext uri="{FF2B5EF4-FFF2-40B4-BE49-F238E27FC236}">
                      <a16:creationId xmlns:a16="http://schemas.microsoft.com/office/drawing/2014/main" id="{C4587873-2F0B-46BA-B8A0-6B01D3B30E1B}"/>
                    </a:ext>
                  </a:extLst>
                </p:cNvPr>
                <p:cNvPicPr/>
                <p:nvPr/>
              </p:nvPicPr>
              <p:blipFill>
                <a:blip r:embed="rId839"/>
                <a:stretch>
                  <a:fillRect/>
                </a:stretch>
              </p:blipFill>
              <p:spPr>
                <a:xfrm>
                  <a:off x="7983717" y="3058005"/>
                  <a:ext cx="140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231" name="Freihand 230">
                  <a:extLst>
                    <a:ext uri="{FF2B5EF4-FFF2-40B4-BE49-F238E27FC236}">
                      <a16:creationId xmlns:a16="http://schemas.microsoft.com/office/drawing/2014/main" id="{E74DBA1F-ACDD-46E2-BCE4-11259E811848}"/>
                    </a:ext>
                  </a:extLst>
                </p14:cNvPr>
                <p14:cNvContentPartPr/>
                <p14:nvPr/>
              </p14:nvContentPartPr>
              <p14:xfrm>
                <a:off x="8272437" y="3023085"/>
                <a:ext cx="143280" cy="89280"/>
              </p14:xfrm>
            </p:contentPart>
          </mc:Choice>
          <mc:Fallback>
            <p:pic>
              <p:nvPicPr>
                <p:cNvPr id="231" name="Freihand 230">
                  <a:extLst>
                    <a:ext uri="{FF2B5EF4-FFF2-40B4-BE49-F238E27FC236}">
                      <a16:creationId xmlns:a16="http://schemas.microsoft.com/office/drawing/2014/main" id="{E74DBA1F-ACDD-46E2-BCE4-11259E811848}"/>
                    </a:ext>
                  </a:extLst>
                </p:cNvPr>
                <p:cNvPicPr/>
                <p:nvPr/>
              </p:nvPicPr>
              <p:blipFill>
                <a:blip r:embed="rId841"/>
                <a:stretch>
                  <a:fillRect/>
                </a:stretch>
              </p:blipFill>
              <p:spPr>
                <a:xfrm>
                  <a:off x="8268117" y="3018765"/>
                  <a:ext cx="151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232" name="Freihand 231">
                  <a:extLst>
                    <a:ext uri="{FF2B5EF4-FFF2-40B4-BE49-F238E27FC236}">
                      <a16:creationId xmlns:a16="http://schemas.microsoft.com/office/drawing/2014/main" id="{888ABAFA-D269-48C3-A361-65A033793AF9}"/>
                    </a:ext>
                  </a:extLst>
                </p14:cNvPr>
                <p14:cNvContentPartPr/>
                <p14:nvPr/>
              </p14:nvContentPartPr>
              <p14:xfrm>
                <a:off x="8447397" y="2935965"/>
                <a:ext cx="75600" cy="177840"/>
              </p14:xfrm>
            </p:contentPart>
          </mc:Choice>
          <mc:Fallback>
            <p:pic>
              <p:nvPicPr>
                <p:cNvPr id="232" name="Freihand 231">
                  <a:extLst>
                    <a:ext uri="{FF2B5EF4-FFF2-40B4-BE49-F238E27FC236}">
                      <a16:creationId xmlns:a16="http://schemas.microsoft.com/office/drawing/2014/main" id="{888ABAFA-D269-48C3-A361-65A033793AF9}"/>
                    </a:ext>
                  </a:extLst>
                </p:cNvPr>
                <p:cNvPicPr/>
                <p:nvPr/>
              </p:nvPicPr>
              <p:blipFill>
                <a:blip r:embed="rId843"/>
                <a:stretch>
                  <a:fillRect/>
                </a:stretch>
              </p:blipFill>
              <p:spPr>
                <a:xfrm>
                  <a:off x="8443077" y="2931645"/>
                  <a:ext cx="84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233" name="Freihand 232">
                  <a:extLst>
                    <a:ext uri="{FF2B5EF4-FFF2-40B4-BE49-F238E27FC236}">
                      <a16:creationId xmlns:a16="http://schemas.microsoft.com/office/drawing/2014/main" id="{F0C28DD8-B78B-4F7B-84D0-952502CCC291}"/>
                    </a:ext>
                  </a:extLst>
                </p14:cNvPr>
                <p14:cNvContentPartPr/>
                <p14:nvPr/>
              </p14:nvContentPartPr>
              <p14:xfrm>
                <a:off x="8601477" y="2999685"/>
                <a:ext cx="83520" cy="71280"/>
              </p14:xfrm>
            </p:contentPart>
          </mc:Choice>
          <mc:Fallback>
            <p:pic>
              <p:nvPicPr>
                <p:cNvPr id="233" name="Freihand 232">
                  <a:extLst>
                    <a:ext uri="{FF2B5EF4-FFF2-40B4-BE49-F238E27FC236}">
                      <a16:creationId xmlns:a16="http://schemas.microsoft.com/office/drawing/2014/main" id="{F0C28DD8-B78B-4F7B-84D0-952502CCC291}"/>
                    </a:ext>
                  </a:extLst>
                </p:cNvPr>
                <p:cNvPicPr/>
                <p:nvPr/>
              </p:nvPicPr>
              <p:blipFill>
                <a:blip r:embed="rId845"/>
                <a:stretch>
                  <a:fillRect/>
                </a:stretch>
              </p:blipFill>
              <p:spPr>
                <a:xfrm>
                  <a:off x="8597157" y="2995365"/>
                  <a:ext cx="92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234" name="Freihand 233">
                  <a:extLst>
                    <a:ext uri="{FF2B5EF4-FFF2-40B4-BE49-F238E27FC236}">
                      <a16:creationId xmlns:a16="http://schemas.microsoft.com/office/drawing/2014/main" id="{6CD158C4-3248-45D0-8E4E-AB96CB0BC501}"/>
                    </a:ext>
                  </a:extLst>
                </p14:cNvPr>
                <p14:cNvContentPartPr/>
                <p14:nvPr/>
              </p14:nvContentPartPr>
              <p14:xfrm>
                <a:off x="8745477" y="3047925"/>
                <a:ext cx="5760" cy="79560"/>
              </p14:xfrm>
            </p:contentPart>
          </mc:Choice>
          <mc:Fallback>
            <p:pic>
              <p:nvPicPr>
                <p:cNvPr id="234" name="Freihand 233">
                  <a:extLst>
                    <a:ext uri="{FF2B5EF4-FFF2-40B4-BE49-F238E27FC236}">
                      <a16:creationId xmlns:a16="http://schemas.microsoft.com/office/drawing/2014/main" id="{6CD158C4-3248-45D0-8E4E-AB96CB0BC501}"/>
                    </a:ext>
                  </a:extLst>
                </p:cNvPr>
                <p:cNvPicPr/>
                <p:nvPr/>
              </p:nvPicPr>
              <p:blipFill>
                <a:blip r:embed="rId847"/>
                <a:stretch>
                  <a:fillRect/>
                </a:stretch>
              </p:blipFill>
              <p:spPr>
                <a:xfrm>
                  <a:off x="8741157" y="3043605"/>
                  <a:ext cx="14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235" name="Freihand 234">
                  <a:extLst>
                    <a:ext uri="{FF2B5EF4-FFF2-40B4-BE49-F238E27FC236}">
                      <a16:creationId xmlns:a16="http://schemas.microsoft.com/office/drawing/2014/main" id="{EC401ECC-E7B8-404C-B01A-AED2F99C2342}"/>
                    </a:ext>
                  </a:extLst>
                </p14:cNvPr>
                <p14:cNvContentPartPr/>
                <p14:nvPr/>
              </p14:nvContentPartPr>
              <p14:xfrm>
                <a:off x="8839437" y="2957205"/>
                <a:ext cx="74520" cy="168480"/>
              </p14:xfrm>
            </p:contentPart>
          </mc:Choice>
          <mc:Fallback>
            <p:pic>
              <p:nvPicPr>
                <p:cNvPr id="235" name="Freihand 234">
                  <a:extLst>
                    <a:ext uri="{FF2B5EF4-FFF2-40B4-BE49-F238E27FC236}">
                      <a16:creationId xmlns:a16="http://schemas.microsoft.com/office/drawing/2014/main" id="{EC401ECC-E7B8-404C-B01A-AED2F99C2342}"/>
                    </a:ext>
                  </a:extLst>
                </p:cNvPr>
                <p:cNvPicPr/>
                <p:nvPr/>
              </p:nvPicPr>
              <p:blipFill>
                <a:blip r:embed="rId849"/>
                <a:stretch>
                  <a:fillRect/>
                </a:stretch>
              </p:blipFill>
              <p:spPr>
                <a:xfrm>
                  <a:off x="8835117" y="2952885"/>
                  <a:ext cx="83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236" name="Freihand 235">
                  <a:extLst>
                    <a:ext uri="{FF2B5EF4-FFF2-40B4-BE49-F238E27FC236}">
                      <a16:creationId xmlns:a16="http://schemas.microsoft.com/office/drawing/2014/main" id="{94257B64-F529-4E5B-B2CA-DF535248BFEF}"/>
                    </a:ext>
                  </a:extLst>
                </p14:cNvPr>
                <p14:cNvContentPartPr/>
                <p14:nvPr/>
              </p14:nvContentPartPr>
              <p14:xfrm>
                <a:off x="8794797" y="3039285"/>
                <a:ext cx="146520" cy="37800"/>
              </p14:xfrm>
            </p:contentPart>
          </mc:Choice>
          <mc:Fallback>
            <p:pic>
              <p:nvPicPr>
                <p:cNvPr id="236" name="Freihand 235">
                  <a:extLst>
                    <a:ext uri="{FF2B5EF4-FFF2-40B4-BE49-F238E27FC236}">
                      <a16:creationId xmlns:a16="http://schemas.microsoft.com/office/drawing/2014/main" id="{94257B64-F529-4E5B-B2CA-DF535248BFEF}"/>
                    </a:ext>
                  </a:extLst>
                </p:cNvPr>
                <p:cNvPicPr/>
                <p:nvPr/>
              </p:nvPicPr>
              <p:blipFill>
                <a:blip r:embed="rId851"/>
                <a:stretch>
                  <a:fillRect/>
                </a:stretch>
              </p:blipFill>
              <p:spPr>
                <a:xfrm>
                  <a:off x="8790477" y="3034965"/>
                  <a:ext cx="1551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237" name="Freihand 236">
                  <a:extLst>
                    <a:ext uri="{FF2B5EF4-FFF2-40B4-BE49-F238E27FC236}">
                      <a16:creationId xmlns:a16="http://schemas.microsoft.com/office/drawing/2014/main" id="{FCCCCE45-B2B8-44FD-AF9D-282037DAA882}"/>
                    </a:ext>
                  </a:extLst>
                </p14:cNvPr>
                <p14:cNvContentPartPr/>
                <p14:nvPr/>
              </p14:nvContentPartPr>
              <p14:xfrm>
                <a:off x="8974797" y="2897085"/>
                <a:ext cx="73440" cy="247680"/>
              </p14:xfrm>
            </p:contentPart>
          </mc:Choice>
          <mc:Fallback>
            <p:pic>
              <p:nvPicPr>
                <p:cNvPr id="237" name="Freihand 236">
                  <a:extLst>
                    <a:ext uri="{FF2B5EF4-FFF2-40B4-BE49-F238E27FC236}">
                      <a16:creationId xmlns:a16="http://schemas.microsoft.com/office/drawing/2014/main" id="{FCCCCE45-B2B8-44FD-AF9D-282037DAA882}"/>
                    </a:ext>
                  </a:extLst>
                </p:cNvPr>
                <p:cNvPicPr/>
                <p:nvPr/>
              </p:nvPicPr>
              <p:blipFill>
                <a:blip r:embed="rId853"/>
                <a:stretch>
                  <a:fillRect/>
                </a:stretch>
              </p:blipFill>
              <p:spPr>
                <a:xfrm>
                  <a:off x="8970477" y="2892765"/>
                  <a:ext cx="820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105" name="Freihand 104">
                  <a:extLst>
                    <a:ext uri="{FF2B5EF4-FFF2-40B4-BE49-F238E27FC236}">
                      <a16:creationId xmlns:a16="http://schemas.microsoft.com/office/drawing/2014/main" id="{71D9D965-375C-44A6-956A-2536AE029860}"/>
                    </a:ext>
                  </a:extLst>
                </p14:cNvPr>
                <p14:cNvContentPartPr/>
                <p14:nvPr/>
              </p14:nvContentPartPr>
              <p14:xfrm>
                <a:off x="10389597" y="923925"/>
                <a:ext cx="92520" cy="195480"/>
              </p14:xfrm>
            </p:contentPart>
          </mc:Choice>
          <mc:Fallback>
            <p:pic>
              <p:nvPicPr>
                <p:cNvPr id="105" name="Freihand 104">
                  <a:extLst>
                    <a:ext uri="{FF2B5EF4-FFF2-40B4-BE49-F238E27FC236}">
                      <a16:creationId xmlns:a16="http://schemas.microsoft.com/office/drawing/2014/main" id="{71D9D965-375C-44A6-956A-2536AE029860}"/>
                    </a:ext>
                  </a:extLst>
                </p:cNvPr>
                <p:cNvPicPr/>
                <p:nvPr/>
              </p:nvPicPr>
              <p:blipFill>
                <a:blip r:embed="rId855"/>
                <a:stretch>
                  <a:fillRect/>
                </a:stretch>
              </p:blipFill>
              <p:spPr>
                <a:xfrm>
                  <a:off x="10385277" y="919605"/>
                  <a:ext cx="1011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106" name="Freihand 105">
                  <a:extLst>
                    <a:ext uri="{FF2B5EF4-FFF2-40B4-BE49-F238E27FC236}">
                      <a16:creationId xmlns:a16="http://schemas.microsoft.com/office/drawing/2014/main" id="{23571A3F-477D-4C25-A668-3EDE44E7CD04}"/>
                    </a:ext>
                  </a:extLst>
                </p14:cNvPr>
                <p14:cNvContentPartPr/>
                <p14:nvPr/>
              </p14:nvContentPartPr>
              <p14:xfrm>
                <a:off x="10486797" y="1039485"/>
                <a:ext cx="132480" cy="145800"/>
              </p14:xfrm>
            </p:contentPart>
          </mc:Choice>
          <mc:Fallback>
            <p:pic>
              <p:nvPicPr>
                <p:cNvPr id="106" name="Freihand 105">
                  <a:extLst>
                    <a:ext uri="{FF2B5EF4-FFF2-40B4-BE49-F238E27FC236}">
                      <a16:creationId xmlns:a16="http://schemas.microsoft.com/office/drawing/2014/main" id="{23571A3F-477D-4C25-A668-3EDE44E7CD04}"/>
                    </a:ext>
                  </a:extLst>
                </p:cNvPr>
                <p:cNvPicPr/>
                <p:nvPr/>
              </p:nvPicPr>
              <p:blipFill>
                <a:blip r:embed="rId857"/>
                <a:stretch>
                  <a:fillRect/>
                </a:stretch>
              </p:blipFill>
              <p:spPr>
                <a:xfrm>
                  <a:off x="10482477" y="1035165"/>
                  <a:ext cx="141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108" name="Freihand 107">
                  <a:extLst>
                    <a:ext uri="{FF2B5EF4-FFF2-40B4-BE49-F238E27FC236}">
                      <a16:creationId xmlns:a16="http://schemas.microsoft.com/office/drawing/2014/main" id="{5EEC9938-0AEA-4D8A-AE81-91751EE077B4}"/>
                    </a:ext>
                  </a:extLst>
                </p14:cNvPr>
                <p14:cNvContentPartPr/>
                <p14:nvPr/>
              </p14:nvContentPartPr>
              <p14:xfrm>
                <a:off x="10439637" y="1281045"/>
                <a:ext cx="154080" cy="147240"/>
              </p14:xfrm>
            </p:contentPart>
          </mc:Choice>
          <mc:Fallback>
            <p:pic>
              <p:nvPicPr>
                <p:cNvPr id="108" name="Freihand 107">
                  <a:extLst>
                    <a:ext uri="{FF2B5EF4-FFF2-40B4-BE49-F238E27FC236}">
                      <a16:creationId xmlns:a16="http://schemas.microsoft.com/office/drawing/2014/main" id="{5EEC9938-0AEA-4D8A-AE81-91751EE077B4}"/>
                    </a:ext>
                  </a:extLst>
                </p:cNvPr>
                <p:cNvPicPr/>
                <p:nvPr/>
              </p:nvPicPr>
              <p:blipFill>
                <a:blip r:embed="rId859"/>
                <a:stretch>
                  <a:fillRect/>
                </a:stretch>
              </p:blipFill>
              <p:spPr>
                <a:xfrm>
                  <a:off x="10435317" y="1276725"/>
                  <a:ext cx="162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109" name="Freihand 108">
                  <a:extLst>
                    <a:ext uri="{FF2B5EF4-FFF2-40B4-BE49-F238E27FC236}">
                      <a16:creationId xmlns:a16="http://schemas.microsoft.com/office/drawing/2014/main" id="{470664C2-CEBA-4619-8FE6-F8A7CFE0C3E3}"/>
                    </a:ext>
                  </a:extLst>
                </p14:cNvPr>
                <p14:cNvContentPartPr/>
                <p14:nvPr/>
              </p14:nvContentPartPr>
              <p14:xfrm>
                <a:off x="10708917" y="1310565"/>
                <a:ext cx="145800" cy="11520"/>
              </p14:xfrm>
            </p:contentPart>
          </mc:Choice>
          <mc:Fallback>
            <p:pic>
              <p:nvPicPr>
                <p:cNvPr id="109" name="Freihand 108">
                  <a:extLst>
                    <a:ext uri="{FF2B5EF4-FFF2-40B4-BE49-F238E27FC236}">
                      <a16:creationId xmlns:a16="http://schemas.microsoft.com/office/drawing/2014/main" id="{470664C2-CEBA-4619-8FE6-F8A7CFE0C3E3}"/>
                    </a:ext>
                  </a:extLst>
                </p:cNvPr>
                <p:cNvPicPr/>
                <p:nvPr/>
              </p:nvPicPr>
              <p:blipFill>
                <a:blip r:embed="rId861"/>
                <a:stretch>
                  <a:fillRect/>
                </a:stretch>
              </p:blipFill>
              <p:spPr>
                <a:xfrm>
                  <a:off x="10704597" y="1306245"/>
                  <a:ext cx="154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110" name="Freihand 109">
                  <a:extLst>
                    <a:ext uri="{FF2B5EF4-FFF2-40B4-BE49-F238E27FC236}">
                      <a16:creationId xmlns:a16="http://schemas.microsoft.com/office/drawing/2014/main" id="{922539ED-AD7B-4852-8322-1A76251F0C74}"/>
                    </a:ext>
                  </a:extLst>
                </p14:cNvPr>
                <p14:cNvContentPartPr/>
                <p14:nvPr/>
              </p14:nvContentPartPr>
              <p14:xfrm>
                <a:off x="10712517" y="1357725"/>
                <a:ext cx="163080" cy="9000"/>
              </p14:xfrm>
            </p:contentPart>
          </mc:Choice>
          <mc:Fallback>
            <p:pic>
              <p:nvPicPr>
                <p:cNvPr id="110" name="Freihand 109">
                  <a:extLst>
                    <a:ext uri="{FF2B5EF4-FFF2-40B4-BE49-F238E27FC236}">
                      <a16:creationId xmlns:a16="http://schemas.microsoft.com/office/drawing/2014/main" id="{922539ED-AD7B-4852-8322-1A76251F0C74}"/>
                    </a:ext>
                  </a:extLst>
                </p:cNvPr>
                <p:cNvPicPr/>
                <p:nvPr/>
              </p:nvPicPr>
              <p:blipFill>
                <a:blip r:embed="rId863"/>
                <a:stretch>
                  <a:fillRect/>
                </a:stretch>
              </p:blipFill>
              <p:spPr>
                <a:xfrm>
                  <a:off x="10708197" y="1353405"/>
                  <a:ext cx="1717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112" name="Freihand 111">
                  <a:extLst>
                    <a:ext uri="{FF2B5EF4-FFF2-40B4-BE49-F238E27FC236}">
                      <a16:creationId xmlns:a16="http://schemas.microsoft.com/office/drawing/2014/main" id="{5367E8C6-B8C7-467C-BAA6-D92A87CF16BB}"/>
                    </a:ext>
                  </a:extLst>
                </p14:cNvPr>
                <p14:cNvContentPartPr/>
                <p14:nvPr/>
              </p14:nvContentPartPr>
              <p14:xfrm>
                <a:off x="10979637" y="1240365"/>
                <a:ext cx="138240" cy="122760"/>
              </p14:xfrm>
            </p:contentPart>
          </mc:Choice>
          <mc:Fallback>
            <p:pic>
              <p:nvPicPr>
                <p:cNvPr id="112" name="Freihand 111">
                  <a:extLst>
                    <a:ext uri="{FF2B5EF4-FFF2-40B4-BE49-F238E27FC236}">
                      <a16:creationId xmlns:a16="http://schemas.microsoft.com/office/drawing/2014/main" id="{5367E8C6-B8C7-467C-BAA6-D92A87CF16BB}"/>
                    </a:ext>
                  </a:extLst>
                </p:cNvPr>
                <p:cNvPicPr/>
                <p:nvPr/>
              </p:nvPicPr>
              <p:blipFill>
                <a:blip r:embed="rId865"/>
                <a:stretch>
                  <a:fillRect/>
                </a:stretch>
              </p:blipFill>
              <p:spPr>
                <a:xfrm>
                  <a:off x="10975317" y="1236045"/>
                  <a:ext cx="146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113" name="Freihand 112">
                  <a:extLst>
                    <a:ext uri="{FF2B5EF4-FFF2-40B4-BE49-F238E27FC236}">
                      <a16:creationId xmlns:a16="http://schemas.microsoft.com/office/drawing/2014/main" id="{B79A4238-F5D2-4E22-9E94-859FDDF63DCA}"/>
                    </a:ext>
                  </a:extLst>
                </p14:cNvPr>
                <p14:cNvContentPartPr/>
                <p14:nvPr/>
              </p14:nvContentPartPr>
              <p14:xfrm>
                <a:off x="10872357" y="1182405"/>
                <a:ext cx="209520" cy="7200"/>
              </p14:xfrm>
            </p:contentPart>
          </mc:Choice>
          <mc:Fallback>
            <p:pic>
              <p:nvPicPr>
                <p:cNvPr id="113" name="Freihand 112">
                  <a:extLst>
                    <a:ext uri="{FF2B5EF4-FFF2-40B4-BE49-F238E27FC236}">
                      <a16:creationId xmlns:a16="http://schemas.microsoft.com/office/drawing/2014/main" id="{B79A4238-F5D2-4E22-9E94-859FDDF63DCA}"/>
                    </a:ext>
                  </a:extLst>
                </p:cNvPr>
                <p:cNvPicPr/>
                <p:nvPr/>
              </p:nvPicPr>
              <p:blipFill>
                <a:blip r:embed="rId867"/>
                <a:stretch>
                  <a:fillRect/>
                </a:stretch>
              </p:blipFill>
              <p:spPr>
                <a:xfrm>
                  <a:off x="10868037" y="1178085"/>
                  <a:ext cx="2181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128" name="Freihand 127">
                  <a:extLst>
                    <a:ext uri="{FF2B5EF4-FFF2-40B4-BE49-F238E27FC236}">
                      <a16:creationId xmlns:a16="http://schemas.microsoft.com/office/drawing/2014/main" id="{11A80666-EEC5-4FD7-8871-7285BD63FD5A}"/>
                    </a:ext>
                  </a:extLst>
                </p14:cNvPr>
                <p14:cNvContentPartPr/>
                <p14:nvPr/>
              </p14:nvContentPartPr>
              <p14:xfrm>
                <a:off x="11202837" y="1321365"/>
                <a:ext cx="127800" cy="12240"/>
              </p14:xfrm>
            </p:contentPart>
          </mc:Choice>
          <mc:Fallback>
            <p:pic>
              <p:nvPicPr>
                <p:cNvPr id="128" name="Freihand 127">
                  <a:extLst>
                    <a:ext uri="{FF2B5EF4-FFF2-40B4-BE49-F238E27FC236}">
                      <a16:creationId xmlns:a16="http://schemas.microsoft.com/office/drawing/2014/main" id="{11A80666-EEC5-4FD7-8871-7285BD63FD5A}"/>
                    </a:ext>
                  </a:extLst>
                </p:cNvPr>
                <p:cNvPicPr/>
                <p:nvPr/>
              </p:nvPicPr>
              <p:blipFill>
                <a:blip r:embed="rId869"/>
                <a:stretch>
                  <a:fillRect/>
                </a:stretch>
              </p:blipFill>
              <p:spPr>
                <a:xfrm>
                  <a:off x="11198517" y="1317045"/>
                  <a:ext cx="136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129" name="Freihand 128">
                  <a:extLst>
                    <a:ext uri="{FF2B5EF4-FFF2-40B4-BE49-F238E27FC236}">
                      <a16:creationId xmlns:a16="http://schemas.microsoft.com/office/drawing/2014/main" id="{9626FD43-8AA8-4B8D-88A5-1C81E41CC7E8}"/>
                    </a:ext>
                  </a:extLst>
                </p14:cNvPr>
                <p14:cNvContentPartPr/>
                <p14:nvPr/>
              </p14:nvContentPartPr>
              <p14:xfrm>
                <a:off x="11397957" y="1198965"/>
                <a:ext cx="151560" cy="253080"/>
              </p14:xfrm>
            </p:contentPart>
          </mc:Choice>
          <mc:Fallback>
            <p:pic>
              <p:nvPicPr>
                <p:cNvPr id="129" name="Freihand 128">
                  <a:extLst>
                    <a:ext uri="{FF2B5EF4-FFF2-40B4-BE49-F238E27FC236}">
                      <a16:creationId xmlns:a16="http://schemas.microsoft.com/office/drawing/2014/main" id="{9626FD43-8AA8-4B8D-88A5-1C81E41CC7E8}"/>
                    </a:ext>
                  </a:extLst>
                </p:cNvPr>
                <p:cNvPicPr/>
                <p:nvPr/>
              </p:nvPicPr>
              <p:blipFill>
                <a:blip r:embed="rId871"/>
                <a:stretch>
                  <a:fillRect/>
                </a:stretch>
              </p:blipFill>
              <p:spPr>
                <a:xfrm>
                  <a:off x="11393637" y="1194645"/>
                  <a:ext cx="1602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363" name="Freihand 362">
                  <a:extLst>
                    <a:ext uri="{FF2B5EF4-FFF2-40B4-BE49-F238E27FC236}">
                      <a16:creationId xmlns:a16="http://schemas.microsoft.com/office/drawing/2014/main" id="{493563E1-90F6-4EB3-B6FB-567D808834BA}"/>
                    </a:ext>
                  </a:extLst>
                </p14:cNvPr>
                <p14:cNvContentPartPr/>
                <p14:nvPr/>
              </p14:nvContentPartPr>
              <p14:xfrm>
                <a:off x="9979917" y="2635365"/>
                <a:ext cx="1960920" cy="510480"/>
              </p14:xfrm>
            </p:contentPart>
          </mc:Choice>
          <mc:Fallback>
            <p:pic>
              <p:nvPicPr>
                <p:cNvPr id="363" name="Freihand 362">
                  <a:extLst>
                    <a:ext uri="{FF2B5EF4-FFF2-40B4-BE49-F238E27FC236}">
                      <a16:creationId xmlns:a16="http://schemas.microsoft.com/office/drawing/2014/main" id="{493563E1-90F6-4EB3-B6FB-567D808834BA}"/>
                    </a:ext>
                  </a:extLst>
                </p:cNvPr>
                <p:cNvPicPr/>
                <p:nvPr/>
              </p:nvPicPr>
              <p:blipFill>
                <a:blip r:embed="rId873"/>
                <a:stretch>
                  <a:fillRect/>
                </a:stretch>
              </p:blipFill>
              <p:spPr>
                <a:xfrm>
                  <a:off x="9975597" y="2631045"/>
                  <a:ext cx="196956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364" name="Freihand 363">
                  <a:extLst>
                    <a:ext uri="{FF2B5EF4-FFF2-40B4-BE49-F238E27FC236}">
                      <a16:creationId xmlns:a16="http://schemas.microsoft.com/office/drawing/2014/main" id="{0A8F6E73-2B3B-47E4-A87E-CEA43F697489}"/>
                    </a:ext>
                  </a:extLst>
                </p14:cNvPr>
                <p14:cNvContentPartPr/>
                <p14:nvPr/>
              </p14:nvContentPartPr>
              <p14:xfrm>
                <a:off x="10949037" y="2739045"/>
                <a:ext cx="284760" cy="254520"/>
              </p14:xfrm>
            </p:contentPart>
          </mc:Choice>
          <mc:Fallback>
            <p:pic>
              <p:nvPicPr>
                <p:cNvPr id="364" name="Freihand 363">
                  <a:extLst>
                    <a:ext uri="{FF2B5EF4-FFF2-40B4-BE49-F238E27FC236}">
                      <a16:creationId xmlns:a16="http://schemas.microsoft.com/office/drawing/2014/main" id="{0A8F6E73-2B3B-47E4-A87E-CEA43F697489}"/>
                    </a:ext>
                  </a:extLst>
                </p:cNvPr>
                <p:cNvPicPr/>
                <p:nvPr/>
              </p:nvPicPr>
              <p:blipFill>
                <a:blip r:embed="rId875"/>
                <a:stretch>
                  <a:fillRect/>
                </a:stretch>
              </p:blipFill>
              <p:spPr>
                <a:xfrm>
                  <a:off x="10944717" y="2734725"/>
                  <a:ext cx="2934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365" name="Freihand 364">
                  <a:extLst>
                    <a:ext uri="{FF2B5EF4-FFF2-40B4-BE49-F238E27FC236}">
                      <a16:creationId xmlns:a16="http://schemas.microsoft.com/office/drawing/2014/main" id="{609BA430-7B19-4718-AF14-E330715E8243}"/>
                    </a:ext>
                  </a:extLst>
                </p14:cNvPr>
                <p14:cNvContentPartPr/>
                <p14:nvPr/>
              </p14:nvContentPartPr>
              <p14:xfrm>
                <a:off x="11606397" y="2716365"/>
                <a:ext cx="366480" cy="322200"/>
              </p14:xfrm>
            </p:contentPart>
          </mc:Choice>
          <mc:Fallback>
            <p:pic>
              <p:nvPicPr>
                <p:cNvPr id="365" name="Freihand 364">
                  <a:extLst>
                    <a:ext uri="{FF2B5EF4-FFF2-40B4-BE49-F238E27FC236}">
                      <a16:creationId xmlns:a16="http://schemas.microsoft.com/office/drawing/2014/main" id="{609BA430-7B19-4718-AF14-E330715E8243}"/>
                    </a:ext>
                  </a:extLst>
                </p:cNvPr>
                <p:cNvPicPr/>
                <p:nvPr/>
              </p:nvPicPr>
              <p:blipFill>
                <a:blip r:embed="rId877"/>
                <a:stretch>
                  <a:fillRect/>
                </a:stretch>
              </p:blipFill>
              <p:spPr>
                <a:xfrm>
                  <a:off x="11602077" y="2712045"/>
                  <a:ext cx="3751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367" name="Freihand 366">
                  <a:extLst>
                    <a:ext uri="{FF2B5EF4-FFF2-40B4-BE49-F238E27FC236}">
                      <a16:creationId xmlns:a16="http://schemas.microsoft.com/office/drawing/2014/main" id="{80CAF9D7-B470-4FA9-BE54-1E27F5137506}"/>
                    </a:ext>
                  </a:extLst>
                </p14:cNvPr>
                <p14:cNvContentPartPr/>
                <p14:nvPr/>
              </p14:nvContentPartPr>
              <p14:xfrm>
                <a:off x="9895317" y="3103725"/>
                <a:ext cx="30960" cy="11520"/>
              </p14:xfrm>
            </p:contentPart>
          </mc:Choice>
          <mc:Fallback>
            <p:pic>
              <p:nvPicPr>
                <p:cNvPr id="367" name="Freihand 366">
                  <a:extLst>
                    <a:ext uri="{FF2B5EF4-FFF2-40B4-BE49-F238E27FC236}">
                      <a16:creationId xmlns:a16="http://schemas.microsoft.com/office/drawing/2014/main" id="{80CAF9D7-B470-4FA9-BE54-1E27F5137506}"/>
                    </a:ext>
                  </a:extLst>
                </p:cNvPr>
                <p:cNvPicPr/>
                <p:nvPr/>
              </p:nvPicPr>
              <p:blipFill>
                <a:blip r:embed="rId879"/>
                <a:stretch>
                  <a:fillRect/>
                </a:stretch>
              </p:blipFill>
              <p:spPr>
                <a:xfrm>
                  <a:off x="9890997" y="3099405"/>
                  <a:ext cx="39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368" name="Freihand 367">
                  <a:extLst>
                    <a:ext uri="{FF2B5EF4-FFF2-40B4-BE49-F238E27FC236}">
                      <a16:creationId xmlns:a16="http://schemas.microsoft.com/office/drawing/2014/main" id="{A9E721DA-C090-420D-8251-2E4A0D7FD6C3}"/>
                    </a:ext>
                  </a:extLst>
                </p14:cNvPr>
                <p14:cNvContentPartPr/>
                <p14:nvPr/>
              </p14:nvContentPartPr>
              <p14:xfrm>
                <a:off x="9960837" y="3010485"/>
                <a:ext cx="1825920" cy="93240"/>
              </p14:xfrm>
            </p:contentPart>
          </mc:Choice>
          <mc:Fallback>
            <p:pic>
              <p:nvPicPr>
                <p:cNvPr id="368" name="Freihand 367">
                  <a:extLst>
                    <a:ext uri="{FF2B5EF4-FFF2-40B4-BE49-F238E27FC236}">
                      <a16:creationId xmlns:a16="http://schemas.microsoft.com/office/drawing/2014/main" id="{A9E721DA-C090-420D-8251-2E4A0D7FD6C3}"/>
                    </a:ext>
                  </a:extLst>
                </p:cNvPr>
                <p:cNvPicPr/>
                <p:nvPr/>
              </p:nvPicPr>
              <p:blipFill>
                <a:blip r:embed="rId881"/>
                <a:stretch>
                  <a:fillRect/>
                </a:stretch>
              </p:blipFill>
              <p:spPr>
                <a:xfrm>
                  <a:off x="9956517" y="3006165"/>
                  <a:ext cx="1834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395" name="Freihand 394">
                  <a:extLst>
                    <a:ext uri="{FF2B5EF4-FFF2-40B4-BE49-F238E27FC236}">
                      <a16:creationId xmlns:a16="http://schemas.microsoft.com/office/drawing/2014/main" id="{B4DF8EC5-FC26-4DCB-94D0-6EFEA9262DA9}"/>
                    </a:ext>
                  </a:extLst>
                </p14:cNvPr>
                <p14:cNvContentPartPr/>
                <p14:nvPr/>
              </p14:nvContentPartPr>
              <p14:xfrm>
                <a:off x="2028957" y="1290045"/>
                <a:ext cx="3754080" cy="2873520"/>
              </p14:xfrm>
            </p:contentPart>
          </mc:Choice>
          <mc:Fallback>
            <p:pic>
              <p:nvPicPr>
                <p:cNvPr id="395" name="Freihand 394">
                  <a:extLst>
                    <a:ext uri="{FF2B5EF4-FFF2-40B4-BE49-F238E27FC236}">
                      <a16:creationId xmlns:a16="http://schemas.microsoft.com/office/drawing/2014/main" id="{B4DF8EC5-FC26-4DCB-94D0-6EFEA9262DA9}"/>
                    </a:ext>
                  </a:extLst>
                </p:cNvPr>
                <p:cNvPicPr/>
                <p:nvPr/>
              </p:nvPicPr>
              <p:blipFill>
                <a:blip r:embed="rId883"/>
                <a:stretch>
                  <a:fillRect/>
                </a:stretch>
              </p:blipFill>
              <p:spPr>
                <a:xfrm>
                  <a:off x="2024637" y="1285725"/>
                  <a:ext cx="3762720" cy="28821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396" name="Freihand 395">
                  <a:extLst>
                    <a:ext uri="{FF2B5EF4-FFF2-40B4-BE49-F238E27FC236}">
                      <a16:creationId xmlns:a16="http://schemas.microsoft.com/office/drawing/2014/main" id="{9AB797D2-9633-443D-8D1E-3E9FB137566D}"/>
                    </a:ext>
                  </a:extLst>
                </p14:cNvPr>
                <p14:cNvContentPartPr/>
                <p14:nvPr/>
              </p14:nvContentPartPr>
              <p14:xfrm>
                <a:off x="3170877" y="3684765"/>
                <a:ext cx="82440" cy="127800"/>
              </p14:xfrm>
            </p:contentPart>
          </mc:Choice>
          <mc:Fallback>
            <p:pic>
              <p:nvPicPr>
                <p:cNvPr id="396" name="Freihand 395">
                  <a:extLst>
                    <a:ext uri="{FF2B5EF4-FFF2-40B4-BE49-F238E27FC236}">
                      <a16:creationId xmlns:a16="http://schemas.microsoft.com/office/drawing/2014/main" id="{9AB797D2-9633-443D-8D1E-3E9FB137566D}"/>
                    </a:ext>
                  </a:extLst>
                </p:cNvPr>
                <p:cNvPicPr/>
                <p:nvPr/>
              </p:nvPicPr>
              <p:blipFill>
                <a:blip r:embed="rId885"/>
                <a:stretch>
                  <a:fillRect/>
                </a:stretch>
              </p:blipFill>
              <p:spPr>
                <a:xfrm>
                  <a:off x="3166557" y="3680445"/>
                  <a:ext cx="91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397" name="Freihand 396">
                  <a:extLst>
                    <a:ext uri="{FF2B5EF4-FFF2-40B4-BE49-F238E27FC236}">
                      <a16:creationId xmlns:a16="http://schemas.microsoft.com/office/drawing/2014/main" id="{891EE6F9-724A-4FA7-A160-C2BCB5E045A7}"/>
                    </a:ext>
                  </a:extLst>
                </p14:cNvPr>
                <p14:cNvContentPartPr/>
                <p14:nvPr/>
              </p14:nvContentPartPr>
              <p14:xfrm>
                <a:off x="6034317" y="4072845"/>
                <a:ext cx="32760" cy="187560"/>
              </p14:xfrm>
            </p:contentPart>
          </mc:Choice>
          <mc:Fallback>
            <p:pic>
              <p:nvPicPr>
                <p:cNvPr id="397" name="Freihand 396">
                  <a:extLst>
                    <a:ext uri="{FF2B5EF4-FFF2-40B4-BE49-F238E27FC236}">
                      <a16:creationId xmlns:a16="http://schemas.microsoft.com/office/drawing/2014/main" id="{891EE6F9-724A-4FA7-A160-C2BCB5E045A7}"/>
                    </a:ext>
                  </a:extLst>
                </p:cNvPr>
                <p:cNvPicPr/>
                <p:nvPr/>
              </p:nvPicPr>
              <p:blipFill>
                <a:blip r:embed="rId887"/>
                <a:stretch>
                  <a:fillRect/>
                </a:stretch>
              </p:blipFill>
              <p:spPr>
                <a:xfrm>
                  <a:off x="6029997" y="4068525"/>
                  <a:ext cx="41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398" name="Freihand 397">
                  <a:extLst>
                    <a:ext uri="{FF2B5EF4-FFF2-40B4-BE49-F238E27FC236}">
                      <a16:creationId xmlns:a16="http://schemas.microsoft.com/office/drawing/2014/main" id="{E6F9749E-2993-4C34-B4CA-C591F5E4C5EF}"/>
                    </a:ext>
                  </a:extLst>
                </p14:cNvPr>
                <p14:cNvContentPartPr/>
                <p14:nvPr/>
              </p14:nvContentPartPr>
              <p14:xfrm>
                <a:off x="5956197" y="4261485"/>
                <a:ext cx="262800" cy="21600"/>
              </p14:xfrm>
            </p:contentPart>
          </mc:Choice>
          <mc:Fallback>
            <p:pic>
              <p:nvPicPr>
                <p:cNvPr id="398" name="Freihand 397">
                  <a:extLst>
                    <a:ext uri="{FF2B5EF4-FFF2-40B4-BE49-F238E27FC236}">
                      <a16:creationId xmlns:a16="http://schemas.microsoft.com/office/drawing/2014/main" id="{E6F9749E-2993-4C34-B4CA-C591F5E4C5EF}"/>
                    </a:ext>
                  </a:extLst>
                </p:cNvPr>
                <p:cNvPicPr/>
                <p:nvPr/>
              </p:nvPicPr>
              <p:blipFill>
                <a:blip r:embed="rId889"/>
                <a:stretch>
                  <a:fillRect/>
                </a:stretch>
              </p:blipFill>
              <p:spPr>
                <a:xfrm>
                  <a:off x="5951877" y="4257165"/>
                  <a:ext cx="271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399" name="Freihand 398">
                  <a:extLst>
                    <a:ext uri="{FF2B5EF4-FFF2-40B4-BE49-F238E27FC236}">
                      <a16:creationId xmlns:a16="http://schemas.microsoft.com/office/drawing/2014/main" id="{BF092EE4-53D3-4655-A612-1349822DE3E5}"/>
                    </a:ext>
                  </a:extLst>
                </p14:cNvPr>
                <p14:cNvContentPartPr/>
                <p14:nvPr/>
              </p14:nvContentPartPr>
              <p14:xfrm>
                <a:off x="5954397" y="4035045"/>
                <a:ext cx="228600" cy="56520"/>
              </p14:xfrm>
            </p:contentPart>
          </mc:Choice>
          <mc:Fallback>
            <p:pic>
              <p:nvPicPr>
                <p:cNvPr id="399" name="Freihand 398">
                  <a:extLst>
                    <a:ext uri="{FF2B5EF4-FFF2-40B4-BE49-F238E27FC236}">
                      <a16:creationId xmlns:a16="http://schemas.microsoft.com/office/drawing/2014/main" id="{BF092EE4-53D3-4655-A612-1349822DE3E5}"/>
                    </a:ext>
                  </a:extLst>
                </p:cNvPr>
                <p:cNvPicPr/>
                <p:nvPr/>
              </p:nvPicPr>
              <p:blipFill>
                <a:blip r:embed="rId891"/>
                <a:stretch>
                  <a:fillRect/>
                </a:stretch>
              </p:blipFill>
              <p:spPr>
                <a:xfrm>
                  <a:off x="5950077" y="4030725"/>
                  <a:ext cx="237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400" name="Freihand 399">
                  <a:extLst>
                    <a:ext uri="{FF2B5EF4-FFF2-40B4-BE49-F238E27FC236}">
                      <a16:creationId xmlns:a16="http://schemas.microsoft.com/office/drawing/2014/main" id="{EE580B6C-5C77-4FE5-8DF5-3082F2E0D349}"/>
                    </a:ext>
                  </a:extLst>
                </p14:cNvPr>
                <p14:cNvContentPartPr/>
                <p14:nvPr/>
              </p14:nvContentPartPr>
              <p14:xfrm>
                <a:off x="6270837" y="3951165"/>
                <a:ext cx="187560" cy="166320"/>
              </p14:xfrm>
            </p:contentPart>
          </mc:Choice>
          <mc:Fallback>
            <p:pic>
              <p:nvPicPr>
                <p:cNvPr id="400" name="Freihand 399">
                  <a:extLst>
                    <a:ext uri="{FF2B5EF4-FFF2-40B4-BE49-F238E27FC236}">
                      <a16:creationId xmlns:a16="http://schemas.microsoft.com/office/drawing/2014/main" id="{EE580B6C-5C77-4FE5-8DF5-3082F2E0D349}"/>
                    </a:ext>
                  </a:extLst>
                </p:cNvPr>
                <p:cNvPicPr/>
                <p:nvPr/>
              </p:nvPicPr>
              <p:blipFill>
                <a:blip r:embed="rId893"/>
                <a:stretch>
                  <a:fillRect/>
                </a:stretch>
              </p:blipFill>
              <p:spPr>
                <a:xfrm>
                  <a:off x="6266517" y="3946845"/>
                  <a:ext cx="1962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402" name="Freihand 401">
                  <a:extLst>
                    <a:ext uri="{FF2B5EF4-FFF2-40B4-BE49-F238E27FC236}">
                      <a16:creationId xmlns:a16="http://schemas.microsoft.com/office/drawing/2014/main" id="{742EA9C3-CD0D-49D2-BBAC-04C8C9505D44}"/>
                    </a:ext>
                  </a:extLst>
                </p14:cNvPr>
                <p14:cNvContentPartPr/>
                <p14:nvPr/>
              </p14:nvContentPartPr>
              <p14:xfrm>
                <a:off x="3192477" y="3815805"/>
                <a:ext cx="27360" cy="326520"/>
              </p14:xfrm>
            </p:contentPart>
          </mc:Choice>
          <mc:Fallback>
            <p:pic>
              <p:nvPicPr>
                <p:cNvPr id="402" name="Freihand 401">
                  <a:extLst>
                    <a:ext uri="{FF2B5EF4-FFF2-40B4-BE49-F238E27FC236}">
                      <a16:creationId xmlns:a16="http://schemas.microsoft.com/office/drawing/2014/main" id="{742EA9C3-CD0D-49D2-BBAC-04C8C9505D44}"/>
                    </a:ext>
                  </a:extLst>
                </p:cNvPr>
                <p:cNvPicPr/>
                <p:nvPr/>
              </p:nvPicPr>
              <p:blipFill>
                <a:blip r:embed="rId895"/>
                <a:stretch>
                  <a:fillRect/>
                </a:stretch>
              </p:blipFill>
              <p:spPr>
                <a:xfrm>
                  <a:off x="3188157" y="3811485"/>
                  <a:ext cx="3600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405" name="Freihand 404">
                  <a:extLst>
                    <a:ext uri="{FF2B5EF4-FFF2-40B4-BE49-F238E27FC236}">
                      <a16:creationId xmlns:a16="http://schemas.microsoft.com/office/drawing/2014/main" id="{E3F66C2C-2102-40AC-B181-397408887091}"/>
                    </a:ext>
                  </a:extLst>
                </p14:cNvPr>
                <p14:cNvContentPartPr/>
                <p14:nvPr/>
              </p14:nvContentPartPr>
              <p14:xfrm>
                <a:off x="2300757" y="3721485"/>
                <a:ext cx="782640" cy="34200"/>
              </p14:xfrm>
            </p:contentPart>
          </mc:Choice>
          <mc:Fallback>
            <p:pic>
              <p:nvPicPr>
                <p:cNvPr id="405" name="Freihand 404">
                  <a:extLst>
                    <a:ext uri="{FF2B5EF4-FFF2-40B4-BE49-F238E27FC236}">
                      <a16:creationId xmlns:a16="http://schemas.microsoft.com/office/drawing/2014/main" id="{E3F66C2C-2102-40AC-B181-397408887091}"/>
                    </a:ext>
                  </a:extLst>
                </p:cNvPr>
                <p:cNvPicPr/>
                <p:nvPr/>
              </p:nvPicPr>
              <p:blipFill>
                <a:blip r:embed="rId897"/>
                <a:stretch>
                  <a:fillRect/>
                </a:stretch>
              </p:blipFill>
              <p:spPr>
                <a:xfrm>
                  <a:off x="2296437" y="3717165"/>
                  <a:ext cx="791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85" name="Freihand 584">
                  <a:extLst>
                    <a:ext uri="{FF2B5EF4-FFF2-40B4-BE49-F238E27FC236}">
                      <a16:creationId xmlns:a16="http://schemas.microsoft.com/office/drawing/2014/main" id="{3CFF879A-36D8-4AC5-8B61-11B5738E1CD0}"/>
                    </a:ext>
                  </a:extLst>
                </p14:cNvPr>
                <p14:cNvContentPartPr/>
                <p14:nvPr/>
              </p14:nvContentPartPr>
              <p14:xfrm>
                <a:off x="2950056" y="2068848"/>
                <a:ext cx="149760" cy="764640"/>
              </p14:xfrm>
            </p:contentPart>
          </mc:Choice>
          <mc:Fallback>
            <p:pic>
              <p:nvPicPr>
                <p:cNvPr id="585" name="Freihand 584">
                  <a:extLst>
                    <a:ext uri="{FF2B5EF4-FFF2-40B4-BE49-F238E27FC236}">
                      <a16:creationId xmlns:a16="http://schemas.microsoft.com/office/drawing/2014/main" id="{3CFF879A-36D8-4AC5-8B61-11B5738E1CD0}"/>
                    </a:ext>
                  </a:extLst>
                </p:cNvPr>
                <p:cNvPicPr/>
                <p:nvPr/>
              </p:nvPicPr>
              <p:blipFill>
                <a:blip r:embed="rId899"/>
                <a:stretch>
                  <a:fillRect/>
                </a:stretch>
              </p:blipFill>
              <p:spPr>
                <a:xfrm>
                  <a:off x="2945736" y="2064528"/>
                  <a:ext cx="158400" cy="7732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86" name="Freihand 585">
                  <a:extLst>
                    <a:ext uri="{FF2B5EF4-FFF2-40B4-BE49-F238E27FC236}">
                      <a16:creationId xmlns:a16="http://schemas.microsoft.com/office/drawing/2014/main" id="{CB5E70DA-7ADA-4575-856C-DE41F88F5357}"/>
                    </a:ext>
                  </a:extLst>
                </p14:cNvPr>
                <p14:cNvContentPartPr/>
                <p14:nvPr/>
              </p14:nvContentPartPr>
              <p14:xfrm>
                <a:off x="2861136" y="2491488"/>
                <a:ext cx="300240" cy="380520"/>
              </p14:xfrm>
            </p:contentPart>
          </mc:Choice>
          <mc:Fallback>
            <p:pic>
              <p:nvPicPr>
                <p:cNvPr id="586" name="Freihand 585">
                  <a:extLst>
                    <a:ext uri="{FF2B5EF4-FFF2-40B4-BE49-F238E27FC236}">
                      <a16:creationId xmlns:a16="http://schemas.microsoft.com/office/drawing/2014/main" id="{CB5E70DA-7ADA-4575-856C-DE41F88F5357}"/>
                    </a:ext>
                  </a:extLst>
                </p:cNvPr>
                <p:cNvPicPr/>
                <p:nvPr/>
              </p:nvPicPr>
              <p:blipFill>
                <a:blip r:embed="rId901"/>
                <a:stretch>
                  <a:fillRect/>
                </a:stretch>
              </p:blipFill>
              <p:spPr>
                <a:xfrm>
                  <a:off x="2856816" y="2487168"/>
                  <a:ext cx="30888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87" name="Freihand 586">
                  <a:extLst>
                    <a:ext uri="{FF2B5EF4-FFF2-40B4-BE49-F238E27FC236}">
                      <a16:creationId xmlns:a16="http://schemas.microsoft.com/office/drawing/2014/main" id="{B2060EBF-8293-4F23-88C1-E31E9D5BD0B4}"/>
                    </a:ext>
                  </a:extLst>
                </p14:cNvPr>
                <p14:cNvContentPartPr/>
                <p14:nvPr/>
              </p14:nvContentPartPr>
              <p14:xfrm>
                <a:off x="2856816" y="1327608"/>
                <a:ext cx="114480" cy="171000"/>
              </p14:xfrm>
            </p:contentPart>
          </mc:Choice>
          <mc:Fallback>
            <p:pic>
              <p:nvPicPr>
                <p:cNvPr id="587" name="Freihand 586">
                  <a:extLst>
                    <a:ext uri="{FF2B5EF4-FFF2-40B4-BE49-F238E27FC236}">
                      <a16:creationId xmlns:a16="http://schemas.microsoft.com/office/drawing/2014/main" id="{B2060EBF-8293-4F23-88C1-E31E9D5BD0B4}"/>
                    </a:ext>
                  </a:extLst>
                </p:cNvPr>
                <p:cNvPicPr/>
                <p:nvPr/>
              </p:nvPicPr>
              <p:blipFill>
                <a:blip r:embed="rId903"/>
                <a:stretch>
                  <a:fillRect/>
                </a:stretch>
              </p:blipFill>
              <p:spPr>
                <a:xfrm>
                  <a:off x="2852496" y="1323288"/>
                  <a:ext cx="123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88" name="Freihand 587">
                  <a:extLst>
                    <a:ext uri="{FF2B5EF4-FFF2-40B4-BE49-F238E27FC236}">
                      <a16:creationId xmlns:a16="http://schemas.microsoft.com/office/drawing/2014/main" id="{E6DF11E2-D4F3-4256-A370-BEF56065140C}"/>
                    </a:ext>
                  </a:extLst>
                </p14:cNvPr>
                <p14:cNvContentPartPr/>
                <p14:nvPr/>
              </p14:nvContentPartPr>
              <p14:xfrm>
                <a:off x="2974536" y="1282608"/>
                <a:ext cx="162720" cy="109800"/>
              </p14:xfrm>
            </p:contentPart>
          </mc:Choice>
          <mc:Fallback>
            <p:pic>
              <p:nvPicPr>
                <p:cNvPr id="588" name="Freihand 587">
                  <a:extLst>
                    <a:ext uri="{FF2B5EF4-FFF2-40B4-BE49-F238E27FC236}">
                      <a16:creationId xmlns:a16="http://schemas.microsoft.com/office/drawing/2014/main" id="{E6DF11E2-D4F3-4256-A370-BEF56065140C}"/>
                    </a:ext>
                  </a:extLst>
                </p:cNvPr>
                <p:cNvPicPr/>
                <p:nvPr/>
              </p:nvPicPr>
              <p:blipFill>
                <a:blip r:embed="rId905"/>
                <a:stretch>
                  <a:fillRect/>
                </a:stretch>
              </p:blipFill>
              <p:spPr>
                <a:xfrm>
                  <a:off x="2970216" y="1278288"/>
                  <a:ext cx="171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89" name="Freihand 588">
                  <a:extLst>
                    <a:ext uri="{FF2B5EF4-FFF2-40B4-BE49-F238E27FC236}">
                      <a16:creationId xmlns:a16="http://schemas.microsoft.com/office/drawing/2014/main" id="{2253ED27-A79A-4B5C-9DEC-6B40F4AF93D2}"/>
                    </a:ext>
                  </a:extLst>
                </p14:cNvPr>
                <p14:cNvContentPartPr/>
                <p14:nvPr/>
              </p14:nvContentPartPr>
              <p14:xfrm>
                <a:off x="3114576" y="1162368"/>
                <a:ext cx="126000" cy="129960"/>
              </p14:xfrm>
            </p:contentPart>
          </mc:Choice>
          <mc:Fallback>
            <p:pic>
              <p:nvPicPr>
                <p:cNvPr id="589" name="Freihand 588">
                  <a:extLst>
                    <a:ext uri="{FF2B5EF4-FFF2-40B4-BE49-F238E27FC236}">
                      <a16:creationId xmlns:a16="http://schemas.microsoft.com/office/drawing/2014/main" id="{2253ED27-A79A-4B5C-9DEC-6B40F4AF93D2}"/>
                    </a:ext>
                  </a:extLst>
                </p:cNvPr>
                <p:cNvPicPr/>
                <p:nvPr/>
              </p:nvPicPr>
              <p:blipFill>
                <a:blip r:embed="rId907"/>
                <a:stretch>
                  <a:fillRect/>
                </a:stretch>
              </p:blipFill>
              <p:spPr>
                <a:xfrm>
                  <a:off x="3110256" y="1158048"/>
                  <a:ext cx="134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90" name="Freihand 589">
                  <a:extLst>
                    <a:ext uri="{FF2B5EF4-FFF2-40B4-BE49-F238E27FC236}">
                      <a16:creationId xmlns:a16="http://schemas.microsoft.com/office/drawing/2014/main" id="{C07FD28C-FCD9-44CF-AF69-5FD7B26458A2}"/>
                    </a:ext>
                  </a:extLst>
                </p14:cNvPr>
                <p14:cNvContentPartPr/>
                <p14:nvPr/>
              </p14:nvContentPartPr>
              <p14:xfrm>
                <a:off x="3289176" y="1132488"/>
                <a:ext cx="106560" cy="117360"/>
              </p14:xfrm>
            </p:contentPart>
          </mc:Choice>
          <mc:Fallback>
            <p:pic>
              <p:nvPicPr>
                <p:cNvPr id="590" name="Freihand 589">
                  <a:extLst>
                    <a:ext uri="{FF2B5EF4-FFF2-40B4-BE49-F238E27FC236}">
                      <a16:creationId xmlns:a16="http://schemas.microsoft.com/office/drawing/2014/main" id="{C07FD28C-FCD9-44CF-AF69-5FD7B26458A2}"/>
                    </a:ext>
                  </a:extLst>
                </p:cNvPr>
                <p:cNvPicPr/>
                <p:nvPr/>
              </p:nvPicPr>
              <p:blipFill>
                <a:blip r:embed="rId909"/>
                <a:stretch>
                  <a:fillRect/>
                </a:stretch>
              </p:blipFill>
              <p:spPr>
                <a:xfrm>
                  <a:off x="3284856" y="1128168"/>
                  <a:ext cx="115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91" name="Freihand 590">
                  <a:extLst>
                    <a:ext uri="{FF2B5EF4-FFF2-40B4-BE49-F238E27FC236}">
                      <a16:creationId xmlns:a16="http://schemas.microsoft.com/office/drawing/2014/main" id="{ACA93885-40BF-4833-A728-E9543CA2FBEA}"/>
                    </a:ext>
                  </a:extLst>
                </p14:cNvPr>
                <p14:cNvContentPartPr/>
                <p14:nvPr/>
              </p14:nvContentPartPr>
              <p14:xfrm>
                <a:off x="3366576" y="1012608"/>
                <a:ext cx="150480" cy="156600"/>
              </p14:xfrm>
            </p:contentPart>
          </mc:Choice>
          <mc:Fallback>
            <p:pic>
              <p:nvPicPr>
                <p:cNvPr id="591" name="Freihand 590">
                  <a:extLst>
                    <a:ext uri="{FF2B5EF4-FFF2-40B4-BE49-F238E27FC236}">
                      <a16:creationId xmlns:a16="http://schemas.microsoft.com/office/drawing/2014/main" id="{ACA93885-40BF-4833-A728-E9543CA2FBEA}"/>
                    </a:ext>
                  </a:extLst>
                </p:cNvPr>
                <p:cNvPicPr/>
                <p:nvPr/>
              </p:nvPicPr>
              <p:blipFill>
                <a:blip r:embed="rId911"/>
                <a:stretch>
                  <a:fillRect/>
                </a:stretch>
              </p:blipFill>
              <p:spPr>
                <a:xfrm>
                  <a:off x="3362256" y="1008288"/>
                  <a:ext cx="159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92" name="Freihand 591">
                  <a:extLst>
                    <a:ext uri="{FF2B5EF4-FFF2-40B4-BE49-F238E27FC236}">
                      <a16:creationId xmlns:a16="http://schemas.microsoft.com/office/drawing/2014/main" id="{8932F3DB-70DC-4CBE-8914-9E2CD57B80C7}"/>
                    </a:ext>
                  </a:extLst>
                </p14:cNvPr>
                <p14:cNvContentPartPr/>
                <p14:nvPr/>
              </p14:nvContentPartPr>
              <p14:xfrm>
                <a:off x="3460536" y="898848"/>
                <a:ext cx="11160" cy="45360"/>
              </p14:xfrm>
            </p:contentPart>
          </mc:Choice>
          <mc:Fallback>
            <p:pic>
              <p:nvPicPr>
                <p:cNvPr id="592" name="Freihand 591">
                  <a:extLst>
                    <a:ext uri="{FF2B5EF4-FFF2-40B4-BE49-F238E27FC236}">
                      <a16:creationId xmlns:a16="http://schemas.microsoft.com/office/drawing/2014/main" id="{8932F3DB-70DC-4CBE-8914-9E2CD57B80C7}"/>
                    </a:ext>
                  </a:extLst>
                </p:cNvPr>
                <p:cNvPicPr/>
                <p:nvPr/>
              </p:nvPicPr>
              <p:blipFill>
                <a:blip r:embed="rId913"/>
                <a:stretch>
                  <a:fillRect/>
                </a:stretch>
              </p:blipFill>
              <p:spPr>
                <a:xfrm>
                  <a:off x="3456216" y="894528"/>
                  <a:ext cx="19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93" name="Freihand 592">
                  <a:extLst>
                    <a:ext uri="{FF2B5EF4-FFF2-40B4-BE49-F238E27FC236}">
                      <a16:creationId xmlns:a16="http://schemas.microsoft.com/office/drawing/2014/main" id="{277CF53B-E757-4C25-95A2-38E2D754C914}"/>
                    </a:ext>
                  </a:extLst>
                </p14:cNvPr>
                <p14:cNvContentPartPr/>
                <p14:nvPr/>
              </p14:nvContentPartPr>
              <p14:xfrm>
                <a:off x="3491856" y="863928"/>
                <a:ext cx="255600" cy="211680"/>
              </p14:xfrm>
            </p:contentPart>
          </mc:Choice>
          <mc:Fallback>
            <p:pic>
              <p:nvPicPr>
                <p:cNvPr id="593" name="Freihand 592">
                  <a:extLst>
                    <a:ext uri="{FF2B5EF4-FFF2-40B4-BE49-F238E27FC236}">
                      <a16:creationId xmlns:a16="http://schemas.microsoft.com/office/drawing/2014/main" id="{277CF53B-E757-4C25-95A2-38E2D754C914}"/>
                    </a:ext>
                  </a:extLst>
                </p:cNvPr>
                <p:cNvPicPr/>
                <p:nvPr/>
              </p:nvPicPr>
              <p:blipFill>
                <a:blip r:embed="rId915"/>
                <a:stretch>
                  <a:fillRect/>
                </a:stretch>
              </p:blipFill>
              <p:spPr>
                <a:xfrm>
                  <a:off x="3487536" y="859608"/>
                  <a:ext cx="264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94" name="Freihand 593">
                  <a:extLst>
                    <a:ext uri="{FF2B5EF4-FFF2-40B4-BE49-F238E27FC236}">
                      <a16:creationId xmlns:a16="http://schemas.microsoft.com/office/drawing/2014/main" id="{22379731-F024-4B42-A5C2-70DA9562AA5C}"/>
                    </a:ext>
                  </a:extLst>
                </p14:cNvPr>
                <p14:cNvContentPartPr/>
                <p14:nvPr/>
              </p14:nvContentPartPr>
              <p14:xfrm>
                <a:off x="3715416" y="787608"/>
                <a:ext cx="176760" cy="153000"/>
              </p14:xfrm>
            </p:contentPart>
          </mc:Choice>
          <mc:Fallback>
            <p:pic>
              <p:nvPicPr>
                <p:cNvPr id="594" name="Freihand 593">
                  <a:extLst>
                    <a:ext uri="{FF2B5EF4-FFF2-40B4-BE49-F238E27FC236}">
                      <a16:creationId xmlns:a16="http://schemas.microsoft.com/office/drawing/2014/main" id="{22379731-F024-4B42-A5C2-70DA9562AA5C}"/>
                    </a:ext>
                  </a:extLst>
                </p:cNvPr>
                <p:cNvPicPr/>
                <p:nvPr/>
              </p:nvPicPr>
              <p:blipFill>
                <a:blip r:embed="rId917"/>
                <a:stretch>
                  <a:fillRect/>
                </a:stretch>
              </p:blipFill>
              <p:spPr>
                <a:xfrm>
                  <a:off x="3711096" y="783288"/>
                  <a:ext cx="185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95" name="Freihand 594">
                  <a:extLst>
                    <a:ext uri="{FF2B5EF4-FFF2-40B4-BE49-F238E27FC236}">
                      <a16:creationId xmlns:a16="http://schemas.microsoft.com/office/drawing/2014/main" id="{E72EE15F-618A-4EC6-BF90-EA76C95AD921}"/>
                    </a:ext>
                  </a:extLst>
                </p14:cNvPr>
                <p14:cNvContentPartPr/>
                <p14:nvPr/>
              </p14:nvContentPartPr>
              <p14:xfrm>
                <a:off x="3834936" y="763128"/>
                <a:ext cx="99720" cy="51840"/>
              </p14:xfrm>
            </p:contentPart>
          </mc:Choice>
          <mc:Fallback>
            <p:pic>
              <p:nvPicPr>
                <p:cNvPr id="595" name="Freihand 594">
                  <a:extLst>
                    <a:ext uri="{FF2B5EF4-FFF2-40B4-BE49-F238E27FC236}">
                      <a16:creationId xmlns:a16="http://schemas.microsoft.com/office/drawing/2014/main" id="{E72EE15F-618A-4EC6-BF90-EA76C95AD921}"/>
                    </a:ext>
                  </a:extLst>
                </p:cNvPr>
                <p:cNvPicPr/>
                <p:nvPr/>
              </p:nvPicPr>
              <p:blipFill>
                <a:blip r:embed="rId919"/>
                <a:stretch>
                  <a:fillRect/>
                </a:stretch>
              </p:blipFill>
              <p:spPr>
                <a:xfrm>
                  <a:off x="3830616" y="758808"/>
                  <a:ext cx="108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96" name="Freihand 595">
                  <a:extLst>
                    <a:ext uri="{FF2B5EF4-FFF2-40B4-BE49-F238E27FC236}">
                      <a16:creationId xmlns:a16="http://schemas.microsoft.com/office/drawing/2014/main" id="{D4D54E5A-2680-40C7-BAAC-0FD43B158E66}"/>
                    </a:ext>
                  </a:extLst>
                </p14:cNvPr>
                <p14:cNvContentPartPr/>
                <p14:nvPr/>
              </p14:nvContentPartPr>
              <p14:xfrm>
                <a:off x="3950136" y="788328"/>
                <a:ext cx="131040" cy="59760"/>
              </p14:xfrm>
            </p:contentPart>
          </mc:Choice>
          <mc:Fallback>
            <p:pic>
              <p:nvPicPr>
                <p:cNvPr id="596" name="Freihand 595">
                  <a:extLst>
                    <a:ext uri="{FF2B5EF4-FFF2-40B4-BE49-F238E27FC236}">
                      <a16:creationId xmlns:a16="http://schemas.microsoft.com/office/drawing/2014/main" id="{D4D54E5A-2680-40C7-BAAC-0FD43B158E66}"/>
                    </a:ext>
                  </a:extLst>
                </p:cNvPr>
                <p:cNvPicPr/>
                <p:nvPr/>
              </p:nvPicPr>
              <p:blipFill>
                <a:blip r:embed="rId921"/>
                <a:stretch>
                  <a:fillRect/>
                </a:stretch>
              </p:blipFill>
              <p:spPr>
                <a:xfrm>
                  <a:off x="3945816" y="784008"/>
                  <a:ext cx="139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97" name="Freihand 596">
                  <a:extLst>
                    <a:ext uri="{FF2B5EF4-FFF2-40B4-BE49-F238E27FC236}">
                      <a16:creationId xmlns:a16="http://schemas.microsoft.com/office/drawing/2014/main" id="{7C5CE281-425D-4094-B1C1-1BF46FE3E904}"/>
                    </a:ext>
                  </a:extLst>
                </p14:cNvPr>
                <p14:cNvContentPartPr/>
                <p14:nvPr/>
              </p14:nvContentPartPr>
              <p14:xfrm>
                <a:off x="4185576" y="560448"/>
                <a:ext cx="129240" cy="206640"/>
              </p14:xfrm>
            </p:contentPart>
          </mc:Choice>
          <mc:Fallback>
            <p:pic>
              <p:nvPicPr>
                <p:cNvPr id="597" name="Freihand 596">
                  <a:extLst>
                    <a:ext uri="{FF2B5EF4-FFF2-40B4-BE49-F238E27FC236}">
                      <a16:creationId xmlns:a16="http://schemas.microsoft.com/office/drawing/2014/main" id="{7C5CE281-425D-4094-B1C1-1BF46FE3E904}"/>
                    </a:ext>
                  </a:extLst>
                </p:cNvPr>
                <p:cNvPicPr/>
                <p:nvPr/>
              </p:nvPicPr>
              <p:blipFill>
                <a:blip r:embed="rId923"/>
                <a:stretch>
                  <a:fillRect/>
                </a:stretch>
              </p:blipFill>
              <p:spPr>
                <a:xfrm>
                  <a:off x="4181256" y="556128"/>
                  <a:ext cx="137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98" name="Freihand 597">
                  <a:extLst>
                    <a:ext uri="{FF2B5EF4-FFF2-40B4-BE49-F238E27FC236}">
                      <a16:creationId xmlns:a16="http://schemas.microsoft.com/office/drawing/2014/main" id="{B1080AEB-8C2A-47A1-8F8B-C6D0BB29D10D}"/>
                    </a:ext>
                  </a:extLst>
                </p14:cNvPr>
                <p14:cNvContentPartPr/>
                <p14:nvPr/>
              </p14:nvContentPartPr>
              <p14:xfrm>
                <a:off x="4307976" y="464328"/>
                <a:ext cx="237960" cy="325800"/>
              </p14:xfrm>
            </p:contentPart>
          </mc:Choice>
          <mc:Fallback>
            <p:pic>
              <p:nvPicPr>
                <p:cNvPr id="598" name="Freihand 597">
                  <a:extLst>
                    <a:ext uri="{FF2B5EF4-FFF2-40B4-BE49-F238E27FC236}">
                      <a16:creationId xmlns:a16="http://schemas.microsoft.com/office/drawing/2014/main" id="{B1080AEB-8C2A-47A1-8F8B-C6D0BB29D10D}"/>
                    </a:ext>
                  </a:extLst>
                </p:cNvPr>
                <p:cNvPicPr/>
                <p:nvPr/>
              </p:nvPicPr>
              <p:blipFill>
                <a:blip r:embed="rId925"/>
                <a:stretch>
                  <a:fillRect/>
                </a:stretch>
              </p:blipFill>
              <p:spPr>
                <a:xfrm>
                  <a:off x="4303656" y="460008"/>
                  <a:ext cx="24660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99" name="Freihand 598">
                  <a:extLst>
                    <a:ext uri="{FF2B5EF4-FFF2-40B4-BE49-F238E27FC236}">
                      <a16:creationId xmlns:a16="http://schemas.microsoft.com/office/drawing/2014/main" id="{7A5CD14D-46F3-4C51-9B23-17B02A3F7D44}"/>
                    </a:ext>
                  </a:extLst>
                </p14:cNvPr>
                <p14:cNvContentPartPr/>
                <p14:nvPr/>
              </p14:nvContentPartPr>
              <p14:xfrm>
                <a:off x="4553856" y="348408"/>
                <a:ext cx="173160" cy="229320"/>
              </p14:xfrm>
            </p:contentPart>
          </mc:Choice>
          <mc:Fallback>
            <p:pic>
              <p:nvPicPr>
                <p:cNvPr id="599" name="Freihand 598">
                  <a:extLst>
                    <a:ext uri="{FF2B5EF4-FFF2-40B4-BE49-F238E27FC236}">
                      <a16:creationId xmlns:a16="http://schemas.microsoft.com/office/drawing/2014/main" id="{7A5CD14D-46F3-4C51-9B23-17B02A3F7D44}"/>
                    </a:ext>
                  </a:extLst>
                </p:cNvPr>
                <p:cNvPicPr/>
                <p:nvPr/>
              </p:nvPicPr>
              <p:blipFill>
                <a:blip r:embed="rId927"/>
                <a:stretch>
                  <a:fillRect/>
                </a:stretch>
              </p:blipFill>
              <p:spPr>
                <a:xfrm>
                  <a:off x="4549536" y="344088"/>
                  <a:ext cx="1818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600" name="Freihand 599">
                  <a:extLst>
                    <a:ext uri="{FF2B5EF4-FFF2-40B4-BE49-F238E27FC236}">
                      <a16:creationId xmlns:a16="http://schemas.microsoft.com/office/drawing/2014/main" id="{AD57765B-BE51-44D9-9079-E8588606565D}"/>
                    </a:ext>
                  </a:extLst>
                </p14:cNvPr>
                <p14:cNvContentPartPr/>
                <p14:nvPr/>
              </p14:nvContentPartPr>
              <p14:xfrm>
                <a:off x="3435696" y="1394928"/>
                <a:ext cx="67680" cy="73800"/>
              </p14:xfrm>
            </p:contentPart>
          </mc:Choice>
          <mc:Fallback>
            <p:pic>
              <p:nvPicPr>
                <p:cNvPr id="600" name="Freihand 599">
                  <a:extLst>
                    <a:ext uri="{FF2B5EF4-FFF2-40B4-BE49-F238E27FC236}">
                      <a16:creationId xmlns:a16="http://schemas.microsoft.com/office/drawing/2014/main" id="{AD57765B-BE51-44D9-9079-E8588606565D}"/>
                    </a:ext>
                  </a:extLst>
                </p:cNvPr>
                <p:cNvPicPr/>
                <p:nvPr/>
              </p:nvPicPr>
              <p:blipFill>
                <a:blip r:embed="rId929"/>
                <a:stretch>
                  <a:fillRect/>
                </a:stretch>
              </p:blipFill>
              <p:spPr>
                <a:xfrm>
                  <a:off x="3431376" y="1390608"/>
                  <a:ext cx="76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601" name="Freihand 600">
                  <a:extLst>
                    <a:ext uri="{FF2B5EF4-FFF2-40B4-BE49-F238E27FC236}">
                      <a16:creationId xmlns:a16="http://schemas.microsoft.com/office/drawing/2014/main" id="{DBAF73F9-4F8A-4D19-9FBD-4F5A91000576}"/>
                    </a:ext>
                  </a:extLst>
                </p14:cNvPr>
                <p14:cNvContentPartPr/>
                <p14:nvPr/>
              </p14:nvContentPartPr>
              <p14:xfrm>
                <a:off x="3440376" y="1345968"/>
                <a:ext cx="24120" cy="23040"/>
              </p14:xfrm>
            </p:contentPart>
          </mc:Choice>
          <mc:Fallback>
            <p:pic>
              <p:nvPicPr>
                <p:cNvPr id="601" name="Freihand 600">
                  <a:extLst>
                    <a:ext uri="{FF2B5EF4-FFF2-40B4-BE49-F238E27FC236}">
                      <a16:creationId xmlns:a16="http://schemas.microsoft.com/office/drawing/2014/main" id="{DBAF73F9-4F8A-4D19-9FBD-4F5A91000576}"/>
                    </a:ext>
                  </a:extLst>
                </p:cNvPr>
                <p:cNvPicPr/>
                <p:nvPr/>
              </p:nvPicPr>
              <p:blipFill>
                <a:blip r:embed="rId931"/>
                <a:stretch>
                  <a:fillRect/>
                </a:stretch>
              </p:blipFill>
              <p:spPr>
                <a:xfrm>
                  <a:off x="3436056" y="1341648"/>
                  <a:ext cx="32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602" name="Freihand 601">
                  <a:extLst>
                    <a:ext uri="{FF2B5EF4-FFF2-40B4-BE49-F238E27FC236}">
                      <a16:creationId xmlns:a16="http://schemas.microsoft.com/office/drawing/2014/main" id="{6C5F5E62-21D0-46C0-A2C2-CAA31EC1C737}"/>
                    </a:ext>
                  </a:extLst>
                </p14:cNvPr>
                <p14:cNvContentPartPr/>
                <p14:nvPr/>
              </p14:nvContentPartPr>
              <p14:xfrm>
                <a:off x="3532176" y="1336248"/>
                <a:ext cx="75960" cy="100800"/>
              </p14:xfrm>
            </p:contentPart>
          </mc:Choice>
          <mc:Fallback>
            <p:pic>
              <p:nvPicPr>
                <p:cNvPr id="602" name="Freihand 601">
                  <a:extLst>
                    <a:ext uri="{FF2B5EF4-FFF2-40B4-BE49-F238E27FC236}">
                      <a16:creationId xmlns:a16="http://schemas.microsoft.com/office/drawing/2014/main" id="{6C5F5E62-21D0-46C0-A2C2-CAA31EC1C737}"/>
                    </a:ext>
                  </a:extLst>
                </p:cNvPr>
                <p:cNvPicPr/>
                <p:nvPr/>
              </p:nvPicPr>
              <p:blipFill>
                <a:blip r:embed="rId933"/>
                <a:stretch>
                  <a:fillRect/>
                </a:stretch>
              </p:blipFill>
              <p:spPr>
                <a:xfrm>
                  <a:off x="3527856" y="1331928"/>
                  <a:ext cx="84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603" name="Freihand 602">
                  <a:extLst>
                    <a:ext uri="{FF2B5EF4-FFF2-40B4-BE49-F238E27FC236}">
                      <a16:creationId xmlns:a16="http://schemas.microsoft.com/office/drawing/2014/main" id="{45327009-2E74-4200-A5C1-0B12956F115E}"/>
                    </a:ext>
                  </a:extLst>
                </p14:cNvPr>
                <p14:cNvContentPartPr/>
                <p14:nvPr/>
              </p14:nvContentPartPr>
              <p14:xfrm>
                <a:off x="3765816" y="1175688"/>
                <a:ext cx="159480" cy="175680"/>
              </p14:xfrm>
            </p:contentPart>
          </mc:Choice>
          <mc:Fallback>
            <p:pic>
              <p:nvPicPr>
                <p:cNvPr id="603" name="Freihand 602">
                  <a:extLst>
                    <a:ext uri="{FF2B5EF4-FFF2-40B4-BE49-F238E27FC236}">
                      <a16:creationId xmlns:a16="http://schemas.microsoft.com/office/drawing/2014/main" id="{45327009-2E74-4200-A5C1-0B12956F115E}"/>
                    </a:ext>
                  </a:extLst>
                </p:cNvPr>
                <p:cNvPicPr/>
                <p:nvPr/>
              </p:nvPicPr>
              <p:blipFill>
                <a:blip r:embed="rId935"/>
                <a:stretch>
                  <a:fillRect/>
                </a:stretch>
              </p:blipFill>
              <p:spPr>
                <a:xfrm>
                  <a:off x="3761496" y="1171368"/>
                  <a:ext cx="168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604" name="Freihand 603">
                  <a:extLst>
                    <a:ext uri="{FF2B5EF4-FFF2-40B4-BE49-F238E27FC236}">
                      <a16:creationId xmlns:a16="http://schemas.microsoft.com/office/drawing/2014/main" id="{4FEE8541-B8E8-4DB6-8240-F716F1F00F1C}"/>
                    </a:ext>
                  </a:extLst>
                </p14:cNvPr>
                <p14:cNvContentPartPr/>
                <p14:nvPr/>
              </p14:nvContentPartPr>
              <p14:xfrm>
                <a:off x="3907296" y="1131768"/>
                <a:ext cx="29160" cy="33480"/>
              </p14:xfrm>
            </p:contentPart>
          </mc:Choice>
          <mc:Fallback>
            <p:pic>
              <p:nvPicPr>
                <p:cNvPr id="604" name="Freihand 603">
                  <a:extLst>
                    <a:ext uri="{FF2B5EF4-FFF2-40B4-BE49-F238E27FC236}">
                      <a16:creationId xmlns:a16="http://schemas.microsoft.com/office/drawing/2014/main" id="{4FEE8541-B8E8-4DB6-8240-F716F1F00F1C}"/>
                    </a:ext>
                  </a:extLst>
                </p:cNvPr>
                <p:cNvPicPr/>
                <p:nvPr/>
              </p:nvPicPr>
              <p:blipFill>
                <a:blip r:embed="rId937"/>
                <a:stretch>
                  <a:fillRect/>
                </a:stretch>
              </p:blipFill>
              <p:spPr>
                <a:xfrm>
                  <a:off x="3902976" y="1127448"/>
                  <a:ext cx="37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605" name="Freihand 604">
                  <a:extLst>
                    <a:ext uri="{FF2B5EF4-FFF2-40B4-BE49-F238E27FC236}">
                      <a16:creationId xmlns:a16="http://schemas.microsoft.com/office/drawing/2014/main" id="{1AEB7F77-3071-4C42-8CBF-5F7364B40DD9}"/>
                    </a:ext>
                  </a:extLst>
                </p14:cNvPr>
                <p14:cNvContentPartPr/>
                <p14:nvPr/>
              </p14:nvContentPartPr>
              <p14:xfrm>
                <a:off x="3977496" y="1011528"/>
                <a:ext cx="280080" cy="384840"/>
              </p14:xfrm>
            </p:contentPart>
          </mc:Choice>
          <mc:Fallback>
            <p:pic>
              <p:nvPicPr>
                <p:cNvPr id="605" name="Freihand 604">
                  <a:extLst>
                    <a:ext uri="{FF2B5EF4-FFF2-40B4-BE49-F238E27FC236}">
                      <a16:creationId xmlns:a16="http://schemas.microsoft.com/office/drawing/2014/main" id="{1AEB7F77-3071-4C42-8CBF-5F7364B40DD9}"/>
                    </a:ext>
                  </a:extLst>
                </p:cNvPr>
                <p:cNvPicPr/>
                <p:nvPr/>
              </p:nvPicPr>
              <p:blipFill>
                <a:blip r:embed="rId939"/>
                <a:stretch>
                  <a:fillRect/>
                </a:stretch>
              </p:blipFill>
              <p:spPr>
                <a:xfrm>
                  <a:off x="3973176" y="1007208"/>
                  <a:ext cx="28872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606" name="Freihand 605">
                  <a:extLst>
                    <a:ext uri="{FF2B5EF4-FFF2-40B4-BE49-F238E27FC236}">
                      <a16:creationId xmlns:a16="http://schemas.microsoft.com/office/drawing/2014/main" id="{8C0347F9-6769-4C08-8126-2737582FC12A}"/>
                    </a:ext>
                  </a:extLst>
                </p14:cNvPr>
                <p14:cNvContentPartPr/>
                <p14:nvPr/>
              </p14:nvContentPartPr>
              <p14:xfrm>
                <a:off x="3805056" y="1046088"/>
                <a:ext cx="641160" cy="439560"/>
              </p14:xfrm>
            </p:contentPart>
          </mc:Choice>
          <mc:Fallback>
            <p:pic>
              <p:nvPicPr>
                <p:cNvPr id="606" name="Freihand 605">
                  <a:extLst>
                    <a:ext uri="{FF2B5EF4-FFF2-40B4-BE49-F238E27FC236}">
                      <a16:creationId xmlns:a16="http://schemas.microsoft.com/office/drawing/2014/main" id="{8C0347F9-6769-4C08-8126-2737582FC12A}"/>
                    </a:ext>
                  </a:extLst>
                </p:cNvPr>
                <p:cNvPicPr/>
                <p:nvPr/>
              </p:nvPicPr>
              <p:blipFill>
                <a:blip r:embed="rId941"/>
                <a:stretch>
                  <a:fillRect/>
                </a:stretch>
              </p:blipFill>
              <p:spPr>
                <a:xfrm>
                  <a:off x="3800736" y="1041768"/>
                  <a:ext cx="64980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609" name="Freihand 608">
                  <a:extLst>
                    <a:ext uri="{FF2B5EF4-FFF2-40B4-BE49-F238E27FC236}">
                      <a16:creationId xmlns:a16="http://schemas.microsoft.com/office/drawing/2014/main" id="{82E7E52D-6EB5-4325-9054-FDA86B535090}"/>
                    </a:ext>
                  </a:extLst>
                </p14:cNvPr>
                <p14:cNvContentPartPr/>
                <p14:nvPr/>
              </p14:nvContentPartPr>
              <p14:xfrm>
                <a:off x="3384936" y="1804968"/>
                <a:ext cx="216000" cy="252720"/>
              </p14:xfrm>
            </p:contentPart>
          </mc:Choice>
          <mc:Fallback>
            <p:pic>
              <p:nvPicPr>
                <p:cNvPr id="609" name="Freihand 608">
                  <a:extLst>
                    <a:ext uri="{FF2B5EF4-FFF2-40B4-BE49-F238E27FC236}">
                      <a16:creationId xmlns:a16="http://schemas.microsoft.com/office/drawing/2014/main" id="{82E7E52D-6EB5-4325-9054-FDA86B535090}"/>
                    </a:ext>
                  </a:extLst>
                </p:cNvPr>
                <p:cNvPicPr/>
                <p:nvPr/>
              </p:nvPicPr>
              <p:blipFill>
                <a:blip r:embed="rId943"/>
                <a:stretch>
                  <a:fillRect/>
                </a:stretch>
              </p:blipFill>
              <p:spPr>
                <a:xfrm>
                  <a:off x="3380616" y="1800648"/>
                  <a:ext cx="2246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610" name="Freihand 609">
                  <a:extLst>
                    <a:ext uri="{FF2B5EF4-FFF2-40B4-BE49-F238E27FC236}">
                      <a16:creationId xmlns:a16="http://schemas.microsoft.com/office/drawing/2014/main" id="{EA4AA5CF-FF67-4DC3-AF9E-EF84C964A229}"/>
                    </a:ext>
                  </a:extLst>
                </p14:cNvPr>
                <p14:cNvContentPartPr/>
                <p14:nvPr/>
              </p14:nvContentPartPr>
              <p14:xfrm>
                <a:off x="3635856" y="1750248"/>
                <a:ext cx="203400" cy="160560"/>
              </p14:xfrm>
            </p:contentPart>
          </mc:Choice>
          <mc:Fallback>
            <p:pic>
              <p:nvPicPr>
                <p:cNvPr id="610" name="Freihand 609">
                  <a:extLst>
                    <a:ext uri="{FF2B5EF4-FFF2-40B4-BE49-F238E27FC236}">
                      <a16:creationId xmlns:a16="http://schemas.microsoft.com/office/drawing/2014/main" id="{EA4AA5CF-FF67-4DC3-AF9E-EF84C964A229}"/>
                    </a:ext>
                  </a:extLst>
                </p:cNvPr>
                <p:cNvPicPr/>
                <p:nvPr/>
              </p:nvPicPr>
              <p:blipFill>
                <a:blip r:embed="rId945"/>
                <a:stretch>
                  <a:fillRect/>
                </a:stretch>
              </p:blipFill>
              <p:spPr>
                <a:xfrm>
                  <a:off x="3631536" y="1745928"/>
                  <a:ext cx="2120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611" name="Freihand 610">
                  <a:extLst>
                    <a:ext uri="{FF2B5EF4-FFF2-40B4-BE49-F238E27FC236}">
                      <a16:creationId xmlns:a16="http://schemas.microsoft.com/office/drawing/2014/main" id="{67E21F04-7DCF-4678-AA1F-7EFDC5AF5D5A}"/>
                    </a:ext>
                  </a:extLst>
                </p14:cNvPr>
                <p14:cNvContentPartPr/>
                <p14:nvPr/>
              </p14:nvContentPartPr>
              <p14:xfrm>
                <a:off x="4028256" y="1529568"/>
                <a:ext cx="209520" cy="151560"/>
              </p14:xfrm>
            </p:contentPart>
          </mc:Choice>
          <mc:Fallback>
            <p:pic>
              <p:nvPicPr>
                <p:cNvPr id="611" name="Freihand 610">
                  <a:extLst>
                    <a:ext uri="{FF2B5EF4-FFF2-40B4-BE49-F238E27FC236}">
                      <a16:creationId xmlns:a16="http://schemas.microsoft.com/office/drawing/2014/main" id="{67E21F04-7DCF-4678-AA1F-7EFDC5AF5D5A}"/>
                    </a:ext>
                  </a:extLst>
                </p:cNvPr>
                <p:cNvPicPr/>
                <p:nvPr/>
              </p:nvPicPr>
              <p:blipFill>
                <a:blip r:embed="rId947"/>
                <a:stretch>
                  <a:fillRect/>
                </a:stretch>
              </p:blipFill>
              <p:spPr>
                <a:xfrm>
                  <a:off x="4023936" y="1525248"/>
                  <a:ext cx="218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612" name="Freihand 611">
                  <a:extLst>
                    <a:ext uri="{FF2B5EF4-FFF2-40B4-BE49-F238E27FC236}">
                      <a16:creationId xmlns:a16="http://schemas.microsoft.com/office/drawing/2014/main" id="{E0465E9B-A4F6-49E4-A001-27261CD980EF}"/>
                    </a:ext>
                  </a:extLst>
                </p14:cNvPr>
                <p14:cNvContentPartPr/>
                <p14:nvPr/>
              </p14:nvContentPartPr>
              <p14:xfrm>
                <a:off x="4193496" y="1430928"/>
                <a:ext cx="56520" cy="43200"/>
              </p14:xfrm>
            </p:contentPart>
          </mc:Choice>
          <mc:Fallback>
            <p:pic>
              <p:nvPicPr>
                <p:cNvPr id="612" name="Freihand 611">
                  <a:extLst>
                    <a:ext uri="{FF2B5EF4-FFF2-40B4-BE49-F238E27FC236}">
                      <a16:creationId xmlns:a16="http://schemas.microsoft.com/office/drawing/2014/main" id="{E0465E9B-A4F6-49E4-A001-27261CD980EF}"/>
                    </a:ext>
                  </a:extLst>
                </p:cNvPr>
                <p:cNvPicPr/>
                <p:nvPr/>
              </p:nvPicPr>
              <p:blipFill>
                <a:blip r:embed="rId949"/>
                <a:stretch>
                  <a:fillRect/>
                </a:stretch>
              </p:blipFill>
              <p:spPr>
                <a:xfrm>
                  <a:off x="4189176" y="1426608"/>
                  <a:ext cx="65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613" name="Freihand 612">
                  <a:extLst>
                    <a:ext uri="{FF2B5EF4-FFF2-40B4-BE49-F238E27FC236}">
                      <a16:creationId xmlns:a16="http://schemas.microsoft.com/office/drawing/2014/main" id="{448B4912-8527-4B2D-B767-06391F8FA8BA}"/>
                    </a:ext>
                  </a:extLst>
                </p14:cNvPr>
                <p14:cNvContentPartPr/>
                <p14:nvPr/>
              </p14:nvContentPartPr>
              <p14:xfrm>
                <a:off x="4297896" y="1415088"/>
                <a:ext cx="86400" cy="123480"/>
              </p14:xfrm>
            </p:contentPart>
          </mc:Choice>
          <mc:Fallback>
            <p:pic>
              <p:nvPicPr>
                <p:cNvPr id="613" name="Freihand 612">
                  <a:extLst>
                    <a:ext uri="{FF2B5EF4-FFF2-40B4-BE49-F238E27FC236}">
                      <a16:creationId xmlns:a16="http://schemas.microsoft.com/office/drawing/2014/main" id="{448B4912-8527-4B2D-B767-06391F8FA8BA}"/>
                    </a:ext>
                  </a:extLst>
                </p:cNvPr>
                <p:cNvPicPr/>
                <p:nvPr/>
              </p:nvPicPr>
              <p:blipFill>
                <a:blip r:embed="rId951"/>
                <a:stretch>
                  <a:fillRect/>
                </a:stretch>
              </p:blipFill>
              <p:spPr>
                <a:xfrm>
                  <a:off x="4293576" y="1410768"/>
                  <a:ext cx="95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14" name="Freihand 613">
                  <a:extLst>
                    <a:ext uri="{FF2B5EF4-FFF2-40B4-BE49-F238E27FC236}">
                      <a16:creationId xmlns:a16="http://schemas.microsoft.com/office/drawing/2014/main" id="{5953A63F-CD03-4A5D-B663-23DDED287D5F}"/>
                    </a:ext>
                  </a:extLst>
                </p14:cNvPr>
                <p14:cNvContentPartPr/>
                <p14:nvPr/>
              </p14:nvContentPartPr>
              <p14:xfrm>
                <a:off x="4397256" y="1299528"/>
                <a:ext cx="236880" cy="160200"/>
              </p14:xfrm>
            </p:contentPart>
          </mc:Choice>
          <mc:Fallback>
            <p:pic>
              <p:nvPicPr>
                <p:cNvPr id="614" name="Freihand 613">
                  <a:extLst>
                    <a:ext uri="{FF2B5EF4-FFF2-40B4-BE49-F238E27FC236}">
                      <a16:creationId xmlns:a16="http://schemas.microsoft.com/office/drawing/2014/main" id="{5953A63F-CD03-4A5D-B663-23DDED287D5F}"/>
                    </a:ext>
                  </a:extLst>
                </p:cNvPr>
                <p:cNvPicPr/>
                <p:nvPr/>
              </p:nvPicPr>
              <p:blipFill>
                <a:blip r:embed="rId953"/>
                <a:stretch>
                  <a:fillRect/>
                </a:stretch>
              </p:blipFill>
              <p:spPr>
                <a:xfrm>
                  <a:off x="4392936" y="1295208"/>
                  <a:ext cx="245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15" name="Freihand 614">
                  <a:extLst>
                    <a:ext uri="{FF2B5EF4-FFF2-40B4-BE49-F238E27FC236}">
                      <a16:creationId xmlns:a16="http://schemas.microsoft.com/office/drawing/2014/main" id="{65F198DB-3C1E-47FF-A5AA-8BB15334839A}"/>
                    </a:ext>
                  </a:extLst>
                </p14:cNvPr>
                <p14:cNvContentPartPr/>
                <p14:nvPr/>
              </p14:nvContentPartPr>
              <p14:xfrm>
                <a:off x="4671936" y="1222128"/>
                <a:ext cx="50400" cy="68400"/>
              </p14:xfrm>
            </p:contentPart>
          </mc:Choice>
          <mc:Fallback>
            <p:pic>
              <p:nvPicPr>
                <p:cNvPr id="615" name="Freihand 614">
                  <a:extLst>
                    <a:ext uri="{FF2B5EF4-FFF2-40B4-BE49-F238E27FC236}">
                      <a16:creationId xmlns:a16="http://schemas.microsoft.com/office/drawing/2014/main" id="{65F198DB-3C1E-47FF-A5AA-8BB15334839A}"/>
                    </a:ext>
                  </a:extLst>
                </p:cNvPr>
                <p:cNvPicPr/>
                <p:nvPr/>
              </p:nvPicPr>
              <p:blipFill>
                <a:blip r:embed="rId955"/>
                <a:stretch>
                  <a:fillRect/>
                </a:stretch>
              </p:blipFill>
              <p:spPr>
                <a:xfrm>
                  <a:off x="4667616" y="1217808"/>
                  <a:ext cx="59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16" name="Freihand 615">
                  <a:extLst>
                    <a:ext uri="{FF2B5EF4-FFF2-40B4-BE49-F238E27FC236}">
                      <a16:creationId xmlns:a16="http://schemas.microsoft.com/office/drawing/2014/main" id="{A433DD40-AF6B-4B98-BFD5-4ED312C44DA2}"/>
                    </a:ext>
                  </a:extLst>
                </p14:cNvPr>
                <p14:cNvContentPartPr/>
                <p14:nvPr/>
              </p14:nvContentPartPr>
              <p14:xfrm>
                <a:off x="4792896" y="1072008"/>
                <a:ext cx="162720" cy="145440"/>
              </p14:xfrm>
            </p:contentPart>
          </mc:Choice>
          <mc:Fallback>
            <p:pic>
              <p:nvPicPr>
                <p:cNvPr id="616" name="Freihand 615">
                  <a:extLst>
                    <a:ext uri="{FF2B5EF4-FFF2-40B4-BE49-F238E27FC236}">
                      <a16:creationId xmlns:a16="http://schemas.microsoft.com/office/drawing/2014/main" id="{A433DD40-AF6B-4B98-BFD5-4ED312C44DA2}"/>
                    </a:ext>
                  </a:extLst>
                </p:cNvPr>
                <p:cNvPicPr/>
                <p:nvPr/>
              </p:nvPicPr>
              <p:blipFill>
                <a:blip r:embed="rId957"/>
                <a:stretch>
                  <a:fillRect/>
                </a:stretch>
              </p:blipFill>
              <p:spPr>
                <a:xfrm>
                  <a:off x="4788576" y="1067688"/>
                  <a:ext cx="171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17" name="Freihand 616">
                  <a:extLst>
                    <a:ext uri="{FF2B5EF4-FFF2-40B4-BE49-F238E27FC236}">
                      <a16:creationId xmlns:a16="http://schemas.microsoft.com/office/drawing/2014/main" id="{5F929310-EB22-4B8A-85F5-7A74076BF226}"/>
                    </a:ext>
                  </a:extLst>
                </p14:cNvPr>
                <p14:cNvContentPartPr/>
                <p14:nvPr/>
              </p14:nvContentPartPr>
              <p14:xfrm>
                <a:off x="4937976" y="858528"/>
                <a:ext cx="166680" cy="330480"/>
              </p14:xfrm>
            </p:contentPart>
          </mc:Choice>
          <mc:Fallback>
            <p:pic>
              <p:nvPicPr>
                <p:cNvPr id="617" name="Freihand 616">
                  <a:extLst>
                    <a:ext uri="{FF2B5EF4-FFF2-40B4-BE49-F238E27FC236}">
                      <a16:creationId xmlns:a16="http://schemas.microsoft.com/office/drawing/2014/main" id="{5F929310-EB22-4B8A-85F5-7A74076BF226}"/>
                    </a:ext>
                  </a:extLst>
                </p:cNvPr>
                <p:cNvPicPr/>
                <p:nvPr/>
              </p:nvPicPr>
              <p:blipFill>
                <a:blip r:embed="rId959"/>
                <a:stretch>
                  <a:fillRect/>
                </a:stretch>
              </p:blipFill>
              <p:spPr>
                <a:xfrm>
                  <a:off x="4933656" y="854208"/>
                  <a:ext cx="17532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18" name="Freihand 617">
                  <a:extLst>
                    <a:ext uri="{FF2B5EF4-FFF2-40B4-BE49-F238E27FC236}">
                      <a16:creationId xmlns:a16="http://schemas.microsoft.com/office/drawing/2014/main" id="{55B67570-9B2A-45B6-BC46-0CC4CB8392A6}"/>
                    </a:ext>
                  </a:extLst>
                </p14:cNvPr>
                <p14:cNvContentPartPr/>
                <p14:nvPr/>
              </p14:nvContentPartPr>
              <p14:xfrm>
                <a:off x="5141736" y="760968"/>
                <a:ext cx="191520" cy="257760"/>
              </p14:xfrm>
            </p:contentPart>
          </mc:Choice>
          <mc:Fallback>
            <p:pic>
              <p:nvPicPr>
                <p:cNvPr id="618" name="Freihand 617">
                  <a:extLst>
                    <a:ext uri="{FF2B5EF4-FFF2-40B4-BE49-F238E27FC236}">
                      <a16:creationId xmlns:a16="http://schemas.microsoft.com/office/drawing/2014/main" id="{55B67570-9B2A-45B6-BC46-0CC4CB8392A6}"/>
                    </a:ext>
                  </a:extLst>
                </p:cNvPr>
                <p:cNvPicPr/>
                <p:nvPr/>
              </p:nvPicPr>
              <p:blipFill>
                <a:blip r:embed="rId961"/>
                <a:stretch>
                  <a:fillRect/>
                </a:stretch>
              </p:blipFill>
              <p:spPr>
                <a:xfrm>
                  <a:off x="5137416" y="756648"/>
                  <a:ext cx="2001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19" name="Freihand 618">
                  <a:extLst>
                    <a:ext uri="{FF2B5EF4-FFF2-40B4-BE49-F238E27FC236}">
                      <a16:creationId xmlns:a16="http://schemas.microsoft.com/office/drawing/2014/main" id="{F212DA7F-FCB4-4040-92CD-6A7CE780B810}"/>
                    </a:ext>
                  </a:extLst>
                </p14:cNvPr>
                <p14:cNvContentPartPr/>
                <p14:nvPr/>
              </p14:nvContentPartPr>
              <p14:xfrm>
                <a:off x="3926736" y="3360528"/>
                <a:ext cx="941760" cy="176760"/>
              </p14:xfrm>
            </p:contentPart>
          </mc:Choice>
          <mc:Fallback>
            <p:pic>
              <p:nvPicPr>
                <p:cNvPr id="619" name="Freihand 618">
                  <a:extLst>
                    <a:ext uri="{FF2B5EF4-FFF2-40B4-BE49-F238E27FC236}">
                      <a16:creationId xmlns:a16="http://schemas.microsoft.com/office/drawing/2014/main" id="{F212DA7F-FCB4-4040-92CD-6A7CE780B810}"/>
                    </a:ext>
                  </a:extLst>
                </p:cNvPr>
                <p:cNvPicPr/>
                <p:nvPr/>
              </p:nvPicPr>
              <p:blipFill>
                <a:blip r:embed="rId963"/>
                <a:stretch>
                  <a:fillRect/>
                </a:stretch>
              </p:blipFill>
              <p:spPr>
                <a:xfrm>
                  <a:off x="3922416" y="3356208"/>
                  <a:ext cx="950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20" name="Freihand 619">
                  <a:extLst>
                    <a:ext uri="{FF2B5EF4-FFF2-40B4-BE49-F238E27FC236}">
                      <a16:creationId xmlns:a16="http://schemas.microsoft.com/office/drawing/2014/main" id="{C7C26850-9F42-4178-99B7-C22E8462E4D5}"/>
                    </a:ext>
                  </a:extLst>
                </p14:cNvPr>
                <p14:cNvContentPartPr/>
                <p14:nvPr/>
              </p14:nvContentPartPr>
              <p14:xfrm>
                <a:off x="3869496" y="3361608"/>
                <a:ext cx="469800" cy="217440"/>
              </p14:xfrm>
            </p:contentPart>
          </mc:Choice>
          <mc:Fallback>
            <p:pic>
              <p:nvPicPr>
                <p:cNvPr id="620" name="Freihand 619">
                  <a:extLst>
                    <a:ext uri="{FF2B5EF4-FFF2-40B4-BE49-F238E27FC236}">
                      <a16:creationId xmlns:a16="http://schemas.microsoft.com/office/drawing/2014/main" id="{C7C26850-9F42-4178-99B7-C22E8462E4D5}"/>
                    </a:ext>
                  </a:extLst>
                </p:cNvPr>
                <p:cNvPicPr/>
                <p:nvPr/>
              </p:nvPicPr>
              <p:blipFill>
                <a:blip r:embed="rId965"/>
                <a:stretch>
                  <a:fillRect/>
                </a:stretch>
              </p:blipFill>
              <p:spPr>
                <a:xfrm>
                  <a:off x="3865176" y="3357288"/>
                  <a:ext cx="4784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23" name="Freihand 622">
                  <a:extLst>
                    <a:ext uri="{FF2B5EF4-FFF2-40B4-BE49-F238E27FC236}">
                      <a16:creationId xmlns:a16="http://schemas.microsoft.com/office/drawing/2014/main" id="{00544A5D-725A-426D-8528-8486F1988B36}"/>
                    </a:ext>
                  </a:extLst>
                </p14:cNvPr>
                <p14:cNvContentPartPr/>
                <p14:nvPr/>
              </p14:nvContentPartPr>
              <p14:xfrm>
                <a:off x="4987656" y="3017088"/>
                <a:ext cx="131040" cy="168480"/>
              </p14:xfrm>
            </p:contentPart>
          </mc:Choice>
          <mc:Fallback>
            <p:pic>
              <p:nvPicPr>
                <p:cNvPr id="623" name="Freihand 622">
                  <a:extLst>
                    <a:ext uri="{FF2B5EF4-FFF2-40B4-BE49-F238E27FC236}">
                      <a16:creationId xmlns:a16="http://schemas.microsoft.com/office/drawing/2014/main" id="{00544A5D-725A-426D-8528-8486F1988B36}"/>
                    </a:ext>
                  </a:extLst>
                </p:cNvPr>
                <p:cNvPicPr/>
                <p:nvPr/>
              </p:nvPicPr>
              <p:blipFill>
                <a:blip r:embed="rId967"/>
                <a:stretch>
                  <a:fillRect/>
                </a:stretch>
              </p:blipFill>
              <p:spPr>
                <a:xfrm>
                  <a:off x="4983336" y="3012768"/>
                  <a:ext cx="139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24" name="Freihand 623">
                  <a:extLst>
                    <a:ext uri="{FF2B5EF4-FFF2-40B4-BE49-F238E27FC236}">
                      <a16:creationId xmlns:a16="http://schemas.microsoft.com/office/drawing/2014/main" id="{115FBB11-7273-4AE6-B7F7-AE11462EACA3}"/>
                    </a:ext>
                  </a:extLst>
                </p14:cNvPr>
                <p14:cNvContentPartPr/>
                <p14:nvPr/>
              </p14:nvContentPartPr>
              <p14:xfrm>
                <a:off x="5152536" y="3005568"/>
                <a:ext cx="107640" cy="102240"/>
              </p14:xfrm>
            </p:contentPart>
          </mc:Choice>
          <mc:Fallback>
            <p:pic>
              <p:nvPicPr>
                <p:cNvPr id="624" name="Freihand 623">
                  <a:extLst>
                    <a:ext uri="{FF2B5EF4-FFF2-40B4-BE49-F238E27FC236}">
                      <a16:creationId xmlns:a16="http://schemas.microsoft.com/office/drawing/2014/main" id="{115FBB11-7273-4AE6-B7F7-AE11462EACA3}"/>
                    </a:ext>
                  </a:extLst>
                </p:cNvPr>
                <p:cNvPicPr/>
                <p:nvPr/>
              </p:nvPicPr>
              <p:blipFill>
                <a:blip r:embed="rId969"/>
                <a:stretch>
                  <a:fillRect/>
                </a:stretch>
              </p:blipFill>
              <p:spPr>
                <a:xfrm>
                  <a:off x="5148216" y="3001248"/>
                  <a:ext cx="116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25" name="Freihand 624">
                  <a:extLst>
                    <a:ext uri="{FF2B5EF4-FFF2-40B4-BE49-F238E27FC236}">
                      <a16:creationId xmlns:a16="http://schemas.microsoft.com/office/drawing/2014/main" id="{E278DBAD-8D7D-43A7-BB41-48BCF5DD3FD8}"/>
                    </a:ext>
                  </a:extLst>
                </p14:cNvPr>
                <p14:cNvContentPartPr/>
                <p14:nvPr/>
              </p14:nvContentPartPr>
              <p14:xfrm>
                <a:off x="5249736" y="2881368"/>
                <a:ext cx="88560" cy="156240"/>
              </p14:xfrm>
            </p:contentPart>
          </mc:Choice>
          <mc:Fallback>
            <p:pic>
              <p:nvPicPr>
                <p:cNvPr id="625" name="Freihand 624">
                  <a:extLst>
                    <a:ext uri="{FF2B5EF4-FFF2-40B4-BE49-F238E27FC236}">
                      <a16:creationId xmlns:a16="http://schemas.microsoft.com/office/drawing/2014/main" id="{E278DBAD-8D7D-43A7-BB41-48BCF5DD3FD8}"/>
                    </a:ext>
                  </a:extLst>
                </p:cNvPr>
                <p:cNvPicPr/>
                <p:nvPr/>
              </p:nvPicPr>
              <p:blipFill>
                <a:blip r:embed="rId971"/>
                <a:stretch>
                  <a:fillRect/>
                </a:stretch>
              </p:blipFill>
              <p:spPr>
                <a:xfrm>
                  <a:off x="5245416" y="2877048"/>
                  <a:ext cx="97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26" name="Freihand 625">
                  <a:extLst>
                    <a:ext uri="{FF2B5EF4-FFF2-40B4-BE49-F238E27FC236}">
                      <a16:creationId xmlns:a16="http://schemas.microsoft.com/office/drawing/2014/main" id="{A7234F5A-CC5E-46DC-8F8A-E8CF2BEB9000}"/>
                    </a:ext>
                  </a:extLst>
                </p14:cNvPr>
                <p14:cNvContentPartPr/>
                <p14:nvPr/>
              </p14:nvContentPartPr>
              <p14:xfrm>
                <a:off x="5344776" y="2862648"/>
                <a:ext cx="111600" cy="137160"/>
              </p14:xfrm>
            </p:contentPart>
          </mc:Choice>
          <mc:Fallback>
            <p:pic>
              <p:nvPicPr>
                <p:cNvPr id="626" name="Freihand 625">
                  <a:extLst>
                    <a:ext uri="{FF2B5EF4-FFF2-40B4-BE49-F238E27FC236}">
                      <a16:creationId xmlns:a16="http://schemas.microsoft.com/office/drawing/2014/main" id="{A7234F5A-CC5E-46DC-8F8A-E8CF2BEB9000}"/>
                    </a:ext>
                  </a:extLst>
                </p:cNvPr>
                <p:cNvPicPr/>
                <p:nvPr/>
              </p:nvPicPr>
              <p:blipFill>
                <a:blip r:embed="rId973"/>
                <a:stretch>
                  <a:fillRect/>
                </a:stretch>
              </p:blipFill>
              <p:spPr>
                <a:xfrm>
                  <a:off x="5340456" y="2858328"/>
                  <a:ext cx="120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27" name="Freihand 626">
                  <a:extLst>
                    <a:ext uri="{FF2B5EF4-FFF2-40B4-BE49-F238E27FC236}">
                      <a16:creationId xmlns:a16="http://schemas.microsoft.com/office/drawing/2014/main" id="{9E6B230E-C7BE-4AD6-81CA-8067E8A47434}"/>
                    </a:ext>
                  </a:extLst>
                </p14:cNvPr>
                <p14:cNvContentPartPr/>
                <p14:nvPr/>
              </p14:nvContentPartPr>
              <p14:xfrm>
                <a:off x="5425416" y="2771208"/>
                <a:ext cx="156960" cy="159480"/>
              </p14:xfrm>
            </p:contentPart>
          </mc:Choice>
          <mc:Fallback>
            <p:pic>
              <p:nvPicPr>
                <p:cNvPr id="627" name="Freihand 626">
                  <a:extLst>
                    <a:ext uri="{FF2B5EF4-FFF2-40B4-BE49-F238E27FC236}">
                      <a16:creationId xmlns:a16="http://schemas.microsoft.com/office/drawing/2014/main" id="{9E6B230E-C7BE-4AD6-81CA-8067E8A47434}"/>
                    </a:ext>
                  </a:extLst>
                </p:cNvPr>
                <p:cNvPicPr/>
                <p:nvPr/>
              </p:nvPicPr>
              <p:blipFill>
                <a:blip r:embed="rId975"/>
                <a:stretch>
                  <a:fillRect/>
                </a:stretch>
              </p:blipFill>
              <p:spPr>
                <a:xfrm>
                  <a:off x="5421096" y="2766888"/>
                  <a:ext cx="165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28" name="Freihand 627">
                  <a:extLst>
                    <a:ext uri="{FF2B5EF4-FFF2-40B4-BE49-F238E27FC236}">
                      <a16:creationId xmlns:a16="http://schemas.microsoft.com/office/drawing/2014/main" id="{8601DCF5-F971-4CEC-B267-961AE58F1BFA}"/>
                    </a:ext>
                  </a:extLst>
                </p14:cNvPr>
                <p14:cNvContentPartPr/>
                <p14:nvPr/>
              </p14:nvContentPartPr>
              <p14:xfrm>
                <a:off x="5577336" y="2666808"/>
                <a:ext cx="222120" cy="187200"/>
              </p14:xfrm>
            </p:contentPart>
          </mc:Choice>
          <mc:Fallback>
            <p:pic>
              <p:nvPicPr>
                <p:cNvPr id="628" name="Freihand 627">
                  <a:extLst>
                    <a:ext uri="{FF2B5EF4-FFF2-40B4-BE49-F238E27FC236}">
                      <a16:creationId xmlns:a16="http://schemas.microsoft.com/office/drawing/2014/main" id="{8601DCF5-F971-4CEC-B267-961AE58F1BFA}"/>
                    </a:ext>
                  </a:extLst>
                </p:cNvPr>
                <p:cNvPicPr/>
                <p:nvPr/>
              </p:nvPicPr>
              <p:blipFill>
                <a:blip r:embed="rId977"/>
                <a:stretch>
                  <a:fillRect/>
                </a:stretch>
              </p:blipFill>
              <p:spPr>
                <a:xfrm>
                  <a:off x="5573016" y="2662488"/>
                  <a:ext cx="230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29" name="Freihand 628">
                  <a:extLst>
                    <a:ext uri="{FF2B5EF4-FFF2-40B4-BE49-F238E27FC236}">
                      <a16:creationId xmlns:a16="http://schemas.microsoft.com/office/drawing/2014/main" id="{97C25C25-5777-42B9-8E50-2D09596E3961}"/>
                    </a:ext>
                  </a:extLst>
                </p14:cNvPr>
                <p14:cNvContentPartPr/>
                <p14:nvPr/>
              </p14:nvContentPartPr>
              <p14:xfrm>
                <a:off x="5780376" y="2581848"/>
                <a:ext cx="151920" cy="160920"/>
              </p14:xfrm>
            </p:contentPart>
          </mc:Choice>
          <mc:Fallback>
            <p:pic>
              <p:nvPicPr>
                <p:cNvPr id="629" name="Freihand 628">
                  <a:extLst>
                    <a:ext uri="{FF2B5EF4-FFF2-40B4-BE49-F238E27FC236}">
                      <a16:creationId xmlns:a16="http://schemas.microsoft.com/office/drawing/2014/main" id="{97C25C25-5777-42B9-8E50-2D09596E3961}"/>
                    </a:ext>
                  </a:extLst>
                </p:cNvPr>
                <p:cNvPicPr/>
                <p:nvPr/>
              </p:nvPicPr>
              <p:blipFill>
                <a:blip r:embed="rId979"/>
                <a:stretch>
                  <a:fillRect/>
                </a:stretch>
              </p:blipFill>
              <p:spPr>
                <a:xfrm>
                  <a:off x="5776056" y="2577528"/>
                  <a:ext cx="160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30" name="Freihand 629">
                  <a:extLst>
                    <a:ext uri="{FF2B5EF4-FFF2-40B4-BE49-F238E27FC236}">
                      <a16:creationId xmlns:a16="http://schemas.microsoft.com/office/drawing/2014/main" id="{9D554D3D-F708-471E-9109-6D0DCBD912C4}"/>
                    </a:ext>
                  </a:extLst>
                </p14:cNvPr>
                <p14:cNvContentPartPr/>
                <p14:nvPr/>
              </p14:nvContentPartPr>
              <p14:xfrm>
                <a:off x="5903856" y="2583648"/>
                <a:ext cx="185400" cy="83880"/>
              </p14:xfrm>
            </p:contentPart>
          </mc:Choice>
          <mc:Fallback>
            <p:pic>
              <p:nvPicPr>
                <p:cNvPr id="630" name="Freihand 629">
                  <a:extLst>
                    <a:ext uri="{FF2B5EF4-FFF2-40B4-BE49-F238E27FC236}">
                      <a16:creationId xmlns:a16="http://schemas.microsoft.com/office/drawing/2014/main" id="{9D554D3D-F708-471E-9109-6D0DCBD912C4}"/>
                    </a:ext>
                  </a:extLst>
                </p:cNvPr>
                <p:cNvPicPr/>
                <p:nvPr/>
              </p:nvPicPr>
              <p:blipFill>
                <a:blip r:embed="rId981"/>
                <a:stretch>
                  <a:fillRect/>
                </a:stretch>
              </p:blipFill>
              <p:spPr>
                <a:xfrm>
                  <a:off x="5899536" y="2579328"/>
                  <a:ext cx="194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31" name="Freihand 630">
                  <a:extLst>
                    <a:ext uri="{FF2B5EF4-FFF2-40B4-BE49-F238E27FC236}">
                      <a16:creationId xmlns:a16="http://schemas.microsoft.com/office/drawing/2014/main" id="{90C44901-03BF-4B5B-BBC2-28877A201D84}"/>
                    </a:ext>
                  </a:extLst>
                </p14:cNvPr>
                <p14:cNvContentPartPr/>
                <p14:nvPr/>
              </p14:nvContentPartPr>
              <p14:xfrm>
                <a:off x="6185016" y="2257128"/>
                <a:ext cx="385200" cy="358920"/>
              </p14:xfrm>
            </p:contentPart>
          </mc:Choice>
          <mc:Fallback>
            <p:pic>
              <p:nvPicPr>
                <p:cNvPr id="631" name="Freihand 630">
                  <a:extLst>
                    <a:ext uri="{FF2B5EF4-FFF2-40B4-BE49-F238E27FC236}">
                      <a16:creationId xmlns:a16="http://schemas.microsoft.com/office/drawing/2014/main" id="{90C44901-03BF-4B5B-BBC2-28877A201D84}"/>
                    </a:ext>
                  </a:extLst>
                </p:cNvPr>
                <p:cNvPicPr/>
                <p:nvPr/>
              </p:nvPicPr>
              <p:blipFill>
                <a:blip r:embed="rId983"/>
                <a:stretch>
                  <a:fillRect/>
                </a:stretch>
              </p:blipFill>
              <p:spPr>
                <a:xfrm>
                  <a:off x="6180696" y="2252808"/>
                  <a:ext cx="39384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32" name="Freihand 631">
                  <a:extLst>
                    <a:ext uri="{FF2B5EF4-FFF2-40B4-BE49-F238E27FC236}">
                      <a16:creationId xmlns:a16="http://schemas.microsoft.com/office/drawing/2014/main" id="{DE280DDE-58B3-469F-AD2E-94A5A63A0EE8}"/>
                    </a:ext>
                  </a:extLst>
                </p14:cNvPr>
                <p14:cNvContentPartPr/>
                <p14:nvPr/>
              </p14:nvContentPartPr>
              <p14:xfrm>
                <a:off x="6582816" y="2208168"/>
                <a:ext cx="139680" cy="206280"/>
              </p14:xfrm>
            </p:contentPart>
          </mc:Choice>
          <mc:Fallback>
            <p:pic>
              <p:nvPicPr>
                <p:cNvPr id="632" name="Freihand 631">
                  <a:extLst>
                    <a:ext uri="{FF2B5EF4-FFF2-40B4-BE49-F238E27FC236}">
                      <a16:creationId xmlns:a16="http://schemas.microsoft.com/office/drawing/2014/main" id="{DE280DDE-58B3-469F-AD2E-94A5A63A0EE8}"/>
                    </a:ext>
                  </a:extLst>
                </p:cNvPr>
                <p:cNvPicPr/>
                <p:nvPr/>
              </p:nvPicPr>
              <p:blipFill>
                <a:blip r:embed="rId985"/>
                <a:stretch>
                  <a:fillRect/>
                </a:stretch>
              </p:blipFill>
              <p:spPr>
                <a:xfrm>
                  <a:off x="6578496" y="2203848"/>
                  <a:ext cx="148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33" name="Freihand 632">
                  <a:extLst>
                    <a:ext uri="{FF2B5EF4-FFF2-40B4-BE49-F238E27FC236}">
                      <a16:creationId xmlns:a16="http://schemas.microsoft.com/office/drawing/2014/main" id="{917DD885-9582-4E3C-BC7E-749380C73629}"/>
                    </a:ext>
                  </a:extLst>
                </p14:cNvPr>
                <p14:cNvContentPartPr/>
                <p14:nvPr/>
              </p14:nvContentPartPr>
              <p14:xfrm>
                <a:off x="5408856" y="3229848"/>
                <a:ext cx="63000" cy="90360"/>
              </p14:xfrm>
            </p:contentPart>
          </mc:Choice>
          <mc:Fallback>
            <p:pic>
              <p:nvPicPr>
                <p:cNvPr id="633" name="Freihand 632">
                  <a:extLst>
                    <a:ext uri="{FF2B5EF4-FFF2-40B4-BE49-F238E27FC236}">
                      <a16:creationId xmlns:a16="http://schemas.microsoft.com/office/drawing/2014/main" id="{917DD885-9582-4E3C-BC7E-749380C73629}"/>
                    </a:ext>
                  </a:extLst>
                </p:cNvPr>
                <p:cNvPicPr/>
                <p:nvPr/>
              </p:nvPicPr>
              <p:blipFill>
                <a:blip r:embed="rId987"/>
                <a:stretch>
                  <a:fillRect/>
                </a:stretch>
              </p:blipFill>
              <p:spPr>
                <a:xfrm>
                  <a:off x="5404536" y="3225528"/>
                  <a:ext cx="71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34" name="Freihand 633">
                  <a:extLst>
                    <a:ext uri="{FF2B5EF4-FFF2-40B4-BE49-F238E27FC236}">
                      <a16:creationId xmlns:a16="http://schemas.microsoft.com/office/drawing/2014/main" id="{BA9F7E65-5F8C-437B-BD09-4EC33EC17C91}"/>
                    </a:ext>
                  </a:extLst>
                </p14:cNvPr>
                <p14:cNvContentPartPr/>
                <p14:nvPr/>
              </p14:nvContentPartPr>
              <p14:xfrm>
                <a:off x="5393736" y="3165768"/>
                <a:ext cx="63000" cy="21600"/>
              </p14:xfrm>
            </p:contentPart>
          </mc:Choice>
          <mc:Fallback>
            <p:pic>
              <p:nvPicPr>
                <p:cNvPr id="634" name="Freihand 633">
                  <a:extLst>
                    <a:ext uri="{FF2B5EF4-FFF2-40B4-BE49-F238E27FC236}">
                      <a16:creationId xmlns:a16="http://schemas.microsoft.com/office/drawing/2014/main" id="{BA9F7E65-5F8C-437B-BD09-4EC33EC17C91}"/>
                    </a:ext>
                  </a:extLst>
                </p:cNvPr>
                <p:cNvPicPr/>
                <p:nvPr/>
              </p:nvPicPr>
              <p:blipFill>
                <a:blip r:embed="rId989"/>
                <a:stretch>
                  <a:fillRect/>
                </a:stretch>
              </p:blipFill>
              <p:spPr>
                <a:xfrm>
                  <a:off x="5389416" y="3161448"/>
                  <a:ext cx="71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35" name="Freihand 634">
                  <a:extLst>
                    <a:ext uri="{FF2B5EF4-FFF2-40B4-BE49-F238E27FC236}">
                      <a16:creationId xmlns:a16="http://schemas.microsoft.com/office/drawing/2014/main" id="{B742B413-69BF-4F47-8AEB-EFCB080E61D9}"/>
                    </a:ext>
                  </a:extLst>
                </p14:cNvPr>
                <p14:cNvContentPartPr/>
                <p14:nvPr/>
              </p14:nvContentPartPr>
              <p14:xfrm>
                <a:off x="5497056" y="3155328"/>
                <a:ext cx="153720" cy="121320"/>
              </p14:xfrm>
            </p:contentPart>
          </mc:Choice>
          <mc:Fallback>
            <p:pic>
              <p:nvPicPr>
                <p:cNvPr id="635" name="Freihand 634">
                  <a:extLst>
                    <a:ext uri="{FF2B5EF4-FFF2-40B4-BE49-F238E27FC236}">
                      <a16:creationId xmlns:a16="http://schemas.microsoft.com/office/drawing/2014/main" id="{B742B413-69BF-4F47-8AEB-EFCB080E61D9}"/>
                    </a:ext>
                  </a:extLst>
                </p:cNvPr>
                <p:cNvPicPr/>
                <p:nvPr/>
              </p:nvPicPr>
              <p:blipFill>
                <a:blip r:embed="rId991"/>
                <a:stretch>
                  <a:fillRect/>
                </a:stretch>
              </p:blipFill>
              <p:spPr>
                <a:xfrm>
                  <a:off x="5492736" y="3151008"/>
                  <a:ext cx="162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36" name="Freihand 635">
                  <a:extLst>
                    <a:ext uri="{FF2B5EF4-FFF2-40B4-BE49-F238E27FC236}">
                      <a16:creationId xmlns:a16="http://schemas.microsoft.com/office/drawing/2014/main" id="{11034F22-FED0-4BE6-894C-4F08DCFE56E1}"/>
                    </a:ext>
                  </a:extLst>
                </p14:cNvPr>
                <p14:cNvContentPartPr/>
                <p14:nvPr/>
              </p14:nvContentPartPr>
              <p14:xfrm>
                <a:off x="5711256" y="2976768"/>
                <a:ext cx="110160" cy="195480"/>
              </p14:xfrm>
            </p:contentPart>
          </mc:Choice>
          <mc:Fallback>
            <p:pic>
              <p:nvPicPr>
                <p:cNvPr id="636" name="Freihand 635">
                  <a:extLst>
                    <a:ext uri="{FF2B5EF4-FFF2-40B4-BE49-F238E27FC236}">
                      <a16:creationId xmlns:a16="http://schemas.microsoft.com/office/drawing/2014/main" id="{11034F22-FED0-4BE6-894C-4F08DCFE56E1}"/>
                    </a:ext>
                  </a:extLst>
                </p:cNvPr>
                <p:cNvPicPr/>
                <p:nvPr/>
              </p:nvPicPr>
              <p:blipFill>
                <a:blip r:embed="rId993"/>
                <a:stretch>
                  <a:fillRect/>
                </a:stretch>
              </p:blipFill>
              <p:spPr>
                <a:xfrm>
                  <a:off x="5706936" y="2972448"/>
                  <a:ext cx="118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37" name="Freihand 636">
                  <a:extLst>
                    <a:ext uri="{FF2B5EF4-FFF2-40B4-BE49-F238E27FC236}">
                      <a16:creationId xmlns:a16="http://schemas.microsoft.com/office/drawing/2014/main" id="{A13B519F-7856-4967-A7F1-98997D974D70}"/>
                    </a:ext>
                  </a:extLst>
                </p14:cNvPr>
                <p14:cNvContentPartPr/>
                <p14:nvPr/>
              </p14:nvContentPartPr>
              <p14:xfrm>
                <a:off x="5835096" y="2854008"/>
                <a:ext cx="429840" cy="252720"/>
              </p14:xfrm>
            </p:contentPart>
          </mc:Choice>
          <mc:Fallback>
            <p:pic>
              <p:nvPicPr>
                <p:cNvPr id="637" name="Freihand 636">
                  <a:extLst>
                    <a:ext uri="{FF2B5EF4-FFF2-40B4-BE49-F238E27FC236}">
                      <a16:creationId xmlns:a16="http://schemas.microsoft.com/office/drawing/2014/main" id="{A13B519F-7856-4967-A7F1-98997D974D70}"/>
                    </a:ext>
                  </a:extLst>
                </p:cNvPr>
                <p:cNvPicPr/>
                <p:nvPr/>
              </p:nvPicPr>
              <p:blipFill>
                <a:blip r:embed="rId995"/>
                <a:stretch>
                  <a:fillRect/>
                </a:stretch>
              </p:blipFill>
              <p:spPr>
                <a:xfrm>
                  <a:off x="5830776" y="2849688"/>
                  <a:ext cx="4384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638" name="Freihand 637">
                  <a:extLst>
                    <a:ext uri="{FF2B5EF4-FFF2-40B4-BE49-F238E27FC236}">
                      <a16:creationId xmlns:a16="http://schemas.microsoft.com/office/drawing/2014/main" id="{EE157FF5-8FA5-4FAF-80E7-740DBF09FA75}"/>
                    </a:ext>
                  </a:extLst>
                </p14:cNvPr>
                <p14:cNvContentPartPr/>
                <p14:nvPr/>
              </p14:nvContentPartPr>
              <p14:xfrm>
                <a:off x="6352416" y="2653128"/>
                <a:ext cx="235440" cy="220680"/>
              </p14:xfrm>
            </p:contentPart>
          </mc:Choice>
          <mc:Fallback>
            <p:pic>
              <p:nvPicPr>
                <p:cNvPr id="638" name="Freihand 637">
                  <a:extLst>
                    <a:ext uri="{FF2B5EF4-FFF2-40B4-BE49-F238E27FC236}">
                      <a16:creationId xmlns:a16="http://schemas.microsoft.com/office/drawing/2014/main" id="{EE157FF5-8FA5-4FAF-80E7-740DBF09FA75}"/>
                    </a:ext>
                  </a:extLst>
                </p:cNvPr>
                <p:cNvPicPr/>
                <p:nvPr/>
              </p:nvPicPr>
              <p:blipFill>
                <a:blip r:embed="rId997"/>
                <a:stretch>
                  <a:fillRect/>
                </a:stretch>
              </p:blipFill>
              <p:spPr>
                <a:xfrm>
                  <a:off x="6348096" y="2648808"/>
                  <a:ext cx="2440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39" name="Freihand 638">
                  <a:extLst>
                    <a:ext uri="{FF2B5EF4-FFF2-40B4-BE49-F238E27FC236}">
                      <a16:creationId xmlns:a16="http://schemas.microsoft.com/office/drawing/2014/main" id="{FCE686DC-B579-4A23-86CA-8F824EC3223A}"/>
                    </a:ext>
                  </a:extLst>
                </p14:cNvPr>
                <p14:cNvContentPartPr/>
                <p14:nvPr/>
              </p14:nvContentPartPr>
              <p14:xfrm>
                <a:off x="6598656" y="2649888"/>
                <a:ext cx="212400" cy="110160"/>
              </p14:xfrm>
            </p:contentPart>
          </mc:Choice>
          <mc:Fallback>
            <p:pic>
              <p:nvPicPr>
                <p:cNvPr id="639" name="Freihand 638">
                  <a:extLst>
                    <a:ext uri="{FF2B5EF4-FFF2-40B4-BE49-F238E27FC236}">
                      <a16:creationId xmlns:a16="http://schemas.microsoft.com/office/drawing/2014/main" id="{FCE686DC-B579-4A23-86CA-8F824EC3223A}"/>
                    </a:ext>
                  </a:extLst>
                </p:cNvPr>
                <p:cNvPicPr/>
                <p:nvPr/>
              </p:nvPicPr>
              <p:blipFill>
                <a:blip r:embed="rId999"/>
                <a:stretch>
                  <a:fillRect/>
                </a:stretch>
              </p:blipFill>
              <p:spPr>
                <a:xfrm>
                  <a:off x="6594336" y="2645568"/>
                  <a:ext cx="221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41" name="Freihand 640">
                  <a:extLst>
                    <a:ext uri="{FF2B5EF4-FFF2-40B4-BE49-F238E27FC236}">
                      <a16:creationId xmlns:a16="http://schemas.microsoft.com/office/drawing/2014/main" id="{A7E81369-B32A-4D23-A1D7-6BA6937EDC97}"/>
                    </a:ext>
                  </a:extLst>
                </p14:cNvPr>
                <p14:cNvContentPartPr/>
                <p14:nvPr/>
              </p14:nvContentPartPr>
              <p14:xfrm>
                <a:off x="5720616" y="3391128"/>
                <a:ext cx="239040" cy="150120"/>
              </p14:xfrm>
            </p:contentPart>
          </mc:Choice>
          <mc:Fallback>
            <p:pic>
              <p:nvPicPr>
                <p:cNvPr id="641" name="Freihand 640">
                  <a:extLst>
                    <a:ext uri="{FF2B5EF4-FFF2-40B4-BE49-F238E27FC236}">
                      <a16:creationId xmlns:a16="http://schemas.microsoft.com/office/drawing/2014/main" id="{A7E81369-B32A-4D23-A1D7-6BA6937EDC97}"/>
                    </a:ext>
                  </a:extLst>
                </p:cNvPr>
                <p:cNvPicPr/>
                <p:nvPr/>
              </p:nvPicPr>
              <p:blipFill>
                <a:blip r:embed="rId1001"/>
                <a:stretch>
                  <a:fillRect/>
                </a:stretch>
              </p:blipFill>
              <p:spPr>
                <a:xfrm>
                  <a:off x="5716296" y="3386808"/>
                  <a:ext cx="247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42" name="Freihand 641">
                  <a:extLst>
                    <a:ext uri="{FF2B5EF4-FFF2-40B4-BE49-F238E27FC236}">
                      <a16:creationId xmlns:a16="http://schemas.microsoft.com/office/drawing/2014/main" id="{65BD9539-ED16-4A4C-B1BD-92D41A495A57}"/>
                    </a:ext>
                  </a:extLst>
                </p14:cNvPr>
                <p14:cNvContentPartPr/>
                <p14:nvPr/>
              </p14:nvContentPartPr>
              <p14:xfrm>
                <a:off x="5877216" y="3274128"/>
                <a:ext cx="59760" cy="34920"/>
              </p14:xfrm>
            </p:contentPart>
          </mc:Choice>
          <mc:Fallback>
            <p:pic>
              <p:nvPicPr>
                <p:cNvPr id="642" name="Freihand 641">
                  <a:extLst>
                    <a:ext uri="{FF2B5EF4-FFF2-40B4-BE49-F238E27FC236}">
                      <a16:creationId xmlns:a16="http://schemas.microsoft.com/office/drawing/2014/main" id="{65BD9539-ED16-4A4C-B1BD-92D41A495A57}"/>
                    </a:ext>
                  </a:extLst>
                </p:cNvPr>
                <p:cNvPicPr/>
                <p:nvPr/>
              </p:nvPicPr>
              <p:blipFill>
                <a:blip r:embed="rId1003"/>
                <a:stretch>
                  <a:fillRect/>
                </a:stretch>
              </p:blipFill>
              <p:spPr>
                <a:xfrm>
                  <a:off x="5872896" y="3269808"/>
                  <a:ext cx="684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43" name="Freihand 642">
                  <a:extLst>
                    <a:ext uri="{FF2B5EF4-FFF2-40B4-BE49-F238E27FC236}">
                      <a16:creationId xmlns:a16="http://schemas.microsoft.com/office/drawing/2014/main" id="{ED3E2890-EA05-4DBB-AA4C-06C467EC6C8A}"/>
                    </a:ext>
                  </a:extLst>
                </p14:cNvPr>
                <p14:cNvContentPartPr/>
                <p14:nvPr/>
              </p14:nvContentPartPr>
              <p14:xfrm>
                <a:off x="5994216" y="3310848"/>
                <a:ext cx="124560" cy="100800"/>
              </p14:xfrm>
            </p:contentPart>
          </mc:Choice>
          <mc:Fallback>
            <p:pic>
              <p:nvPicPr>
                <p:cNvPr id="643" name="Freihand 642">
                  <a:extLst>
                    <a:ext uri="{FF2B5EF4-FFF2-40B4-BE49-F238E27FC236}">
                      <a16:creationId xmlns:a16="http://schemas.microsoft.com/office/drawing/2014/main" id="{ED3E2890-EA05-4DBB-AA4C-06C467EC6C8A}"/>
                    </a:ext>
                  </a:extLst>
                </p:cNvPr>
                <p:cNvPicPr/>
                <p:nvPr/>
              </p:nvPicPr>
              <p:blipFill>
                <a:blip r:embed="rId1005"/>
                <a:stretch>
                  <a:fillRect/>
                </a:stretch>
              </p:blipFill>
              <p:spPr>
                <a:xfrm>
                  <a:off x="5989896" y="3306528"/>
                  <a:ext cx="133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44" name="Freihand 643">
                  <a:extLst>
                    <a:ext uri="{FF2B5EF4-FFF2-40B4-BE49-F238E27FC236}">
                      <a16:creationId xmlns:a16="http://schemas.microsoft.com/office/drawing/2014/main" id="{37352908-D679-4E1A-BDE3-B0FD841DF939}"/>
                    </a:ext>
                  </a:extLst>
                </p14:cNvPr>
                <p14:cNvContentPartPr/>
                <p14:nvPr/>
              </p14:nvContentPartPr>
              <p14:xfrm>
                <a:off x="6111216" y="3115008"/>
                <a:ext cx="404640" cy="240840"/>
              </p14:xfrm>
            </p:contentPart>
          </mc:Choice>
          <mc:Fallback>
            <p:pic>
              <p:nvPicPr>
                <p:cNvPr id="644" name="Freihand 643">
                  <a:extLst>
                    <a:ext uri="{FF2B5EF4-FFF2-40B4-BE49-F238E27FC236}">
                      <a16:creationId xmlns:a16="http://schemas.microsoft.com/office/drawing/2014/main" id="{37352908-D679-4E1A-BDE3-B0FD841DF939}"/>
                    </a:ext>
                  </a:extLst>
                </p:cNvPr>
                <p:cNvPicPr/>
                <p:nvPr/>
              </p:nvPicPr>
              <p:blipFill>
                <a:blip r:embed="rId1007"/>
                <a:stretch>
                  <a:fillRect/>
                </a:stretch>
              </p:blipFill>
              <p:spPr>
                <a:xfrm>
                  <a:off x="6106896" y="3110688"/>
                  <a:ext cx="4132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46" name="Freihand 645">
                  <a:extLst>
                    <a:ext uri="{FF2B5EF4-FFF2-40B4-BE49-F238E27FC236}">
                      <a16:creationId xmlns:a16="http://schemas.microsoft.com/office/drawing/2014/main" id="{F349191D-2EA5-41A5-B7D9-8D5A59A991F6}"/>
                    </a:ext>
                  </a:extLst>
                </p14:cNvPr>
                <p14:cNvContentPartPr/>
                <p14:nvPr/>
              </p14:nvContentPartPr>
              <p14:xfrm>
                <a:off x="6626736" y="2770128"/>
                <a:ext cx="306000" cy="374400"/>
              </p14:xfrm>
            </p:contentPart>
          </mc:Choice>
          <mc:Fallback>
            <p:pic>
              <p:nvPicPr>
                <p:cNvPr id="646" name="Freihand 645">
                  <a:extLst>
                    <a:ext uri="{FF2B5EF4-FFF2-40B4-BE49-F238E27FC236}">
                      <a16:creationId xmlns:a16="http://schemas.microsoft.com/office/drawing/2014/main" id="{F349191D-2EA5-41A5-B7D9-8D5A59A991F6}"/>
                    </a:ext>
                  </a:extLst>
                </p:cNvPr>
                <p:cNvPicPr/>
                <p:nvPr/>
              </p:nvPicPr>
              <p:blipFill>
                <a:blip r:embed="rId1009"/>
                <a:stretch>
                  <a:fillRect/>
                </a:stretch>
              </p:blipFill>
              <p:spPr>
                <a:xfrm>
                  <a:off x="6622416" y="2765808"/>
                  <a:ext cx="31464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47" name="Freihand 646">
                  <a:extLst>
                    <a:ext uri="{FF2B5EF4-FFF2-40B4-BE49-F238E27FC236}">
                      <a16:creationId xmlns:a16="http://schemas.microsoft.com/office/drawing/2014/main" id="{47E7AFBF-C770-47EF-988F-0A21AB09FED5}"/>
                    </a:ext>
                  </a:extLst>
                </p14:cNvPr>
                <p14:cNvContentPartPr/>
                <p14:nvPr/>
              </p14:nvContentPartPr>
              <p14:xfrm>
                <a:off x="6946416" y="2636568"/>
                <a:ext cx="241920" cy="257760"/>
              </p14:xfrm>
            </p:contentPart>
          </mc:Choice>
          <mc:Fallback>
            <p:pic>
              <p:nvPicPr>
                <p:cNvPr id="647" name="Freihand 646">
                  <a:extLst>
                    <a:ext uri="{FF2B5EF4-FFF2-40B4-BE49-F238E27FC236}">
                      <a16:creationId xmlns:a16="http://schemas.microsoft.com/office/drawing/2014/main" id="{47E7AFBF-C770-47EF-988F-0A21AB09FED5}"/>
                    </a:ext>
                  </a:extLst>
                </p:cNvPr>
                <p:cNvPicPr/>
                <p:nvPr/>
              </p:nvPicPr>
              <p:blipFill>
                <a:blip r:embed="rId1011"/>
                <a:stretch>
                  <a:fillRect/>
                </a:stretch>
              </p:blipFill>
              <p:spPr>
                <a:xfrm>
                  <a:off x="6942096" y="2632248"/>
                  <a:ext cx="250560" cy="266400"/>
                </a:xfrm>
                <a:prstGeom prst="rect">
                  <a:avLst/>
                </a:prstGeom>
              </p:spPr>
            </p:pic>
          </mc:Fallback>
        </mc:AlternateContent>
      </p:grpSp>
    </p:spTree>
    <p:extLst>
      <p:ext uri="{BB962C8B-B14F-4D97-AF65-F5344CB8AC3E}">
        <p14:creationId xmlns:p14="http://schemas.microsoft.com/office/powerpoint/2010/main" val="91415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70749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supply</a:t>
            </a:r>
            <a:endParaRPr lang="de-DE" sz="2400" dirty="0">
              <a:latin typeface="Arial" pitchFamily="18"/>
              <a:ea typeface="Droid Sans Fallback" pitchFamily="2"/>
              <a:cs typeface="Lohit Hindi" pitchFamily="2"/>
            </a:endParaRPr>
          </a:p>
        </p:txBody>
      </p:sp>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17A4A2-1F1A-4906-43F8-4C71C2CA2755}"/>
              </a:ext>
            </a:extLst>
          </p:cNvPr>
          <p:cNvPicPr>
            <a:picLocks noChangeAspect="1"/>
          </p:cNvPicPr>
          <p:nvPr/>
        </p:nvPicPr>
        <p:blipFill>
          <a:blip r:embed="rId3"/>
          <a:stretch>
            <a:fillRect/>
          </a:stretch>
        </p:blipFill>
        <p:spPr>
          <a:xfrm>
            <a:off x="-1" y="458124"/>
            <a:ext cx="8709503" cy="5910019"/>
          </a:xfrm>
          <a:prstGeom prst="rect">
            <a:avLst/>
          </a:prstGeom>
        </p:spPr>
      </p:pic>
      <mc:AlternateContent xmlns:mc="http://schemas.openxmlformats.org/markup-compatibility/2006">
        <mc:Choice xmlns:p14="http://schemas.microsoft.com/office/powerpoint/2010/main" Requires="p14">
          <p:contentPart p14:bwMode="auto" r:id="rId4">
            <p14:nvContentPartPr>
              <p14:cNvPr id="61" name="Freihand 60">
                <a:extLst>
                  <a:ext uri="{FF2B5EF4-FFF2-40B4-BE49-F238E27FC236}">
                    <a16:creationId xmlns:a16="http://schemas.microsoft.com/office/drawing/2014/main" id="{A0DFE8FD-AD04-414E-B2E4-1EEB03BBE502}"/>
                  </a:ext>
                </a:extLst>
              </p14:cNvPr>
              <p14:cNvContentPartPr/>
              <p14:nvPr/>
            </p14:nvContentPartPr>
            <p14:xfrm>
              <a:off x="10840536" y="901944"/>
              <a:ext cx="858240" cy="65520"/>
            </p14:xfrm>
          </p:contentPart>
        </mc:Choice>
        <mc:Fallback>
          <p:pic>
            <p:nvPicPr>
              <p:cNvPr id="61" name="Freihand 60">
                <a:extLst>
                  <a:ext uri="{FF2B5EF4-FFF2-40B4-BE49-F238E27FC236}">
                    <a16:creationId xmlns:a16="http://schemas.microsoft.com/office/drawing/2014/main" id="{A0DFE8FD-AD04-414E-B2E4-1EEB03BBE502}"/>
                  </a:ext>
                </a:extLst>
              </p:cNvPr>
              <p:cNvPicPr/>
              <p:nvPr/>
            </p:nvPicPr>
            <p:blipFill>
              <a:blip r:embed="rId5"/>
              <a:stretch>
                <a:fillRect/>
              </a:stretch>
            </p:blipFill>
            <p:spPr>
              <a:xfrm>
                <a:off x="10836216" y="897624"/>
                <a:ext cx="866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7" name="Freihand 66">
                <a:extLst>
                  <a:ext uri="{FF2B5EF4-FFF2-40B4-BE49-F238E27FC236}">
                    <a16:creationId xmlns:a16="http://schemas.microsoft.com/office/drawing/2014/main" id="{0BDA9113-5B3D-4782-AACC-177662601944}"/>
                  </a:ext>
                </a:extLst>
              </p14:cNvPr>
              <p14:cNvContentPartPr/>
              <p14:nvPr/>
            </p14:nvContentPartPr>
            <p14:xfrm>
              <a:off x="9917136" y="671184"/>
              <a:ext cx="216000" cy="524160"/>
            </p14:xfrm>
          </p:contentPart>
        </mc:Choice>
        <mc:Fallback>
          <p:pic>
            <p:nvPicPr>
              <p:cNvPr id="67" name="Freihand 66">
                <a:extLst>
                  <a:ext uri="{FF2B5EF4-FFF2-40B4-BE49-F238E27FC236}">
                    <a16:creationId xmlns:a16="http://schemas.microsoft.com/office/drawing/2014/main" id="{0BDA9113-5B3D-4782-AACC-177662601944}"/>
                  </a:ext>
                </a:extLst>
              </p:cNvPr>
              <p:cNvPicPr/>
              <p:nvPr/>
            </p:nvPicPr>
            <p:blipFill>
              <a:blip r:embed="rId7"/>
              <a:stretch>
                <a:fillRect/>
              </a:stretch>
            </p:blipFill>
            <p:spPr>
              <a:xfrm>
                <a:off x="9912816" y="666864"/>
                <a:ext cx="22464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3" name="Freihand 92">
                <a:extLst>
                  <a:ext uri="{FF2B5EF4-FFF2-40B4-BE49-F238E27FC236}">
                    <a16:creationId xmlns:a16="http://schemas.microsoft.com/office/drawing/2014/main" id="{8B7464E9-DCF2-4042-93EA-C4C70604087D}"/>
                  </a:ext>
                </a:extLst>
              </p14:cNvPr>
              <p14:cNvContentPartPr/>
              <p14:nvPr/>
            </p14:nvContentPartPr>
            <p14:xfrm>
              <a:off x="9581616" y="1664064"/>
              <a:ext cx="2219760" cy="1235880"/>
            </p14:xfrm>
          </p:contentPart>
        </mc:Choice>
        <mc:Fallback>
          <p:pic>
            <p:nvPicPr>
              <p:cNvPr id="93" name="Freihand 92">
                <a:extLst>
                  <a:ext uri="{FF2B5EF4-FFF2-40B4-BE49-F238E27FC236}">
                    <a16:creationId xmlns:a16="http://schemas.microsoft.com/office/drawing/2014/main" id="{8B7464E9-DCF2-4042-93EA-C4C70604087D}"/>
                  </a:ext>
                </a:extLst>
              </p:cNvPr>
              <p:cNvPicPr/>
              <p:nvPr/>
            </p:nvPicPr>
            <p:blipFill>
              <a:blip r:embed="rId9"/>
              <a:stretch>
                <a:fillRect/>
              </a:stretch>
            </p:blipFill>
            <p:spPr>
              <a:xfrm>
                <a:off x="9577296" y="1659744"/>
                <a:ext cx="2228400" cy="1244520"/>
              </a:xfrm>
              <a:prstGeom prst="rect">
                <a:avLst/>
              </a:prstGeom>
            </p:spPr>
          </p:pic>
        </mc:Fallback>
      </mc:AlternateContent>
      <p:grpSp>
        <p:nvGrpSpPr>
          <p:cNvPr id="153" name="Gruppieren 152">
            <a:extLst>
              <a:ext uri="{FF2B5EF4-FFF2-40B4-BE49-F238E27FC236}">
                <a16:creationId xmlns:a16="http://schemas.microsoft.com/office/drawing/2014/main" id="{15C4F2F9-382A-41C1-9A4F-F76F69298FBA}"/>
              </a:ext>
            </a:extLst>
          </p:cNvPr>
          <p:cNvGrpSpPr/>
          <p:nvPr/>
        </p:nvGrpSpPr>
        <p:grpSpPr>
          <a:xfrm>
            <a:off x="107496" y="41544"/>
            <a:ext cx="11938680" cy="6498000"/>
            <a:chOff x="107496" y="41544"/>
            <a:chExt cx="11938680" cy="6498000"/>
          </a:xfrm>
        </p:grpSpPr>
        <mc:AlternateContent xmlns:mc="http://schemas.openxmlformats.org/markup-compatibility/2006">
          <mc:Choice xmlns:p14="http://schemas.microsoft.com/office/powerpoint/2010/main" Requires="p14">
            <p:contentPart p14:bwMode="auto" r:id="rId10">
              <p14:nvContentPartPr>
                <p14:cNvPr id="3" name="Freihand 2">
                  <a:extLst>
                    <a:ext uri="{FF2B5EF4-FFF2-40B4-BE49-F238E27FC236}">
                      <a16:creationId xmlns:a16="http://schemas.microsoft.com/office/drawing/2014/main" id="{E491E2DB-282B-4EDA-A8C7-FA66CDCC8976}"/>
                    </a:ext>
                  </a:extLst>
                </p14:cNvPr>
                <p14:cNvContentPartPr/>
                <p14:nvPr/>
              </p14:nvContentPartPr>
              <p14:xfrm>
                <a:off x="172296" y="4829904"/>
                <a:ext cx="3268440" cy="77400"/>
              </p14:xfrm>
            </p:contentPart>
          </mc:Choice>
          <mc:Fallback>
            <p:pic>
              <p:nvPicPr>
                <p:cNvPr id="3" name="Freihand 2">
                  <a:extLst>
                    <a:ext uri="{FF2B5EF4-FFF2-40B4-BE49-F238E27FC236}">
                      <a16:creationId xmlns:a16="http://schemas.microsoft.com/office/drawing/2014/main" id="{E491E2DB-282B-4EDA-A8C7-FA66CDCC8976}"/>
                    </a:ext>
                  </a:extLst>
                </p:cNvPr>
                <p:cNvPicPr/>
                <p:nvPr/>
              </p:nvPicPr>
              <p:blipFill>
                <a:blip r:embed="rId11"/>
                <a:stretch>
                  <a:fillRect/>
                </a:stretch>
              </p:blipFill>
              <p:spPr>
                <a:xfrm>
                  <a:off x="167976" y="4825584"/>
                  <a:ext cx="3277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141A14A1-78D0-4DFE-8841-2C56AFF47DF4}"/>
                    </a:ext>
                  </a:extLst>
                </p14:cNvPr>
                <p14:cNvContentPartPr/>
                <p14:nvPr/>
              </p14:nvContentPartPr>
              <p14:xfrm>
                <a:off x="107496" y="4546224"/>
                <a:ext cx="3084840" cy="450360"/>
              </p14:xfrm>
            </p:contentPart>
          </mc:Choice>
          <mc:Fallback>
            <p:pic>
              <p:nvPicPr>
                <p:cNvPr id="7" name="Freihand 6">
                  <a:extLst>
                    <a:ext uri="{FF2B5EF4-FFF2-40B4-BE49-F238E27FC236}">
                      <a16:creationId xmlns:a16="http://schemas.microsoft.com/office/drawing/2014/main" id="{141A14A1-78D0-4DFE-8841-2C56AFF47DF4}"/>
                    </a:ext>
                  </a:extLst>
                </p:cNvPr>
                <p:cNvPicPr/>
                <p:nvPr/>
              </p:nvPicPr>
              <p:blipFill>
                <a:blip r:embed="rId13"/>
                <a:stretch>
                  <a:fillRect/>
                </a:stretch>
              </p:blipFill>
              <p:spPr>
                <a:xfrm>
                  <a:off x="103176" y="4541904"/>
                  <a:ext cx="309348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 name="Freihand 33">
                  <a:extLst>
                    <a:ext uri="{FF2B5EF4-FFF2-40B4-BE49-F238E27FC236}">
                      <a16:creationId xmlns:a16="http://schemas.microsoft.com/office/drawing/2014/main" id="{42DCCE02-0599-4CD0-BC0E-B8FAC5B8901C}"/>
                    </a:ext>
                  </a:extLst>
                </p14:cNvPr>
                <p14:cNvContentPartPr/>
                <p14:nvPr/>
              </p14:nvContentPartPr>
              <p14:xfrm>
                <a:off x="9021456" y="190224"/>
                <a:ext cx="175680" cy="165240"/>
              </p14:xfrm>
            </p:contentPart>
          </mc:Choice>
          <mc:Fallback>
            <p:pic>
              <p:nvPicPr>
                <p:cNvPr id="34" name="Freihand 33">
                  <a:extLst>
                    <a:ext uri="{FF2B5EF4-FFF2-40B4-BE49-F238E27FC236}">
                      <a16:creationId xmlns:a16="http://schemas.microsoft.com/office/drawing/2014/main" id="{42DCCE02-0599-4CD0-BC0E-B8FAC5B8901C}"/>
                    </a:ext>
                  </a:extLst>
                </p:cNvPr>
                <p:cNvPicPr/>
                <p:nvPr/>
              </p:nvPicPr>
              <p:blipFill>
                <a:blip r:embed="rId15"/>
                <a:stretch>
                  <a:fillRect/>
                </a:stretch>
              </p:blipFill>
              <p:spPr>
                <a:xfrm>
                  <a:off x="9017136" y="185904"/>
                  <a:ext cx="184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5" name="Freihand 34">
                  <a:extLst>
                    <a:ext uri="{FF2B5EF4-FFF2-40B4-BE49-F238E27FC236}">
                      <a16:creationId xmlns:a16="http://schemas.microsoft.com/office/drawing/2014/main" id="{B561FB80-3D60-4502-B07E-D4D055D54F15}"/>
                    </a:ext>
                  </a:extLst>
                </p14:cNvPr>
                <p14:cNvContentPartPr/>
                <p14:nvPr/>
              </p14:nvContentPartPr>
              <p14:xfrm>
                <a:off x="8998416" y="209664"/>
                <a:ext cx="246600" cy="149040"/>
              </p14:xfrm>
            </p:contentPart>
          </mc:Choice>
          <mc:Fallback>
            <p:pic>
              <p:nvPicPr>
                <p:cNvPr id="35" name="Freihand 34">
                  <a:extLst>
                    <a:ext uri="{FF2B5EF4-FFF2-40B4-BE49-F238E27FC236}">
                      <a16:creationId xmlns:a16="http://schemas.microsoft.com/office/drawing/2014/main" id="{B561FB80-3D60-4502-B07E-D4D055D54F15}"/>
                    </a:ext>
                  </a:extLst>
                </p:cNvPr>
                <p:cNvPicPr/>
                <p:nvPr/>
              </p:nvPicPr>
              <p:blipFill>
                <a:blip r:embed="rId17"/>
                <a:stretch>
                  <a:fillRect/>
                </a:stretch>
              </p:blipFill>
              <p:spPr>
                <a:xfrm>
                  <a:off x="8994096" y="205344"/>
                  <a:ext cx="255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6" name="Freihand 35">
                  <a:extLst>
                    <a:ext uri="{FF2B5EF4-FFF2-40B4-BE49-F238E27FC236}">
                      <a16:creationId xmlns:a16="http://schemas.microsoft.com/office/drawing/2014/main" id="{71D9F06A-C3D6-4B6F-809A-C58F5BC226C7}"/>
                    </a:ext>
                  </a:extLst>
                </p14:cNvPr>
                <p14:cNvContentPartPr/>
                <p14:nvPr/>
              </p14:nvContentPartPr>
              <p14:xfrm>
                <a:off x="9202896" y="173664"/>
                <a:ext cx="15120" cy="15120"/>
              </p14:xfrm>
            </p:contentPart>
          </mc:Choice>
          <mc:Fallback>
            <p:pic>
              <p:nvPicPr>
                <p:cNvPr id="36" name="Freihand 35">
                  <a:extLst>
                    <a:ext uri="{FF2B5EF4-FFF2-40B4-BE49-F238E27FC236}">
                      <a16:creationId xmlns:a16="http://schemas.microsoft.com/office/drawing/2014/main" id="{71D9F06A-C3D6-4B6F-809A-C58F5BC226C7}"/>
                    </a:ext>
                  </a:extLst>
                </p:cNvPr>
                <p:cNvPicPr/>
                <p:nvPr/>
              </p:nvPicPr>
              <p:blipFill>
                <a:blip r:embed="rId19"/>
                <a:stretch>
                  <a:fillRect/>
                </a:stretch>
              </p:blipFill>
              <p:spPr>
                <a:xfrm>
                  <a:off x="9198576" y="169344"/>
                  <a:ext cx="23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7" name="Freihand 36">
                  <a:extLst>
                    <a:ext uri="{FF2B5EF4-FFF2-40B4-BE49-F238E27FC236}">
                      <a16:creationId xmlns:a16="http://schemas.microsoft.com/office/drawing/2014/main" id="{EE76820D-618F-4978-81A7-7A749800E1B6}"/>
                    </a:ext>
                  </a:extLst>
                </p14:cNvPr>
                <p14:cNvContentPartPr/>
                <p14:nvPr/>
              </p14:nvContentPartPr>
              <p14:xfrm>
                <a:off x="9267696" y="208944"/>
                <a:ext cx="141480" cy="88560"/>
              </p14:xfrm>
            </p:contentPart>
          </mc:Choice>
          <mc:Fallback>
            <p:pic>
              <p:nvPicPr>
                <p:cNvPr id="37" name="Freihand 36">
                  <a:extLst>
                    <a:ext uri="{FF2B5EF4-FFF2-40B4-BE49-F238E27FC236}">
                      <a16:creationId xmlns:a16="http://schemas.microsoft.com/office/drawing/2014/main" id="{EE76820D-618F-4978-81A7-7A749800E1B6}"/>
                    </a:ext>
                  </a:extLst>
                </p:cNvPr>
                <p:cNvPicPr/>
                <p:nvPr/>
              </p:nvPicPr>
              <p:blipFill>
                <a:blip r:embed="rId21"/>
                <a:stretch>
                  <a:fillRect/>
                </a:stretch>
              </p:blipFill>
              <p:spPr>
                <a:xfrm>
                  <a:off x="9263376" y="204624"/>
                  <a:ext cx="150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8" name="Freihand 37">
                  <a:extLst>
                    <a:ext uri="{FF2B5EF4-FFF2-40B4-BE49-F238E27FC236}">
                      <a16:creationId xmlns:a16="http://schemas.microsoft.com/office/drawing/2014/main" id="{BE273F2A-3251-493B-A34E-88383697A5CB}"/>
                    </a:ext>
                  </a:extLst>
                </p14:cNvPr>
                <p14:cNvContentPartPr/>
                <p14:nvPr/>
              </p14:nvContentPartPr>
              <p14:xfrm>
                <a:off x="9428256" y="196344"/>
                <a:ext cx="216000" cy="46080"/>
              </p14:xfrm>
            </p:contentPart>
          </mc:Choice>
          <mc:Fallback>
            <p:pic>
              <p:nvPicPr>
                <p:cNvPr id="38" name="Freihand 37">
                  <a:extLst>
                    <a:ext uri="{FF2B5EF4-FFF2-40B4-BE49-F238E27FC236}">
                      <a16:creationId xmlns:a16="http://schemas.microsoft.com/office/drawing/2014/main" id="{BE273F2A-3251-493B-A34E-88383697A5CB}"/>
                    </a:ext>
                  </a:extLst>
                </p:cNvPr>
                <p:cNvPicPr/>
                <p:nvPr/>
              </p:nvPicPr>
              <p:blipFill>
                <a:blip r:embed="rId23"/>
                <a:stretch>
                  <a:fillRect/>
                </a:stretch>
              </p:blipFill>
              <p:spPr>
                <a:xfrm>
                  <a:off x="9423936" y="192024"/>
                  <a:ext cx="224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9" name="Freihand 38">
                  <a:extLst>
                    <a:ext uri="{FF2B5EF4-FFF2-40B4-BE49-F238E27FC236}">
                      <a16:creationId xmlns:a16="http://schemas.microsoft.com/office/drawing/2014/main" id="{A0AA64F8-52B4-4FE6-BF22-0EC5A80B591F}"/>
                    </a:ext>
                  </a:extLst>
                </p14:cNvPr>
                <p14:cNvContentPartPr/>
                <p14:nvPr/>
              </p14:nvContentPartPr>
              <p14:xfrm>
                <a:off x="9731016" y="144504"/>
                <a:ext cx="153000" cy="110160"/>
              </p14:xfrm>
            </p:contentPart>
          </mc:Choice>
          <mc:Fallback>
            <p:pic>
              <p:nvPicPr>
                <p:cNvPr id="39" name="Freihand 38">
                  <a:extLst>
                    <a:ext uri="{FF2B5EF4-FFF2-40B4-BE49-F238E27FC236}">
                      <a16:creationId xmlns:a16="http://schemas.microsoft.com/office/drawing/2014/main" id="{A0AA64F8-52B4-4FE6-BF22-0EC5A80B591F}"/>
                    </a:ext>
                  </a:extLst>
                </p:cNvPr>
                <p:cNvPicPr/>
                <p:nvPr/>
              </p:nvPicPr>
              <p:blipFill>
                <a:blip r:embed="rId25"/>
                <a:stretch>
                  <a:fillRect/>
                </a:stretch>
              </p:blipFill>
              <p:spPr>
                <a:xfrm>
                  <a:off x="9726696" y="140184"/>
                  <a:ext cx="161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0" name="Freihand 39">
                  <a:extLst>
                    <a:ext uri="{FF2B5EF4-FFF2-40B4-BE49-F238E27FC236}">
                      <a16:creationId xmlns:a16="http://schemas.microsoft.com/office/drawing/2014/main" id="{E83D1228-EC67-445F-8B07-4F7B22D5521A}"/>
                    </a:ext>
                  </a:extLst>
                </p14:cNvPr>
                <p14:cNvContentPartPr/>
                <p14:nvPr/>
              </p14:nvContentPartPr>
              <p14:xfrm>
                <a:off x="9950256" y="105984"/>
                <a:ext cx="161640" cy="138240"/>
              </p14:xfrm>
            </p:contentPart>
          </mc:Choice>
          <mc:Fallback>
            <p:pic>
              <p:nvPicPr>
                <p:cNvPr id="40" name="Freihand 39">
                  <a:extLst>
                    <a:ext uri="{FF2B5EF4-FFF2-40B4-BE49-F238E27FC236}">
                      <a16:creationId xmlns:a16="http://schemas.microsoft.com/office/drawing/2014/main" id="{E83D1228-EC67-445F-8B07-4F7B22D5521A}"/>
                    </a:ext>
                  </a:extLst>
                </p:cNvPr>
                <p:cNvPicPr/>
                <p:nvPr/>
              </p:nvPicPr>
              <p:blipFill>
                <a:blip r:embed="rId27"/>
                <a:stretch>
                  <a:fillRect/>
                </a:stretch>
              </p:blipFill>
              <p:spPr>
                <a:xfrm>
                  <a:off x="9945936" y="101664"/>
                  <a:ext cx="170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1" name="Freihand 40">
                  <a:extLst>
                    <a:ext uri="{FF2B5EF4-FFF2-40B4-BE49-F238E27FC236}">
                      <a16:creationId xmlns:a16="http://schemas.microsoft.com/office/drawing/2014/main" id="{E11974CE-36C0-45C7-B18E-046D908012B6}"/>
                    </a:ext>
                  </a:extLst>
                </p14:cNvPr>
                <p14:cNvContentPartPr/>
                <p14:nvPr/>
              </p14:nvContentPartPr>
              <p14:xfrm>
                <a:off x="10120896" y="122544"/>
                <a:ext cx="32400" cy="31320"/>
              </p14:xfrm>
            </p:contentPart>
          </mc:Choice>
          <mc:Fallback>
            <p:pic>
              <p:nvPicPr>
                <p:cNvPr id="41" name="Freihand 40">
                  <a:extLst>
                    <a:ext uri="{FF2B5EF4-FFF2-40B4-BE49-F238E27FC236}">
                      <a16:creationId xmlns:a16="http://schemas.microsoft.com/office/drawing/2014/main" id="{E11974CE-36C0-45C7-B18E-046D908012B6}"/>
                    </a:ext>
                  </a:extLst>
                </p:cNvPr>
                <p:cNvPicPr/>
                <p:nvPr/>
              </p:nvPicPr>
              <p:blipFill>
                <a:blip r:embed="rId29"/>
                <a:stretch>
                  <a:fillRect/>
                </a:stretch>
              </p:blipFill>
              <p:spPr>
                <a:xfrm>
                  <a:off x="10116576" y="118224"/>
                  <a:ext cx="410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2" name="Freihand 41">
                  <a:extLst>
                    <a:ext uri="{FF2B5EF4-FFF2-40B4-BE49-F238E27FC236}">
                      <a16:creationId xmlns:a16="http://schemas.microsoft.com/office/drawing/2014/main" id="{5DF01608-B344-45FC-8368-D13673D06CA0}"/>
                    </a:ext>
                  </a:extLst>
                </p14:cNvPr>
                <p14:cNvContentPartPr/>
                <p14:nvPr/>
              </p14:nvContentPartPr>
              <p14:xfrm>
                <a:off x="10152216" y="164664"/>
                <a:ext cx="78120" cy="96120"/>
              </p14:xfrm>
            </p:contentPart>
          </mc:Choice>
          <mc:Fallback>
            <p:pic>
              <p:nvPicPr>
                <p:cNvPr id="42" name="Freihand 41">
                  <a:extLst>
                    <a:ext uri="{FF2B5EF4-FFF2-40B4-BE49-F238E27FC236}">
                      <a16:creationId xmlns:a16="http://schemas.microsoft.com/office/drawing/2014/main" id="{5DF01608-B344-45FC-8368-D13673D06CA0}"/>
                    </a:ext>
                  </a:extLst>
                </p:cNvPr>
                <p:cNvPicPr/>
                <p:nvPr/>
              </p:nvPicPr>
              <p:blipFill>
                <a:blip r:embed="rId31"/>
                <a:stretch>
                  <a:fillRect/>
                </a:stretch>
              </p:blipFill>
              <p:spPr>
                <a:xfrm>
                  <a:off x="10147896" y="160344"/>
                  <a:ext cx="86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3" name="Freihand 42">
                  <a:extLst>
                    <a:ext uri="{FF2B5EF4-FFF2-40B4-BE49-F238E27FC236}">
                      <a16:creationId xmlns:a16="http://schemas.microsoft.com/office/drawing/2014/main" id="{FAE75DA2-62C2-4B19-B342-2B29A78081B7}"/>
                    </a:ext>
                  </a:extLst>
                </p14:cNvPr>
                <p14:cNvContentPartPr/>
                <p14:nvPr/>
              </p14:nvContentPartPr>
              <p14:xfrm>
                <a:off x="10237176" y="96984"/>
                <a:ext cx="180720" cy="129240"/>
              </p14:xfrm>
            </p:contentPart>
          </mc:Choice>
          <mc:Fallback>
            <p:pic>
              <p:nvPicPr>
                <p:cNvPr id="43" name="Freihand 42">
                  <a:extLst>
                    <a:ext uri="{FF2B5EF4-FFF2-40B4-BE49-F238E27FC236}">
                      <a16:creationId xmlns:a16="http://schemas.microsoft.com/office/drawing/2014/main" id="{FAE75DA2-62C2-4B19-B342-2B29A78081B7}"/>
                    </a:ext>
                  </a:extLst>
                </p:cNvPr>
                <p:cNvPicPr/>
                <p:nvPr/>
              </p:nvPicPr>
              <p:blipFill>
                <a:blip r:embed="rId33"/>
                <a:stretch>
                  <a:fillRect/>
                </a:stretch>
              </p:blipFill>
              <p:spPr>
                <a:xfrm>
                  <a:off x="10232856" y="92664"/>
                  <a:ext cx="189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4" name="Freihand 43">
                  <a:extLst>
                    <a:ext uri="{FF2B5EF4-FFF2-40B4-BE49-F238E27FC236}">
                      <a16:creationId xmlns:a16="http://schemas.microsoft.com/office/drawing/2014/main" id="{39CC991F-28E2-4E8B-9F14-521B2BEE2CA5}"/>
                    </a:ext>
                  </a:extLst>
                </p14:cNvPr>
                <p14:cNvContentPartPr/>
                <p14:nvPr/>
              </p14:nvContentPartPr>
              <p14:xfrm>
                <a:off x="10388016" y="52344"/>
                <a:ext cx="14040" cy="19800"/>
              </p14:xfrm>
            </p:contentPart>
          </mc:Choice>
          <mc:Fallback>
            <p:pic>
              <p:nvPicPr>
                <p:cNvPr id="44" name="Freihand 43">
                  <a:extLst>
                    <a:ext uri="{FF2B5EF4-FFF2-40B4-BE49-F238E27FC236}">
                      <a16:creationId xmlns:a16="http://schemas.microsoft.com/office/drawing/2014/main" id="{39CC991F-28E2-4E8B-9F14-521B2BEE2CA5}"/>
                    </a:ext>
                  </a:extLst>
                </p:cNvPr>
                <p:cNvPicPr/>
                <p:nvPr/>
              </p:nvPicPr>
              <p:blipFill>
                <a:blip r:embed="rId35"/>
                <a:stretch>
                  <a:fillRect/>
                </a:stretch>
              </p:blipFill>
              <p:spPr>
                <a:xfrm>
                  <a:off x="10383696" y="48024"/>
                  <a:ext cx="22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5" name="Freihand 44">
                  <a:extLst>
                    <a:ext uri="{FF2B5EF4-FFF2-40B4-BE49-F238E27FC236}">
                      <a16:creationId xmlns:a16="http://schemas.microsoft.com/office/drawing/2014/main" id="{05EE9363-3471-4DB9-8A13-985EFEF9222A}"/>
                    </a:ext>
                  </a:extLst>
                </p14:cNvPr>
                <p14:cNvContentPartPr/>
                <p14:nvPr/>
              </p14:nvContentPartPr>
              <p14:xfrm>
                <a:off x="10459296" y="41544"/>
                <a:ext cx="103320" cy="174600"/>
              </p14:xfrm>
            </p:contentPart>
          </mc:Choice>
          <mc:Fallback>
            <p:pic>
              <p:nvPicPr>
                <p:cNvPr id="45" name="Freihand 44">
                  <a:extLst>
                    <a:ext uri="{FF2B5EF4-FFF2-40B4-BE49-F238E27FC236}">
                      <a16:creationId xmlns:a16="http://schemas.microsoft.com/office/drawing/2014/main" id="{05EE9363-3471-4DB9-8A13-985EFEF9222A}"/>
                    </a:ext>
                  </a:extLst>
                </p:cNvPr>
                <p:cNvPicPr/>
                <p:nvPr/>
              </p:nvPicPr>
              <p:blipFill>
                <a:blip r:embed="rId37"/>
                <a:stretch>
                  <a:fillRect/>
                </a:stretch>
              </p:blipFill>
              <p:spPr>
                <a:xfrm>
                  <a:off x="10454976" y="37224"/>
                  <a:ext cx="111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6" name="Freihand 45">
                  <a:extLst>
                    <a:ext uri="{FF2B5EF4-FFF2-40B4-BE49-F238E27FC236}">
                      <a16:creationId xmlns:a16="http://schemas.microsoft.com/office/drawing/2014/main" id="{A8129F23-20BA-44C8-94A3-2DFFA260566A}"/>
                    </a:ext>
                  </a:extLst>
                </p14:cNvPr>
                <p14:cNvContentPartPr/>
                <p14:nvPr/>
              </p14:nvContentPartPr>
              <p14:xfrm>
                <a:off x="10588176" y="60264"/>
                <a:ext cx="261000" cy="154440"/>
              </p14:xfrm>
            </p:contentPart>
          </mc:Choice>
          <mc:Fallback>
            <p:pic>
              <p:nvPicPr>
                <p:cNvPr id="46" name="Freihand 45">
                  <a:extLst>
                    <a:ext uri="{FF2B5EF4-FFF2-40B4-BE49-F238E27FC236}">
                      <a16:creationId xmlns:a16="http://schemas.microsoft.com/office/drawing/2014/main" id="{A8129F23-20BA-44C8-94A3-2DFFA260566A}"/>
                    </a:ext>
                  </a:extLst>
                </p:cNvPr>
                <p:cNvPicPr/>
                <p:nvPr/>
              </p:nvPicPr>
              <p:blipFill>
                <a:blip r:embed="rId39"/>
                <a:stretch>
                  <a:fillRect/>
                </a:stretch>
              </p:blipFill>
              <p:spPr>
                <a:xfrm>
                  <a:off x="10583856" y="55944"/>
                  <a:ext cx="269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7" name="Freihand 46">
                  <a:extLst>
                    <a:ext uri="{FF2B5EF4-FFF2-40B4-BE49-F238E27FC236}">
                      <a16:creationId xmlns:a16="http://schemas.microsoft.com/office/drawing/2014/main" id="{79BDB004-A3F8-473A-AE68-8EE88B454853}"/>
                    </a:ext>
                  </a:extLst>
                </p14:cNvPr>
                <p14:cNvContentPartPr/>
                <p14:nvPr/>
              </p14:nvContentPartPr>
              <p14:xfrm>
                <a:off x="10844496" y="71784"/>
                <a:ext cx="28800" cy="29520"/>
              </p14:xfrm>
            </p:contentPart>
          </mc:Choice>
          <mc:Fallback>
            <p:pic>
              <p:nvPicPr>
                <p:cNvPr id="47" name="Freihand 46">
                  <a:extLst>
                    <a:ext uri="{FF2B5EF4-FFF2-40B4-BE49-F238E27FC236}">
                      <a16:creationId xmlns:a16="http://schemas.microsoft.com/office/drawing/2014/main" id="{79BDB004-A3F8-473A-AE68-8EE88B454853}"/>
                    </a:ext>
                  </a:extLst>
                </p:cNvPr>
                <p:cNvPicPr/>
                <p:nvPr/>
              </p:nvPicPr>
              <p:blipFill>
                <a:blip r:embed="rId41"/>
                <a:stretch>
                  <a:fillRect/>
                </a:stretch>
              </p:blipFill>
              <p:spPr>
                <a:xfrm>
                  <a:off x="10840176" y="67464"/>
                  <a:ext cx="37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8" name="Freihand 47">
                  <a:extLst>
                    <a:ext uri="{FF2B5EF4-FFF2-40B4-BE49-F238E27FC236}">
                      <a16:creationId xmlns:a16="http://schemas.microsoft.com/office/drawing/2014/main" id="{587F3006-39F2-42FA-A2C9-6F2D20F2F49E}"/>
                    </a:ext>
                  </a:extLst>
                </p14:cNvPr>
                <p14:cNvContentPartPr/>
                <p14:nvPr/>
              </p14:nvContentPartPr>
              <p14:xfrm>
                <a:off x="10912176" y="122544"/>
                <a:ext cx="135000" cy="65520"/>
              </p14:xfrm>
            </p:contentPart>
          </mc:Choice>
          <mc:Fallback>
            <p:pic>
              <p:nvPicPr>
                <p:cNvPr id="48" name="Freihand 47">
                  <a:extLst>
                    <a:ext uri="{FF2B5EF4-FFF2-40B4-BE49-F238E27FC236}">
                      <a16:creationId xmlns:a16="http://schemas.microsoft.com/office/drawing/2014/main" id="{587F3006-39F2-42FA-A2C9-6F2D20F2F49E}"/>
                    </a:ext>
                  </a:extLst>
                </p:cNvPr>
                <p:cNvPicPr/>
                <p:nvPr/>
              </p:nvPicPr>
              <p:blipFill>
                <a:blip r:embed="rId43"/>
                <a:stretch>
                  <a:fillRect/>
                </a:stretch>
              </p:blipFill>
              <p:spPr>
                <a:xfrm>
                  <a:off x="10907856" y="118224"/>
                  <a:ext cx="143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 name="Freihand 1">
                  <a:extLst>
                    <a:ext uri="{FF2B5EF4-FFF2-40B4-BE49-F238E27FC236}">
                      <a16:creationId xmlns:a16="http://schemas.microsoft.com/office/drawing/2014/main" id="{564BCDA0-5076-42C7-9328-E3E330836E7E}"/>
                    </a:ext>
                  </a:extLst>
                </p14:cNvPr>
                <p14:cNvContentPartPr/>
                <p14:nvPr/>
              </p14:nvContentPartPr>
              <p14:xfrm>
                <a:off x="4816656" y="4512024"/>
                <a:ext cx="3738600" cy="96480"/>
              </p14:xfrm>
            </p:contentPart>
          </mc:Choice>
          <mc:Fallback>
            <p:pic>
              <p:nvPicPr>
                <p:cNvPr id="2" name="Freihand 1">
                  <a:extLst>
                    <a:ext uri="{FF2B5EF4-FFF2-40B4-BE49-F238E27FC236}">
                      <a16:creationId xmlns:a16="http://schemas.microsoft.com/office/drawing/2014/main" id="{564BCDA0-5076-42C7-9328-E3E330836E7E}"/>
                    </a:ext>
                  </a:extLst>
                </p:cNvPr>
                <p:cNvPicPr/>
                <p:nvPr/>
              </p:nvPicPr>
              <p:blipFill>
                <a:blip r:embed="rId45"/>
                <a:stretch>
                  <a:fillRect/>
                </a:stretch>
              </p:blipFill>
              <p:spPr>
                <a:xfrm>
                  <a:off x="4812336" y="4507704"/>
                  <a:ext cx="3747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 name="Freihand 5">
                  <a:extLst>
                    <a:ext uri="{FF2B5EF4-FFF2-40B4-BE49-F238E27FC236}">
                      <a16:creationId xmlns:a16="http://schemas.microsoft.com/office/drawing/2014/main" id="{5BCCFD75-0BE1-441D-98A6-90EBF3060F9F}"/>
                    </a:ext>
                  </a:extLst>
                </p14:cNvPr>
                <p14:cNvContentPartPr/>
                <p14:nvPr/>
              </p14:nvContentPartPr>
              <p14:xfrm>
                <a:off x="4588776" y="4240584"/>
                <a:ext cx="3875400" cy="305640"/>
              </p14:xfrm>
            </p:contentPart>
          </mc:Choice>
          <mc:Fallback>
            <p:pic>
              <p:nvPicPr>
                <p:cNvPr id="6" name="Freihand 5">
                  <a:extLst>
                    <a:ext uri="{FF2B5EF4-FFF2-40B4-BE49-F238E27FC236}">
                      <a16:creationId xmlns:a16="http://schemas.microsoft.com/office/drawing/2014/main" id="{5BCCFD75-0BE1-441D-98A6-90EBF3060F9F}"/>
                    </a:ext>
                  </a:extLst>
                </p:cNvPr>
                <p:cNvPicPr/>
                <p:nvPr/>
              </p:nvPicPr>
              <p:blipFill>
                <a:blip r:embed="rId47"/>
                <a:stretch>
                  <a:fillRect/>
                </a:stretch>
              </p:blipFill>
              <p:spPr>
                <a:xfrm>
                  <a:off x="4584456" y="4236264"/>
                  <a:ext cx="38840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 name="Freihand 7">
                  <a:extLst>
                    <a:ext uri="{FF2B5EF4-FFF2-40B4-BE49-F238E27FC236}">
                      <a16:creationId xmlns:a16="http://schemas.microsoft.com/office/drawing/2014/main" id="{15E273FE-0CD2-4823-B2D3-05634D8095FD}"/>
                    </a:ext>
                  </a:extLst>
                </p14:cNvPr>
                <p14:cNvContentPartPr/>
                <p14:nvPr/>
              </p14:nvContentPartPr>
              <p14:xfrm>
                <a:off x="8607816" y="2750184"/>
                <a:ext cx="1305360" cy="1651680"/>
              </p14:xfrm>
            </p:contentPart>
          </mc:Choice>
          <mc:Fallback>
            <p:pic>
              <p:nvPicPr>
                <p:cNvPr id="8" name="Freihand 7">
                  <a:extLst>
                    <a:ext uri="{FF2B5EF4-FFF2-40B4-BE49-F238E27FC236}">
                      <a16:creationId xmlns:a16="http://schemas.microsoft.com/office/drawing/2014/main" id="{15E273FE-0CD2-4823-B2D3-05634D8095FD}"/>
                    </a:ext>
                  </a:extLst>
                </p:cNvPr>
                <p:cNvPicPr/>
                <p:nvPr/>
              </p:nvPicPr>
              <p:blipFill>
                <a:blip r:embed="rId49"/>
                <a:stretch>
                  <a:fillRect/>
                </a:stretch>
              </p:blipFill>
              <p:spPr>
                <a:xfrm>
                  <a:off x="8603496" y="2745864"/>
                  <a:ext cx="1314000" cy="1660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5" name="Freihand 14">
                  <a:extLst>
                    <a:ext uri="{FF2B5EF4-FFF2-40B4-BE49-F238E27FC236}">
                      <a16:creationId xmlns:a16="http://schemas.microsoft.com/office/drawing/2014/main" id="{9F0EFAB9-7FB2-426F-848F-C6A2A350F764}"/>
                    </a:ext>
                  </a:extLst>
                </p14:cNvPr>
                <p14:cNvContentPartPr/>
                <p14:nvPr/>
              </p14:nvContentPartPr>
              <p14:xfrm>
                <a:off x="9884376" y="1571544"/>
                <a:ext cx="374400" cy="210240"/>
              </p14:xfrm>
            </p:contentPart>
          </mc:Choice>
          <mc:Fallback>
            <p:pic>
              <p:nvPicPr>
                <p:cNvPr id="15" name="Freihand 14">
                  <a:extLst>
                    <a:ext uri="{FF2B5EF4-FFF2-40B4-BE49-F238E27FC236}">
                      <a16:creationId xmlns:a16="http://schemas.microsoft.com/office/drawing/2014/main" id="{9F0EFAB9-7FB2-426F-848F-C6A2A350F764}"/>
                    </a:ext>
                  </a:extLst>
                </p:cNvPr>
                <p:cNvPicPr/>
                <p:nvPr/>
              </p:nvPicPr>
              <p:blipFill>
                <a:blip r:embed="rId51"/>
                <a:stretch>
                  <a:fillRect/>
                </a:stretch>
              </p:blipFill>
              <p:spPr>
                <a:xfrm>
                  <a:off x="9880056" y="1567224"/>
                  <a:ext cx="3830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6" name="Freihand 15">
                  <a:extLst>
                    <a:ext uri="{FF2B5EF4-FFF2-40B4-BE49-F238E27FC236}">
                      <a16:creationId xmlns:a16="http://schemas.microsoft.com/office/drawing/2014/main" id="{5D01ED67-8B30-4576-9C4A-6023766954E0}"/>
                    </a:ext>
                  </a:extLst>
                </p14:cNvPr>
                <p14:cNvContentPartPr/>
                <p14:nvPr/>
              </p14:nvContentPartPr>
              <p14:xfrm>
                <a:off x="10424016" y="1488384"/>
                <a:ext cx="145800" cy="135720"/>
              </p14:xfrm>
            </p:contentPart>
          </mc:Choice>
          <mc:Fallback>
            <p:pic>
              <p:nvPicPr>
                <p:cNvPr id="16" name="Freihand 15">
                  <a:extLst>
                    <a:ext uri="{FF2B5EF4-FFF2-40B4-BE49-F238E27FC236}">
                      <a16:creationId xmlns:a16="http://schemas.microsoft.com/office/drawing/2014/main" id="{5D01ED67-8B30-4576-9C4A-6023766954E0}"/>
                    </a:ext>
                  </a:extLst>
                </p:cNvPr>
                <p:cNvPicPr/>
                <p:nvPr/>
              </p:nvPicPr>
              <p:blipFill>
                <a:blip r:embed="rId53"/>
                <a:stretch>
                  <a:fillRect/>
                </a:stretch>
              </p:blipFill>
              <p:spPr>
                <a:xfrm>
                  <a:off x="10419696" y="1484064"/>
                  <a:ext cx="154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7" name="Freihand 16">
                  <a:extLst>
                    <a:ext uri="{FF2B5EF4-FFF2-40B4-BE49-F238E27FC236}">
                      <a16:creationId xmlns:a16="http://schemas.microsoft.com/office/drawing/2014/main" id="{E4608583-15A6-44B1-ACAB-A20126DACAD7}"/>
                    </a:ext>
                  </a:extLst>
                </p14:cNvPr>
                <p14:cNvContentPartPr/>
                <p14:nvPr/>
              </p14:nvContentPartPr>
              <p14:xfrm>
                <a:off x="10588536" y="1422504"/>
                <a:ext cx="117000" cy="164880"/>
              </p14:xfrm>
            </p:contentPart>
          </mc:Choice>
          <mc:Fallback>
            <p:pic>
              <p:nvPicPr>
                <p:cNvPr id="17" name="Freihand 16">
                  <a:extLst>
                    <a:ext uri="{FF2B5EF4-FFF2-40B4-BE49-F238E27FC236}">
                      <a16:creationId xmlns:a16="http://schemas.microsoft.com/office/drawing/2014/main" id="{E4608583-15A6-44B1-ACAB-A20126DACAD7}"/>
                    </a:ext>
                  </a:extLst>
                </p:cNvPr>
                <p:cNvPicPr/>
                <p:nvPr/>
              </p:nvPicPr>
              <p:blipFill>
                <a:blip r:embed="rId55"/>
                <a:stretch>
                  <a:fillRect/>
                </a:stretch>
              </p:blipFill>
              <p:spPr>
                <a:xfrm>
                  <a:off x="10584216" y="1418184"/>
                  <a:ext cx="125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8" name="Freihand 17">
                  <a:extLst>
                    <a:ext uri="{FF2B5EF4-FFF2-40B4-BE49-F238E27FC236}">
                      <a16:creationId xmlns:a16="http://schemas.microsoft.com/office/drawing/2014/main" id="{5E000DB8-8622-42C2-8062-E4EC9E9E647D}"/>
                    </a:ext>
                  </a:extLst>
                </p14:cNvPr>
                <p14:cNvContentPartPr/>
                <p14:nvPr/>
              </p14:nvContentPartPr>
              <p14:xfrm>
                <a:off x="10721016" y="1393704"/>
                <a:ext cx="118440" cy="163800"/>
              </p14:xfrm>
            </p:contentPart>
          </mc:Choice>
          <mc:Fallback>
            <p:pic>
              <p:nvPicPr>
                <p:cNvPr id="18" name="Freihand 17">
                  <a:extLst>
                    <a:ext uri="{FF2B5EF4-FFF2-40B4-BE49-F238E27FC236}">
                      <a16:creationId xmlns:a16="http://schemas.microsoft.com/office/drawing/2014/main" id="{5E000DB8-8622-42C2-8062-E4EC9E9E647D}"/>
                    </a:ext>
                  </a:extLst>
                </p:cNvPr>
                <p:cNvPicPr/>
                <p:nvPr/>
              </p:nvPicPr>
              <p:blipFill>
                <a:blip r:embed="rId57"/>
                <a:stretch>
                  <a:fillRect/>
                </a:stretch>
              </p:blipFill>
              <p:spPr>
                <a:xfrm>
                  <a:off x="10716696" y="1389384"/>
                  <a:ext cx="127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9" name="Freihand 18">
                  <a:extLst>
                    <a:ext uri="{FF2B5EF4-FFF2-40B4-BE49-F238E27FC236}">
                      <a16:creationId xmlns:a16="http://schemas.microsoft.com/office/drawing/2014/main" id="{9586D974-9208-417F-9B92-490F4DB4D81A}"/>
                    </a:ext>
                  </a:extLst>
                </p14:cNvPr>
                <p14:cNvContentPartPr/>
                <p14:nvPr/>
              </p14:nvContentPartPr>
              <p14:xfrm>
                <a:off x="10848456" y="1363824"/>
                <a:ext cx="411120" cy="129600"/>
              </p14:xfrm>
            </p:contentPart>
          </mc:Choice>
          <mc:Fallback>
            <p:pic>
              <p:nvPicPr>
                <p:cNvPr id="19" name="Freihand 18">
                  <a:extLst>
                    <a:ext uri="{FF2B5EF4-FFF2-40B4-BE49-F238E27FC236}">
                      <a16:creationId xmlns:a16="http://schemas.microsoft.com/office/drawing/2014/main" id="{9586D974-9208-417F-9B92-490F4DB4D81A}"/>
                    </a:ext>
                  </a:extLst>
                </p:cNvPr>
                <p:cNvPicPr/>
                <p:nvPr/>
              </p:nvPicPr>
              <p:blipFill>
                <a:blip r:embed="rId59"/>
                <a:stretch>
                  <a:fillRect/>
                </a:stretch>
              </p:blipFill>
              <p:spPr>
                <a:xfrm>
                  <a:off x="10844136" y="1359504"/>
                  <a:ext cx="419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0" name="Freihand 19">
                  <a:extLst>
                    <a:ext uri="{FF2B5EF4-FFF2-40B4-BE49-F238E27FC236}">
                      <a16:creationId xmlns:a16="http://schemas.microsoft.com/office/drawing/2014/main" id="{B93E4A2F-2198-4FCD-A206-E7395C61371A}"/>
                    </a:ext>
                  </a:extLst>
                </p14:cNvPr>
                <p14:cNvContentPartPr/>
                <p14:nvPr/>
              </p14:nvContentPartPr>
              <p14:xfrm>
                <a:off x="11252376" y="1238544"/>
                <a:ext cx="165960" cy="159120"/>
              </p14:xfrm>
            </p:contentPart>
          </mc:Choice>
          <mc:Fallback>
            <p:pic>
              <p:nvPicPr>
                <p:cNvPr id="20" name="Freihand 19">
                  <a:extLst>
                    <a:ext uri="{FF2B5EF4-FFF2-40B4-BE49-F238E27FC236}">
                      <a16:creationId xmlns:a16="http://schemas.microsoft.com/office/drawing/2014/main" id="{B93E4A2F-2198-4FCD-A206-E7395C61371A}"/>
                    </a:ext>
                  </a:extLst>
                </p:cNvPr>
                <p:cNvPicPr/>
                <p:nvPr/>
              </p:nvPicPr>
              <p:blipFill>
                <a:blip r:embed="rId61"/>
                <a:stretch>
                  <a:fillRect/>
                </a:stretch>
              </p:blipFill>
              <p:spPr>
                <a:xfrm>
                  <a:off x="11248056" y="1234224"/>
                  <a:ext cx="174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 name="Freihand 10">
                  <a:extLst>
                    <a:ext uri="{FF2B5EF4-FFF2-40B4-BE49-F238E27FC236}">
                      <a16:creationId xmlns:a16="http://schemas.microsoft.com/office/drawing/2014/main" id="{8933FDC9-5FDE-46B6-AB04-67CBE2FC1719}"/>
                    </a:ext>
                  </a:extLst>
                </p14:cNvPr>
                <p14:cNvContentPartPr/>
                <p14:nvPr/>
              </p14:nvContentPartPr>
              <p14:xfrm>
                <a:off x="10009656" y="2257704"/>
                <a:ext cx="169200" cy="255960"/>
              </p14:xfrm>
            </p:contentPart>
          </mc:Choice>
          <mc:Fallback>
            <p:pic>
              <p:nvPicPr>
                <p:cNvPr id="11" name="Freihand 10">
                  <a:extLst>
                    <a:ext uri="{FF2B5EF4-FFF2-40B4-BE49-F238E27FC236}">
                      <a16:creationId xmlns:a16="http://schemas.microsoft.com/office/drawing/2014/main" id="{8933FDC9-5FDE-46B6-AB04-67CBE2FC1719}"/>
                    </a:ext>
                  </a:extLst>
                </p:cNvPr>
                <p:cNvPicPr/>
                <p:nvPr/>
              </p:nvPicPr>
              <p:blipFill>
                <a:blip r:embed="rId63"/>
                <a:stretch>
                  <a:fillRect/>
                </a:stretch>
              </p:blipFill>
              <p:spPr>
                <a:xfrm>
                  <a:off x="10005336" y="2253384"/>
                  <a:ext cx="1778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2" name="Freihand 11">
                  <a:extLst>
                    <a:ext uri="{FF2B5EF4-FFF2-40B4-BE49-F238E27FC236}">
                      <a16:creationId xmlns:a16="http://schemas.microsoft.com/office/drawing/2014/main" id="{BAB15B38-7772-45D1-B33C-4DE363B5F2AD}"/>
                    </a:ext>
                  </a:extLst>
                </p14:cNvPr>
                <p14:cNvContentPartPr/>
                <p14:nvPr/>
              </p14:nvContentPartPr>
              <p14:xfrm>
                <a:off x="10244376" y="2254824"/>
                <a:ext cx="28800" cy="170280"/>
              </p14:xfrm>
            </p:contentPart>
          </mc:Choice>
          <mc:Fallback>
            <p:pic>
              <p:nvPicPr>
                <p:cNvPr id="12" name="Freihand 11">
                  <a:extLst>
                    <a:ext uri="{FF2B5EF4-FFF2-40B4-BE49-F238E27FC236}">
                      <a16:creationId xmlns:a16="http://schemas.microsoft.com/office/drawing/2014/main" id="{BAB15B38-7772-45D1-B33C-4DE363B5F2AD}"/>
                    </a:ext>
                  </a:extLst>
                </p:cNvPr>
                <p:cNvPicPr/>
                <p:nvPr/>
              </p:nvPicPr>
              <p:blipFill>
                <a:blip r:embed="rId65"/>
                <a:stretch>
                  <a:fillRect/>
                </a:stretch>
              </p:blipFill>
              <p:spPr>
                <a:xfrm>
                  <a:off x="10240056" y="2250504"/>
                  <a:ext cx="37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 name="Freihand 12">
                  <a:extLst>
                    <a:ext uri="{FF2B5EF4-FFF2-40B4-BE49-F238E27FC236}">
                      <a16:creationId xmlns:a16="http://schemas.microsoft.com/office/drawing/2014/main" id="{18D9C320-8C73-420B-93DE-0C953BE5E265}"/>
                    </a:ext>
                  </a:extLst>
                </p14:cNvPr>
                <p14:cNvContentPartPr/>
                <p14:nvPr/>
              </p14:nvContentPartPr>
              <p14:xfrm>
                <a:off x="10241136" y="2201904"/>
                <a:ext cx="186480" cy="98280"/>
              </p14:xfrm>
            </p:contentPart>
          </mc:Choice>
          <mc:Fallback>
            <p:pic>
              <p:nvPicPr>
                <p:cNvPr id="13" name="Freihand 12">
                  <a:extLst>
                    <a:ext uri="{FF2B5EF4-FFF2-40B4-BE49-F238E27FC236}">
                      <a16:creationId xmlns:a16="http://schemas.microsoft.com/office/drawing/2014/main" id="{18D9C320-8C73-420B-93DE-0C953BE5E265}"/>
                    </a:ext>
                  </a:extLst>
                </p:cNvPr>
                <p:cNvPicPr/>
                <p:nvPr/>
              </p:nvPicPr>
              <p:blipFill>
                <a:blip r:embed="rId67"/>
                <a:stretch>
                  <a:fillRect/>
                </a:stretch>
              </p:blipFill>
              <p:spPr>
                <a:xfrm>
                  <a:off x="10236816" y="2197584"/>
                  <a:ext cx="195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4" name="Freihand 13">
                  <a:extLst>
                    <a:ext uri="{FF2B5EF4-FFF2-40B4-BE49-F238E27FC236}">
                      <a16:creationId xmlns:a16="http://schemas.microsoft.com/office/drawing/2014/main" id="{8CBB19DE-C8F8-442F-A03E-9B2695B59730}"/>
                    </a:ext>
                  </a:extLst>
                </p14:cNvPr>
                <p14:cNvContentPartPr/>
                <p14:nvPr/>
              </p14:nvContentPartPr>
              <p14:xfrm>
                <a:off x="10242576" y="2339784"/>
                <a:ext cx="198000" cy="79200"/>
              </p14:xfrm>
            </p:contentPart>
          </mc:Choice>
          <mc:Fallback>
            <p:pic>
              <p:nvPicPr>
                <p:cNvPr id="14" name="Freihand 13">
                  <a:extLst>
                    <a:ext uri="{FF2B5EF4-FFF2-40B4-BE49-F238E27FC236}">
                      <a16:creationId xmlns:a16="http://schemas.microsoft.com/office/drawing/2014/main" id="{8CBB19DE-C8F8-442F-A03E-9B2695B59730}"/>
                    </a:ext>
                  </a:extLst>
                </p:cNvPr>
                <p:cNvPicPr/>
                <p:nvPr/>
              </p:nvPicPr>
              <p:blipFill>
                <a:blip r:embed="rId69"/>
                <a:stretch>
                  <a:fillRect/>
                </a:stretch>
              </p:blipFill>
              <p:spPr>
                <a:xfrm>
                  <a:off x="10238256" y="2335464"/>
                  <a:ext cx="206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1" name="Freihand 20">
                  <a:extLst>
                    <a:ext uri="{FF2B5EF4-FFF2-40B4-BE49-F238E27FC236}">
                      <a16:creationId xmlns:a16="http://schemas.microsoft.com/office/drawing/2014/main" id="{6BF92783-28F2-4C31-99BF-E835BFB7B33D}"/>
                    </a:ext>
                  </a:extLst>
                </p14:cNvPr>
                <p14:cNvContentPartPr/>
                <p14:nvPr/>
              </p14:nvContentPartPr>
              <p14:xfrm>
                <a:off x="10519776" y="2152944"/>
                <a:ext cx="308160" cy="146520"/>
              </p14:xfrm>
            </p:contentPart>
          </mc:Choice>
          <mc:Fallback>
            <p:pic>
              <p:nvPicPr>
                <p:cNvPr id="21" name="Freihand 20">
                  <a:extLst>
                    <a:ext uri="{FF2B5EF4-FFF2-40B4-BE49-F238E27FC236}">
                      <a16:creationId xmlns:a16="http://schemas.microsoft.com/office/drawing/2014/main" id="{6BF92783-28F2-4C31-99BF-E835BFB7B33D}"/>
                    </a:ext>
                  </a:extLst>
                </p:cNvPr>
                <p:cNvPicPr/>
                <p:nvPr/>
              </p:nvPicPr>
              <p:blipFill>
                <a:blip r:embed="rId71"/>
                <a:stretch>
                  <a:fillRect/>
                </a:stretch>
              </p:blipFill>
              <p:spPr>
                <a:xfrm>
                  <a:off x="10515456" y="2148624"/>
                  <a:ext cx="316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4" name="Freihand 23">
                  <a:extLst>
                    <a:ext uri="{FF2B5EF4-FFF2-40B4-BE49-F238E27FC236}">
                      <a16:creationId xmlns:a16="http://schemas.microsoft.com/office/drawing/2014/main" id="{D3E7FF93-A8C2-41D7-831A-ECEA9DA0F332}"/>
                    </a:ext>
                  </a:extLst>
                </p14:cNvPr>
                <p14:cNvContentPartPr/>
                <p14:nvPr/>
              </p14:nvContentPartPr>
              <p14:xfrm>
                <a:off x="10954296" y="1965384"/>
                <a:ext cx="49680" cy="200880"/>
              </p14:xfrm>
            </p:contentPart>
          </mc:Choice>
          <mc:Fallback>
            <p:pic>
              <p:nvPicPr>
                <p:cNvPr id="24" name="Freihand 23">
                  <a:extLst>
                    <a:ext uri="{FF2B5EF4-FFF2-40B4-BE49-F238E27FC236}">
                      <a16:creationId xmlns:a16="http://schemas.microsoft.com/office/drawing/2014/main" id="{D3E7FF93-A8C2-41D7-831A-ECEA9DA0F332}"/>
                    </a:ext>
                  </a:extLst>
                </p:cNvPr>
                <p:cNvPicPr/>
                <p:nvPr/>
              </p:nvPicPr>
              <p:blipFill>
                <a:blip r:embed="rId73"/>
                <a:stretch>
                  <a:fillRect/>
                </a:stretch>
              </p:blipFill>
              <p:spPr>
                <a:xfrm>
                  <a:off x="10949976" y="1961064"/>
                  <a:ext cx="58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5" name="Freihand 24">
                  <a:extLst>
                    <a:ext uri="{FF2B5EF4-FFF2-40B4-BE49-F238E27FC236}">
                      <a16:creationId xmlns:a16="http://schemas.microsoft.com/office/drawing/2014/main" id="{BE883305-6FB9-4D82-9292-5F5A146265C6}"/>
                    </a:ext>
                  </a:extLst>
                </p14:cNvPr>
                <p14:cNvContentPartPr/>
                <p14:nvPr/>
              </p14:nvContentPartPr>
              <p14:xfrm>
                <a:off x="11128176" y="1909224"/>
                <a:ext cx="45360" cy="176760"/>
              </p14:xfrm>
            </p:contentPart>
          </mc:Choice>
          <mc:Fallback>
            <p:pic>
              <p:nvPicPr>
                <p:cNvPr id="25" name="Freihand 24">
                  <a:extLst>
                    <a:ext uri="{FF2B5EF4-FFF2-40B4-BE49-F238E27FC236}">
                      <a16:creationId xmlns:a16="http://schemas.microsoft.com/office/drawing/2014/main" id="{BE883305-6FB9-4D82-9292-5F5A146265C6}"/>
                    </a:ext>
                  </a:extLst>
                </p:cNvPr>
                <p:cNvPicPr/>
                <p:nvPr/>
              </p:nvPicPr>
              <p:blipFill>
                <a:blip r:embed="rId75"/>
                <a:stretch>
                  <a:fillRect/>
                </a:stretch>
              </p:blipFill>
              <p:spPr>
                <a:xfrm>
                  <a:off x="11123856" y="1904904"/>
                  <a:ext cx="54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6" name="Freihand 25">
                  <a:extLst>
                    <a:ext uri="{FF2B5EF4-FFF2-40B4-BE49-F238E27FC236}">
                      <a16:creationId xmlns:a16="http://schemas.microsoft.com/office/drawing/2014/main" id="{E4BA54BC-2B4A-4ACB-8CB1-B35B03F466BB}"/>
                    </a:ext>
                  </a:extLst>
                </p14:cNvPr>
                <p14:cNvContentPartPr/>
                <p14:nvPr/>
              </p14:nvContentPartPr>
              <p14:xfrm>
                <a:off x="11099016" y="1837584"/>
                <a:ext cx="125280" cy="86400"/>
              </p14:xfrm>
            </p:contentPart>
          </mc:Choice>
          <mc:Fallback>
            <p:pic>
              <p:nvPicPr>
                <p:cNvPr id="26" name="Freihand 25">
                  <a:extLst>
                    <a:ext uri="{FF2B5EF4-FFF2-40B4-BE49-F238E27FC236}">
                      <a16:creationId xmlns:a16="http://schemas.microsoft.com/office/drawing/2014/main" id="{E4BA54BC-2B4A-4ACB-8CB1-B35B03F466BB}"/>
                    </a:ext>
                  </a:extLst>
                </p:cNvPr>
                <p:cNvPicPr/>
                <p:nvPr/>
              </p:nvPicPr>
              <p:blipFill>
                <a:blip r:embed="rId77"/>
                <a:stretch>
                  <a:fillRect/>
                </a:stretch>
              </p:blipFill>
              <p:spPr>
                <a:xfrm>
                  <a:off x="11094696" y="1833264"/>
                  <a:ext cx="133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7" name="Freihand 26">
                  <a:extLst>
                    <a:ext uri="{FF2B5EF4-FFF2-40B4-BE49-F238E27FC236}">
                      <a16:creationId xmlns:a16="http://schemas.microsoft.com/office/drawing/2014/main" id="{570662DC-E099-48B7-967A-27942BBFAF27}"/>
                    </a:ext>
                  </a:extLst>
                </p14:cNvPr>
                <p14:cNvContentPartPr/>
                <p14:nvPr/>
              </p14:nvContentPartPr>
              <p14:xfrm>
                <a:off x="11136456" y="1923624"/>
                <a:ext cx="264600" cy="159840"/>
              </p14:xfrm>
            </p:contentPart>
          </mc:Choice>
          <mc:Fallback>
            <p:pic>
              <p:nvPicPr>
                <p:cNvPr id="27" name="Freihand 26">
                  <a:extLst>
                    <a:ext uri="{FF2B5EF4-FFF2-40B4-BE49-F238E27FC236}">
                      <a16:creationId xmlns:a16="http://schemas.microsoft.com/office/drawing/2014/main" id="{570662DC-E099-48B7-967A-27942BBFAF27}"/>
                    </a:ext>
                  </a:extLst>
                </p:cNvPr>
                <p:cNvPicPr/>
                <p:nvPr/>
              </p:nvPicPr>
              <p:blipFill>
                <a:blip r:embed="rId79"/>
                <a:stretch>
                  <a:fillRect/>
                </a:stretch>
              </p:blipFill>
              <p:spPr>
                <a:xfrm>
                  <a:off x="11132136" y="1919304"/>
                  <a:ext cx="273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9" name="Freihand 28">
                  <a:extLst>
                    <a:ext uri="{FF2B5EF4-FFF2-40B4-BE49-F238E27FC236}">
                      <a16:creationId xmlns:a16="http://schemas.microsoft.com/office/drawing/2014/main" id="{969906B8-ABF4-45D9-AE51-89845B2722D0}"/>
                    </a:ext>
                  </a:extLst>
                </p14:cNvPr>
                <p14:cNvContentPartPr/>
                <p14:nvPr/>
              </p14:nvContentPartPr>
              <p14:xfrm>
                <a:off x="10472976" y="1443024"/>
                <a:ext cx="1023480" cy="343800"/>
              </p14:xfrm>
            </p:contentPart>
          </mc:Choice>
          <mc:Fallback>
            <p:pic>
              <p:nvPicPr>
                <p:cNvPr id="29" name="Freihand 28">
                  <a:extLst>
                    <a:ext uri="{FF2B5EF4-FFF2-40B4-BE49-F238E27FC236}">
                      <a16:creationId xmlns:a16="http://schemas.microsoft.com/office/drawing/2014/main" id="{969906B8-ABF4-45D9-AE51-89845B2722D0}"/>
                    </a:ext>
                  </a:extLst>
                </p:cNvPr>
                <p:cNvPicPr/>
                <p:nvPr/>
              </p:nvPicPr>
              <p:blipFill>
                <a:blip r:embed="rId81"/>
                <a:stretch>
                  <a:fillRect/>
                </a:stretch>
              </p:blipFill>
              <p:spPr>
                <a:xfrm>
                  <a:off x="10468656" y="1438704"/>
                  <a:ext cx="103212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0" name="Freihand 29">
                  <a:extLst>
                    <a:ext uri="{FF2B5EF4-FFF2-40B4-BE49-F238E27FC236}">
                      <a16:creationId xmlns:a16="http://schemas.microsoft.com/office/drawing/2014/main" id="{689EF50D-766E-4643-9F59-ACF00A5E2B3F}"/>
                    </a:ext>
                  </a:extLst>
                </p14:cNvPr>
                <p14:cNvContentPartPr/>
                <p14:nvPr/>
              </p14:nvContentPartPr>
              <p14:xfrm>
                <a:off x="9842976" y="2192184"/>
                <a:ext cx="136080" cy="483120"/>
              </p14:xfrm>
            </p:contentPart>
          </mc:Choice>
          <mc:Fallback>
            <p:pic>
              <p:nvPicPr>
                <p:cNvPr id="30" name="Freihand 29">
                  <a:extLst>
                    <a:ext uri="{FF2B5EF4-FFF2-40B4-BE49-F238E27FC236}">
                      <a16:creationId xmlns:a16="http://schemas.microsoft.com/office/drawing/2014/main" id="{689EF50D-766E-4643-9F59-ACF00A5E2B3F}"/>
                    </a:ext>
                  </a:extLst>
                </p:cNvPr>
                <p:cNvPicPr/>
                <p:nvPr/>
              </p:nvPicPr>
              <p:blipFill>
                <a:blip r:embed="rId83"/>
                <a:stretch>
                  <a:fillRect/>
                </a:stretch>
              </p:blipFill>
              <p:spPr>
                <a:xfrm>
                  <a:off x="9838656" y="2187864"/>
                  <a:ext cx="14472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1" name="Freihand 30">
                  <a:extLst>
                    <a:ext uri="{FF2B5EF4-FFF2-40B4-BE49-F238E27FC236}">
                      <a16:creationId xmlns:a16="http://schemas.microsoft.com/office/drawing/2014/main" id="{89669174-C356-46AD-8817-8E7678B3BAE8}"/>
                    </a:ext>
                  </a:extLst>
                </p14:cNvPr>
                <p14:cNvContentPartPr/>
                <p14:nvPr/>
              </p14:nvContentPartPr>
              <p14:xfrm>
                <a:off x="9873216" y="1653264"/>
                <a:ext cx="1688040" cy="601560"/>
              </p14:xfrm>
            </p:contentPart>
          </mc:Choice>
          <mc:Fallback>
            <p:pic>
              <p:nvPicPr>
                <p:cNvPr id="31" name="Freihand 30">
                  <a:extLst>
                    <a:ext uri="{FF2B5EF4-FFF2-40B4-BE49-F238E27FC236}">
                      <a16:creationId xmlns:a16="http://schemas.microsoft.com/office/drawing/2014/main" id="{89669174-C356-46AD-8817-8E7678B3BAE8}"/>
                    </a:ext>
                  </a:extLst>
                </p:cNvPr>
                <p:cNvPicPr/>
                <p:nvPr/>
              </p:nvPicPr>
              <p:blipFill>
                <a:blip r:embed="rId85"/>
                <a:stretch>
                  <a:fillRect/>
                </a:stretch>
              </p:blipFill>
              <p:spPr>
                <a:xfrm>
                  <a:off x="9868896" y="1648944"/>
                  <a:ext cx="1696680" cy="610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2" name="Freihand 31">
                  <a:extLst>
                    <a:ext uri="{FF2B5EF4-FFF2-40B4-BE49-F238E27FC236}">
                      <a16:creationId xmlns:a16="http://schemas.microsoft.com/office/drawing/2014/main" id="{D907B0BD-3907-4033-B430-20391D1FDB9C}"/>
                    </a:ext>
                  </a:extLst>
                </p14:cNvPr>
                <p14:cNvContentPartPr/>
                <p14:nvPr/>
              </p14:nvContentPartPr>
              <p14:xfrm>
                <a:off x="9938736" y="2199744"/>
                <a:ext cx="1673640" cy="546120"/>
              </p14:xfrm>
            </p:contentPart>
          </mc:Choice>
          <mc:Fallback>
            <p:pic>
              <p:nvPicPr>
                <p:cNvPr id="32" name="Freihand 31">
                  <a:extLst>
                    <a:ext uri="{FF2B5EF4-FFF2-40B4-BE49-F238E27FC236}">
                      <a16:creationId xmlns:a16="http://schemas.microsoft.com/office/drawing/2014/main" id="{D907B0BD-3907-4033-B430-20391D1FDB9C}"/>
                    </a:ext>
                  </a:extLst>
                </p:cNvPr>
                <p:cNvPicPr/>
                <p:nvPr/>
              </p:nvPicPr>
              <p:blipFill>
                <a:blip r:embed="rId87"/>
                <a:stretch>
                  <a:fillRect/>
                </a:stretch>
              </p:blipFill>
              <p:spPr>
                <a:xfrm>
                  <a:off x="9934416" y="2195424"/>
                  <a:ext cx="168228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2EAB3115-35A4-4EDB-A696-8D5CBAFC918A}"/>
                    </a:ext>
                  </a:extLst>
                </p14:cNvPr>
                <p14:cNvContentPartPr/>
                <p14:nvPr/>
              </p14:nvContentPartPr>
              <p14:xfrm>
                <a:off x="9695736" y="478944"/>
                <a:ext cx="138600" cy="849960"/>
              </p14:xfrm>
            </p:contentPart>
          </mc:Choice>
          <mc:Fallback>
            <p:pic>
              <p:nvPicPr>
                <p:cNvPr id="49" name="Freihand 48">
                  <a:extLst>
                    <a:ext uri="{FF2B5EF4-FFF2-40B4-BE49-F238E27FC236}">
                      <a16:creationId xmlns:a16="http://schemas.microsoft.com/office/drawing/2014/main" id="{2EAB3115-35A4-4EDB-A696-8D5CBAFC918A}"/>
                    </a:ext>
                  </a:extLst>
                </p:cNvPr>
                <p:cNvPicPr/>
                <p:nvPr/>
              </p:nvPicPr>
              <p:blipFill>
                <a:blip r:embed="rId89"/>
                <a:stretch>
                  <a:fillRect/>
                </a:stretch>
              </p:blipFill>
              <p:spPr>
                <a:xfrm>
                  <a:off x="9691416" y="474624"/>
                  <a:ext cx="147240" cy="858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BF21FC58-E89C-4FC8-B352-2CBEA657894E}"/>
                    </a:ext>
                  </a:extLst>
                </p14:cNvPr>
                <p14:cNvContentPartPr/>
                <p14:nvPr/>
              </p14:nvContentPartPr>
              <p14:xfrm>
                <a:off x="9586656" y="982224"/>
                <a:ext cx="2433600" cy="465840"/>
              </p14:xfrm>
            </p:contentPart>
          </mc:Choice>
          <mc:Fallback>
            <p:pic>
              <p:nvPicPr>
                <p:cNvPr id="50" name="Freihand 49">
                  <a:extLst>
                    <a:ext uri="{FF2B5EF4-FFF2-40B4-BE49-F238E27FC236}">
                      <a16:creationId xmlns:a16="http://schemas.microsoft.com/office/drawing/2014/main" id="{BF21FC58-E89C-4FC8-B352-2CBEA657894E}"/>
                    </a:ext>
                  </a:extLst>
                </p:cNvPr>
                <p:cNvPicPr/>
                <p:nvPr/>
              </p:nvPicPr>
              <p:blipFill>
                <a:blip r:embed="rId91"/>
                <a:stretch>
                  <a:fillRect/>
                </a:stretch>
              </p:blipFill>
              <p:spPr>
                <a:xfrm>
                  <a:off x="9582336" y="977904"/>
                  <a:ext cx="244224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435442BC-6DA7-48F3-843B-A02312A13CD8}"/>
                    </a:ext>
                  </a:extLst>
                </p14:cNvPr>
                <p14:cNvContentPartPr/>
                <p14:nvPr/>
              </p14:nvContentPartPr>
              <p14:xfrm>
                <a:off x="11771496" y="915264"/>
                <a:ext cx="211680" cy="178200"/>
              </p14:xfrm>
            </p:contentPart>
          </mc:Choice>
          <mc:Fallback>
            <p:pic>
              <p:nvPicPr>
                <p:cNvPr id="51" name="Freihand 50">
                  <a:extLst>
                    <a:ext uri="{FF2B5EF4-FFF2-40B4-BE49-F238E27FC236}">
                      <a16:creationId xmlns:a16="http://schemas.microsoft.com/office/drawing/2014/main" id="{435442BC-6DA7-48F3-843B-A02312A13CD8}"/>
                    </a:ext>
                  </a:extLst>
                </p:cNvPr>
                <p:cNvPicPr/>
                <p:nvPr/>
              </p:nvPicPr>
              <p:blipFill>
                <a:blip r:embed="rId93"/>
                <a:stretch>
                  <a:fillRect/>
                </a:stretch>
              </p:blipFill>
              <p:spPr>
                <a:xfrm>
                  <a:off x="11767176" y="910944"/>
                  <a:ext cx="2203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808EE3DB-32A6-4F24-9D5F-75636F694047}"/>
                    </a:ext>
                  </a:extLst>
                </p14:cNvPr>
                <p14:cNvContentPartPr/>
                <p14:nvPr/>
              </p14:nvContentPartPr>
              <p14:xfrm>
                <a:off x="9571896" y="324864"/>
                <a:ext cx="242280" cy="245880"/>
              </p14:xfrm>
            </p:contentPart>
          </mc:Choice>
          <mc:Fallback>
            <p:pic>
              <p:nvPicPr>
                <p:cNvPr id="54" name="Freihand 53">
                  <a:extLst>
                    <a:ext uri="{FF2B5EF4-FFF2-40B4-BE49-F238E27FC236}">
                      <a16:creationId xmlns:a16="http://schemas.microsoft.com/office/drawing/2014/main" id="{808EE3DB-32A6-4F24-9D5F-75636F694047}"/>
                    </a:ext>
                  </a:extLst>
                </p:cNvPr>
                <p:cNvPicPr/>
                <p:nvPr/>
              </p:nvPicPr>
              <p:blipFill>
                <a:blip r:embed="rId95"/>
                <a:stretch>
                  <a:fillRect/>
                </a:stretch>
              </p:blipFill>
              <p:spPr>
                <a:xfrm>
                  <a:off x="9567576" y="320544"/>
                  <a:ext cx="2509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EA101482-5396-48E6-B0A5-63AD9867C1BA}"/>
                    </a:ext>
                  </a:extLst>
                </p14:cNvPr>
                <p14:cNvContentPartPr/>
                <p14:nvPr/>
              </p14:nvContentPartPr>
              <p14:xfrm>
                <a:off x="11473056" y="1085544"/>
                <a:ext cx="197640" cy="130680"/>
              </p14:xfrm>
            </p:contentPart>
          </mc:Choice>
          <mc:Fallback>
            <p:pic>
              <p:nvPicPr>
                <p:cNvPr id="56" name="Freihand 55">
                  <a:extLst>
                    <a:ext uri="{FF2B5EF4-FFF2-40B4-BE49-F238E27FC236}">
                      <a16:creationId xmlns:a16="http://schemas.microsoft.com/office/drawing/2014/main" id="{EA101482-5396-48E6-B0A5-63AD9867C1BA}"/>
                    </a:ext>
                  </a:extLst>
                </p:cNvPr>
                <p:cNvPicPr/>
                <p:nvPr/>
              </p:nvPicPr>
              <p:blipFill>
                <a:blip r:embed="rId97"/>
                <a:stretch>
                  <a:fillRect/>
                </a:stretch>
              </p:blipFill>
              <p:spPr>
                <a:xfrm>
                  <a:off x="11468736" y="1081224"/>
                  <a:ext cx="206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7AA394E6-478A-47F4-84E0-A6C2BF09BBBC}"/>
                    </a:ext>
                  </a:extLst>
                </p14:cNvPr>
                <p14:cNvContentPartPr/>
                <p14:nvPr/>
              </p14:nvContentPartPr>
              <p14:xfrm>
                <a:off x="11660976" y="1115784"/>
                <a:ext cx="3600" cy="2160"/>
              </p14:xfrm>
            </p:contentPart>
          </mc:Choice>
          <mc:Fallback>
            <p:pic>
              <p:nvPicPr>
                <p:cNvPr id="57" name="Freihand 56">
                  <a:extLst>
                    <a:ext uri="{FF2B5EF4-FFF2-40B4-BE49-F238E27FC236}">
                      <a16:creationId xmlns:a16="http://schemas.microsoft.com/office/drawing/2014/main" id="{7AA394E6-478A-47F4-84E0-A6C2BF09BBBC}"/>
                    </a:ext>
                  </a:extLst>
                </p:cNvPr>
                <p:cNvPicPr/>
                <p:nvPr/>
              </p:nvPicPr>
              <p:blipFill>
                <a:blip r:embed="rId99"/>
                <a:stretch>
                  <a:fillRect/>
                </a:stretch>
              </p:blipFill>
              <p:spPr>
                <a:xfrm>
                  <a:off x="11656656" y="1111464"/>
                  <a:ext cx="12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F87B7042-FCDD-4AC4-82A6-9CB845D6AC84}"/>
                    </a:ext>
                  </a:extLst>
                </p14:cNvPr>
                <p14:cNvContentPartPr/>
                <p14:nvPr/>
              </p14:nvContentPartPr>
              <p14:xfrm>
                <a:off x="11707056" y="1142064"/>
                <a:ext cx="190440" cy="47520"/>
              </p14:xfrm>
            </p:contentPart>
          </mc:Choice>
          <mc:Fallback>
            <p:pic>
              <p:nvPicPr>
                <p:cNvPr id="58" name="Freihand 57">
                  <a:extLst>
                    <a:ext uri="{FF2B5EF4-FFF2-40B4-BE49-F238E27FC236}">
                      <a16:creationId xmlns:a16="http://schemas.microsoft.com/office/drawing/2014/main" id="{F87B7042-FCDD-4AC4-82A6-9CB845D6AC84}"/>
                    </a:ext>
                  </a:extLst>
                </p:cNvPr>
                <p:cNvPicPr/>
                <p:nvPr/>
              </p:nvPicPr>
              <p:blipFill>
                <a:blip r:embed="rId101"/>
                <a:stretch>
                  <a:fillRect/>
                </a:stretch>
              </p:blipFill>
              <p:spPr>
                <a:xfrm>
                  <a:off x="11702736" y="1137744"/>
                  <a:ext cx="1990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09944DA9-10DC-46A0-B502-E81B449B8613}"/>
                    </a:ext>
                  </a:extLst>
                </p14:cNvPr>
                <p14:cNvContentPartPr/>
                <p14:nvPr/>
              </p14:nvContentPartPr>
              <p14:xfrm>
                <a:off x="11906856" y="1098504"/>
                <a:ext cx="139320" cy="79560"/>
              </p14:xfrm>
            </p:contentPart>
          </mc:Choice>
          <mc:Fallback>
            <p:pic>
              <p:nvPicPr>
                <p:cNvPr id="59" name="Freihand 58">
                  <a:extLst>
                    <a:ext uri="{FF2B5EF4-FFF2-40B4-BE49-F238E27FC236}">
                      <a16:creationId xmlns:a16="http://schemas.microsoft.com/office/drawing/2014/main" id="{09944DA9-10DC-46A0-B502-E81B449B8613}"/>
                    </a:ext>
                  </a:extLst>
                </p:cNvPr>
                <p:cNvPicPr/>
                <p:nvPr/>
              </p:nvPicPr>
              <p:blipFill>
                <a:blip r:embed="rId103"/>
                <a:stretch>
                  <a:fillRect/>
                </a:stretch>
              </p:blipFill>
              <p:spPr>
                <a:xfrm>
                  <a:off x="11902536" y="1094184"/>
                  <a:ext cx="147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4F52DEAA-6EED-49EC-B6ED-A5C92A851EE9}"/>
                    </a:ext>
                  </a:extLst>
                </p14:cNvPr>
                <p14:cNvContentPartPr/>
                <p14:nvPr/>
              </p14:nvContentPartPr>
              <p14:xfrm>
                <a:off x="9872496" y="543384"/>
                <a:ext cx="989640" cy="830520"/>
              </p14:xfrm>
            </p:contentPart>
          </mc:Choice>
          <mc:Fallback>
            <p:pic>
              <p:nvPicPr>
                <p:cNvPr id="63" name="Freihand 62">
                  <a:extLst>
                    <a:ext uri="{FF2B5EF4-FFF2-40B4-BE49-F238E27FC236}">
                      <a16:creationId xmlns:a16="http://schemas.microsoft.com/office/drawing/2014/main" id="{4F52DEAA-6EED-49EC-B6ED-A5C92A851EE9}"/>
                    </a:ext>
                  </a:extLst>
                </p:cNvPr>
                <p:cNvPicPr/>
                <p:nvPr/>
              </p:nvPicPr>
              <p:blipFill>
                <a:blip r:embed="rId105"/>
                <a:stretch>
                  <a:fillRect/>
                </a:stretch>
              </p:blipFill>
              <p:spPr>
                <a:xfrm>
                  <a:off x="9868176" y="539064"/>
                  <a:ext cx="998280" cy="839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8E0B7E1C-C67B-4D56-B90A-7EE64F5316E5}"/>
                    </a:ext>
                  </a:extLst>
                </p14:cNvPr>
                <p14:cNvContentPartPr/>
                <p14:nvPr/>
              </p14:nvContentPartPr>
              <p14:xfrm>
                <a:off x="10163736" y="425304"/>
                <a:ext cx="167400" cy="982080"/>
              </p14:xfrm>
            </p:contentPart>
          </mc:Choice>
          <mc:Fallback>
            <p:pic>
              <p:nvPicPr>
                <p:cNvPr id="65" name="Freihand 64">
                  <a:extLst>
                    <a:ext uri="{FF2B5EF4-FFF2-40B4-BE49-F238E27FC236}">
                      <a16:creationId xmlns:a16="http://schemas.microsoft.com/office/drawing/2014/main" id="{8E0B7E1C-C67B-4D56-B90A-7EE64F5316E5}"/>
                    </a:ext>
                  </a:extLst>
                </p:cNvPr>
                <p:cNvPicPr/>
                <p:nvPr/>
              </p:nvPicPr>
              <p:blipFill>
                <a:blip r:embed="rId107"/>
                <a:stretch>
                  <a:fillRect/>
                </a:stretch>
              </p:blipFill>
              <p:spPr>
                <a:xfrm>
                  <a:off x="10159416" y="420984"/>
                  <a:ext cx="176040" cy="990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125FAB12-EDFB-45B2-B6C4-115F6B77F63F}"/>
                    </a:ext>
                  </a:extLst>
                </p14:cNvPr>
                <p14:cNvContentPartPr/>
                <p14:nvPr/>
              </p14:nvContentPartPr>
              <p14:xfrm>
                <a:off x="10895256" y="1016064"/>
                <a:ext cx="360" cy="360"/>
              </p14:xfrm>
            </p:contentPart>
          </mc:Choice>
          <mc:Fallback>
            <p:pic>
              <p:nvPicPr>
                <p:cNvPr id="69" name="Freihand 68">
                  <a:extLst>
                    <a:ext uri="{FF2B5EF4-FFF2-40B4-BE49-F238E27FC236}">
                      <a16:creationId xmlns:a16="http://schemas.microsoft.com/office/drawing/2014/main" id="{125FAB12-EDFB-45B2-B6C4-115F6B77F63F}"/>
                    </a:ext>
                  </a:extLst>
                </p:cNvPr>
                <p:cNvPicPr/>
                <p:nvPr/>
              </p:nvPicPr>
              <p:blipFill>
                <a:blip r:embed="rId109"/>
                <a:stretch>
                  <a:fillRect/>
                </a:stretch>
              </p:blipFill>
              <p:spPr>
                <a:xfrm>
                  <a:off x="10890936" y="101174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482D446C-64BD-4A06-B4D0-6AAF04064878}"/>
                    </a:ext>
                  </a:extLst>
                </p14:cNvPr>
                <p14:cNvContentPartPr/>
                <p14:nvPr/>
              </p14:nvContentPartPr>
              <p14:xfrm>
                <a:off x="10928376" y="739224"/>
                <a:ext cx="62280" cy="551160"/>
              </p14:xfrm>
            </p:contentPart>
          </mc:Choice>
          <mc:Fallback>
            <p:pic>
              <p:nvPicPr>
                <p:cNvPr id="70" name="Freihand 69">
                  <a:extLst>
                    <a:ext uri="{FF2B5EF4-FFF2-40B4-BE49-F238E27FC236}">
                      <a16:creationId xmlns:a16="http://schemas.microsoft.com/office/drawing/2014/main" id="{482D446C-64BD-4A06-B4D0-6AAF04064878}"/>
                    </a:ext>
                  </a:extLst>
                </p:cNvPr>
                <p:cNvPicPr/>
                <p:nvPr/>
              </p:nvPicPr>
              <p:blipFill>
                <a:blip r:embed="rId111"/>
                <a:stretch>
                  <a:fillRect/>
                </a:stretch>
              </p:blipFill>
              <p:spPr>
                <a:xfrm>
                  <a:off x="10924056" y="734904"/>
                  <a:ext cx="70920" cy="559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B916969F-3F92-4030-B964-CF70670CD856}"/>
                    </a:ext>
                  </a:extLst>
                </p14:cNvPr>
                <p14:cNvContentPartPr/>
                <p14:nvPr/>
              </p14:nvContentPartPr>
              <p14:xfrm>
                <a:off x="10930896" y="709704"/>
                <a:ext cx="615960" cy="635760"/>
              </p14:xfrm>
            </p:contentPart>
          </mc:Choice>
          <mc:Fallback>
            <p:pic>
              <p:nvPicPr>
                <p:cNvPr id="71" name="Freihand 70">
                  <a:extLst>
                    <a:ext uri="{FF2B5EF4-FFF2-40B4-BE49-F238E27FC236}">
                      <a16:creationId xmlns:a16="http://schemas.microsoft.com/office/drawing/2014/main" id="{B916969F-3F92-4030-B964-CF70670CD856}"/>
                    </a:ext>
                  </a:extLst>
                </p:cNvPr>
                <p:cNvPicPr/>
                <p:nvPr/>
              </p:nvPicPr>
              <p:blipFill>
                <a:blip r:embed="rId113"/>
                <a:stretch>
                  <a:fillRect/>
                </a:stretch>
              </p:blipFill>
              <p:spPr>
                <a:xfrm>
                  <a:off x="10926576" y="705384"/>
                  <a:ext cx="624600" cy="644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9C22CB35-351E-4DA1-A616-D280A8455129}"/>
                    </a:ext>
                  </a:extLst>
                </p14:cNvPr>
                <p14:cNvContentPartPr/>
                <p14:nvPr/>
              </p14:nvContentPartPr>
              <p14:xfrm>
                <a:off x="11320776" y="763704"/>
                <a:ext cx="429120" cy="272160"/>
              </p14:xfrm>
            </p:contentPart>
          </mc:Choice>
          <mc:Fallback>
            <p:pic>
              <p:nvPicPr>
                <p:cNvPr id="72" name="Freihand 71">
                  <a:extLst>
                    <a:ext uri="{FF2B5EF4-FFF2-40B4-BE49-F238E27FC236}">
                      <a16:creationId xmlns:a16="http://schemas.microsoft.com/office/drawing/2014/main" id="{9C22CB35-351E-4DA1-A616-D280A8455129}"/>
                    </a:ext>
                  </a:extLst>
                </p:cNvPr>
                <p:cNvPicPr/>
                <p:nvPr/>
              </p:nvPicPr>
              <p:blipFill>
                <a:blip r:embed="rId115"/>
                <a:stretch>
                  <a:fillRect/>
                </a:stretch>
              </p:blipFill>
              <p:spPr>
                <a:xfrm>
                  <a:off x="11316456" y="759384"/>
                  <a:ext cx="4377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2CFAC7A6-3641-404F-B894-97CD19BF702E}"/>
                    </a:ext>
                  </a:extLst>
                </p14:cNvPr>
                <p14:cNvContentPartPr/>
                <p14:nvPr/>
              </p14:nvContentPartPr>
              <p14:xfrm>
                <a:off x="11252376" y="458784"/>
                <a:ext cx="123480" cy="155520"/>
              </p14:xfrm>
            </p:contentPart>
          </mc:Choice>
          <mc:Fallback>
            <p:pic>
              <p:nvPicPr>
                <p:cNvPr id="74" name="Freihand 73">
                  <a:extLst>
                    <a:ext uri="{FF2B5EF4-FFF2-40B4-BE49-F238E27FC236}">
                      <a16:creationId xmlns:a16="http://schemas.microsoft.com/office/drawing/2014/main" id="{2CFAC7A6-3641-404F-B894-97CD19BF702E}"/>
                    </a:ext>
                  </a:extLst>
                </p:cNvPr>
                <p:cNvPicPr/>
                <p:nvPr/>
              </p:nvPicPr>
              <p:blipFill>
                <a:blip r:embed="rId117"/>
                <a:stretch>
                  <a:fillRect/>
                </a:stretch>
              </p:blipFill>
              <p:spPr>
                <a:xfrm>
                  <a:off x="11248056" y="454464"/>
                  <a:ext cx="132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DF5F3B16-EA92-4FC0-99D4-41084291D6B7}"/>
                    </a:ext>
                  </a:extLst>
                </p14:cNvPr>
                <p14:cNvContentPartPr/>
                <p14:nvPr/>
              </p14:nvContentPartPr>
              <p14:xfrm>
                <a:off x="11331936" y="409824"/>
                <a:ext cx="59040" cy="13680"/>
              </p14:xfrm>
            </p:contentPart>
          </mc:Choice>
          <mc:Fallback>
            <p:pic>
              <p:nvPicPr>
                <p:cNvPr id="75" name="Freihand 74">
                  <a:extLst>
                    <a:ext uri="{FF2B5EF4-FFF2-40B4-BE49-F238E27FC236}">
                      <a16:creationId xmlns:a16="http://schemas.microsoft.com/office/drawing/2014/main" id="{DF5F3B16-EA92-4FC0-99D4-41084291D6B7}"/>
                    </a:ext>
                  </a:extLst>
                </p:cNvPr>
                <p:cNvPicPr/>
                <p:nvPr/>
              </p:nvPicPr>
              <p:blipFill>
                <a:blip r:embed="rId119"/>
                <a:stretch>
                  <a:fillRect/>
                </a:stretch>
              </p:blipFill>
              <p:spPr>
                <a:xfrm>
                  <a:off x="11327616" y="405504"/>
                  <a:ext cx="67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606DCBFC-9226-4EF5-BECF-C3B61DA6E9D6}"/>
                    </a:ext>
                  </a:extLst>
                </p14:cNvPr>
                <p14:cNvContentPartPr/>
                <p14:nvPr/>
              </p14:nvContentPartPr>
              <p14:xfrm>
                <a:off x="11451456" y="287784"/>
                <a:ext cx="145800" cy="257040"/>
              </p14:xfrm>
            </p:contentPart>
          </mc:Choice>
          <mc:Fallback>
            <p:pic>
              <p:nvPicPr>
                <p:cNvPr id="76" name="Freihand 75">
                  <a:extLst>
                    <a:ext uri="{FF2B5EF4-FFF2-40B4-BE49-F238E27FC236}">
                      <a16:creationId xmlns:a16="http://schemas.microsoft.com/office/drawing/2014/main" id="{606DCBFC-9226-4EF5-BECF-C3B61DA6E9D6}"/>
                    </a:ext>
                  </a:extLst>
                </p:cNvPr>
                <p:cNvPicPr/>
                <p:nvPr/>
              </p:nvPicPr>
              <p:blipFill>
                <a:blip r:embed="rId121"/>
                <a:stretch>
                  <a:fillRect/>
                </a:stretch>
              </p:blipFill>
              <p:spPr>
                <a:xfrm>
                  <a:off x="11447136" y="283464"/>
                  <a:ext cx="1544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B52ECCEC-1652-4FA3-B6A6-55E798A4B666}"/>
                    </a:ext>
                  </a:extLst>
                </p14:cNvPr>
                <p14:cNvContentPartPr/>
                <p14:nvPr/>
              </p14:nvContentPartPr>
              <p14:xfrm>
                <a:off x="9490176" y="1057824"/>
                <a:ext cx="391680" cy="356760"/>
              </p14:xfrm>
            </p:contentPart>
          </mc:Choice>
          <mc:Fallback>
            <p:pic>
              <p:nvPicPr>
                <p:cNvPr id="77" name="Freihand 76">
                  <a:extLst>
                    <a:ext uri="{FF2B5EF4-FFF2-40B4-BE49-F238E27FC236}">
                      <a16:creationId xmlns:a16="http://schemas.microsoft.com/office/drawing/2014/main" id="{B52ECCEC-1652-4FA3-B6A6-55E798A4B666}"/>
                    </a:ext>
                  </a:extLst>
                </p:cNvPr>
                <p:cNvPicPr/>
                <p:nvPr/>
              </p:nvPicPr>
              <p:blipFill>
                <a:blip r:embed="rId123"/>
                <a:stretch>
                  <a:fillRect/>
                </a:stretch>
              </p:blipFill>
              <p:spPr>
                <a:xfrm>
                  <a:off x="9485856" y="1053504"/>
                  <a:ext cx="40032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8006BF0D-8620-40E0-A0AD-A6724D65ECF6}"/>
                    </a:ext>
                  </a:extLst>
                </p14:cNvPr>
                <p14:cNvContentPartPr/>
                <p14:nvPr/>
              </p14:nvContentPartPr>
              <p14:xfrm>
                <a:off x="9804096" y="993744"/>
                <a:ext cx="134280" cy="126360"/>
              </p14:xfrm>
            </p:contentPart>
          </mc:Choice>
          <mc:Fallback>
            <p:pic>
              <p:nvPicPr>
                <p:cNvPr id="78" name="Freihand 77">
                  <a:extLst>
                    <a:ext uri="{FF2B5EF4-FFF2-40B4-BE49-F238E27FC236}">
                      <a16:creationId xmlns:a16="http://schemas.microsoft.com/office/drawing/2014/main" id="{8006BF0D-8620-40E0-A0AD-A6724D65ECF6}"/>
                    </a:ext>
                  </a:extLst>
                </p:cNvPr>
                <p:cNvPicPr/>
                <p:nvPr/>
              </p:nvPicPr>
              <p:blipFill>
                <a:blip r:embed="rId125"/>
                <a:stretch>
                  <a:fillRect/>
                </a:stretch>
              </p:blipFill>
              <p:spPr>
                <a:xfrm>
                  <a:off x="9799776" y="989424"/>
                  <a:ext cx="142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60E2C10C-5305-4098-BED4-15B31141F17B}"/>
                    </a:ext>
                  </a:extLst>
                </p14:cNvPr>
                <p14:cNvContentPartPr/>
                <p14:nvPr/>
              </p14:nvContentPartPr>
              <p14:xfrm>
                <a:off x="9961416" y="599544"/>
                <a:ext cx="110160" cy="637560"/>
              </p14:xfrm>
            </p:contentPart>
          </mc:Choice>
          <mc:Fallback>
            <p:pic>
              <p:nvPicPr>
                <p:cNvPr id="79" name="Freihand 78">
                  <a:extLst>
                    <a:ext uri="{FF2B5EF4-FFF2-40B4-BE49-F238E27FC236}">
                      <a16:creationId xmlns:a16="http://schemas.microsoft.com/office/drawing/2014/main" id="{60E2C10C-5305-4098-BED4-15B31141F17B}"/>
                    </a:ext>
                  </a:extLst>
                </p:cNvPr>
                <p:cNvPicPr/>
                <p:nvPr/>
              </p:nvPicPr>
              <p:blipFill>
                <a:blip r:embed="rId127"/>
                <a:stretch>
                  <a:fillRect/>
                </a:stretch>
              </p:blipFill>
              <p:spPr>
                <a:xfrm>
                  <a:off x="9957096" y="595224"/>
                  <a:ext cx="11880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Freihand 80">
                  <a:extLst>
                    <a:ext uri="{FF2B5EF4-FFF2-40B4-BE49-F238E27FC236}">
                      <a16:creationId xmlns:a16="http://schemas.microsoft.com/office/drawing/2014/main" id="{DE2BFBF5-0AC5-4D78-99B5-396360A9605B}"/>
                    </a:ext>
                  </a:extLst>
                </p14:cNvPr>
                <p14:cNvContentPartPr/>
                <p14:nvPr/>
              </p14:nvContentPartPr>
              <p14:xfrm>
                <a:off x="9116856" y="1128384"/>
                <a:ext cx="105840" cy="313560"/>
              </p14:xfrm>
            </p:contentPart>
          </mc:Choice>
          <mc:Fallback>
            <p:pic>
              <p:nvPicPr>
                <p:cNvPr id="81" name="Freihand 80">
                  <a:extLst>
                    <a:ext uri="{FF2B5EF4-FFF2-40B4-BE49-F238E27FC236}">
                      <a16:creationId xmlns:a16="http://schemas.microsoft.com/office/drawing/2014/main" id="{DE2BFBF5-0AC5-4D78-99B5-396360A9605B}"/>
                    </a:ext>
                  </a:extLst>
                </p:cNvPr>
                <p:cNvPicPr/>
                <p:nvPr/>
              </p:nvPicPr>
              <p:blipFill>
                <a:blip r:embed="rId129"/>
                <a:stretch>
                  <a:fillRect/>
                </a:stretch>
              </p:blipFill>
              <p:spPr>
                <a:xfrm>
                  <a:off x="9112536" y="1124064"/>
                  <a:ext cx="1144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 name="Freihand 81">
                  <a:extLst>
                    <a:ext uri="{FF2B5EF4-FFF2-40B4-BE49-F238E27FC236}">
                      <a16:creationId xmlns:a16="http://schemas.microsoft.com/office/drawing/2014/main" id="{787FABF8-D485-4B40-BF00-DC5A74112F00}"/>
                    </a:ext>
                  </a:extLst>
                </p14:cNvPr>
                <p14:cNvContentPartPr/>
                <p14:nvPr/>
              </p14:nvContentPartPr>
              <p14:xfrm>
                <a:off x="9259056" y="1078344"/>
                <a:ext cx="54000" cy="115560"/>
              </p14:xfrm>
            </p:contentPart>
          </mc:Choice>
          <mc:Fallback>
            <p:pic>
              <p:nvPicPr>
                <p:cNvPr id="82" name="Freihand 81">
                  <a:extLst>
                    <a:ext uri="{FF2B5EF4-FFF2-40B4-BE49-F238E27FC236}">
                      <a16:creationId xmlns:a16="http://schemas.microsoft.com/office/drawing/2014/main" id="{787FABF8-D485-4B40-BF00-DC5A74112F00}"/>
                    </a:ext>
                  </a:extLst>
                </p:cNvPr>
                <p:cNvPicPr/>
                <p:nvPr/>
              </p:nvPicPr>
              <p:blipFill>
                <a:blip r:embed="rId131"/>
                <a:stretch>
                  <a:fillRect/>
                </a:stretch>
              </p:blipFill>
              <p:spPr>
                <a:xfrm>
                  <a:off x="9254736" y="1074024"/>
                  <a:ext cx="62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3" name="Freihand 82">
                  <a:extLst>
                    <a:ext uri="{FF2B5EF4-FFF2-40B4-BE49-F238E27FC236}">
                      <a16:creationId xmlns:a16="http://schemas.microsoft.com/office/drawing/2014/main" id="{027180F9-1A60-4230-94A7-C91A3F4736A8}"/>
                    </a:ext>
                  </a:extLst>
                </p14:cNvPr>
                <p14:cNvContentPartPr/>
                <p14:nvPr/>
              </p14:nvContentPartPr>
              <p14:xfrm>
                <a:off x="9343296" y="986904"/>
                <a:ext cx="189720" cy="182520"/>
              </p14:xfrm>
            </p:contentPart>
          </mc:Choice>
          <mc:Fallback>
            <p:pic>
              <p:nvPicPr>
                <p:cNvPr id="83" name="Freihand 82">
                  <a:extLst>
                    <a:ext uri="{FF2B5EF4-FFF2-40B4-BE49-F238E27FC236}">
                      <a16:creationId xmlns:a16="http://schemas.microsoft.com/office/drawing/2014/main" id="{027180F9-1A60-4230-94A7-C91A3F4736A8}"/>
                    </a:ext>
                  </a:extLst>
                </p:cNvPr>
                <p:cNvPicPr/>
                <p:nvPr/>
              </p:nvPicPr>
              <p:blipFill>
                <a:blip r:embed="rId133"/>
                <a:stretch>
                  <a:fillRect/>
                </a:stretch>
              </p:blipFill>
              <p:spPr>
                <a:xfrm>
                  <a:off x="9338976" y="982584"/>
                  <a:ext cx="198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7F797033-0352-4E1D-98C7-339E1A201736}"/>
                    </a:ext>
                  </a:extLst>
                </p14:cNvPr>
                <p14:cNvContentPartPr/>
                <p14:nvPr/>
              </p14:nvContentPartPr>
              <p14:xfrm>
                <a:off x="9003816" y="1049904"/>
                <a:ext cx="60840" cy="466920"/>
              </p14:xfrm>
            </p:contentPart>
          </mc:Choice>
          <mc:Fallback>
            <p:pic>
              <p:nvPicPr>
                <p:cNvPr id="84" name="Freihand 83">
                  <a:extLst>
                    <a:ext uri="{FF2B5EF4-FFF2-40B4-BE49-F238E27FC236}">
                      <a16:creationId xmlns:a16="http://schemas.microsoft.com/office/drawing/2014/main" id="{7F797033-0352-4E1D-98C7-339E1A201736}"/>
                    </a:ext>
                  </a:extLst>
                </p:cNvPr>
                <p:cNvPicPr/>
                <p:nvPr/>
              </p:nvPicPr>
              <p:blipFill>
                <a:blip r:embed="rId135"/>
                <a:stretch>
                  <a:fillRect/>
                </a:stretch>
              </p:blipFill>
              <p:spPr>
                <a:xfrm>
                  <a:off x="8999496" y="1045584"/>
                  <a:ext cx="6948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1234EE17-3A55-4517-B7E3-D1DA3B75DEE1}"/>
                    </a:ext>
                  </a:extLst>
                </p14:cNvPr>
                <p14:cNvContentPartPr/>
                <p14:nvPr/>
              </p14:nvContentPartPr>
              <p14:xfrm>
                <a:off x="9025776" y="763704"/>
                <a:ext cx="579960" cy="407160"/>
              </p14:xfrm>
            </p:contentPart>
          </mc:Choice>
          <mc:Fallback>
            <p:pic>
              <p:nvPicPr>
                <p:cNvPr id="85" name="Freihand 84">
                  <a:extLst>
                    <a:ext uri="{FF2B5EF4-FFF2-40B4-BE49-F238E27FC236}">
                      <a16:creationId xmlns:a16="http://schemas.microsoft.com/office/drawing/2014/main" id="{1234EE17-3A55-4517-B7E3-D1DA3B75DEE1}"/>
                    </a:ext>
                  </a:extLst>
                </p:cNvPr>
                <p:cNvPicPr/>
                <p:nvPr/>
              </p:nvPicPr>
              <p:blipFill>
                <a:blip r:embed="rId137"/>
                <a:stretch>
                  <a:fillRect/>
                </a:stretch>
              </p:blipFill>
              <p:spPr>
                <a:xfrm>
                  <a:off x="9021456" y="759384"/>
                  <a:ext cx="58860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FEC4C5BB-12AA-46A0-A1ED-637DF84D9058}"/>
                    </a:ext>
                  </a:extLst>
                </p14:cNvPr>
                <p14:cNvContentPartPr/>
                <p14:nvPr/>
              </p14:nvContentPartPr>
              <p14:xfrm>
                <a:off x="9011016" y="1153224"/>
                <a:ext cx="570960" cy="303480"/>
              </p14:xfrm>
            </p:contentPart>
          </mc:Choice>
          <mc:Fallback>
            <p:pic>
              <p:nvPicPr>
                <p:cNvPr id="86" name="Freihand 85">
                  <a:extLst>
                    <a:ext uri="{FF2B5EF4-FFF2-40B4-BE49-F238E27FC236}">
                      <a16:creationId xmlns:a16="http://schemas.microsoft.com/office/drawing/2014/main" id="{FEC4C5BB-12AA-46A0-A1ED-637DF84D9058}"/>
                    </a:ext>
                  </a:extLst>
                </p:cNvPr>
                <p:cNvPicPr/>
                <p:nvPr/>
              </p:nvPicPr>
              <p:blipFill>
                <a:blip r:embed="rId139"/>
                <a:stretch>
                  <a:fillRect/>
                </a:stretch>
              </p:blipFill>
              <p:spPr>
                <a:xfrm>
                  <a:off x="9006696" y="1148904"/>
                  <a:ext cx="5796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BA0DD94E-1F29-4807-B461-B9EE006BF351}"/>
                    </a:ext>
                  </a:extLst>
                </p14:cNvPr>
                <p14:cNvContentPartPr/>
                <p14:nvPr/>
              </p14:nvContentPartPr>
              <p14:xfrm>
                <a:off x="9435456" y="837144"/>
                <a:ext cx="360" cy="360"/>
              </p14:xfrm>
            </p:contentPart>
          </mc:Choice>
          <mc:Fallback>
            <p:pic>
              <p:nvPicPr>
                <p:cNvPr id="88" name="Freihand 87">
                  <a:extLst>
                    <a:ext uri="{FF2B5EF4-FFF2-40B4-BE49-F238E27FC236}">
                      <a16:creationId xmlns:a16="http://schemas.microsoft.com/office/drawing/2014/main" id="{BA0DD94E-1F29-4807-B461-B9EE006BF351}"/>
                    </a:ext>
                  </a:extLst>
                </p:cNvPr>
                <p:cNvPicPr/>
                <p:nvPr/>
              </p:nvPicPr>
              <p:blipFill>
                <a:blip r:embed="rId109"/>
                <a:stretch>
                  <a:fillRect/>
                </a:stretch>
              </p:blipFill>
              <p:spPr>
                <a:xfrm>
                  <a:off x="9431136" y="832824"/>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Freihand 88">
                  <a:extLst>
                    <a:ext uri="{FF2B5EF4-FFF2-40B4-BE49-F238E27FC236}">
                      <a16:creationId xmlns:a16="http://schemas.microsoft.com/office/drawing/2014/main" id="{2F50BE26-8FCD-40A5-BBC8-F7106CF02C85}"/>
                    </a:ext>
                  </a:extLst>
                </p14:cNvPr>
                <p14:cNvContentPartPr/>
                <p14:nvPr/>
              </p14:nvContentPartPr>
              <p14:xfrm>
                <a:off x="8927856" y="708984"/>
                <a:ext cx="768960" cy="865440"/>
              </p14:xfrm>
            </p:contentPart>
          </mc:Choice>
          <mc:Fallback>
            <p:pic>
              <p:nvPicPr>
                <p:cNvPr id="89" name="Freihand 88">
                  <a:extLst>
                    <a:ext uri="{FF2B5EF4-FFF2-40B4-BE49-F238E27FC236}">
                      <a16:creationId xmlns:a16="http://schemas.microsoft.com/office/drawing/2014/main" id="{2F50BE26-8FCD-40A5-BBC8-F7106CF02C85}"/>
                    </a:ext>
                  </a:extLst>
                </p:cNvPr>
                <p:cNvPicPr/>
                <p:nvPr/>
              </p:nvPicPr>
              <p:blipFill>
                <a:blip r:embed="rId142"/>
                <a:stretch>
                  <a:fillRect/>
                </a:stretch>
              </p:blipFill>
              <p:spPr>
                <a:xfrm>
                  <a:off x="8923536" y="704664"/>
                  <a:ext cx="777600" cy="874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Freihand 90">
                  <a:extLst>
                    <a:ext uri="{FF2B5EF4-FFF2-40B4-BE49-F238E27FC236}">
                      <a16:creationId xmlns:a16="http://schemas.microsoft.com/office/drawing/2014/main" id="{95AD4F48-AF33-4ADA-A0DD-EF88B0CD7A3D}"/>
                    </a:ext>
                  </a:extLst>
                </p14:cNvPr>
                <p14:cNvContentPartPr/>
                <p14:nvPr/>
              </p14:nvContentPartPr>
              <p14:xfrm>
                <a:off x="10915776" y="102744"/>
                <a:ext cx="855720" cy="878040"/>
              </p14:xfrm>
            </p:contentPart>
          </mc:Choice>
          <mc:Fallback>
            <p:pic>
              <p:nvPicPr>
                <p:cNvPr id="91" name="Freihand 90">
                  <a:extLst>
                    <a:ext uri="{FF2B5EF4-FFF2-40B4-BE49-F238E27FC236}">
                      <a16:creationId xmlns:a16="http://schemas.microsoft.com/office/drawing/2014/main" id="{95AD4F48-AF33-4ADA-A0DD-EF88B0CD7A3D}"/>
                    </a:ext>
                  </a:extLst>
                </p:cNvPr>
                <p:cNvPicPr/>
                <p:nvPr/>
              </p:nvPicPr>
              <p:blipFill>
                <a:blip r:embed="rId144"/>
                <a:stretch>
                  <a:fillRect/>
                </a:stretch>
              </p:blipFill>
              <p:spPr>
                <a:xfrm>
                  <a:off x="10911456" y="98424"/>
                  <a:ext cx="864360" cy="886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5" name="Freihand 94">
                  <a:extLst>
                    <a:ext uri="{FF2B5EF4-FFF2-40B4-BE49-F238E27FC236}">
                      <a16:creationId xmlns:a16="http://schemas.microsoft.com/office/drawing/2014/main" id="{8F318800-9958-43C5-A4C3-F5E3921CB35A}"/>
                    </a:ext>
                  </a:extLst>
                </p14:cNvPr>
                <p14:cNvContentPartPr/>
                <p14:nvPr/>
              </p14:nvContentPartPr>
              <p14:xfrm>
                <a:off x="9751176" y="3268584"/>
                <a:ext cx="238320" cy="63720"/>
              </p14:xfrm>
            </p:contentPart>
          </mc:Choice>
          <mc:Fallback>
            <p:pic>
              <p:nvPicPr>
                <p:cNvPr id="95" name="Freihand 94">
                  <a:extLst>
                    <a:ext uri="{FF2B5EF4-FFF2-40B4-BE49-F238E27FC236}">
                      <a16:creationId xmlns:a16="http://schemas.microsoft.com/office/drawing/2014/main" id="{8F318800-9958-43C5-A4C3-F5E3921CB35A}"/>
                    </a:ext>
                  </a:extLst>
                </p:cNvPr>
                <p:cNvPicPr/>
                <p:nvPr/>
              </p:nvPicPr>
              <p:blipFill>
                <a:blip r:embed="rId146"/>
                <a:stretch>
                  <a:fillRect/>
                </a:stretch>
              </p:blipFill>
              <p:spPr>
                <a:xfrm>
                  <a:off x="9746856" y="3264264"/>
                  <a:ext cx="246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6" name="Freihand 95">
                  <a:extLst>
                    <a:ext uri="{FF2B5EF4-FFF2-40B4-BE49-F238E27FC236}">
                      <a16:creationId xmlns:a16="http://schemas.microsoft.com/office/drawing/2014/main" id="{F27F76D7-9FF8-43CE-BEED-A7D5D94E164E}"/>
                    </a:ext>
                  </a:extLst>
                </p14:cNvPr>
                <p14:cNvContentPartPr/>
                <p14:nvPr/>
              </p14:nvContentPartPr>
              <p14:xfrm>
                <a:off x="9754056" y="3395304"/>
                <a:ext cx="196560" cy="70920"/>
              </p14:xfrm>
            </p:contentPart>
          </mc:Choice>
          <mc:Fallback>
            <p:pic>
              <p:nvPicPr>
                <p:cNvPr id="96" name="Freihand 95">
                  <a:extLst>
                    <a:ext uri="{FF2B5EF4-FFF2-40B4-BE49-F238E27FC236}">
                      <a16:creationId xmlns:a16="http://schemas.microsoft.com/office/drawing/2014/main" id="{F27F76D7-9FF8-43CE-BEED-A7D5D94E164E}"/>
                    </a:ext>
                  </a:extLst>
                </p:cNvPr>
                <p:cNvPicPr/>
                <p:nvPr/>
              </p:nvPicPr>
              <p:blipFill>
                <a:blip r:embed="rId148"/>
                <a:stretch>
                  <a:fillRect/>
                </a:stretch>
              </p:blipFill>
              <p:spPr>
                <a:xfrm>
                  <a:off x="9749736" y="3390984"/>
                  <a:ext cx="205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Freihand 96">
                  <a:extLst>
                    <a:ext uri="{FF2B5EF4-FFF2-40B4-BE49-F238E27FC236}">
                      <a16:creationId xmlns:a16="http://schemas.microsoft.com/office/drawing/2014/main" id="{490DF43A-82F6-4428-8A6D-12124501F914}"/>
                    </a:ext>
                  </a:extLst>
                </p14:cNvPr>
                <p14:cNvContentPartPr/>
                <p14:nvPr/>
              </p14:nvContentPartPr>
              <p14:xfrm>
                <a:off x="9957456" y="3145464"/>
                <a:ext cx="160200" cy="368280"/>
              </p14:xfrm>
            </p:contentPart>
          </mc:Choice>
          <mc:Fallback>
            <p:pic>
              <p:nvPicPr>
                <p:cNvPr id="97" name="Freihand 96">
                  <a:extLst>
                    <a:ext uri="{FF2B5EF4-FFF2-40B4-BE49-F238E27FC236}">
                      <a16:creationId xmlns:a16="http://schemas.microsoft.com/office/drawing/2014/main" id="{490DF43A-82F6-4428-8A6D-12124501F914}"/>
                    </a:ext>
                  </a:extLst>
                </p:cNvPr>
                <p:cNvPicPr/>
                <p:nvPr/>
              </p:nvPicPr>
              <p:blipFill>
                <a:blip r:embed="rId150"/>
                <a:stretch>
                  <a:fillRect/>
                </a:stretch>
              </p:blipFill>
              <p:spPr>
                <a:xfrm>
                  <a:off x="9953136" y="3141144"/>
                  <a:ext cx="16884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Freihand 97">
                  <a:extLst>
                    <a:ext uri="{FF2B5EF4-FFF2-40B4-BE49-F238E27FC236}">
                      <a16:creationId xmlns:a16="http://schemas.microsoft.com/office/drawing/2014/main" id="{D306CC58-E281-4669-8F7E-437CDF8AF360}"/>
                    </a:ext>
                  </a:extLst>
                </p14:cNvPr>
                <p14:cNvContentPartPr/>
                <p14:nvPr/>
              </p14:nvContentPartPr>
              <p14:xfrm>
                <a:off x="10518336" y="2950704"/>
                <a:ext cx="84240" cy="903600"/>
              </p14:xfrm>
            </p:contentPart>
          </mc:Choice>
          <mc:Fallback>
            <p:pic>
              <p:nvPicPr>
                <p:cNvPr id="98" name="Freihand 97">
                  <a:extLst>
                    <a:ext uri="{FF2B5EF4-FFF2-40B4-BE49-F238E27FC236}">
                      <a16:creationId xmlns:a16="http://schemas.microsoft.com/office/drawing/2014/main" id="{D306CC58-E281-4669-8F7E-437CDF8AF360}"/>
                    </a:ext>
                  </a:extLst>
                </p:cNvPr>
                <p:cNvPicPr/>
                <p:nvPr/>
              </p:nvPicPr>
              <p:blipFill>
                <a:blip r:embed="rId152"/>
                <a:stretch>
                  <a:fillRect/>
                </a:stretch>
              </p:blipFill>
              <p:spPr>
                <a:xfrm>
                  <a:off x="10514016" y="2946384"/>
                  <a:ext cx="92880" cy="912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7258CF11-5691-4317-AF6E-442E1C1DE456}"/>
                    </a:ext>
                  </a:extLst>
                </p14:cNvPr>
                <p14:cNvContentPartPr/>
                <p14:nvPr/>
              </p14:nvContentPartPr>
              <p14:xfrm>
                <a:off x="10405296" y="3582504"/>
                <a:ext cx="1279440" cy="302400"/>
              </p14:xfrm>
            </p:contentPart>
          </mc:Choice>
          <mc:Fallback>
            <p:pic>
              <p:nvPicPr>
                <p:cNvPr id="99" name="Freihand 98">
                  <a:extLst>
                    <a:ext uri="{FF2B5EF4-FFF2-40B4-BE49-F238E27FC236}">
                      <a16:creationId xmlns:a16="http://schemas.microsoft.com/office/drawing/2014/main" id="{7258CF11-5691-4317-AF6E-442E1C1DE456}"/>
                    </a:ext>
                  </a:extLst>
                </p:cNvPr>
                <p:cNvPicPr/>
                <p:nvPr/>
              </p:nvPicPr>
              <p:blipFill>
                <a:blip r:embed="rId154"/>
                <a:stretch>
                  <a:fillRect/>
                </a:stretch>
              </p:blipFill>
              <p:spPr>
                <a:xfrm>
                  <a:off x="10400976" y="3578184"/>
                  <a:ext cx="128808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0" name="Freihand 99">
                  <a:extLst>
                    <a:ext uri="{FF2B5EF4-FFF2-40B4-BE49-F238E27FC236}">
                      <a16:creationId xmlns:a16="http://schemas.microsoft.com/office/drawing/2014/main" id="{2FD93095-2DBA-4A5D-913D-0FCF071A0EA9}"/>
                    </a:ext>
                  </a:extLst>
                </p14:cNvPr>
                <p14:cNvContentPartPr/>
                <p14:nvPr/>
              </p14:nvContentPartPr>
              <p14:xfrm>
                <a:off x="11671776" y="3501504"/>
                <a:ext cx="165600" cy="225360"/>
              </p14:xfrm>
            </p:contentPart>
          </mc:Choice>
          <mc:Fallback>
            <p:pic>
              <p:nvPicPr>
                <p:cNvPr id="100" name="Freihand 99">
                  <a:extLst>
                    <a:ext uri="{FF2B5EF4-FFF2-40B4-BE49-F238E27FC236}">
                      <a16:creationId xmlns:a16="http://schemas.microsoft.com/office/drawing/2014/main" id="{2FD93095-2DBA-4A5D-913D-0FCF071A0EA9}"/>
                    </a:ext>
                  </a:extLst>
                </p:cNvPr>
                <p:cNvPicPr/>
                <p:nvPr/>
              </p:nvPicPr>
              <p:blipFill>
                <a:blip r:embed="rId156"/>
                <a:stretch>
                  <a:fillRect/>
                </a:stretch>
              </p:blipFill>
              <p:spPr>
                <a:xfrm>
                  <a:off x="11667456" y="3497184"/>
                  <a:ext cx="1742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Freihand 100">
                  <a:extLst>
                    <a:ext uri="{FF2B5EF4-FFF2-40B4-BE49-F238E27FC236}">
                      <a16:creationId xmlns:a16="http://schemas.microsoft.com/office/drawing/2014/main" id="{47662B39-2CE5-4FDB-80FE-374C8E465C40}"/>
                    </a:ext>
                  </a:extLst>
                </p14:cNvPr>
                <p14:cNvContentPartPr/>
                <p14:nvPr/>
              </p14:nvContentPartPr>
              <p14:xfrm>
                <a:off x="10376136" y="2784384"/>
                <a:ext cx="362520" cy="354240"/>
              </p14:xfrm>
            </p:contentPart>
          </mc:Choice>
          <mc:Fallback>
            <p:pic>
              <p:nvPicPr>
                <p:cNvPr id="101" name="Freihand 100">
                  <a:extLst>
                    <a:ext uri="{FF2B5EF4-FFF2-40B4-BE49-F238E27FC236}">
                      <a16:creationId xmlns:a16="http://schemas.microsoft.com/office/drawing/2014/main" id="{47662B39-2CE5-4FDB-80FE-374C8E465C40}"/>
                    </a:ext>
                  </a:extLst>
                </p:cNvPr>
                <p:cNvPicPr/>
                <p:nvPr/>
              </p:nvPicPr>
              <p:blipFill>
                <a:blip r:embed="rId158"/>
                <a:stretch>
                  <a:fillRect/>
                </a:stretch>
              </p:blipFill>
              <p:spPr>
                <a:xfrm>
                  <a:off x="10371816" y="2780064"/>
                  <a:ext cx="37116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2" name="Freihand 101">
                  <a:extLst>
                    <a:ext uri="{FF2B5EF4-FFF2-40B4-BE49-F238E27FC236}">
                      <a16:creationId xmlns:a16="http://schemas.microsoft.com/office/drawing/2014/main" id="{C9C5B73A-44FD-4695-BBBC-CFD10243EEF3}"/>
                    </a:ext>
                  </a:extLst>
                </p14:cNvPr>
                <p14:cNvContentPartPr/>
                <p14:nvPr/>
              </p14:nvContentPartPr>
              <p14:xfrm>
                <a:off x="10736856" y="2712744"/>
                <a:ext cx="859680" cy="904680"/>
              </p14:xfrm>
            </p:contentPart>
          </mc:Choice>
          <mc:Fallback>
            <p:pic>
              <p:nvPicPr>
                <p:cNvPr id="102" name="Freihand 101">
                  <a:extLst>
                    <a:ext uri="{FF2B5EF4-FFF2-40B4-BE49-F238E27FC236}">
                      <a16:creationId xmlns:a16="http://schemas.microsoft.com/office/drawing/2014/main" id="{C9C5B73A-44FD-4695-BBBC-CFD10243EEF3}"/>
                    </a:ext>
                  </a:extLst>
                </p:cNvPr>
                <p:cNvPicPr/>
                <p:nvPr/>
              </p:nvPicPr>
              <p:blipFill>
                <a:blip r:embed="rId160"/>
                <a:stretch>
                  <a:fillRect/>
                </a:stretch>
              </p:blipFill>
              <p:spPr>
                <a:xfrm>
                  <a:off x="10732536" y="2708424"/>
                  <a:ext cx="868320" cy="913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4" name="Freihand 103">
                  <a:extLst>
                    <a:ext uri="{FF2B5EF4-FFF2-40B4-BE49-F238E27FC236}">
                      <a16:creationId xmlns:a16="http://schemas.microsoft.com/office/drawing/2014/main" id="{771F918D-01C9-4AAE-AD97-7319F2565C7A}"/>
                    </a:ext>
                  </a:extLst>
                </p14:cNvPr>
                <p14:cNvContentPartPr/>
                <p14:nvPr/>
              </p14:nvContentPartPr>
              <p14:xfrm>
                <a:off x="10019736" y="2901024"/>
                <a:ext cx="149040" cy="137880"/>
              </p14:xfrm>
            </p:contentPart>
          </mc:Choice>
          <mc:Fallback>
            <p:pic>
              <p:nvPicPr>
                <p:cNvPr id="104" name="Freihand 103">
                  <a:extLst>
                    <a:ext uri="{FF2B5EF4-FFF2-40B4-BE49-F238E27FC236}">
                      <a16:creationId xmlns:a16="http://schemas.microsoft.com/office/drawing/2014/main" id="{771F918D-01C9-4AAE-AD97-7319F2565C7A}"/>
                    </a:ext>
                  </a:extLst>
                </p:cNvPr>
                <p:cNvPicPr/>
                <p:nvPr/>
              </p:nvPicPr>
              <p:blipFill>
                <a:blip r:embed="rId162"/>
                <a:stretch>
                  <a:fillRect/>
                </a:stretch>
              </p:blipFill>
              <p:spPr>
                <a:xfrm>
                  <a:off x="10015416" y="2896704"/>
                  <a:ext cx="157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5" name="Freihand 104">
                  <a:extLst>
                    <a:ext uri="{FF2B5EF4-FFF2-40B4-BE49-F238E27FC236}">
                      <a16:creationId xmlns:a16="http://schemas.microsoft.com/office/drawing/2014/main" id="{5C7C7E2C-82C8-43BE-9F35-F0E9BB40DAA5}"/>
                    </a:ext>
                  </a:extLst>
                </p14:cNvPr>
                <p14:cNvContentPartPr/>
                <p14:nvPr/>
              </p14:nvContentPartPr>
              <p14:xfrm>
                <a:off x="9982296" y="2944584"/>
                <a:ext cx="198360" cy="145800"/>
              </p14:xfrm>
            </p:contentPart>
          </mc:Choice>
          <mc:Fallback>
            <p:pic>
              <p:nvPicPr>
                <p:cNvPr id="105" name="Freihand 104">
                  <a:extLst>
                    <a:ext uri="{FF2B5EF4-FFF2-40B4-BE49-F238E27FC236}">
                      <a16:creationId xmlns:a16="http://schemas.microsoft.com/office/drawing/2014/main" id="{5C7C7E2C-82C8-43BE-9F35-F0E9BB40DAA5}"/>
                    </a:ext>
                  </a:extLst>
                </p:cNvPr>
                <p:cNvPicPr/>
                <p:nvPr/>
              </p:nvPicPr>
              <p:blipFill>
                <a:blip r:embed="rId164"/>
                <a:stretch>
                  <a:fillRect/>
                </a:stretch>
              </p:blipFill>
              <p:spPr>
                <a:xfrm>
                  <a:off x="9977976" y="2940264"/>
                  <a:ext cx="207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6" name="Freihand 105">
                  <a:extLst>
                    <a:ext uri="{FF2B5EF4-FFF2-40B4-BE49-F238E27FC236}">
                      <a16:creationId xmlns:a16="http://schemas.microsoft.com/office/drawing/2014/main" id="{4E29B329-9153-4945-9FCD-BEE669E3F2F3}"/>
                    </a:ext>
                  </a:extLst>
                </p14:cNvPr>
                <p14:cNvContentPartPr/>
                <p14:nvPr/>
              </p14:nvContentPartPr>
              <p14:xfrm>
                <a:off x="10119816" y="3032424"/>
                <a:ext cx="88200" cy="249840"/>
              </p14:xfrm>
            </p:contentPart>
          </mc:Choice>
          <mc:Fallback>
            <p:pic>
              <p:nvPicPr>
                <p:cNvPr id="106" name="Freihand 105">
                  <a:extLst>
                    <a:ext uri="{FF2B5EF4-FFF2-40B4-BE49-F238E27FC236}">
                      <a16:creationId xmlns:a16="http://schemas.microsoft.com/office/drawing/2014/main" id="{4E29B329-9153-4945-9FCD-BEE669E3F2F3}"/>
                    </a:ext>
                  </a:extLst>
                </p:cNvPr>
                <p:cNvPicPr/>
                <p:nvPr/>
              </p:nvPicPr>
              <p:blipFill>
                <a:blip r:embed="rId166"/>
                <a:stretch>
                  <a:fillRect/>
                </a:stretch>
              </p:blipFill>
              <p:spPr>
                <a:xfrm>
                  <a:off x="10115496" y="3028104"/>
                  <a:ext cx="968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7" name="Freihand 106">
                  <a:extLst>
                    <a:ext uri="{FF2B5EF4-FFF2-40B4-BE49-F238E27FC236}">
                      <a16:creationId xmlns:a16="http://schemas.microsoft.com/office/drawing/2014/main" id="{7A3299C1-9C89-4DD5-BF2A-1985929A3360}"/>
                    </a:ext>
                  </a:extLst>
                </p14:cNvPr>
                <p14:cNvContentPartPr/>
                <p14:nvPr/>
              </p14:nvContentPartPr>
              <p14:xfrm>
                <a:off x="11613816" y="3766104"/>
                <a:ext cx="193680" cy="275400"/>
              </p14:xfrm>
            </p:contentPart>
          </mc:Choice>
          <mc:Fallback>
            <p:pic>
              <p:nvPicPr>
                <p:cNvPr id="107" name="Freihand 106">
                  <a:extLst>
                    <a:ext uri="{FF2B5EF4-FFF2-40B4-BE49-F238E27FC236}">
                      <a16:creationId xmlns:a16="http://schemas.microsoft.com/office/drawing/2014/main" id="{7A3299C1-9C89-4DD5-BF2A-1985929A3360}"/>
                    </a:ext>
                  </a:extLst>
                </p:cNvPr>
                <p:cNvPicPr/>
                <p:nvPr/>
              </p:nvPicPr>
              <p:blipFill>
                <a:blip r:embed="rId168"/>
                <a:stretch>
                  <a:fillRect/>
                </a:stretch>
              </p:blipFill>
              <p:spPr>
                <a:xfrm>
                  <a:off x="11609496" y="3761784"/>
                  <a:ext cx="202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8" name="Freihand 107">
                  <a:extLst>
                    <a:ext uri="{FF2B5EF4-FFF2-40B4-BE49-F238E27FC236}">
                      <a16:creationId xmlns:a16="http://schemas.microsoft.com/office/drawing/2014/main" id="{C9DE2EC9-97F8-44E6-A915-D0BD6FCFDEFB}"/>
                    </a:ext>
                  </a:extLst>
                </p14:cNvPr>
                <p14:cNvContentPartPr/>
                <p14:nvPr/>
              </p14:nvContentPartPr>
              <p14:xfrm>
                <a:off x="11655216" y="2447424"/>
                <a:ext cx="220680" cy="269640"/>
              </p14:xfrm>
            </p:contentPart>
          </mc:Choice>
          <mc:Fallback>
            <p:pic>
              <p:nvPicPr>
                <p:cNvPr id="108" name="Freihand 107">
                  <a:extLst>
                    <a:ext uri="{FF2B5EF4-FFF2-40B4-BE49-F238E27FC236}">
                      <a16:creationId xmlns:a16="http://schemas.microsoft.com/office/drawing/2014/main" id="{C9DE2EC9-97F8-44E6-A915-D0BD6FCFDEFB}"/>
                    </a:ext>
                  </a:extLst>
                </p:cNvPr>
                <p:cNvPicPr/>
                <p:nvPr/>
              </p:nvPicPr>
              <p:blipFill>
                <a:blip r:embed="rId170"/>
                <a:stretch>
                  <a:fillRect/>
                </a:stretch>
              </p:blipFill>
              <p:spPr>
                <a:xfrm>
                  <a:off x="11650896" y="2443104"/>
                  <a:ext cx="2293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0" name="Freihand 109">
                  <a:extLst>
                    <a:ext uri="{FF2B5EF4-FFF2-40B4-BE49-F238E27FC236}">
                      <a16:creationId xmlns:a16="http://schemas.microsoft.com/office/drawing/2014/main" id="{17CA7109-60AA-4E7C-BA18-B74D329F6143}"/>
                    </a:ext>
                  </a:extLst>
                </p14:cNvPr>
                <p14:cNvContentPartPr/>
                <p14:nvPr/>
              </p14:nvContentPartPr>
              <p14:xfrm>
                <a:off x="11681856" y="2373624"/>
                <a:ext cx="17640" cy="31680"/>
              </p14:xfrm>
            </p:contentPart>
          </mc:Choice>
          <mc:Fallback>
            <p:pic>
              <p:nvPicPr>
                <p:cNvPr id="110" name="Freihand 109">
                  <a:extLst>
                    <a:ext uri="{FF2B5EF4-FFF2-40B4-BE49-F238E27FC236}">
                      <a16:creationId xmlns:a16="http://schemas.microsoft.com/office/drawing/2014/main" id="{17CA7109-60AA-4E7C-BA18-B74D329F6143}"/>
                    </a:ext>
                  </a:extLst>
                </p:cNvPr>
                <p:cNvPicPr/>
                <p:nvPr/>
              </p:nvPicPr>
              <p:blipFill>
                <a:blip r:embed="rId172"/>
                <a:stretch>
                  <a:fillRect/>
                </a:stretch>
              </p:blipFill>
              <p:spPr>
                <a:xfrm>
                  <a:off x="11677536" y="2369304"/>
                  <a:ext cx="26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1" name="Freihand 110">
                  <a:extLst>
                    <a:ext uri="{FF2B5EF4-FFF2-40B4-BE49-F238E27FC236}">
                      <a16:creationId xmlns:a16="http://schemas.microsoft.com/office/drawing/2014/main" id="{99E2DCA9-06E1-4EFA-A8F9-74560CB856ED}"/>
                    </a:ext>
                  </a:extLst>
                </p14:cNvPr>
                <p14:cNvContentPartPr/>
                <p14:nvPr/>
              </p14:nvContentPartPr>
              <p14:xfrm>
                <a:off x="11597976" y="2704104"/>
                <a:ext cx="204120" cy="298800"/>
              </p14:xfrm>
            </p:contentPart>
          </mc:Choice>
          <mc:Fallback>
            <p:pic>
              <p:nvPicPr>
                <p:cNvPr id="111" name="Freihand 110">
                  <a:extLst>
                    <a:ext uri="{FF2B5EF4-FFF2-40B4-BE49-F238E27FC236}">
                      <a16:creationId xmlns:a16="http://schemas.microsoft.com/office/drawing/2014/main" id="{99E2DCA9-06E1-4EFA-A8F9-74560CB856ED}"/>
                    </a:ext>
                  </a:extLst>
                </p:cNvPr>
                <p:cNvPicPr/>
                <p:nvPr/>
              </p:nvPicPr>
              <p:blipFill>
                <a:blip r:embed="rId174"/>
                <a:stretch>
                  <a:fillRect/>
                </a:stretch>
              </p:blipFill>
              <p:spPr>
                <a:xfrm>
                  <a:off x="11593656" y="2699784"/>
                  <a:ext cx="21276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3" name="Freihand 112">
                  <a:extLst>
                    <a:ext uri="{FF2B5EF4-FFF2-40B4-BE49-F238E27FC236}">
                      <a16:creationId xmlns:a16="http://schemas.microsoft.com/office/drawing/2014/main" id="{37A1258A-C797-4DA3-86BE-65B7AE0881BA}"/>
                    </a:ext>
                  </a:extLst>
                </p14:cNvPr>
                <p14:cNvContentPartPr/>
                <p14:nvPr/>
              </p14:nvContentPartPr>
              <p14:xfrm>
                <a:off x="3618216" y="5397264"/>
                <a:ext cx="1275840" cy="1018440"/>
              </p14:xfrm>
            </p:contentPart>
          </mc:Choice>
          <mc:Fallback>
            <p:pic>
              <p:nvPicPr>
                <p:cNvPr id="113" name="Freihand 112">
                  <a:extLst>
                    <a:ext uri="{FF2B5EF4-FFF2-40B4-BE49-F238E27FC236}">
                      <a16:creationId xmlns:a16="http://schemas.microsoft.com/office/drawing/2014/main" id="{37A1258A-C797-4DA3-86BE-65B7AE0881BA}"/>
                    </a:ext>
                  </a:extLst>
                </p:cNvPr>
                <p:cNvPicPr/>
                <p:nvPr/>
              </p:nvPicPr>
              <p:blipFill>
                <a:blip r:embed="rId176"/>
                <a:stretch>
                  <a:fillRect/>
                </a:stretch>
              </p:blipFill>
              <p:spPr>
                <a:xfrm>
                  <a:off x="3613896" y="5392944"/>
                  <a:ext cx="1284480" cy="1027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4" name="Freihand 113">
                  <a:extLst>
                    <a:ext uri="{FF2B5EF4-FFF2-40B4-BE49-F238E27FC236}">
                      <a16:creationId xmlns:a16="http://schemas.microsoft.com/office/drawing/2014/main" id="{061B63F6-63BA-4638-B07F-237FE83F6A9D}"/>
                    </a:ext>
                  </a:extLst>
                </p14:cNvPr>
                <p14:cNvContentPartPr/>
                <p14:nvPr/>
              </p14:nvContentPartPr>
              <p14:xfrm>
                <a:off x="5258376" y="3756024"/>
                <a:ext cx="3720960" cy="2158200"/>
              </p14:xfrm>
            </p:contentPart>
          </mc:Choice>
          <mc:Fallback>
            <p:pic>
              <p:nvPicPr>
                <p:cNvPr id="114" name="Freihand 113">
                  <a:extLst>
                    <a:ext uri="{FF2B5EF4-FFF2-40B4-BE49-F238E27FC236}">
                      <a16:creationId xmlns:a16="http://schemas.microsoft.com/office/drawing/2014/main" id="{061B63F6-63BA-4638-B07F-237FE83F6A9D}"/>
                    </a:ext>
                  </a:extLst>
                </p:cNvPr>
                <p:cNvPicPr/>
                <p:nvPr/>
              </p:nvPicPr>
              <p:blipFill>
                <a:blip r:embed="rId178"/>
                <a:stretch>
                  <a:fillRect/>
                </a:stretch>
              </p:blipFill>
              <p:spPr>
                <a:xfrm>
                  <a:off x="5254056" y="3751704"/>
                  <a:ext cx="3729600" cy="2166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5" name="Freihand 114">
                  <a:extLst>
                    <a:ext uri="{FF2B5EF4-FFF2-40B4-BE49-F238E27FC236}">
                      <a16:creationId xmlns:a16="http://schemas.microsoft.com/office/drawing/2014/main" id="{FB9676F8-2D7E-411B-BBDF-9512F7E868B0}"/>
                    </a:ext>
                  </a:extLst>
                </p14:cNvPr>
                <p14:cNvContentPartPr/>
                <p14:nvPr/>
              </p14:nvContentPartPr>
              <p14:xfrm>
                <a:off x="8849736" y="3609504"/>
                <a:ext cx="380880" cy="319320"/>
              </p14:xfrm>
            </p:contentPart>
          </mc:Choice>
          <mc:Fallback>
            <p:pic>
              <p:nvPicPr>
                <p:cNvPr id="115" name="Freihand 114">
                  <a:extLst>
                    <a:ext uri="{FF2B5EF4-FFF2-40B4-BE49-F238E27FC236}">
                      <a16:creationId xmlns:a16="http://schemas.microsoft.com/office/drawing/2014/main" id="{FB9676F8-2D7E-411B-BBDF-9512F7E868B0}"/>
                    </a:ext>
                  </a:extLst>
                </p:cNvPr>
                <p:cNvPicPr/>
                <p:nvPr/>
              </p:nvPicPr>
              <p:blipFill>
                <a:blip r:embed="rId180"/>
                <a:stretch>
                  <a:fillRect/>
                </a:stretch>
              </p:blipFill>
              <p:spPr>
                <a:xfrm>
                  <a:off x="8845416" y="3605184"/>
                  <a:ext cx="38952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7" name="Freihand 116">
                  <a:extLst>
                    <a:ext uri="{FF2B5EF4-FFF2-40B4-BE49-F238E27FC236}">
                      <a16:creationId xmlns:a16="http://schemas.microsoft.com/office/drawing/2014/main" id="{99C31838-7DC2-49AF-8B40-F16071414F8F}"/>
                    </a:ext>
                  </a:extLst>
                </p14:cNvPr>
                <p14:cNvContentPartPr/>
                <p14:nvPr/>
              </p14:nvContentPartPr>
              <p14:xfrm>
                <a:off x="5603976" y="5726664"/>
                <a:ext cx="257040" cy="138960"/>
              </p14:xfrm>
            </p:contentPart>
          </mc:Choice>
          <mc:Fallback>
            <p:pic>
              <p:nvPicPr>
                <p:cNvPr id="117" name="Freihand 116">
                  <a:extLst>
                    <a:ext uri="{FF2B5EF4-FFF2-40B4-BE49-F238E27FC236}">
                      <a16:creationId xmlns:a16="http://schemas.microsoft.com/office/drawing/2014/main" id="{99C31838-7DC2-49AF-8B40-F16071414F8F}"/>
                    </a:ext>
                  </a:extLst>
                </p:cNvPr>
                <p:cNvPicPr/>
                <p:nvPr/>
              </p:nvPicPr>
              <p:blipFill>
                <a:blip r:embed="rId182"/>
                <a:stretch>
                  <a:fillRect/>
                </a:stretch>
              </p:blipFill>
              <p:spPr>
                <a:xfrm>
                  <a:off x="5599656" y="5722344"/>
                  <a:ext cx="265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8" name="Freihand 117">
                  <a:extLst>
                    <a:ext uri="{FF2B5EF4-FFF2-40B4-BE49-F238E27FC236}">
                      <a16:creationId xmlns:a16="http://schemas.microsoft.com/office/drawing/2014/main" id="{AF26D678-90A6-4E48-83F3-285861DC21A8}"/>
                    </a:ext>
                  </a:extLst>
                </p14:cNvPr>
                <p14:cNvContentPartPr/>
                <p14:nvPr/>
              </p14:nvContentPartPr>
              <p14:xfrm>
                <a:off x="5818176" y="5640624"/>
                <a:ext cx="14400" cy="38880"/>
              </p14:xfrm>
            </p:contentPart>
          </mc:Choice>
          <mc:Fallback>
            <p:pic>
              <p:nvPicPr>
                <p:cNvPr id="118" name="Freihand 117">
                  <a:extLst>
                    <a:ext uri="{FF2B5EF4-FFF2-40B4-BE49-F238E27FC236}">
                      <a16:creationId xmlns:a16="http://schemas.microsoft.com/office/drawing/2014/main" id="{AF26D678-90A6-4E48-83F3-285861DC21A8}"/>
                    </a:ext>
                  </a:extLst>
                </p:cNvPr>
                <p:cNvPicPr/>
                <p:nvPr/>
              </p:nvPicPr>
              <p:blipFill>
                <a:blip r:embed="rId184"/>
                <a:stretch>
                  <a:fillRect/>
                </a:stretch>
              </p:blipFill>
              <p:spPr>
                <a:xfrm>
                  <a:off x="5813856" y="5636304"/>
                  <a:ext cx="230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9" name="Freihand 118">
                  <a:extLst>
                    <a:ext uri="{FF2B5EF4-FFF2-40B4-BE49-F238E27FC236}">
                      <a16:creationId xmlns:a16="http://schemas.microsoft.com/office/drawing/2014/main" id="{5BFA1D56-DF4F-48A9-BC15-72CFF0B138CF}"/>
                    </a:ext>
                  </a:extLst>
                </p14:cNvPr>
                <p14:cNvContentPartPr/>
                <p14:nvPr/>
              </p14:nvContentPartPr>
              <p14:xfrm>
                <a:off x="5913936" y="5681304"/>
                <a:ext cx="126720" cy="102960"/>
              </p14:xfrm>
            </p:contentPart>
          </mc:Choice>
          <mc:Fallback>
            <p:pic>
              <p:nvPicPr>
                <p:cNvPr id="119" name="Freihand 118">
                  <a:extLst>
                    <a:ext uri="{FF2B5EF4-FFF2-40B4-BE49-F238E27FC236}">
                      <a16:creationId xmlns:a16="http://schemas.microsoft.com/office/drawing/2014/main" id="{5BFA1D56-DF4F-48A9-BC15-72CFF0B138CF}"/>
                    </a:ext>
                  </a:extLst>
                </p:cNvPr>
                <p:cNvPicPr/>
                <p:nvPr/>
              </p:nvPicPr>
              <p:blipFill>
                <a:blip r:embed="rId186"/>
                <a:stretch>
                  <a:fillRect/>
                </a:stretch>
              </p:blipFill>
              <p:spPr>
                <a:xfrm>
                  <a:off x="5909616" y="5676984"/>
                  <a:ext cx="135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0" name="Freihand 119">
                  <a:extLst>
                    <a:ext uri="{FF2B5EF4-FFF2-40B4-BE49-F238E27FC236}">
                      <a16:creationId xmlns:a16="http://schemas.microsoft.com/office/drawing/2014/main" id="{996050BC-9ED8-4D3A-88BF-0D93EF53803D}"/>
                    </a:ext>
                  </a:extLst>
                </p14:cNvPr>
                <p14:cNvContentPartPr/>
                <p14:nvPr/>
              </p14:nvContentPartPr>
              <p14:xfrm>
                <a:off x="6061896" y="5627304"/>
                <a:ext cx="199440" cy="133200"/>
              </p14:xfrm>
            </p:contentPart>
          </mc:Choice>
          <mc:Fallback>
            <p:pic>
              <p:nvPicPr>
                <p:cNvPr id="120" name="Freihand 119">
                  <a:extLst>
                    <a:ext uri="{FF2B5EF4-FFF2-40B4-BE49-F238E27FC236}">
                      <a16:creationId xmlns:a16="http://schemas.microsoft.com/office/drawing/2014/main" id="{996050BC-9ED8-4D3A-88BF-0D93EF53803D}"/>
                    </a:ext>
                  </a:extLst>
                </p:cNvPr>
                <p:cNvPicPr/>
                <p:nvPr/>
              </p:nvPicPr>
              <p:blipFill>
                <a:blip r:embed="rId188"/>
                <a:stretch>
                  <a:fillRect/>
                </a:stretch>
              </p:blipFill>
              <p:spPr>
                <a:xfrm>
                  <a:off x="6057576" y="5622984"/>
                  <a:ext cx="208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1" name="Freihand 120">
                  <a:extLst>
                    <a:ext uri="{FF2B5EF4-FFF2-40B4-BE49-F238E27FC236}">
                      <a16:creationId xmlns:a16="http://schemas.microsoft.com/office/drawing/2014/main" id="{7ED6639D-EC2A-49C1-9A59-6483D3ADCA47}"/>
                    </a:ext>
                  </a:extLst>
                </p14:cNvPr>
                <p14:cNvContentPartPr/>
                <p14:nvPr/>
              </p14:nvContentPartPr>
              <p14:xfrm>
                <a:off x="6253056" y="5600304"/>
                <a:ext cx="154080" cy="87840"/>
              </p14:xfrm>
            </p:contentPart>
          </mc:Choice>
          <mc:Fallback>
            <p:pic>
              <p:nvPicPr>
                <p:cNvPr id="121" name="Freihand 120">
                  <a:extLst>
                    <a:ext uri="{FF2B5EF4-FFF2-40B4-BE49-F238E27FC236}">
                      <a16:creationId xmlns:a16="http://schemas.microsoft.com/office/drawing/2014/main" id="{7ED6639D-EC2A-49C1-9A59-6483D3ADCA47}"/>
                    </a:ext>
                  </a:extLst>
                </p:cNvPr>
                <p:cNvPicPr/>
                <p:nvPr/>
              </p:nvPicPr>
              <p:blipFill>
                <a:blip r:embed="rId190"/>
                <a:stretch>
                  <a:fillRect/>
                </a:stretch>
              </p:blipFill>
              <p:spPr>
                <a:xfrm>
                  <a:off x="6248736" y="5595984"/>
                  <a:ext cx="162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2" name="Freihand 121">
                  <a:extLst>
                    <a:ext uri="{FF2B5EF4-FFF2-40B4-BE49-F238E27FC236}">
                      <a16:creationId xmlns:a16="http://schemas.microsoft.com/office/drawing/2014/main" id="{AE6E0A85-BC5B-438D-9890-4A886EE9EF69}"/>
                    </a:ext>
                  </a:extLst>
                </p14:cNvPr>
                <p14:cNvContentPartPr/>
                <p14:nvPr/>
              </p14:nvContentPartPr>
              <p14:xfrm>
                <a:off x="6452856" y="5563944"/>
                <a:ext cx="147600" cy="51480"/>
              </p14:xfrm>
            </p:contentPart>
          </mc:Choice>
          <mc:Fallback>
            <p:pic>
              <p:nvPicPr>
                <p:cNvPr id="122" name="Freihand 121">
                  <a:extLst>
                    <a:ext uri="{FF2B5EF4-FFF2-40B4-BE49-F238E27FC236}">
                      <a16:creationId xmlns:a16="http://schemas.microsoft.com/office/drawing/2014/main" id="{AE6E0A85-BC5B-438D-9890-4A886EE9EF69}"/>
                    </a:ext>
                  </a:extLst>
                </p:cNvPr>
                <p:cNvPicPr/>
                <p:nvPr/>
              </p:nvPicPr>
              <p:blipFill>
                <a:blip r:embed="rId192"/>
                <a:stretch>
                  <a:fillRect/>
                </a:stretch>
              </p:blipFill>
              <p:spPr>
                <a:xfrm>
                  <a:off x="6448536" y="5559624"/>
                  <a:ext cx="156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3" name="Freihand 122">
                  <a:extLst>
                    <a:ext uri="{FF2B5EF4-FFF2-40B4-BE49-F238E27FC236}">
                      <a16:creationId xmlns:a16="http://schemas.microsoft.com/office/drawing/2014/main" id="{81A4B4F6-772A-46A9-9500-565B8BFDC0ED}"/>
                    </a:ext>
                  </a:extLst>
                </p14:cNvPr>
                <p14:cNvContentPartPr/>
                <p14:nvPr/>
              </p14:nvContentPartPr>
              <p14:xfrm>
                <a:off x="6563736" y="5492304"/>
                <a:ext cx="23040" cy="10080"/>
              </p14:xfrm>
            </p:contentPart>
          </mc:Choice>
          <mc:Fallback>
            <p:pic>
              <p:nvPicPr>
                <p:cNvPr id="123" name="Freihand 122">
                  <a:extLst>
                    <a:ext uri="{FF2B5EF4-FFF2-40B4-BE49-F238E27FC236}">
                      <a16:creationId xmlns:a16="http://schemas.microsoft.com/office/drawing/2014/main" id="{81A4B4F6-772A-46A9-9500-565B8BFDC0ED}"/>
                    </a:ext>
                  </a:extLst>
                </p:cNvPr>
                <p:cNvPicPr/>
                <p:nvPr/>
              </p:nvPicPr>
              <p:blipFill>
                <a:blip r:embed="rId194"/>
                <a:stretch>
                  <a:fillRect/>
                </a:stretch>
              </p:blipFill>
              <p:spPr>
                <a:xfrm>
                  <a:off x="6559416" y="5487984"/>
                  <a:ext cx="31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4" name="Freihand 123">
                  <a:extLst>
                    <a:ext uri="{FF2B5EF4-FFF2-40B4-BE49-F238E27FC236}">
                      <a16:creationId xmlns:a16="http://schemas.microsoft.com/office/drawing/2014/main" id="{6C83FCEF-A0F1-438C-88E8-FB07697B6409}"/>
                    </a:ext>
                  </a:extLst>
                </p14:cNvPr>
                <p14:cNvContentPartPr/>
                <p14:nvPr/>
              </p14:nvContentPartPr>
              <p14:xfrm>
                <a:off x="6744096" y="5424984"/>
                <a:ext cx="96120" cy="178200"/>
              </p14:xfrm>
            </p:contentPart>
          </mc:Choice>
          <mc:Fallback>
            <p:pic>
              <p:nvPicPr>
                <p:cNvPr id="124" name="Freihand 123">
                  <a:extLst>
                    <a:ext uri="{FF2B5EF4-FFF2-40B4-BE49-F238E27FC236}">
                      <a16:creationId xmlns:a16="http://schemas.microsoft.com/office/drawing/2014/main" id="{6C83FCEF-A0F1-438C-88E8-FB07697B6409}"/>
                    </a:ext>
                  </a:extLst>
                </p:cNvPr>
                <p:cNvPicPr/>
                <p:nvPr/>
              </p:nvPicPr>
              <p:blipFill>
                <a:blip r:embed="rId196"/>
                <a:stretch>
                  <a:fillRect/>
                </a:stretch>
              </p:blipFill>
              <p:spPr>
                <a:xfrm>
                  <a:off x="6739776" y="5420664"/>
                  <a:ext cx="104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5" name="Freihand 124">
                  <a:extLst>
                    <a:ext uri="{FF2B5EF4-FFF2-40B4-BE49-F238E27FC236}">
                      <a16:creationId xmlns:a16="http://schemas.microsoft.com/office/drawing/2014/main" id="{B78084CA-0BAA-481E-A367-AA28CD79AC5A}"/>
                    </a:ext>
                  </a:extLst>
                </p14:cNvPr>
                <p14:cNvContentPartPr/>
                <p14:nvPr/>
              </p14:nvContentPartPr>
              <p14:xfrm>
                <a:off x="6845256" y="5483304"/>
                <a:ext cx="117720" cy="88560"/>
              </p14:xfrm>
            </p:contentPart>
          </mc:Choice>
          <mc:Fallback>
            <p:pic>
              <p:nvPicPr>
                <p:cNvPr id="125" name="Freihand 124">
                  <a:extLst>
                    <a:ext uri="{FF2B5EF4-FFF2-40B4-BE49-F238E27FC236}">
                      <a16:creationId xmlns:a16="http://schemas.microsoft.com/office/drawing/2014/main" id="{B78084CA-0BAA-481E-A367-AA28CD79AC5A}"/>
                    </a:ext>
                  </a:extLst>
                </p:cNvPr>
                <p:cNvPicPr/>
                <p:nvPr/>
              </p:nvPicPr>
              <p:blipFill>
                <a:blip r:embed="rId198"/>
                <a:stretch>
                  <a:fillRect/>
                </a:stretch>
              </p:blipFill>
              <p:spPr>
                <a:xfrm>
                  <a:off x="6840936" y="5478984"/>
                  <a:ext cx="126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6" name="Freihand 125">
                  <a:extLst>
                    <a:ext uri="{FF2B5EF4-FFF2-40B4-BE49-F238E27FC236}">
                      <a16:creationId xmlns:a16="http://schemas.microsoft.com/office/drawing/2014/main" id="{C371EEAB-C046-4861-8777-05B0B8D9CAEE}"/>
                    </a:ext>
                  </a:extLst>
                </p14:cNvPr>
                <p14:cNvContentPartPr/>
                <p14:nvPr/>
              </p14:nvContentPartPr>
              <p14:xfrm>
                <a:off x="6970536" y="5361984"/>
                <a:ext cx="345960" cy="163800"/>
              </p14:xfrm>
            </p:contentPart>
          </mc:Choice>
          <mc:Fallback>
            <p:pic>
              <p:nvPicPr>
                <p:cNvPr id="126" name="Freihand 125">
                  <a:extLst>
                    <a:ext uri="{FF2B5EF4-FFF2-40B4-BE49-F238E27FC236}">
                      <a16:creationId xmlns:a16="http://schemas.microsoft.com/office/drawing/2014/main" id="{C371EEAB-C046-4861-8777-05B0B8D9CAEE}"/>
                    </a:ext>
                  </a:extLst>
                </p:cNvPr>
                <p:cNvPicPr/>
                <p:nvPr/>
              </p:nvPicPr>
              <p:blipFill>
                <a:blip r:embed="rId200"/>
                <a:stretch>
                  <a:fillRect/>
                </a:stretch>
              </p:blipFill>
              <p:spPr>
                <a:xfrm>
                  <a:off x="6966216" y="5357664"/>
                  <a:ext cx="3546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7" name="Freihand 126">
                  <a:extLst>
                    <a:ext uri="{FF2B5EF4-FFF2-40B4-BE49-F238E27FC236}">
                      <a16:creationId xmlns:a16="http://schemas.microsoft.com/office/drawing/2014/main" id="{1F977C45-BDB9-48FA-8D52-8249045C2E22}"/>
                    </a:ext>
                  </a:extLst>
                </p14:cNvPr>
                <p14:cNvContentPartPr/>
                <p14:nvPr/>
              </p14:nvContentPartPr>
              <p14:xfrm>
                <a:off x="6364296" y="5877864"/>
                <a:ext cx="105120" cy="160920"/>
              </p14:xfrm>
            </p:contentPart>
          </mc:Choice>
          <mc:Fallback>
            <p:pic>
              <p:nvPicPr>
                <p:cNvPr id="127" name="Freihand 126">
                  <a:extLst>
                    <a:ext uri="{FF2B5EF4-FFF2-40B4-BE49-F238E27FC236}">
                      <a16:creationId xmlns:a16="http://schemas.microsoft.com/office/drawing/2014/main" id="{1F977C45-BDB9-48FA-8D52-8249045C2E22}"/>
                    </a:ext>
                  </a:extLst>
                </p:cNvPr>
                <p:cNvPicPr/>
                <p:nvPr/>
              </p:nvPicPr>
              <p:blipFill>
                <a:blip r:embed="rId202"/>
                <a:stretch>
                  <a:fillRect/>
                </a:stretch>
              </p:blipFill>
              <p:spPr>
                <a:xfrm>
                  <a:off x="6359976" y="5873544"/>
                  <a:ext cx="113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8" name="Freihand 127">
                  <a:extLst>
                    <a:ext uri="{FF2B5EF4-FFF2-40B4-BE49-F238E27FC236}">
                      <a16:creationId xmlns:a16="http://schemas.microsoft.com/office/drawing/2014/main" id="{D8AC3ABB-E618-4AFD-9B3A-495D00CE1AD5}"/>
                    </a:ext>
                  </a:extLst>
                </p14:cNvPr>
                <p14:cNvContentPartPr/>
                <p14:nvPr/>
              </p14:nvContentPartPr>
              <p14:xfrm>
                <a:off x="6513336" y="5860224"/>
                <a:ext cx="166320" cy="117720"/>
              </p14:xfrm>
            </p:contentPart>
          </mc:Choice>
          <mc:Fallback>
            <p:pic>
              <p:nvPicPr>
                <p:cNvPr id="128" name="Freihand 127">
                  <a:extLst>
                    <a:ext uri="{FF2B5EF4-FFF2-40B4-BE49-F238E27FC236}">
                      <a16:creationId xmlns:a16="http://schemas.microsoft.com/office/drawing/2014/main" id="{D8AC3ABB-E618-4AFD-9B3A-495D00CE1AD5}"/>
                    </a:ext>
                  </a:extLst>
                </p:cNvPr>
                <p:cNvPicPr/>
                <p:nvPr/>
              </p:nvPicPr>
              <p:blipFill>
                <a:blip r:embed="rId204"/>
                <a:stretch>
                  <a:fillRect/>
                </a:stretch>
              </p:blipFill>
              <p:spPr>
                <a:xfrm>
                  <a:off x="6509016" y="5855904"/>
                  <a:ext cx="174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9" name="Freihand 128">
                  <a:extLst>
                    <a:ext uri="{FF2B5EF4-FFF2-40B4-BE49-F238E27FC236}">
                      <a16:creationId xmlns:a16="http://schemas.microsoft.com/office/drawing/2014/main" id="{2CBF79AE-1C50-4415-AC60-96B5B2438EA2}"/>
                    </a:ext>
                  </a:extLst>
                </p14:cNvPr>
                <p14:cNvContentPartPr/>
                <p14:nvPr/>
              </p14:nvContentPartPr>
              <p14:xfrm>
                <a:off x="6680736" y="5792544"/>
                <a:ext cx="180000" cy="249480"/>
              </p14:xfrm>
            </p:contentPart>
          </mc:Choice>
          <mc:Fallback>
            <p:pic>
              <p:nvPicPr>
                <p:cNvPr id="129" name="Freihand 128">
                  <a:extLst>
                    <a:ext uri="{FF2B5EF4-FFF2-40B4-BE49-F238E27FC236}">
                      <a16:creationId xmlns:a16="http://schemas.microsoft.com/office/drawing/2014/main" id="{2CBF79AE-1C50-4415-AC60-96B5B2438EA2}"/>
                    </a:ext>
                  </a:extLst>
                </p:cNvPr>
                <p:cNvPicPr/>
                <p:nvPr/>
              </p:nvPicPr>
              <p:blipFill>
                <a:blip r:embed="rId206"/>
                <a:stretch>
                  <a:fillRect/>
                </a:stretch>
              </p:blipFill>
              <p:spPr>
                <a:xfrm>
                  <a:off x="6676416" y="5788224"/>
                  <a:ext cx="1886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1" name="Freihand 130">
                  <a:extLst>
                    <a:ext uri="{FF2B5EF4-FFF2-40B4-BE49-F238E27FC236}">
                      <a16:creationId xmlns:a16="http://schemas.microsoft.com/office/drawing/2014/main" id="{03DBF917-04B4-485A-82C8-4616CE3BDC70}"/>
                    </a:ext>
                  </a:extLst>
                </p14:cNvPr>
                <p14:cNvContentPartPr/>
                <p14:nvPr/>
              </p14:nvContentPartPr>
              <p14:xfrm>
                <a:off x="6875856" y="5687424"/>
                <a:ext cx="274680" cy="308520"/>
              </p14:xfrm>
            </p:contentPart>
          </mc:Choice>
          <mc:Fallback>
            <p:pic>
              <p:nvPicPr>
                <p:cNvPr id="131" name="Freihand 130">
                  <a:extLst>
                    <a:ext uri="{FF2B5EF4-FFF2-40B4-BE49-F238E27FC236}">
                      <a16:creationId xmlns:a16="http://schemas.microsoft.com/office/drawing/2014/main" id="{03DBF917-04B4-485A-82C8-4616CE3BDC70}"/>
                    </a:ext>
                  </a:extLst>
                </p:cNvPr>
                <p:cNvPicPr/>
                <p:nvPr/>
              </p:nvPicPr>
              <p:blipFill>
                <a:blip r:embed="rId208"/>
                <a:stretch>
                  <a:fillRect/>
                </a:stretch>
              </p:blipFill>
              <p:spPr>
                <a:xfrm>
                  <a:off x="6871536" y="5683104"/>
                  <a:ext cx="2833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3" name="Freihand 132">
                  <a:extLst>
                    <a:ext uri="{FF2B5EF4-FFF2-40B4-BE49-F238E27FC236}">
                      <a16:creationId xmlns:a16="http://schemas.microsoft.com/office/drawing/2014/main" id="{4887F0C7-7BFD-4B5E-B752-80EB7E1D33A9}"/>
                    </a:ext>
                  </a:extLst>
                </p14:cNvPr>
                <p14:cNvContentPartPr/>
                <p14:nvPr/>
              </p14:nvContentPartPr>
              <p14:xfrm>
                <a:off x="7306056" y="5616504"/>
                <a:ext cx="192240" cy="115920"/>
              </p14:xfrm>
            </p:contentPart>
          </mc:Choice>
          <mc:Fallback>
            <p:pic>
              <p:nvPicPr>
                <p:cNvPr id="133" name="Freihand 132">
                  <a:extLst>
                    <a:ext uri="{FF2B5EF4-FFF2-40B4-BE49-F238E27FC236}">
                      <a16:creationId xmlns:a16="http://schemas.microsoft.com/office/drawing/2014/main" id="{4887F0C7-7BFD-4B5E-B752-80EB7E1D33A9}"/>
                    </a:ext>
                  </a:extLst>
                </p:cNvPr>
                <p:cNvPicPr/>
                <p:nvPr/>
              </p:nvPicPr>
              <p:blipFill>
                <a:blip r:embed="rId210"/>
                <a:stretch>
                  <a:fillRect/>
                </a:stretch>
              </p:blipFill>
              <p:spPr>
                <a:xfrm>
                  <a:off x="7301736" y="5612184"/>
                  <a:ext cx="200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4" name="Freihand 133">
                  <a:extLst>
                    <a:ext uri="{FF2B5EF4-FFF2-40B4-BE49-F238E27FC236}">
                      <a16:creationId xmlns:a16="http://schemas.microsoft.com/office/drawing/2014/main" id="{EA7FB350-D52E-4BCD-AD6D-A8B9C93286EB}"/>
                    </a:ext>
                  </a:extLst>
                </p14:cNvPr>
                <p14:cNvContentPartPr/>
                <p14:nvPr/>
              </p14:nvContentPartPr>
              <p14:xfrm>
                <a:off x="7538256" y="5481864"/>
                <a:ext cx="188280" cy="180360"/>
              </p14:xfrm>
            </p:contentPart>
          </mc:Choice>
          <mc:Fallback>
            <p:pic>
              <p:nvPicPr>
                <p:cNvPr id="134" name="Freihand 133">
                  <a:extLst>
                    <a:ext uri="{FF2B5EF4-FFF2-40B4-BE49-F238E27FC236}">
                      <a16:creationId xmlns:a16="http://schemas.microsoft.com/office/drawing/2014/main" id="{EA7FB350-D52E-4BCD-AD6D-A8B9C93286EB}"/>
                    </a:ext>
                  </a:extLst>
                </p:cNvPr>
                <p:cNvPicPr/>
                <p:nvPr/>
              </p:nvPicPr>
              <p:blipFill>
                <a:blip r:embed="rId212"/>
                <a:stretch>
                  <a:fillRect/>
                </a:stretch>
              </p:blipFill>
              <p:spPr>
                <a:xfrm>
                  <a:off x="7533936" y="5477544"/>
                  <a:ext cx="1969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5" name="Freihand 134">
                  <a:extLst>
                    <a:ext uri="{FF2B5EF4-FFF2-40B4-BE49-F238E27FC236}">
                      <a16:creationId xmlns:a16="http://schemas.microsoft.com/office/drawing/2014/main" id="{8859EC00-5964-4EBE-B722-0838B8CDB40E}"/>
                    </a:ext>
                  </a:extLst>
                </p14:cNvPr>
                <p14:cNvContentPartPr/>
                <p14:nvPr/>
              </p14:nvContentPartPr>
              <p14:xfrm>
                <a:off x="7475616" y="5472864"/>
                <a:ext cx="65880" cy="8640"/>
              </p14:xfrm>
            </p:contentPart>
          </mc:Choice>
          <mc:Fallback>
            <p:pic>
              <p:nvPicPr>
                <p:cNvPr id="135" name="Freihand 134">
                  <a:extLst>
                    <a:ext uri="{FF2B5EF4-FFF2-40B4-BE49-F238E27FC236}">
                      <a16:creationId xmlns:a16="http://schemas.microsoft.com/office/drawing/2014/main" id="{8859EC00-5964-4EBE-B722-0838B8CDB40E}"/>
                    </a:ext>
                  </a:extLst>
                </p:cNvPr>
                <p:cNvPicPr/>
                <p:nvPr/>
              </p:nvPicPr>
              <p:blipFill>
                <a:blip r:embed="rId214"/>
                <a:stretch>
                  <a:fillRect/>
                </a:stretch>
              </p:blipFill>
              <p:spPr>
                <a:xfrm>
                  <a:off x="7471296" y="5468544"/>
                  <a:ext cx="74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6" name="Freihand 135">
                  <a:extLst>
                    <a:ext uri="{FF2B5EF4-FFF2-40B4-BE49-F238E27FC236}">
                      <a16:creationId xmlns:a16="http://schemas.microsoft.com/office/drawing/2014/main" id="{A2FD417A-1C3A-4D8C-AC7D-BDE37E97E651}"/>
                    </a:ext>
                  </a:extLst>
                </p14:cNvPr>
                <p14:cNvContentPartPr/>
                <p14:nvPr/>
              </p14:nvContentPartPr>
              <p14:xfrm>
                <a:off x="7857576" y="5480784"/>
                <a:ext cx="193680" cy="115920"/>
              </p14:xfrm>
            </p:contentPart>
          </mc:Choice>
          <mc:Fallback>
            <p:pic>
              <p:nvPicPr>
                <p:cNvPr id="136" name="Freihand 135">
                  <a:extLst>
                    <a:ext uri="{FF2B5EF4-FFF2-40B4-BE49-F238E27FC236}">
                      <a16:creationId xmlns:a16="http://schemas.microsoft.com/office/drawing/2014/main" id="{A2FD417A-1C3A-4D8C-AC7D-BDE37E97E651}"/>
                    </a:ext>
                  </a:extLst>
                </p:cNvPr>
                <p:cNvPicPr/>
                <p:nvPr/>
              </p:nvPicPr>
              <p:blipFill>
                <a:blip r:embed="rId216"/>
                <a:stretch>
                  <a:fillRect/>
                </a:stretch>
              </p:blipFill>
              <p:spPr>
                <a:xfrm>
                  <a:off x="7853256" y="5476464"/>
                  <a:ext cx="202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7" name="Freihand 136">
                  <a:extLst>
                    <a:ext uri="{FF2B5EF4-FFF2-40B4-BE49-F238E27FC236}">
                      <a16:creationId xmlns:a16="http://schemas.microsoft.com/office/drawing/2014/main" id="{99E8828E-A3D7-44B7-B528-F320E0AE8CC3}"/>
                    </a:ext>
                  </a:extLst>
                </p14:cNvPr>
                <p14:cNvContentPartPr/>
                <p14:nvPr/>
              </p14:nvContentPartPr>
              <p14:xfrm>
                <a:off x="8032896" y="5442624"/>
                <a:ext cx="97560" cy="107280"/>
              </p14:xfrm>
            </p:contentPart>
          </mc:Choice>
          <mc:Fallback>
            <p:pic>
              <p:nvPicPr>
                <p:cNvPr id="137" name="Freihand 136">
                  <a:extLst>
                    <a:ext uri="{FF2B5EF4-FFF2-40B4-BE49-F238E27FC236}">
                      <a16:creationId xmlns:a16="http://schemas.microsoft.com/office/drawing/2014/main" id="{99E8828E-A3D7-44B7-B528-F320E0AE8CC3}"/>
                    </a:ext>
                  </a:extLst>
                </p:cNvPr>
                <p:cNvPicPr/>
                <p:nvPr/>
              </p:nvPicPr>
              <p:blipFill>
                <a:blip r:embed="rId218"/>
                <a:stretch>
                  <a:fillRect/>
                </a:stretch>
              </p:blipFill>
              <p:spPr>
                <a:xfrm>
                  <a:off x="8028576" y="5438304"/>
                  <a:ext cx="106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 name="Freihand 137">
                  <a:extLst>
                    <a:ext uri="{FF2B5EF4-FFF2-40B4-BE49-F238E27FC236}">
                      <a16:creationId xmlns:a16="http://schemas.microsoft.com/office/drawing/2014/main" id="{8DF5F958-A1D0-4E83-9895-4EADD8B9300B}"/>
                    </a:ext>
                  </a:extLst>
                </p14:cNvPr>
                <p14:cNvContentPartPr/>
                <p14:nvPr/>
              </p14:nvContentPartPr>
              <p14:xfrm>
                <a:off x="8142696" y="5422824"/>
                <a:ext cx="85680" cy="197640"/>
              </p14:xfrm>
            </p:contentPart>
          </mc:Choice>
          <mc:Fallback>
            <p:pic>
              <p:nvPicPr>
                <p:cNvPr id="138" name="Freihand 137">
                  <a:extLst>
                    <a:ext uri="{FF2B5EF4-FFF2-40B4-BE49-F238E27FC236}">
                      <a16:creationId xmlns:a16="http://schemas.microsoft.com/office/drawing/2014/main" id="{8DF5F958-A1D0-4E83-9895-4EADD8B9300B}"/>
                    </a:ext>
                  </a:extLst>
                </p:cNvPr>
                <p:cNvPicPr/>
                <p:nvPr/>
              </p:nvPicPr>
              <p:blipFill>
                <a:blip r:embed="rId220"/>
                <a:stretch>
                  <a:fillRect/>
                </a:stretch>
              </p:blipFill>
              <p:spPr>
                <a:xfrm>
                  <a:off x="8138376" y="5418504"/>
                  <a:ext cx="94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9" name="Freihand 138">
                  <a:extLst>
                    <a:ext uri="{FF2B5EF4-FFF2-40B4-BE49-F238E27FC236}">
                      <a16:creationId xmlns:a16="http://schemas.microsoft.com/office/drawing/2014/main" id="{1FE76BAF-A610-4029-8DD0-2D2BAE7B7FF2}"/>
                    </a:ext>
                  </a:extLst>
                </p14:cNvPr>
                <p14:cNvContentPartPr/>
                <p14:nvPr/>
              </p14:nvContentPartPr>
              <p14:xfrm>
                <a:off x="8260056" y="5390424"/>
                <a:ext cx="113040" cy="83160"/>
              </p14:xfrm>
            </p:contentPart>
          </mc:Choice>
          <mc:Fallback>
            <p:pic>
              <p:nvPicPr>
                <p:cNvPr id="139" name="Freihand 138">
                  <a:extLst>
                    <a:ext uri="{FF2B5EF4-FFF2-40B4-BE49-F238E27FC236}">
                      <a16:creationId xmlns:a16="http://schemas.microsoft.com/office/drawing/2014/main" id="{1FE76BAF-A610-4029-8DD0-2D2BAE7B7FF2}"/>
                    </a:ext>
                  </a:extLst>
                </p:cNvPr>
                <p:cNvPicPr/>
                <p:nvPr/>
              </p:nvPicPr>
              <p:blipFill>
                <a:blip r:embed="rId222"/>
                <a:stretch>
                  <a:fillRect/>
                </a:stretch>
              </p:blipFill>
              <p:spPr>
                <a:xfrm>
                  <a:off x="8255736" y="5386104"/>
                  <a:ext cx="121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0" name="Freihand 139">
                  <a:extLst>
                    <a:ext uri="{FF2B5EF4-FFF2-40B4-BE49-F238E27FC236}">
                      <a16:creationId xmlns:a16="http://schemas.microsoft.com/office/drawing/2014/main" id="{8DFB195C-8B13-4732-B615-4DD08083BFEB}"/>
                    </a:ext>
                  </a:extLst>
                </p14:cNvPr>
                <p14:cNvContentPartPr/>
                <p14:nvPr/>
              </p14:nvContentPartPr>
              <p14:xfrm>
                <a:off x="8377056" y="5281704"/>
                <a:ext cx="164520" cy="172800"/>
              </p14:xfrm>
            </p:contentPart>
          </mc:Choice>
          <mc:Fallback>
            <p:pic>
              <p:nvPicPr>
                <p:cNvPr id="140" name="Freihand 139">
                  <a:extLst>
                    <a:ext uri="{FF2B5EF4-FFF2-40B4-BE49-F238E27FC236}">
                      <a16:creationId xmlns:a16="http://schemas.microsoft.com/office/drawing/2014/main" id="{8DFB195C-8B13-4732-B615-4DD08083BFEB}"/>
                    </a:ext>
                  </a:extLst>
                </p:cNvPr>
                <p:cNvPicPr/>
                <p:nvPr/>
              </p:nvPicPr>
              <p:blipFill>
                <a:blip r:embed="rId224"/>
                <a:stretch>
                  <a:fillRect/>
                </a:stretch>
              </p:blipFill>
              <p:spPr>
                <a:xfrm>
                  <a:off x="8372736" y="5277384"/>
                  <a:ext cx="1731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1" name="Freihand 140">
                  <a:extLst>
                    <a:ext uri="{FF2B5EF4-FFF2-40B4-BE49-F238E27FC236}">
                      <a16:creationId xmlns:a16="http://schemas.microsoft.com/office/drawing/2014/main" id="{49E71170-47E7-4742-8139-3677D05D0B8B}"/>
                    </a:ext>
                  </a:extLst>
                </p14:cNvPr>
                <p14:cNvContentPartPr/>
                <p14:nvPr/>
              </p14:nvContentPartPr>
              <p14:xfrm>
                <a:off x="7449696" y="5950584"/>
                <a:ext cx="120240" cy="207360"/>
              </p14:xfrm>
            </p:contentPart>
          </mc:Choice>
          <mc:Fallback>
            <p:pic>
              <p:nvPicPr>
                <p:cNvPr id="141" name="Freihand 140">
                  <a:extLst>
                    <a:ext uri="{FF2B5EF4-FFF2-40B4-BE49-F238E27FC236}">
                      <a16:creationId xmlns:a16="http://schemas.microsoft.com/office/drawing/2014/main" id="{49E71170-47E7-4742-8139-3677D05D0B8B}"/>
                    </a:ext>
                  </a:extLst>
                </p:cNvPr>
                <p:cNvPicPr/>
                <p:nvPr/>
              </p:nvPicPr>
              <p:blipFill>
                <a:blip r:embed="rId226"/>
                <a:stretch>
                  <a:fillRect/>
                </a:stretch>
              </p:blipFill>
              <p:spPr>
                <a:xfrm>
                  <a:off x="7445376" y="5946264"/>
                  <a:ext cx="128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2" name="Freihand 141">
                  <a:extLst>
                    <a:ext uri="{FF2B5EF4-FFF2-40B4-BE49-F238E27FC236}">
                      <a16:creationId xmlns:a16="http://schemas.microsoft.com/office/drawing/2014/main" id="{C5A7FF48-1482-4E78-BD0E-D69D0C3882E3}"/>
                    </a:ext>
                  </a:extLst>
                </p14:cNvPr>
                <p14:cNvContentPartPr/>
                <p14:nvPr/>
              </p14:nvContentPartPr>
              <p14:xfrm>
                <a:off x="7618176" y="5976144"/>
                <a:ext cx="68400" cy="106920"/>
              </p14:xfrm>
            </p:contentPart>
          </mc:Choice>
          <mc:Fallback>
            <p:pic>
              <p:nvPicPr>
                <p:cNvPr id="142" name="Freihand 141">
                  <a:extLst>
                    <a:ext uri="{FF2B5EF4-FFF2-40B4-BE49-F238E27FC236}">
                      <a16:creationId xmlns:a16="http://schemas.microsoft.com/office/drawing/2014/main" id="{C5A7FF48-1482-4E78-BD0E-D69D0C3882E3}"/>
                    </a:ext>
                  </a:extLst>
                </p:cNvPr>
                <p:cNvPicPr/>
                <p:nvPr/>
              </p:nvPicPr>
              <p:blipFill>
                <a:blip r:embed="rId228"/>
                <a:stretch>
                  <a:fillRect/>
                </a:stretch>
              </p:blipFill>
              <p:spPr>
                <a:xfrm>
                  <a:off x="7613856" y="5971824"/>
                  <a:ext cx="77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5" name="Freihand 144">
                  <a:extLst>
                    <a:ext uri="{FF2B5EF4-FFF2-40B4-BE49-F238E27FC236}">
                      <a16:creationId xmlns:a16="http://schemas.microsoft.com/office/drawing/2014/main" id="{344FA8C7-80FA-4218-9B91-CC354B9FED84}"/>
                    </a:ext>
                  </a:extLst>
                </p14:cNvPr>
                <p14:cNvContentPartPr/>
                <p14:nvPr/>
              </p14:nvContentPartPr>
              <p14:xfrm>
                <a:off x="7105176" y="6369984"/>
                <a:ext cx="218520" cy="169560"/>
              </p14:xfrm>
            </p:contentPart>
          </mc:Choice>
          <mc:Fallback>
            <p:pic>
              <p:nvPicPr>
                <p:cNvPr id="145" name="Freihand 144">
                  <a:extLst>
                    <a:ext uri="{FF2B5EF4-FFF2-40B4-BE49-F238E27FC236}">
                      <a16:creationId xmlns:a16="http://schemas.microsoft.com/office/drawing/2014/main" id="{344FA8C7-80FA-4218-9B91-CC354B9FED84}"/>
                    </a:ext>
                  </a:extLst>
                </p:cNvPr>
                <p:cNvPicPr/>
                <p:nvPr/>
              </p:nvPicPr>
              <p:blipFill>
                <a:blip r:embed="rId230"/>
                <a:stretch>
                  <a:fillRect/>
                </a:stretch>
              </p:blipFill>
              <p:spPr>
                <a:xfrm>
                  <a:off x="7100856" y="6365664"/>
                  <a:ext cx="227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6" name="Freihand 145">
                  <a:extLst>
                    <a:ext uri="{FF2B5EF4-FFF2-40B4-BE49-F238E27FC236}">
                      <a16:creationId xmlns:a16="http://schemas.microsoft.com/office/drawing/2014/main" id="{45235D4B-C956-4AA1-92BE-83B607080830}"/>
                    </a:ext>
                  </a:extLst>
                </p14:cNvPr>
                <p14:cNvContentPartPr/>
                <p14:nvPr/>
              </p14:nvContentPartPr>
              <p14:xfrm>
                <a:off x="7313616" y="6236784"/>
                <a:ext cx="244080" cy="214560"/>
              </p14:xfrm>
            </p:contentPart>
          </mc:Choice>
          <mc:Fallback>
            <p:pic>
              <p:nvPicPr>
                <p:cNvPr id="146" name="Freihand 145">
                  <a:extLst>
                    <a:ext uri="{FF2B5EF4-FFF2-40B4-BE49-F238E27FC236}">
                      <a16:creationId xmlns:a16="http://schemas.microsoft.com/office/drawing/2014/main" id="{45235D4B-C956-4AA1-92BE-83B607080830}"/>
                    </a:ext>
                  </a:extLst>
                </p:cNvPr>
                <p:cNvPicPr/>
                <p:nvPr/>
              </p:nvPicPr>
              <p:blipFill>
                <a:blip r:embed="rId232"/>
                <a:stretch>
                  <a:fillRect/>
                </a:stretch>
              </p:blipFill>
              <p:spPr>
                <a:xfrm>
                  <a:off x="7309296" y="6232464"/>
                  <a:ext cx="2527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7" name="Freihand 146">
                  <a:extLst>
                    <a:ext uri="{FF2B5EF4-FFF2-40B4-BE49-F238E27FC236}">
                      <a16:creationId xmlns:a16="http://schemas.microsoft.com/office/drawing/2014/main" id="{B804F843-70D0-469F-BC57-B4642C402AE8}"/>
                    </a:ext>
                  </a:extLst>
                </p14:cNvPr>
                <p14:cNvContentPartPr/>
                <p14:nvPr/>
              </p14:nvContentPartPr>
              <p14:xfrm>
                <a:off x="7617816" y="6223824"/>
                <a:ext cx="176760" cy="114120"/>
              </p14:xfrm>
            </p:contentPart>
          </mc:Choice>
          <mc:Fallback>
            <p:pic>
              <p:nvPicPr>
                <p:cNvPr id="147" name="Freihand 146">
                  <a:extLst>
                    <a:ext uri="{FF2B5EF4-FFF2-40B4-BE49-F238E27FC236}">
                      <a16:creationId xmlns:a16="http://schemas.microsoft.com/office/drawing/2014/main" id="{B804F843-70D0-469F-BC57-B4642C402AE8}"/>
                    </a:ext>
                  </a:extLst>
                </p:cNvPr>
                <p:cNvPicPr/>
                <p:nvPr/>
              </p:nvPicPr>
              <p:blipFill>
                <a:blip r:embed="rId234"/>
                <a:stretch>
                  <a:fillRect/>
                </a:stretch>
              </p:blipFill>
              <p:spPr>
                <a:xfrm>
                  <a:off x="7613496" y="6219504"/>
                  <a:ext cx="185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8" name="Freihand 147">
                  <a:extLst>
                    <a:ext uri="{FF2B5EF4-FFF2-40B4-BE49-F238E27FC236}">
                      <a16:creationId xmlns:a16="http://schemas.microsoft.com/office/drawing/2014/main" id="{693E1F32-0FB2-42A3-947E-F4F4CB0A8E13}"/>
                    </a:ext>
                  </a:extLst>
                </p14:cNvPr>
                <p14:cNvContentPartPr/>
                <p14:nvPr/>
              </p14:nvContentPartPr>
              <p14:xfrm>
                <a:off x="7811136" y="6116184"/>
                <a:ext cx="267840" cy="261360"/>
              </p14:xfrm>
            </p:contentPart>
          </mc:Choice>
          <mc:Fallback>
            <p:pic>
              <p:nvPicPr>
                <p:cNvPr id="148" name="Freihand 147">
                  <a:extLst>
                    <a:ext uri="{FF2B5EF4-FFF2-40B4-BE49-F238E27FC236}">
                      <a16:creationId xmlns:a16="http://schemas.microsoft.com/office/drawing/2014/main" id="{693E1F32-0FB2-42A3-947E-F4F4CB0A8E13}"/>
                    </a:ext>
                  </a:extLst>
                </p:cNvPr>
                <p:cNvPicPr/>
                <p:nvPr/>
              </p:nvPicPr>
              <p:blipFill>
                <a:blip r:embed="rId236"/>
                <a:stretch>
                  <a:fillRect/>
                </a:stretch>
              </p:blipFill>
              <p:spPr>
                <a:xfrm>
                  <a:off x="7806816" y="6111864"/>
                  <a:ext cx="2764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9" name="Freihand 148">
                  <a:extLst>
                    <a:ext uri="{FF2B5EF4-FFF2-40B4-BE49-F238E27FC236}">
                      <a16:creationId xmlns:a16="http://schemas.microsoft.com/office/drawing/2014/main" id="{E6CFFF0D-652E-4C77-8CED-DBFD36A00BC6}"/>
                    </a:ext>
                  </a:extLst>
                </p14:cNvPr>
                <p14:cNvContentPartPr/>
                <p14:nvPr/>
              </p14:nvContentPartPr>
              <p14:xfrm>
                <a:off x="8082216" y="6074424"/>
                <a:ext cx="140760" cy="105120"/>
              </p14:xfrm>
            </p:contentPart>
          </mc:Choice>
          <mc:Fallback>
            <p:pic>
              <p:nvPicPr>
                <p:cNvPr id="149" name="Freihand 148">
                  <a:extLst>
                    <a:ext uri="{FF2B5EF4-FFF2-40B4-BE49-F238E27FC236}">
                      <a16:creationId xmlns:a16="http://schemas.microsoft.com/office/drawing/2014/main" id="{E6CFFF0D-652E-4C77-8CED-DBFD36A00BC6}"/>
                    </a:ext>
                  </a:extLst>
                </p:cNvPr>
                <p:cNvPicPr/>
                <p:nvPr/>
              </p:nvPicPr>
              <p:blipFill>
                <a:blip r:embed="rId238"/>
                <a:stretch>
                  <a:fillRect/>
                </a:stretch>
              </p:blipFill>
              <p:spPr>
                <a:xfrm>
                  <a:off x="8077896" y="6070104"/>
                  <a:ext cx="149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0" name="Freihand 149">
                  <a:extLst>
                    <a:ext uri="{FF2B5EF4-FFF2-40B4-BE49-F238E27FC236}">
                      <a16:creationId xmlns:a16="http://schemas.microsoft.com/office/drawing/2014/main" id="{BFCE4F26-45D1-48D1-8E73-0D73855B577C}"/>
                    </a:ext>
                  </a:extLst>
                </p14:cNvPr>
                <p14:cNvContentPartPr/>
                <p14:nvPr/>
              </p14:nvContentPartPr>
              <p14:xfrm>
                <a:off x="7619976" y="6114384"/>
                <a:ext cx="737280" cy="403560"/>
              </p14:xfrm>
            </p:contentPart>
          </mc:Choice>
          <mc:Fallback>
            <p:pic>
              <p:nvPicPr>
                <p:cNvPr id="150" name="Freihand 149">
                  <a:extLst>
                    <a:ext uri="{FF2B5EF4-FFF2-40B4-BE49-F238E27FC236}">
                      <a16:creationId xmlns:a16="http://schemas.microsoft.com/office/drawing/2014/main" id="{BFCE4F26-45D1-48D1-8E73-0D73855B577C}"/>
                    </a:ext>
                  </a:extLst>
                </p:cNvPr>
                <p:cNvPicPr/>
                <p:nvPr/>
              </p:nvPicPr>
              <p:blipFill>
                <a:blip r:embed="rId240"/>
                <a:stretch>
                  <a:fillRect/>
                </a:stretch>
              </p:blipFill>
              <p:spPr>
                <a:xfrm>
                  <a:off x="7615656" y="6110064"/>
                  <a:ext cx="74592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1" name="Freihand 150">
                  <a:extLst>
                    <a:ext uri="{FF2B5EF4-FFF2-40B4-BE49-F238E27FC236}">
                      <a16:creationId xmlns:a16="http://schemas.microsoft.com/office/drawing/2014/main" id="{560370BE-1005-4525-B561-A18E20712F3F}"/>
                    </a:ext>
                  </a:extLst>
                </p14:cNvPr>
                <p14:cNvContentPartPr/>
                <p14:nvPr/>
              </p14:nvContentPartPr>
              <p14:xfrm>
                <a:off x="8390376" y="5777424"/>
                <a:ext cx="64080" cy="214200"/>
              </p14:xfrm>
            </p:contentPart>
          </mc:Choice>
          <mc:Fallback>
            <p:pic>
              <p:nvPicPr>
                <p:cNvPr id="151" name="Freihand 150">
                  <a:extLst>
                    <a:ext uri="{FF2B5EF4-FFF2-40B4-BE49-F238E27FC236}">
                      <a16:creationId xmlns:a16="http://schemas.microsoft.com/office/drawing/2014/main" id="{560370BE-1005-4525-B561-A18E20712F3F}"/>
                    </a:ext>
                  </a:extLst>
                </p:cNvPr>
                <p:cNvPicPr/>
                <p:nvPr/>
              </p:nvPicPr>
              <p:blipFill>
                <a:blip r:embed="rId242"/>
                <a:stretch>
                  <a:fillRect/>
                </a:stretch>
              </p:blipFill>
              <p:spPr>
                <a:xfrm>
                  <a:off x="8386056" y="5773104"/>
                  <a:ext cx="72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2" name="Freihand 151">
                  <a:extLst>
                    <a:ext uri="{FF2B5EF4-FFF2-40B4-BE49-F238E27FC236}">
                      <a16:creationId xmlns:a16="http://schemas.microsoft.com/office/drawing/2014/main" id="{A65316B8-69E5-4234-844B-B8DE0BE5482A}"/>
                    </a:ext>
                  </a:extLst>
                </p14:cNvPr>
                <p14:cNvContentPartPr/>
                <p14:nvPr/>
              </p14:nvContentPartPr>
              <p14:xfrm>
                <a:off x="8442576" y="6066504"/>
                <a:ext cx="12240" cy="33480"/>
              </p14:xfrm>
            </p:contentPart>
          </mc:Choice>
          <mc:Fallback>
            <p:pic>
              <p:nvPicPr>
                <p:cNvPr id="152" name="Freihand 151">
                  <a:extLst>
                    <a:ext uri="{FF2B5EF4-FFF2-40B4-BE49-F238E27FC236}">
                      <a16:creationId xmlns:a16="http://schemas.microsoft.com/office/drawing/2014/main" id="{A65316B8-69E5-4234-844B-B8DE0BE5482A}"/>
                    </a:ext>
                  </a:extLst>
                </p:cNvPr>
                <p:cNvPicPr/>
                <p:nvPr/>
              </p:nvPicPr>
              <p:blipFill>
                <a:blip r:embed="rId244"/>
                <a:stretch>
                  <a:fillRect/>
                </a:stretch>
              </p:blipFill>
              <p:spPr>
                <a:xfrm>
                  <a:off x="8438256" y="6062184"/>
                  <a:ext cx="20880" cy="42120"/>
                </a:xfrm>
                <a:prstGeom prst="rect">
                  <a:avLst/>
                </a:prstGeom>
              </p:spPr>
            </p:pic>
          </mc:Fallback>
        </mc:AlternateContent>
      </p:grpSp>
    </p:spTree>
    <p:extLst>
      <p:ext uri="{BB962C8B-B14F-4D97-AF65-F5344CB8AC3E}">
        <p14:creationId xmlns:p14="http://schemas.microsoft.com/office/powerpoint/2010/main" val="269488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6080160"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a:t>Labor market − Labor supply</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13358"/>
          </a:xfrm>
          <a:prstGeom prst="rect">
            <a:avLst/>
          </a:prstGeom>
          <a:noFill/>
          <a:ln>
            <a:noFill/>
          </a:ln>
        </p:spPr>
        <p:txBody>
          <a:bodyPr vert="horz" wrap="square" lIns="81646" tIns="40823" rIns="81646" bIns="40823" anchorCtr="0" compatLnSpc="0">
            <a:spAutoFit/>
          </a:bodyPr>
          <a:lstStyle/>
          <a:p>
            <a:r>
              <a:rPr lang="de-DE"/>
              <a:t>In general we assume in neoclassical theory, that the labor market determine the level of output. Thus via the labor market equilibrium we obtain the supply of production dependent on real wages </a:t>
            </a:r>
            <a:r>
              <a:rPr lang="de-DE" dirty="0"/>
              <a:t>Y</a:t>
            </a:r>
            <a:r>
              <a:rPr lang="de-DE" baseline="30000" dirty="0"/>
              <a:t>S</a:t>
            </a:r>
            <a:r>
              <a:rPr lang="de-DE" dirty="0"/>
              <a:t>(</a:t>
            </a:r>
            <a:r>
              <a:rPr lang="el-GR" dirty="0"/>
              <a:t>ω</a:t>
            </a:r>
            <a:r>
              <a:rPr lang="de-DE"/>
              <a:t>*) in our economy</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878815"/>
          </a:xfrm>
          <a:prstGeom prst="rect">
            <a:avLst/>
          </a:prstGeom>
          <a:noFill/>
          <a:ln>
            <a:noFill/>
          </a:ln>
        </p:spPr>
        <p:txBody>
          <a:bodyPr vert="horz" wrap="square" lIns="81646" tIns="40823" rIns="81646" bIns="40823" anchorCtr="0" compatLnSpc="0">
            <a:spAutoFit/>
          </a:bodyPr>
          <a:lstStyle/>
          <a:p>
            <a:r>
              <a:rPr lang="de-DE"/>
              <a:t>In opposite to the keynesian theory, we assume that the economy is </a:t>
            </a:r>
            <a:r>
              <a:rPr lang="de-DE" b="1"/>
              <a:t>supply side driven via Y</a:t>
            </a:r>
            <a:r>
              <a:rPr lang="de-DE" b="1" baseline="30000"/>
              <a:t>S </a:t>
            </a:r>
            <a:r>
              <a:rPr lang="de-DE"/>
              <a:t>and equilibrium with demand (</a:t>
            </a:r>
            <a:r>
              <a:rPr lang="de-DE" b="1"/>
              <a:t>Y</a:t>
            </a:r>
            <a:r>
              <a:rPr lang="de-DE" b="1" baseline="30000"/>
              <a:t>S</a:t>
            </a:r>
            <a:r>
              <a:rPr lang="de-DE" b="1"/>
              <a:t>=Y</a:t>
            </a:r>
            <a:r>
              <a:rPr lang="de-DE" b="1" baseline="30000"/>
              <a:t>D</a:t>
            </a:r>
            <a:r>
              <a:rPr lang="de-DE"/>
              <a:t>) is reached, that this time demand follows supply.</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D0332EA-9656-4A3A-8B24-7AE8021EF40B}"/>
                  </a:ext>
                </a:extLst>
              </p14:cNvPr>
              <p14:cNvContentPartPr/>
              <p14:nvPr/>
            </p14:nvContentPartPr>
            <p14:xfrm>
              <a:off x="3134736" y="1549152"/>
              <a:ext cx="4286880" cy="2465280"/>
            </p14:xfrm>
          </p:contentPart>
        </mc:Choice>
        <mc:Fallback>
          <p:pic>
            <p:nvPicPr>
              <p:cNvPr id="2" name="Freihand 1">
                <a:extLst>
                  <a:ext uri="{FF2B5EF4-FFF2-40B4-BE49-F238E27FC236}">
                    <a16:creationId xmlns:a16="http://schemas.microsoft.com/office/drawing/2014/main" id="{7D0332EA-9656-4A3A-8B24-7AE8021EF40B}"/>
                  </a:ext>
                </a:extLst>
              </p:cNvPr>
              <p:cNvPicPr/>
              <p:nvPr/>
            </p:nvPicPr>
            <p:blipFill>
              <a:blip r:embed="rId4"/>
              <a:stretch>
                <a:fillRect/>
              </a:stretch>
            </p:blipFill>
            <p:spPr>
              <a:xfrm>
                <a:off x="3130416" y="1544832"/>
                <a:ext cx="4295520" cy="2473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 name="Freihand 16">
                <a:extLst>
                  <a:ext uri="{FF2B5EF4-FFF2-40B4-BE49-F238E27FC236}">
                    <a16:creationId xmlns:a16="http://schemas.microsoft.com/office/drawing/2014/main" id="{BEABD738-82D7-4D97-9314-AB70D080BC16}"/>
                  </a:ext>
                </a:extLst>
              </p14:cNvPr>
              <p14:cNvContentPartPr/>
              <p14:nvPr/>
            </p14:nvContentPartPr>
            <p14:xfrm>
              <a:off x="5263776" y="2931912"/>
              <a:ext cx="27720" cy="666360"/>
            </p14:xfrm>
          </p:contentPart>
        </mc:Choice>
        <mc:Fallback>
          <p:pic>
            <p:nvPicPr>
              <p:cNvPr id="17" name="Freihand 16">
                <a:extLst>
                  <a:ext uri="{FF2B5EF4-FFF2-40B4-BE49-F238E27FC236}">
                    <a16:creationId xmlns:a16="http://schemas.microsoft.com/office/drawing/2014/main" id="{BEABD738-82D7-4D97-9314-AB70D080BC16}"/>
                  </a:ext>
                </a:extLst>
              </p:cNvPr>
              <p:cNvPicPr/>
              <p:nvPr/>
            </p:nvPicPr>
            <p:blipFill>
              <a:blip r:embed="rId6"/>
              <a:stretch>
                <a:fillRect/>
              </a:stretch>
            </p:blipFill>
            <p:spPr>
              <a:xfrm>
                <a:off x="5259456" y="2927592"/>
                <a:ext cx="36360" cy="675000"/>
              </a:xfrm>
              <a:prstGeom prst="rect">
                <a:avLst/>
              </a:prstGeom>
            </p:spPr>
          </p:pic>
        </mc:Fallback>
      </mc:AlternateContent>
      <p:grpSp>
        <p:nvGrpSpPr>
          <p:cNvPr id="42" name="Gruppieren 41">
            <a:extLst>
              <a:ext uri="{FF2B5EF4-FFF2-40B4-BE49-F238E27FC236}">
                <a16:creationId xmlns:a16="http://schemas.microsoft.com/office/drawing/2014/main" id="{4E200123-AC77-457A-85DA-53D56E8062CC}"/>
              </a:ext>
            </a:extLst>
          </p:cNvPr>
          <p:cNvGrpSpPr/>
          <p:nvPr/>
        </p:nvGrpSpPr>
        <p:grpSpPr>
          <a:xfrm>
            <a:off x="4285656" y="2310552"/>
            <a:ext cx="2076840" cy="385200"/>
            <a:chOff x="4285656" y="2310552"/>
            <a:chExt cx="2076840" cy="38520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ABE148D-CDF8-454F-BE47-5F1617BC3A29}"/>
                    </a:ext>
                  </a:extLst>
                </p14:cNvPr>
                <p14:cNvContentPartPr/>
                <p14:nvPr/>
              </p14:nvContentPartPr>
              <p14:xfrm>
                <a:off x="5791176" y="2337192"/>
                <a:ext cx="571320" cy="43920"/>
              </p14:xfrm>
            </p:contentPart>
          </mc:Choice>
          <mc:Fallback>
            <p:pic>
              <p:nvPicPr>
                <p:cNvPr id="5" name="Freihand 4">
                  <a:extLst>
                    <a:ext uri="{FF2B5EF4-FFF2-40B4-BE49-F238E27FC236}">
                      <a16:creationId xmlns:a16="http://schemas.microsoft.com/office/drawing/2014/main" id="{FABE148D-CDF8-454F-BE47-5F1617BC3A29}"/>
                    </a:ext>
                  </a:extLst>
                </p:cNvPr>
                <p:cNvPicPr/>
                <p:nvPr/>
              </p:nvPicPr>
              <p:blipFill>
                <a:blip r:embed="rId8"/>
                <a:stretch>
                  <a:fillRect/>
                </a:stretch>
              </p:blipFill>
              <p:spPr>
                <a:xfrm>
                  <a:off x="5786856" y="2332872"/>
                  <a:ext cx="579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Freihand 15">
                  <a:extLst>
                    <a:ext uri="{FF2B5EF4-FFF2-40B4-BE49-F238E27FC236}">
                      <a16:creationId xmlns:a16="http://schemas.microsoft.com/office/drawing/2014/main" id="{22A30916-67E5-44BA-BF15-BD4699063138}"/>
                    </a:ext>
                  </a:extLst>
                </p14:cNvPr>
                <p14:cNvContentPartPr/>
                <p14:nvPr/>
              </p14:nvContentPartPr>
              <p14:xfrm>
                <a:off x="4285656" y="2585592"/>
                <a:ext cx="627120" cy="75600"/>
              </p14:xfrm>
            </p:contentPart>
          </mc:Choice>
          <mc:Fallback>
            <p:pic>
              <p:nvPicPr>
                <p:cNvPr id="16" name="Freihand 15">
                  <a:extLst>
                    <a:ext uri="{FF2B5EF4-FFF2-40B4-BE49-F238E27FC236}">
                      <a16:creationId xmlns:a16="http://schemas.microsoft.com/office/drawing/2014/main" id="{22A30916-67E5-44BA-BF15-BD4699063138}"/>
                    </a:ext>
                  </a:extLst>
                </p:cNvPr>
                <p:cNvPicPr/>
                <p:nvPr/>
              </p:nvPicPr>
              <p:blipFill>
                <a:blip r:embed="rId10"/>
                <a:stretch>
                  <a:fillRect/>
                </a:stretch>
              </p:blipFill>
              <p:spPr>
                <a:xfrm>
                  <a:off x="4281336" y="2581272"/>
                  <a:ext cx="635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Freihand 17">
                  <a:extLst>
                    <a:ext uri="{FF2B5EF4-FFF2-40B4-BE49-F238E27FC236}">
                      <a16:creationId xmlns:a16="http://schemas.microsoft.com/office/drawing/2014/main" id="{50A016A6-5242-4B65-A295-A56EDCB7E792}"/>
                    </a:ext>
                  </a:extLst>
                </p14:cNvPr>
                <p14:cNvContentPartPr/>
                <p14:nvPr/>
              </p14:nvContentPartPr>
              <p14:xfrm>
                <a:off x="5320656" y="2310552"/>
                <a:ext cx="70200" cy="346320"/>
              </p14:xfrm>
            </p:contentPart>
          </mc:Choice>
          <mc:Fallback>
            <p:pic>
              <p:nvPicPr>
                <p:cNvPr id="18" name="Freihand 17">
                  <a:extLst>
                    <a:ext uri="{FF2B5EF4-FFF2-40B4-BE49-F238E27FC236}">
                      <a16:creationId xmlns:a16="http://schemas.microsoft.com/office/drawing/2014/main" id="{50A016A6-5242-4B65-A295-A56EDCB7E792}"/>
                    </a:ext>
                  </a:extLst>
                </p:cNvPr>
                <p:cNvPicPr/>
                <p:nvPr/>
              </p:nvPicPr>
              <p:blipFill>
                <a:blip r:embed="rId12"/>
                <a:stretch>
                  <a:fillRect/>
                </a:stretch>
              </p:blipFill>
              <p:spPr>
                <a:xfrm>
                  <a:off x="5316336" y="2306232"/>
                  <a:ext cx="7884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C1E54E6B-AE40-4C6E-9C6A-897AD35F2BDE}"/>
                    </a:ext>
                  </a:extLst>
                </p14:cNvPr>
                <p14:cNvContentPartPr/>
                <p14:nvPr/>
              </p14:nvContentPartPr>
              <p14:xfrm>
                <a:off x="5262696" y="2493432"/>
                <a:ext cx="258840" cy="202320"/>
              </p14:xfrm>
            </p:contentPart>
          </mc:Choice>
          <mc:Fallback>
            <p:pic>
              <p:nvPicPr>
                <p:cNvPr id="22" name="Freihand 21">
                  <a:extLst>
                    <a:ext uri="{FF2B5EF4-FFF2-40B4-BE49-F238E27FC236}">
                      <a16:creationId xmlns:a16="http://schemas.microsoft.com/office/drawing/2014/main" id="{C1E54E6B-AE40-4C6E-9C6A-897AD35F2BDE}"/>
                    </a:ext>
                  </a:extLst>
                </p:cNvPr>
                <p:cNvPicPr/>
                <p:nvPr/>
              </p:nvPicPr>
              <p:blipFill>
                <a:blip r:embed="rId14"/>
                <a:stretch>
                  <a:fillRect/>
                </a:stretch>
              </p:blipFill>
              <p:spPr>
                <a:xfrm>
                  <a:off x="5258376" y="2489112"/>
                  <a:ext cx="267480" cy="210960"/>
                </a:xfrm>
                <a:prstGeom prst="rect">
                  <a:avLst/>
                </a:prstGeom>
              </p:spPr>
            </p:pic>
          </mc:Fallback>
        </mc:AlternateContent>
      </p:grpSp>
      <p:grpSp>
        <p:nvGrpSpPr>
          <p:cNvPr id="41" name="Gruppieren 40">
            <a:extLst>
              <a:ext uri="{FF2B5EF4-FFF2-40B4-BE49-F238E27FC236}">
                <a16:creationId xmlns:a16="http://schemas.microsoft.com/office/drawing/2014/main" id="{977239C6-F25B-4E97-8995-B339D2DAE79E}"/>
              </a:ext>
            </a:extLst>
          </p:cNvPr>
          <p:cNvGrpSpPr/>
          <p:nvPr/>
        </p:nvGrpSpPr>
        <p:grpSpPr>
          <a:xfrm>
            <a:off x="5353776" y="1548072"/>
            <a:ext cx="1729440" cy="431280"/>
            <a:chOff x="5353776" y="1548072"/>
            <a:chExt cx="1729440" cy="431280"/>
          </a:xfrm>
        </p:grpSpPr>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5B0CF086-FA49-4036-848A-D19A49758B39}"/>
                    </a:ext>
                  </a:extLst>
                </p14:cNvPr>
                <p14:cNvContentPartPr/>
                <p14:nvPr/>
              </p14:nvContentPartPr>
              <p14:xfrm>
                <a:off x="5353776" y="1806912"/>
                <a:ext cx="150840" cy="172440"/>
              </p14:xfrm>
            </p:contentPart>
          </mc:Choice>
          <mc:Fallback>
            <p:pic>
              <p:nvPicPr>
                <p:cNvPr id="24" name="Freihand 23">
                  <a:extLst>
                    <a:ext uri="{FF2B5EF4-FFF2-40B4-BE49-F238E27FC236}">
                      <a16:creationId xmlns:a16="http://schemas.microsoft.com/office/drawing/2014/main" id="{5B0CF086-FA49-4036-848A-D19A49758B39}"/>
                    </a:ext>
                  </a:extLst>
                </p:cNvPr>
                <p:cNvPicPr/>
                <p:nvPr/>
              </p:nvPicPr>
              <p:blipFill>
                <a:blip r:embed="rId16"/>
                <a:stretch>
                  <a:fillRect/>
                </a:stretch>
              </p:blipFill>
              <p:spPr>
                <a:xfrm>
                  <a:off x="5349456" y="1802592"/>
                  <a:ext cx="159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92A446F6-D28A-4BEF-A5C7-D4B64D49D56F}"/>
                    </a:ext>
                  </a:extLst>
                </p14:cNvPr>
                <p14:cNvContentPartPr/>
                <p14:nvPr/>
              </p14:nvContentPartPr>
              <p14:xfrm>
                <a:off x="5485536" y="1751112"/>
                <a:ext cx="479160" cy="206640"/>
              </p14:xfrm>
            </p:contentPart>
          </mc:Choice>
          <mc:Fallback>
            <p:pic>
              <p:nvPicPr>
                <p:cNvPr id="25" name="Freihand 24">
                  <a:extLst>
                    <a:ext uri="{FF2B5EF4-FFF2-40B4-BE49-F238E27FC236}">
                      <a16:creationId xmlns:a16="http://schemas.microsoft.com/office/drawing/2014/main" id="{92A446F6-D28A-4BEF-A5C7-D4B64D49D56F}"/>
                    </a:ext>
                  </a:extLst>
                </p:cNvPr>
                <p:cNvPicPr/>
                <p:nvPr/>
              </p:nvPicPr>
              <p:blipFill>
                <a:blip r:embed="rId18"/>
                <a:stretch>
                  <a:fillRect/>
                </a:stretch>
              </p:blipFill>
              <p:spPr>
                <a:xfrm>
                  <a:off x="5481216" y="1746792"/>
                  <a:ext cx="487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E81C1C4F-878C-44C4-B731-8273124D257D}"/>
                    </a:ext>
                  </a:extLst>
                </p14:cNvPr>
                <p14:cNvContentPartPr/>
                <p14:nvPr/>
              </p14:nvContentPartPr>
              <p14:xfrm>
                <a:off x="6188616" y="1717272"/>
                <a:ext cx="253800" cy="83880"/>
              </p14:xfrm>
            </p:contentPart>
          </mc:Choice>
          <mc:Fallback>
            <p:pic>
              <p:nvPicPr>
                <p:cNvPr id="26" name="Freihand 25">
                  <a:extLst>
                    <a:ext uri="{FF2B5EF4-FFF2-40B4-BE49-F238E27FC236}">
                      <a16:creationId xmlns:a16="http://schemas.microsoft.com/office/drawing/2014/main" id="{E81C1C4F-878C-44C4-B731-8273124D257D}"/>
                    </a:ext>
                  </a:extLst>
                </p:cNvPr>
                <p:cNvPicPr/>
                <p:nvPr/>
              </p:nvPicPr>
              <p:blipFill>
                <a:blip r:embed="rId20"/>
                <a:stretch>
                  <a:fillRect/>
                </a:stretch>
              </p:blipFill>
              <p:spPr>
                <a:xfrm>
                  <a:off x="6184296" y="1712952"/>
                  <a:ext cx="262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20540E67-65DD-445A-BD91-984A123B3D1E}"/>
                    </a:ext>
                  </a:extLst>
                </p14:cNvPr>
                <p14:cNvContentPartPr/>
                <p14:nvPr/>
              </p14:nvContentPartPr>
              <p14:xfrm>
                <a:off x="6451056" y="1583352"/>
                <a:ext cx="276480" cy="188280"/>
              </p14:xfrm>
            </p:contentPart>
          </mc:Choice>
          <mc:Fallback>
            <p:pic>
              <p:nvPicPr>
                <p:cNvPr id="27" name="Freihand 26">
                  <a:extLst>
                    <a:ext uri="{FF2B5EF4-FFF2-40B4-BE49-F238E27FC236}">
                      <a16:creationId xmlns:a16="http://schemas.microsoft.com/office/drawing/2014/main" id="{20540E67-65DD-445A-BD91-984A123B3D1E}"/>
                    </a:ext>
                  </a:extLst>
                </p:cNvPr>
                <p:cNvPicPr/>
                <p:nvPr/>
              </p:nvPicPr>
              <p:blipFill>
                <a:blip r:embed="rId22"/>
                <a:stretch>
                  <a:fillRect/>
                </a:stretch>
              </p:blipFill>
              <p:spPr>
                <a:xfrm>
                  <a:off x="6446736" y="1579032"/>
                  <a:ext cx="285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DCA2CDDC-0B18-4FD3-8091-B3142BB70D66}"/>
                    </a:ext>
                  </a:extLst>
                </p14:cNvPr>
                <p14:cNvContentPartPr/>
                <p14:nvPr/>
              </p14:nvContentPartPr>
              <p14:xfrm>
                <a:off x="6692256" y="1697832"/>
                <a:ext cx="101160" cy="37080"/>
              </p14:xfrm>
            </p:contentPart>
          </mc:Choice>
          <mc:Fallback>
            <p:pic>
              <p:nvPicPr>
                <p:cNvPr id="28" name="Freihand 27">
                  <a:extLst>
                    <a:ext uri="{FF2B5EF4-FFF2-40B4-BE49-F238E27FC236}">
                      <a16:creationId xmlns:a16="http://schemas.microsoft.com/office/drawing/2014/main" id="{DCA2CDDC-0B18-4FD3-8091-B3142BB70D66}"/>
                    </a:ext>
                  </a:extLst>
                </p:cNvPr>
                <p:cNvPicPr/>
                <p:nvPr/>
              </p:nvPicPr>
              <p:blipFill>
                <a:blip r:embed="rId24"/>
                <a:stretch>
                  <a:fillRect/>
                </a:stretch>
              </p:blipFill>
              <p:spPr>
                <a:xfrm>
                  <a:off x="6687936" y="1693512"/>
                  <a:ext cx="109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E169AF27-7CB0-403A-900B-D59CC488D515}"/>
                    </a:ext>
                  </a:extLst>
                </p14:cNvPr>
                <p14:cNvContentPartPr/>
                <p14:nvPr/>
              </p14:nvContentPartPr>
              <p14:xfrm>
                <a:off x="6767136" y="1548072"/>
                <a:ext cx="316080" cy="179280"/>
              </p14:xfrm>
            </p:contentPart>
          </mc:Choice>
          <mc:Fallback>
            <p:pic>
              <p:nvPicPr>
                <p:cNvPr id="29" name="Freihand 28">
                  <a:extLst>
                    <a:ext uri="{FF2B5EF4-FFF2-40B4-BE49-F238E27FC236}">
                      <a16:creationId xmlns:a16="http://schemas.microsoft.com/office/drawing/2014/main" id="{E169AF27-7CB0-403A-900B-D59CC488D515}"/>
                    </a:ext>
                  </a:extLst>
                </p:cNvPr>
                <p:cNvPicPr/>
                <p:nvPr/>
              </p:nvPicPr>
              <p:blipFill>
                <a:blip r:embed="rId26"/>
                <a:stretch>
                  <a:fillRect/>
                </a:stretch>
              </p:blipFill>
              <p:spPr>
                <a:xfrm>
                  <a:off x="6762816" y="1543752"/>
                  <a:ext cx="324720" cy="187920"/>
                </a:xfrm>
                <a:prstGeom prst="rect">
                  <a:avLst/>
                </a:prstGeom>
              </p:spPr>
            </p:pic>
          </mc:Fallback>
        </mc:AlternateContent>
      </p:grpSp>
      <p:grpSp>
        <p:nvGrpSpPr>
          <p:cNvPr id="40" name="Gruppieren 39">
            <a:extLst>
              <a:ext uri="{FF2B5EF4-FFF2-40B4-BE49-F238E27FC236}">
                <a16:creationId xmlns:a16="http://schemas.microsoft.com/office/drawing/2014/main" id="{80F450C4-7CA0-43F1-B34C-757AA4C66995}"/>
              </a:ext>
            </a:extLst>
          </p:cNvPr>
          <p:cNvGrpSpPr/>
          <p:nvPr/>
        </p:nvGrpSpPr>
        <p:grpSpPr>
          <a:xfrm>
            <a:off x="7430256" y="1345032"/>
            <a:ext cx="1540800" cy="394200"/>
            <a:chOff x="7430256" y="1345032"/>
            <a:chExt cx="1540800" cy="394200"/>
          </a:xfrm>
        </p:grpSpPr>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8A7DB2EF-C0E8-4A3C-9A5A-A95BA2ACE343}"/>
                    </a:ext>
                  </a:extLst>
                </p14:cNvPr>
                <p14:cNvContentPartPr/>
                <p14:nvPr/>
              </p14:nvContentPartPr>
              <p14:xfrm>
                <a:off x="7430256" y="1572912"/>
                <a:ext cx="147240" cy="129600"/>
              </p14:xfrm>
            </p:contentPart>
          </mc:Choice>
          <mc:Fallback>
            <p:pic>
              <p:nvPicPr>
                <p:cNvPr id="30" name="Freihand 29">
                  <a:extLst>
                    <a:ext uri="{FF2B5EF4-FFF2-40B4-BE49-F238E27FC236}">
                      <a16:creationId xmlns:a16="http://schemas.microsoft.com/office/drawing/2014/main" id="{8A7DB2EF-C0E8-4A3C-9A5A-A95BA2ACE343}"/>
                    </a:ext>
                  </a:extLst>
                </p:cNvPr>
                <p:cNvPicPr/>
                <p:nvPr/>
              </p:nvPicPr>
              <p:blipFill>
                <a:blip r:embed="rId28"/>
                <a:stretch>
                  <a:fillRect/>
                </a:stretch>
              </p:blipFill>
              <p:spPr>
                <a:xfrm>
                  <a:off x="7425936" y="1568592"/>
                  <a:ext cx="155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14A068F2-D683-433D-A004-A02E332BBB21}"/>
                    </a:ext>
                  </a:extLst>
                </p14:cNvPr>
                <p14:cNvContentPartPr/>
                <p14:nvPr/>
              </p14:nvContentPartPr>
              <p14:xfrm>
                <a:off x="7616736" y="1571112"/>
                <a:ext cx="161280" cy="117360"/>
              </p14:xfrm>
            </p:contentPart>
          </mc:Choice>
          <mc:Fallback>
            <p:pic>
              <p:nvPicPr>
                <p:cNvPr id="31" name="Freihand 30">
                  <a:extLst>
                    <a:ext uri="{FF2B5EF4-FFF2-40B4-BE49-F238E27FC236}">
                      <a16:creationId xmlns:a16="http://schemas.microsoft.com/office/drawing/2014/main" id="{14A068F2-D683-433D-A004-A02E332BBB21}"/>
                    </a:ext>
                  </a:extLst>
                </p:cNvPr>
                <p:cNvPicPr/>
                <p:nvPr/>
              </p:nvPicPr>
              <p:blipFill>
                <a:blip r:embed="rId30"/>
                <a:stretch>
                  <a:fillRect/>
                </a:stretch>
              </p:blipFill>
              <p:spPr>
                <a:xfrm>
                  <a:off x="7612416" y="1566792"/>
                  <a:ext cx="169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D5336422-A01D-41A5-8A0C-367753EEF6CE}"/>
                    </a:ext>
                  </a:extLst>
                </p14:cNvPr>
                <p14:cNvContentPartPr/>
                <p14:nvPr/>
              </p14:nvContentPartPr>
              <p14:xfrm>
                <a:off x="7734096" y="1571832"/>
                <a:ext cx="30960" cy="167400"/>
              </p14:xfrm>
            </p:contentPart>
          </mc:Choice>
          <mc:Fallback>
            <p:pic>
              <p:nvPicPr>
                <p:cNvPr id="32" name="Freihand 31">
                  <a:extLst>
                    <a:ext uri="{FF2B5EF4-FFF2-40B4-BE49-F238E27FC236}">
                      <a16:creationId xmlns:a16="http://schemas.microsoft.com/office/drawing/2014/main" id="{D5336422-A01D-41A5-8A0C-367753EEF6CE}"/>
                    </a:ext>
                  </a:extLst>
                </p:cNvPr>
                <p:cNvPicPr/>
                <p:nvPr/>
              </p:nvPicPr>
              <p:blipFill>
                <a:blip r:embed="rId32"/>
                <a:stretch>
                  <a:fillRect/>
                </a:stretch>
              </p:blipFill>
              <p:spPr>
                <a:xfrm>
                  <a:off x="7729776" y="1567512"/>
                  <a:ext cx="39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B7062E1C-C732-446E-98DD-EEF2EBC41A8F}"/>
                    </a:ext>
                  </a:extLst>
                </p14:cNvPr>
                <p14:cNvContentPartPr/>
                <p14:nvPr/>
              </p14:nvContentPartPr>
              <p14:xfrm>
                <a:off x="7823016" y="1552752"/>
                <a:ext cx="164160" cy="83880"/>
              </p14:xfrm>
            </p:contentPart>
          </mc:Choice>
          <mc:Fallback>
            <p:pic>
              <p:nvPicPr>
                <p:cNvPr id="33" name="Freihand 32">
                  <a:extLst>
                    <a:ext uri="{FF2B5EF4-FFF2-40B4-BE49-F238E27FC236}">
                      <a16:creationId xmlns:a16="http://schemas.microsoft.com/office/drawing/2014/main" id="{B7062E1C-C732-446E-98DD-EEF2EBC41A8F}"/>
                    </a:ext>
                  </a:extLst>
                </p:cNvPr>
                <p:cNvPicPr/>
                <p:nvPr/>
              </p:nvPicPr>
              <p:blipFill>
                <a:blip r:embed="rId34"/>
                <a:stretch>
                  <a:fillRect/>
                </a:stretch>
              </p:blipFill>
              <p:spPr>
                <a:xfrm>
                  <a:off x="7818696" y="1548432"/>
                  <a:ext cx="172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51447CCE-B154-42D1-8B88-ABF49A78E8E3}"/>
                    </a:ext>
                  </a:extLst>
                </p14:cNvPr>
                <p14:cNvContentPartPr/>
                <p14:nvPr/>
              </p14:nvContentPartPr>
              <p14:xfrm>
                <a:off x="7973856" y="1475352"/>
                <a:ext cx="360" cy="360"/>
              </p14:xfrm>
            </p:contentPart>
          </mc:Choice>
          <mc:Fallback>
            <p:pic>
              <p:nvPicPr>
                <p:cNvPr id="34" name="Freihand 33">
                  <a:extLst>
                    <a:ext uri="{FF2B5EF4-FFF2-40B4-BE49-F238E27FC236}">
                      <a16:creationId xmlns:a16="http://schemas.microsoft.com/office/drawing/2014/main" id="{51447CCE-B154-42D1-8B88-ABF49A78E8E3}"/>
                    </a:ext>
                  </a:extLst>
                </p:cNvPr>
                <p:cNvPicPr/>
                <p:nvPr/>
              </p:nvPicPr>
              <p:blipFill>
                <a:blip r:embed="rId36"/>
                <a:stretch>
                  <a:fillRect/>
                </a:stretch>
              </p:blipFill>
              <p:spPr>
                <a:xfrm>
                  <a:off x="7969536" y="1471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425504FA-C0B9-4403-92AB-271F82B1F09D}"/>
                    </a:ext>
                  </a:extLst>
                </p14:cNvPr>
                <p14:cNvContentPartPr/>
                <p14:nvPr/>
              </p14:nvContentPartPr>
              <p14:xfrm>
                <a:off x="8075016" y="1427112"/>
                <a:ext cx="110880" cy="192960"/>
              </p14:xfrm>
            </p:contentPart>
          </mc:Choice>
          <mc:Fallback>
            <p:pic>
              <p:nvPicPr>
                <p:cNvPr id="35" name="Freihand 34">
                  <a:extLst>
                    <a:ext uri="{FF2B5EF4-FFF2-40B4-BE49-F238E27FC236}">
                      <a16:creationId xmlns:a16="http://schemas.microsoft.com/office/drawing/2014/main" id="{425504FA-C0B9-4403-92AB-271F82B1F09D}"/>
                    </a:ext>
                  </a:extLst>
                </p:cNvPr>
                <p:cNvPicPr/>
                <p:nvPr/>
              </p:nvPicPr>
              <p:blipFill>
                <a:blip r:embed="rId38"/>
                <a:stretch>
                  <a:fillRect/>
                </a:stretch>
              </p:blipFill>
              <p:spPr>
                <a:xfrm>
                  <a:off x="8070696" y="1422792"/>
                  <a:ext cx="119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9DCABB23-E68C-4F07-952A-C6D72FACEF73}"/>
                    </a:ext>
                  </a:extLst>
                </p14:cNvPr>
                <p14:cNvContentPartPr/>
                <p14:nvPr/>
              </p14:nvContentPartPr>
              <p14:xfrm>
                <a:off x="8181216" y="1428192"/>
                <a:ext cx="13680" cy="167040"/>
              </p14:xfrm>
            </p:contentPart>
          </mc:Choice>
          <mc:Fallback>
            <p:pic>
              <p:nvPicPr>
                <p:cNvPr id="36" name="Freihand 35">
                  <a:extLst>
                    <a:ext uri="{FF2B5EF4-FFF2-40B4-BE49-F238E27FC236}">
                      <a16:creationId xmlns:a16="http://schemas.microsoft.com/office/drawing/2014/main" id="{9DCABB23-E68C-4F07-952A-C6D72FACEF73}"/>
                    </a:ext>
                  </a:extLst>
                </p:cNvPr>
                <p:cNvPicPr/>
                <p:nvPr/>
              </p:nvPicPr>
              <p:blipFill>
                <a:blip r:embed="rId40"/>
                <a:stretch>
                  <a:fillRect/>
                </a:stretch>
              </p:blipFill>
              <p:spPr>
                <a:xfrm>
                  <a:off x="8176896" y="1423872"/>
                  <a:ext cx="223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Freihand 36">
                  <a:extLst>
                    <a:ext uri="{FF2B5EF4-FFF2-40B4-BE49-F238E27FC236}">
                      <a16:creationId xmlns:a16="http://schemas.microsoft.com/office/drawing/2014/main" id="{B07A7FF8-CC77-4894-8F42-EF601DA821FD}"/>
                    </a:ext>
                  </a:extLst>
                </p14:cNvPr>
                <p14:cNvContentPartPr/>
                <p14:nvPr/>
              </p14:nvContentPartPr>
              <p14:xfrm>
                <a:off x="8258616" y="1413432"/>
                <a:ext cx="597600" cy="193680"/>
              </p14:xfrm>
            </p:contentPart>
          </mc:Choice>
          <mc:Fallback>
            <p:pic>
              <p:nvPicPr>
                <p:cNvPr id="37" name="Freihand 36">
                  <a:extLst>
                    <a:ext uri="{FF2B5EF4-FFF2-40B4-BE49-F238E27FC236}">
                      <a16:creationId xmlns:a16="http://schemas.microsoft.com/office/drawing/2014/main" id="{B07A7FF8-CC77-4894-8F42-EF601DA821FD}"/>
                    </a:ext>
                  </a:extLst>
                </p:cNvPr>
                <p:cNvPicPr/>
                <p:nvPr/>
              </p:nvPicPr>
              <p:blipFill>
                <a:blip r:embed="rId42"/>
                <a:stretch>
                  <a:fillRect/>
                </a:stretch>
              </p:blipFill>
              <p:spPr>
                <a:xfrm>
                  <a:off x="8254296" y="1409112"/>
                  <a:ext cx="606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 name="Freihand 37">
                  <a:extLst>
                    <a:ext uri="{FF2B5EF4-FFF2-40B4-BE49-F238E27FC236}">
                      <a16:creationId xmlns:a16="http://schemas.microsoft.com/office/drawing/2014/main" id="{E0C06013-F031-4840-A0A9-0A85485266F5}"/>
                    </a:ext>
                  </a:extLst>
                </p14:cNvPr>
                <p14:cNvContentPartPr/>
                <p14:nvPr/>
              </p14:nvContentPartPr>
              <p14:xfrm>
                <a:off x="8941536" y="1345032"/>
                <a:ext cx="4320" cy="157320"/>
              </p14:xfrm>
            </p:contentPart>
          </mc:Choice>
          <mc:Fallback>
            <p:pic>
              <p:nvPicPr>
                <p:cNvPr id="38" name="Freihand 37">
                  <a:extLst>
                    <a:ext uri="{FF2B5EF4-FFF2-40B4-BE49-F238E27FC236}">
                      <a16:creationId xmlns:a16="http://schemas.microsoft.com/office/drawing/2014/main" id="{E0C06013-F031-4840-A0A9-0A85485266F5}"/>
                    </a:ext>
                  </a:extLst>
                </p:cNvPr>
                <p:cNvPicPr/>
                <p:nvPr/>
              </p:nvPicPr>
              <p:blipFill>
                <a:blip r:embed="rId44"/>
                <a:stretch>
                  <a:fillRect/>
                </a:stretch>
              </p:blipFill>
              <p:spPr>
                <a:xfrm>
                  <a:off x="8937216" y="1340712"/>
                  <a:ext cx="12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9" name="Freihand 38">
                  <a:extLst>
                    <a:ext uri="{FF2B5EF4-FFF2-40B4-BE49-F238E27FC236}">
                      <a16:creationId xmlns:a16="http://schemas.microsoft.com/office/drawing/2014/main" id="{F20C7AD6-285E-4990-A364-EA7D172395CC}"/>
                    </a:ext>
                  </a:extLst>
                </p14:cNvPr>
                <p14:cNvContentPartPr/>
                <p14:nvPr/>
              </p14:nvContentPartPr>
              <p14:xfrm>
                <a:off x="8945496" y="1582272"/>
                <a:ext cx="25560" cy="7560"/>
              </p14:xfrm>
            </p:contentPart>
          </mc:Choice>
          <mc:Fallback>
            <p:pic>
              <p:nvPicPr>
                <p:cNvPr id="39" name="Freihand 38">
                  <a:extLst>
                    <a:ext uri="{FF2B5EF4-FFF2-40B4-BE49-F238E27FC236}">
                      <a16:creationId xmlns:a16="http://schemas.microsoft.com/office/drawing/2014/main" id="{F20C7AD6-285E-4990-A364-EA7D172395CC}"/>
                    </a:ext>
                  </a:extLst>
                </p:cNvPr>
                <p:cNvPicPr/>
                <p:nvPr/>
              </p:nvPicPr>
              <p:blipFill>
                <a:blip r:embed="rId46"/>
                <a:stretch>
                  <a:fillRect/>
                </a:stretch>
              </p:blipFill>
              <p:spPr>
                <a:xfrm>
                  <a:off x="8941176" y="1577952"/>
                  <a:ext cx="34200" cy="16200"/>
                </a:xfrm>
                <a:prstGeom prst="rect">
                  <a:avLst/>
                </a:prstGeom>
              </p:spPr>
            </p:pic>
          </mc:Fallback>
        </mc:AlternateContent>
      </p:gr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p:spTree>
    <p:extLst>
      <p:ext uri="{BB962C8B-B14F-4D97-AF65-F5344CB8AC3E}">
        <p14:creationId xmlns:p14="http://schemas.microsoft.com/office/powerpoint/2010/main" val="38075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p:spTree>
    <p:extLst>
      <p:ext uri="{BB962C8B-B14F-4D97-AF65-F5344CB8AC3E}">
        <p14:creationId xmlns:p14="http://schemas.microsoft.com/office/powerpoint/2010/main" val="348326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 S123</a:t>
            </a:r>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a:latin typeface="Times New Roman" panose="02020603050405020304" pitchFamily="18" charset="0"/>
                <a:cs typeface="Times New Roman" panose="02020603050405020304" pitchFamily="18" charset="0"/>
              </a:rPr>
              <a:t>Macroeconomics</a:t>
            </a:r>
            <a:endParaRPr lang="de-DE" sz="5000"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run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totally</a:t>
            </a:r>
            <a:r>
              <a:rPr lang="de-DE" sz="2000" dirty="0">
                <a:latin typeface="Times New Roman" pitchFamily="18"/>
                <a:ea typeface="Droid Sans Fallback" pitchFamily="2"/>
                <a:cs typeface="Lohit Hindi" pitchFamily="2"/>
              </a:rPr>
              <a:t> flexible and </a:t>
            </a:r>
            <a:r>
              <a:rPr lang="de-DE" sz="2000" dirty="0" err="1">
                <a:latin typeface="Times New Roman" pitchFamily="18"/>
                <a:ea typeface="Droid Sans Fallback" pitchFamily="2"/>
                <a:cs typeface="Lohit Hindi" pitchFamily="2"/>
              </a:rPr>
              <a:t>therefor</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expected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will </a:t>
            </a:r>
            <a:r>
              <a:rPr lang="de-DE" sz="2000" dirty="0" err="1">
                <a:latin typeface="Times New Roman" pitchFamily="18"/>
                <a:ea typeface="Droid Sans Fallback" pitchFamily="2"/>
                <a:cs typeface="Lohit Hindi" pitchFamily="2"/>
              </a:rPr>
              <a:t>coincide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with</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actual</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Therefore</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-run </a:t>
            </a:r>
            <a:r>
              <a:rPr lang="de-DE" sz="2000" dirty="0" err="1">
                <a:latin typeface="Times New Roman" pitchFamily="18"/>
                <a:ea typeface="Droid Sans Fallback" pitchFamily="2"/>
                <a:cs typeface="Lohit Hindi" pitchFamily="2"/>
              </a:rPr>
              <a:t>output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depends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mainly</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framework</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conditions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economy</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education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infrastructure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resources</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general</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level</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technology</a:t>
            </a:r>
            <a:r>
              <a:rPr lang="de-DE" sz="2000" dirty="0">
                <a:latin typeface="Times New Roman" pitchFamily="18"/>
                <a:ea typeface="Droid Sans Fallback" pitchFamily="2"/>
                <a:cs typeface="Lohit Hindi" pitchFamily="2"/>
              </a:rPr>
              <a:t>. The possible </a:t>
            </a:r>
            <a:r>
              <a:rPr lang="de-DE" sz="2000" dirty="0" err="1">
                <a:latin typeface="Times New Roman" pitchFamily="18"/>
                <a:ea typeface="Droid Sans Fallback" pitchFamily="2"/>
                <a:cs typeface="Lohit Hindi" pitchFamily="2"/>
              </a:rPr>
              <a:t>output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dependent</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of</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framework</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conditions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called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natural</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output</a:t>
            </a:r>
            <a:r>
              <a:rPr lang="de-DE" sz="2000" dirty="0">
                <a:latin typeface="Times New Roman" pitchFamily="18"/>
                <a:ea typeface="Droid Sans Fallback" pitchFamily="2"/>
                <a:cs typeface="Lohit Hindi" pitchFamily="2"/>
              </a:rPr>
              <a:t> and </a:t>
            </a:r>
            <a:r>
              <a:rPr lang="de-DE" sz="2000" dirty="0" err="1">
                <a:latin typeface="Times New Roman" pitchFamily="18"/>
                <a:ea typeface="Droid Sans Fallback" pitchFamily="2"/>
                <a:cs typeface="Lohit Hindi" pitchFamily="2"/>
              </a:rPr>
              <a:t>does</a:t>
            </a:r>
            <a:r>
              <a:rPr lang="de-DE" sz="2000" dirty="0">
                <a:latin typeface="Times New Roman" pitchFamily="18"/>
                <a:ea typeface="Droid Sans Fallback" pitchFamily="2"/>
                <a:cs typeface="Lohit Hindi" pitchFamily="2"/>
              </a:rPr>
              <a:t> not </a:t>
            </a:r>
            <a:r>
              <a:rPr lang="de-DE" sz="2000" dirty="0" err="1">
                <a:latin typeface="Times New Roman" pitchFamily="18"/>
                <a:ea typeface="Droid Sans Fallback" pitchFamily="2"/>
                <a:cs typeface="Lohit Hindi" pitchFamily="2"/>
              </a:rPr>
              <a:t>depend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anymore</a:t>
            </a:r>
            <a:r>
              <a:rPr lang="de-DE" sz="2000" dirty="0">
                <a:latin typeface="Times New Roman" pitchFamily="18"/>
                <a:ea typeface="Droid Sans Fallback" pitchFamily="2"/>
                <a:cs typeface="Lohit Hindi" pitchFamily="2"/>
              </a:rPr>
              <a:t> on </a:t>
            </a:r>
            <a:r>
              <a:rPr lang="de-DE" sz="2000" dirty="0" err="1">
                <a:latin typeface="Times New Roman" pitchFamily="18"/>
                <a:ea typeface="Droid Sans Fallback" pitchFamily="2"/>
                <a:cs typeface="Lohit Hindi" pitchFamily="2"/>
              </a:rPr>
              <a:t>prices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Therefore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can</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be</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identified</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with</a:t>
            </a:r>
            <a:r>
              <a:rPr lang="de-DE" sz="2000" dirty="0">
                <a:latin typeface="Times New Roman" pitchFamily="18"/>
                <a:ea typeface="Droid Sans Fallback" pitchFamily="2"/>
                <a:cs typeface="Lohit Hindi" pitchFamily="2"/>
              </a:rPr>
              <a:t> a </a:t>
            </a:r>
            <a:r>
              <a:rPr lang="de-DE" sz="2000" dirty="0" err="1">
                <a:latin typeface="Times New Roman" pitchFamily="18"/>
                <a:ea typeface="Droid Sans Fallback" pitchFamily="2"/>
                <a:cs typeface="Lohit Hindi" pitchFamily="2"/>
              </a:rPr>
              <a:t>long</a:t>
            </a:r>
            <a:r>
              <a:rPr lang="de-DE" sz="2000" dirty="0">
                <a:latin typeface="Times New Roman" pitchFamily="18"/>
                <a:ea typeface="Droid Sans Fallback" pitchFamily="2"/>
                <a:cs typeface="Lohit Hindi" pitchFamily="2"/>
              </a:rPr>
              <a:t>-run Supply, </a:t>
            </a:r>
            <a:r>
              <a:rPr lang="de-DE" sz="2000" dirty="0" err="1">
                <a:latin typeface="Times New Roman" pitchFamily="18"/>
                <a:ea typeface="Droid Sans Fallback" pitchFamily="2"/>
                <a:cs typeface="Lohit Hindi" pitchFamily="2"/>
              </a:rPr>
              <a:t>which</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is</a:t>
            </a:r>
            <a:r>
              <a:rPr lang="de-DE" sz="2000" dirty="0">
                <a:latin typeface="Times New Roman" pitchFamily="18"/>
                <a:ea typeface="Droid Sans Fallback" pitchFamily="2"/>
                <a:cs typeface="Lohit Hindi" pitchFamily="2"/>
              </a:rPr>
              <a:t> </a:t>
            </a:r>
            <a:r>
              <a:rPr lang="de-DE" sz="2000" dirty="0" err="1">
                <a:latin typeface="Times New Roman" pitchFamily="18"/>
                <a:ea typeface="Droid Sans Fallback" pitchFamily="2"/>
                <a:cs typeface="Lohit Hindi" pitchFamily="2"/>
              </a:rPr>
              <a:t>vertical</a:t>
            </a:r>
            <a:r>
              <a:rPr lang="de-DE" sz="2000" dirty="0">
                <a:latin typeface="Times New Roman" pitchFamily="18"/>
                <a:ea typeface="Droid Sans Fallback" pitchFamily="2"/>
                <a:cs typeface="Lohit Hindi" pitchFamily="2"/>
              </a:rPr>
              <a:t> in </a:t>
            </a:r>
            <a:r>
              <a:rPr lang="de-DE" sz="2000" dirty="0" err="1">
                <a:latin typeface="Times New Roman" pitchFamily="18"/>
                <a:ea typeface="Droid Sans Fallback" pitchFamily="2"/>
                <a:cs typeface="Lohit Hindi" pitchFamily="2"/>
              </a:rPr>
              <a:t>the</a:t>
            </a:r>
            <a:r>
              <a:rPr lang="de-DE" sz="2000" dirty="0">
                <a:latin typeface="Times New Roman" pitchFamily="18"/>
                <a:ea typeface="Droid Sans Fallback" pitchFamily="2"/>
                <a:cs typeface="Lohit Hindi" pitchFamily="2"/>
              </a:rPr>
              <a:t> p-y-</a:t>
            </a:r>
            <a:r>
              <a:rPr lang="de-DE" sz="2000" dirty="0" err="1">
                <a:latin typeface="Times New Roman" pitchFamily="18"/>
                <a:ea typeface="Droid Sans Fallback" pitchFamily="2"/>
                <a:cs typeface="Lohit Hindi" pitchFamily="2"/>
              </a:rPr>
              <a:t>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EF61E47-2D50-4406-A5B0-CAFFD47403F3}"/>
                  </a:ext>
                </a:extLst>
              </p14:cNvPr>
              <p14:cNvContentPartPr/>
              <p14:nvPr/>
            </p14:nvContentPartPr>
            <p14:xfrm>
              <a:off x="97281" y="5024325"/>
              <a:ext cx="3842640" cy="81720"/>
            </p14:xfrm>
          </p:contentPart>
        </mc:Choice>
        <mc:Fallback xmlns="">
          <p:pic>
            <p:nvPicPr>
              <p:cNvPr id="2" name="Freihand 1">
                <a:extLst>
                  <a:ext uri="{FF2B5EF4-FFF2-40B4-BE49-F238E27FC236}">
                    <a16:creationId xmlns:a16="http://schemas.microsoft.com/office/drawing/2014/main" id="{9EF61E47-2D50-4406-A5B0-CAFFD47403F3}"/>
                  </a:ext>
                </a:extLst>
              </p:cNvPr>
              <p:cNvPicPr/>
              <p:nvPr/>
            </p:nvPicPr>
            <p:blipFill>
              <a:blip r:embed="rId4"/>
              <a:stretch>
                <a:fillRect/>
              </a:stretch>
            </p:blipFill>
            <p:spPr>
              <a:xfrm>
                <a:off x="92961" y="5020005"/>
                <a:ext cx="3851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CB1EF34C-931E-4232-8171-9AAECCD86A3F}"/>
                  </a:ext>
                </a:extLst>
              </p14:cNvPr>
              <p14:cNvContentPartPr/>
              <p14:nvPr/>
            </p14:nvContentPartPr>
            <p14:xfrm>
              <a:off x="4248081" y="4992285"/>
              <a:ext cx="3215160" cy="93600"/>
            </p14:xfrm>
          </p:contentPart>
        </mc:Choice>
        <mc:Fallback xmlns="">
          <p:pic>
            <p:nvPicPr>
              <p:cNvPr id="19" name="Freihand 18">
                <a:extLst>
                  <a:ext uri="{FF2B5EF4-FFF2-40B4-BE49-F238E27FC236}">
                    <a16:creationId xmlns:a16="http://schemas.microsoft.com/office/drawing/2014/main" id="{CB1EF34C-931E-4232-8171-9AAECCD86A3F}"/>
                  </a:ext>
                </a:extLst>
              </p:cNvPr>
              <p:cNvPicPr/>
              <p:nvPr/>
            </p:nvPicPr>
            <p:blipFill>
              <a:blip r:embed="rId6"/>
              <a:stretch>
                <a:fillRect/>
              </a:stretch>
            </p:blipFill>
            <p:spPr>
              <a:xfrm>
                <a:off x="4243761" y="4987965"/>
                <a:ext cx="3223800" cy="102240"/>
              </a:xfrm>
              <a:prstGeom prst="rect">
                <a:avLst/>
              </a:prstGeom>
            </p:spPr>
          </p:pic>
        </mc:Fallback>
      </mc:AlternateContent>
      <p:grpSp>
        <p:nvGrpSpPr>
          <p:cNvPr id="37" name="Gruppieren 36">
            <a:extLst>
              <a:ext uri="{FF2B5EF4-FFF2-40B4-BE49-F238E27FC236}">
                <a16:creationId xmlns:a16="http://schemas.microsoft.com/office/drawing/2014/main" id="{61A1A930-4CBA-4C03-AE31-E1D57EBFBF15}"/>
              </a:ext>
            </a:extLst>
          </p:cNvPr>
          <p:cNvGrpSpPr/>
          <p:nvPr/>
        </p:nvGrpSpPr>
        <p:grpSpPr>
          <a:xfrm>
            <a:off x="1358721" y="5308005"/>
            <a:ext cx="2239560" cy="342720"/>
            <a:chOff x="1358721" y="5308005"/>
            <a:chExt cx="2239560" cy="342720"/>
          </a:xfrm>
        </p:grpSpPr>
        <mc:AlternateContent xmlns:mc="http://schemas.openxmlformats.org/markup-compatibility/2006" xmlns:p14="http://schemas.microsoft.com/office/powerpoint/2010/main">
          <mc:Choice Requires="p14">
            <p:contentPart p14:bwMode="auto" r:id="rId7">
              <p14:nvContentPartPr>
                <p14:cNvPr id="35" name="Freihand 34">
                  <a:extLst>
                    <a:ext uri="{FF2B5EF4-FFF2-40B4-BE49-F238E27FC236}">
                      <a16:creationId xmlns:a16="http://schemas.microsoft.com/office/drawing/2014/main" id="{BF2CB68B-FD48-4F31-8342-2BE002ECE4D2}"/>
                    </a:ext>
                  </a:extLst>
                </p14:cNvPr>
                <p14:cNvContentPartPr/>
                <p14:nvPr/>
              </p14:nvContentPartPr>
              <p14:xfrm>
                <a:off x="1358721" y="5549205"/>
                <a:ext cx="2122920" cy="85320"/>
              </p14:xfrm>
            </p:contentPart>
          </mc:Choice>
          <mc:Fallback xmlns="">
            <p:pic>
              <p:nvPicPr>
                <p:cNvPr id="35" name="Freihand 34">
                  <a:extLst>
                    <a:ext uri="{FF2B5EF4-FFF2-40B4-BE49-F238E27FC236}">
                      <a16:creationId xmlns:a16="http://schemas.microsoft.com/office/drawing/2014/main" id="{BF2CB68B-FD48-4F31-8342-2BE002ECE4D2}"/>
                    </a:ext>
                  </a:extLst>
                </p:cNvPr>
                <p:cNvPicPr/>
                <p:nvPr/>
              </p:nvPicPr>
              <p:blipFill>
                <a:blip r:embed="rId8"/>
                <a:stretch>
                  <a:fillRect/>
                </a:stretch>
              </p:blipFill>
              <p:spPr>
                <a:xfrm>
                  <a:off x="1354401" y="5544885"/>
                  <a:ext cx="2131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D00FD0B8-62D7-4DBF-A45F-F1A5C1FB9A6E}"/>
                    </a:ext>
                  </a:extLst>
                </p14:cNvPr>
                <p14:cNvContentPartPr/>
                <p14:nvPr/>
              </p14:nvContentPartPr>
              <p14:xfrm>
                <a:off x="2035161" y="5308005"/>
                <a:ext cx="1563120" cy="342720"/>
              </p14:xfrm>
            </p:contentPart>
          </mc:Choice>
          <mc:Fallback xmlns="">
            <p:pic>
              <p:nvPicPr>
                <p:cNvPr id="36" name="Freihand 35">
                  <a:extLst>
                    <a:ext uri="{FF2B5EF4-FFF2-40B4-BE49-F238E27FC236}">
                      <a16:creationId xmlns:a16="http://schemas.microsoft.com/office/drawing/2014/main" id="{D00FD0B8-62D7-4DBF-A45F-F1A5C1FB9A6E}"/>
                    </a:ext>
                  </a:extLst>
                </p:cNvPr>
                <p:cNvPicPr/>
                <p:nvPr/>
              </p:nvPicPr>
              <p:blipFill>
                <a:blip r:embed="rId10"/>
                <a:stretch>
                  <a:fillRect/>
                </a:stretch>
              </p:blipFill>
              <p:spPr>
                <a:xfrm>
                  <a:off x="2030841" y="5303685"/>
                  <a:ext cx="1571760" cy="35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38" name="Freihand 37">
                <a:extLst>
                  <a:ext uri="{FF2B5EF4-FFF2-40B4-BE49-F238E27FC236}">
                    <a16:creationId xmlns:a16="http://schemas.microsoft.com/office/drawing/2014/main" id="{D74DD636-2558-4FC6-8AB6-1E937F0722B1}"/>
                  </a:ext>
                </a:extLst>
              </p14:cNvPr>
              <p14:cNvContentPartPr/>
              <p14:nvPr/>
            </p14:nvContentPartPr>
            <p14:xfrm>
              <a:off x="5729121" y="5549925"/>
              <a:ext cx="1839600" cy="96840"/>
            </p14:xfrm>
          </p:contentPart>
        </mc:Choice>
        <mc:Fallback xmlns="">
          <p:pic>
            <p:nvPicPr>
              <p:cNvPr id="38" name="Freihand 37">
                <a:extLst>
                  <a:ext uri="{FF2B5EF4-FFF2-40B4-BE49-F238E27FC236}">
                    <a16:creationId xmlns:a16="http://schemas.microsoft.com/office/drawing/2014/main" id="{D74DD636-2558-4FC6-8AB6-1E937F0722B1}"/>
                  </a:ext>
                </a:extLst>
              </p:cNvPr>
              <p:cNvPicPr/>
              <p:nvPr/>
            </p:nvPicPr>
            <p:blipFill>
              <a:blip r:embed="rId12"/>
              <a:stretch>
                <a:fillRect/>
              </a:stretch>
            </p:blipFill>
            <p:spPr>
              <a:xfrm>
                <a:off x="5724801" y="5545605"/>
                <a:ext cx="1848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Freihand 38">
                <a:extLst>
                  <a:ext uri="{FF2B5EF4-FFF2-40B4-BE49-F238E27FC236}">
                    <a16:creationId xmlns:a16="http://schemas.microsoft.com/office/drawing/2014/main" id="{FD144BBE-E70F-481A-B5A6-47AB69AFC422}"/>
                  </a:ext>
                </a:extLst>
              </p14:cNvPr>
              <p14:cNvContentPartPr/>
              <p14:nvPr/>
            </p14:nvContentPartPr>
            <p14:xfrm>
              <a:off x="3290841" y="1336125"/>
              <a:ext cx="378360" cy="42840"/>
            </p14:xfrm>
          </p:contentPart>
        </mc:Choice>
        <mc:Fallback xmlns="">
          <p:pic>
            <p:nvPicPr>
              <p:cNvPr id="39" name="Freihand 38">
                <a:extLst>
                  <a:ext uri="{FF2B5EF4-FFF2-40B4-BE49-F238E27FC236}">
                    <a16:creationId xmlns:a16="http://schemas.microsoft.com/office/drawing/2014/main" id="{FD144BBE-E70F-481A-B5A6-47AB69AFC422}"/>
                  </a:ext>
                </a:extLst>
              </p:cNvPr>
              <p:cNvPicPr/>
              <p:nvPr/>
            </p:nvPicPr>
            <p:blipFill>
              <a:blip r:embed="rId14"/>
              <a:stretch>
                <a:fillRect/>
              </a:stretch>
            </p:blipFill>
            <p:spPr>
              <a:xfrm>
                <a:off x="3286521" y="1331805"/>
                <a:ext cx="3870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Freihand 39">
                <a:extLst>
                  <a:ext uri="{FF2B5EF4-FFF2-40B4-BE49-F238E27FC236}">
                    <a16:creationId xmlns:a16="http://schemas.microsoft.com/office/drawing/2014/main" id="{FE4CC84E-7B5F-4D45-8126-7D0FC579BB53}"/>
                  </a:ext>
                </a:extLst>
              </p14:cNvPr>
              <p14:cNvContentPartPr/>
              <p14:nvPr/>
            </p14:nvContentPartPr>
            <p14:xfrm>
              <a:off x="7275681" y="4096245"/>
              <a:ext cx="371160" cy="15840"/>
            </p14:xfrm>
          </p:contentPart>
        </mc:Choice>
        <mc:Fallback xmlns="">
          <p:pic>
            <p:nvPicPr>
              <p:cNvPr id="40" name="Freihand 39">
                <a:extLst>
                  <a:ext uri="{FF2B5EF4-FFF2-40B4-BE49-F238E27FC236}">
                    <a16:creationId xmlns:a16="http://schemas.microsoft.com/office/drawing/2014/main" id="{FE4CC84E-7B5F-4D45-8126-7D0FC579BB53}"/>
                  </a:ext>
                </a:extLst>
              </p:cNvPr>
              <p:cNvPicPr/>
              <p:nvPr/>
            </p:nvPicPr>
            <p:blipFill>
              <a:blip r:embed="rId16"/>
              <a:stretch>
                <a:fillRect/>
              </a:stretch>
            </p:blipFill>
            <p:spPr>
              <a:xfrm>
                <a:off x="7271361" y="4091925"/>
                <a:ext cx="379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Freihand 40">
                <a:extLst>
                  <a:ext uri="{FF2B5EF4-FFF2-40B4-BE49-F238E27FC236}">
                    <a16:creationId xmlns:a16="http://schemas.microsoft.com/office/drawing/2014/main" id="{B236D721-41FD-43FF-B327-3D83F11ABEA1}"/>
                  </a:ext>
                </a:extLst>
              </p14:cNvPr>
              <p14:cNvContentPartPr/>
              <p14:nvPr/>
            </p14:nvContentPartPr>
            <p14:xfrm>
              <a:off x="6477201" y="928965"/>
              <a:ext cx="632880" cy="64800"/>
            </p14:xfrm>
          </p:contentPart>
        </mc:Choice>
        <mc:Fallback xmlns="">
          <p:pic>
            <p:nvPicPr>
              <p:cNvPr id="41" name="Freihand 40">
                <a:extLst>
                  <a:ext uri="{FF2B5EF4-FFF2-40B4-BE49-F238E27FC236}">
                    <a16:creationId xmlns:a16="http://schemas.microsoft.com/office/drawing/2014/main" id="{B236D721-41FD-43FF-B327-3D83F11ABEA1}"/>
                  </a:ext>
                </a:extLst>
              </p:cNvPr>
              <p:cNvPicPr/>
              <p:nvPr/>
            </p:nvPicPr>
            <p:blipFill>
              <a:blip r:embed="rId18"/>
              <a:stretch>
                <a:fillRect/>
              </a:stretch>
            </p:blipFill>
            <p:spPr>
              <a:xfrm>
                <a:off x="6472881" y="924645"/>
                <a:ext cx="641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Freihand 41">
                <a:extLst>
                  <a:ext uri="{FF2B5EF4-FFF2-40B4-BE49-F238E27FC236}">
                    <a16:creationId xmlns:a16="http://schemas.microsoft.com/office/drawing/2014/main" id="{45F85904-7779-47B3-8F3D-DC912004A122}"/>
                  </a:ext>
                </a:extLst>
              </p14:cNvPr>
              <p14:cNvContentPartPr/>
              <p14:nvPr/>
            </p14:nvContentPartPr>
            <p14:xfrm>
              <a:off x="5191641" y="3754245"/>
              <a:ext cx="822960" cy="421920"/>
            </p14:xfrm>
          </p:contentPart>
        </mc:Choice>
        <mc:Fallback xmlns="">
          <p:pic>
            <p:nvPicPr>
              <p:cNvPr id="42" name="Freihand 41">
                <a:extLst>
                  <a:ext uri="{FF2B5EF4-FFF2-40B4-BE49-F238E27FC236}">
                    <a16:creationId xmlns:a16="http://schemas.microsoft.com/office/drawing/2014/main" id="{45F85904-7779-47B3-8F3D-DC912004A122}"/>
                  </a:ext>
                </a:extLst>
              </p:cNvPr>
              <p:cNvPicPr/>
              <p:nvPr/>
            </p:nvPicPr>
            <p:blipFill>
              <a:blip r:embed="rId20"/>
              <a:stretch>
                <a:fillRect/>
              </a:stretch>
            </p:blipFill>
            <p:spPr>
              <a:xfrm>
                <a:off x="5187321" y="3749925"/>
                <a:ext cx="83160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7" name="Freihand 76">
                <a:extLst>
                  <a:ext uri="{FF2B5EF4-FFF2-40B4-BE49-F238E27FC236}">
                    <a16:creationId xmlns:a16="http://schemas.microsoft.com/office/drawing/2014/main" id="{46296B78-F918-4A54-8081-23D513B8E80B}"/>
                  </a:ext>
                </a:extLst>
              </p14:cNvPr>
              <p14:cNvContentPartPr/>
              <p14:nvPr/>
            </p14:nvContentPartPr>
            <p14:xfrm>
              <a:off x="7060041" y="3124605"/>
              <a:ext cx="1438200" cy="101160"/>
            </p14:xfrm>
          </p:contentPart>
        </mc:Choice>
        <mc:Fallback xmlns="">
          <p:pic>
            <p:nvPicPr>
              <p:cNvPr id="77" name="Freihand 76">
                <a:extLst>
                  <a:ext uri="{FF2B5EF4-FFF2-40B4-BE49-F238E27FC236}">
                    <a16:creationId xmlns:a16="http://schemas.microsoft.com/office/drawing/2014/main" id="{46296B78-F918-4A54-8081-23D513B8E80B}"/>
                  </a:ext>
                </a:extLst>
              </p:cNvPr>
              <p:cNvPicPr/>
              <p:nvPr/>
            </p:nvPicPr>
            <p:blipFill>
              <a:blip r:embed="rId22"/>
              <a:stretch>
                <a:fillRect/>
              </a:stretch>
            </p:blipFill>
            <p:spPr>
              <a:xfrm>
                <a:off x="7055721" y="3120285"/>
                <a:ext cx="1446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8" name="Freihand 77">
                <a:extLst>
                  <a:ext uri="{FF2B5EF4-FFF2-40B4-BE49-F238E27FC236}">
                    <a16:creationId xmlns:a16="http://schemas.microsoft.com/office/drawing/2014/main" id="{34393AE6-E7EF-4376-B166-EC6F3618A846}"/>
                  </a:ext>
                </a:extLst>
              </p14:cNvPr>
              <p14:cNvContentPartPr/>
              <p14:nvPr/>
            </p14:nvContentPartPr>
            <p14:xfrm>
              <a:off x="6423561" y="927525"/>
              <a:ext cx="527040" cy="55080"/>
            </p14:xfrm>
          </p:contentPart>
        </mc:Choice>
        <mc:Fallback xmlns="">
          <p:pic>
            <p:nvPicPr>
              <p:cNvPr id="78" name="Freihand 77">
                <a:extLst>
                  <a:ext uri="{FF2B5EF4-FFF2-40B4-BE49-F238E27FC236}">
                    <a16:creationId xmlns:a16="http://schemas.microsoft.com/office/drawing/2014/main" id="{34393AE6-E7EF-4376-B166-EC6F3618A846}"/>
                  </a:ext>
                </a:extLst>
              </p:cNvPr>
              <p:cNvPicPr/>
              <p:nvPr/>
            </p:nvPicPr>
            <p:blipFill>
              <a:blip r:embed="rId24"/>
              <a:stretch>
                <a:fillRect/>
              </a:stretch>
            </p:blipFill>
            <p:spPr>
              <a:xfrm>
                <a:off x="6419241" y="923205"/>
                <a:ext cx="535680" cy="63720"/>
              </a:xfrm>
              <a:prstGeom prst="rect">
                <a:avLst/>
              </a:prstGeom>
            </p:spPr>
          </p:pic>
        </mc:Fallback>
      </mc:AlternateContent>
      <p:grpSp>
        <p:nvGrpSpPr>
          <p:cNvPr id="107" name="Gruppieren 106">
            <a:extLst>
              <a:ext uri="{FF2B5EF4-FFF2-40B4-BE49-F238E27FC236}">
                <a16:creationId xmlns:a16="http://schemas.microsoft.com/office/drawing/2014/main" id="{2A08A9E5-B841-4BFC-956A-6162F6A5C9FC}"/>
              </a:ext>
            </a:extLst>
          </p:cNvPr>
          <p:cNvGrpSpPr/>
          <p:nvPr/>
        </p:nvGrpSpPr>
        <p:grpSpPr>
          <a:xfrm>
            <a:off x="5785281" y="760125"/>
            <a:ext cx="5316480" cy="4089600"/>
            <a:chOff x="5785281" y="760125"/>
            <a:chExt cx="5316480" cy="4089600"/>
          </a:xfrm>
        </p:grpSpPr>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F3D8BF80-F685-45F3-AAB2-1A879ABC7B8B}"/>
                    </a:ext>
                  </a:extLst>
                </p14:cNvPr>
                <p14:cNvContentPartPr/>
                <p14:nvPr/>
              </p14:nvContentPartPr>
              <p14:xfrm>
                <a:off x="7862121" y="3781245"/>
                <a:ext cx="1144080" cy="1068480"/>
              </p14:xfrm>
            </p:contentPart>
          </mc:Choice>
          <mc:Fallback xmlns="">
            <p:pic>
              <p:nvPicPr>
                <p:cNvPr id="22" name="Freihand 21">
                  <a:extLst>
                    <a:ext uri="{FF2B5EF4-FFF2-40B4-BE49-F238E27FC236}">
                      <a16:creationId xmlns:a16="http://schemas.microsoft.com/office/drawing/2014/main" id="{F3D8BF80-F685-45F3-AAB2-1A879ABC7B8B}"/>
                    </a:ext>
                  </a:extLst>
                </p:cNvPr>
                <p:cNvPicPr/>
                <p:nvPr/>
              </p:nvPicPr>
              <p:blipFill>
                <a:blip r:embed="rId26"/>
                <a:stretch>
                  <a:fillRect/>
                </a:stretch>
              </p:blipFill>
              <p:spPr>
                <a:xfrm>
                  <a:off x="7857801" y="3776925"/>
                  <a:ext cx="1152720" cy="1077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6CFE64F-616E-4CD4-A822-7A9E58404BC5}"/>
                    </a:ext>
                  </a:extLst>
                </p14:cNvPr>
                <p14:cNvContentPartPr/>
                <p14:nvPr/>
              </p14:nvContentPartPr>
              <p14:xfrm>
                <a:off x="7808481" y="4527885"/>
                <a:ext cx="335880" cy="289080"/>
              </p14:xfrm>
            </p:contentPart>
          </mc:Choice>
          <mc:Fallback xmlns="">
            <p:pic>
              <p:nvPicPr>
                <p:cNvPr id="23" name="Freihand 22">
                  <a:extLst>
                    <a:ext uri="{FF2B5EF4-FFF2-40B4-BE49-F238E27FC236}">
                      <a16:creationId xmlns:a16="http://schemas.microsoft.com/office/drawing/2014/main" id="{F6CFE64F-616E-4CD4-A822-7A9E58404BC5}"/>
                    </a:ext>
                  </a:extLst>
                </p:cNvPr>
                <p:cNvPicPr/>
                <p:nvPr/>
              </p:nvPicPr>
              <p:blipFill>
                <a:blip r:embed="rId28"/>
                <a:stretch>
                  <a:fillRect/>
                </a:stretch>
              </p:blipFill>
              <p:spPr>
                <a:xfrm>
                  <a:off x="7804161" y="4523565"/>
                  <a:ext cx="3445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C3282436-6F44-494B-B27F-39EE450DCF68}"/>
                    </a:ext>
                  </a:extLst>
                </p14:cNvPr>
                <p14:cNvContentPartPr/>
                <p14:nvPr/>
              </p14:nvContentPartPr>
              <p14:xfrm>
                <a:off x="9077121" y="3468405"/>
                <a:ext cx="39960" cy="157680"/>
              </p14:xfrm>
            </p:contentPart>
          </mc:Choice>
          <mc:Fallback xmlns="">
            <p:pic>
              <p:nvPicPr>
                <p:cNvPr id="25" name="Freihand 24">
                  <a:extLst>
                    <a:ext uri="{FF2B5EF4-FFF2-40B4-BE49-F238E27FC236}">
                      <a16:creationId xmlns:a16="http://schemas.microsoft.com/office/drawing/2014/main" id="{C3282436-6F44-494B-B27F-39EE450DCF68}"/>
                    </a:ext>
                  </a:extLst>
                </p:cNvPr>
                <p:cNvPicPr/>
                <p:nvPr/>
              </p:nvPicPr>
              <p:blipFill>
                <a:blip r:embed="rId30"/>
                <a:stretch>
                  <a:fillRect/>
                </a:stretch>
              </p:blipFill>
              <p:spPr>
                <a:xfrm>
                  <a:off x="9072801" y="3464085"/>
                  <a:ext cx="48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E7459BC3-6238-4C82-B925-0DF2B5F347DC}"/>
                    </a:ext>
                  </a:extLst>
                </p14:cNvPr>
                <p14:cNvContentPartPr/>
                <p14:nvPr/>
              </p14:nvContentPartPr>
              <p14:xfrm>
                <a:off x="9053001" y="3554445"/>
                <a:ext cx="123120" cy="74880"/>
              </p14:xfrm>
            </p:contentPart>
          </mc:Choice>
          <mc:Fallback xmlns="">
            <p:pic>
              <p:nvPicPr>
                <p:cNvPr id="26" name="Freihand 25">
                  <a:extLst>
                    <a:ext uri="{FF2B5EF4-FFF2-40B4-BE49-F238E27FC236}">
                      <a16:creationId xmlns:a16="http://schemas.microsoft.com/office/drawing/2014/main" id="{E7459BC3-6238-4C82-B925-0DF2B5F347DC}"/>
                    </a:ext>
                  </a:extLst>
                </p:cNvPr>
                <p:cNvPicPr/>
                <p:nvPr/>
              </p:nvPicPr>
              <p:blipFill>
                <a:blip r:embed="rId32"/>
                <a:stretch>
                  <a:fillRect/>
                </a:stretch>
              </p:blipFill>
              <p:spPr>
                <a:xfrm>
                  <a:off x="9048681" y="3550125"/>
                  <a:ext cx="131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1D7B7996-B6BD-4D37-8B16-468574424917}"/>
                    </a:ext>
                  </a:extLst>
                </p14:cNvPr>
                <p14:cNvContentPartPr/>
                <p14:nvPr/>
              </p14:nvContentPartPr>
              <p14:xfrm>
                <a:off x="8995401" y="3441405"/>
                <a:ext cx="134640" cy="36360"/>
              </p14:xfrm>
            </p:contentPart>
          </mc:Choice>
          <mc:Fallback xmlns="">
            <p:pic>
              <p:nvPicPr>
                <p:cNvPr id="27" name="Freihand 26">
                  <a:extLst>
                    <a:ext uri="{FF2B5EF4-FFF2-40B4-BE49-F238E27FC236}">
                      <a16:creationId xmlns:a16="http://schemas.microsoft.com/office/drawing/2014/main" id="{1D7B7996-B6BD-4D37-8B16-468574424917}"/>
                    </a:ext>
                  </a:extLst>
                </p:cNvPr>
                <p:cNvPicPr/>
                <p:nvPr/>
              </p:nvPicPr>
              <p:blipFill>
                <a:blip r:embed="rId34"/>
                <a:stretch>
                  <a:fillRect/>
                </a:stretch>
              </p:blipFill>
              <p:spPr>
                <a:xfrm>
                  <a:off x="8991081" y="3437085"/>
                  <a:ext cx="143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BC9FDD6C-C720-4947-BB45-BC2BEDEC18A1}"/>
                    </a:ext>
                  </a:extLst>
                </p14:cNvPr>
                <p14:cNvContentPartPr/>
                <p14:nvPr/>
              </p14:nvContentPartPr>
              <p14:xfrm>
                <a:off x="9173961" y="3478485"/>
                <a:ext cx="121320" cy="78480"/>
              </p14:xfrm>
            </p:contentPart>
          </mc:Choice>
          <mc:Fallback xmlns="">
            <p:pic>
              <p:nvPicPr>
                <p:cNvPr id="28" name="Freihand 27">
                  <a:extLst>
                    <a:ext uri="{FF2B5EF4-FFF2-40B4-BE49-F238E27FC236}">
                      <a16:creationId xmlns:a16="http://schemas.microsoft.com/office/drawing/2014/main" id="{BC9FDD6C-C720-4947-BB45-BC2BEDEC18A1}"/>
                    </a:ext>
                  </a:extLst>
                </p:cNvPr>
                <p:cNvPicPr/>
                <p:nvPr/>
              </p:nvPicPr>
              <p:blipFill>
                <a:blip r:embed="rId36"/>
                <a:stretch>
                  <a:fillRect/>
                </a:stretch>
              </p:blipFill>
              <p:spPr>
                <a:xfrm>
                  <a:off x="9169641" y="3474165"/>
                  <a:ext cx="129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9E99D01F-AD60-4594-8D5E-8779F10A990F}"/>
                    </a:ext>
                  </a:extLst>
                </p14:cNvPr>
                <p14:cNvContentPartPr/>
                <p14:nvPr/>
              </p14:nvContentPartPr>
              <p14:xfrm>
                <a:off x="9298161" y="3425925"/>
                <a:ext cx="122400" cy="76320"/>
              </p14:xfrm>
            </p:contentPart>
          </mc:Choice>
          <mc:Fallback xmlns="">
            <p:pic>
              <p:nvPicPr>
                <p:cNvPr id="29" name="Freihand 28">
                  <a:extLst>
                    <a:ext uri="{FF2B5EF4-FFF2-40B4-BE49-F238E27FC236}">
                      <a16:creationId xmlns:a16="http://schemas.microsoft.com/office/drawing/2014/main" id="{9E99D01F-AD60-4594-8D5E-8779F10A990F}"/>
                    </a:ext>
                  </a:extLst>
                </p:cNvPr>
                <p:cNvPicPr/>
                <p:nvPr/>
              </p:nvPicPr>
              <p:blipFill>
                <a:blip r:embed="rId38"/>
                <a:stretch>
                  <a:fillRect/>
                </a:stretch>
              </p:blipFill>
              <p:spPr>
                <a:xfrm>
                  <a:off x="9293841" y="3421605"/>
                  <a:ext cx="131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9625A7CD-FBBB-4AB4-9996-9D7101D45F9B}"/>
                    </a:ext>
                  </a:extLst>
                </p14:cNvPr>
                <p14:cNvContentPartPr/>
                <p14:nvPr/>
              </p14:nvContentPartPr>
              <p14:xfrm>
                <a:off x="9420201" y="3341325"/>
                <a:ext cx="242280" cy="127800"/>
              </p14:xfrm>
            </p:contentPart>
          </mc:Choice>
          <mc:Fallback xmlns="">
            <p:pic>
              <p:nvPicPr>
                <p:cNvPr id="30" name="Freihand 29">
                  <a:extLst>
                    <a:ext uri="{FF2B5EF4-FFF2-40B4-BE49-F238E27FC236}">
                      <a16:creationId xmlns:a16="http://schemas.microsoft.com/office/drawing/2014/main" id="{9625A7CD-FBBB-4AB4-9996-9D7101D45F9B}"/>
                    </a:ext>
                  </a:extLst>
                </p:cNvPr>
                <p:cNvPicPr/>
                <p:nvPr/>
              </p:nvPicPr>
              <p:blipFill>
                <a:blip r:embed="rId40"/>
                <a:stretch>
                  <a:fillRect/>
                </a:stretch>
              </p:blipFill>
              <p:spPr>
                <a:xfrm>
                  <a:off x="9415881" y="3337005"/>
                  <a:ext cx="250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0C5A7525-93A8-4043-8960-501EAF6C3DB5}"/>
                    </a:ext>
                  </a:extLst>
                </p14:cNvPr>
                <p14:cNvContentPartPr/>
                <p14:nvPr/>
              </p14:nvContentPartPr>
              <p14:xfrm>
                <a:off x="9645201" y="3176805"/>
                <a:ext cx="259200" cy="188640"/>
              </p14:xfrm>
            </p:contentPart>
          </mc:Choice>
          <mc:Fallback xmlns="">
            <p:pic>
              <p:nvPicPr>
                <p:cNvPr id="31" name="Freihand 30">
                  <a:extLst>
                    <a:ext uri="{FF2B5EF4-FFF2-40B4-BE49-F238E27FC236}">
                      <a16:creationId xmlns:a16="http://schemas.microsoft.com/office/drawing/2014/main" id="{0C5A7525-93A8-4043-8960-501EAF6C3DB5}"/>
                    </a:ext>
                  </a:extLst>
                </p:cNvPr>
                <p:cNvPicPr/>
                <p:nvPr/>
              </p:nvPicPr>
              <p:blipFill>
                <a:blip r:embed="rId42"/>
                <a:stretch>
                  <a:fillRect/>
                </a:stretch>
              </p:blipFill>
              <p:spPr>
                <a:xfrm>
                  <a:off x="9640881" y="3172485"/>
                  <a:ext cx="267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E198DAAA-C58C-4D49-BFAC-B625FF4806B0}"/>
                    </a:ext>
                  </a:extLst>
                </p14:cNvPr>
                <p14:cNvContentPartPr/>
                <p14:nvPr/>
              </p14:nvContentPartPr>
              <p14:xfrm>
                <a:off x="9879561" y="3158805"/>
                <a:ext cx="27360" cy="52200"/>
              </p14:xfrm>
            </p:contentPart>
          </mc:Choice>
          <mc:Fallback xmlns="">
            <p:pic>
              <p:nvPicPr>
                <p:cNvPr id="32" name="Freihand 31">
                  <a:extLst>
                    <a:ext uri="{FF2B5EF4-FFF2-40B4-BE49-F238E27FC236}">
                      <a16:creationId xmlns:a16="http://schemas.microsoft.com/office/drawing/2014/main" id="{E198DAAA-C58C-4D49-BFAC-B625FF4806B0}"/>
                    </a:ext>
                  </a:extLst>
                </p:cNvPr>
                <p:cNvPicPr/>
                <p:nvPr/>
              </p:nvPicPr>
              <p:blipFill>
                <a:blip r:embed="rId44"/>
                <a:stretch>
                  <a:fillRect/>
                </a:stretch>
              </p:blipFill>
              <p:spPr>
                <a:xfrm>
                  <a:off x="9875241" y="3154485"/>
                  <a:ext cx="36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1BA11830-4749-486B-8FDE-D240EEDDA759}"/>
                    </a:ext>
                  </a:extLst>
                </p14:cNvPr>
                <p14:cNvContentPartPr/>
                <p14:nvPr/>
              </p14:nvContentPartPr>
              <p14:xfrm>
                <a:off x="9967041" y="3174645"/>
                <a:ext cx="187560" cy="57600"/>
              </p14:xfrm>
            </p:contentPart>
          </mc:Choice>
          <mc:Fallback xmlns="">
            <p:pic>
              <p:nvPicPr>
                <p:cNvPr id="33" name="Freihand 32">
                  <a:extLst>
                    <a:ext uri="{FF2B5EF4-FFF2-40B4-BE49-F238E27FC236}">
                      <a16:creationId xmlns:a16="http://schemas.microsoft.com/office/drawing/2014/main" id="{1BA11830-4749-486B-8FDE-D240EEDDA759}"/>
                    </a:ext>
                  </a:extLst>
                </p:cNvPr>
                <p:cNvPicPr/>
                <p:nvPr/>
              </p:nvPicPr>
              <p:blipFill>
                <a:blip r:embed="rId46"/>
                <a:stretch>
                  <a:fillRect/>
                </a:stretch>
              </p:blipFill>
              <p:spPr>
                <a:xfrm>
                  <a:off x="9962721" y="3170325"/>
                  <a:ext cx="196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F4252F3A-045E-4108-9A92-146F99671E54}"/>
                    </a:ext>
                  </a:extLst>
                </p14:cNvPr>
                <p14:cNvContentPartPr/>
                <p14:nvPr/>
              </p14:nvContentPartPr>
              <p14:xfrm>
                <a:off x="5887881" y="2428005"/>
                <a:ext cx="1854000" cy="1316520"/>
              </p14:xfrm>
            </p:contentPart>
          </mc:Choice>
          <mc:Fallback xmlns="">
            <p:pic>
              <p:nvPicPr>
                <p:cNvPr id="43" name="Freihand 42">
                  <a:extLst>
                    <a:ext uri="{FF2B5EF4-FFF2-40B4-BE49-F238E27FC236}">
                      <a16:creationId xmlns:a16="http://schemas.microsoft.com/office/drawing/2014/main" id="{F4252F3A-045E-4108-9A92-146F99671E54}"/>
                    </a:ext>
                  </a:extLst>
                </p:cNvPr>
                <p:cNvPicPr/>
                <p:nvPr/>
              </p:nvPicPr>
              <p:blipFill>
                <a:blip r:embed="rId48"/>
                <a:stretch>
                  <a:fillRect/>
                </a:stretch>
              </p:blipFill>
              <p:spPr>
                <a:xfrm>
                  <a:off x="5883561" y="2423685"/>
                  <a:ext cx="1862640" cy="1325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5E472DC8-FEFE-47DF-A142-268EC6122FE2}"/>
                    </a:ext>
                  </a:extLst>
                </p14:cNvPr>
                <p14:cNvContentPartPr/>
                <p14:nvPr/>
              </p14:nvContentPartPr>
              <p14:xfrm>
                <a:off x="5831721" y="3540765"/>
                <a:ext cx="320400" cy="249480"/>
              </p14:xfrm>
            </p:contentPart>
          </mc:Choice>
          <mc:Fallback xmlns="">
            <p:pic>
              <p:nvPicPr>
                <p:cNvPr id="44" name="Freihand 43">
                  <a:extLst>
                    <a:ext uri="{FF2B5EF4-FFF2-40B4-BE49-F238E27FC236}">
                      <a16:creationId xmlns:a16="http://schemas.microsoft.com/office/drawing/2014/main" id="{5E472DC8-FEFE-47DF-A142-268EC6122FE2}"/>
                    </a:ext>
                  </a:extLst>
                </p:cNvPr>
                <p:cNvPicPr/>
                <p:nvPr/>
              </p:nvPicPr>
              <p:blipFill>
                <a:blip r:embed="rId50"/>
                <a:stretch>
                  <a:fillRect/>
                </a:stretch>
              </p:blipFill>
              <p:spPr>
                <a:xfrm>
                  <a:off x="5827401" y="3536445"/>
                  <a:ext cx="3290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019A30BC-48F1-44EF-814A-9213CF02011E}"/>
                    </a:ext>
                  </a:extLst>
                </p14:cNvPr>
                <p14:cNvContentPartPr/>
                <p14:nvPr/>
              </p14:nvContentPartPr>
              <p14:xfrm>
                <a:off x="7964001" y="2127765"/>
                <a:ext cx="167040" cy="237600"/>
              </p14:xfrm>
            </p:contentPart>
          </mc:Choice>
          <mc:Fallback xmlns="">
            <p:pic>
              <p:nvPicPr>
                <p:cNvPr id="46" name="Freihand 45">
                  <a:extLst>
                    <a:ext uri="{FF2B5EF4-FFF2-40B4-BE49-F238E27FC236}">
                      <a16:creationId xmlns:a16="http://schemas.microsoft.com/office/drawing/2014/main" id="{019A30BC-48F1-44EF-814A-9213CF02011E}"/>
                    </a:ext>
                  </a:extLst>
                </p:cNvPr>
                <p:cNvPicPr/>
                <p:nvPr/>
              </p:nvPicPr>
              <p:blipFill>
                <a:blip r:embed="rId52"/>
                <a:stretch>
                  <a:fillRect/>
                </a:stretch>
              </p:blipFill>
              <p:spPr>
                <a:xfrm>
                  <a:off x="7959681" y="2123445"/>
                  <a:ext cx="175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EFF3D406-2A53-4C3C-81B4-BB4E696ABF30}"/>
                    </a:ext>
                  </a:extLst>
                </p14:cNvPr>
                <p14:cNvContentPartPr/>
                <p14:nvPr/>
              </p14:nvContentPartPr>
              <p14:xfrm>
                <a:off x="8111961" y="2168085"/>
                <a:ext cx="124200" cy="129600"/>
              </p14:xfrm>
            </p:contentPart>
          </mc:Choice>
          <mc:Fallback xmlns="">
            <p:pic>
              <p:nvPicPr>
                <p:cNvPr id="47" name="Freihand 46">
                  <a:extLst>
                    <a:ext uri="{FF2B5EF4-FFF2-40B4-BE49-F238E27FC236}">
                      <a16:creationId xmlns:a16="http://schemas.microsoft.com/office/drawing/2014/main" id="{EFF3D406-2A53-4C3C-81B4-BB4E696ABF30}"/>
                    </a:ext>
                  </a:extLst>
                </p:cNvPr>
                <p:cNvPicPr/>
                <p:nvPr/>
              </p:nvPicPr>
              <p:blipFill>
                <a:blip r:embed="rId54"/>
                <a:stretch>
                  <a:fillRect/>
                </a:stretch>
              </p:blipFill>
              <p:spPr>
                <a:xfrm>
                  <a:off x="8107641" y="2163765"/>
                  <a:ext cx="132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B8D87096-A4F0-44E5-8F4E-967F76B41729}"/>
                    </a:ext>
                  </a:extLst>
                </p14:cNvPr>
                <p14:cNvContentPartPr/>
                <p14:nvPr/>
              </p14:nvContentPartPr>
              <p14:xfrm>
                <a:off x="8319321" y="2123445"/>
                <a:ext cx="267480" cy="137880"/>
              </p14:xfrm>
            </p:contentPart>
          </mc:Choice>
          <mc:Fallback xmlns="">
            <p:pic>
              <p:nvPicPr>
                <p:cNvPr id="48" name="Freihand 47">
                  <a:extLst>
                    <a:ext uri="{FF2B5EF4-FFF2-40B4-BE49-F238E27FC236}">
                      <a16:creationId xmlns:a16="http://schemas.microsoft.com/office/drawing/2014/main" id="{B8D87096-A4F0-44E5-8F4E-967F76B41729}"/>
                    </a:ext>
                  </a:extLst>
                </p:cNvPr>
                <p:cNvPicPr/>
                <p:nvPr/>
              </p:nvPicPr>
              <p:blipFill>
                <a:blip r:embed="rId56"/>
                <a:stretch>
                  <a:fillRect/>
                </a:stretch>
              </p:blipFill>
              <p:spPr>
                <a:xfrm>
                  <a:off x="8315001" y="2119125"/>
                  <a:ext cx="276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13DED60B-7872-41FF-8DBD-D04AB9441200}"/>
                    </a:ext>
                  </a:extLst>
                </p14:cNvPr>
                <p14:cNvContentPartPr/>
                <p14:nvPr/>
              </p14:nvContentPartPr>
              <p14:xfrm>
                <a:off x="8604081" y="1949565"/>
                <a:ext cx="35640" cy="258120"/>
              </p14:xfrm>
            </p:contentPart>
          </mc:Choice>
          <mc:Fallback xmlns="">
            <p:pic>
              <p:nvPicPr>
                <p:cNvPr id="49" name="Freihand 48">
                  <a:extLst>
                    <a:ext uri="{FF2B5EF4-FFF2-40B4-BE49-F238E27FC236}">
                      <a16:creationId xmlns:a16="http://schemas.microsoft.com/office/drawing/2014/main" id="{13DED60B-7872-41FF-8DBD-D04AB9441200}"/>
                    </a:ext>
                  </a:extLst>
                </p:cNvPr>
                <p:cNvPicPr/>
                <p:nvPr/>
              </p:nvPicPr>
              <p:blipFill>
                <a:blip r:embed="rId58"/>
                <a:stretch>
                  <a:fillRect/>
                </a:stretch>
              </p:blipFill>
              <p:spPr>
                <a:xfrm>
                  <a:off x="8599761" y="1945245"/>
                  <a:ext cx="442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6E55F353-6C7E-4232-8E03-0D58C21D2DB4}"/>
                    </a:ext>
                  </a:extLst>
                </p14:cNvPr>
                <p14:cNvContentPartPr/>
                <p14:nvPr/>
              </p14:nvContentPartPr>
              <p14:xfrm>
                <a:off x="8881281" y="2040645"/>
                <a:ext cx="85320" cy="127080"/>
              </p14:xfrm>
            </p:contentPart>
          </mc:Choice>
          <mc:Fallback xmlns="">
            <p:pic>
              <p:nvPicPr>
                <p:cNvPr id="50" name="Freihand 49">
                  <a:extLst>
                    <a:ext uri="{FF2B5EF4-FFF2-40B4-BE49-F238E27FC236}">
                      <a16:creationId xmlns:a16="http://schemas.microsoft.com/office/drawing/2014/main" id="{6E55F353-6C7E-4232-8E03-0D58C21D2DB4}"/>
                    </a:ext>
                  </a:extLst>
                </p:cNvPr>
                <p:cNvPicPr/>
                <p:nvPr/>
              </p:nvPicPr>
              <p:blipFill>
                <a:blip r:embed="rId60"/>
                <a:stretch>
                  <a:fillRect/>
                </a:stretch>
              </p:blipFill>
              <p:spPr>
                <a:xfrm>
                  <a:off x="8876961" y="2036325"/>
                  <a:ext cx="93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Freihand 50">
                  <a:extLst>
                    <a:ext uri="{FF2B5EF4-FFF2-40B4-BE49-F238E27FC236}">
                      <a16:creationId xmlns:a16="http://schemas.microsoft.com/office/drawing/2014/main" id="{A4977ECD-EB6A-40E3-A74A-7D59ACA3F74D}"/>
                    </a:ext>
                  </a:extLst>
                </p14:cNvPr>
                <p14:cNvContentPartPr/>
                <p14:nvPr/>
              </p14:nvContentPartPr>
              <p14:xfrm>
                <a:off x="8992881" y="1892685"/>
                <a:ext cx="140400" cy="266040"/>
              </p14:xfrm>
            </p:contentPart>
          </mc:Choice>
          <mc:Fallback xmlns="">
            <p:pic>
              <p:nvPicPr>
                <p:cNvPr id="51" name="Freihand 50">
                  <a:extLst>
                    <a:ext uri="{FF2B5EF4-FFF2-40B4-BE49-F238E27FC236}">
                      <a16:creationId xmlns:a16="http://schemas.microsoft.com/office/drawing/2014/main" id="{A4977ECD-EB6A-40E3-A74A-7D59ACA3F74D}"/>
                    </a:ext>
                  </a:extLst>
                </p:cNvPr>
                <p:cNvPicPr/>
                <p:nvPr/>
              </p:nvPicPr>
              <p:blipFill>
                <a:blip r:embed="rId62"/>
                <a:stretch>
                  <a:fillRect/>
                </a:stretch>
              </p:blipFill>
              <p:spPr>
                <a:xfrm>
                  <a:off x="8988561" y="1888365"/>
                  <a:ext cx="1490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3B184434-9ADC-458E-AECA-072BA88F7FD7}"/>
                    </a:ext>
                  </a:extLst>
                </p14:cNvPr>
                <p14:cNvContentPartPr/>
                <p14:nvPr/>
              </p14:nvContentPartPr>
              <p14:xfrm>
                <a:off x="9290601" y="1938045"/>
                <a:ext cx="129960" cy="106920"/>
              </p14:xfrm>
            </p:contentPart>
          </mc:Choice>
          <mc:Fallback xmlns="">
            <p:pic>
              <p:nvPicPr>
                <p:cNvPr id="53" name="Freihand 52">
                  <a:extLst>
                    <a:ext uri="{FF2B5EF4-FFF2-40B4-BE49-F238E27FC236}">
                      <a16:creationId xmlns:a16="http://schemas.microsoft.com/office/drawing/2014/main" id="{3B184434-9ADC-458E-AECA-072BA88F7FD7}"/>
                    </a:ext>
                  </a:extLst>
                </p:cNvPr>
                <p:cNvPicPr/>
                <p:nvPr/>
              </p:nvPicPr>
              <p:blipFill>
                <a:blip r:embed="rId64"/>
                <a:stretch>
                  <a:fillRect/>
                </a:stretch>
              </p:blipFill>
              <p:spPr>
                <a:xfrm>
                  <a:off x="9286281" y="1933725"/>
                  <a:ext cx="138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5EDF1C69-2AD1-4A19-9236-264C345365D9}"/>
                    </a:ext>
                  </a:extLst>
                </p14:cNvPr>
                <p14:cNvContentPartPr/>
                <p14:nvPr/>
              </p14:nvContentPartPr>
              <p14:xfrm>
                <a:off x="9437121" y="1890525"/>
                <a:ext cx="117360" cy="91080"/>
              </p14:xfrm>
            </p:contentPart>
          </mc:Choice>
          <mc:Fallback xmlns="">
            <p:pic>
              <p:nvPicPr>
                <p:cNvPr id="54" name="Freihand 53">
                  <a:extLst>
                    <a:ext uri="{FF2B5EF4-FFF2-40B4-BE49-F238E27FC236}">
                      <a16:creationId xmlns:a16="http://schemas.microsoft.com/office/drawing/2014/main" id="{5EDF1C69-2AD1-4A19-9236-264C345365D9}"/>
                    </a:ext>
                  </a:extLst>
                </p:cNvPr>
                <p:cNvPicPr/>
                <p:nvPr/>
              </p:nvPicPr>
              <p:blipFill>
                <a:blip r:embed="rId66"/>
                <a:stretch>
                  <a:fillRect/>
                </a:stretch>
              </p:blipFill>
              <p:spPr>
                <a:xfrm>
                  <a:off x="9432801" y="1886205"/>
                  <a:ext cx="126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AF5558DA-E66B-46B3-9E83-831E6D481149}"/>
                    </a:ext>
                  </a:extLst>
                </p14:cNvPr>
                <p14:cNvContentPartPr/>
                <p14:nvPr/>
              </p14:nvContentPartPr>
              <p14:xfrm>
                <a:off x="9571041" y="1744725"/>
                <a:ext cx="225000" cy="212400"/>
              </p14:xfrm>
            </p:contentPart>
          </mc:Choice>
          <mc:Fallback xmlns="">
            <p:pic>
              <p:nvPicPr>
                <p:cNvPr id="55" name="Freihand 54">
                  <a:extLst>
                    <a:ext uri="{FF2B5EF4-FFF2-40B4-BE49-F238E27FC236}">
                      <a16:creationId xmlns:a16="http://schemas.microsoft.com/office/drawing/2014/main" id="{AF5558DA-E66B-46B3-9E83-831E6D481149}"/>
                    </a:ext>
                  </a:extLst>
                </p:cNvPr>
                <p:cNvPicPr/>
                <p:nvPr/>
              </p:nvPicPr>
              <p:blipFill>
                <a:blip r:embed="rId68"/>
                <a:stretch>
                  <a:fillRect/>
                </a:stretch>
              </p:blipFill>
              <p:spPr>
                <a:xfrm>
                  <a:off x="9566721" y="1740405"/>
                  <a:ext cx="2336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F208EE77-09FB-491B-B3B7-08F758EBDDA2}"/>
                    </a:ext>
                  </a:extLst>
                </p14:cNvPr>
                <p14:cNvContentPartPr/>
                <p14:nvPr/>
              </p14:nvContentPartPr>
              <p14:xfrm>
                <a:off x="9827721" y="1663005"/>
                <a:ext cx="190080" cy="181800"/>
              </p14:xfrm>
            </p:contentPart>
          </mc:Choice>
          <mc:Fallback xmlns="">
            <p:pic>
              <p:nvPicPr>
                <p:cNvPr id="56" name="Freihand 55">
                  <a:extLst>
                    <a:ext uri="{FF2B5EF4-FFF2-40B4-BE49-F238E27FC236}">
                      <a16:creationId xmlns:a16="http://schemas.microsoft.com/office/drawing/2014/main" id="{F208EE77-09FB-491B-B3B7-08F758EBDDA2}"/>
                    </a:ext>
                  </a:extLst>
                </p:cNvPr>
                <p:cNvPicPr/>
                <p:nvPr/>
              </p:nvPicPr>
              <p:blipFill>
                <a:blip r:embed="rId70"/>
                <a:stretch>
                  <a:fillRect/>
                </a:stretch>
              </p:blipFill>
              <p:spPr>
                <a:xfrm>
                  <a:off x="9823401" y="1658685"/>
                  <a:ext cx="198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ABA8CD29-A35E-497F-8596-FE87990EBB35}"/>
                    </a:ext>
                  </a:extLst>
                </p14:cNvPr>
                <p14:cNvContentPartPr/>
                <p14:nvPr/>
              </p14:nvContentPartPr>
              <p14:xfrm>
                <a:off x="10193481" y="1614765"/>
                <a:ext cx="219240" cy="131040"/>
              </p14:xfrm>
            </p:contentPart>
          </mc:Choice>
          <mc:Fallback xmlns="">
            <p:pic>
              <p:nvPicPr>
                <p:cNvPr id="57" name="Freihand 56">
                  <a:extLst>
                    <a:ext uri="{FF2B5EF4-FFF2-40B4-BE49-F238E27FC236}">
                      <a16:creationId xmlns:a16="http://schemas.microsoft.com/office/drawing/2014/main" id="{ABA8CD29-A35E-497F-8596-FE87990EBB35}"/>
                    </a:ext>
                  </a:extLst>
                </p:cNvPr>
                <p:cNvPicPr/>
                <p:nvPr/>
              </p:nvPicPr>
              <p:blipFill>
                <a:blip r:embed="rId72"/>
                <a:stretch>
                  <a:fillRect/>
                </a:stretch>
              </p:blipFill>
              <p:spPr>
                <a:xfrm>
                  <a:off x="10189161" y="1610445"/>
                  <a:ext cx="227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D3F894EA-E220-4611-A535-EF2E2A9DEA25}"/>
                    </a:ext>
                  </a:extLst>
                </p14:cNvPr>
                <p14:cNvContentPartPr/>
                <p14:nvPr/>
              </p14:nvContentPartPr>
              <p14:xfrm>
                <a:off x="10431441" y="1583445"/>
                <a:ext cx="96120" cy="212400"/>
              </p14:xfrm>
            </p:contentPart>
          </mc:Choice>
          <mc:Fallback xmlns="">
            <p:pic>
              <p:nvPicPr>
                <p:cNvPr id="58" name="Freihand 57">
                  <a:extLst>
                    <a:ext uri="{FF2B5EF4-FFF2-40B4-BE49-F238E27FC236}">
                      <a16:creationId xmlns:a16="http://schemas.microsoft.com/office/drawing/2014/main" id="{D3F894EA-E220-4611-A535-EF2E2A9DEA25}"/>
                    </a:ext>
                  </a:extLst>
                </p:cNvPr>
                <p:cNvPicPr/>
                <p:nvPr/>
              </p:nvPicPr>
              <p:blipFill>
                <a:blip r:embed="rId74"/>
                <a:stretch>
                  <a:fillRect/>
                </a:stretch>
              </p:blipFill>
              <p:spPr>
                <a:xfrm>
                  <a:off x="10427121" y="1579125"/>
                  <a:ext cx="1047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F112395B-EB51-4BE2-B994-51994465F4C0}"/>
                    </a:ext>
                  </a:extLst>
                </p14:cNvPr>
                <p14:cNvContentPartPr/>
                <p14:nvPr/>
              </p14:nvContentPartPr>
              <p14:xfrm>
                <a:off x="10545921" y="1449885"/>
                <a:ext cx="7560" cy="18720"/>
              </p14:xfrm>
            </p:contentPart>
          </mc:Choice>
          <mc:Fallback xmlns="">
            <p:pic>
              <p:nvPicPr>
                <p:cNvPr id="59" name="Freihand 58">
                  <a:extLst>
                    <a:ext uri="{FF2B5EF4-FFF2-40B4-BE49-F238E27FC236}">
                      <a16:creationId xmlns:a16="http://schemas.microsoft.com/office/drawing/2014/main" id="{F112395B-EB51-4BE2-B994-51994465F4C0}"/>
                    </a:ext>
                  </a:extLst>
                </p:cNvPr>
                <p:cNvPicPr/>
                <p:nvPr/>
              </p:nvPicPr>
              <p:blipFill>
                <a:blip r:embed="rId76"/>
                <a:stretch>
                  <a:fillRect/>
                </a:stretch>
              </p:blipFill>
              <p:spPr>
                <a:xfrm>
                  <a:off x="10541601" y="1445565"/>
                  <a:ext cx="16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FBE602DD-BAAD-4F7B-86B2-7FA6593A41FC}"/>
                    </a:ext>
                  </a:extLst>
                </p14:cNvPr>
                <p14:cNvContentPartPr/>
                <p14:nvPr/>
              </p14:nvContentPartPr>
              <p14:xfrm>
                <a:off x="10373121" y="1478325"/>
                <a:ext cx="40320" cy="223920"/>
              </p14:xfrm>
            </p:contentPart>
          </mc:Choice>
          <mc:Fallback xmlns="">
            <p:pic>
              <p:nvPicPr>
                <p:cNvPr id="61" name="Freihand 60">
                  <a:extLst>
                    <a:ext uri="{FF2B5EF4-FFF2-40B4-BE49-F238E27FC236}">
                      <a16:creationId xmlns:a16="http://schemas.microsoft.com/office/drawing/2014/main" id="{FBE602DD-BAAD-4F7B-86B2-7FA6593A41FC}"/>
                    </a:ext>
                  </a:extLst>
                </p:cNvPr>
                <p:cNvPicPr/>
                <p:nvPr/>
              </p:nvPicPr>
              <p:blipFill>
                <a:blip r:embed="rId78"/>
                <a:stretch>
                  <a:fillRect/>
                </a:stretch>
              </p:blipFill>
              <p:spPr>
                <a:xfrm>
                  <a:off x="10368801" y="1474005"/>
                  <a:ext cx="489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 name="Freihand 61">
                  <a:extLst>
                    <a:ext uri="{FF2B5EF4-FFF2-40B4-BE49-F238E27FC236}">
                      <a16:creationId xmlns:a16="http://schemas.microsoft.com/office/drawing/2014/main" id="{B89651AB-EF1C-4D13-AAAC-218062AA440D}"/>
                    </a:ext>
                  </a:extLst>
                </p14:cNvPr>
                <p14:cNvContentPartPr/>
                <p14:nvPr/>
              </p14:nvContentPartPr>
              <p14:xfrm>
                <a:off x="10315881" y="1516125"/>
                <a:ext cx="145080" cy="37800"/>
              </p14:xfrm>
            </p:contentPart>
          </mc:Choice>
          <mc:Fallback xmlns="">
            <p:pic>
              <p:nvPicPr>
                <p:cNvPr id="62" name="Freihand 61">
                  <a:extLst>
                    <a:ext uri="{FF2B5EF4-FFF2-40B4-BE49-F238E27FC236}">
                      <a16:creationId xmlns:a16="http://schemas.microsoft.com/office/drawing/2014/main" id="{B89651AB-EF1C-4D13-AAAC-218062AA440D}"/>
                    </a:ext>
                  </a:extLst>
                </p:cNvPr>
                <p:cNvPicPr/>
                <p:nvPr/>
              </p:nvPicPr>
              <p:blipFill>
                <a:blip r:embed="rId80"/>
                <a:stretch>
                  <a:fillRect/>
                </a:stretch>
              </p:blipFill>
              <p:spPr>
                <a:xfrm>
                  <a:off x="10311561" y="1511805"/>
                  <a:ext cx="153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3" name="Freihand 62">
                  <a:extLst>
                    <a:ext uri="{FF2B5EF4-FFF2-40B4-BE49-F238E27FC236}">
                      <a16:creationId xmlns:a16="http://schemas.microsoft.com/office/drawing/2014/main" id="{EA1F90E8-45DB-4098-BA5F-F6C36E81C377}"/>
                    </a:ext>
                  </a:extLst>
                </p14:cNvPr>
                <p14:cNvContentPartPr/>
                <p14:nvPr/>
              </p14:nvContentPartPr>
              <p14:xfrm>
                <a:off x="10534761" y="1413885"/>
                <a:ext cx="210960" cy="222840"/>
              </p14:xfrm>
            </p:contentPart>
          </mc:Choice>
          <mc:Fallback xmlns="">
            <p:pic>
              <p:nvPicPr>
                <p:cNvPr id="63" name="Freihand 62">
                  <a:extLst>
                    <a:ext uri="{FF2B5EF4-FFF2-40B4-BE49-F238E27FC236}">
                      <a16:creationId xmlns:a16="http://schemas.microsoft.com/office/drawing/2014/main" id="{EA1F90E8-45DB-4098-BA5F-F6C36E81C377}"/>
                    </a:ext>
                  </a:extLst>
                </p:cNvPr>
                <p:cNvPicPr/>
                <p:nvPr/>
              </p:nvPicPr>
              <p:blipFill>
                <a:blip r:embed="rId82"/>
                <a:stretch>
                  <a:fillRect/>
                </a:stretch>
              </p:blipFill>
              <p:spPr>
                <a:xfrm>
                  <a:off x="10530441" y="1409565"/>
                  <a:ext cx="219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Freihand 64">
                  <a:extLst>
                    <a:ext uri="{FF2B5EF4-FFF2-40B4-BE49-F238E27FC236}">
                      <a16:creationId xmlns:a16="http://schemas.microsoft.com/office/drawing/2014/main" id="{A22AF647-23E3-4E61-A1CB-6BC19A0B5100}"/>
                    </a:ext>
                  </a:extLst>
                </p14:cNvPr>
                <p14:cNvContentPartPr/>
                <p14:nvPr/>
              </p14:nvContentPartPr>
              <p14:xfrm>
                <a:off x="6139521" y="1429005"/>
                <a:ext cx="1213920" cy="88920"/>
              </p14:xfrm>
            </p:contentPart>
          </mc:Choice>
          <mc:Fallback xmlns="">
            <p:pic>
              <p:nvPicPr>
                <p:cNvPr id="65" name="Freihand 64">
                  <a:extLst>
                    <a:ext uri="{FF2B5EF4-FFF2-40B4-BE49-F238E27FC236}">
                      <a16:creationId xmlns:a16="http://schemas.microsoft.com/office/drawing/2014/main" id="{A22AF647-23E3-4E61-A1CB-6BC19A0B5100}"/>
                    </a:ext>
                  </a:extLst>
                </p:cNvPr>
                <p:cNvPicPr/>
                <p:nvPr/>
              </p:nvPicPr>
              <p:blipFill>
                <a:blip r:embed="rId84"/>
                <a:stretch>
                  <a:fillRect/>
                </a:stretch>
              </p:blipFill>
              <p:spPr>
                <a:xfrm>
                  <a:off x="6135201" y="1424685"/>
                  <a:ext cx="1222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6" name="Freihand 65">
                  <a:extLst>
                    <a:ext uri="{FF2B5EF4-FFF2-40B4-BE49-F238E27FC236}">
                      <a16:creationId xmlns:a16="http://schemas.microsoft.com/office/drawing/2014/main" id="{796BC103-FEC7-4B47-99D6-33798AB1729B}"/>
                    </a:ext>
                  </a:extLst>
                </p14:cNvPr>
                <p14:cNvContentPartPr/>
                <p14:nvPr/>
              </p14:nvContentPartPr>
              <p14:xfrm>
                <a:off x="7521921" y="1178085"/>
                <a:ext cx="201960" cy="77400"/>
              </p14:xfrm>
            </p:contentPart>
          </mc:Choice>
          <mc:Fallback xmlns="">
            <p:pic>
              <p:nvPicPr>
                <p:cNvPr id="66" name="Freihand 65">
                  <a:extLst>
                    <a:ext uri="{FF2B5EF4-FFF2-40B4-BE49-F238E27FC236}">
                      <a16:creationId xmlns:a16="http://schemas.microsoft.com/office/drawing/2014/main" id="{796BC103-FEC7-4B47-99D6-33798AB1729B}"/>
                    </a:ext>
                  </a:extLst>
                </p:cNvPr>
                <p:cNvPicPr/>
                <p:nvPr/>
              </p:nvPicPr>
              <p:blipFill>
                <a:blip r:embed="rId86"/>
                <a:stretch>
                  <a:fillRect/>
                </a:stretch>
              </p:blipFill>
              <p:spPr>
                <a:xfrm>
                  <a:off x="7517601" y="1173765"/>
                  <a:ext cx="210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7" name="Freihand 66">
                  <a:extLst>
                    <a:ext uri="{FF2B5EF4-FFF2-40B4-BE49-F238E27FC236}">
                      <a16:creationId xmlns:a16="http://schemas.microsoft.com/office/drawing/2014/main" id="{6E72F992-3DB9-41E5-8455-A505328DC8AD}"/>
                    </a:ext>
                  </a:extLst>
                </p14:cNvPr>
                <p14:cNvContentPartPr/>
                <p14:nvPr/>
              </p14:nvContentPartPr>
              <p14:xfrm>
                <a:off x="7380801" y="1177725"/>
                <a:ext cx="265320" cy="187920"/>
              </p14:xfrm>
            </p:contentPart>
          </mc:Choice>
          <mc:Fallback xmlns="">
            <p:pic>
              <p:nvPicPr>
                <p:cNvPr id="67" name="Freihand 66">
                  <a:extLst>
                    <a:ext uri="{FF2B5EF4-FFF2-40B4-BE49-F238E27FC236}">
                      <a16:creationId xmlns:a16="http://schemas.microsoft.com/office/drawing/2014/main" id="{6E72F992-3DB9-41E5-8455-A505328DC8AD}"/>
                    </a:ext>
                  </a:extLst>
                </p:cNvPr>
                <p:cNvPicPr/>
                <p:nvPr/>
              </p:nvPicPr>
              <p:blipFill>
                <a:blip r:embed="rId88"/>
                <a:stretch>
                  <a:fillRect/>
                </a:stretch>
              </p:blipFill>
              <p:spPr>
                <a:xfrm>
                  <a:off x="7376481" y="1173405"/>
                  <a:ext cx="273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Freihand 68">
                  <a:extLst>
                    <a:ext uri="{FF2B5EF4-FFF2-40B4-BE49-F238E27FC236}">
                      <a16:creationId xmlns:a16="http://schemas.microsoft.com/office/drawing/2014/main" id="{DB05FC6E-6EAF-4930-9547-52D2661E2018}"/>
                    </a:ext>
                  </a:extLst>
                </p14:cNvPr>
                <p14:cNvContentPartPr/>
                <p14:nvPr/>
              </p14:nvContentPartPr>
              <p14:xfrm>
                <a:off x="7857441" y="1050645"/>
                <a:ext cx="198000" cy="110520"/>
              </p14:xfrm>
            </p:contentPart>
          </mc:Choice>
          <mc:Fallback xmlns="">
            <p:pic>
              <p:nvPicPr>
                <p:cNvPr id="69" name="Freihand 68">
                  <a:extLst>
                    <a:ext uri="{FF2B5EF4-FFF2-40B4-BE49-F238E27FC236}">
                      <a16:creationId xmlns:a16="http://schemas.microsoft.com/office/drawing/2014/main" id="{DB05FC6E-6EAF-4930-9547-52D2661E2018}"/>
                    </a:ext>
                  </a:extLst>
                </p:cNvPr>
                <p:cNvPicPr/>
                <p:nvPr/>
              </p:nvPicPr>
              <p:blipFill>
                <a:blip r:embed="rId90"/>
                <a:stretch>
                  <a:fillRect/>
                </a:stretch>
              </p:blipFill>
              <p:spPr>
                <a:xfrm>
                  <a:off x="7853121" y="1046325"/>
                  <a:ext cx="206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Freihand 69">
                  <a:extLst>
                    <a:ext uri="{FF2B5EF4-FFF2-40B4-BE49-F238E27FC236}">
                      <a16:creationId xmlns:a16="http://schemas.microsoft.com/office/drawing/2014/main" id="{2BEF36F4-462F-4C40-8D1B-681FF11D61B6}"/>
                    </a:ext>
                  </a:extLst>
                </p14:cNvPr>
                <p14:cNvContentPartPr/>
                <p14:nvPr/>
              </p14:nvContentPartPr>
              <p14:xfrm>
                <a:off x="8074161" y="965325"/>
                <a:ext cx="111240" cy="101520"/>
              </p14:xfrm>
            </p:contentPart>
          </mc:Choice>
          <mc:Fallback xmlns="">
            <p:pic>
              <p:nvPicPr>
                <p:cNvPr id="70" name="Freihand 69">
                  <a:extLst>
                    <a:ext uri="{FF2B5EF4-FFF2-40B4-BE49-F238E27FC236}">
                      <a16:creationId xmlns:a16="http://schemas.microsoft.com/office/drawing/2014/main" id="{2BEF36F4-462F-4C40-8D1B-681FF11D61B6}"/>
                    </a:ext>
                  </a:extLst>
                </p:cNvPr>
                <p:cNvPicPr/>
                <p:nvPr/>
              </p:nvPicPr>
              <p:blipFill>
                <a:blip r:embed="rId92"/>
                <a:stretch>
                  <a:fillRect/>
                </a:stretch>
              </p:blipFill>
              <p:spPr>
                <a:xfrm>
                  <a:off x="8069841" y="961005"/>
                  <a:ext cx="119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Freihand 70">
                  <a:extLst>
                    <a:ext uri="{FF2B5EF4-FFF2-40B4-BE49-F238E27FC236}">
                      <a16:creationId xmlns:a16="http://schemas.microsoft.com/office/drawing/2014/main" id="{E7EB02BA-9346-4C8F-B970-A21E64345FF8}"/>
                    </a:ext>
                  </a:extLst>
                </p14:cNvPr>
                <p14:cNvContentPartPr/>
                <p14:nvPr/>
              </p14:nvContentPartPr>
              <p14:xfrm>
                <a:off x="8203041" y="841485"/>
                <a:ext cx="149400" cy="185040"/>
              </p14:xfrm>
            </p:contentPart>
          </mc:Choice>
          <mc:Fallback xmlns="">
            <p:pic>
              <p:nvPicPr>
                <p:cNvPr id="71" name="Freihand 70">
                  <a:extLst>
                    <a:ext uri="{FF2B5EF4-FFF2-40B4-BE49-F238E27FC236}">
                      <a16:creationId xmlns:a16="http://schemas.microsoft.com/office/drawing/2014/main" id="{E7EB02BA-9346-4C8F-B970-A21E64345FF8}"/>
                    </a:ext>
                  </a:extLst>
                </p:cNvPr>
                <p:cNvPicPr/>
                <p:nvPr/>
              </p:nvPicPr>
              <p:blipFill>
                <a:blip r:embed="rId94"/>
                <a:stretch>
                  <a:fillRect/>
                </a:stretch>
              </p:blipFill>
              <p:spPr>
                <a:xfrm>
                  <a:off x="8198721" y="837165"/>
                  <a:ext cx="158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 name="Freihand 71">
                  <a:extLst>
                    <a:ext uri="{FF2B5EF4-FFF2-40B4-BE49-F238E27FC236}">
                      <a16:creationId xmlns:a16="http://schemas.microsoft.com/office/drawing/2014/main" id="{D217BE59-294A-4A9E-9189-C517C945F9F6}"/>
                    </a:ext>
                  </a:extLst>
                </p14:cNvPr>
                <p14:cNvContentPartPr/>
                <p14:nvPr/>
              </p14:nvContentPartPr>
              <p14:xfrm>
                <a:off x="8382321" y="944085"/>
                <a:ext cx="13680" cy="70560"/>
              </p14:xfrm>
            </p:contentPart>
          </mc:Choice>
          <mc:Fallback xmlns="">
            <p:pic>
              <p:nvPicPr>
                <p:cNvPr id="72" name="Freihand 71">
                  <a:extLst>
                    <a:ext uri="{FF2B5EF4-FFF2-40B4-BE49-F238E27FC236}">
                      <a16:creationId xmlns:a16="http://schemas.microsoft.com/office/drawing/2014/main" id="{D217BE59-294A-4A9E-9189-C517C945F9F6}"/>
                    </a:ext>
                  </a:extLst>
                </p:cNvPr>
                <p:cNvPicPr/>
                <p:nvPr/>
              </p:nvPicPr>
              <p:blipFill>
                <a:blip r:embed="rId96"/>
                <a:stretch>
                  <a:fillRect/>
                </a:stretch>
              </p:blipFill>
              <p:spPr>
                <a:xfrm>
                  <a:off x="8378001" y="939765"/>
                  <a:ext cx="22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3" name="Freihand 72">
                  <a:extLst>
                    <a:ext uri="{FF2B5EF4-FFF2-40B4-BE49-F238E27FC236}">
                      <a16:creationId xmlns:a16="http://schemas.microsoft.com/office/drawing/2014/main" id="{E4F0E1AF-B10A-4DC0-B83D-6851A9D3714A}"/>
                    </a:ext>
                  </a:extLst>
                </p14:cNvPr>
                <p14:cNvContentPartPr/>
                <p14:nvPr/>
              </p14:nvContentPartPr>
              <p14:xfrm>
                <a:off x="8425521" y="909525"/>
                <a:ext cx="289080" cy="78480"/>
              </p14:xfrm>
            </p:contentPart>
          </mc:Choice>
          <mc:Fallback xmlns="">
            <p:pic>
              <p:nvPicPr>
                <p:cNvPr id="73" name="Freihand 72">
                  <a:extLst>
                    <a:ext uri="{FF2B5EF4-FFF2-40B4-BE49-F238E27FC236}">
                      <a16:creationId xmlns:a16="http://schemas.microsoft.com/office/drawing/2014/main" id="{E4F0E1AF-B10A-4DC0-B83D-6851A9D3714A}"/>
                    </a:ext>
                  </a:extLst>
                </p:cNvPr>
                <p:cNvPicPr/>
                <p:nvPr/>
              </p:nvPicPr>
              <p:blipFill>
                <a:blip r:embed="rId98"/>
                <a:stretch>
                  <a:fillRect/>
                </a:stretch>
              </p:blipFill>
              <p:spPr>
                <a:xfrm>
                  <a:off x="8421201" y="905205"/>
                  <a:ext cx="297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4" name="Freihand 73">
                  <a:extLst>
                    <a:ext uri="{FF2B5EF4-FFF2-40B4-BE49-F238E27FC236}">
                      <a16:creationId xmlns:a16="http://schemas.microsoft.com/office/drawing/2014/main" id="{DA738915-512B-4A4D-B2EE-2FB16CE89DA6}"/>
                    </a:ext>
                  </a:extLst>
                </p14:cNvPr>
                <p14:cNvContentPartPr/>
                <p14:nvPr/>
              </p14:nvContentPartPr>
              <p14:xfrm>
                <a:off x="8699121" y="861645"/>
                <a:ext cx="360" cy="360"/>
              </p14:xfrm>
            </p:contentPart>
          </mc:Choice>
          <mc:Fallback xmlns="">
            <p:pic>
              <p:nvPicPr>
                <p:cNvPr id="74" name="Freihand 73">
                  <a:extLst>
                    <a:ext uri="{FF2B5EF4-FFF2-40B4-BE49-F238E27FC236}">
                      <a16:creationId xmlns:a16="http://schemas.microsoft.com/office/drawing/2014/main" id="{DA738915-512B-4A4D-B2EE-2FB16CE89DA6}"/>
                    </a:ext>
                  </a:extLst>
                </p:cNvPr>
                <p:cNvPicPr/>
                <p:nvPr/>
              </p:nvPicPr>
              <p:blipFill>
                <a:blip r:embed="rId100"/>
                <a:stretch>
                  <a:fillRect/>
                </a:stretch>
              </p:blipFill>
              <p:spPr>
                <a:xfrm>
                  <a:off x="8694801" y="857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5" name="Freihand 74">
                  <a:extLst>
                    <a:ext uri="{FF2B5EF4-FFF2-40B4-BE49-F238E27FC236}">
                      <a16:creationId xmlns:a16="http://schemas.microsoft.com/office/drawing/2014/main" id="{6972AD91-7436-4BFE-B2C5-502254160424}"/>
                    </a:ext>
                  </a:extLst>
                </p14:cNvPr>
                <p14:cNvContentPartPr/>
                <p14:nvPr/>
              </p14:nvContentPartPr>
              <p14:xfrm>
                <a:off x="8822601" y="760125"/>
                <a:ext cx="423720" cy="155520"/>
              </p14:xfrm>
            </p:contentPart>
          </mc:Choice>
          <mc:Fallback xmlns="">
            <p:pic>
              <p:nvPicPr>
                <p:cNvPr id="75" name="Freihand 74">
                  <a:extLst>
                    <a:ext uri="{FF2B5EF4-FFF2-40B4-BE49-F238E27FC236}">
                      <a16:creationId xmlns:a16="http://schemas.microsoft.com/office/drawing/2014/main" id="{6972AD91-7436-4BFE-B2C5-502254160424}"/>
                    </a:ext>
                  </a:extLst>
                </p:cNvPr>
                <p:cNvPicPr/>
                <p:nvPr/>
              </p:nvPicPr>
              <p:blipFill>
                <a:blip r:embed="rId102"/>
                <a:stretch>
                  <a:fillRect/>
                </a:stretch>
              </p:blipFill>
              <p:spPr>
                <a:xfrm>
                  <a:off x="8818281" y="755805"/>
                  <a:ext cx="432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9" name="Freihand 78">
                  <a:extLst>
                    <a:ext uri="{FF2B5EF4-FFF2-40B4-BE49-F238E27FC236}">
                      <a16:creationId xmlns:a16="http://schemas.microsoft.com/office/drawing/2014/main" id="{B130EF3A-555D-498A-A371-DCE1F6C00884}"/>
                    </a:ext>
                  </a:extLst>
                </p14:cNvPr>
                <p14:cNvContentPartPr/>
                <p14:nvPr/>
              </p14:nvContentPartPr>
              <p14:xfrm>
                <a:off x="5815161" y="1983405"/>
                <a:ext cx="737640" cy="176400"/>
              </p14:xfrm>
            </p:contentPart>
          </mc:Choice>
          <mc:Fallback xmlns="">
            <p:pic>
              <p:nvPicPr>
                <p:cNvPr id="79" name="Freihand 78">
                  <a:extLst>
                    <a:ext uri="{FF2B5EF4-FFF2-40B4-BE49-F238E27FC236}">
                      <a16:creationId xmlns:a16="http://schemas.microsoft.com/office/drawing/2014/main" id="{B130EF3A-555D-498A-A371-DCE1F6C00884}"/>
                    </a:ext>
                  </a:extLst>
                </p:cNvPr>
                <p:cNvPicPr/>
                <p:nvPr/>
              </p:nvPicPr>
              <p:blipFill>
                <a:blip r:embed="rId104"/>
                <a:stretch>
                  <a:fillRect/>
                </a:stretch>
              </p:blipFill>
              <p:spPr>
                <a:xfrm>
                  <a:off x="5810841" y="1979085"/>
                  <a:ext cx="746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0" name="Freihand 79">
                  <a:extLst>
                    <a:ext uri="{FF2B5EF4-FFF2-40B4-BE49-F238E27FC236}">
                      <a16:creationId xmlns:a16="http://schemas.microsoft.com/office/drawing/2014/main" id="{FC5CCB9F-ACD2-4EAC-9AC1-4E66508D15C1}"/>
                    </a:ext>
                  </a:extLst>
                </p14:cNvPr>
                <p14:cNvContentPartPr/>
                <p14:nvPr/>
              </p14:nvContentPartPr>
              <p14:xfrm>
                <a:off x="5785281" y="2066565"/>
                <a:ext cx="330840" cy="103320"/>
              </p14:xfrm>
            </p:contentPart>
          </mc:Choice>
          <mc:Fallback xmlns="">
            <p:pic>
              <p:nvPicPr>
                <p:cNvPr id="80" name="Freihand 79">
                  <a:extLst>
                    <a:ext uri="{FF2B5EF4-FFF2-40B4-BE49-F238E27FC236}">
                      <a16:creationId xmlns:a16="http://schemas.microsoft.com/office/drawing/2014/main" id="{FC5CCB9F-ACD2-4EAC-9AC1-4E66508D15C1}"/>
                    </a:ext>
                  </a:extLst>
                </p:cNvPr>
                <p:cNvPicPr/>
                <p:nvPr/>
              </p:nvPicPr>
              <p:blipFill>
                <a:blip r:embed="rId106"/>
                <a:stretch>
                  <a:fillRect/>
                </a:stretch>
              </p:blipFill>
              <p:spPr>
                <a:xfrm>
                  <a:off x="5780961" y="2062245"/>
                  <a:ext cx="339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2" name="Freihand 81">
                  <a:extLst>
                    <a:ext uri="{FF2B5EF4-FFF2-40B4-BE49-F238E27FC236}">
                      <a16:creationId xmlns:a16="http://schemas.microsoft.com/office/drawing/2014/main" id="{6976E7C2-1744-4646-A5C9-05B544C0BA10}"/>
                    </a:ext>
                  </a:extLst>
                </p14:cNvPr>
                <p14:cNvContentPartPr/>
                <p14:nvPr/>
              </p14:nvContentPartPr>
              <p14:xfrm>
                <a:off x="6787521" y="1785405"/>
                <a:ext cx="113400" cy="191160"/>
              </p14:xfrm>
            </p:contentPart>
          </mc:Choice>
          <mc:Fallback xmlns="">
            <p:pic>
              <p:nvPicPr>
                <p:cNvPr id="82" name="Freihand 81">
                  <a:extLst>
                    <a:ext uri="{FF2B5EF4-FFF2-40B4-BE49-F238E27FC236}">
                      <a16:creationId xmlns:a16="http://schemas.microsoft.com/office/drawing/2014/main" id="{6976E7C2-1744-4646-A5C9-05B544C0BA10}"/>
                    </a:ext>
                  </a:extLst>
                </p:cNvPr>
                <p:cNvPicPr/>
                <p:nvPr/>
              </p:nvPicPr>
              <p:blipFill>
                <a:blip r:embed="rId108"/>
                <a:stretch>
                  <a:fillRect/>
                </a:stretch>
              </p:blipFill>
              <p:spPr>
                <a:xfrm>
                  <a:off x="6783201" y="1781085"/>
                  <a:ext cx="122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3" name="Freihand 82">
                  <a:extLst>
                    <a:ext uri="{FF2B5EF4-FFF2-40B4-BE49-F238E27FC236}">
                      <a16:creationId xmlns:a16="http://schemas.microsoft.com/office/drawing/2014/main" id="{235717F4-9B61-425E-A08E-D832B297987C}"/>
                    </a:ext>
                  </a:extLst>
                </p14:cNvPr>
                <p14:cNvContentPartPr/>
                <p14:nvPr/>
              </p14:nvContentPartPr>
              <p14:xfrm>
                <a:off x="6930441" y="1817085"/>
                <a:ext cx="311040" cy="129240"/>
              </p14:xfrm>
            </p:contentPart>
          </mc:Choice>
          <mc:Fallback xmlns="">
            <p:pic>
              <p:nvPicPr>
                <p:cNvPr id="83" name="Freihand 82">
                  <a:extLst>
                    <a:ext uri="{FF2B5EF4-FFF2-40B4-BE49-F238E27FC236}">
                      <a16:creationId xmlns:a16="http://schemas.microsoft.com/office/drawing/2014/main" id="{235717F4-9B61-425E-A08E-D832B297987C}"/>
                    </a:ext>
                  </a:extLst>
                </p:cNvPr>
                <p:cNvPicPr/>
                <p:nvPr/>
              </p:nvPicPr>
              <p:blipFill>
                <a:blip r:embed="rId110"/>
                <a:stretch>
                  <a:fillRect/>
                </a:stretch>
              </p:blipFill>
              <p:spPr>
                <a:xfrm>
                  <a:off x="6926121" y="1812765"/>
                  <a:ext cx="319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4" name="Freihand 83">
                  <a:extLst>
                    <a:ext uri="{FF2B5EF4-FFF2-40B4-BE49-F238E27FC236}">
                      <a16:creationId xmlns:a16="http://schemas.microsoft.com/office/drawing/2014/main" id="{AEE4B949-B5A3-4246-A898-27F474CF8CF7}"/>
                    </a:ext>
                  </a:extLst>
                </p14:cNvPr>
                <p14:cNvContentPartPr/>
                <p14:nvPr/>
              </p14:nvContentPartPr>
              <p14:xfrm>
                <a:off x="7262001" y="1766685"/>
                <a:ext cx="76320" cy="254520"/>
              </p14:xfrm>
            </p:contentPart>
          </mc:Choice>
          <mc:Fallback xmlns="">
            <p:pic>
              <p:nvPicPr>
                <p:cNvPr id="84" name="Freihand 83">
                  <a:extLst>
                    <a:ext uri="{FF2B5EF4-FFF2-40B4-BE49-F238E27FC236}">
                      <a16:creationId xmlns:a16="http://schemas.microsoft.com/office/drawing/2014/main" id="{AEE4B949-B5A3-4246-A898-27F474CF8CF7}"/>
                    </a:ext>
                  </a:extLst>
                </p:cNvPr>
                <p:cNvPicPr/>
                <p:nvPr/>
              </p:nvPicPr>
              <p:blipFill>
                <a:blip r:embed="rId112"/>
                <a:stretch>
                  <a:fillRect/>
                </a:stretch>
              </p:blipFill>
              <p:spPr>
                <a:xfrm>
                  <a:off x="7257681" y="1762365"/>
                  <a:ext cx="849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5" name="Freihand 84">
                  <a:extLst>
                    <a:ext uri="{FF2B5EF4-FFF2-40B4-BE49-F238E27FC236}">
                      <a16:creationId xmlns:a16="http://schemas.microsoft.com/office/drawing/2014/main" id="{21285D39-D4DC-464B-8042-5DD900D8A977}"/>
                    </a:ext>
                  </a:extLst>
                </p14:cNvPr>
                <p14:cNvContentPartPr/>
                <p14:nvPr/>
              </p14:nvContentPartPr>
              <p14:xfrm>
                <a:off x="7498521" y="1659765"/>
                <a:ext cx="319680" cy="102960"/>
              </p14:xfrm>
            </p:contentPart>
          </mc:Choice>
          <mc:Fallback xmlns="">
            <p:pic>
              <p:nvPicPr>
                <p:cNvPr id="85" name="Freihand 84">
                  <a:extLst>
                    <a:ext uri="{FF2B5EF4-FFF2-40B4-BE49-F238E27FC236}">
                      <a16:creationId xmlns:a16="http://schemas.microsoft.com/office/drawing/2014/main" id="{21285D39-D4DC-464B-8042-5DD900D8A977}"/>
                    </a:ext>
                  </a:extLst>
                </p:cNvPr>
                <p:cNvPicPr/>
                <p:nvPr/>
              </p:nvPicPr>
              <p:blipFill>
                <a:blip r:embed="rId114"/>
                <a:stretch>
                  <a:fillRect/>
                </a:stretch>
              </p:blipFill>
              <p:spPr>
                <a:xfrm>
                  <a:off x="7494201" y="1655445"/>
                  <a:ext cx="328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6" name="Freihand 85">
                  <a:extLst>
                    <a:ext uri="{FF2B5EF4-FFF2-40B4-BE49-F238E27FC236}">
                      <a16:creationId xmlns:a16="http://schemas.microsoft.com/office/drawing/2014/main" id="{3BE9FFC0-1D71-4BF0-8D5A-42A09954E92D}"/>
                    </a:ext>
                  </a:extLst>
                </p14:cNvPr>
                <p14:cNvContentPartPr/>
                <p14:nvPr/>
              </p14:nvContentPartPr>
              <p14:xfrm>
                <a:off x="7977321" y="1549245"/>
                <a:ext cx="117720" cy="95040"/>
              </p14:xfrm>
            </p:contentPart>
          </mc:Choice>
          <mc:Fallback xmlns="">
            <p:pic>
              <p:nvPicPr>
                <p:cNvPr id="86" name="Freihand 85">
                  <a:extLst>
                    <a:ext uri="{FF2B5EF4-FFF2-40B4-BE49-F238E27FC236}">
                      <a16:creationId xmlns:a16="http://schemas.microsoft.com/office/drawing/2014/main" id="{3BE9FFC0-1D71-4BF0-8D5A-42A09954E92D}"/>
                    </a:ext>
                  </a:extLst>
                </p:cNvPr>
                <p:cNvPicPr/>
                <p:nvPr/>
              </p:nvPicPr>
              <p:blipFill>
                <a:blip r:embed="rId116"/>
                <a:stretch>
                  <a:fillRect/>
                </a:stretch>
              </p:blipFill>
              <p:spPr>
                <a:xfrm>
                  <a:off x="7973001" y="1544925"/>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7" name="Freihand 86">
                  <a:extLst>
                    <a:ext uri="{FF2B5EF4-FFF2-40B4-BE49-F238E27FC236}">
                      <a16:creationId xmlns:a16="http://schemas.microsoft.com/office/drawing/2014/main" id="{4E1142F1-6D5F-403A-9FC5-08D852343AB6}"/>
                    </a:ext>
                  </a:extLst>
                </p14:cNvPr>
                <p14:cNvContentPartPr/>
                <p14:nvPr/>
              </p14:nvContentPartPr>
              <p14:xfrm>
                <a:off x="8107641" y="1497405"/>
                <a:ext cx="245160" cy="235800"/>
              </p14:xfrm>
            </p:contentPart>
          </mc:Choice>
          <mc:Fallback xmlns="">
            <p:pic>
              <p:nvPicPr>
                <p:cNvPr id="87" name="Freihand 86">
                  <a:extLst>
                    <a:ext uri="{FF2B5EF4-FFF2-40B4-BE49-F238E27FC236}">
                      <a16:creationId xmlns:a16="http://schemas.microsoft.com/office/drawing/2014/main" id="{4E1142F1-6D5F-403A-9FC5-08D852343AB6}"/>
                    </a:ext>
                  </a:extLst>
                </p:cNvPr>
                <p:cNvPicPr/>
                <p:nvPr/>
              </p:nvPicPr>
              <p:blipFill>
                <a:blip r:embed="rId118"/>
                <a:stretch>
                  <a:fillRect/>
                </a:stretch>
              </p:blipFill>
              <p:spPr>
                <a:xfrm>
                  <a:off x="8103321" y="1493085"/>
                  <a:ext cx="2538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8" name="Freihand 87">
                  <a:extLst>
                    <a:ext uri="{FF2B5EF4-FFF2-40B4-BE49-F238E27FC236}">
                      <a16:creationId xmlns:a16="http://schemas.microsoft.com/office/drawing/2014/main" id="{9E39254B-6A8A-4C24-96FD-B6F5B390AD2B}"/>
                    </a:ext>
                  </a:extLst>
                </p14:cNvPr>
                <p14:cNvContentPartPr/>
                <p14:nvPr/>
              </p14:nvContentPartPr>
              <p14:xfrm>
                <a:off x="8365041" y="1471845"/>
                <a:ext cx="18360" cy="95400"/>
              </p14:xfrm>
            </p:contentPart>
          </mc:Choice>
          <mc:Fallback xmlns="">
            <p:pic>
              <p:nvPicPr>
                <p:cNvPr id="88" name="Freihand 87">
                  <a:extLst>
                    <a:ext uri="{FF2B5EF4-FFF2-40B4-BE49-F238E27FC236}">
                      <a16:creationId xmlns:a16="http://schemas.microsoft.com/office/drawing/2014/main" id="{9E39254B-6A8A-4C24-96FD-B6F5B390AD2B}"/>
                    </a:ext>
                  </a:extLst>
                </p:cNvPr>
                <p:cNvPicPr/>
                <p:nvPr/>
              </p:nvPicPr>
              <p:blipFill>
                <a:blip r:embed="rId120"/>
                <a:stretch>
                  <a:fillRect/>
                </a:stretch>
              </p:blipFill>
              <p:spPr>
                <a:xfrm>
                  <a:off x="8360721" y="1467525"/>
                  <a:ext cx="27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9" name="Freihand 88">
                  <a:extLst>
                    <a:ext uri="{FF2B5EF4-FFF2-40B4-BE49-F238E27FC236}">
                      <a16:creationId xmlns:a16="http://schemas.microsoft.com/office/drawing/2014/main" id="{84A6582C-CEA2-4E0D-9991-E43AEBFD53E1}"/>
                    </a:ext>
                  </a:extLst>
                </p14:cNvPr>
                <p14:cNvContentPartPr/>
                <p14:nvPr/>
              </p14:nvContentPartPr>
              <p14:xfrm>
                <a:off x="8385561" y="1374645"/>
                <a:ext cx="720" cy="23040"/>
              </p14:xfrm>
            </p:contentPart>
          </mc:Choice>
          <mc:Fallback xmlns="">
            <p:pic>
              <p:nvPicPr>
                <p:cNvPr id="89" name="Freihand 88">
                  <a:extLst>
                    <a:ext uri="{FF2B5EF4-FFF2-40B4-BE49-F238E27FC236}">
                      <a16:creationId xmlns:a16="http://schemas.microsoft.com/office/drawing/2014/main" id="{84A6582C-CEA2-4E0D-9991-E43AEBFD53E1}"/>
                    </a:ext>
                  </a:extLst>
                </p:cNvPr>
                <p:cNvPicPr/>
                <p:nvPr/>
              </p:nvPicPr>
              <p:blipFill>
                <a:blip r:embed="rId122"/>
                <a:stretch>
                  <a:fillRect/>
                </a:stretch>
              </p:blipFill>
              <p:spPr>
                <a:xfrm>
                  <a:off x="8381241" y="1370325"/>
                  <a:ext cx="9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0" name="Freihand 89">
                  <a:extLst>
                    <a:ext uri="{FF2B5EF4-FFF2-40B4-BE49-F238E27FC236}">
                      <a16:creationId xmlns:a16="http://schemas.microsoft.com/office/drawing/2014/main" id="{180EEF4F-B3F0-4564-A072-325CF2A86C3B}"/>
                    </a:ext>
                  </a:extLst>
                </p14:cNvPr>
                <p14:cNvContentPartPr/>
                <p14:nvPr/>
              </p14:nvContentPartPr>
              <p14:xfrm>
                <a:off x="8432361" y="1323885"/>
                <a:ext cx="133200" cy="217440"/>
              </p14:xfrm>
            </p:contentPart>
          </mc:Choice>
          <mc:Fallback xmlns="">
            <p:pic>
              <p:nvPicPr>
                <p:cNvPr id="90" name="Freihand 89">
                  <a:extLst>
                    <a:ext uri="{FF2B5EF4-FFF2-40B4-BE49-F238E27FC236}">
                      <a16:creationId xmlns:a16="http://schemas.microsoft.com/office/drawing/2014/main" id="{180EEF4F-B3F0-4564-A072-325CF2A86C3B}"/>
                    </a:ext>
                  </a:extLst>
                </p:cNvPr>
                <p:cNvPicPr/>
                <p:nvPr/>
              </p:nvPicPr>
              <p:blipFill>
                <a:blip r:embed="rId124"/>
                <a:stretch>
                  <a:fillRect/>
                </a:stretch>
              </p:blipFill>
              <p:spPr>
                <a:xfrm>
                  <a:off x="8428041" y="1319565"/>
                  <a:ext cx="1418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1" name="Freihand 90">
                  <a:extLst>
                    <a:ext uri="{FF2B5EF4-FFF2-40B4-BE49-F238E27FC236}">
                      <a16:creationId xmlns:a16="http://schemas.microsoft.com/office/drawing/2014/main" id="{9EDFFE88-6BA7-4705-955C-7F41013296C5}"/>
                    </a:ext>
                  </a:extLst>
                </p14:cNvPr>
                <p14:cNvContentPartPr/>
                <p14:nvPr/>
              </p14:nvContentPartPr>
              <p14:xfrm>
                <a:off x="8567001" y="1324965"/>
                <a:ext cx="6840" cy="25560"/>
              </p14:xfrm>
            </p:contentPart>
          </mc:Choice>
          <mc:Fallback xmlns="">
            <p:pic>
              <p:nvPicPr>
                <p:cNvPr id="91" name="Freihand 90">
                  <a:extLst>
                    <a:ext uri="{FF2B5EF4-FFF2-40B4-BE49-F238E27FC236}">
                      <a16:creationId xmlns:a16="http://schemas.microsoft.com/office/drawing/2014/main" id="{9EDFFE88-6BA7-4705-955C-7F41013296C5}"/>
                    </a:ext>
                  </a:extLst>
                </p:cNvPr>
                <p:cNvPicPr/>
                <p:nvPr/>
              </p:nvPicPr>
              <p:blipFill>
                <a:blip r:embed="rId126"/>
                <a:stretch>
                  <a:fillRect/>
                </a:stretch>
              </p:blipFill>
              <p:spPr>
                <a:xfrm>
                  <a:off x="8562681" y="1320645"/>
                  <a:ext cx="15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2" name="Freihand 91">
                  <a:extLst>
                    <a:ext uri="{FF2B5EF4-FFF2-40B4-BE49-F238E27FC236}">
                      <a16:creationId xmlns:a16="http://schemas.microsoft.com/office/drawing/2014/main" id="{9F7431AD-E076-4F30-AE07-D87A65C3929D}"/>
                    </a:ext>
                  </a:extLst>
                </p14:cNvPr>
                <p14:cNvContentPartPr/>
                <p14:nvPr/>
              </p14:nvContentPartPr>
              <p14:xfrm>
                <a:off x="8605521" y="1276005"/>
                <a:ext cx="93960" cy="214920"/>
              </p14:xfrm>
            </p:contentPart>
          </mc:Choice>
          <mc:Fallback xmlns="">
            <p:pic>
              <p:nvPicPr>
                <p:cNvPr id="92" name="Freihand 91">
                  <a:extLst>
                    <a:ext uri="{FF2B5EF4-FFF2-40B4-BE49-F238E27FC236}">
                      <a16:creationId xmlns:a16="http://schemas.microsoft.com/office/drawing/2014/main" id="{9F7431AD-E076-4F30-AE07-D87A65C3929D}"/>
                    </a:ext>
                  </a:extLst>
                </p:cNvPr>
                <p:cNvPicPr/>
                <p:nvPr/>
              </p:nvPicPr>
              <p:blipFill>
                <a:blip r:embed="rId128"/>
                <a:stretch>
                  <a:fillRect/>
                </a:stretch>
              </p:blipFill>
              <p:spPr>
                <a:xfrm>
                  <a:off x="8601201" y="1271685"/>
                  <a:ext cx="102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3" name="Freihand 92">
                  <a:extLst>
                    <a:ext uri="{FF2B5EF4-FFF2-40B4-BE49-F238E27FC236}">
                      <a16:creationId xmlns:a16="http://schemas.microsoft.com/office/drawing/2014/main" id="{72BAE9FD-E09B-4155-A6AF-4C42B640D287}"/>
                    </a:ext>
                  </a:extLst>
                </p14:cNvPr>
                <p14:cNvContentPartPr/>
                <p14:nvPr/>
              </p14:nvContentPartPr>
              <p14:xfrm>
                <a:off x="8717481" y="1361325"/>
                <a:ext cx="24120" cy="86400"/>
              </p14:xfrm>
            </p:contentPart>
          </mc:Choice>
          <mc:Fallback xmlns="">
            <p:pic>
              <p:nvPicPr>
                <p:cNvPr id="93" name="Freihand 92">
                  <a:extLst>
                    <a:ext uri="{FF2B5EF4-FFF2-40B4-BE49-F238E27FC236}">
                      <a16:creationId xmlns:a16="http://schemas.microsoft.com/office/drawing/2014/main" id="{72BAE9FD-E09B-4155-A6AF-4C42B640D287}"/>
                    </a:ext>
                  </a:extLst>
                </p:cNvPr>
                <p:cNvPicPr/>
                <p:nvPr/>
              </p:nvPicPr>
              <p:blipFill>
                <a:blip r:embed="rId130"/>
                <a:stretch>
                  <a:fillRect/>
                </a:stretch>
              </p:blipFill>
              <p:spPr>
                <a:xfrm>
                  <a:off x="8713161" y="1357005"/>
                  <a:ext cx="32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5" name="Freihand 94">
                  <a:extLst>
                    <a:ext uri="{FF2B5EF4-FFF2-40B4-BE49-F238E27FC236}">
                      <a16:creationId xmlns:a16="http://schemas.microsoft.com/office/drawing/2014/main" id="{28057ACD-C358-4624-9FCE-885326E112F9}"/>
                    </a:ext>
                  </a:extLst>
                </p14:cNvPr>
                <p14:cNvContentPartPr/>
                <p14:nvPr/>
              </p14:nvContentPartPr>
              <p14:xfrm>
                <a:off x="8707761" y="1317765"/>
                <a:ext cx="412200" cy="101520"/>
              </p14:xfrm>
            </p:contentPart>
          </mc:Choice>
          <mc:Fallback xmlns="">
            <p:pic>
              <p:nvPicPr>
                <p:cNvPr id="95" name="Freihand 94">
                  <a:extLst>
                    <a:ext uri="{FF2B5EF4-FFF2-40B4-BE49-F238E27FC236}">
                      <a16:creationId xmlns:a16="http://schemas.microsoft.com/office/drawing/2014/main" id="{28057ACD-C358-4624-9FCE-885326E112F9}"/>
                    </a:ext>
                  </a:extLst>
                </p:cNvPr>
                <p:cNvPicPr/>
                <p:nvPr/>
              </p:nvPicPr>
              <p:blipFill>
                <a:blip r:embed="rId132"/>
                <a:stretch>
                  <a:fillRect/>
                </a:stretch>
              </p:blipFill>
              <p:spPr>
                <a:xfrm>
                  <a:off x="8703441" y="1313445"/>
                  <a:ext cx="420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6" name="Freihand 95">
                  <a:extLst>
                    <a:ext uri="{FF2B5EF4-FFF2-40B4-BE49-F238E27FC236}">
                      <a16:creationId xmlns:a16="http://schemas.microsoft.com/office/drawing/2014/main" id="{87A06FF5-71A1-4048-998F-9A45FA477305}"/>
                    </a:ext>
                  </a:extLst>
                </p14:cNvPr>
                <p14:cNvContentPartPr/>
                <p14:nvPr/>
              </p14:nvContentPartPr>
              <p14:xfrm>
                <a:off x="9072801" y="1179885"/>
                <a:ext cx="360" cy="360"/>
              </p14:xfrm>
            </p:contentPart>
          </mc:Choice>
          <mc:Fallback xmlns="">
            <p:pic>
              <p:nvPicPr>
                <p:cNvPr id="96" name="Freihand 95">
                  <a:extLst>
                    <a:ext uri="{FF2B5EF4-FFF2-40B4-BE49-F238E27FC236}">
                      <a16:creationId xmlns:a16="http://schemas.microsoft.com/office/drawing/2014/main" id="{87A06FF5-71A1-4048-998F-9A45FA477305}"/>
                    </a:ext>
                  </a:extLst>
                </p:cNvPr>
                <p:cNvPicPr/>
                <p:nvPr/>
              </p:nvPicPr>
              <p:blipFill>
                <a:blip r:embed="rId100"/>
                <a:stretch>
                  <a:fillRect/>
                </a:stretch>
              </p:blipFill>
              <p:spPr>
                <a:xfrm>
                  <a:off x="9068481" y="11755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Freihand 97">
                  <a:extLst>
                    <a:ext uri="{FF2B5EF4-FFF2-40B4-BE49-F238E27FC236}">
                      <a16:creationId xmlns:a16="http://schemas.microsoft.com/office/drawing/2014/main" id="{A67D0466-8A83-45E1-8A68-A714E31E4945}"/>
                    </a:ext>
                  </a:extLst>
                </p14:cNvPr>
                <p14:cNvContentPartPr/>
                <p14:nvPr/>
              </p14:nvContentPartPr>
              <p14:xfrm>
                <a:off x="9282321" y="1191765"/>
                <a:ext cx="201600" cy="83520"/>
              </p14:xfrm>
            </p:contentPart>
          </mc:Choice>
          <mc:Fallback xmlns="">
            <p:pic>
              <p:nvPicPr>
                <p:cNvPr id="98" name="Freihand 97">
                  <a:extLst>
                    <a:ext uri="{FF2B5EF4-FFF2-40B4-BE49-F238E27FC236}">
                      <a16:creationId xmlns:a16="http://schemas.microsoft.com/office/drawing/2014/main" id="{A67D0466-8A83-45E1-8A68-A714E31E4945}"/>
                    </a:ext>
                  </a:extLst>
                </p:cNvPr>
                <p:cNvPicPr/>
                <p:nvPr/>
              </p:nvPicPr>
              <p:blipFill>
                <a:blip r:embed="rId135"/>
                <a:stretch>
                  <a:fillRect/>
                </a:stretch>
              </p:blipFill>
              <p:spPr>
                <a:xfrm>
                  <a:off x="9278001" y="1187445"/>
                  <a:ext cx="210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Freihand 98">
                  <a:extLst>
                    <a:ext uri="{FF2B5EF4-FFF2-40B4-BE49-F238E27FC236}">
                      <a16:creationId xmlns:a16="http://schemas.microsoft.com/office/drawing/2014/main" id="{8F7C6AF1-FF2A-44C8-908C-32DBF56357A1}"/>
                    </a:ext>
                  </a:extLst>
                </p14:cNvPr>
                <p14:cNvContentPartPr/>
                <p14:nvPr/>
              </p14:nvContentPartPr>
              <p14:xfrm>
                <a:off x="9442521" y="1085565"/>
                <a:ext cx="360" cy="360"/>
              </p14:xfrm>
            </p:contentPart>
          </mc:Choice>
          <mc:Fallback xmlns="">
            <p:pic>
              <p:nvPicPr>
                <p:cNvPr id="99" name="Freihand 98">
                  <a:extLst>
                    <a:ext uri="{FF2B5EF4-FFF2-40B4-BE49-F238E27FC236}">
                      <a16:creationId xmlns:a16="http://schemas.microsoft.com/office/drawing/2014/main" id="{8F7C6AF1-FF2A-44C8-908C-32DBF56357A1}"/>
                    </a:ext>
                  </a:extLst>
                </p:cNvPr>
                <p:cNvPicPr/>
                <p:nvPr/>
              </p:nvPicPr>
              <p:blipFill>
                <a:blip r:embed="rId100"/>
                <a:stretch>
                  <a:fillRect/>
                </a:stretch>
              </p:blipFill>
              <p:spPr>
                <a:xfrm>
                  <a:off x="9438201" y="1081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1" name="Freihand 100">
                  <a:extLst>
                    <a:ext uri="{FF2B5EF4-FFF2-40B4-BE49-F238E27FC236}">
                      <a16:creationId xmlns:a16="http://schemas.microsoft.com/office/drawing/2014/main" id="{FC60AF6F-2C01-43A7-B140-61A12F56F929}"/>
                    </a:ext>
                  </a:extLst>
                </p14:cNvPr>
                <p14:cNvContentPartPr/>
                <p14:nvPr/>
              </p14:nvContentPartPr>
              <p14:xfrm>
                <a:off x="9666441" y="1018965"/>
                <a:ext cx="231480" cy="186840"/>
              </p14:xfrm>
            </p:contentPart>
          </mc:Choice>
          <mc:Fallback xmlns="">
            <p:pic>
              <p:nvPicPr>
                <p:cNvPr id="101" name="Freihand 100">
                  <a:extLst>
                    <a:ext uri="{FF2B5EF4-FFF2-40B4-BE49-F238E27FC236}">
                      <a16:creationId xmlns:a16="http://schemas.microsoft.com/office/drawing/2014/main" id="{FC60AF6F-2C01-43A7-B140-61A12F56F929}"/>
                    </a:ext>
                  </a:extLst>
                </p:cNvPr>
                <p:cNvPicPr/>
                <p:nvPr/>
              </p:nvPicPr>
              <p:blipFill>
                <a:blip r:embed="rId138"/>
                <a:stretch>
                  <a:fillRect/>
                </a:stretch>
              </p:blipFill>
              <p:spPr>
                <a:xfrm>
                  <a:off x="9662121" y="1014645"/>
                  <a:ext cx="2401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2" name="Freihand 101">
                  <a:extLst>
                    <a:ext uri="{FF2B5EF4-FFF2-40B4-BE49-F238E27FC236}">
                      <a16:creationId xmlns:a16="http://schemas.microsoft.com/office/drawing/2014/main" id="{57663EB4-B1D2-4FE5-99DA-5573946D8DC3}"/>
                    </a:ext>
                  </a:extLst>
                </p14:cNvPr>
                <p14:cNvContentPartPr/>
                <p14:nvPr/>
              </p14:nvContentPartPr>
              <p14:xfrm>
                <a:off x="10072521" y="950565"/>
                <a:ext cx="110160" cy="100440"/>
              </p14:xfrm>
            </p:contentPart>
          </mc:Choice>
          <mc:Fallback xmlns="">
            <p:pic>
              <p:nvPicPr>
                <p:cNvPr id="102" name="Freihand 101">
                  <a:extLst>
                    <a:ext uri="{FF2B5EF4-FFF2-40B4-BE49-F238E27FC236}">
                      <a16:creationId xmlns:a16="http://schemas.microsoft.com/office/drawing/2014/main" id="{57663EB4-B1D2-4FE5-99DA-5573946D8DC3}"/>
                    </a:ext>
                  </a:extLst>
                </p:cNvPr>
                <p:cNvPicPr/>
                <p:nvPr/>
              </p:nvPicPr>
              <p:blipFill>
                <a:blip r:embed="rId140"/>
                <a:stretch>
                  <a:fillRect/>
                </a:stretch>
              </p:blipFill>
              <p:spPr>
                <a:xfrm>
                  <a:off x="10068201" y="946245"/>
                  <a:ext cx="118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3" name="Freihand 102">
                  <a:extLst>
                    <a:ext uri="{FF2B5EF4-FFF2-40B4-BE49-F238E27FC236}">
                      <a16:creationId xmlns:a16="http://schemas.microsoft.com/office/drawing/2014/main" id="{7E6AE6B9-F294-4E26-AEFF-CD5DC0F299C6}"/>
                    </a:ext>
                  </a:extLst>
                </p14:cNvPr>
                <p14:cNvContentPartPr/>
                <p14:nvPr/>
              </p14:nvContentPartPr>
              <p14:xfrm>
                <a:off x="10197801" y="938325"/>
                <a:ext cx="82440" cy="91800"/>
              </p14:xfrm>
            </p:contentPart>
          </mc:Choice>
          <mc:Fallback xmlns="">
            <p:pic>
              <p:nvPicPr>
                <p:cNvPr id="103" name="Freihand 102">
                  <a:extLst>
                    <a:ext uri="{FF2B5EF4-FFF2-40B4-BE49-F238E27FC236}">
                      <a16:creationId xmlns:a16="http://schemas.microsoft.com/office/drawing/2014/main" id="{7E6AE6B9-F294-4E26-AEFF-CD5DC0F299C6}"/>
                    </a:ext>
                  </a:extLst>
                </p:cNvPr>
                <p:cNvPicPr/>
                <p:nvPr/>
              </p:nvPicPr>
              <p:blipFill>
                <a:blip r:embed="rId142"/>
                <a:stretch>
                  <a:fillRect/>
                </a:stretch>
              </p:blipFill>
              <p:spPr>
                <a:xfrm>
                  <a:off x="10193481" y="934005"/>
                  <a:ext cx="91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4" name="Freihand 103">
                  <a:extLst>
                    <a:ext uri="{FF2B5EF4-FFF2-40B4-BE49-F238E27FC236}">
                      <a16:creationId xmlns:a16="http://schemas.microsoft.com/office/drawing/2014/main" id="{FE78F035-4621-47C3-BDE4-14FD3CB649FB}"/>
                    </a:ext>
                  </a:extLst>
                </p14:cNvPr>
                <p14:cNvContentPartPr/>
                <p14:nvPr/>
              </p14:nvContentPartPr>
              <p14:xfrm>
                <a:off x="10321641" y="924285"/>
                <a:ext cx="183240" cy="65160"/>
              </p14:xfrm>
            </p:contentPart>
          </mc:Choice>
          <mc:Fallback xmlns="">
            <p:pic>
              <p:nvPicPr>
                <p:cNvPr id="104" name="Freihand 103">
                  <a:extLst>
                    <a:ext uri="{FF2B5EF4-FFF2-40B4-BE49-F238E27FC236}">
                      <a16:creationId xmlns:a16="http://schemas.microsoft.com/office/drawing/2014/main" id="{FE78F035-4621-47C3-BDE4-14FD3CB649FB}"/>
                    </a:ext>
                  </a:extLst>
                </p:cNvPr>
                <p:cNvPicPr/>
                <p:nvPr/>
              </p:nvPicPr>
              <p:blipFill>
                <a:blip r:embed="rId144"/>
                <a:stretch>
                  <a:fillRect/>
                </a:stretch>
              </p:blipFill>
              <p:spPr>
                <a:xfrm>
                  <a:off x="10317321" y="919965"/>
                  <a:ext cx="191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5" name="Freihand 104">
                  <a:extLst>
                    <a:ext uri="{FF2B5EF4-FFF2-40B4-BE49-F238E27FC236}">
                      <a16:creationId xmlns:a16="http://schemas.microsoft.com/office/drawing/2014/main" id="{3FE95FDC-DDBF-45EC-BB2B-559B9B4F4C9B}"/>
                    </a:ext>
                  </a:extLst>
                </p14:cNvPr>
                <p14:cNvContentPartPr/>
                <p14:nvPr/>
              </p14:nvContentPartPr>
              <p14:xfrm>
                <a:off x="10552041" y="806205"/>
                <a:ext cx="423720" cy="199800"/>
              </p14:xfrm>
            </p:contentPart>
          </mc:Choice>
          <mc:Fallback xmlns="">
            <p:pic>
              <p:nvPicPr>
                <p:cNvPr id="105" name="Freihand 104">
                  <a:extLst>
                    <a:ext uri="{FF2B5EF4-FFF2-40B4-BE49-F238E27FC236}">
                      <a16:creationId xmlns:a16="http://schemas.microsoft.com/office/drawing/2014/main" id="{3FE95FDC-DDBF-45EC-BB2B-559B9B4F4C9B}"/>
                    </a:ext>
                  </a:extLst>
                </p:cNvPr>
                <p:cNvPicPr/>
                <p:nvPr/>
              </p:nvPicPr>
              <p:blipFill>
                <a:blip r:embed="rId146"/>
                <a:stretch>
                  <a:fillRect/>
                </a:stretch>
              </p:blipFill>
              <p:spPr>
                <a:xfrm>
                  <a:off x="10547721" y="801885"/>
                  <a:ext cx="432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6" name="Freihand 105">
                  <a:extLst>
                    <a:ext uri="{FF2B5EF4-FFF2-40B4-BE49-F238E27FC236}">
                      <a16:creationId xmlns:a16="http://schemas.microsoft.com/office/drawing/2014/main" id="{368A5F36-5B0C-4629-853A-AFE32C54F196}"/>
                    </a:ext>
                  </a:extLst>
                </p14:cNvPr>
                <p14:cNvContentPartPr/>
                <p14:nvPr/>
              </p14:nvContentPartPr>
              <p14:xfrm>
                <a:off x="10005921" y="909885"/>
                <a:ext cx="1095840" cy="299880"/>
              </p14:xfrm>
            </p:contentPart>
          </mc:Choice>
          <mc:Fallback xmlns="">
            <p:pic>
              <p:nvPicPr>
                <p:cNvPr id="106" name="Freihand 105">
                  <a:extLst>
                    <a:ext uri="{FF2B5EF4-FFF2-40B4-BE49-F238E27FC236}">
                      <a16:creationId xmlns:a16="http://schemas.microsoft.com/office/drawing/2014/main" id="{368A5F36-5B0C-4629-853A-AFE32C54F196}"/>
                    </a:ext>
                  </a:extLst>
                </p:cNvPr>
                <p:cNvPicPr/>
                <p:nvPr/>
              </p:nvPicPr>
              <p:blipFill>
                <a:blip r:embed="rId148"/>
                <a:stretch>
                  <a:fillRect/>
                </a:stretch>
              </p:blipFill>
              <p:spPr>
                <a:xfrm>
                  <a:off x="10001601" y="905565"/>
                  <a:ext cx="1104480" cy="30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24" name="Freihand 23">
                <a:extLst>
                  <a:ext uri="{FF2B5EF4-FFF2-40B4-BE49-F238E27FC236}">
                    <a16:creationId xmlns:a16="http://schemas.microsoft.com/office/drawing/2014/main" id="{AB30D0C0-086B-4A73-8296-AAE5A785C539}"/>
                  </a:ext>
                </a:extLst>
              </p14:cNvPr>
              <p14:cNvContentPartPr/>
              <p14:nvPr/>
            </p14:nvContentPartPr>
            <p14:xfrm>
              <a:off x="6126921" y="1468245"/>
              <a:ext cx="1155240" cy="65520"/>
            </p14:xfrm>
          </p:contentPart>
        </mc:Choice>
        <mc:Fallback>
          <p:pic>
            <p:nvPicPr>
              <p:cNvPr id="24" name="Freihand 23">
                <a:extLst>
                  <a:ext uri="{FF2B5EF4-FFF2-40B4-BE49-F238E27FC236}">
                    <a16:creationId xmlns:a16="http://schemas.microsoft.com/office/drawing/2014/main" id="{AB30D0C0-086B-4A73-8296-AAE5A785C539}"/>
                  </a:ext>
                </a:extLst>
              </p:cNvPr>
              <p:cNvPicPr/>
              <p:nvPr/>
            </p:nvPicPr>
            <p:blipFill>
              <a:blip r:embed="rId150"/>
              <a:stretch>
                <a:fillRect/>
              </a:stretch>
            </p:blipFill>
            <p:spPr>
              <a:xfrm>
                <a:off x="6122601" y="1463925"/>
                <a:ext cx="1163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4" name="Freihand 33">
                <a:extLst>
                  <a:ext uri="{FF2B5EF4-FFF2-40B4-BE49-F238E27FC236}">
                    <a16:creationId xmlns:a16="http://schemas.microsoft.com/office/drawing/2014/main" id="{243A4DF0-9B8A-4C8E-A43A-9742D3DEDD6A}"/>
                  </a:ext>
                </a:extLst>
              </p14:cNvPr>
              <p14:cNvContentPartPr/>
              <p14:nvPr/>
            </p14:nvContentPartPr>
            <p14:xfrm>
              <a:off x="6912081" y="2540685"/>
              <a:ext cx="1802880" cy="830880"/>
            </p14:xfrm>
          </p:contentPart>
        </mc:Choice>
        <mc:Fallback>
          <p:pic>
            <p:nvPicPr>
              <p:cNvPr id="34" name="Freihand 33">
                <a:extLst>
                  <a:ext uri="{FF2B5EF4-FFF2-40B4-BE49-F238E27FC236}">
                    <a16:creationId xmlns:a16="http://schemas.microsoft.com/office/drawing/2014/main" id="{243A4DF0-9B8A-4C8E-A43A-9742D3DEDD6A}"/>
                  </a:ext>
                </a:extLst>
              </p:cNvPr>
              <p:cNvPicPr/>
              <p:nvPr/>
            </p:nvPicPr>
            <p:blipFill>
              <a:blip r:embed="rId152"/>
              <a:stretch>
                <a:fillRect/>
              </a:stretch>
            </p:blipFill>
            <p:spPr>
              <a:xfrm>
                <a:off x="6907761" y="2536365"/>
                <a:ext cx="1811520" cy="839520"/>
              </a:xfrm>
              <a:prstGeom prst="rect">
                <a:avLst/>
              </a:prstGeom>
            </p:spPr>
          </p:pic>
        </mc:Fallback>
      </mc:AlternateContent>
      <p:grpSp>
        <p:nvGrpSpPr>
          <p:cNvPr id="112" name="Gruppieren 111">
            <a:extLst>
              <a:ext uri="{FF2B5EF4-FFF2-40B4-BE49-F238E27FC236}">
                <a16:creationId xmlns:a16="http://schemas.microsoft.com/office/drawing/2014/main" id="{30FFD138-C659-484E-B2AA-B8C812324FDF}"/>
              </a:ext>
            </a:extLst>
          </p:cNvPr>
          <p:cNvGrpSpPr/>
          <p:nvPr/>
        </p:nvGrpSpPr>
        <p:grpSpPr>
          <a:xfrm>
            <a:off x="9157761" y="1892325"/>
            <a:ext cx="1432080" cy="1083240"/>
            <a:chOff x="9157761" y="1892325"/>
            <a:chExt cx="1432080" cy="1083240"/>
          </a:xfrm>
        </p:grpSpPr>
        <mc:AlternateContent xmlns:mc="http://schemas.openxmlformats.org/markup-compatibility/2006">
          <mc:Choice xmlns:p14="http://schemas.microsoft.com/office/powerpoint/2010/main" Requires="p14">
            <p:contentPart p14:bwMode="auto" r:id="rId153">
              <p14:nvContentPartPr>
                <p14:cNvPr id="45" name="Freihand 44">
                  <a:extLst>
                    <a:ext uri="{FF2B5EF4-FFF2-40B4-BE49-F238E27FC236}">
                      <a16:creationId xmlns:a16="http://schemas.microsoft.com/office/drawing/2014/main" id="{785A7FF6-D7BD-4152-9E02-AD981AA85E9B}"/>
                    </a:ext>
                  </a:extLst>
                </p14:cNvPr>
                <p14:cNvContentPartPr/>
                <p14:nvPr/>
              </p14:nvContentPartPr>
              <p14:xfrm>
                <a:off x="9218961" y="2333325"/>
                <a:ext cx="124560" cy="244080"/>
              </p14:xfrm>
            </p:contentPart>
          </mc:Choice>
          <mc:Fallback>
            <p:pic>
              <p:nvPicPr>
                <p:cNvPr id="45" name="Freihand 44">
                  <a:extLst>
                    <a:ext uri="{FF2B5EF4-FFF2-40B4-BE49-F238E27FC236}">
                      <a16:creationId xmlns:a16="http://schemas.microsoft.com/office/drawing/2014/main" id="{785A7FF6-D7BD-4152-9E02-AD981AA85E9B}"/>
                    </a:ext>
                  </a:extLst>
                </p:cNvPr>
                <p:cNvPicPr/>
                <p:nvPr/>
              </p:nvPicPr>
              <p:blipFill>
                <a:blip r:embed="rId154"/>
                <a:stretch>
                  <a:fillRect/>
                </a:stretch>
              </p:blipFill>
              <p:spPr>
                <a:xfrm>
                  <a:off x="9214641" y="2329005"/>
                  <a:ext cx="1332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2" name="Freihand 51">
                  <a:extLst>
                    <a:ext uri="{FF2B5EF4-FFF2-40B4-BE49-F238E27FC236}">
                      <a16:creationId xmlns:a16="http://schemas.microsoft.com/office/drawing/2014/main" id="{9310C70E-6F45-40C9-B8F1-19B367B10B8F}"/>
                    </a:ext>
                  </a:extLst>
                </p14:cNvPr>
                <p14:cNvContentPartPr/>
                <p14:nvPr/>
              </p14:nvContentPartPr>
              <p14:xfrm>
                <a:off x="9164961" y="2578485"/>
                <a:ext cx="244440" cy="118800"/>
              </p14:xfrm>
            </p:contentPart>
          </mc:Choice>
          <mc:Fallback>
            <p:pic>
              <p:nvPicPr>
                <p:cNvPr id="52" name="Freihand 51">
                  <a:extLst>
                    <a:ext uri="{FF2B5EF4-FFF2-40B4-BE49-F238E27FC236}">
                      <a16:creationId xmlns:a16="http://schemas.microsoft.com/office/drawing/2014/main" id="{9310C70E-6F45-40C9-B8F1-19B367B10B8F}"/>
                    </a:ext>
                  </a:extLst>
                </p:cNvPr>
                <p:cNvPicPr/>
                <p:nvPr/>
              </p:nvPicPr>
              <p:blipFill>
                <a:blip r:embed="rId156"/>
                <a:stretch>
                  <a:fillRect/>
                </a:stretch>
              </p:blipFill>
              <p:spPr>
                <a:xfrm>
                  <a:off x="9160641" y="2574165"/>
                  <a:ext cx="253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0" name="Freihand 59">
                  <a:extLst>
                    <a:ext uri="{FF2B5EF4-FFF2-40B4-BE49-F238E27FC236}">
                      <a16:creationId xmlns:a16="http://schemas.microsoft.com/office/drawing/2014/main" id="{E8EBE713-47B3-4536-A28D-C22E463052EF}"/>
                    </a:ext>
                  </a:extLst>
                </p14:cNvPr>
                <p14:cNvContentPartPr/>
                <p14:nvPr/>
              </p14:nvContentPartPr>
              <p14:xfrm>
                <a:off x="9300681" y="2723925"/>
                <a:ext cx="50040" cy="152640"/>
              </p14:xfrm>
            </p:contentPart>
          </mc:Choice>
          <mc:Fallback>
            <p:pic>
              <p:nvPicPr>
                <p:cNvPr id="60" name="Freihand 59">
                  <a:extLst>
                    <a:ext uri="{FF2B5EF4-FFF2-40B4-BE49-F238E27FC236}">
                      <a16:creationId xmlns:a16="http://schemas.microsoft.com/office/drawing/2014/main" id="{E8EBE713-47B3-4536-A28D-C22E463052EF}"/>
                    </a:ext>
                  </a:extLst>
                </p:cNvPr>
                <p:cNvPicPr/>
                <p:nvPr/>
              </p:nvPicPr>
              <p:blipFill>
                <a:blip r:embed="rId158"/>
                <a:stretch>
                  <a:fillRect/>
                </a:stretch>
              </p:blipFill>
              <p:spPr>
                <a:xfrm>
                  <a:off x="9296361" y="2719605"/>
                  <a:ext cx="58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4" name="Freihand 63">
                  <a:extLst>
                    <a:ext uri="{FF2B5EF4-FFF2-40B4-BE49-F238E27FC236}">
                      <a16:creationId xmlns:a16="http://schemas.microsoft.com/office/drawing/2014/main" id="{96E10DE4-0657-45DE-9380-868BC6A3025E}"/>
                    </a:ext>
                  </a:extLst>
                </p14:cNvPr>
                <p14:cNvContentPartPr/>
                <p14:nvPr/>
              </p14:nvContentPartPr>
              <p14:xfrm>
                <a:off x="9268641" y="2679285"/>
                <a:ext cx="131760" cy="98280"/>
              </p14:xfrm>
            </p:contentPart>
          </mc:Choice>
          <mc:Fallback>
            <p:pic>
              <p:nvPicPr>
                <p:cNvPr id="64" name="Freihand 63">
                  <a:extLst>
                    <a:ext uri="{FF2B5EF4-FFF2-40B4-BE49-F238E27FC236}">
                      <a16:creationId xmlns:a16="http://schemas.microsoft.com/office/drawing/2014/main" id="{96E10DE4-0657-45DE-9380-868BC6A3025E}"/>
                    </a:ext>
                  </a:extLst>
                </p:cNvPr>
                <p:cNvPicPr/>
                <p:nvPr/>
              </p:nvPicPr>
              <p:blipFill>
                <a:blip r:embed="rId160"/>
                <a:stretch>
                  <a:fillRect/>
                </a:stretch>
              </p:blipFill>
              <p:spPr>
                <a:xfrm>
                  <a:off x="9264321" y="2674965"/>
                  <a:ext cx="140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8" name="Freihand 67">
                  <a:extLst>
                    <a:ext uri="{FF2B5EF4-FFF2-40B4-BE49-F238E27FC236}">
                      <a16:creationId xmlns:a16="http://schemas.microsoft.com/office/drawing/2014/main" id="{6CA2D2F5-D58A-4BBF-933A-39D9CE18A0A5}"/>
                    </a:ext>
                  </a:extLst>
                </p14:cNvPr>
                <p14:cNvContentPartPr/>
                <p14:nvPr/>
              </p14:nvContentPartPr>
              <p14:xfrm>
                <a:off x="9547281" y="2473725"/>
                <a:ext cx="155160" cy="87120"/>
              </p14:xfrm>
            </p:contentPart>
          </mc:Choice>
          <mc:Fallback>
            <p:pic>
              <p:nvPicPr>
                <p:cNvPr id="68" name="Freihand 67">
                  <a:extLst>
                    <a:ext uri="{FF2B5EF4-FFF2-40B4-BE49-F238E27FC236}">
                      <a16:creationId xmlns:a16="http://schemas.microsoft.com/office/drawing/2014/main" id="{6CA2D2F5-D58A-4BBF-933A-39D9CE18A0A5}"/>
                    </a:ext>
                  </a:extLst>
                </p:cNvPr>
                <p:cNvPicPr/>
                <p:nvPr/>
              </p:nvPicPr>
              <p:blipFill>
                <a:blip r:embed="rId162"/>
                <a:stretch>
                  <a:fillRect/>
                </a:stretch>
              </p:blipFill>
              <p:spPr>
                <a:xfrm>
                  <a:off x="9542961" y="2469405"/>
                  <a:ext cx="163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76" name="Freihand 75">
                  <a:extLst>
                    <a:ext uri="{FF2B5EF4-FFF2-40B4-BE49-F238E27FC236}">
                      <a16:creationId xmlns:a16="http://schemas.microsoft.com/office/drawing/2014/main" id="{F5355453-F922-429A-B76A-0AA5BC3EE3BA}"/>
                    </a:ext>
                  </a:extLst>
                </p14:cNvPr>
                <p14:cNvContentPartPr/>
                <p14:nvPr/>
              </p14:nvContentPartPr>
              <p14:xfrm>
                <a:off x="9827361" y="2333325"/>
                <a:ext cx="136440" cy="162360"/>
              </p14:xfrm>
            </p:contentPart>
          </mc:Choice>
          <mc:Fallback>
            <p:pic>
              <p:nvPicPr>
                <p:cNvPr id="76" name="Freihand 75">
                  <a:extLst>
                    <a:ext uri="{FF2B5EF4-FFF2-40B4-BE49-F238E27FC236}">
                      <a16:creationId xmlns:a16="http://schemas.microsoft.com/office/drawing/2014/main" id="{F5355453-F922-429A-B76A-0AA5BC3EE3BA}"/>
                    </a:ext>
                  </a:extLst>
                </p:cNvPr>
                <p:cNvPicPr/>
                <p:nvPr/>
              </p:nvPicPr>
              <p:blipFill>
                <a:blip r:embed="rId164"/>
                <a:stretch>
                  <a:fillRect/>
                </a:stretch>
              </p:blipFill>
              <p:spPr>
                <a:xfrm>
                  <a:off x="9823041" y="2329005"/>
                  <a:ext cx="145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1" name="Freihand 80">
                  <a:extLst>
                    <a:ext uri="{FF2B5EF4-FFF2-40B4-BE49-F238E27FC236}">
                      <a16:creationId xmlns:a16="http://schemas.microsoft.com/office/drawing/2014/main" id="{9B71CE2E-E968-48A3-9C10-DFBEA7C9B7B3}"/>
                    </a:ext>
                  </a:extLst>
                </p14:cNvPr>
                <p14:cNvContentPartPr/>
                <p14:nvPr/>
              </p14:nvContentPartPr>
              <p14:xfrm>
                <a:off x="9920241" y="2189685"/>
                <a:ext cx="36360" cy="98280"/>
              </p14:xfrm>
            </p:contentPart>
          </mc:Choice>
          <mc:Fallback>
            <p:pic>
              <p:nvPicPr>
                <p:cNvPr id="81" name="Freihand 80">
                  <a:extLst>
                    <a:ext uri="{FF2B5EF4-FFF2-40B4-BE49-F238E27FC236}">
                      <a16:creationId xmlns:a16="http://schemas.microsoft.com/office/drawing/2014/main" id="{9B71CE2E-E968-48A3-9C10-DFBEA7C9B7B3}"/>
                    </a:ext>
                  </a:extLst>
                </p:cNvPr>
                <p:cNvPicPr/>
                <p:nvPr/>
              </p:nvPicPr>
              <p:blipFill>
                <a:blip r:embed="rId166"/>
                <a:stretch>
                  <a:fillRect/>
                </a:stretch>
              </p:blipFill>
              <p:spPr>
                <a:xfrm>
                  <a:off x="9915921" y="2185365"/>
                  <a:ext cx="45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4" name="Freihand 93">
                  <a:extLst>
                    <a:ext uri="{FF2B5EF4-FFF2-40B4-BE49-F238E27FC236}">
                      <a16:creationId xmlns:a16="http://schemas.microsoft.com/office/drawing/2014/main" id="{FF5DC214-EB4D-4EBF-ADD6-DBED533A4174}"/>
                    </a:ext>
                  </a:extLst>
                </p14:cNvPr>
                <p14:cNvContentPartPr/>
                <p14:nvPr/>
              </p14:nvContentPartPr>
              <p14:xfrm>
                <a:off x="9841041" y="2175645"/>
                <a:ext cx="142200" cy="102600"/>
              </p14:xfrm>
            </p:contentPart>
          </mc:Choice>
          <mc:Fallback>
            <p:pic>
              <p:nvPicPr>
                <p:cNvPr id="94" name="Freihand 93">
                  <a:extLst>
                    <a:ext uri="{FF2B5EF4-FFF2-40B4-BE49-F238E27FC236}">
                      <a16:creationId xmlns:a16="http://schemas.microsoft.com/office/drawing/2014/main" id="{FF5DC214-EB4D-4EBF-ADD6-DBED533A4174}"/>
                    </a:ext>
                  </a:extLst>
                </p:cNvPr>
                <p:cNvPicPr/>
                <p:nvPr/>
              </p:nvPicPr>
              <p:blipFill>
                <a:blip r:embed="rId168"/>
                <a:stretch>
                  <a:fillRect/>
                </a:stretch>
              </p:blipFill>
              <p:spPr>
                <a:xfrm>
                  <a:off x="9836721" y="2171325"/>
                  <a:ext cx="150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 name="Freihand 96">
                  <a:extLst>
                    <a:ext uri="{FF2B5EF4-FFF2-40B4-BE49-F238E27FC236}">
                      <a16:creationId xmlns:a16="http://schemas.microsoft.com/office/drawing/2014/main" id="{B141B1E8-F089-4373-AF00-5D6DE681F398}"/>
                    </a:ext>
                  </a:extLst>
                </p14:cNvPr>
                <p14:cNvContentPartPr/>
                <p14:nvPr/>
              </p14:nvContentPartPr>
              <p14:xfrm>
                <a:off x="10056321" y="2127405"/>
                <a:ext cx="166320" cy="255600"/>
              </p14:xfrm>
            </p:contentPart>
          </mc:Choice>
          <mc:Fallback>
            <p:pic>
              <p:nvPicPr>
                <p:cNvPr id="97" name="Freihand 96">
                  <a:extLst>
                    <a:ext uri="{FF2B5EF4-FFF2-40B4-BE49-F238E27FC236}">
                      <a16:creationId xmlns:a16="http://schemas.microsoft.com/office/drawing/2014/main" id="{B141B1E8-F089-4373-AF00-5D6DE681F398}"/>
                    </a:ext>
                  </a:extLst>
                </p:cNvPr>
                <p:cNvPicPr/>
                <p:nvPr/>
              </p:nvPicPr>
              <p:blipFill>
                <a:blip r:embed="rId170"/>
                <a:stretch>
                  <a:fillRect/>
                </a:stretch>
              </p:blipFill>
              <p:spPr>
                <a:xfrm>
                  <a:off x="10052001" y="2123085"/>
                  <a:ext cx="1749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E0A8A1A0-D877-429D-9F3D-73B735D95651}"/>
                    </a:ext>
                  </a:extLst>
                </p14:cNvPr>
                <p14:cNvContentPartPr/>
                <p14:nvPr/>
              </p14:nvContentPartPr>
              <p14:xfrm>
                <a:off x="10167561" y="2101125"/>
                <a:ext cx="140400" cy="187200"/>
              </p14:xfrm>
            </p:contentPart>
          </mc:Choice>
          <mc:Fallback>
            <p:pic>
              <p:nvPicPr>
                <p:cNvPr id="100" name="Freihand 99">
                  <a:extLst>
                    <a:ext uri="{FF2B5EF4-FFF2-40B4-BE49-F238E27FC236}">
                      <a16:creationId xmlns:a16="http://schemas.microsoft.com/office/drawing/2014/main" id="{E0A8A1A0-D877-429D-9F3D-73B735D95651}"/>
                    </a:ext>
                  </a:extLst>
                </p:cNvPr>
                <p:cNvPicPr/>
                <p:nvPr/>
              </p:nvPicPr>
              <p:blipFill>
                <a:blip r:embed="rId172"/>
                <a:stretch>
                  <a:fillRect/>
                </a:stretch>
              </p:blipFill>
              <p:spPr>
                <a:xfrm>
                  <a:off x="10163241" y="2096805"/>
                  <a:ext cx="149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8" name="Freihand 107">
                  <a:extLst>
                    <a:ext uri="{FF2B5EF4-FFF2-40B4-BE49-F238E27FC236}">
                      <a16:creationId xmlns:a16="http://schemas.microsoft.com/office/drawing/2014/main" id="{CCD0AA38-5B0B-4B57-93D7-C35C02E93C26}"/>
                    </a:ext>
                  </a:extLst>
                </p14:cNvPr>
                <p14:cNvContentPartPr/>
                <p14:nvPr/>
              </p14:nvContentPartPr>
              <p14:xfrm>
                <a:off x="10327041" y="2050005"/>
                <a:ext cx="160920" cy="135360"/>
              </p14:xfrm>
            </p:contentPart>
          </mc:Choice>
          <mc:Fallback>
            <p:pic>
              <p:nvPicPr>
                <p:cNvPr id="108" name="Freihand 107">
                  <a:extLst>
                    <a:ext uri="{FF2B5EF4-FFF2-40B4-BE49-F238E27FC236}">
                      <a16:creationId xmlns:a16="http://schemas.microsoft.com/office/drawing/2014/main" id="{CCD0AA38-5B0B-4B57-93D7-C35C02E93C26}"/>
                    </a:ext>
                  </a:extLst>
                </p:cNvPr>
                <p:cNvPicPr/>
                <p:nvPr/>
              </p:nvPicPr>
              <p:blipFill>
                <a:blip r:embed="rId174"/>
                <a:stretch>
                  <a:fillRect/>
                </a:stretch>
              </p:blipFill>
              <p:spPr>
                <a:xfrm>
                  <a:off x="10322721" y="2045685"/>
                  <a:ext cx="169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Freihand 108">
                  <a:extLst>
                    <a:ext uri="{FF2B5EF4-FFF2-40B4-BE49-F238E27FC236}">
                      <a16:creationId xmlns:a16="http://schemas.microsoft.com/office/drawing/2014/main" id="{78B25BCD-0CAF-4340-B1F5-3C82E8F297DD}"/>
                    </a:ext>
                  </a:extLst>
                </p14:cNvPr>
                <p14:cNvContentPartPr/>
                <p14:nvPr/>
              </p14:nvContentPartPr>
              <p14:xfrm>
                <a:off x="10509921" y="1892325"/>
                <a:ext cx="79920" cy="392040"/>
              </p14:xfrm>
            </p:contentPart>
          </mc:Choice>
          <mc:Fallback>
            <p:pic>
              <p:nvPicPr>
                <p:cNvPr id="109" name="Freihand 108">
                  <a:extLst>
                    <a:ext uri="{FF2B5EF4-FFF2-40B4-BE49-F238E27FC236}">
                      <a16:creationId xmlns:a16="http://schemas.microsoft.com/office/drawing/2014/main" id="{78B25BCD-0CAF-4340-B1F5-3C82E8F297DD}"/>
                    </a:ext>
                  </a:extLst>
                </p:cNvPr>
                <p:cNvPicPr/>
                <p:nvPr/>
              </p:nvPicPr>
              <p:blipFill>
                <a:blip r:embed="rId176"/>
                <a:stretch>
                  <a:fillRect/>
                </a:stretch>
              </p:blipFill>
              <p:spPr>
                <a:xfrm>
                  <a:off x="10505601" y="1888005"/>
                  <a:ext cx="8856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Freihand 110">
                  <a:extLst>
                    <a:ext uri="{FF2B5EF4-FFF2-40B4-BE49-F238E27FC236}">
                      <a16:creationId xmlns:a16="http://schemas.microsoft.com/office/drawing/2014/main" id="{D807705A-CD21-4FDF-A9F9-9D3F908F7C87}"/>
                    </a:ext>
                  </a:extLst>
                </p14:cNvPr>
                <p14:cNvContentPartPr/>
                <p14:nvPr/>
              </p14:nvContentPartPr>
              <p14:xfrm>
                <a:off x="9157761" y="2617725"/>
                <a:ext cx="368280" cy="357840"/>
              </p14:xfrm>
            </p:contentPart>
          </mc:Choice>
          <mc:Fallback>
            <p:pic>
              <p:nvPicPr>
                <p:cNvPr id="111" name="Freihand 110">
                  <a:extLst>
                    <a:ext uri="{FF2B5EF4-FFF2-40B4-BE49-F238E27FC236}">
                      <a16:creationId xmlns:a16="http://schemas.microsoft.com/office/drawing/2014/main" id="{D807705A-CD21-4FDF-A9F9-9D3F908F7C87}"/>
                    </a:ext>
                  </a:extLst>
                </p:cNvPr>
                <p:cNvPicPr/>
                <p:nvPr/>
              </p:nvPicPr>
              <p:blipFill>
                <a:blip r:embed="rId178"/>
                <a:stretch>
                  <a:fillRect/>
                </a:stretch>
              </p:blipFill>
              <p:spPr>
                <a:xfrm>
                  <a:off x="9153441" y="2613405"/>
                  <a:ext cx="376920" cy="36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9">
            <p14:nvContentPartPr>
              <p14:cNvPr id="113" name="Freihand 112">
                <a:extLst>
                  <a:ext uri="{FF2B5EF4-FFF2-40B4-BE49-F238E27FC236}">
                    <a16:creationId xmlns:a16="http://schemas.microsoft.com/office/drawing/2014/main" id="{712E1375-7184-477F-9394-5E0D1737B37A}"/>
                  </a:ext>
                </a:extLst>
              </p14:cNvPr>
              <p14:cNvContentPartPr/>
              <p14:nvPr/>
            </p14:nvContentPartPr>
            <p14:xfrm>
              <a:off x="5576121" y="859125"/>
              <a:ext cx="56160" cy="3010680"/>
            </p14:xfrm>
          </p:contentPart>
        </mc:Choice>
        <mc:Fallback>
          <p:pic>
            <p:nvPicPr>
              <p:cNvPr id="113" name="Freihand 112">
                <a:extLst>
                  <a:ext uri="{FF2B5EF4-FFF2-40B4-BE49-F238E27FC236}">
                    <a16:creationId xmlns:a16="http://schemas.microsoft.com/office/drawing/2014/main" id="{712E1375-7184-477F-9394-5E0D1737B37A}"/>
                  </a:ext>
                </a:extLst>
              </p:cNvPr>
              <p:cNvPicPr/>
              <p:nvPr/>
            </p:nvPicPr>
            <p:blipFill>
              <a:blip r:embed="rId180"/>
              <a:stretch>
                <a:fillRect/>
              </a:stretch>
            </p:blipFill>
            <p:spPr>
              <a:xfrm>
                <a:off x="5571801" y="854805"/>
                <a:ext cx="64800" cy="3019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 name="Freihand 113">
                <a:extLst>
                  <a:ext uri="{FF2B5EF4-FFF2-40B4-BE49-F238E27FC236}">
                    <a16:creationId xmlns:a16="http://schemas.microsoft.com/office/drawing/2014/main" id="{ACFCCA5D-0AB2-465C-AA9C-0413E6CBD3C1}"/>
                  </a:ext>
                </a:extLst>
              </p14:cNvPr>
              <p14:cNvContentPartPr/>
              <p14:nvPr/>
            </p14:nvContentPartPr>
            <p14:xfrm>
              <a:off x="5199921" y="3735525"/>
              <a:ext cx="862200" cy="382320"/>
            </p14:xfrm>
          </p:contentPart>
        </mc:Choice>
        <mc:Fallback>
          <p:pic>
            <p:nvPicPr>
              <p:cNvPr id="114" name="Freihand 113">
                <a:extLst>
                  <a:ext uri="{FF2B5EF4-FFF2-40B4-BE49-F238E27FC236}">
                    <a16:creationId xmlns:a16="http://schemas.microsoft.com/office/drawing/2014/main" id="{ACFCCA5D-0AB2-465C-AA9C-0413E6CBD3C1}"/>
                  </a:ext>
                </a:extLst>
              </p:cNvPr>
              <p:cNvPicPr/>
              <p:nvPr/>
            </p:nvPicPr>
            <p:blipFill>
              <a:blip r:embed="rId182"/>
              <a:stretch>
                <a:fillRect/>
              </a:stretch>
            </p:blipFill>
            <p:spPr>
              <a:xfrm>
                <a:off x="5195601" y="3731205"/>
                <a:ext cx="87084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8" name="Freihand 117">
                <a:extLst>
                  <a:ext uri="{FF2B5EF4-FFF2-40B4-BE49-F238E27FC236}">
                    <a16:creationId xmlns:a16="http://schemas.microsoft.com/office/drawing/2014/main" id="{B5B6545C-B1F4-40E7-A037-1EE1C6136AE3}"/>
                  </a:ext>
                </a:extLst>
              </p14:cNvPr>
              <p14:cNvContentPartPr/>
              <p14:nvPr/>
            </p14:nvContentPartPr>
            <p14:xfrm>
              <a:off x="4612401" y="464565"/>
              <a:ext cx="2883240" cy="478440"/>
            </p14:xfrm>
          </p:contentPart>
        </mc:Choice>
        <mc:Fallback>
          <p:pic>
            <p:nvPicPr>
              <p:cNvPr id="118" name="Freihand 117">
                <a:extLst>
                  <a:ext uri="{FF2B5EF4-FFF2-40B4-BE49-F238E27FC236}">
                    <a16:creationId xmlns:a16="http://schemas.microsoft.com/office/drawing/2014/main" id="{B5B6545C-B1F4-40E7-A037-1EE1C6136AE3}"/>
                  </a:ext>
                </a:extLst>
              </p:cNvPr>
              <p:cNvPicPr/>
              <p:nvPr/>
            </p:nvPicPr>
            <p:blipFill>
              <a:blip r:embed="rId184"/>
              <a:stretch>
                <a:fillRect/>
              </a:stretch>
            </p:blipFill>
            <p:spPr>
              <a:xfrm>
                <a:off x="4608081" y="460245"/>
                <a:ext cx="2891880" cy="487080"/>
              </a:xfrm>
              <a:prstGeom prst="rect">
                <a:avLst/>
              </a:prstGeom>
            </p:spPr>
          </p:pic>
        </mc:Fallback>
      </mc:AlternateContent>
      <p:grpSp>
        <p:nvGrpSpPr>
          <p:cNvPr id="121" name="Gruppieren 120">
            <a:extLst>
              <a:ext uri="{FF2B5EF4-FFF2-40B4-BE49-F238E27FC236}">
                <a16:creationId xmlns:a16="http://schemas.microsoft.com/office/drawing/2014/main" id="{4AE4B42C-B111-49E9-8A24-243B16777CEF}"/>
              </a:ext>
            </a:extLst>
          </p:cNvPr>
          <p:cNvGrpSpPr/>
          <p:nvPr/>
        </p:nvGrpSpPr>
        <p:grpSpPr>
          <a:xfrm>
            <a:off x="4672161" y="438285"/>
            <a:ext cx="2888640" cy="802080"/>
            <a:chOff x="4672161" y="438285"/>
            <a:chExt cx="2888640" cy="802080"/>
          </a:xfrm>
        </p:grpSpPr>
        <mc:AlternateContent xmlns:mc="http://schemas.openxmlformats.org/markup-compatibility/2006">
          <mc:Choice xmlns:p14="http://schemas.microsoft.com/office/powerpoint/2010/main" Requires="p14">
            <p:contentPart p14:bwMode="auto" r:id="rId185">
              <p14:nvContentPartPr>
                <p14:cNvPr id="115" name="Freihand 114">
                  <a:extLst>
                    <a:ext uri="{FF2B5EF4-FFF2-40B4-BE49-F238E27FC236}">
                      <a16:creationId xmlns:a16="http://schemas.microsoft.com/office/drawing/2014/main" id="{F51D5568-E32D-4222-B65C-DA1493ACEB9A}"/>
                    </a:ext>
                  </a:extLst>
                </p14:cNvPr>
                <p14:cNvContentPartPr/>
                <p14:nvPr/>
              </p14:nvContentPartPr>
              <p14:xfrm>
                <a:off x="5134401" y="1022205"/>
                <a:ext cx="58320" cy="9720"/>
              </p14:xfrm>
            </p:contentPart>
          </mc:Choice>
          <mc:Fallback>
            <p:pic>
              <p:nvPicPr>
                <p:cNvPr id="115" name="Freihand 114">
                  <a:extLst>
                    <a:ext uri="{FF2B5EF4-FFF2-40B4-BE49-F238E27FC236}">
                      <a16:creationId xmlns:a16="http://schemas.microsoft.com/office/drawing/2014/main" id="{F51D5568-E32D-4222-B65C-DA1493ACEB9A}"/>
                    </a:ext>
                  </a:extLst>
                </p:cNvPr>
                <p:cNvPicPr/>
                <p:nvPr/>
              </p:nvPicPr>
              <p:blipFill>
                <a:blip r:embed="rId186"/>
                <a:stretch>
                  <a:fillRect/>
                </a:stretch>
              </p:blipFill>
              <p:spPr>
                <a:xfrm>
                  <a:off x="5130081" y="1017885"/>
                  <a:ext cx="66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776FB0B8-30E1-4286-BC10-0620BD68D6EE}"/>
                    </a:ext>
                  </a:extLst>
                </p14:cNvPr>
                <p14:cNvContentPartPr/>
                <p14:nvPr/>
              </p14:nvContentPartPr>
              <p14:xfrm>
                <a:off x="4729041" y="438285"/>
                <a:ext cx="2512080" cy="535320"/>
              </p14:xfrm>
            </p:contentPart>
          </mc:Choice>
          <mc:Fallback>
            <p:pic>
              <p:nvPicPr>
                <p:cNvPr id="116" name="Freihand 115">
                  <a:extLst>
                    <a:ext uri="{FF2B5EF4-FFF2-40B4-BE49-F238E27FC236}">
                      <a16:creationId xmlns:a16="http://schemas.microsoft.com/office/drawing/2014/main" id="{776FB0B8-30E1-4286-BC10-0620BD68D6EE}"/>
                    </a:ext>
                  </a:extLst>
                </p:cNvPr>
                <p:cNvPicPr/>
                <p:nvPr/>
              </p:nvPicPr>
              <p:blipFill>
                <a:blip r:embed="rId188"/>
                <a:stretch>
                  <a:fillRect/>
                </a:stretch>
              </p:blipFill>
              <p:spPr>
                <a:xfrm>
                  <a:off x="4724721" y="433965"/>
                  <a:ext cx="252072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0" name="Freihand 119">
                  <a:extLst>
                    <a:ext uri="{FF2B5EF4-FFF2-40B4-BE49-F238E27FC236}">
                      <a16:creationId xmlns:a16="http://schemas.microsoft.com/office/drawing/2014/main" id="{C9CE4AFC-7C2D-4B4C-9517-595C7FA05F94}"/>
                    </a:ext>
                  </a:extLst>
                </p14:cNvPr>
                <p14:cNvContentPartPr/>
                <p14:nvPr/>
              </p14:nvContentPartPr>
              <p14:xfrm>
                <a:off x="4672161" y="452325"/>
                <a:ext cx="2888640" cy="788040"/>
              </p14:xfrm>
            </p:contentPart>
          </mc:Choice>
          <mc:Fallback>
            <p:pic>
              <p:nvPicPr>
                <p:cNvPr id="120" name="Freihand 119">
                  <a:extLst>
                    <a:ext uri="{FF2B5EF4-FFF2-40B4-BE49-F238E27FC236}">
                      <a16:creationId xmlns:a16="http://schemas.microsoft.com/office/drawing/2014/main" id="{C9CE4AFC-7C2D-4B4C-9517-595C7FA05F94}"/>
                    </a:ext>
                  </a:extLst>
                </p:cNvPr>
                <p:cNvPicPr/>
                <p:nvPr/>
              </p:nvPicPr>
              <p:blipFill>
                <a:blip r:embed="rId190"/>
                <a:stretch>
                  <a:fillRect/>
                </a:stretch>
              </p:blipFill>
              <p:spPr>
                <a:xfrm>
                  <a:off x="4667841" y="448005"/>
                  <a:ext cx="2897280" cy="79668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0" name="Gruppieren 29">
            <a:extLst>
              <a:ext uri="{FF2B5EF4-FFF2-40B4-BE49-F238E27FC236}">
                <a16:creationId xmlns:a16="http://schemas.microsoft.com/office/drawing/2014/main" id="{24423F0B-E5AF-49D3-B18A-AF74A93B82F0}"/>
              </a:ext>
            </a:extLst>
          </p:cNvPr>
          <p:cNvGrpSpPr/>
          <p:nvPr/>
        </p:nvGrpSpPr>
        <p:grpSpPr>
          <a:xfrm>
            <a:off x="9173157" y="913125"/>
            <a:ext cx="2024640" cy="1180800"/>
            <a:chOff x="9173157" y="913125"/>
            <a:chExt cx="2024640" cy="1180800"/>
          </a:xfrm>
        </p:grpSpPr>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77906BF0-8734-4E0A-814B-974D18A88203}"/>
                    </a:ext>
                  </a:extLst>
                </p14:cNvPr>
                <p14:cNvContentPartPr/>
                <p14:nvPr/>
              </p14:nvContentPartPr>
              <p14:xfrm>
                <a:off x="9250917" y="1779285"/>
                <a:ext cx="231840" cy="267120"/>
              </p14:xfrm>
            </p:contentPart>
          </mc:Choice>
          <mc:Fallback xmlns="">
            <p:pic>
              <p:nvPicPr>
                <p:cNvPr id="7" name="Freihand 6">
                  <a:extLst>
                    <a:ext uri="{FF2B5EF4-FFF2-40B4-BE49-F238E27FC236}">
                      <a16:creationId xmlns:a16="http://schemas.microsoft.com/office/drawing/2014/main" id="{77906BF0-8734-4E0A-814B-974D18A88203}"/>
                    </a:ext>
                  </a:extLst>
                </p:cNvPr>
                <p:cNvPicPr/>
                <p:nvPr/>
              </p:nvPicPr>
              <p:blipFill>
                <a:blip r:embed="rId4"/>
                <a:stretch>
                  <a:fillRect/>
                </a:stretch>
              </p:blipFill>
              <p:spPr>
                <a:xfrm>
                  <a:off x="9246597" y="1774965"/>
                  <a:ext cx="2404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CE5F739B-997A-4D90-8E94-561047268C3D}"/>
                    </a:ext>
                  </a:extLst>
                </p14:cNvPr>
                <p14:cNvContentPartPr/>
                <p14:nvPr/>
              </p14:nvContentPartPr>
              <p14:xfrm>
                <a:off x="9173157" y="1877205"/>
                <a:ext cx="184320" cy="216720"/>
              </p14:xfrm>
            </p:contentPart>
          </mc:Choice>
          <mc:Fallback xmlns="">
            <p:pic>
              <p:nvPicPr>
                <p:cNvPr id="8" name="Freihand 7">
                  <a:extLst>
                    <a:ext uri="{FF2B5EF4-FFF2-40B4-BE49-F238E27FC236}">
                      <a16:creationId xmlns:a16="http://schemas.microsoft.com/office/drawing/2014/main" id="{CE5F739B-997A-4D90-8E94-561047268C3D}"/>
                    </a:ext>
                  </a:extLst>
                </p:cNvPr>
                <p:cNvPicPr/>
                <p:nvPr/>
              </p:nvPicPr>
              <p:blipFill>
                <a:blip r:embed="rId6"/>
                <a:stretch>
                  <a:fillRect/>
                </a:stretch>
              </p:blipFill>
              <p:spPr>
                <a:xfrm>
                  <a:off x="9168837" y="1872885"/>
                  <a:ext cx="192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61D2524B-B9DC-4254-868A-59025B83CAC0}"/>
                    </a:ext>
                  </a:extLst>
                </p14:cNvPr>
                <p14:cNvContentPartPr/>
                <p14:nvPr/>
              </p14:nvContentPartPr>
              <p14:xfrm>
                <a:off x="9590037" y="1593885"/>
                <a:ext cx="181080" cy="118800"/>
              </p14:xfrm>
            </p:contentPart>
          </mc:Choice>
          <mc:Fallback xmlns="">
            <p:pic>
              <p:nvPicPr>
                <p:cNvPr id="9" name="Freihand 8">
                  <a:extLst>
                    <a:ext uri="{FF2B5EF4-FFF2-40B4-BE49-F238E27FC236}">
                      <a16:creationId xmlns:a16="http://schemas.microsoft.com/office/drawing/2014/main" id="{61D2524B-B9DC-4254-868A-59025B83CAC0}"/>
                    </a:ext>
                  </a:extLst>
                </p:cNvPr>
                <p:cNvPicPr/>
                <p:nvPr/>
              </p:nvPicPr>
              <p:blipFill>
                <a:blip r:embed="rId8"/>
                <a:stretch>
                  <a:fillRect/>
                </a:stretch>
              </p:blipFill>
              <p:spPr>
                <a:xfrm>
                  <a:off x="9585717" y="1589565"/>
                  <a:ext cx="189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C675AB42-1D49-4BD0-B21E-1F06465817F3}"/>
                    </a:ext>
                  </a:extLst>
                </p14:cNvPr>
                <p14:cNvContentPartPr/>
                <p14:nvPr/>
              </p14:nvContentPartPr>
              <p14:xfrm>
                <a:off x="9799917" y="1523685"/>
                <a:ext cx="137160" cy="69120"/>
              </p14:xfrm>
            </p:contentPart>
          </mc:Choice>
          <mc:Fallback xmlns="">
            <p:pic>
              <p:nvPicPr>
                <p:cNvPr id="10" name="Freihand 9">
                  <a:extLst>
                    <a:ext uri="{FF2B5EF4-FFF2-40B4-BE49-F238E27FC236}">
                      <a16:creationId xmlns:a16="http://schemas.microsoft.com/office/drawing/2014/main" id="{C675AB42-1D49-4BD0-B21E-1F06465817F3}"/>
                    </a:ext>
                  </a:extLst>
                </p:cNvPr>
                <p:cNvPicPr/>
                <p:nvPr/>
              </p:nvPicPr>
              <p:blipFill>
                <a:blip r:embed="rId10"/>
                <a:stretch>
                  <a:fillRect/>
                </a:stretch>
              </p:blipFill>
              <p:spPr>
                <a:xfrm>
                  <a:off x="9795597" y="1519365"/>
                  <a:ext cx="145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EBAAB516-B6F5-43D6-9E06-BA3AED16CF5A}"/>
                    </a:ext>
                  </a:extLst>
                </p14:cNvPr>
                <p14:cNvContentPartPr/>
                <p14:nvPr/>
              </p14:nvContentPartPr>
              <p14:xfrm>
                <a:off x="9978117" y="1472565"/>
                <a:ext cx="47880" cy="57240"/>
              </p14:xfrm>
            </p:contentPart>
          </mc:Choice>
          <mc:Fallback xmlns="">
            <p:pic>
              <p:nvPicPr>
                <p:cNvPr id="11" name="Freihand 10">
                  <a:extLst>
                    <a:ext uri="{FF2B5EF4-FFF2-40B4-BE49-F238E27FC236}">
                      <a16:creationId xmlns:a16="http://schemas.microsoft.com/office/drawing/2014/main" id="{EBAAB516-B6F5-43D6-9E06-BA3AED16CF5A}"/>
                    </a:ext>
                  </a:extLst>
                </p:cNvPr>
                <p:cNvPicPr/>
                <p:nvPr/>
              </p:nvPicPr>
              <p:blipFill>
                <a:blip r:embed="rId12"/>
                <a:stretch>
                  <a:fillRect/>
                </a:stretch>
              </p:blipFill>
              <p:spPr>
                <a:xfrm>
                  <a:off x="9973797" y="1468245"/>
                  <a:ext cx="56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83C7FB67-8433-448D-A4B3-6629D81E5DE4}"/>
                    </a:ext>
                  </a:extLst>
                </p14:cNvPr>
                <p14:cNvContentPartPr/>
                <p14:nvPr/>
              </p14:nvContentPartPr>
              <p14:xfrm>
                <a:off x="10039677" y="1300485"/>
                <a:ext cx="83520" cy="180720"/>
              </p14:xfrm>
            </p:contentPart>
          </mc:Choice>
          <mc:Fallback xmlns="">
            <p:pic>
              <p:nvPicPr>
                <p:cNvPr id="12" name="Freihand 11">
                  <a:extLst>
                    <a:ext uri="{FF2B5EF4-FFF2-40B4-BE49-F238E27FC236}">
                      <a16:creationId xmlns:a16="http://schemas.microsoft.com/office/drawing/2014/main" id="{83C7FB67-8433-448D-A4B3-6629D81E5DE4}"/>
                    </a:ext>
                  </a:extLst>
                </p:cNvPr>
                <p:cNvPicPr/>
                <p:nvPr/>
              </p:nvPicPr>
              <p:blipFill>
                <a:blip r:embed="rId14"/>
                <a:stretch>
                  <a:fillRect/>
                </a:stretch>
              </p:blipFill>
              <p:spPr>
                <a:xfrm>
                  <a:off x="10035357" y="1296165"/>
                  <a:ext cx="92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C1089FB6-F9E5-401C-9AF5-F7D3054A9805}"/>
                    </a:ext>
                  </a:extLst>
                </p14:cNvPr>
                <p14:cNvContentPartPr/>
                <p14:nvPr/>
              </p14:nvContentPartPr>
              <p14:xfrm>
                <a:off x="10123557" y="1321725"/>
                <a:ext cx="232200" cy="201600"/>
              </p14:xfrm>
            </p:contentPart>
          </mc:Choice>
          <mc:Fallback xmlns="">
            <p:pic>
              <p:nvPicPr>
                <p:cNvPr id="13" name="Freihand 12">
                  <a:extLst>
                    <a:ext uri="{FF2B5EF4-FFF2-40B4-BE49-F238E27FC236}">
                      <a16:creationId xmlns:a16="http://schemas.microsoft.com/office/drawing/2014/main" id="{C1089FB6-F9E5-401C-9AF5-F7D3054A9805}"/>
                    </a:ext>
                  </a:extLst>
                </p:cNvPr>
                <p:cNvPicPr/>
                <p:nvPr/>
              </p:nvPicPr>
              <p:blipFill>
                <a:blip r:embed="rId16"/>
                <a:stretch>
                  <a:fillRect/>
                </a:stretch>
              </p:blipFill>
              <p:spPr>
                <a:xfrm>
                  <a:off x="10119237" y="1317405"/>
                  <a:ext cx="240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8894E236-A777-4F9C-BB0B-B55444137667}"/>
                    </a:ext>
                  </a:extLst>
                </p14:cNvPr>
                <p14:cNvContentPartPr/>
                <p14:nvPr/>
              </p14:nvContentPartPr>
              <p14:xfrm>
                <a:off x="10550877" y="1132365"/>
                <a:ext cx="117720" cy="242640"/>
              </p14:xfrm>
            </p:contentPart>
          </mc:Choice>
          <mc:Fallback xmlns="">
            <p:pic>
              <p:nvPicPr>
                <p:cNvPr id="14" name="Freihand 13">
                  <a:extLst>
                    <a:ext uri="{FF2B5EF4-FFF2-40B4-BE49-F238E27FC236}">
                      <a16:creationId xmlns:a16="http://schemas.microsoft.com/office/drawing/2014/main" id="{8894E236-A777-4F9C-BB0B-B55444137667}"/>
                    </a:ext>
                  </a:extLst>
                </p:cNvPr>
                <p:cNvPicPr/>
                <p:nvPr/>
              </p:nvPicPr>
              <p:blipFill>
                <a:blip r:embed="rId18"/>
                <a:stretch>
                  <a:fillRect/>
                </a:stretch>
              </p:blipFill>
              <p:spPr>
                <a:xfrm>
                  <a:off x="10546557" y="1128045"/>
                  <a:ext cx="126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A3B43E64-FFA4-4843-B0A0-CAB790F503F5}"/>
                    </a:ext>
                  </a:extLst>
                </p14:cNvPr>
                <p14:cNvContentPartPr/>
                <p14:nvPr/>
              </p14:nvContentPartPr>
              <p14:xfrm>
                <a:off x="10708557" y="968565"/>
                <a:ext cx="231480" cy="209880"/>
              </p14:xfrm>
            </p:contentPart>
          </mc:Choice>
          <mc:Fallback xmlns="">
            <p:pic>
              <p:nvPicPr>
                <p:cNvPr id="15" name="Freihand 14">
                  <a:extLst>
                    <a:ext uri="{FF2B5EF4-FFF2-40B4-BE49-F238E27FC236}">
                      <a16:creationId xmlns:a16="http://schemas.microsoft.com/office/drawing/2014/main" id="{A3B43E64-FFA4-4843-B0A0-CAB790F503F5}"/>
                    </a:ext>
                  </a:extLst>
                </p:cNvPr>
                <p:cNvPicPr/>
                <p:nvPr/>
              </p:nvPicPr>
              <p:blipFill>
                <a:blip r:embed="rId20"/>
                <a:stretch>
                  <a:fillRect/>
                </a:stretch>
              </p:blipFill>
              <p:spPr>
                <a:xfrm>
                  <a:off x="10704237" y="964245"/>
                  <a:ext cx="240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F7E222A-576D-4108-8028-92656EB4AAE0}"/>
                    </a:ext>
                  </a:extLst>
                </p14:cNvPr>
                <p14:cNvContentPartPr/>
                <p14:nvPr/>
              </p14:nvContentPartPr>
              <p14:xfrm>
                <a:off x="10907997" y="913125"/>
                <a:ext cx="42480" cy="25560"/>
              </p14:xfrm>
            </p:contentPart>
          </mc:Choice>
          <mc:Fallback xmlns="">
            <p:pic>
              <p:nvPicPr>
                <p:cNvPr id="16" name="Freihand 15">
                  <a:extLst>
                    <a:ext uri="{FF2B5EF4-FFF2-40B4-BE49-F238E27FC236}">
                      <a16:creationId xmlns:a16="http://schemas.microsoft.com/office/drawing/2014/main" id="{CF7E222A-576D-4108-8028-92656EB4AAE0}"/>
                    </a:ext>
                  </a:extLst>
                </p:cNvPr>
                <p:cNvPicPr/>
                <p:nvPr/>
              </p:nvPicPr>
              <p:blipFill>
                <a:blip r:embed="rId22"/>
                <a:stretch>
                  <a:fillRect/>
                </a:stretch>
              </p:blipFill>
              <p:spPr>
                <a:xfrm>
                  <a:off x="10903677" y="908805"/>
                  <a:ext cx="51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43FB7BEA-1C91-46FF-934C-C12D3E9185B4}"/>
                    </a:ext>
                  </a:extLst>
                </p14:cNvPr>
                <p14:cNvContentPartPr/>
                <p14:nvPr/>
              </p14:nvContentPartPr>
              <p14:xfrm>
                <a:off x="10967397" y="914925"/>
                <a:ext cx="230400" cy="227520"/>
              </p14:xfrm>
            </p:contentPart>
          </mc:Choice>
          <mc:Fallback xmlns="">
            <p:pic>
              <p:nvPicPr>
                <p:cNvPr id="17" name="Freihand 16">
                  <a:extLst>
                    <a:ext uri="{FF2B5EF4-FFF2-40B4-BE49-F238E27FC236}">
                      <a16:creationId xmlns:a16="http://schemas.microsoft.com/office/drawing/2014/main" id="{43FB7BEA-1C91-46FF-934C-C12D3E9185B4}"/>
                    </a:ext>
                  </a:extLst>
                </p:cNvPr>
                <p:cNvPicPr/>
                <p:nvPr/>
              </p:nvPicPr>
              <p:blipFill>
                <a:blip r:embed="rId24"/>
                <a:stretch>
                  <a:fillRect/>
                </a:stretch>
              </p:blipFill>
              <p:spPr>
                <a:xfrm>
                  <a:off x="10963077" y="910605"/>
                  <a:ext cx="239040" cy="236160"/>
                </a:xfrm>
                <a:prstGeom prst="rect">
                  <a:avLst/>
                </a:prstGeom>
              </p:spPr>
            </p:pic>
          </mc:Fallback>
        </mc:AlternateContent>
      </p:grpSp>
      <p:grpSp>
        <p:nvGrpSpPr>
          <p:cNvPr id="29" name="Gruppieren 28">
            <a:extLst>
              <a:ext uri="{FF2B5EF4-FFF2-40B4-BE49-F238E27FC236}">
                <a16:creationId xmlns:a16="http://schemas.microsoft.com/office/drawing/2014/main" id="{EAFC18FB-2D1D-4D8D-ABB9-BCD6903DBE55}"/>
              </a:ext>
            </a:extLst>
          </p:cNvPr>
          <p:cNvGrpSpPr/>
          <p:nvPr/>
        </p:nvGrpSpPr>
        <p:grpSpPr>
          <a:xfrm>
            <a:off x="3252237" y="2229645"/>
            <a:ext cx="7900560" cy="771480"/>
            <a:chOff x="3252237" y="2229645"/>
            <a:chExt cx="7900560" cy="771480"/>
          </a:xfrm>
        </p:grpSpPr>
        <mc:AlternateContent xmlns:mc="http://schemas.openxmlformats.org/markup-compatibility/2006" xmlns:p14="http://schemas.microsoft.com/office/powerpoint/2010/main">
          <mc:Choice Requires="p14">
            <p:contentPart p14:bwMode="auto" r:id="rId25">
              <p14:nvContentPartPr>
                <p14:cNvPr id="2" name="Freihand 1">
                  <a:extLst>
                    <a:ext uri="{FF2B5EF4-FFF2-40B4-BE49-F238E27FC236}">
                      <a16:creationId xmlns:a16="http://schemas.microsoft.com/office/drawing/2014/main" id="{03FC0A6B-A661-48BF-B9D8-56AF098C69B5}"/>
                    </a:ext>
                  </a:extLst>
                </p14:cNvPr>
                <p14:cNvContentPartPr/>
                <p14:nvPr/>
              </p14:nvContentPartPr>
              <p14:xfrm>
                <a:off x="3252237" y="2883045"/>
                <a:ext cx="5177520" cy="118080"/>
              </p14:xfrm>
            </p:contentPart>
          </mc:Choice>
          <mc:Fallback xmlns="">
            <p:pic>
              <p:nvPicPr>
                <p:cNvPr id="2" name="Freihand 1">
                  <a:extLst>
                    <a:ext uri="{FF2B5EF4-FFF2-40B4-BE49-F238E27FC236}">
                      <a16:creationId xmlns:a16="http://schemas.microsoft.com/office/drawing/2014/main" id="{03FC0A6B-A661-48BF-B9D8-56AF098C69B5}"/>
                    </a:ext>
                  </a:extLst>
                </p:cNvPr>
                <p:cNvPicPr/>
                <p:nvPr/>
              </p:nvPicPr>
              <p:blipFill>
                <a:blip r:embed="rId26"/>
                <a:stretch>
                  <a:fillRect/>
                </a:stretch>
              </p:blipFill>
              <p:spPr>
                <a:xfrm>
                  <a:off x="3247917" y="2878725"/>
                  <a:ext cx="5186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 name="Freihand 5">
                  <a:extLst>
                    <a:ext uri="{FF2B5EF4-FFF2-40B4-BE49-F238E27FC236}">
                      <a16:creationId xmlns:a16="http://schemas.microsoft.com/office/drawing/2014/main" id="{57BB6E0B-449F-4000-8BA5-92BD94000A72}"/>
                    </a:ext>
                  </a:extLst>
                </p14:cNvPr>
                <p14:cNvContentPartPr/>
                <p14:nvPr/>
              </p14:nvContentPartPr>
              <p14:xfrm>
                <a:off x="6108117" y="2428005"/>
                <a:ext cx="3061440" cy="81360"/>
              </p14:xfrm>
            </p:contentPart>
          </mc:Choice>
          <mc:Fallback xmlns="">
            <p:pic>
              <p:nvPicPr>
                <p:cNvPr id="6" name="Freihand 5">
                  <a:extLst>
                    <a:ext uri="{FF2B5EF4-FFF2-40B4-BE49-F238E27FC236}">
                      <a16:creationId xmlns:a16="http://schemas.microsoft.com/office/drawing/2014/main" id="{57BB6E0B-449F-4000-8BA5-92BD94000A72}"/>
                    </a:ext>
                  </a:extLst>
                </p:cNvPr>
                <p:cNvPicPr/>
                <p:nvPr/>
              </p:nvPicPr>
              <p:blipFill>
                <a:blip r:embed="rId28"/>
                <a:stretch>
                  <a:fillRect/>
                </a:stretch>
              </p:blipFill>
              <p:spPr>
                <a:xfrm>
                  <a:off x="6103797" y="2423685"/>
                  <a:ext cx="3070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1CEF9497-8A89-454C-BA93-655795B280CE}"/>
                    </a:ext>
                  </a:extLst>
                </p14:cNvPr>
                <p14:cNvContentPartPr/>
                <p14:nvPr/>
              </p14:nvContentPartPr>
              <p14:xfrm>
                <a:off x="8891637" y="2658405"/>
                <a:ext cx="316440" cy="57240"/>
              </p14:xfrm>
            </p:contentPart>
          </mc:Choice>
          <mc:Fallback xmlns="">
            <p:pic>
              <p:nvPicPr>
                <p:cNvPr id="18" name="Freihand 17">
                  <a:extLst>
                    <a:ext uri="{FF2B5EF4-FFF2-40B4-BE49-F238E27FC236}">
                      <a16:creationId xmlns:a16="http://schemas.microsoft.com/office/drawing/2014/main" id="{1CEF9497-8A89-454C-BA93-655795B280CE}"/>
                    </a:ext>
                  </a:extLst>
                </p:cNvPr>
                <p:cNvPicPr/>
                <p:nvPr/>
              </p:nvPicPr>
              <p:blipFill>
                <a:blip r:embed="rId30"/>
                <a:stretch>
                  <a:fillRect/>
                </a:stretch>
              </p:blipFill>
              <p:spPr>
                <a:xfrm>
                  <a:off x="8887317" y="2654085"/>
                  <a:ext cx="325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4DCC4A8E-3B1E-445B-A2E9-F8D7932AB0E1}"/>
                    </a:ext>
                  </a:extLst>
                </p14:cNvPr>
                <p14:cNvContentPartPr/>
                <p14:nvPr/>
              </p14:nvContentPartPr>
              <p14:xfrm>
                <a:off x="8724957" y="2586765"/>
                <a:ext cx="342720" cy="223200"/>
              </p14:xfrm>
            </p:contentPart>
          </mc:Choice>
          <mc:Fallback xmlns="">
            <p:pic>
              <p:nvPicPr>
                <p:cNvPr id="19" name="Freihand 18">
                  <a:extLst>
                    <a:ext uri="{FF2B5EF4-FFF2-40B4-BE49-F238E27FC236}">
                      <a16:creationId xmlns:a16="http://schemas.microsoft.com/office/drawing/2014/main" id="{4DCC4A8E-3B1E-445B-A2E9-F8D7932AB0E1}"/>
                    </a:ext>
                  </a:extLst>
                </p:cNvPr>
                <p:cNvPicPr/>
                <p:nvPr/>
              </p:nvPicPr>
              <p:blipFill>
                <a:blip r:embed="rId32"/>
                <a:stretch>
                  <a:fillRect/>
                </a:stretch>
              </p:blipFill>
              <p:spPr>
                <a:xfrm>
                  <a:off x="8720637" y="2582445"/>
                  <a:ext cx="3513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F76A5FDF-6B3F-4A46-B032-8793FC23AF94}"/>
                    </a:ext>
                  </a:extLst>
                </p14:cNvPr>
                <p14:cNvContentPartPr/>
                <p14:nvPr/>
              </p14:nvContentPartPr>
              <p14:xfrm>
                <a:off x="9422277" y="2497845"/>
                <a:ext cx="188280" cy="243360"/>
              </p14:xfrm>
            </p:contentPart>
          </mc:Choice>
          <mc:Fallback xmlns="">
            <p:pic>
              <p:nvPicPr>
                <p:cNvPr id="20" name="Freihand 19">
                  <a:extLst>
                    <a:ext uri="{FF2B5EF4-FFF2-40B4-BE49-F238E27FC236}">
                      <a16:creationId xmlns:a16="http://schemas.microsoft.com/office/drawing/2014/main" id="{F76A5FDF-6B3F-4A46-B032-8793FC23AF94}"/>
                    </a:ext>
                  </a:extLst>
                </p:cNvPr>
                <p:cNvPicPr/>
                <p:nvPr/>
              </p:nvPicPr>
              <p:blipFill>
                <a:blip r:embed="rId34"/>
                <a:stretch>
                  <a:fillRect/>
                </a:stretch>
              </p:blipFill>
              <p:spPr>
                <a:xfrm>
                  <a:off x="9417957" y="2493525"/>
                  <a:ext cx="196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7F4E07EE-10AD-4F8A-BA3D-5D546273D4F9}"/>
                    </a:ext>
                  </a:extLst>
                </p14:cNvPr>
                <p14:cNvContentPartPr/>
                <p14:nvPr/>
              </p14:nvContentPartPr>
              <p14:xfrm>
                <a:off x="9586797" y="2520885"/>
                <a:ext cx="42120" cy="20880"/>
              </p14:xfrm>
            </p:contentPart>
          </mc:Choice>
          <mc:Fallback xmlns="">
            <p:pic>
              <p:nvPicPr>
                <p:cNvPr id="21" name="Freihand 20">
                  <a:extLst>
                    <a:ext uri="{FF2B5EF4-FFF2-40B4-BE49-F238E27FC236}">
                      <a16:creationId xmlns:a16="http://schemas.microsoft.com/office/drawing/2014/main" id="{7F4E07EE-10AD-4F8A-BA3D-5D546273D4F9}"/>
                    </a:ext>
                  </a:extLst>
                </p:cNvPr>
                <p:cNvPicPr/>
                <p:nvPr/>
              </p:nvPicPr>
              <p:blipFill>
                <a:blip r:embed="rId36"/>
                <a:stretch>
                  <a:fillRect/>
                </a:stretch>
              </p:blipFill>
              <p:spPr>
                <a:xfrm>
                  <a:off x="9582477" y="2516565"/>
                  <a:ext cx="50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7ECC9B4D-19D9-4457-B5F5-FC6F56857286}"/>
                    </a:ext>
                  </a:extLst>
                </p14:cNvPr>
                <p14:cNvContentPartPr/>
                <p14:nvPr/>
              </p14:nvContentPartPr>
              <p14:xfrm>
                <a:off x="9647637" y="2543205"/>
                <a:ext cx="228960" cy="113040"/>
              </p14:xfrm>
            </p:contentPart>
          </mc:Choice>
          <mc:Fallback xmlns="">
            <p:pic>
              <p:nvPicPr>
                <p:cNvPr id="22" name="Freihand 21">
                  <a:extLst>
                    <a:ext uri="{FF2B5EF4-FFF2-40B4-BE49-F238E27FC236}">
                      <a16:creationId xmlns:a16="http://schemas.microsoft.com/office/drawing/2014/main" id="{7ECC9B4D-19D9-4457-B5F5-FC6F56857286}"/>
                    </a:ext>
                  </a:extLst>
                </p:cNvPr>
                <p:cNvPicPr/>
                <p:nvPr/>
              </p:nvPicPr>
              <p:blipFill>
                <a:blip r:embed="rId38"/>
                <a:stretch>
                  <a:fillRect/>
                </a:stretch>
              </p:blipFill>
              <p:spPr>
                <a:xfrm>
                  <a:off x="9643317" y="2538885"/>
                  <a:ext cx="237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4DB70D41-AC7C-45E3-866D-18CB6526A257}"/>
                    </a:ext>
                  </a:extLst>
                </p14:cNvPr>
                <p14:cNvContentPartPr/>
                <p14:nvPr/>
              </p14:nvContentPartPr>
              <p14:xfrm>
                <a:off x="9930597" y="2412885"/>
                <a:ext cx="281160" cy="178200"/>
              </p14:xfrm>
            </p:contentPart>
          </mc:Choice>
          <mc:Fallback xmlns="">
            <p:pic>
              <p:nvPicPr>
                <p:cNvPr id="23" name="Freihand 22">
                  <a:extLst>
                    <a:ext uri="{FF2B5EF4-FFF2-40B4-BE49-F238E27FC236}">
                      <a16:creationId xmlns:a16="http://schemas.microsoft.com/office/drawing/2014/main" id="{4DB70D41-AC7C-45E3-866D-18CB6526A257}"/>
                    </a:ext>
                  </a:extLst>
                </p:cNvPr>
                <p:cNvPicPr/>
                <p:nvPr/>
              </p:nvPicPr>
              <p:blipFill>
                <a:blip r:embed="rId40"/>
                <a:stretch>
                  <a:fillRect/>
                </a:stretch>
              </p:blipFill>
              <p:spPr>
                <a:xfrm>
                  <a:off x="9926277" y="2408565"/>
                  <a:ext cx="289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E3CBCB5E-13B2-4734-BEFA-F66A1B2FDAE4}"/>
                    </a:ext>
                  </a:extLst>
                </p14:cNvPr>
                <p14:cNvContentPartPr/>
                <p14:nvPr/>
              </p14:nvContentPartPr>
              <p14:xfrm>
                <a:off x="10338477" y="2396325"/>
                <a:ext cx="109080" cy="247680"/>
              </p14:xfrm>
            </p:contentPart>
          </mc:Choice>
          <mc:Fallback xmlns="">
            <p:pic>
              <p:nvPicPr>
                <p:cNvPr id="24" name="Freihand 23">
                  <a:extLst>
                    <a:ext uri="{FF2B5EF4-FFF2-40B4-BE49-F238E27FC236}">
                      <a16:creationId xmlns:a16="http://schemas.microsoft.com/office/drawing/2014/main" id="{E3CBCB5E-13B2-4734-BEFA-F66A1B2FDAE4}"/>
                    </a:ext>
                  </a:extLst>
                </p:cNvPr>
                <p:cNvPicPr/>
                <p:nvPr/>
              </p:nvPicPr>
              <p:blipFill>
                <a:blip r:embed="rId42"/>
                <a:stretch>
                  <a:fillRect/>
                </a:stretch>
              </p:blipFill>
              <p:spPr>
                <a:xfrm>
                  <a:off x="10334157" y="2392005"/>
                  <a:ext cx="1177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F1EB662F-227B-428F-832D-917A4CF7C078}"/>
                    </a:ext>
                  </a:extLst>
                </p14:cNvPr>
                <p14:cNvContentPartPr/>
                <p14:nvPr/>
              </p14:nvContentPartPr>
              <p14:xfrm>
                <a:off x="10459437" y="2309205"/>
                <a:ext cx="306360" cy="185400"/>
              </p14:xfrm>
            </p:contentPart>
          </mc:Choice>
          <mc:Fallback xmlns="">
            <p:pic>
              <p:nvPicPr>
                <p:cNvPr id="25" name="Freihand 24">
                  <a:extLst>
                    <a:ext uri="{FF2B5EF4-FFF2-40B4-BE49-F238E27FC236}">
                      <a16:creationId xmlns:a16="http://schemas.microsoft.com/office/drawing/2014/main" id="{F1EB662F-227B-428F-832D-917A4CF7C078}"/>
                    </a:ext>
                  </a:extLst>
                </p:cNvPr>
                <p:cNvPicPr/>
                <p:nvPr/>
              </p:nvPicPr>
              <p:blipFill>
                <a:blip r:embed="rId44"/>
                <a:stretch>
                  <a:fillRect/>
                </a:stretch>
              </p:blipFill>
              <p:spPr>
                <a:xfrm>
                  <a:off x="10455117" y="2304885"/>
                  <a:ext cx="315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923B8AFC-1DF1-4359-908E-F52E76109B33}"/>
                    </a:ext>
                  </a:extLst>
                </p14:cNvPr>
                <p14:cNvContentPartPr/>
                <p14:nvPr/>
              </p14:nvContentPartPr>
              <p14:xfrm>
                <a:off x="10712517" y="2229645"/>
                <a:ext cx="22680" cy="11160"/>
              </p14:xfrm>
            </p:contentPart>
          </mc:Choice>
          <mc:Fallback xmlns="">
            <p:pic>
              <p:nvPicPr>
                <p:cNvPr id="26" name="Freihand 25">
                  <a:extLst>
                    <a:ext uri="{FF2B5EF4-FFF2-40B4-BE49-F238E27FC236}">
                      <a16:creationId xmlns:a16="http://schemas.microsoft.com/office/drawing/2014/main" id="{923B8AFC-1DF1-4359-908E-F52E76109B33}"/>
                    </a:ext>
                  </a:extLst>
                </p:cNvPr>
                <p:cNvPicPr/>
                <p:nvPr/>
              </p:nvPicPr>
              <p:blipFill>
                <a:blip r:embed="rId46"/>
                <a:stretch>
                  <a:fillRect/>
                </a:stretch>
              </p:blipFill>
              <p:spPr>
                <a:xfrm>
                  <a:off x="10708197" y="2225325"/>
                  <a:ext cx="31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AEE0745B-5FD1-450E-95CB-95E4D74A27DE}"/>
                    </a:ext>
                  </a:extLst>
                </p14:cNvPr>
                <p14:cNvContentPartPr/>
                <p14:nvPr/>
              </p14:nvContentPartPr>
              <p14:xfrm>
                <a:off x="10804317" y="2307045"/>
                <a:ext cx="348480" cy="244440"/>
              </p14:xfrm>
            </p:contentPart>
          </mc:Choice>
          <mc:Fallback xmlns="">
            <p:pic>
              <p:nvPicPr>
                <p:cNvPr id="27" name="Freihand 26">
                  <a:extLst>
                    <a:ext uri="{FF2B5EF4-FFF2-40B4-BE49-F238E27FC236}">
                      <a16:creationId xmlns:a16="http://schemas.microsoft.com/office/drawing/2014/main" id="{AEE0745B-5FD1-450E-95CB-95E4D74A27DE}"/>
                    </a:ext>
                  </a:extLst>
                </p:cNvPr>
                <p:cNvPicPr/>
                <p:nvPr/>
              </p:nvPicPr>
              <p:blipFill>
                <a:blip r:embed="rId48"/>
                <a:stretch>
                  <a:fillRect/>
                </a:stretch>
              </p:blipFill>
              <p:spPr>
                <a:xfrm>
                  <a:off x="10799997" y="2302725"/>
                  <a:ext cx="357120" cy="253080"/>
                </a:xfrm>
                <a:prstGeom prst="rect">
                  <a:avLst/>
                </a:prstGeom>
              </p:spPr>
            </p:pic>
          </mc:Fallback>
        </mc:AlternateContent>
      </p:grpSp>
      <p:grpSp>
        <p:nvGrpSpPr>
          <p:cNvPr id="40" name="Gruppieren 39">
            <a:extLst>
              <a:ext uri="{FF2B5EF4-FFF2-40B4-BE49-F238E27FC236}">
                <a16:creationId xmlns:a16="http://schemas.microsoft.com/office/drawing/2014/main" id="{5ACA68C5-0B93-4030-94EB-098C9E7150C9}"/>
              </a:ext>
            </a:extLst>
          </p:cNvPr>
          <p:cNvGrpSpPr/>
          <p:nvPr/>
        </p:nvGrpSpPr>
        <p:grpSpPr>
          <a:xfrm>
            <a:off x="6863757" y="3037125"/>
            <a:ext cx="831240" cy="346320"/>
            <a:chOff x="6863757" y="3037125"/>
            <a:chExt cx="831240" cy="346320"/>
          </a:xfrm>
        </p:grpSpPr>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DC737EB2-EA48-4901-940F-50F77D0C6681}"/>
                    </a:ext>
                  </a:extLst>
                </p14:cNvPr>
                <p14:cNvContentPartPr/>
                <p14:nvPr/>
              </p14:nvContentPartPr>
              <p14:xfrm>
                <a:off x="6863757" y="3132525"/>
                <a:ext cx="185760" cy="89640"/>
              </p14:xfrm>
            </p:contentPart>
          </mc:Choice>
          <mc:Fallback xmlns="">
            <p:pic>
              <p:nvPicPr>
                <p:cNvPr id="31" name="Freihand 30">
                  <a:extLst>
                    <a:ext uri="{FF2B5EF4-FFF2-40B4-BE49-F238E27FC236}">
                      <a16:creationId xmlns:a16="http://schemas.microsoft.com/office/drawing/2014/main" id="{DC737EB2-EA48-4901-940F-50F77D0C6681}"/>
                    </a:ext>
                  </a:extLst>
                </p:cNvPr>
                <p:cNvPicPr/>
                <p:nvPr/>
              </p:nvPicPr>
              <p:blipFill>
                <a:blip r:embed="rId50"/>
                <a:stretch>
                  <a:fillRect/>
                </a:stretch>
              </p:blipFill>
              <p:spPr>
                <a:xfrm>
                  <a:off x="6859437" y="3128205"/>
                  <a:ext cx="194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FD236919-A6BF-418C-82F5-889E6B44A24C}"/>
                    </a:ext>
                  </a:extLst>
                </p14:cNvPr>
                <p14:cNvContentPartPr/>
                <p14:nvPr/>
              </p14:nvContentPartPr>
              <p14:xfrm>
                <a:off x="7077957" y="3114165"/>
                <a:ext cx="97200" cy="73440"/>
              </p14:xfrm>
            </p:contentPart>
          </mc:Choice>
          <mc:Fallback xmlns="">
            <p:pic>
              <p:nvPicPr>
                <p:cNvPr id="32" name="Freihand 31">
                  <a:extLst>
                    <a:ext uri="{FF2B5EF4-FFF2-40B4-BE49-F238E27FC236}">
                      <a16:creationId xmlns:a16="http://schemas.microsoft.com/office/drawing/2014/main" id="{FD236919-A6BF-418C-82F5-889E6B44A24C}"/>
                    </a:ext>
                  </a:extLst>
                </p:cNvPr>
                <p:cNvPicPr/>
                <p:nvPr/>
              </p:nvPicPr>
              <p:blipFill>
                <a:blip r:embed="rId52"/>
                <a:stretch>
                  <a:fillRect/>
                </a:stretch>
              </p:blipFill>
              <p:spPr>
                <a:xfrm>
                  <a:off x="7073637" y="3109845"/>
                  <a:ext cx="105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5BC4C95-CD18-4D83-A443-390E374673CE}"/>
                    </a:ext>
                  </a:extLst>
                </p14:cNvPr>
                <p14:cNvContentPartPr/>
                <p14:nvPr/>
              </p14:nvContentPartPr>
              <p14:xfrm>
                <a:off x="7171917" y="3037125"/>
                <a:ext cx="135360" cy="131040"/>
              </p14:xfrm>
            </p:contentPart>
          </mc:Choice>
          <mc:Fallback xmlns="">
            <p:pic>
              <p:nvPicPr>
                <p:cNvPr id="33" name="Freihand 32">
                  <a:extLst>
                    <a:ext uri="{FF2B5EF4-FFF2-40B4-BE49-F238E27FC236}">
                      <a16:creationId xmlns:a16="http://schemas.microsoft.com/office/drawing/2014/main" id="{D5BC4C95-CD18-4D83-A443-390E374673CE}"/>
                    </a:ext>
                  </a:extLst>
                </p:cNvPr>
                <p:cNvPicPr/>
                <p:nvPr/>
              </p:nvPicPr>
              <p:blipFill>
                <a:blip r:embed="rId54"/>
                <a:stretch>
                  <a:fillRect/>
                </a:stretch>
              </p:blipFill>
              <p:spPr>
                <a:xfrm>
                  <a:off x="7167597" y="3032805"/>
                  <a:ext cx="144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8DDFF97D-041E-47C1-B511-4E6A44F0AC28}"/>
                    </a:ext>
                  </a:extLst>
                </p14:cNvPr>
                <p14:cNvContentPartPr/>
                <p14:nvPr/>
              </p14:nvContentPartPr>
              <p14:xfrm>
                <a:off x="7340037" y="3101565"/>
                <a:ext cx="12600" cy="62640"/>
              </p14:xfrm>
            </p:contentPart>
          </mc:Choice>
          <mc:Fallback xmlns="">
            <p:pic>
              <p:nvPicPr>
                <p:cNvPr id="34" name="Freihand 33">
                  <a:extLst>
                    <a:ext uri="{FF2B5EF4-FFF2-40B4-BE49-F238E27FC236}">
                      <a16:creationId xmlns:a16="http://schemas.microsoft.com/office/drawing/2014/main" id="{8DDFF97D-041E-47C1-B511-4E6A44F0AC28}"/>
                    </a:ext>
                  </a:extLst>
                </p:cNvPr>
                <p:cNvPicPr/>
                <p:nvPr/>
              </p:nvPicPr>
              <p:blipFill>
                <a:blip r:embed="rId56"/>
                <a:stretch>
                  <a:fillRect/>
                </a:stretch>
              </p:blipFill>
              <p:spPr>
                <a:xfrm>
                  <a:off x="7335717" y="3097245"/>
                  <a:ext cx="21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66FDBC54-6DC7-4C59-8788-F484B0EBE693}"/>
                    </a:ext>
                  </a:extLst>
                </p14:cNvPr>
                <p14:cNvContentPartPr/>
                <p14:nvPr/>
              </p14:nvContentPartPr>
              <p14:xfrm>
                <a:off x="7386477" y="3107685"/>
                <a:ext cx="243000" cy="48960"/>
              </p14:xfrm>
            </p:contentPart>
          </mc:Choice>
          <mc:Fallback xmlns="">
            <p:pic>
              <p:nvPicPr>
                <p:cNvPr id="35" name="Freihand 34">
                  <a:extLst>
                    <a:ext uri="{FF2B5EF4-FFF2-40B4-BE49-F238E27FC236}">
                      <a16:creationId xmlns:a16="http://schemas.microsoft.com/office/drawing/2014/main" id="{66FDBC54-6DC7-4C59-8788-F484B0EBE693}"/>
                    </a:ext>
                  </a:extLst>
                </p:cNvPr>
                <p:cNvPicPr/>
                <p:nvPr/>
              </p:nvPicPr>
              <p:blipFill>
                <a:blip r:embed="rId58"/>
                <a:stretch>
                  <a:fillRect/>
                </a:stretch>
              </p:blipFill>
              <p:spPr>
                <a:xfrm>
                  <a:off x="7382157" y="3103365"/>
                  <a:ext cx="251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59EED617-A094-46A2-91DF-79D675AB2E53}"/>
                    </a:ext>
                  </a:extLst>
                </p14:cNvPr>
                <p14:cNvContentPartPr/>
                <p14:nvPr/>
              </p14:nvContentPartPr>
              <p14:xfrm>
                <a:off x="7574397" y="3041445"/>
                <a:ext cx="360" cy="360"/>
              </p14:xfrm>
            </p:contentPart>
          </mc:Choice>
          <mc:Fallback xmlns="">
            <p:pic>
              <p:nvPicPr>
                <p:cNvPr id="36" name="Freihand 35">
                  <a:extLst>
                    <a:ext uri="{FF2B5EF4-FFF2-40B4-BE49-F238E27FC236}">
                      <a16:creationId xmlns:a16="http://schemas.microsoft.com/office/drawing/2014/main" id="{59EED617-A094-46A2-91DF-79D675AB2E53}"/>
                    </a:ext>
                  </a:extLst>
                </p:cNvPr>
                <p:cNvPicPr/>
                <p:nvPr/>
              </p:nvPicPr>
              <p:blipFill>
                <a:blip r:embed="rId60"/>
                <a:stretch>
                  <a:fillRect/>
                </a:stretch>
              </p:blipFill>
              <p:spPr>
                <a:xfrm>
                  <a:off x="7570077" y="3037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4CA2F7F8-583A-4760-B314-F144F42A9071}"/>
                    </a:ext>
                  </a:extLst>
                </p14:cNvPr>
                <p14:cNvContentPartPr/>
                <p14:nvPr/>
              </p14:nvContentPartPr>
              <p14:xfrm>
                <a:off x="7195677" y="3072405"/>
                <a:ext cx="499320" cy="302040"/>
              </p14:xfrm>
            </p:contentPart>
          </mc:Choice>
          <mc:Fallback xmlns="">
            <p:pic>
              <p:nvPicPr>
                <p:cNvPr id="38" name="Freihand 37">
                  <a:extLst>
                    <a:ext uri="{FF2B5EF4-FFF2-40B4-BE49-F238E27FC236}">
                      <a16:creationId xmlns:a16="http://schemas.microsoft.com/office/drawing/2014/main" id="{4CA2F7F8-583A-4760-B314-F144F42A9071}"/>
                    </a:ext>
                  </a:extLst>
                </p:cNvPr>
                <p:cNvPicPr/>
                <p:nvPr/>
              </p:nvPicPr>
              <p:blipFill>
                <a:blip r:embed="rId62"/>
                <a:stretch>
                  <a:fillRect/>
                </a:stretch>
              </p:blipFill>
              <p:spPr>
                <a:xfrm>
                  <a:off x="7191357" y="3068085"/>
                  <a:ext cx="5079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B977D0D9-8AB2-44DE-91BC-1604C5206CE7}"/>
                    </a:ext>
                  </a:extLst>
                </p14:cNvPr>
                <p14:cNvContentPartPr/>
                <p14:nvPr/>
              </p14:nvContentPartPr>
              <p14:xfrm>
                <a:off x="6947997" y="3236205"/>
                <a:ext cx="226440" cy="147240"/>
              </p14:xfrm>
            </p:contentPart>
          </mc:Choice>
          <mc:Fallback xmlns="">
            <p:pic>
              <p:nvPicPr>
                <p:cNvPr id="39" name="Freihand 38">
                  <a:extLst>
                    <a:ext uri="{FF2B5EF4-FFF2-40B4-BE49-F238E27FC236}">
                      <a16:creationId xmlns:a16="http://schemas.microsoft.com/office/drawing/2014/main" id="{B977D0D9-8AB2-44DE-91BC-1604C5206CE7}"/>
                    </a:ext>
                  </a:extLst>
                </p:cNvPr>
                <p:cNvPicPr/>
                <p:nvPr/>
              </p:nvPicPr>
              <p:blipFill>
                <a:blip r:embed="rId64"/>
                <a:stretch>
                  <a:fillRect/>
                </a:stretch>
              </p:blipFill>
              <p:spPr>
                <a:xfrm>
                  <a:off x="6943677" y="3231885"/>
                  <a:ext cx="23508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69D9BE83-8275-4A26-AA35-14D5F4256740}"/>
                  </a:ext>
                </a:extLst>
              </p14:cNvPr>
              <p14:cNvContentPartPr/>
              <p14:nvPr/>
            </p14:nvContentPartPr>
            <p14:xfrm>
              <a:off x="8395917" y="3730485"/>
              <a:ext cx="2950560" cy="58320"/>
            </p14:xfrm>
          </p:contentPart>
        </mc:Choice>
        <mc:Fallback xmlns="">
          <p:pic>
            <p:nvPicPr>
              <p:cNvPr id="41" name="Freihand 40">
                <a:extLst>
                  <a:ext uri="{FF2B5EF4-FFF2-40B4-BE49-F238E27FC236}">
                    <a16:creationId xmlns:a16="http://schemas.microsoft.com/office/drawing/2014/main" id="{69D9BE83-8275-4A26-AA35-14D5F4256740}"/>
                  </a:ext>
                </a:extLst>
              </p:cNvPr>
              <p:cNvPicPr/>
              <p:nvPr/>
            </p:nvPicPr>
            <p:blipFill>
              <a:blip r:embed="rId66"/>
              <a:stretch>
                <a:fillRect/>
              </a:stretch>
            </p:blipFill>
            <p:spPr>
              <a:xfrm>
                <a:off x="8391597" y="3726165"/>
                <a:ext cx="2959200" cy="66960"/>
              </a:xfrm>
              <a:prstGeom prst="rect">
                <a:avLst/>
              </a:prstGeom>
            </p:spPr>
          </p:pic>
        </mc:Fallback>
      </mc:AlternateContent>
    </p:spTree>
    <p:extLst>
      <p:ext uri="{BB962C8B-B14F-4D97-AF65-F5344CB8AC3E}">
        <p14:creationId xmlns:p14="http://schemas.microsoft.com/office/powerpoint/2010/main" val="175492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104" name="Freihand 103">
                <a:extLst>
                  <a:ext uri="{FF2B5EF4-FFF2-40B4-BE49-F238E27FC236}">
                    <a16:creationId xmlns:a16="http://schemas.microsoft.com/office/drawing/2014/main" id="{0FEBAF09-22C4-4F8D-8248-8C507EC994FC}"/>
                  </a:ext>
                </a:extLst>
              </p14:cNvPr>
              <p14:cNvContentPartPr/>
              <p14:nvPr/>
            </p14:nvContentPartPr>
            <p14:xfrm>
              <a:off x="7438677" y="917955"/>
              <a:ext cx="98640" cy="163440"/>
            </p14:xfrm>
          </p:contentPart>
        </mc:Choice>
        <mc:Fallback xmlns="">
          <p:pic>
            <p:nvPicPr>
              <p:cNvPr id="104" name="Freihand 103">
                <a:extLst>
                  <a:ext uri="{FF2B5EF4-FFF2-40B4-BE49-F238E27FC236}">
                    <a16:creationId xmlns:a16="http://schemas.microsoft.com/office/drawing/2014/main" id="{0FEBAF09-22C4-4F8D-8248-8C507EC994FC}"/>
                  </a:ext>
                </a:extLst>
              </p:cNvPr>
              <p:cNvPicPr/>
              <p:nvPr/>
            </p:nvPicPr>
            <p:blipFill>
              <a:blip r:embed="rId3"/>
              <a:stretch>
                <a:fillRect/>
              </a:stretch>
            </p:blipFill>
            <p:spPr>
              <a:xfrm>
                <a:off x="7434357" y="913635"/>
                <a:ext cx="1072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5" name="Freihand 104">
                <a:extLst>
                  <a:ext uri="{FF2B5EF4-FFF2-40B4-BE49-F238E27FC236}">
                    <a16:creationId xmlns:a16="http://schemas.microsoft.com/office/drawing/2014/main" id="{B84F9FDF-063B-4032-95CC-5A5FB163DFC7}"/>
                  </a:ext>
                </a:extLst>
              </p14:cNvPr>
              <p14:cNvContentPartPr/>
              <p14:nvPr/>
            </p14:nvContentPartPr>
            <p14:xfrm>
              <a:off x="2505597" y="1570275"/>
              <a:ext cx="19800" cy="66600"/>
            </p14:xfrm>
          </p:contentPart>
        </mc:Choice>
        <mc:Fallback xmlns="">
          <p:pic>
            <p:nvPicPr>
              <p:cNvPr id="105" name="Freihand 104">
                <a:extLst>
                  <a:ext uri="{FF2B5EF4-FFF2-40B4-BE49-F238E27FC236}">
                    <a16:creationId xmlns:a16="http://schemas.microsoft.com/office/drawing/2014/main" id="{B84F9FDF-063B-4032-95CC-5A5FB163DFC7}"/>
                  </a:ext>
                </a:extLst>
              </p:cNvPr>
              <p:cNvPicPr/>
              <p:nvPr/>
            </p:nvPicPr>
            <p:blipFill>
              <a:blip r:embed="rId5"/>
              <a:stretch>
                <a:fillRect/>
              </a:stretch>
            </p:blipFill>
            <p:spPr>
              <a:xfrm>
                <a:off x="2501277" y="1565955"/>
                <a:ext cx="28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4" name="Freihand 143">
                <a:extLst>
                  <a:ext uri="{FF2B5EF4-FFF2-40B4-BE49-F238E27FC236}">
                    <a16:creationId xmlns:a16="http://schemas.microsoft.com/office/drawing/2014/main" id="{5E659868-571D-4B9F-A9BA-9FB1E16BD1E1}"/>
                  </a:ext>
                </a:extLst>
              </p14:cNvPr>
              <p14:cNvContentPartPr/>
              <p14:nvPr/>
            </p14:nvContentPartPr>
            <p14:xfrm>
              <a:off x="3870357" y="4396275"/>
              <a:ext cx="358200" cy="33480"/>
            </p14:xfrm>
          </p:contentPart>
        </mc:Choice>
        <mc:Fallback xmlns="">
          <p:pic>
            <p:nvPicPr>
              <p:cNvPr id="144" name="Freihand 143">
                <a:extLst>
                  <a:ext uri="{FF2B5EF4-FFF2-40B4-BE49-F238E27FC236}">
                    <a16:creationId xmlns:a16="http://schemas.microsoft.com/office/drawing/2014/main" id="{5E659868-571D-4B9F-A9BA-9FB1E16BD1E1}"/>
                  </a:ext>
                </a:extLst>
              </p:cNvPr>
              <p:cNvPicPr/>
              <p:nvPr/>
            </p:nvPicPr>
            <p:blipFill>
              <a:blip r:embed="rId7"/>
              <a:stretch>
                <a:fillRect/>
              </a:stretch>
            </p:blipFill>
            <p:spPr>
              <a:xfrm>
                <a:off x="3866037" y="4391955"/>
                <a:ext cx="366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7" name="Freihand 226">
                <a:extLst>
                  <a:ext uri="{FF2B5EF4-FFF2-40B4-BE49-F238E27FC236}">
                    <a16:creationId xmlns:a16="http://schemas.microsoft.com/office/drawing/2014/main" id="{250A7147-8ABE-44D5-B47E-327063030033}"/>
                  </a:ext>
                </a:extLst>
              </p14:cNvPr>
              <p14:cNvContentPartPr/>
              <p14:nvPr/>
            </p14:nvContentPartPr>
            <p14:xfrm>
              <a:off x="11077197" y="1826235"/>
              <a:ext cx="469080" cy="42840"/>
            </p14:xfrm>
          </p:contentPart>
        </mc:Choice>
        <mc:Fallback xmlns="">
          <p:pic>
            <p:nvPicPr>
              <p:cNvPr id="227" name="Freihand 226">
                <a:extLst>
                  <a:ext uri="{FF2B5EF4-FFF2-40B4-BE49-F238E27FC236}">
                    <a16:creationId xmlns:a16="http://schemas.microsoft.com/office/drawing/2014/main" id="{250A7147-8ABE-44D5-B47E-327063030033}"/>
                  </a:ext>
                </a:extLst>
              </p:cNvPr>
              <p:cNvPicPr/>
              <p:nvPr/>
            </p:nvPicPr>
            <p:blipFill>
              <a:blip r:embed="rId9"/>
              <a:stretch>
                <a:fillRect/>
              </a:stretch>
            </p:blipFill>
            <p:spPr>
              <a:xfrm>
                <a:off x="11072877" y="1821915"/>
                <a:ext cx="477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6" name="Freihand 305">
                <a:extLst>
                  <a:ext uri="{FF2B5EF4-FFF2-40B4-BE49-F238E27FC236}">
                    <a16:creationId xmlns:a16="http://schemas.microsoft.com/office/drawing/2014/main" id="{0392BABC-911E-45BC-A38A-013D9B8F8938}"/>
                  </a:ext>
                </a:extLst>
              </p14:cNvPr>
              <p14:cNvContentPartPr/>
              <p14:nvPr/>
            </p14:nvContentPartPr>
            <p14:xfrm>
              <a:off x="2339997" y="3475755"/>
              <a:ext cx="15480" cy="192240"/>
            </p14:xfrm>
          </p:contentPart>
        </mc:Choice>
        <mc:Fallback xmlns="">
          <p:pic>
            <p:nvPicPr>
              <p:cNvPr id="306" name="Freihand 305">
                <a:extLst>
                  <a:ext uri="{FF2B5EF4-FFF2-40B4-BE49-F238E27FC236}">
                    <a16:creationId xmlns:a16="http://schemas.microsoft.com/office/drawing/2014/main" id="{0392BABC-911E-45BC-A38A-013D9B8F8938}"/>
                  </a:ext>
                </a:extLst>
              </p:cNvPr>
              <p:cNvPicPr/>
              <p:nvPr/>
            </p:nvPicPr>
            <p:blipFill>
              <a:blip r:embed="rId11"/>
              <a:stretch>
                <a:fillRect/>
              </a:stretch>
            </p:blipFill>
            <p:spPr>
              <a:xfrm>
                <a:off x="2335677" y="3471435"/>
                <a:ext cx="24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1" name="Freihand 520">
                <a:extLst>
                  <a:ext uri="{FF2B5EF4-FFF2-40B4-BE49-F238E27FC236}">
                    <a16:creationId xmlns:a16="http://schemas.microsoft.com/office/drawing/2014/main" id="{257208A1-FCC9-4113-B0B5-9056523B6AD3}"/>
                  </a:ext>
                </a:extLst>
              </p14:cNvPr>
              <p14:cNvContentPartPr/>
              <p14:nvPr/>
            </p14:nvContentPartPr>
            <p14:xfrm>
              <a:off x="2357277" y="4798755"/>
              <a:ext cx="9000" cy="31680"/>
            </p14:xfrm>
          </p:contentPart>
        </mc:Choice>
        <mc:Fallback xmlns="">
          <p:pic>
            <p:nvPicPr>
              <p:cNvPr id="521" name="Freihand 520">
                <a:extLst>
                  <a:ext uri="{FF2B5EF4-FFF2-40B4-BE49-F238E27FC236}">
                    <a16:creationId xmlns:a16="http://schemas.microsoft.com/office/drawing/2014/main" id="{257208A1-FCC9-4113-B0B5-9056523B6AD3}"/>
                  </a:ext>
                </a:extLst>
              </p:cNvPr>
              <p:cNvPicPr/>
              <p:nvPr/>
            </p:nvPicPr>
            <p:blipFill>
              <a:blip r:embed="rId13"/>
              <a:stretch>
                <a:fillRect/>
              </a:stretch>
            </p:blipFill>
            <p:spPr>
              <a:xfrm>
                <a:off x="2352957" y="4794435"/>
                <a:ext cx="17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482E68DE-7397-43AF-ACE2-605B79CA8F91}"/>
                  </a:ext>
                </a:extLst>
              </p14:cNvPr>
              <p14:cNvContentPartPr/>
              <p14:nvPr/>
            </p14:nvContentPartPr>
            <p14:xfrm>
              <a:off x="247317" y="317835"/>
              <a:ext cx="1377000" cy="39600"/>
            </p14:xfrm>
          </p:contentPart>
        </mc:Choice>
        <mc:Fallback xmlns="">
          <p:pic>
            <p:nvPicPr>
              <p:cNvPr id="9" name="Freihand 8">
                <a:extLst>
                  <a:ext uri="{FF2B5EF4-FFF2-40B4-BE49-F238E27FC236}">
                    <a16:creationId xmlns:a16="http://schemas.microsoft.com/office/drawing/2014/main" id="{482E68DE-7397-43AF-ACE2-605B79CA8F91}"/>
                  </a:ext>
                </a:extLst>
              </p:cNvPr>
              <p:cNvPicPr/>
              <p:nvPr/>
            </p:nvPicPr>
            <p:blipFill>
              <a:blip r:embed="rId15"/>
              <a:stretch>
                <a:fillRect/>
              </a:stretch>
            </p:blipFill>
            <p:spPr>
              <a:xfrm>
                <a:off x="242997" y="313515"/>
                <a:ext cx="1385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CFD7A4CD-EBEB-4197-8BAE-687962C5DE24}"/>
                  </a:ext>
                </a:extLst>
              </p14:cNvPr>
              <p14:cNvContentPartPr/>
              <p14:nvPr/>
            </p14:nvContentPartPr>
            <p14:xfrm>
              <a:off x="4790877" y="250155"/>
              <a:ext cx="186120" cy="8640"/>
            </p14:xfrm>
          </p:contentPart>
        </mc:Choice>
        <mc:Fallback xmlns="">
          <p:pic>
            <p:nvPicPr>
              <p:cNvPr id="10" name="Freihand 9">
                <a:extLst>
                  <a:ext uri="{FF2B5EF4-FFF2-40B4-BE49-F238E27FC236}">
                    <a16:creationId xmlns:a16="http://schemas.microsoft.com/office/drawing/2014/main" id="{CFD7A4CD-EBEB-4197-8BAE-687962C5DE24}"/>
                  </a:ext>
                </a:extLst>
              </p:cNvPr>
              <p:cNvPicPr/>
              <p:nvPr/>
            </p:nvPicPr>
            <p:blipFill>
              <a:blip r:embed="rId17"/>
              <a:stretch>
                <a:fillRect/>
              </a:stretch>
            </p:blipFill>
            <p:spPr>
              <a:xfrm>
                <a:off x="4786557" y="245835"/>
                <a:ext cx="194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FD88E83A-4A18-4129-B066-018F59DDF0A1}"/>
                  </a:ext>
                </a:extLst>
              </p14:cNvPr>
              <p14:cNvContentPartPr/>
              <p14:nvPr/>
            </p14:nvContentPartPr>
            <p14:xfrm>
              <a:off x="4962597" y="195435"/>
              <a:ext cx="93960" cy="120240"/>
            </p14:xfrm>
          </p:contentPart>
        </mc:Choice>
        <mc:Fallback xmlns="">
          <p:pic>
            <p:nvPicPr>
              <p:cNvPr id="11" name="Freihand 10">
                <a:extLst>
                  <a:ext uri="{FF2B5EF4-FFF2-40B4-BE49-F238E27FC236}">
                    <a16:creationId xmlns:a16="http://schemas.microsoft.com/office/drawing/2014/main" id="{FD88E83A-4A18-4129-B066-018F59DDF0A1}"/>
                  </a:ext>
                </a:extLst>
              </p:cNvPr>
              <p:cNvPicPr/>
              <p:nvPr/>
            </p:nvPicPr>
            <p:blipFill>
              <a:blip r:embed="rId19"/>
              <a:stretch>
                <a:fillRect/>
              </a:stretch>
            </p:blipFill>
            <p:spPr>
              <a:xfrm>
                <a:off x="4958277" y="191115"/>
                <a:ext cx="102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Freihand 21">
                <a:extLst>
                  <a:ext uri="{FF2B5EF4-FFF2-40B4-BE49-F238E27FC236}">
                    <a16:creationId xmlns:a16="http://schemas.microsoft.com/office/drawing/2014/main" id="{92D3BC8E-C9FD-4D0B-B929-3DE10268874F}"/>
                  </a:ext>
                </a:extLst>
              </p14:cNvPr>
              <p14:cNvContentPartPr/>
              <p14:nvPr/>
            </p14:nvContentPartPr>
            <p14:xfrm>
              <a:off x="5438157" y="206595"/>
              <a:ext cx="13680" cy="91080"/>
            </p14:xfrm>
          </p:contentPart>
        </mc:Choice>
        <mc:Fallback xmlns="">
          <p:pic>
            <p:nvPicPr>
              <p:cNvPr id="22" name="Freihand 21">
                <a:extLst>
                  <a:ext uri="{FF2B5EF4-FFF2-40B4-BE49-F238E27FC236}">
                    <a16:creationId xmlns:a16="http://schemas.microsoft.com/office/drawing/2014/main" id="{92D3BC8E-C9FD-4D0B-B929-3DE10268874F}"/>
                  </a:ext>
                </a:extLst>
              </p:cNvPr>
              <p:cNvPicPr/>
              <p:nvPr/>
            </p:nvPicPr>
            <p:blipFill>
              <a:blip r:embed="rId21"/>
              <a:stretch>
                <a:fillRect/>
              </a:stretch>
            </p:blipFill>
            <p:spPr>
              <a:xfrm>
                <a:off x="5433837" y="202275"/>
                <a:ext cx="22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Freihand 22">
                <a:extLst>
                  <a:ext uri="{FF2B5EF4-FFF2-40B4-BE49-F238E27FC236}">
                    <a16:creationId xmlns:a16="http://schemas.microsoft.com/office/drawing/2014/main" id="{409D54A3-C7EB-40B4-9664-D024E2585DB1}"/>
                  </a:ext>
                </a:extLst>
              </p14:cNvPr>
              <p14:cNvContentPartPr/>
              <p14:nvPr/>
            </p14:nvContentPartPr>
            <p14:xfrm>
              <a:off x="5370837" y="223155"/>
              <a:ext cx="153000" cy="33120"/>
            </p14:xfrm>
          </p:contentPart>
        </mc:Choice>
        <mc:Fallback xmlns="">
          <p:pic>
            <p:nvPicPr>
              <p:cNvPr id="23" name="Freihand 22">
                <a:extLst>
                  <a:ext uri="{FF2B5EF4-FFF2-40B4-BE49-F238E27FC236}">
                    <a16:creationId xmlns:a16="http://schemas.microsoft.com/office/drawing/2014/main" id="{409D54A3-C7EB-40B4-9664-D024E2585DB1}"/>
                  </a:ext>
                </a:extLst>
              </p:cNvPr>
              <p:cNvPicPr/>
              <p:nvPr/>
            </p:nvPicPr>
            <p:blipFill>
              <a:blip r:embed="rId23"/>
              <a:stretch>
                <a:fillRect/>
              </a:stretch>
            </p:blipFill>
            <p:spPr>
              <a:xfrm>
                <a:off x="5366517" y="218835"/>
                <a:ext cx="161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Freihand 23">
                <a:extLst>
                  <a:ext uri="{FF2B5EF4-FFF2-40B4-BE49-F238E27FC236}">
                    <a16:creationId xmlns:a16="http://schemas.microsoft.com/office/drawing/2014/main" id="{F48D3AE7-53BD-4D30-B60A-80A6E3C26789}"/>
                  </a:ext>
                </a:extLst>
              </p14:cNvPr>
              <p14:cNvContentPartPr/>
              <p14:nvPr/>
            </p14:nvContentPartPr>
            <p14:xfrm>
              <a:off x="5706357" y="164835"/>
              <a:ext cx="105840" cy="115920"/>
            </p14:xfrm>
          </p:contentPart>
        </mc:Choice>
        <mc:Fallback xmlns="">
          <p:pic>
            <p:nvPicPr>
              <p:cNvPr id="24" name="Freihand 23">
                <a:extLst>
                  <a:ext uri="{FF2B5EF4-FFF2-40B4-BE49-F238E27FC236}">
                    <a16:creationId xmlns:a16="http://schemas.microsoft.com/office/drawing/2014/main" id="{F48D3AE7-53BD-4D30-B60A-80A6E3C26789}"/>
                  </a:ext>
                </a:extLst>
              </p:cNvPr>
              <p:cNvPicPr/>
              <p:nvPr/>
            </p:nvPicPr>
            <p:blipFill>
              <a:blip r:embed="rId25"/>
              <a:stretch>
                <a:fillRect/>
              </a:stretch>
            </p:blipFill>
            <p:spPr>
              <a:xfrm>
                <a:off x="5702037" y="160515"/>
                <a:ext cx="114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82EAAB90-B784-4407-86FE-A410C985B46F}"/>
                  </a:ext>
                </a:extLst>
              </p14:cNvPr>
              <p14:cNvContentPartPr/>
              <p14:nvPr/>
            </p14:nvContentPartPr>
            <p14:xfrm>
              <a:off x="5801757" y="162315"/>
              <a:ext cx="55800" cy="133920"/>
            </p14:xfrm>
          </p:contentPart>
        </mc:Choice>
        <mc:Fallback xmlns="">
          <p:pic>
            <p:nvPicPr>
              <p:cNvPr id="25" name="Freihand 24">
                <a:extLst>
                  <a:ext uri="{FF2B5EF4-FFF2-40B4-BE49-F238E27FC236}">
                    <a16:creationId xmlns:a16="http://schemas.microsoft.com/office/drawing/2014/main" id="{82EAAB90-B784-4407-86FE-A410C985B46F}"/>
                  </a:ext>
                </a:extLst>
              </p:cNvPr>
              <p:cNvPicPr/>
              <p:nvPr/>
            </p:nvPicPr>
            <p:blipFill>
              <a:blip r:embed="rId27"/>
              <a:stretch>
                <a:fillRect/>
              </a:stretch>
            </p:blipFill>
            <p:spPr>
              <a:xfrm>
                <a:off x="5797437" y="157995"/>
                <a:ext cx="64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5424770A-DE3F-4EAB-9928-A4710BF184AD}"/>
                  </a:ext>
                </a:extLst>
              </p14:cNvPr>
              <p14:cNvContentPartPr/>
              <p14:nvPr/>
            </p14:nvContentPartPr>
            <p14:xfrm>
              <a:off x="5687277" y="283995"/>
              <a:ext cx="191160" cy="20520"/>
            </p14:xfrm>
          </p:contentPart>
        </mc:Choice>
        <mc:Fallback xmlns="">
          <p:pic>
            <p:nvPicPr>
              <p:cNvPr id="27" name="Freihand 26">
                <a:extLst>
                  <a:ext uri="{FF2B5EF4-FFF2-40B4-BE49-F238E27FC236}">
                    <a16:creationId xmlns:a16="http://schemas.microsoft.com/office/drawing/2014/main" id="{5424770A-DE3F-4EAB-9928-A4710BF184AD}"/>
                  </a:ext>
                </a:extLst>
              </p:cNvPr>
              <p:cNvPicPr/>
              <p:nvPr/>
            </p:nvPicPr>
            <p:blipFill>
              <a:blip r:embed="rId29"/>
              <a:stretch>
                <a:fillRect/>
              </a:stretch>
            </p:blipFill>
            <p:spPr>
              <a:xfrm>
                <a:off x="5682957" y="279675"/>
                <a:ext cx="199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Freihand 27">
                <a:extLst>
                  <a:ext uri="{FF2B5EF4-FFF2-40B4-BE49-F238E27FC236}">
                    <a16:creationId xmlns:a16="http://schemas.microsoft.com/office/drawing/2014/main" id="{D1821420-AA94-480F-886C-6528015CBA73}"/>
                  </a:ext>
                </a:extLst>
              </p14:cNvPr>
              <p14:cNvContentPartPr/>
              <p14:nvPr/>
            </p14:nvContentPartPr>
            <p14:xfrm>
              <a:off x="5924517" y="148995"/>
              <a:ext cx="149760" cy="179640"/>
            </p14:xfrm>
          </p:contentPart>
        </mc:Choice>
        <mc:Fallback xmlns="">
          <p:pic>
            <p:nvPicPr>
              <p:cNvPr id="28" name="Freihand 27">
                <a:extLst>
                  <a:ext uri="{FF2B5EF4-FFF2-40B4-BE49-F238E27FC236}">
                    <a16:creationId xmlns:a16="http://schemas.microsoft.com/office/drawing/2014/main" id="{D1821420-AA94-480F-886C-6528015CBA73}"/>
                  </a:ext>
                </a:extLst>
              </p:cNvPr>
              <p:cNvPicPr/>
              <p:nvPr/>
            </p:nvPicPr>
            <p:blipFill>
              <a:blip r:embed="rId31"/>
              <a:stretch>
                <a:fillRect/>
              </a:stretch>
            </p:blipFill>
            <p:spPr>
              <a:xfrm>
                <a:off x="5920197" y="144675"/>
                <a:ext cx="158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FC78B0E6-BDAA-4852-9688-B52356B6734B}"/>
                  </a:ext>
                </a:extLst>
              </p14:cNvPr>
              <p14:cNvContentPartPr/>
              <p14:nvPr/>
            </p14:nvContentPartPr>
            <p14:xfrm>
              <a:off x="268197" y="1113435"/>
              <a:ext cx="162720" cy="3600"/>
            </p14:xfrm>
          </p:contentPart>
        </mc:Choice>
        <mc:Fallback xmlns="">
          <p:pic>
            <p:nvPicPr>
              <p:cNvPr id="33" name="Freihand 32">
                <a:extLst>
                  <a:ext uri="{FF2B5EF4-FFF2-40B4-BE49-F238E27FC236}">
                    <a16:creationId xmlns:a16="http://schemas.microsoft.com/office/drawing/2014/main" id="{FC78B0E6-BDAA-4852-9688-B52356B6734B}"/>
                  </a:ext>
                </a:extLst>
              </p:cNvPr>
              <p:cNvPicPr/>
              <p:nvPr/>
            </p:nvPicPr>
            <p:blipFill>
              <a:blip r:embed="rId33"/>
              <a:stretch>
                <a:fillRect/>
              </a:stretch>
            </p:blipFill>
            <p:spPr>
              <a:xfrm>
                <a:off x="263877" y="1109115"/>
                <a:ext cx="171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F192450E-F8CB-4450-B567-3E6572A08F12}"/>
                  </a:ext>
                </a:extLst>
              </p14:cNvPr>
              <p14:cNvContentPartPr/>
              <p14:nvPr/>
            </p14:nvContentPartPr>
            <p14:xfrm>
              <a:off x="4258077" y="3838635"/>
              <a:ext cx="250920" cy="57960"/>
            </p14:xfrm>
          </p:contentPart>
        </mc:Choice>
        <mc:Fallback xmlns="">
          <p:pic>
            <p:nvPicPr>
              <p:cNvPr id="34" name="Freihand 33">
                <a:extLst>
                  <a:ext uri="{FF2B5EF4-FFF2-40B4-BE49-F238E27FC236}">
                    <a16:creationId xmlns:a16="http://schemas.microsoft.com/office/drawing/2014/main" id="{F192450E-F8CB-4450-B567-3E6572A08F12}"/>
                  </a:ext>
                </a:extLst>
              </p:cNvPr>
              <p:cNvPicPr/>
              <p:nvPr/>
            </p:nvPicPr>
            <p:blipFill>
              <a:blip r:embed="rId35"/>
              <a:stretch>
                <a:fillRect/>
              </a:stretch>
            </p:blipFill>
            <p:spPr>
              <a:xfrm>
                <a:off x="4253757" y="3834315"/>
                <a:ext cx="259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8733688C-331B-4C1E-B165-E1164590FCA8}"/>
                  </a:ext>
                </a:extLst>
              </p14:cNvPr>
              <p14:cNvContentPartPr/>
              <p14:nvPr/>
            </p14:nvContentPartPr>
            <p14:xfrm>
              <a:off x="4036677" y="2870235"/>
              <a:ext cx="142560" cy="3240"/>
            </p14:xfrm>
          </p:contentPart>
        </mc:Choice>
        <mc:Fallback xmlns="">
          <p:pic>
            <p:nvPicPr>
              <p:cNvPr id="35" name="Freihand 34">
                <a:extLst>
                  <a:ext uri="{FF2B5EF4-FFF2-40B4-BE49-F238E27FC236}">
                    <a16:creationId xmlns:a16="http://schemas.microsoft.com/office/drawing/2014/main" id="{8733688C-331B-4C1E-B165-E1164590FCA8}"/>
                  </a:ext>
                </a:extLst>
              </p:cNvPr>
              <p:cNvPicPr/>
              <p:nvPr/>
            </p:nvPicPr>
            <p:blipFill>
              <a:blip r:embed="rId37"/>
              <a:stretch>
                <a:fillRect/>
              </a:stretch>
            </p:blipFill>
            <p:spPr>
              <a:xfrm>
                <a:off x="4032357" y="2865915"/>
                <a:ext cx="1512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1F1517FA-8D5E-4DEC-A22B-6068EF0A3BB8}"/>
                  </a:ext>
                </a:extLst>
              </p14:cNvPr>
              <p14:cNvContentPartPr/>
              <p14:nvPr/>
            </p14:nvContentPartPr>
            <p14:xfrm>
              <a:off x="3935157" y="2793915"/>
              <a:ext cx="193680" cy="122040"/>
            </p14:xfrm>
          </p:contentPart>
        </mc:Choice>
        <mc:Fallback xmlns="">
          <p:pic>
            <p:nvPicPr>
              <p:cNvPr id="36" name="Freihand 35">
                <a:extLst>
                  <a:ext uri="{FF2B5EF4-FFF2-40B4-BE49-F238E27FC236}">
                    <a16:creationId xmlns:a16="http://schemas.microsoft.com/office/drawing/2014/main" id="{1F1517FA-8D5E-4DEC-A22B-6068EF0A3BB8}"/>
                  </a:ext>
                </a:extLst>
              </p:cNvPr>
              <p:cNvPicPr/>
              <p:nvPr/>
            </p:nvPicPr>
            <p:blipFill>
              <a:blip r:embed="rId39"/>
              <a:stretch>
                <a:fillRect/>
              </a:stretch>
            </p:blipFill>
            <p:spPr>
              <a:xfrm>
                <a:off x="3930837" y="2789595"/>
                <a:ext cx="202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DA084BE5-E48F-4777-AB0E-3AFD9B1E20FC}"/>
                  </a:ext>
                </a:extLst>
              </p14:cNvPr>
              <p14:cNvContentPartPr/>
              <p14:nvPr/>
            </p14:nvContentPartPr>
            <p14:xfrm>
              <a:off x="4352037" y="2794635"/>
              <a:ext cx="90000" cy="68400"/>
            </p14:xfrm>
          </p:contentPart>
        </mc:Choice>
        <mc:Fallback xmlns="">
          <p:pic>
            <p:nvPicPr>
              <p:cNvPr id="38" name="Freihand 37">
                <a:extLst>
                  <a:ext uri="{FF2B5EF4-FFF2-40B4-BE49-F238E27FC236}">
                    <a16:creationId xmlns:a16="http://schemas.microsoft.com/office/drawing/2014/main" id="{DA084BE5-E48F-4777-AB0E-3AFD9B1E20FC}"/>
                  </a:ext>
                </a:extLst>
              </p:cNvPr>
              <p:cNvPicPr/>
              <p:nvPr/>
            </p:nvPicPr>
            <p:blipFill>
              <a:blip r:embed="rId41"/>
              <a:stretch>
                <a:fillRect/>
              </a:stretch>
            </p:blipFill>
            <p:spPr>
              <a:xfrm>
                <a:off x="4347717" y="2790315"/>
                <a:ext cx="98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Freihand 38">
                <a:extLst>
                  <a:ext uri="{FF2B5EF4-FFF2-40B4-BE49-F238E27FC236}">
                    <a16:creationId xmlns:a16="http://schemas.microsoft.com/office/drawing/2014/main" id="{639E19AB-91F1-4779-B426-418F738CB923}"/>
                  </a:ext>
                </a:extLst>
              </p14:cNvPr>
              <p14:cNvContentPartPr/>
              <p14:nvPr/>
            </p14:nvContentPartPr>
            <p14:xfrm>
              <a:off x="4432317" y="2812995"/>
              <a:ext cx="29160" cy="150840"/>
            </p14:xfrm>
          </p:contentPart>
        </mc:Choice>
        <mc:Fallback xmlns="">
          <p:pic>
            <p:nvPicPr>
              <p:cNvPr id="39" name="Freihand 38">
                <a:extLst>
                  <a:ext uri="{FF2B5EF4-FFF2-40B4-BE49-F238E27FC236}">
                    <a16:creationId xmlns:a16="http://schemas.microsoft.com/office/drawing/2014/main" id="{639E19AB-91F1-4779-B426-418F738CB923}"/>
                  </a:ext>
                </a:extLst>
              </p:cNvPr>
              <p:cNvPicPr/>
              <p:nvPr/>
            </p:nvPicPr>
            <p:blipFill>
              <a:blip r:embed="rId43"/>
              <a:stretch>
                <a:fillRect/>
              </a:stretch>
            </p:blipFill>
            <p:spPr>
              <a:xfrm>
                <a:off x="4427997" y="2808675"/>
                <a:ext cx="37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2" name="Freihand 61">
                <a:extLst>
                  <a:ext uri="{FF2B5EF4-FFF2-40B4-BE49-F238E27FC236}">
                    <a16:creationId xmlns:a16="http://schemas.microsoft.com/office/drawing/2014/main" id="{02AB49F3-EB81-4166-B428-85E764AAC2D0}"/>
                  </a:ext>
                </a:extLst>
              </p14:cNvPr>
              <p14:cNvContentPartPr/>
              <p14:nvPr/>
            </p14:nvContentPartPr>
            <p14:xfrm>
              <a:off x="1459797" y="1044315"/>
              <a:ext cx="2652480" cy="1163880"/>
            </p14:xfrm>
          </p:contentPart>
        </mc:Choice>
        <mc:Fallback xmlns="">
          <p:pic>
            <p:nvPicPr>
              <p:cNvPr id="62" name="Freihand 61">
                <a:extLst>
                  <a:ext uri="{FF2B5EF4-FFF2-40B4-BE49-F238E27FC236}">
                    <a16:creationId xmlns:a16="http://schemas.microsoft.com/office/drawing/2014/main" id="{02AB49F3-EB81-4166-B428-85E764AAC2D0}"/>
                  </a:ext>
                </a:extLst>
              </p:cNvPr>
              <p:cNvPicPr/>
              <p:nvPr/>
            </p:nvPicPr>
            <p:blipFill>
              <a:blip r:embed="rId45"/>
              <a:stretch>
                <a:fillRect/>
              </a:stretch>
            </p:blipFill>
            <p:spPr>
              <a:xfrm>
                <a:off x="1455477" y="1039995"/>
                <a:ext cx="2661120" cy="1172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 name="Freihand 62">
                <a:extLst>
                  <a:ext uri="{FF2B5EF4-FFF2-40B4-BE49-F238E27FC236}">
                    <a16:creationId xmlns:a16="http://schemas.microsoft.com/office/drawing/2014/main" id="{A24373F4-BBD7-4F14-8DFB-381A12F4DDB3}"/>
                  </a:ext>
                </a:extLst>
              </p14:cNvPr>
              <p14:cNvContentPartPr/>
              <p14:nvPr/>
            </p14:nvContentPartPr>
            <p14:xfrm>
              <a:off x="4244757" y="2117115"/>
              <a:ext cx="24840" cy="92520"/>
            </p14:xfrm>
          </p:contentPart>
        </mc:Choice>
        <mc:Fallback xmlns="">
          <p:pic>
            <p:nvPicPr>
              <p:cNvPr id="63" name="Freihand 62">
                <a:extLst>
                  <a:ext uri="{FF2B5EF4-FFF2-40B4-BE49-F238E27FC236}">
                    <a16:creationId xmlns:a16="http://schemas.microsoft.com/office/drawing/2014/main" id="{A24373F4-BBD7-4F14-8DFB-381A12F4DDB3}"/>
                  </a:ext>
                </a:extLst>
              </p:cNvPr>
              <p:cNvPicPr/>
              <p:nvPr/>
            </p:nvPicPr>
            <p:blipFill>
              <a:blip r:embed="rId47"/>
              <a:stretch>
                <a:fillRect/>
              </a:stretch>
            </p:blipFill>
            <p:spPr>
              <a:xfrm>
                <a:off x="4240437" y="2112795"/>
                <a:ext cx="3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4" name="Freihand 63">
                <a:extLst>
                  <a:ext uri="{FF2B5EF4-FFF2-40B4-BE49-F238E27FC236}">
                    <a16:creationId xmlns:a16="http://schemas.microsoft.com/office/drawing/2014/main" id="{3CC29D2A-3486-4E50-B1ED-53DFDCD92B6C}"/>
                  </a:ext>
                </a:extLst>
              </p14:cNvPr>
              <p14:cNvContentPartPr/>
              <p14:nvPr/>
            </p14:nvContentPartPr>
            <p14:xfrm>
              <a:off x="4313157" y="2058075"/>
              <a:ext cx="131400" cy="175320"/>
            </p14:xfrm>
          </p:contentPart>
        </mc:Choice>
        <mc:Fallback xmlns="">
          <p:pic>
            <p:nvPicPr>
              <p:cNvPr id="64" name="Freihand 63">
                <a:extLst>
                  <a:ext uri="{FF2B5EF4-FFF2-40B4-BE49-F238E27FC236}">
                    <a16:creationId xmlns:a16="http://schemas.microsoft.com/office/drawing/2014/main" id="{3CC29D2A-3486-4E50-B1ED-53DFDCD92B6C}"/>
                  </a:ext>
                </a:extLst>
              </p:cNvPr>
              <p:cNvPicPr/>
              <p:nvPr/>
            </p:nvPicPr>
            <p:blipFill>
              <a:blip r:embed="rId49"/>
              <a:stretch>
                <a:fillRect/>
              </a:stretch>
            </p:blipFill>
            <p:spPr>
              <a:xfrm>
                <a:off x="4308837" y="2053755"/>
                <a:ext cx="140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6" name="Freihand 125">
                <a:extLst>
                  <a:ext uri="{FF2B5EF4-FFF2-40B4-BE49-F238E27FC236}">
                    <a16:creationId xmlns:a16="http://schemas.microsoft.com/office/drawing/2014/main" id="{6843C230-6A36-4DAF-81E3-5E04A7858046}"/>
                  </a:ext>
                </a:extLst>
              </p14:cNvPr>
              <p14:cNvContentPartPr/>
              <p14:nvPr/>
            </p14:nvContentPartPr>
            <p14:xfrm>
              <a:off x="5590797" y="411075"/>
              <a:ext cx="662760" cy="36000"/>
            </p14:xfrm>
          </p:contentPart>
        </mc:Choice>
        <mc:Fallback xmlns="">
          <p:pic>
            <p:nvPicPr>
              <p:cNvPr id="126" name="Freihand 125">
                <a:extLst>
                  <a:ext uri="{FF2B5EF4-FFF2-40B4-BE49-F238E27FC236}">
                    <a16:creationId xmlns:a16="http://schemas.microsoft.com/office/drawing/2014/main" id="{6843C230-6A36-4DAF-81E3-5E04A7858046}"/>
                  </a:ext>
                </a:extLst>
              </p:cNvPr>
              <p:cNvPicPr/>
              <p:nvPr/>
            </p:nvPicPr>
            <p:blipFill>
              <a:blip r:embed="rId51"/>
              <a:stretch>
                <a:fillRect/>
              </a:stretch>
            </p:blipFill>
            <p:spPr>
              <a:xfrm>
                <a:off x="5586477" y="406755"/>
                <a:ext cx="671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64" name="Freihand 263">
                <a:extLst>
                  <a:ext uri="{FF2B5EF4-FFF2-40B4-BE49-F238E27FC236}">
                    <a16:creationId xmlns:a16="http://schemas.microsoft.com/office/drawing/2014/main" id="{17E7A12F-C76E-4F96-9E63-003530B15A0D}"/>
                  </a:ext>
                </a:extLst>
              </p14:cNvPr>
              <p14:cNvContentPartPr/>
              <p14:nvPr/>
            </p14:nvContentPartPr>
            <p14:xfrm>
              <a:off x="4457877" y="1967355"/>
              <a:ext cx="41760" cy="146880"/>
            </p14:xfrm>
          </p:contentPart>
        </mc:Choice>
        <mc:Fallback xmlns="">
          <p:pic>
            <p:nvPicPr>
              <p:cNvPr id="264" name="Freihand 263">
                <a:extLst>
                  <a:ext uri="{FF2B5EF4-FFF2-40B4-BE49-F238E27FC236}">
                    <a16:creationId xmlns:a16="http://schemas.microsoft.com/office/drawing/2014/main" id="{17E7A12F-C76E-4F96-9E63-003530B15A0D}"/>
                  </a:ext>
                </a:extLst>
              </p:cNvPr>
              <p:cNvPicPr/>
              <p:nvPr/>
            </p:nvPicPr>
            <p:blipFill>
              <a:blip r:embed="rId53"/>
              <a:stretch>
                <a:fillRect/>
              </a:stretch>
            </p:blipFill>
            <p:spPr>
              <a:xfrm>
                <a:off x="4453557" y="1963035"/>
                <a:ext cx="50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9" name="Freihand 278">
                <a:extLst>
                  <a:ext uri="{FF2B5EF4-FFF2-40B4-BE49-F238E27FC236}">
                    <a16:creationId xmlns:a16="http://schemas.microsoft.com/office/drawing/2014/main" id="{2E0D4BFF-34A6-46D0-B559-F6D24E64404E}"/>
                  </a:ext>
                </a:extLst>
              </p14:cNvPr>
              <p14:cNvContentPartPr/>
              <p14:nvPr/>
            </p14:nvContentPartPr>
            <p14:xfrm>
              <a:off x="754557" y="645075"/>
              <a:ext cx="2520720" cy="1826280"/>
            </p14:xfrm>
          </p:contentPart>
        </mc:Choice>
        <mc:Fallback xmlns="">
          <p:pic>
            <p:nvPicPr>
              <p:cNvPr id="279" name="Freihand 278">
                <a:extLst>
                  <a:ext uri="{FF2B5EF4-FFF2-40B4-BE49-F238E27FC236}">
                    <a16:creationId xmlns:a16="http://schemas.microsoft.com/office/drawing/2014/main" id="{2E0D4BFF-34A6-46D0-B559-F6D24E64404E}"/>
                  </a:ext>
                </a:extLst>
              </p:cNvPr>
              <p:cNvPicPr/>
              <p:nvPr/>
            </p:nvPicPr>
            <p:blipFill>
              <a:blip r:embed="rId55"/>
              <a:stretch>
                <a:fillRect/>
              </a:stretch>
            </p:blipFill>
            <p:spPr>
              <a:xfrm>
                <a:off x="750237" y="640755"/>
                <a:ext cx="2529360" cy="183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80" name="Freihand 279">
                <a:extLst>
                  <a:ext uri="{FF2B5EF4-FFF2-40B4-BE49-F238E27FC236}">
                    <a16:creationId xmlns:a16="http://schemas.microsoft.com/office/drawing/2014/main" id="{BCB15B10-D65A-499A-84D4-3260AF147008}"/>
                  </a:ext>
                </a:extLst>
              </p14:cNvPr>
              <p14:cNvContentPartPr/>
              <p14:nvPr/>
            </p14:nvContentPartPr>
            <p14:xfrm>
              <a:off x="3426477" y="397035"/>
              <a:ext cx="116640" cy="178560"/>
            </p14:xfrm>
          </p:contentPart>
        </mc:Choice>
        <mc:Fallback xmlns="">
          <p:pic>
            <p:nvPicPr>
              <p:cNvPr id="280" name="Freihand 279">
                <a:extLst>
                  <a:ext uri="{FF2B5EF4-FFF2-40B4-BE49-F238E27FC236}">
                    <a16:creationId xmlns:a16="http://schemas.microsoft.com/office/drawing/2014/main" id="{BCB15B10-D65A-499A-84D4-3260AF147008}"/>
                  </a:ext>
                </a:extLst>
              </p:cNvPr>
              <p:cNvPicPr/>
              <p:nvPr/>
            </p:nvPicPr>
            <p:blipFill>
              <a:blip r:embed="rId57"/>
              <a:stretch>
                <a:fillRect/>
              </a:stretch>
            </p:blipFill>
            <p:spPr>
              <a:xfrm>
                <a:off x="3422157" y="392715"/>
                <a:ext cx="125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1" name="Freihand 280">
                <a:extLst>
                  <a:ext uri="{FF2B5EF4-FFF2-40B4-BE49-F238E27FC236}">
                    <a16:creationId xmlns:a16="http://schemas.microsoft.com/office/drawing/2014/main" id="{E9D7C7EE-3CD5-4841-BC89-DA7A07CDD708}"/>
                  </a:ext>
                </a:extLst>
              </p14:cNvPr>
              <p14:cNvContentPartPr/>
              <p14:nvPr/>
            </p14:nvContentPartPr>
            <p14:xfrm>
              <a:off x="3599997" y="352395"/>
              <a:ext cx="123840" cy="149400"/>
            </p14:xfrm>
          </p:contentPart>
        </mc:Choice>
        <mc:Fallback xmlns="">
          <p:pic>
            <p:nvPicPr>
              <p:cNvPr id="281" name="Freihand 280">
                <a:extLst>
                  <a:ext uri="{FF2B5EF4-FFF2-40B4-BE49-F238E27FC236}">
                    <a16:creationId xmlns:a16="http://schemas.microsoft.com/office/drawing/2014/main" id="{E9D7C7EE-3CD5-4841-BC89-DA7A07CDD708}"/>
                  </a:ext>
                </a:extLst>
              </p:cNvPr>
              <p:cNvPicPr/>
              <p:nvPr/>
            </p:nvPicPr>
            <p:blipFill>
              <a:blip r:embed="rId59"/>
              <a:stretch>
                <a:fillRect/>
              </a:stretch>
            </p:blipFill>
            <p:spPr>
              <a:xfrm>
                <a:off x="3595677" y="348075"/>
                <a:ext cx="132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8" name="Freihand 297">
                <a:extLst>
                  <a:ext uri="{FF2B5EF4-FFF2-40B4-BE49-F238E27FC236}">
                    <a16:creationId xmlns:a16="http://schemas.microsoft.com/office/drawing/2014/main" id="{B8BC986B-8DC2-4E3F-A4EF-6DA3BFA26A53}"/>
                  </a:ext>
                </a:extLst>
              </p14:cNvPr>
              <p14:cNvContentPartPr/>
              <p14:nvPr/>
            </p14:nvContentPartPr>
            <p14:xfrm>
              <a:off x="2340357" y="6274395"/>
              <a:ext cx="21600" cy="249840"/>
            </p14:xfrm>
          </p:contentPart>
        </mc:Choice>
        <mc:Fallback xmlns="">
          <p:pic>
            <p:nvPicPr>
              <p:cNvPr id="298" name="Freihand 297">
                <a:extLst>
                  <a:ext uri="{FF2B5EF4-FFF2-40B4-BE49-F238E27FC236}">
                    <a16:creationId xmlns:a16="http://schemas.microsoft.com/office/drawing/2014/main" id="{B8BC986B-8DC2-4E3F-A4EF-6DA3BFA26A53}"/>
                  </a:ext>
                </a:extLst>
              </p:cNvPr>
              <p:cNvPicPr/>
              <p:nvPr/>
            </p:nvPicPr>
            <p:blipFill>
              <a:blip r:embed="rId61"/>
              <a:stretch>
                <a:fillRect/>
              </a:stretch>
            </p:blipFill>
            <p:spPr>
              <a:xfrm>
                <a:off x="2336037" y="6270075"/>
                <a:ext cx="30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9" name="Freihand 318">
                <a:extLst>
                  <a:ext uri="{FF2B5EF4-FFF2-40B4-BE49-F238E27FC236}">
                    <a16:creationId xmlns:a16="http://schemas.microsoft.com/office/drawing/2014/main" id="{3F177295-C4F3-4DAB-AC0C-83655B8245C1}"/>
                  </a:ext>
                </a:extLst>
              </p14:cNvPr>
              <p14:cNvContentPartPr/>
              <p14:nvPr/>
            </p14:nvContentPartPr>
            <p14:xfrm>
              <a:off x="648357" y="4840875"/>
              <a:ext cx="111600" cy="26280"/>
            </p14:xfrm>
          </p:contentPart>
        </mc:Choice>
        <mc:Fallback xmlns="">
          <p:pic>
            <p:nvPicPr>
              <p:cNvPr id="319" name="Freihand 318">
                <a:extLst>
                  <a:ext uri="{FF2B5EF4-FFF2-40B4-BE49-F238E27FC236}">
                    <a16:creationId xmlns:a16="http://schemas.microsoft.com/office/drawing/2014/main" id="{3F177295-C4F3-4DAB-AC0C-83655B8245C1}"/>
                  </a:ext>
                </a:extLst>
              </p:cNvPr>
              <p:cNvPicPr/>
              <p:nvPr/>
            </p:nvPicPr>
            <p:blipFill>
              <a:blip r:embed="rId63"/>
              <a:stretch>
                <a:fillRect/>
              </a:stretch>
            </p:blipFill>
            <p:spPr>
              <a:xfrm>
                <a:off x="644037" y="4836555"/>
                <a:ext cx="120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83" name="Freihand 282">
                <a:extLst>
                  <a:ext uri="{FF2B5EF4-FFF2-40B4-BE49-F238E27FC236}">
                    <a16:creationId xmlns:a16="http://schemas.microsoft.com/office/drawing/2014/main" id="{BA4F5A39-BA9F-492D-BA3B-0B3AE57E5935}"/>
                  </a:ext>
                </a:extLst>
              </p14:cNvPr>
              <p14:cNvContentPartPr/>
              <p14:nvPr/>
            </p14:nvContentPartPr>
            <p14:xfrm>
              <a:off x="2264757" y="1495395"/>
              <a:ext cx="9360" cy="19080"/>
            </p14:xfrm>
          </p:contentPart>
        </mc:Choice>
        <mc:Fallback xmlns="">
          <p:pic>
            <p:nvPicPr>
              <p:cNvPr id="283" name="Freihand 282">
                <a:extLst>
                  <a:ext uri="{FF2B5EF4-FFF2-40B4-BE49-F238E27FC236}">
                    <a16:creationId xmlns:a16="http://schemas.microsoft.com/office/drawing/2014/main" id="{BA4F5A39-BA9F-492D-BA3B-0B3AE57E5935}"/>
                  </a:ext>
                </a:extLst>
              </p:cNvPr>
              <p:cNvPicPr/>
              <p:nvPr/>
            </p:nvPicPr>
            <p:blipFill>
              <a:blip r:embed="rId65"/>
              <a:stretch>
                <a:fillRect/>
              </a:stretch>
            </p:blipFill>
            <p:spPr>
              <a:xfrm>
                <a:off x="2260437" y="1491075"/>
                <a:ext cx="18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84" name="Freihand 283">
                <a:extLst>
                  <a:ext uri="{FF2B5EF4-FFF2-40B4-BE49-F238E27FC236}">
                    <a16:creationId xmlns:a16="http://schemas.microsoft.com/office/drawing/2014/main" id="{E49704CD-0F9E-4074-88A7-52AEBF091760}"/>
                  </a:ext>
                </a:extLst>
              </p14:cNvPr>
              <p14:cNvContentPartPr/>
              <p14:nvPr/>
            </p14:nvContentPartPr>
            <p14:xfrm>
              <a:off x="2263317" y="1475235"/>
              <a:ext cx="10440" cy="66600"/>
            </p14:xfrm>
          </p:contentPart>
        </mc:Choice>
        <mc:Fallback xmlns="">
          <p:pic>
            <p:nvPicPr>
              <p:cNvPr id="284" name="Freihand 283">
                <a:extLst>
                  <a:ext uri="{FF2B5EF4-FFF2-40B4-BE49-F238E27FC236}">
                    <a16:creationId xmlns:a16="http://schemas.microsoft.com/office/drawing/2014/main" id="{E49704CD-0F9E-4074-88A7-52AEBF091760}"/>
                  </a:ext>
                </a:extLst>
              </p:cNvPr>
              <p:cNvPicPr/>
              <p:nvPr/>
            </p:nvPicPr>
            <p:blipFill>
              <a:blip r:embed="rId67"/>
              <a:stretch>
                <a:fillRect/>
              </a:stretch>
            </p:blipFill>
            <p:spPr>
              <a:xfrm>
                <a:off x="2258997" y="1470915"/>
                <a:ext cx="190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85" name="Freihand 284">
                <a:extLst>
                  <a:ext uri="{FF2B5EF4-FFF2-40B4-BE49-F238E27FC236}">
                    <a16:creationId xmlns:a16="http://schemas.microsoft.com/office/drawing/2014/main" id="{06641C8F-308F-4C17-8ACC-4D4627DD219E}"/>
                  </a:ext>
                </a:extLst>
              </p14:cNvPr>
              <p14:cNvContentPartPr/>
              <p14:nvPr/>
            </p14:nvContentPartPr>
            <p14:xfrm>
              <a:off x="2271957" y="1531395"/>
              <a:ext cx="5040" cy="45000"/>
            </p14:xfrm>
          </p:contentPart>
        </mc:Choice>
        <mc:Fallback xmlns="">
          <p:pic>
            <p:nvPicPr>
              <p:cNvPr id="285" name="Freihand 284">
                <a:extLst>
                  <a:ext uri="{FF2B5EF4-FFF2-40B4-BE49-F238E27FC236}">
                    <a16:creationId xmlns:a16="http://schemas.microsoft.com/office/drawing/2014/main" id="{06641C8F-308F-4C17-8ACC-4D4627DD219E}"/>
                  </a:ext>
                </a:extLst>
              </p:cNvPr>
              <p:cNvPicPr/>
              <p:nvPr/>
            </p:nvPicPr>
            <p:blipFill>
              <a:blip r:embed="rId69"/>
              <a:stretch>
                <a:fillRect/>
              </a:stretch>
            </p:blipFill>
            <p:spPr>
              <a:xfrm>
                <a:off x="2267637" y="1527075"/>
                <a:ext cx="13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86" name="Freihand 285">
                <a:extLst>
                  <a:ext uri="{FF2B5EF4-FFF2-40B4-BE49-F238E27FC236}">
                    <a16:creationId xmlns:a16="http://schemas.microsoft.com/office/drawing/2014/main" id="{F78D462F-ACB5-4AA1-ABDF-B84FE030EBCF}"/>
                  </a:ext>
                </a:extLst>
              </p14:cNvPr>
              <p14:cNvContentPartPr/>
              <p14:nvPr/>
            </p14:nvContentPartPr>
            <p14:xfrm>
              <a:off x="2280957" y="1645515"/>
              <a:ext cx="27720" cy="196560"/>
            </p14:xfrm>
          </p:contentPart>
        </mc:Choice>
        <mc:Fallback xmlns="">
          <p:pic>
            <p:nvPicPr>
              <p:cNvPr id="286" name="Freihand 285">
                <a:extLst>
                  <a:ext uri="{FF2B5EF4-FFF2-40B4-BE49-F238E27FC236}">
                    <a16:creationId xmlns:a16="http://schemas.microsoft.com/office/drawing/2014/main" id="{F78D462F-ACB5-4AA1-ABDF-B84FE030EBCF}"/>
                  </a:ext>
                </a:extLst>
              </p:cNvPr>
              <p:cNvPicPr/>
              <p:nvPr/>
            </p:nvPicPr>
            <p:blipFill>
              <a:blip r:embed="rId71"/>
              <a:stretch>
                <a:fillRect/>
              </a:stretch>
            </p:blipFill>
            <p:spPr>
              <a:xfrm>
                <a:off x="2276637" y="1641195"/>
                <a:ext cx="36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87" name="Freihand 286">
                <a:extLst>
                  <a:ext uri="{FF2B5EF4-FFF2-40B4-BE49-F238E27FC236}">
                    <a16:creationId xmlns:a16="http://schemas.microsoft.com/office/drawing/2014/main" id="{10829F37-32AF-42D2-95EE-BC9694E20D86}"/>
                  </a:ext>
                </a:extLst>
              </p14:cNvPr>
              <p14:cNvContentPartPr/>
              <p14:nvPr/>
            </p14:nvContentPartPr>
            <p14:xfrm>
              <a:off x="2302557" y="1910115"/>
              <a:ext cx="19080" cy="247320"/>
            </p14:xfrm>
          </p:contentPart>
        </mc:Choice>
        <mc:Fallback xmlns="">
          <p:pic>
            <p:nvPicPr>
              <p:cNvPr id="287" name="Freihand 286">
                <a:extLst>
                  <a:ext uri="{FF2B5EF4-FFF2-40B4-BE49-F238E27FC236}">
                    <a16:creationId xmlns:a16="http://schemas.microsoft.com/office/drawing/2014/main" id="{10829F37-32AF-42D2-95EE-BC9694E20D86}"/>
                  </a:ext>
                </a:extLst>
              </p:cNvPr>
              <p:cNvPicPr/>
              <p:nvPr/>
            </p:nvPicPr>
            <p:blipFill>
              <a:blip r:embed="rId73"/>
              <a:stretch>
                <a:fillRect/>
              </a:stretch>
            </p:blipFill>
            <p:spPr>
              <a:xfrm>
                <a:off x="2298237" y="1905795"/>
                <a:ext cx="277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89" name="Freihand 288">
                <a:extLst>
                  <a:ext uri="{FF2B5EF4-FFF2-40B4-BE49-F238E27FC236}">
                    <a16:creationId xmlns:a16="http://schemas.microsoft.com/office/drawing/2014/main" id="{57419AFB-0291-40D7-AD74-43DCAD57EF57}"/>
                  </a:ext>
                </a:extLst>
              </p14:cNvPr>
              <p14:cNvContentPartPr/>
              <p14:nvPr/>
            </p14:nvContentPartPr>
            <p14:xfrm>
              <a:off x="2318397" y="2246355"/>
              <a:ext cx="23760" cy="431640"/>
            </p14:xfrm>
          </p:contentPart>
        </mc:Choice>
        <mc:Fallback xmlns="">
          <p:pic>
            <p:nvPicPr>
              <p:cNvPr id="289" name="Freihand 288">
                <a:extLst>
                  <a:ext uri="{FF2B5EF4-FFF2-40B4-BE49-F238E27FC236}">
                    <a16:creationId xmlns:a16="http://schemas.microsoft.com/office/drawing/2014/main" id="{57419AFB-0291-40D7-AD74-43DCAD57EF57}"/>
                  </a:ext>
                </a:extLst>
              </p:cNvPr>
              <p:cNvPicPr/>
              <p:nvPr/>
            </p:nvPicPr>
            <p:blipFill>
              <a:blip r:embed="rId75"/>
              <a:stretch>
                <a:fillRect/>
              </a:stretch>
            </p:blipFill>
            <p:spPr>
              <a:xfrm>
                <a:off x="2314077" y="2242035"/>
                <a:ext cx="3240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90" name="Freihand 289">
                <a:extLst>
                  <a:ext uri="{FF2B5EF4-FFF2-40B4-BE49-F238E27FC236}">
                    <a16:creationId xmlns:a16="http://schemas.microsoft.com/office/drawing/2014/main" id="{2F0F978E-E7A1-4AB0-83DF-7E0C58766126}"/>
                  </a:ext>
                </a:extLst>
              </p14:cNvPr>
              <p14:cNvContentPartPr/>
              <p14:nvPr/>
            </p14:nvContentPartPr>
            <p14:xfrm>
              <a:off x="2335677" y="2941515"/>
              <a:ext cx="3600" cy="49680"/>
            </p14:xfrm>
          </p:contentPart>
        </mc:Choice>
        <mc:Fallback xmlns="">
          <p:pic>
            <p:nvPicPr>
              <p:cNvPr id="290" name="Freihand 289">
                <a:extLst>
                  <a:ext uri="{FF2B5EF4-FFF2-40B4-BE49-F238E27FC236}">
                    <a16:creationId xmlns:a16="http://schemas.microsoft.com/office/drawing/2014/main" id="{2F0F978E-E7A1-4AB0-83DF-7E0C58766126}"/>
                  </a:ext>
                </a:extLst>
              </p:cNvPr>
              <p:cNvPicPr/>
              <p:nvPr/>
            </p:nvPicPr>
            <p:blipFill>
              <a:blip r:embed="rId77"/>
              <a:stretch>
                <a:fillRect/>
              </a:stretch>
            </p:blipFill>
            <p:spPr>
              <a:xfrm>
                <a:off x="2331357" y="2937195"/>
                <a:ext cx="12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91" name="Freihand 290">
                <a:extLst>
                  <a:ext uri="{FF2B5EF4-FFF2-40B4-BE49-F238E27FC236}">
                    <a16:creationId xmlns:a16="http://schemas.microsoft.com/office/drawing/2014/main" id="{94FB3FD9-B32D-4B86-A185-8DCECA449A12}"/>
                  </a:ext>
                </a:extLst>
              </p14:cNvPr>
              <p14:cNvContentPartPr/>
              <p14:nvPr/>
            </p14:nvContentPartPr>
            <p14:xfrm>
              <a:off x="2345037" y="3012075"/>
              <a:ext cx="2520" cy="96840"/>
            </p14:xfrm>
          </p:contentPart>
        </mc:Choice>
        <mc:Fallback xmlns="">
          <p:pic>
            <p:nvPicPr>
              <p:cNvPr id="291" name="Freihand 290">
                <a:extLst>
                  <a:ext uri="{FF2B5EF4-FFF2-40B4-BE49-F238E27FC236}">
                    <a16:creationId xmlns:a16="http://schemas.microsoft.com/office/drawing/2014/main" id="{94FB3FD9-B32D-4B86-A185-8DCECA449A12}"/>
                  </a:ext>
                </a:extLst>
              </p:cNvPr>
              <p:cNvPicPr/>
              <p:nvPr/>
            </p:nvPicPr>
            <p:blipFill>
              <a:blip r:embed="rId79"/>
              <a:stretch>
                <a:fillRect/>
              </a:stretch>
            </p:blipFill>
            <p:spPr>
              <a:xfrm>
                <a:off x="2340717" y="3007755"/>
                <a:ext cx="11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2" name="Freihand 291">
                <a:extLst>
                  <a:ext uri="{FF2B5EF4-FFF2-40B4-BE49-F238E27FC236}">
                    <a16:creationId xmlns:a16="http://schemas.microsoft.com/office/drawing/2014/main" id="{097733E0-2BD7-4CA6-AC65-B668E75DE251}"/>
                  </a:ext>
                </a:extLst>
              </p14:cNvPr>
              <p14:cNvContentPartPr/>
              <p14:nvPr/>
            </p14:nvContentPartPr>
            <p14:xfrm>
              <a:off x="2328117" y="3383235"/>
              <a:ext cx="16200" cy="178560"/>
            </p14:xfrm>
          </p:contentPart>
        </mc:Choice>
        <mc:Fallback xmlns="">
          <p:pic>
            <p:nvPicPr>
              <p:cNvPr id="292" name="Freihand 291">
                <a:extLst>
                  <a:ext uri="{FF2B5EF4-FFF2-40B4-BE49-F238E27FC236}">
                    <a16:creationId xmlns:a16="http://schemas.microsoft.com/office/drawing/2014/main" id="{097733E0-2BD7-4CA6-AC65-B668E75DE251}"/>
                  </a:ext>
                </a:extLst>
              </p:cNvPr>
              <p:cNvPicPr/>
              <p:nvPr/>
            </p:nvPicPr>
            <p:blipFill>
              <a:blip r:embed="rId81"/>
              <a:stretch>
                <a:fillRect/>
              </a:stretch>
            </p:blipFill>
            <p:spPr>
              <a:xfrm>
                <a:off x="2323797" y="3378915"/>
                <a:ext cx="24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93" name="Freihand 292">
                <a:extLst>
                  <a:ext uri="{FF2B5EF4-FFF2-40B4-BE49-F238E27FC236}">
                    <a16:creationId xmlns:a16="http://schemas.microsoft.com/office/drawing/2014/main" id="{AECC5FC9-516F-455F-BB76-5B969BF15260}"/>
                  </a:ext>
                </a:extLst>
              </p14:cNvPr>
              <p14:cNvContentPartPr/>
              <p14:nvPr/>
            </p14:nvContentPartPr>
            <p14:xfrm>
              <a:off x="2346117" y="3619395"/>
              <a:ext cx="360" cy="97200"/>
            </p14:xfrm>
          </p:contentPart>
        </mc:Choice>
        <mc:Fallback xmlns="">
          <p:pic>
            <p:nvPicPr>
              <p:cNvPr id="293" name="Freihand 292">
                <a:extLst>
                  <a:ext uri="{FF2B5EF4-FFF2-40B4-BE49-F238E27FC236}">
                    <a16:creationId xmlns:a16="http://schemas.microsoft.com/office/drawing/2014/main" id="{AECC5FC9-516F-455F-BB76-5B969BF15260}"/>
                  </a:ext>
                </a:extLst>
              </p:cNvPr>
              <p:cNvPicPr/>
              <p:nvPr/>
            </p:nvPicPr>
            <p:blipFill>
              <a:blip r:embed="rId83"/>
              <a:stretch>
                <a:fillRect/>
              </a:stretch>
            </p:blipFill>
            <p:spPr>
              <a:xfrm>
                <a:off x="2341797" y="3615075"/>
                <a:ext cx="9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99" name="Freihand 298">
                <a:extLst>
                  <a:ext uri="{FF2B5EF4-FFF2-40B4-BE49-F238E27FC236}">
                    <a16:creationId xmlns:a16="http://schemas.microsoft.com/office/drawing/2014/main" id="{7433BC06-99A1-49F4-8D01-DDB1A5932F4D}"/>
                  </a:ext>
                </a:extLst>
              </p14:cNvPr>
              <p14:cNvContentPartPr/>
              <p14:nvPr/>
            </p14:nvContentPartPr>
            <p14:xfrm>
              <a:off x="2494437" y="1601955"/>
              <a:ext cx="9000" cy="206280"/>
            </p14:xfrm>
          </p:contentPart>
        </mc:Choice>
        <mc:Fallback xmlns="">
          <p:pic>
            <p:nvPicPr>
              <p:cNvPr id="299" name="Freihand 298">
                <a:extLst>
                  <a:ext uri="{FF2B5EF4-FFF2-40B4-BE49-F238E27FC236}">
                    <a16:creationId xmlns:a16="http://schemas.microsoft.com/office/drawing/2014/main" id="{7433BC06-99A1-49F4-8D01-DDB1A5932F4D}"/>
                  </a:ext>
                </a:extLst>
              </p:cNvPr>
              <p:cNvPicPr/>
              <p:nvPr/>
            </p:nvPicPr>
            <p:blipFill>
              <a:blip r:embed="rId85"/>
              <a:stretch>
                <a:fillRect/>
              </a:stretch>
            </p:blipFill>
            <p:spPr>
              <a:xfrm>
                <a:off x="2490117" y="1597635"/>
                <a:ext cx="17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00" name="Freihand 299">
                <a:extLst>
                  <a:ext uri="{FF2B5EF4-FFF2-40B4-BE49-F238E27FC236}">
                    <a16:creationId xmlns:a16="http://schemas.microsoft.com/office/drawing/2014/main" id="{AD19A34B-46FD-42E6-B451-7F5A4F9D36C2}"/>
                  </a:ext>
                </a:extLst>
              </p14:cNvPr>
              <p14:cNvContentPartPr/>
              <p14:nvPr/>
            </p14:nvContentPartPr>
            <p14:xfrm>
              <a:off x="2490117" y="2027115"/>
              <a:ext cx="9000" cy="253080"/>
            </p14:xfrm>
          </p:contentPart>
        </mc:Choice>
        <mc:Fallback xmlns="">
          <p:pic>
            <p:nvPicPr>
              <p:cNvPr id="300" name="Freihand 299">
                <a:extLst>
                  <a:ext uri="{FF2B5EF4-FFF2-40B4-BE49-F238E27FC236}">
                    <a16:creationId xmlns:a16="http://schemas.microsoft.com/office/drawing/2014/main" id="{AD19A34B-46FD-42E6-B451-7F5A4F9D36C2}"/>
                  </a:ext>
                </a:extLst>
              </p:cNvPr>
              <p:cNvPicPr/>
              <p:nvPr/>
            </p:nvPicPr>
            <p:blipFill>
              <a:blip r:embed="rId87"/>
              <a:stretch>
                <a:fillRect/>
              </a:stretch>
            </p:blipFill>
            <p:spPr>
              <a:xfrm>
                <a:off x="2485797" y="2022795"/>
                <a:ext cx="176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01" name="Freihand 300">
                <a:extLst>
                  <a:ext uri="{FF2B5EF4-FFF2-40B4-BE49-F238E27FC236}">
                    <a16:creationId xmlns:a16="http://schemas.microsoft.com/office/drawing/2014/main" id="{AFEDA8FB-5412-4943-AFFA-217FFF26825A}"/>
                  </a:ext>
                </a:extLst>
              </p14:cNvPr>
              <p14:cNvContentPartPr/>
              <p14:nvPr/>
            </p14:nvContentPartPr>
            <p14:xfrm>
              <a:off x="2526477" y="2672955"/>
              <a:ext cx="50760" cy="840600"/>
            </p14:xfrm>
          </p:contentPart>
        </mc:Choice>
        <mc:Fallback xmlns="">
          <p:pic>
            <p:nvPicPr>
              <p:cNvPr id="301" name="Freihand 300">
                <a:extLst>
                  <a:ext uri="{FF2B5EF4-FFF2-40B4-BE49-F238E27FC236}">
                    <a16:creationId xmlns:a16="http://schemas.microsoft.com/office/drawing/2014/main" id="{AFEDA8FB-5412-4943-AFFA-217FFF26825A}"/>
                  </a:ext>
                </a:extLst>
              </p:cNvPr>
              <p:cNvPicPr/>
              <p:nvPr/>
            </p:nvPicPr>
            <p:blipFill>
              <a:blip r:embed="rId89"/>
              <a:stretch>
                <a:fillRect/>
              </a:stretch>
            </p:blipFill>
            <p:spPr>
              <a:xfrm>
                <a:off x="2522157" y="2668635"/>
                <a:ext cx="59400" cy="849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02" name="Freihand 301">
                <a:extLst>
                  <a:ext uri="{FF2B5EF4-FFF2-40B4-BE49-F238E27FC236}">
                    <a16:creationId xmlns:a16="http://schemas.microsoft.com/office/drawing/2014/main" id="{C5810008-6DD4-4FD1-BC7E-FCC0472F9878}"/>
                  </a:ext>
                </a:extLst>
              </p14:cNvPr>
              <p14:cNvContentPartPr/>
              <p14:nvPr/>
            </p14:nvContentPartPr>
            <p14:xfrm>
              <a:off x="2151717" y="3479355"/>
              <a:ext cx="325440" cy="39960"/>
            </p14:xfrm>
          </p:contentPart>
        </mc:Choice>
        <mc:Fallback xmlns="">
          <p:pic>
            <p:nvPicPr>
              <p:cNvPr id="302" name="Freihand 301">
                <a:extLst>
                  <a:ext uri="{FF2B5EF4-FFF2-40B4-BE49-F238E27FC236}">
                    <a16:creationId xmlns:a16="http://schemas.microsoft.com/office/drawing/2014/main" id="{C5810008-6DD4-4FD1-BC7E-FCC0472F9878}"/>
                  </a:ext>
                </a:extLst>
              </p:cNvPr>
              <p:cNvPicPr/>
              <p:nvPr/>
            </p:nvPicPr>
            <p:blipFill>
              <a:blip r:embed="rId91"/>
              <a:stretch>
                <a:fillRect/>
              </a:stretch>
            </p:blipFill>
            <p:spPr>
              <a:xfrm>
                <a:off x="2147397" y="3475035"/>
                <a:ext cx="334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03" name="Freihand 302">
                <a:extLst>
                  <a:ext uri="{FF2B5EF4-FFF2-40B4-BE49-F238E27FC236}">
                    <a16:creationId xmlns:a16="http://schemas.microsoft.com/office/drawing/2014/main" id="{3AC00466-F2D1-45DD-8935-7D9E20BBE245}"/>
                  </a:ext>
                </a:extLst>
              </p14:cNvPr>
              <p14:cNvContentPartPr/>
              <p14:nvPr/>
            </p14:nvContentPartPr>
            <p14:xfrm>
              <a:off x="2458077" y="3427875"/>
              <a:ext cx="75960" cy="144000"/>
            </p14:xfrm>
          </p:contentPart>
        </mc:Choice>
        <mc:Fallback xmlns="">
          <p:pic>
            <p:nvPicPr>
              <p:cNvPr id="303" name="Freihand 302">
                <a:extLst>
                  <a:ext uri="{FF2B5EF4-FFF2-40B4-BE49-F238E27FC236}">
                    <a16:creationId xmlns:a16="http://schemas.microsoft.com/office/drawing/2014/main" id="{3AC00466-F2D1-45DD-8935-7D9E20BBE245}"/>
                  </a:ext>
                </a:extLst>
              </p:cNvPr>
              <p:cNvPicPr/>
              <p:nvPr/>
            </p:nvPicPr>
            <p:blipFill>
              <a:blip r:embed="rId93"/>
              <a:stretch>
                <a:fillRect/>
              </a:stretch>
            </p:blipFill>
            <p:spPr>
              <a:xfrm>
                <a:off x="2453757" y="3423555"/>
                <a:ext cx="84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78" name="Freihand 377">
                <a:extLst>
                  <a:ext uri="{FF2B5EF4-FFF2-40B4-BE49-F238E27FC236}">
                    <a16:creationId xmlns:a16="http://schemas.microsoft.com/office/drawing/2014/main" id="{DF592B78-1D3F-4E6A-84E4-912DC3AD3D81}"/>
                  </a:ext>
                </a:extLst>
              </p14:cNvPr>
              <p14:cNvContentPartPr/>
              <p14:nvPr/>
            </p14:nvContentPartPr>
            <p14:xfrm>
              <a:off x="2381757" y="3620835"/>
              <a:ext cx="55080" cy="63000"/>
            </p14:xfrm>
          </p:contentPart>
        </mc:Choice>
        <mc:Fallback xmlns="">
          <p:pic>
            <p:nvPicPr>
              <p:cNvPr id="378" name="Freihand 377">
                <a:extLst>
                  <a:ext uri="{FF2B5EF4-FFF2-40B4-BE49-F238E27FC236}">
                    <a16:creationId xmlns:a16="http://schemas.microsoft.com/office/drawing/2014/main" id="{DF592B78-1D3F-4E6A-84E4-912DC3AD3D81}"/>
                  </a:ext>
                </a:extLst>
              </p:cNvPr>
              <p:cNvPicPr/>
              <p:nvPr/>
            </p:nvPicPr>
            <p:blipFill>
              <a:blip r:embed="rId95"/>
              <a:stretch>
                <a:fillRect/>
              </a:stretch>
            </p:blipFill>
            <p:spPr>
              <a:xfrm>
                <a:off x="2377437" y="3616515"/>
                <a:ext cx="63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79" name="Freihand 378">
                <a:extLst>
                  <a:ext uri="{FF2B5EF4-FFF2-40B4-BE49-F238E27FC236}">
                    <a16:creationId xmlns:a16="http://schemas.microsoft.com/office/drawing/2014/main" id="{7D071C9F-280D-46E6-BDCB-3CF2DAE0933C}"/>
                  </a:ext>
                </a:extLst>
              </p14:cNvPr>
              <p14:cNvContentPartPr/>
              <p14:nvPr/>
            </p14:nvContentPartPr>
            <p14:xfrm>
              <a:off x="2418477" y="3621555"/>
              <a:ext cx="46080" cy="128160"/>
            </p14:xfrm>
          </p:contentPart>
        </mc:Choice>
        <mc:Fallback xmlns="">
          <p:pic>
            <p:nvPicPr>
              <p:cNvPr id="379" name="Freihand 378">
                <a:extLst>
                  <a:ext uri="{FF2B5EF4-FFF2-40B4-BE49-F238E27FC236}">
                    <a16:creationId xmlns:a16="http://schemas.microsoft.com/office/drawing/2014/main" id="{7D071C9F-280D-46E6-BDCB-3CF2DAE0933C}"/>
                  </a:ext>
                </a:extLst>
              </p:cNvPr>
              <p:cNvPicPr/>
              <p:nvPr/>
            </p:nvPicPr>
            <p:blipFill>
              <a:blip r:embed="rId97"/>
              <a:stretch>
                <a:fillRect/>
              </a:stretch>
            </p:blipFill>
            <p:spPr>
              <a:xfrm>
                <a:off x="2414157" y="3617235"/>
                <a:ext cx="54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0" name="Freihand 379">
                <a:extLst>
                  <a:ext uri="{FF2B5EF4-FFF2-40B4-BE49-F238E27FC236}">
                    <a16:creationId xmlns:a16="http://schemas.microsoft.com/office/drawing/2014/main" id="{13663F72-6E60-4146-90F2-C3FD6B12E8C1}"/>
                  </a:ext>
                </a:extLst>
              </p14:cNvPr>
              <p14:cNvContentPartPr/>
              <p14:nvPr/>
            </p14:nvContentPartPr>
            <p14:xfrm>
              <a:off x="2498397" y="3544875"/>
              <a:ext cx="15120" cy="84960"/>
            </p14:xfrm>
          </p:contentPart>
        </mc:Choice>
        <mc:Fallback xmlns="">
          <p:pic>
            <p:nvPicPr>
              <p:cNvPr id="380" name="Freihand 379">
                <a:extLst>
                  <a:ext uri="{FF2B5EF4-FFF2-40B4-BE49-F238E27FC236}">
                    <a16:creationId xmlns:a16="http://schemas.microsoft.com/office/drawing/2014/main" id="{13663F72-6E60-4146-90F2-C3FD6B12E8C1}"/>
                  </a:ext>
                </a:extLst>
              </p:cNvPr>
              <p:cNvPicPr/>
              <p:nvPr/>
            </p:nvPicPr>
            <p:blipFill>
              <a:blip r:embed="rId99"/>
              <a:stretch>
                <a:fillRect/>
              </a:stretch>
            </p:blipFill>
            <p:spPr>
              <a:xfrm>
                <a:off x="2494077" y="3540555"/>
                <a:ext cx="23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97" name="Freihand 296">
                <a:extLst>
                  <a:ext uri="{FF2B5EF4-FFF2-40B4-BE49-F238E27FC236}">
                    <a16:creationId xmlns:a16="http://schemas.microsoft.com/office/drawing/2014/main" id="{19E482BD-7000-4A90-B890-7DDE011FA637}"/>
                  </a:ext>
                </a:extLst>
              </p14:cNvPr>
              <p14:cNvContentPartPr/>
              <p14:nvPr/>
            </p14:nvContentPartPr>
            <p14:xfrm>
              <a:off x="2377077" y="5723235"/>
              <a:ext cx="360" cy="101880"/>
            </p14:xfrm>
          </p:contentPart>
        </mc:Choice>
        <mc:Fallback xmlns="">
          <p:pic>
            <p:nvPicPr>
              <p:cNvPr id="297" name="Freihand 296">
                <a:extLst>
                  <a:ext uri="{FF2B5EF4-FFF2-40B4-BE49-F238E27FC236}">
                    <a16:creationId xmlns:a16="http://schemas.microsoft.com/office/drawing/2014/main" id="{19E482BD-7000-4A90-B890-7DDE011FA637}"/>
                  </a:ext>
                </a:extLst>
              </p:cNvPr>
              <p:cNvPicPr/>
              <p:nvPr/>
            </p:nvPicPr>
            <p:blipFill>
              <a:blip r:embed="rId83"/>
              <a:stretch>
                <a:fillRect/>
              </a:stretch>
            </p:blipFill>
            <p:spPr>
              <a:xfrm>
                <a:off x="2372757" y="5718915"/>
                <a:ext cx="9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66" name="Freihand 365">
                <a:extLst>
                  <a:ext uri="{FF2B5EF4-FFF2-40B4-BE49-F238E27FC236}">
                    <a16:creationId xmlns:a16="http://schemas.microsoft.com/office/drawing/2014/main" id="{5BA959AC-72A8-45B3-AF52-ADE696AAFD2F}"/>
                  </a:ext>
                </a:extLst>
              </p14:cNvPr>
              <p14:cNvContentPartPr/>
              <p14:nvPr/>
            </p14:nvContentPartPr>
            <p14:xfrm>
              <a:off x="1356117" y="4241115"/>
              <a:ext cx="2422080" cy="1321560"/>
            </p14:xfrm>
          </p:contentPart>
        </mc:Choice>
        <mc:Fallback xmlns="">
          <p:pic>
            <p:nvPicPr>
              <p:cNvPr id="366" name="Freihand 365">
                <a:extLst>
                  <a:ext uri="{FF2B5EF4-FFF2-40B4-BE49-F238E27FC236}">
                    <a16:creationId xmlns:a16="http://schemas.microsoft.com/office/drawing/2014/main" id="{5BA959AC-72A8-45B3-AF52-ADE696AAFD2F}"/>
                  </a:ext>
                </a:extLst>
              </p:cNvPr>
              <p:cNvPicPr/>
              <p:nvPr/>
            </p:nvPicPr>
            <p:blipFill>
              <a:blip r:embed="rId102"/>
              <a:stretch>
                <a:fillRect/>
              </a:stretch>
            </p:blipFill>
            <p:spPr>
              <a:xfrm>
                <a:off x="1351797" y="4236795"/>
                <a:ext cx="2430720" cy="1330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68" name="Freihand 367">
                <a:extLst>
                  <a:ext uri="{FF2B5EF4-FFF2-40B4-BE49-F238E27FC236}">
                    <a16:creationId xmlns:a16="http://schemas.microsoft.com/office/drawing/2014/main" id="{ED241912-F631-4DC7-940E-4B4F6E42B3BC}"/>
                  </a:ext>
                </a:extLst>
              </p14:cNvPr>
              <p14:cNvContentPartPr/>
              <p14:nvPr/>
            </p14:nvContentPartPr>
            <p14:xfrm>
              <a:off x="3921117" y="5380875"/>
              <a:ext cx="105120" cy="164520"/>
            </p14:xfrm>
          </p:contentPart>
        </mc:Choice>
        <mc:Fallback xmlns="">
          <p:pic>
            <p:nvPicPr>
              <p:cNvPr id="368" name="Freihand 367">
                <a:extLst>
                  <a:ext uri="{FF2B5EF4-FFF2-40B4-BE49-F238E27FC236}">
                    <a16:creationId xmlns:a16="http://schemas.microsoft.com/office/drawing/2014/main" id="{ED241912-F631-4DC7-940E-4B4F6E42B3BC}"/>
                  </a:ext>
                </a:extLst>
              </p:cNvPr>
              <p:cNvPicPr/>
              <p:nvPr/>
            </p:nvPicPr>
            <p:blipFill>
              <a:blip r:embed="rId104"/>
              <a:stretch>
                <a:fillRect/>
              </a:stretch>
            </p:blipFill>
            <p:spPr>
              <a:xfrm>
                <a:off x="3916797" y="5376555"/>
                <a:ext cx="113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69" name="Freihand 368">
                <a:extLst>
                  <a:ext uri="{FF2B5EF4-FFF2-40B4-BE49-F238E27FC236}">
                    <a16:creationId xmlns:a16="http://schemas.microsoft.com/office/drawing/2014/main" id="{B8B57BBC-C55F-4CE7-B2D9-3F5C71CA6C1F}"/>
                  </a:ext>
                </a:extLst>
              </p14:cNvPr>
              <p14:cNvContentPartPr/>
              <p14:nvPr/>
            </p14:nvContentPartPr>
            <p14:xfrm>
              <a:off x="4005357" y="5393835"/>
              <a:ext cx="20520" cy="172440"/>
            </p14:xfrm>
          </p:contentPart>
        </mc:Choice>
        <mc:Fallback xmlns="">
          <p:pic>
            <p:nvPicPr>
              <p:cNvPr id="369" name="Freihand 368">
                <a:extLst>
                  <a:ext uri="{FF2B5EF4-FFF2-40B4-BE49-F238E27FC236}">
                    <a16:creationId xmlns:a16="http://schemas.microsoft.com/office/drawing/2014/main" id="{B8B57BBC-C55F-4CE7-B2D9-3F5C71CA6C1F}"/>
                  </a:ext>
                </a:extLst>
              </p:cNvPr>
              <p:cNvPicPr/>
              <p:nvPr/>
            </p:nvPicPr>
            <p:blipFill>
              <a:blip r:embed="rId106"/>
              <a:stretch>
                <a:fillRect/>
              </a:stretch>
            </p:blipFill>
            <p:spPr>
              <a:xfrm>
                <a:off x="4001037" y="5389515"/>
                <a:ext cx="29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70" name="Freihand 369">
                <a:extLst>
                  <a:ext uri="{FF2B5EF4-FFF2-40B4-BE49-F238E27FC236}">
                    <a16:creationId xmlns:a16="http://schemas.microsoft.com/office/drawing/2014/main" id="{706BBA9C-1E28-483E-A34D-0B9840385F92}"/>
                  </a:ext>
                </a:extLst>
              </p14:cNvPr>
              <p14:cNvContentPartPr/>
              <p14:nvPr/>
            </p14:nvContentPartPr>
            <p14:xfrm>
              <a:off x="3921477" y="5389155"/>
              <a:ext cx="235800" cy="153000"/>
            </p14:xfrm>
          </p:contentPart>
        </mc:Choice>
        <mc:Fallback xmlns="">
          <p:pic>
            <p:nvPicPr>
              <p:cNvPr id="370" name="Freihand 369">
                <a:extLst>
                  <a:ext uri="{FF2B5EF4-FFF2-40B4-BE49-F238E27FC236}">
                    <a16:creationId xmlns:a16="http://schemas.microsoft.com/office/drawing/2014/main" id="{706BBA9C-1E28-483E-A34D-0B9840385F92}"/>
                  </a:ext>
                </a:extLst>
              </p:cNvPr>
              <p:cNvPicPr/>
              <p:nvPr/>
            </p:nvPicPr>
            <p:blipFill>
              <a:blip r:embed="rId108"/>
              <a:stretch>
                <a:fillRect/>
              </a:stretch>
            </p:blipFill>
            <p:spPr>
              <a:xfrm>
                <a:off x="3917157" y="5384835"/>
                <a:ext cx="244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71" name="Freihand 370">
                <a:extLst>
                  <a:ext uri="{FF2B5EF4-FFF2-40B4-BE49-F238E27FC236}">
                    <a16:creationId xmlns:a16="http://schemas.microsoft.com/office/drawing/2014/main" id="{64F84CEF-C08B-4B8D-B3B6-636C66E09497}"/>
                  </a:ext>
                </a:extLst>
              </p14:cNvPr>
              <p14:cNvContentPartPr/>
              <p14:nvPr/>
            </p14:nvContentPartPr>
            <p14:xfrm>
              <a:off x="4042077" y="5376915"/>
              <a:ext cx="172440" cy="177480"/>
            </p14:xfrm>
          </p:contentPart>
        </mc:Choice>
        <mc:Fallback xmlns="">
          <p:pic>
            <p:nvPicPr>
              <p:cNvPr id="371" name="Freihand 370">
                <a:extLst>
                  <a:ext uri="{FF2B5EF4-FFF2-40B4-BE49-F238E27FC236}">
                    <a16:creationId xmlns:a16="http://schemas.microsoft.com/office/drawing/2014/main" id="{64F84CEF-C08B-4B8D-B3B6-636C66E09497}"/>
                  </a:ext>
                </a:extLst>
              </p:cNvPr>
              <p:cNvPicPr/>
              <p:nvPr/>
            </p:nvPicPr>
            <p:blipFill>
              <a:blip r:embed="rId110"/>
              <a:stretch>
                <a:fillRect/>
              </a:stretch>
            </p:blipFill>
            <p:spPr>
              <a:xfrm>
                <a:off x="4037757" y="5372595"/>
                <a:ext cx="181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72" name="Freihand 371">
                <a:extLst>
                  <a:ext uri="{FF2B5EF4-FFF2-40B4-BE49-F238E27FC236}">
                    <a16:creationId xmlns:a16="http://schemas.microsoft.com/office/drawing/2014/main" id="{98B7E6DA-FBD3-4A7B-8D24-EB4711A301EA}"/>
                  </a:ext>
                </a:extLst>
              </p14:cNvPr>
              <p14:cNvContentPartPr/>
              <p14:nvPr/>
            </p14:nvContentPartPr>
            <p14:xfrm>
              <a:off x="4300917" y="5229315"/>
              <a:ext cx="12960" cy="166320"/>
            </p14:xfrm>
          </p:contentPart>
        </mc:Choice>
        <mc:Fallback xmlns="">
          <p:pic>
            <p:nvPicPr>
              <p:cNvPr id="372" name="Freihand 371">
                <a:extLst>
                  <a:ext uri="{FF2B5EF4-FFF2-40B4-BE49-F238E27FC236}">
                    <a16:creationId xmlns:a16="http://schemas.microsoft.com/office/drawing/2014/main" id="{98B7E6DA-FBD3-4A7B-8D24-EB4711A301EA}"/>
                  </a:ext>
                </a:extLst>
              </p:cNvPr>
              <p:cNvPicPr/>
              <p:nvPr/>
            </p:nvPicPr>
            <p:blipFill>
              <a:blip r:embed="rId112"/>
              <a:stretch>
                <a:fillRect/>
              </a:stretch>
            </p:blipFill>
            <p:spPr>
              <a:xfrm>
                <a:off x="4296597" y="5224995"/>
                <a:ext cx="21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23" name="Freihand 522">
                <a:extLst>
                  <a:ext uri="{FF2B5EF4-FFF2-40B4-BE49-F238E27FC236}">
                    <a16:creationId xmlns:a16="http://schemas.microsoft.com/office/drawing/2014/main" id="{98BEEF63-4485-457E-9CDC-E68E9F19EB7C}"/>
                  </a:ext>
                </a:extLst>
              </p14:cNvPr>
              <p14:cNvContentPartPr/>
              <p14:nvPr/>
            </p14:nvContentPartPr>
            <p14:xfrm>
              <a:off x="3770637" y="5109435"/>
              <a:ext cx="645840" cy="606240"/>
            </p14:xfrm>
          </p:contentPart>
        </mc:Choice>
        <mc:Fallback xmlns="">
          <p:pic>
            <p:nvPicPr>
              <p:cNvPr id="523" name="Freihand 522">
                <a:extLst>
                  <a:ext uri="{FF2B5EF4-FFF2-40B4-BE49-F238E27FC236}">
                    <a16:creationId xmlns:a16="http://schemas.microsoft.com/office/drawing/2014/main" id="{98BEEF63-4485-457E-9CDC-E68E9F19EB7C}"/>
                  </a:ext>
                </a:extLst>
              </p:cNvPr>
              <p:cNvPicPr/>
              <p:nvPr/>
            </p:nvPicPr>
            <p:blipFill>
              <a:blip r:embed="rId114"/>
              <a:stretch>
                <a:fillRect/>
              </a:stretch>
            </p:blipFill>
            <p:spPr>
              <a:xfrm>
                <a:off x="3766317" y="5105115"/>
                <a:ext cx="65448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08" name="Freihand 307">
                <a:extLst>
                  <a:ext uri="{FF2B5EF4-FFF2-40B4-BE49-F238E27FC236}">
                    <a16:creationId xmlns:a16="http://schemas.microsoft.com/office/drawing/2014/main" id="{58DA4DBB-268C-4139-851D-DA94595CE74A}"/>
                  </a:ext>
                </a:extLst>
              </p14:cNvPr>
              <p14:cNvContentPartPr/>
              <p14:nvPr/>
            </p14:nvContentPartPr>
            <p14:xfrm>
              <a:off x="728997" y="4835475"/>
              <a:ext cx="120240" cy="8280"/>
            </p14:xfrm>
          </p:contentPart>
        </mc:Choice>
        <mc:Fallback xmlns="">
          <p:pic>
            <p:nvPicPr>
              <p:cNvPr id="308" name="Freihand 307">
                <a:extLst>
                  <a:ext uri="{FF2B5EF4-FFF2-40B4-BE49-F238E27FC236}">
                    <a16:creationId xmlns:a16="http://schemas.microsoft.com/office/drawing/2014/main" id="{58DA4DBB-268C-4139-851D-DA94595CE74A}"/>
                  </a:ext>
                </a:extLst>
              </p:cNvPr>
              <p:cNvPicPr/>
              <p:nvPr/>
            </p:nvPicPr>
            <p:blipFill>
              <a:blip r:embed="rId116"/>
              <a:stretch>
                <a:fillRect/>
              </a:stretch>
            </p:blipFill>
            <p:spPr>
              <a:xfrm>
                <a:off x="724677" y="4831155"/>
                <a:ext cx="128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09" name="Freihand 308">
                <a:extLst>
                  <a:ext uri="{FF2B5EF4-FFF2-40B4-BE49-F238E27FC236}">
                    <a16:creationId xmlns:a16="http://schemas.microsoft.com/office/drawing/2014/main" id="{444C667A-64E4-4DBA-B3F0-7A2A91CEC131}"/>
                  </a:ext>
                </a:extLst>
              </p14:cNvPr>
              <p14:cNvContentPartPr/>
              <p14:nvPr/>
            </p14:nvContentPartPr>
            <p14:xfrm>
              <a:off x="965877" y="4831875"/>
              <a:ext cx="1406880" cy="33120"/>
            </p14:xfrm>
          </p:contentPart>
        </mc:Choice>
        <mc:Fallback xmlns="">
          <p:pic>
            <p:nvPicPr>
              <p:cNvPr id="309" name="Freihand 308">
                <a:extLst>
                  <a:ext uri="{FF2B5EF4-FFF2-40B4-BE49-F238E27FC236}">
                    <a16:creationId xmlns:a16="http://schemas.microsoft.com/office/drawing/2014/main" id="{444C667A-64E4-4DBA-B3F0-7A2A91CEC131}"/>
                  </a:ext>
                </a:extLst>
              </p:cNvPr>
              <p:cNvPicPr/>
              <p:nvPr/>
            </p:nvPicPr>
            <p:blipFill>
              <a:blip r:embed="rId118"/>
              <a:stretch>
                <a:fillRect/>
              </a:stretch>
            </p:blipFill>
            <p:spPr>
              <a:xfrm>
                <a:off x="961557" y="4827555"/>
                <a:ext cx="1415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11" name="Freihand 310">
                <a:extLst>
                  <a:ext uri="{FF2B5EF4-FFF2-40B4-BE49-F238E27FC236}">
                    <a16:creationId xmlns:a16="http://schemas.microsoft.com/office/drawing/2014/main" id="{DC5D1316-D9C8-46D4-AF94-8513E79110ED}"/>
                  </a:ext>
                </a:extLst>
              </p14:cNvPr>
              <p14:cNvContentPartPr/>
              <p14:nvPr/>
            </p14:nvContentPartPr>
            <p14:xfrm>
              <a:off x="374397" y="4762035"/>
              <a:ext cx="108000" cy="187200"/>
            </p14:xfrm>
          </p:contentPart>
        </mc:Choice>
        <mc:Fallback xmlns="">
          <p:pic>
            <p:nvPicPr>
              <p:cNvPr id="311" name="Freihand 310">
                <a:extLst>
                  <a:ext uri="{FF2B5EF4-FFF2-40B4-BE49-F238E27FC236}">
                    <a16:creationId xmlns:a16="http://schemas.microsoft.com/office/drawing/2014/main" id="{DC5D1316-D9C8-46D4-AF94-8513E79110ED}"/>
                  </a:ext>
                </a:extLst>
              </p:cNvPr>
              <p:cNvPicPr/>
              <p:nvPr/>
            </p:nvPicPr>
            <p:blipFill>
              <a:blip r:embed="rId120"/>
              <a:stretch>
                <a:fillRect/>
              </a:stretch>
            </p:blipFill>
            <p:spPr>
              <a:xfrm>
                <a:off x="370077" y="4757715"/>
                <a:ext cx="116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12" name="Freihand 311">
                <a:extLst>
                  <a:ext uri="{FF2B5EF4-FFF2-40B4-BE49-F238E27FC236}">
                    <a16:creationId xmlns:a16="http://schemas.microsoft.com/office/drawing/2014/main" id="{3103169D-25B5-474D-A063-D9791AD7EC1E}"/>
                  </a:ext>
                </a:extLst>
              </p14:cNvPr>
              <p14:cNvContentPartPr/>
              <p14:nvPr/>
            </p14:nvContentPartPr>
            <p14:xfrm>
              <a:off x="545397" y="4688235"/>
              <a:ext cx="6120" cy="64080"/>
            </p14:xfrm>
          </p:contentPart>
        </mc:Choice>
        <mc:Fallback xmlns="">
          <p:pic>
            <p:nvPicPr>
              <p:cNvPr id="312" name="Freihand 311">
                <a:extLst>
                  <a:ext uri="{FF2B5EF4-FFF2-40B4-BE49-F238E27FC236}">
                    <a16:creationId xmlns:a16="http://schemas.microsoft.com/office/drawing/2014/main" id="{3103169D-25B5-474D-A063-D9791AD7EC1E}"/>
                  </a:ext>
                </a:extLst>
              </p:cNvPr>
              <p:cNvPicPr/>
              <p:nvPr/>
            </p:nvPicPr>
            <p:blipFill>
              <a:blip r:embed="rId122"/>
              <a:stretch>
                <a:fillRect/>
              </a:stretch>
            </p:blipFill>
            <p:spPr>
              <a:xfrm>
                <a:off x="541077" y="4683915"/>
                <a:ext cx="14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4" name="Freihand 293">
                <a:extLst>
                  <a:ext uri="{FF2B5EF4-FFF2-40B4-BE49-F238E27FC236}">
                    <a16:creationId xmlns:a16="http://schemas.microsoft.com/office/drawing/2014/main" id="{F96CBBC0-767E-45F9-959C-62ACEB7026B8}"/>
                  </a:ext>
                </a:extLst>
              </p14:cNvPr>
              <p14:cNvContentPartPr/>
              <p14:nvPr/>
            </p14:nvContentPartPr>
            <p14:xfrm>
              <a:off x="2359437" y="3849795"/>
              <a:ext cx="21960" cy="497880"/>
            </p14:xfrm>
          </p:contentPart>
        </mc:Choice>
        <mc:Fallback xmlns="">
          <p:pic>
            <p:nvPicPr>
              <p:cNvPr id="294" name="Freihand 293">
                <a:extLst>
                  <a:ext uri="{FF2B5EF4-FFF2-40B4-BE49-F238E27FC236}">
                    <a16:creationId xmlns:a16="http://schemas.microsoft.com/office/drawing/2014/main" id="{F96CBBC0-767E-45F9-959C-62ACEB7026B8}"/>
                  </a:ext>
                </a:extLst>
              </p:cNvPr>
              <p:cNvPicPr/>
              <p:nvPr/>
            </p:nvPicPr>
            <p:blipFill>
              <a:blip r:embed="rId124"/>
              <a:stretch>
                <a:fillRect/>
              </a:stretch>
            </p:blipFill>
            <p:spPr>
              <a:xfrm>
                <a:off x="2355117" y="3845475"/>
                <a:ext cx="3060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95" name="Freihand 294">
                <a:extLst>
                  <a:ext uri="{FF2B5EF4-FFF2-40B4-BE49-F238E27FC236}">
                    <a16:creationId xmlns:a16="http://schemas.microsoft.com/office/drawing/2014/main" id="{4CFB0BCD-B4C3-42D9-B533-8290A511A309}"/>
                  </a:ext>
                </a:extLst>
              </p14:cNvPr>
              <p14:cNvContentPartPr/>
              <p14:nvPr/>
            </p14:nvContentPartPr>
            <p14:xfrm>
              <a:off x="2331357" y="4639635"/>
              <a:ext cx="39960" cy="224280"/>
            </p14:xfrm>
          </p:contentPart>
        </mc:Choice>
        <mc:Fallback xmlns="">
          <p:pic>
            <p:nvPicPr>
              <p:cNvPr id="295" name="Freihand 294">
                <a:extLst>
                  <a:ext uri="{FF2B5EF4-FFF2-40B4-BE49-F238E27FC236}">
                    <a16:creationId xmlns:a16="http://schemas.microsoft.com/office/drawing/2014/main" id="{4CFB0BCD-B4C3-42D9-B533-8290A511A309}"/>
                  </a:ext>
                </a:extLst>
              </p:cNvPr>
              <p:cNvPicPr/>
              <p:nvPr/>
            </p:nvPicPr>
            <p:blipFill>
              <a:blip r:embed="rId126"/>
              <a:stretch>
                <a:fillRect/>
              </a:stretch>
            </p:blipFill>
            <p:spPr>
              <a:xfrm>
                <a:off x="2327037" y="4635315"/>
                <a:ext cx="486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96" name="Freihand 295">
                <a:extLst>
                  <a:ext uri="{FF2B5EF4-FFF2-40B4-BE49-F238E27FC236}">
                    <a16:creationId xmlns:a16="http://schemas.microsoft.com/office/drawing/2014/main" id="{5AA26DB3-EDA1-4870-AD24-BA8948966E11}"/>
                  </a:ext>
                </a:extLst>
              </p14:cNvPr>
              <p14:cNvContentPartPr/>
              <p14:nvPr/>
            </p14:nvContentPartPr>
            <p14:xfrm>
              <a:off x="2366997" y="4895955"/>
              <a:ext cx="11520" cy="560880"/>
            </p14:xfrm>
          </p:contentPart>
        </mc:Choice>
        <mc:Fallback xmlns="">
          <p:pic>
            <p:nvPicPr>
              <p:cNvPr id="296" name="Freihand 295">
                <a:extLst>
                  <a:ext uri="{FF2B5EF4-FFF2-40B4-BE49-F238E27FC236}">
                    <a16:creationId xmlns:a16="http://schemas.microsoft.com/office/drawing/2014/main" id="{5AA26DB3-EDA1-4870-AD24-BA8948966E11}"/>
                  </a:ext>
                </a:extLst>
              </p:cNvPr>
              <p:cNvPicPr/>
              <p:nvPr/>
            </p:nvPicPr>
            <p:blipFill>
              <a:blip r:embed="rId128"/>
              <a:stretch>
                <a:fillRect/>
              </a:stretch>
            </p:blipFill>
            <p:spPr>
              <a:xfrm>
                <a:off x="2362677" y="4891635"/>
                <a:ext cx="2016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25" name="Freihand 524">
                <a:extLst>
                  <a:ext uri="{FF2B5EF4-FFF2-40B4-BE49-F238E27FC236}">
                    <a16:creationId xmlns:a16="http://schemas.microsoft.com/office/drawing/2014/main" id="{A5C86489-FA59-4249-853B-1240E60699CB}"/>
                  </a:ext>
                </a:extLst>
              </p14:cNvPr>
              <p14:cNvContentPartPr/>
              <p14:nvPr/>
            </p14:nvContentPartPr>
            <p14:xfrm>
              <a:off x="862557" y="4058235"/>
              <a:ext cx="2347920" cy="1174680"/>
            </p14:xfrm>
          </p:contentPart>
        </mc:Choice>
        <mc:Fallback xmlns="">
          <p:pic>
            <p:nvPicPr>
              <p:cNvPr id="525" name="Freihand 524">
                <a:extLst>
                  <a:ext uri="{FF2B5EF4-FFF2-40B4-BE49-F238E27FC236}">
                    <a16:creationId xmlns:a16="http://schemas.microsoft.com/office/drawing/2014/main" id="{A5C86489-FA59-4249-853B-1240E60699CB}"/>
                  </a:ext>
                </a:extLst>
              </p:cNvPr>
              <p:cNvPicPr/>
              <p:nvPr/>
            </p:nvPicPr>
            <p:blipFill>
              <a:blip r:embed="rId130"/>
              <a:stretch>
                <a:fillRect/>
              </a:stretch>
            </p:blipFill>
            <p:spPr>
              <a:xfrm>
                <a:off x="858237" y="4053915"/>
                <a:ext cx="2356560" cy="1183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27" name="Freihand 526">
                <a:extLst>
                  <a:ext uri="{FF2B5EF4-FFF2-40B4-BE49-F238E27FC236}">
                    <a16:creationId xmlns:a16="http://schemas.microsoft.com/office/drawing/2014/main" id="{775929AD-53C5-440A-BF2C-5E63C9E93724}"/>
                  </a:ext>
                </a:extLst>
              </p14:cNvPr>
              <p14:cNvContentPartPr/>
              <p14:nvPr/>
            </p14:nvContentPartPr>
            <p14:xfrm>
              <a:off x="3399117" y="3828195"/>
              <a:ext cx="96120" cy="147960"/>
            </p14:xfrm>
          </p:contentPart>
        </mc:Choice>
        <mc:Fallback xmlns="">
          <p:pic>
            <p:nvPicPr>
              <p:cNvPr id="527" name="Freihand 526">
                <a:extLst>
                  <a:ext uri="{FF2B5EF4-FFF2-40B4-BE49-F238E27FC236}">
                    <a16:creationId xmlns:a16="http://schemas.microsoft.com/office/drawing/2014/main" id="{775929AD-53C5-440A-BF2C-5E63C9E93724}"/>
                  </a:ext>
                </a:extLst>
              </p:cNvPr>
              <p:cNvPicPr/>
              <p:nvPr/>
            </p:nvPicPr>
            <p:blipFill>
              <a:blip r:embed="rId132"/>
              <a:stretch>
                <a:fillRect/>
              </a:stretch>
            </p:blipFill>
            <p:spPr>
              <a:xfrm>
                <a:off x="3394797" y="3823875"/>
                <a:ext cx="104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28" name="Freihand 527">
                <a:extLst>
                  <a:ext uri="{FF2B5EF4-FFF2-40B4-BE49-F238E27FC236}">
                    <a16:creationId xmlns:a16="http://schemas.microsoft.com/office/drawing/2014/main" id="{C5D292FC-DD57-4379-87B9-E6995FBF8319}"/>
                  </a:ext>
                </a:extLst>
              </p14:cNvPr>
              <p14:cNvContentPartPr/>
              <p14:nvPr/>
            </p14:nvContentPartPr>
            <p14:xfrm>
              <a:off x="3420357" y="3894435"/>
              <a:ext cx="105480" cy="31680"/>
            </p14:xfrm>
          </p:contentPart>
        </mc:Choice>
        <mc:Fallback xmlns="">
          <p:pic>
            <p:nvPicPr>
              <p:cNvPr id="528" name="Freihand 527">
                <a:extLst>
                  <a:ext uri="{FF2B5EF4-FFF2-40B4-BE49-F238E27FC236}">
                    <a16:creationId xmlns:a16="http://schemas.microsoft.com/office/drawing/2014/main" id="{C5D292FC-DD57-4379-87B9-E6995FBF8319}"/>
                  </a:ext>
                </a:extLst>
              </p:cNvPr>
              <p:cNvPicPr/>
              <p:nvPr/>
            </p:nvPicPr>
            <p:blipFill>
              <a:blip r:embed="rId134"/>
              <a:stretch>
                <a:fillRect/>
              </a:stretch>
            </p:blipFill>
            <p:spPr>
              <a:xfrm>
                <a:off x="3416037" y="3890115"/>
                <a:ext cx="114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29" name="Freihand 528">
                <a:extLst>
                  <a:ext uri="{FF2B5EF4-FFF2-40B4-BE49-F238E27FC236}">
                    <a16:creationId xmlns:a16="http://schemas.microsoft.com/office/drawing/2014/main" id="{52AF1074-AE4B-40EE-918F-92AF19C94226}"/>
                  </a:ext>
                </a:extLst>
              </p14:cNvPr>
              <p14:cNvContentPartPr/>
              <p14:nvPr/>
            </p14:nvContentPartPr>
            <p14:xfrm>
              <a:off x="3581277" y="3799035"/>
              <a:ext cx="18000" cy="126000"/>
            </p14:xfrm>
          </p:contentPart>
        </mc:Choice>
        <mc:Fallback xmlns="">
          <p:pic>
            <p:nvPicPr>
              <p:cNvPr id="529" name="Freihand 528">
                <a:extLst>
                  <a:ext uri="{FF2B5EF4-FFF2-40B4-BE49-F238E27FC236}">
                    <a16:creationId xmlns:a16="http://schemas.microsoft.com/office/drawing/2014/main" id="{52AF1074-AE4B-40EE-918F-92AF19C94226}"/>
                  </a:ext>
                </a:extLst>
              </p:cNvPr>
              <p:cNvPicPr/>
              <p:nvPr/>
            </p:nvPicPr>
            <p:blipFill>
              <a:blip r:embed="rId136"/>
              <a:stretch>
                <a:fillRect/>
              </a:stretch>
            </p:blipFill>
            <p:spPr>
              <a:xfrm>
                <a:off x="3576957" y="3794715"/>
                <a:ext cx="26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30" name="Freihand 529">
                <a:extLst>
                  <a:ext uri="{FF2B5EF4-FFF2-40B4-BE49-F238E27FC236}">
                    <a16:creationId xmlns:a16="http://schemas.microsoft.com/office/drawing/2014/main" id="{8C2DA0C8-8F4B-4411-A736-F6BE683FBFED}"/>
                  </a:ext>
                </a:extLst>
              </p14:cNvPr>
              <p14:cNvContentPartPr/>
              <p14:nvPr/>
            </p14:nvContentPartPr>
            <p14:xfrm>
              <a:off x="3502437" y="3800835"/>
              <a:ext cx="6840" cy="19080"/>
            </p14:xfrm>
          </p:contentPart>
        </mc:Choice>
        <mc:Fallback xmlns="">
          <p:pic>
            <p:nvPicPr>
              <p:cNvPr id="530" name="Freihand 529">
                <a:extLst>
                  <a:ext uri="{FF2B5EF4-FFF2-40B4-BE49-F238E27FC236}">
                    <a16:creationId xmlns:a16="http://schemas.microsoft.com/office/drawing/2014/main" id="{8C2DA0C8-8F4B-4411-A736-F6BE683FBFED}"/>
                  </a:ext>
                </a:extLst>
              </p:cNvPr>
              <p:cNvPicPr/>
              <p:nvPr/>
            </p:nvPicPr>
            <p:blipFill>
              <a:blip r:embed="rId138"/>
              <a:stretch>
                <a:fillRect/>
              </a:stretch>
            </p:blipFill>
            <p:spPr>
              <a:xfrm>
                <a:off x="3498117" y="3796515"/>
                <a:ext cx="15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31" name="Freihand 530">
                <a:extLst>
                  <a:ext uri="{FF2B5EF4-FFF2-40B4-BE49-F238E27FC236}">
                    <a16:creationId xmlns:a16="http://schemas.microsoft.com/office/drawing/2014/main" id="{17164E16-F7E2-4EE1-A676-B34F218582F8}"/>
                  </a:ext>
                </a:extLst>
              </p14:cNvPr>
              <p14:cNvContentPartPr/>
              <p14:nvPr/>
            </p14:nvContentPartPr>
            <p14:xfrm>
              <a:off x="3512517" y="3780315"/>
              <a:ext cx="133920" cy="168480"/>
            </p14:xfrm>
          </p:contentPart>
        </mc:Choice>
        <mc:Fallback xmlns="">
          <p:pic>
            <p:nvPicPr>
              <p:cNvPr id="531" name="Freihand 530">
                <a:extLst>
                  <a:ext uri="{FF2B5EF4-FFF2-40B4-BE49-F238E27FC236}">
                    <a16:creationId xmlns:a16="http://schemas.microsoft.com/office/drawing/2014/main" id="{17164E16-F7E2-4EE1-A676-B34F218582F8}"/>
                  </a:ext>
                </a:extLst>
              </p:cNvPr>
              <p:cNvPicPr/>
              <p:nvPr/>
            </p:nvPicPr>
            <p:blipFill>
              <a:blip r:embed="rId140"/>
              <a:stretch>
                <a:fillRect/>
              </a:stretch>
            </p:blipFill>
            <p:spPr>
              <a:xfrm>
                <a:off x="3508197" y="3775995"/>
                <a:ext cx="142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32" name="Freihand 531">
                <a:extLst>
                  <a:ext uri="{FF2B5EF4-FFF2-40B4-BE49-F238E27FC236}">
                    <a16:creationId xmlns:a16="http://schemas.microsoft.com/office/drawing/2014/main" id="{E113833C-6BB9-4A87-A7E4-FBF28F9F3146}"/>
                  </a:ext>
                </a:extLst>
              </p14:cNvPr>
              <p14:cNvContentPartPr/>
              <p14:nvPr/>
            </p14:nvContentPartPr>
            <p14:xfrm>
              <a:off x="3626637" y="3690675"/>
              <a:ext cx="42120" cy="87120"/>
            </p14:xfrm>
          </p:contentPart>
        </mc:Choice>
        <mc:Fallback xmlns="">
          <p:pic>
            <p:nvPicPr>
              <p:cNvPr id="532" name="Freihand 531">
                <a:extLst>
                  <a:ext uri="{FF2B5EF4-FFF2-40B4-BE49-F238E27FC236}">
                    <a16:creationId xmlns:a16="http://schemas.microsoft.com/office/drawing/2014/main" id="{E113833C-6BB9-4A87-A7E4-FBF28F9F3146}"/>
                  </a:ext>
                </a:extLst>
              </p:cNvPr>
              <p:cNvPicPr/>
              <p:nvPr/>
            </p:nvPicPr>
            <p:blipFill>
              <a:blip r:embed="rId142"/>
              <a:stretch>
                <a:fillRect/>
              </a:stretch>
            </p:blipFill>
            <p:spPr>
              <a:xfrm>
                <a:off x="3622317" y="3686355"/>
                <a:ext cx="50760" cy="95760"/>
              </a:xfrm>
              <a:prstGeom prst="rect">
                <a:avLst/>
              </a:prstGeom>
            </p:spPr>
          </p:pic>
        </mc:Fallback>
      </mc:AlternateContent>
      <p:grpSp>
        <p:nvGrpSpPr>
          <p:cNvPr id="536" name="Gruppieren 535">
            <a:extLst>
              <a:ext uri="{FF2B5EF4-FFF2-40B4-BE49-F238E27FC236}">
                <a16:creationId xmlns:a16="http://schemas.microsoft.com/office/drawing/2014/main" id="{FAA99CE3-F47F-4778-B1DD-4E78DD604C40}"/>
              </a:ext>
            </a:extLst>
          </p:cNvPr>
          <p:cNvGrpSpPr/>
          <p:nvPr/>
        </p:nvGrpSpPr>
        <p:grpSpPr>
          <a:xfrm>
            <a:off x="3170877" y="4079475"/>
            <a:ext cx="115200" cy="240120"/>
            <a:chOff x="3170877" y="4079475"/>
            <a:chExt cx="115200" cy="240120"/>
          </a:xfrm>
        </p:grpSpPr>
        <mc:AlternateContent xmlns:mc="http://schemas.openxmlformats.org/markup-compatibility/2006" xmlns:p14="http://schemas.microsoft.com/office/powerpoint/2010/main">
          <mc:Choice Requires="p14">
            <p:contentPart p14:bwMode="auto" r:id="rId143">
              <p14:nvContentPartPr>
                <p14:cNvPr id="534" name="Freihand 533">
                  <a:extLst>
                    <a:ext uri="{FF2B5EF4-FFF2-40B4-BE49-F238E27FC236}">
                      <a16:creationId xmlns:a16="http://schemas.microsoft.com/office/drawing/2014/main" id="{774D36BC-BDA1-4B59-996F-C5DCB1CEC431}"/>
                    </a:ext>
                  </a:extLst>
                </p14:cNvPr>
                <p14:cNvContentPartPr/>
                <p14:nvPr/>
              </p14:nvContentPartPr>
              <p14:xfrm>
                <a:off x="3232797" y="4173795"/>
                <a:ext cx="53280" cy="145800"/>
              </p14:xfrm>
            </p:contentPart>
          </mc:Choice>
          <mc:Fallback xmlns="">
            <p:pic>
              <p:nvPicPr>
                <p:cNvPr id="534" name="Freihand 533">
                  <a:extLst>
                    <a:ext uri="{FF2B5EF4-FFF2-40B4-BE49-F238E27FC236}">
                      <a16:creationId xmlns:a16="http://schemas.microsoft.com/office/drawing/2014/main" id="{774D36BC-BDA1-4B59-996F-C5DCB1CEC431}"/>
                    </a:ext>
                  </a:extLst>
                </p:cNvPr>
                <p:cNvPicPr/>
                <p:nvPr/>
              </p:nvPicPr>
              <p:blipFill>
                <a:blip r:embed="rId144"/>
                <a:stretch>
                  <a:fillRect/>
                </a:stretch>
              </p:blipFill>
              <p:spPr>
                <a:xfrm>
                  <a:off x="3228477" y="4169475"/>
                  <a:ext cx="61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35" name="Freihand 534">
                  <a:extLst>
                    <a:ext uri="{FF2B5EF4-FFF2-40B4-BE49-F238E27FC236}">
                      <a16:creationId xmlns:a16="http://schemas.microsoft.com/office/drawing/2014/main" id="{9A95B492-DD45-49F8-92F4-2D7E16CE2371}"/>
                    </a:ext>
                  </a:extLst>
                </p14:cNvPr>
                <p14:cNvContentPartPr/>
                <p14:nvPr/>
              </p14:nvContentPartPr>
              <p14:xfrm>
                <a:off x="3170877" y="4079475"/>
                <a:ext cx="109440" cy="191160"/>
              </p14:xfrm>
            </p:contentPart>
          </mc:Choice>
          <mc:Fallback xmlns="">
            <p:pic>
              <p:nvPicPr>
                <p:cNvPr id="535" name="Freihand 534">
                  <a:extLst>
                    <a:ext uri="{FF2B5EF4-FFF2-40B4-BE49-F238E27FC236}">
                      <a16:creationId xmlns:a16="http://schemas.microsoft.com/office/drawing/2014/main" id="{9A95B492-DD45-49F8-92F4-2D7E16CE2371}"/>
                    </a:ext>
                  </a:extLst>
                </p:cNvPr>
                <p:cNvPicPr/>
                <p:nvPr/>
              </p:nvPicPr>
              <p:blipFill>
                <a:blip r:embed="rId146"/>
                <a:stretch>
                  <a:fillRect/>
                </a:stretch>
              </p:blipFill>
              <p:spPr>
                <a:xfrm>
                  <a:off x="3166557" y="4075155"/>
                  <a:ext cx="118080" cy="19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7">
            <p14:nvContentPartPr>
              <p14:cNvPr id="537" name="Freihand 536">
                <a:extLst>
                  <a:ext uri="{FF2B5EF4-FFF2-40B4-BE49-F238E27FC236}">
                    <a16:creationId xmlns:a16="http://schemas.microsoft.com/office/drawing/2014/main" id="{1D079A9A-BCCC-4A99-890E-040107CBEC79}"/>
                  </a:ext>
                </a:extLst>
              </p14:cNvPr>
              <p14:cNvContentPartPr/>
              <p14:nvPr/>
            </p14:nvContentPartPr>
            <p14:xfrm>
              <a:off x="2118237" y="6525675"/>
              <a:ext cx="172440" cy="86400"/>
            </p14:xfrm>
          </p:contentPart>
        </mc:Choice>
        <mc:Fallback xmlns="">
          <p:pic>
            <p:nvPicPr>
              <p:cNvPr id="537" name="Freihand 536">
                <a:extLst>
                  <a:ext uri="{FF2B5EF4-FFF2-40B4-BE49-F238E27FC236}">
                    <a16:creationId xmlns:a16="http://schemas.microsoft.com/office/drawing/2014/main" id="{1D079A9A-BCCC-4A99-890E-040107CBEC79}"/>
                  </a:ext>
                </a:extLst>
              </p:cNvPr>
              <p:cNvPicPr/>
              <p:nvPr/>
            </p:nvPicPr>
            <p:blipFill>
              <a:blip r:embed="rId148"/>
              <a:stretch>
                <a:fillRect/>
              </a:stretch>
            </p:blipFill>
            <p:spPr>
              <a:xfrm>
                <a:off x="2113917" y="6521355"/>
                <a:ext cx="181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65" name="Freihand 564">
                <a:extLst>
                  <a:ext uri="{FF2B5EF4-FFF2-40B4-BE49-F238E27FC236}">
                    <a16:creationId xmlns:a16="http://schemas.microsoft.com/office/drawing/2014/main" id="{787D7ECB-953A-4274-A4AF-69880F19E098}"/>
                  </a:ext>
                </a:extLst>
              </p14:cNvPr>
              <p14:cNvContentPartPr/>
              <p14:nvPr/>
            </p14:nvContentPartPr>
            <p14:xfrm>
              <a:off x="7519677" y="170235"/>
              <a:ext cx="896040" cy="336960"/>
            </p14:xfrm>
          </p:contentPart>
        </mc:Choice>
        <mc:Fallback xmlns="">
          <p:pic>
            <p:nvPicPr>
              <p:cNvPr id="565" name="Freihand 564">
                <a:extLst>
                  <a:ext uri="{FF2B5EF4-FFF2-40B4-BE49-F238E27FC236}">
                    <a16:creationId xmlns:a16="http://schemas.microsoft.com/office/drawing/2014/main" id="{787D7ECB-953A-4274-A4AF-69880F19E098}"/>
                  </a:ext>
                </a:extLst>
              </p:cNvPr>
              <p:cNvPicPr/>
              <p:nvPr/>
            </p:nvPicPr>
            <p:blipFill>
              <a:blip r:embed="rId150"/>
              <a:stretch>
                <a:fillRect/>
              </a:stretch>
            </p:blipFill>
            <p:spPr>
              <a:xfrm>
                <a:off x="7515357" y="165915"/>
                <a:ext cx="9046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67" name="Freihand 566">
                <a:extLst>
                  <a:ext uri="{FF2B5EF4-FFF2-40B4-BE49-F238E27FC236}">
                    <a16:creationId xmlns:a16="http://schemas.microsoft.com/office/drawing/2014/main" id="{0B296115-0BDD-4A46-B7A9-A76B0E36A374}"/>
                  </a:ext>
                </a:extLst>
              </p14:cNvPr>
              <p14:cNvContentPartPr/>
              <p14:nvPr/>
            </p14:nvContentPartPr>
            <p14:xfrm>
              <a:off x="4724277" y="3856995"/>
              <a:ext cx="1429200" cy="2923200"/>
            </p14:xfrm>
          </p:contentPart>
        </mc:Choice>
        <mc:Fallback xmlns="">
          <p:pic>
            <p:nvPicPr>
              <p:cNvPr id="567" name="Freihand 566">
                <a:extLst>
                  <a:ext uri="{FF2B5EF4-FFF2-40B4-BE49-F238E27FC236}">
                    <a16:creationId xmlns:a16="http://schemas.microsoft.com/office/drawing/2014/main" id="{0B296115-0BDD-4A46-B7A9-A76B0E36A374}"/>
                  </a:ext>
                </a:extLst>
              </p:cNvPr>
              <p:cNvPicPr/>
              <p:nvPr/>
            </p:nvPicPr>
            <p:blipFill>
              <a:blip r:embed="rId152"/>
              <a:stretch>
                <a:fillRect/>
              </a:stretch>
            </p:blipFill>
            <p:spPr>
              <a:xfrm>
                <a:off x="4719957" y="3852675"/>
                <a:ext cx="1437840" cy="2931840"/>
              </a:xfrm>
              <a:prstGeom prst="rect">
                <a:avLst/>
              </a:prstGeom>
            </p:spPr>
          </p:pic>
        </mc:Fallback>
      </mc:AlternateContent>
      <p:grpSp>
        <p:nvGrpSpPr>
          <p:cNvPr id="589" name="Gruppieren 588">
            <a:extLst>
              <a:ext uri="{FF2B5EF4-FFF2-40B4-BE49-F238E27FC236}">
                <a16:creationId xmlns:a16="http://schemas.microsoft.com/office/drawing/2014/main" id="{E6258F0B-6113-4B2E-868A-83C2797D92EA}"/>
              </a:ext>
            </a:extLst>
          </p:cNvPr>
          <p:cNvGrpSpPr/>
          <p:nvPr/>
        </p:nvGrpSpPr>
        <p:grpSpPr>
          <a:xfrm>
            <a:off x="4627437" y="2528595"/>
            <a:ext cx="2518200" cy="1251360"/>
            <a:chOff x="4627437" y="2528595"/>
            <a:chExt cx="2518200" cy="1251360"/>
          </a:xfrm>
        </p:grpSpPr>
        <mc:AlternateContent xmlns:mc="http://schemas.openxmlformats.org/markup-compatibility/2006" xmlns:p14="http://schemas.microsoft.com/office/powerpoint/2010/main">
          <mc:Choice Requires="p14">
            <p:contentPart p14:bwMode="auto" r:id="rId153">
              <p14:nvContentPartPr>
                <p14:cNvPr id="40" name="Freihand 39">
                  <a:extLst>
                    <a:ext uri="{FF2B5EF4-FFF2-40B4-BE49-F238E27FC236}">
                      <a16:creationId xmlns:a16="http://schemas.microsoft.com/office/drawing/2014/main" id="{5571DBE2-8DBB-4EF8-A1C3-27DE680663EB}"/>
                    </a:ext>
                  </a:extLst>
                </p14:cNvPr>
                <p14:cNvContentPartPr/>
                <p14:nvPr/>
              </p14:nvContentPartPr>
              <p14:xfrm>
                <a:off x="4627437" y="2806515"/>
                <a:ext cx="135360" cy="13320"/>
              </p14:xfrm>
            </p:contentPart>
          </mc:Choice>
          <mc:Fallback xmlns="">
            <p:pic>
              <p:nvPicPr>
                <p:cNvPr id="40" name="Freihand 39">
                  <a:extLst>
                    <a:ext uri="{FF2B5EF4-FFF2-40B4-BE49-F238E27FC236}">
                      <a16:creationId xmlns:a16="http://schemas.microsoft.com/office/drawing/2014/main" id="{5571DBE2-8DBB-4EF8-A1C3-27DE680663EB}"/>
                    </a:ext>
                  </a:extLst>
                </p:cNvPr>
                <p:cNvPicPr/>
                <p:nvPr/>
              </p:nvPicPr>
              <p:blipFill>
                <a:blip r:embed="rId154"/>
                <a:stretch>
                  <a:fillRect/>
                </a:stretch>
              </p:blipFill>
              <p:spPr>
                <a:xfrm>
                  <a:off x="4623117" y="2802195"/>
                  <a:ext cx="144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1" name="Freihand 40">
                  <a:extLst>
                    <a:ext uri="{FF2B5EF4-FFF2-40B4-BE49-F238E27FC236}">
                      <a16:creationId xmlns:a16="http://schemas.microsoft.com/office/drawing/2014/main" id="{9536C647-1DAC-4C91-8AC1-8E5EB5CB107B}"/>
                    </a:ext>
                  </a:extLst>
                </p14:cNvPr>
                <p14:cNvContentPartPr/>
                <p14:nvPr/>
              </p14:nvContentPartPr>
              <p14:xfrm>
                <a:off x="4647957" y="2846475"/>
                <a:ext cx="152280" cy="29520"/>
              </p14:xfrm>
            </p:contentPart>
          </mc:Choice>
          <mc:Fallback xmlns="">
            <p:pic>
              <p:nvPicPr>
                <p:cNvPr id="41" name="Freihand 40">
                  <a:extLst>
                    <a:ext uri="{FF2B5EF4-FFF2-40B4-BE49-F238E27FC236}">
                      <a16:creationId xmlns:a16="http://schemas.microsoft.com/office/drawing/2014/main" id="{9536C647-1DAC-4C91-8AC1-8E5EB5CB107B}"/>
                    </a:ext>
                  </a:extLst>
                </p:cNvPr>
                <p:cNvPicPr/>
                <p:nvPr/>
              </p:nvPicPr>
              <p:blipFill>
                <a:blip r:embed="rId156"/>
                <a:stretch>
                  <a:fillRect/>
                </a:stretch>
              </p:blipFill>
              <p:spPr>
                <a:xfrm>
                  <a:off x="4643637" y="2842155"/>
                  <a:ext cx="160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4" name="Freihand 43">
                  <a:extLst>
                    <a:ext uri="{FF2B5EF4-FFF2-40B4-BE49-F238E27FC236}">
                      <a16:creationId xmlns:a16="http://schemas.microsoft.com/office/drawing/2014/main" id="{AD977EC4-12A9-4B25-9A06-89D2337D4B3A}"/>
                    </a:ext>
                  </a:extLst>
                </p14:cNvPr>
                <p14:cNvContentPartPr/>
                <p14:nvPr/>
              </p14:nvContentPartPr>
              <p14:xfrm>
                <a:off x="4835517" y="2780235"/>
                <a:ext cx="83880" cy="49320"/>
              </p14:xfrm>
            </p:contentPart>
          </mc:Choice>
          <mc:Fallback xmlns="">
            <p:pic>
              <p:nvPicPr>
                <p:cNvPr id="44" name="Freihand 43">
                  <a:extLst>
                    <a:ext uri="{FF2B5EF4-FFF2-40B4-BE49-F238E27FC236}">
                      <a16:creationId xmlns:a16="http://schemas.microsoft.com/office/drawing/2014/main" id="{AD977EC4-12A9-4B25-9A06-89D2337D4B3A}"/>
                    </a:ext>
                  </a:extLst>
                </p:cNvPr>
                <p:cNvPicPr/>
                <p:nvPr/>
              </p:nvPicPr>
              <p:blipFill>
                <a:blip r:embed="rId158"/>
                <a:stretch>
                  <a:fillRect/>
                </a:stretch>
              </p:blipFill>
              <p:spPr>
                <a:xfrm>
                  <a:off x="4831197" y="2775915"/>
                  <a:ext cx="92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5" name="Freihand 44">
                  <a:extLst>
                    <a:ext uri="{FF2B5EF4-FFF2-40B4-BE49-F238E27FC236}">
                      <a16:creationId xmlns:a16="http://schemas.microsoft.com/office/drawing/2014/main" id="{8D7DB645-A6E3-4993-887A-A4C86ACC55DC}"/>
                    </a:ext>
                  </a:extLst>
                </p14:cNvPr>
                <p14:cNvContentPartPr/>
                <p14:nvPr/>
              </p14:nvContentPartPr>
              <p14:xfrm>
                <a:off x="4899237" y="2779155"/>
                <a:ext cx="37080" cy="129600"/>
              </p14:xfrm>
            </p:contentPart>
          </mc:Choice>
          <mc:Fallback xmlns="">
            <p:pic>
              <p:nvPicPr>
                <p:cNvPr id="45" name="Freihand 44">
                  <a:extLst>
                    <a:ext uri="{FF2B5EF4-FFF2-40B4-BE49-F238E27FC236}">
                      <a16:creationId xmlns:a16="http://schemas.microsoft.com/office/drawing/2014/main" id="{8D7DB645-A6E3-4993-887A-A4C86ACC55DC}"/>
                    </a:ext>
                  </a:extLst>
                </p:cNvPr>
                <p:cNvPicPr/>
                <p:nvPr/>
              </p:nvPicPr>
              <p:blipFill>
                <a:blip r:embed="rId160"/>
                <a:stretch>
                  <a:fillRect/>
                </a:stretch>
              </p:blipFill>
              <p:spPr>
                <a:xfrm>
                  <a:off x="4894917" y="2774835"/>
                  <a:ext cx="45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6" name="Freihand 45">
                  <a:extLst>
                    <a:ext uri="{FF2B5EF4-FFF2-40B4-BE49-F238E27FC236}">
                      <a16:creationId xmlns:a16="http://schemas.microsoft.com/office/drawing/2014/main" id="{9682666C-2701-4C01-A1A5-6C30596CBB74}"/>
                    </a:ext>
                  </a:extLst>
                </p14:cNvPr>
                <p14:cNvContentPartPr/>
                <p14:nvPr/>
              </p14:nvContentPartPr>
              <p14:xfrm>
                <a:off x="4966917" y="2705715"/>
                <a:ext cx="22680" cy="65880"/>
              </p14:xfrm>
            </p:contentPart>
          </mc:Choice>
          <mc:Fallback xmlns="">
            <p:pic>
              <p:nvPicPr>
                <p:cNvPr id="46" name="Freihand 45">
                  <a:extLst>
                    <a:ext uri="{FF2B5EF4-FFF2-40B4-BE49-F238E27FC236}">
                      <a16:creationId xmlns:a16="http://schemas.microsoft.com/office/drawing/2014/main" id="{9682666C-2701-4C01-A1A5-6C30596CBB74}"/>
                    </a:ext>
                  </a:extLst>
                </p:cNvPr>
                <p:cNvPicPr/>
                <p:nvPr/>
              </p:nvPicPr>
              <p:blipFill>
                <a:blip r:embed="rId162"/>
                <a:stretch>
                  <a:fillRect/>
                </a:stretch>
              </p:blipFill>
              <p:spPr>
                <a:xfrm>
                  <a:off x="4962597" y="2701395"/>
                  <a:ext cx="31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7" name="Freihand 46">
                  <a:extLst>
                    <a:ext uri="{FF2B5EF4-FFF2-40B4-BE49-F238E27FC236}">
                      <a16:creationId xmlns:a16="http://schemas.microsoft.com/office/drawing/2014/main" id="{32DC557E-F35F-40A6-9B20-8626FE61AC76}"/>
                    </a:ext>
                  </a:extLst>
                </p14:cNvPr>
                <p14:cNvContentPartPr/>
                <p14:nvPr/>
              </p14:nvContentPartPr>
              <p14:xfrm>
                <a:off x="4937037" y="2682675"/>
                <a:ext cx="94680" cy="84240"/>
              </p14:xfrm>
            </p:contentPart>
          </mc:Choice>
          <mc:Fallback xmlns="">
            <p:pic>
              <p:nvPicPr>
                <p:cNvPr id="47" name="Freihand 46">
                  <a:extLst>
                    <a:ext uri="{FF2B5EF4-FFF2-40B4-BE49-F238E27FC236}">
                      <a16:creationId xmlns:a16="http://schemas.microsoft.com/office/drawing/2014/main" id="{32DC557E-F35F-40A6-9B20-8626FE61AC76}"/>
                    </a:ext>
                  </a:extLst>
                </p:cNvPr>
                <p:cNvPicPr/>
                <p:nvPr/>
              </p:nvPicPr>
              <p:blipFill>
                <a:blip r:embed="rId164"/>
                <a:stretch>
                  <a:fillRect/>
                </a:stretch>
              </p:blipFill>
              <p:spPr>
                <a:xfrm>
                  <a:off x="4932717" y="2678355"/>
                  <a:ext cx="103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8" name="Freihand 47">
                  <a:extLst>
                    <a:ext uri="{FF2B5EF4-FFF2-40B4-BE49-F238E27FC236}">
                      <a16:creationId xmlns:a16="http://schemas.microsoft.com/office/drawing/2014/main" id="{2D05F3FB-5543-430D-8D2B-BD9F445E04D7}"/>
                    </a:ext>
                  </a:extLst>
                </p14:cNvPr>
                <p14:cNvContentPartPr/>
                <p14:nvPr/>
              </p14:nvContentPartPr>
              <p14:xfrm>
                <a:off x="5096517" y="2769075"/>
                <a:ext cx="124920" cy="46800"/>
              </p14:xfrm>
            </p:contentPart>
          </mc:Choice>
          <mc:Fallback xmlns="">
            <p:pic>
              <p:nvPicPr>
                <p:cNvPr id="48" name="Freihand 47">
                  <a:extLst>
                    <a:ext uri="{FF2B5EF4-FFF2-40B4-BE49-F238E27FC236}">
                      <a16:creationId xmlns:a16="http://schemas.microsoft.com/office/drawing/2014/main" id="{2D05F3FB-5543-430D-8D2B-BD9F445E04D7}"/>
                    </a:ext>
                  </a:extLst>
                </p:cNvPr>
                <p:cNvPicPr/>
                <p:nvPr/>
              </p:nvPicPr>
              <p:blipFill>
                <a:blip r:embed="rId166"/>
                <a:stretch>
                  <a:fillRect/>
                </a:stretch>
              </p:blipFill>
              <p:spPr>
                <a:xfrm>
                  <a:off x="5092197" y="2764755"/>
                  <a:ext cx="1335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9" name="Freihand 48">
                  <a:extLst>
                    <a:ext uri="{FF2B5EF4-FFF2-40B4-BE49-F238E27FC236}">
                      <a16:creationId xmlns:a16="http://schemas.microsoft.com/office/drawing/2014/main" id="{68A9B6B7-496C-4EC8-B1F6-B022B276C84F}"/>
                    </a:ext>
                  </a:extLst>
                </p14:cNvPr>
                <p14:cNvContentPartPr/>
                <p14:nvPr/>
              </p14:nvContentPartPr>
              <p14:xfrm>
                <a:off x="5334837" y="2719035"/>
                <a:ext cx="99000" cy="81720"/>
              </p14:xfrm>
            </p:contentPart>
          </mc:Choice>
          <mc:Fallback xmlns="">
            <p:pic>
              <p:nvPicPr>
                <p:cNvPr id="49" name="Freihand 48">
                  <a:extLst>
                    <a:ext uri="{FF2B5EF4-FFF2-40B4-BE49-F238E27FC236}">
                      <a16:creationId xmlns:a16="http://schemas.microsoft.com/office/drawing/2014/main" id="{68A9B6B7-496C-4EC8-B1F6-B022B276C84F}"/>
                    </a:ext>
                  </a:extLst>
                </p:cNvPr>
                <p:cNvPicPr/>
                <p:nvPr/>
              </p:nvPicPr>
              <p:blipFill>
                <a:blip r:embed="rId168"/>
                <a:stretch>
                  <a:fillRect/>
                </a:stretch>
              </p:blipFill>
              <p:spPr>
                <a:xfrm>
                  <a:off x="5330517" y="2714715"/>
                  <a:ext cx="107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0" name="Freihand 49">
                  <a:extLst>
                    <a:ext uri="{FF2B5EF4-FFF2-40B4-BE49-F238E27FC236}">
                      <a16:creationId xmlns:a16="http://schemas.microsoft.com/office/drawing/2014/main" id="{AB609D0A-1961-4579-BCEB-82C19126FFCA}"/>
                    </a:ext>
                  </a:extLst>
                </p14:cNvPr>
                <p14:cNvContentPartPr/>
                <p14:nvPr/>
              </p14:nvContentPartPr>
              <p14:xfrm>
                <a:off x="5532837" y="2715795"/>
                <a:ext cx="100800" cy="105120"/>
              </p14:xfrm>
            </p:contentPart>
          </mc:Choice>
          <mc:Fallback xmlns="">
            <p:pic>
              <p:nvPicPr>
                <p:cNvPr id="50" name="Freihand 49">
                  <a:extLst>
                    <a:ext uri="{FF2B5EF4-FFF2-40B4-BE49-F238E27FC236}">
                      <a16:creationId xmlns:a16="http://schemas.microsoft.com/office/drawing/2014/main" id="{AB609D0A-1961-4579-BCEB-82C19126FFCA}"/>
                    </a:ext>
                  </a:extLst>
                </p:cNvPr>
                <p:cNvPicPr/>
                <p:nvPr/>
              </p:nvPicPr>
              <p:blipFill>
                <a:blip r:embed="rId170"/>
                <a:stretch>
                  <a:fillRect/>
                </a:stretch>
              </p:blipFill>
              <p:spPr>
                <a:xfrm>
                  <a:off x="5528517" y="2711475"/>
                  <a:ext cx="109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2" name="Freihand 51">
                  <a:extLst>
                    <a:ext uri="{FF2B5EF4-FFF2-40B4-BE49-F238E27FC236}">
                      <a16:creationId xmlns:a16="http://schemas.microsoft.com/office/drawing/2014/main" id="{060A2592-339E-4160-B3C2-63E164389496}"/>
                    </a:ext>
                  </a:extLst>
                </p14:cNvPr>
                <p14:cNvContentPartPr/>
                <p14:nvPr/>
              </p14:nvContentPartPr>
              <p14:xfrm>
                <a:off x="5643717" y="2710755"/>
                <a:ext cx="104400" cy="98280"/>
              </p14:xfrm>
            </p:contentPart>
          </mc:Choice>
          <mc:Fallback xmlns="">
            <p:pic>
              <p:nvPicPr>
                <p:cNvPr id="52" name="Freihand 51">
                  <a:extLst>
                    <a:ext uri="{FF2B5EF4-FFF2-40B4-BE49-F238E27FC236}">
                      <a16:creationId xmlns:a16="http://schemas.microsoft.com/office/drawing/2014/main" id="{060A2592-339E-4160-B3C2-63E164389496}"/>
                    </a:ext>
                  </a:extLst>
                </p:cNvPr>
                <p:cNvPicPr/>
                <p:nvPr/>
              </p:nvPicPr>
              <p:blipFill>
                <a:blip r:embed="rId172"/>
                <a:stretch>
                  <a:fillRect/>
                </a:stretch>
              </p:blipFill>
              <p:spPr>
                <a:xfrm>
                  <a:off x="5639397" y="2706435"/>
                  <a:ext cx="113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3" name="Freihand 52">
                  <a:extLst>
                    <a:ext uri="{FF2B5EF4-FFF2-40B4-BE49-F238E27FC236}">
                      <a16:creationId xmlns:a16="http://schemas.microsoft.com/office/drawing/2014/main" id="{5171AB05-9530-4906-AAF7-00544BBFC75E}"/>
                    </a:ext>
                  </a:extLst>
                </p14:cNvPr>
                <p14:cNvContentPartPr/>
                <p14:nvPr/>
              </p14:nvContentPartPr>
              <p14:xfrm>
                <a:off x="5618517" y="2682675"/>
                <a:ext cx="141120" cy="26640"/>
              </p14:xfrm>
            </p:contentPart>
          </mc:Choice>
          <mc:Fallback xmlns="">
            <p:pic>
              <p:nvPicPr>
                <p:cNvPr id="53" name="Freihand 52">
                  <a:extLst>
                    <a:ext uri="{FF2B5EF4-FFF2-40B4-BE49-F238E27FC236}">
                      <a16:creationId xmlns:a16="http://schemas.microsoft.com/office/drawing/2014/main" id="{5171AB05-9530-4906-AAF7-00544BBFC75E}"/>
                    </a:ext>
                  </a:extLst>
                </p:cNvPr>
                <p:cNvPicPr/>
                <p:nvPr/>
              </p:nvPicPr>
              <p:blipFill>
                <a:blip r:embed="rId174"/>
                <a:stretch>
                  <a:fillRect/>
                </a:stretch>
              </p:blipFill>
              <p:spPr>
                <a:xfrm>
                  <a:off x="5614197" y="2678355"/>
                  <a:ext cx="149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4" name="Freihand 53">
                  <a:extLst>
                    <a:ext uri="{FF2B5EF4-FFF2-40B4-BE49-F238E27FC236}">
                      <a16:creationId xmlns:a16="http://schemas.microsoft.com/office/drawing/2014/main" id="{E96EE57E-7777-40F6-B71B-66CEADA46748}"/>
                    </a:ext>
                  </a:extLst>
                </p14:cNvPr>
                <p14:cNvContentPartPr/>
                <p14:nvPr/>
              </p14:nvContentPartPr>
              <p14:xfrm>
                <a:off x="5816157" y="2683755"/>
                <a:ext cx="73800" cy="93600"/>
              </p14:xfrm>
            </p:contentPart>
          </mc:Choice>
          <mc:Fallback xmlns="">
            <p:pic>
              <p:nvPicPr>
                <p:cNvPr id="54" name="Freihand 53">
                  <a:extLst>
                    <a:ext uri="{FF2B5EF4-FFF2-40B4-BE49-F238E27FC236}">
                      <a16:creationId xmlns:a16="http://schemas.microsoft.com/office/drawing/2014/main" id="{E96EE57E-7777-40F6-B71B-66CEADA46748}"/>
                    </a:ext>
                  </a:extLst>
                </p:cNvPr>
                <p:cNvPicPr/>
                <p:nvPr/>
              </p:nvPicPr>
              <p:blipFill>
                <a:blip r:embed="rId176"/>
                <a:stretch>
                  <a:fillRect/>
                </a:stretch>
              </p:blipFill>
              <p:spPr>
                <a:xfrm>
                  <a:off x="5811837" y="2679435"/>
                  <a:ext cx="82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5" name="Freihand 54">
                  <a:extLst>
                    <a:ext uri="{FF2B5EF4-FFF2-40B4-BE49-F238E27FC236}">
                      <a16:creationId xmlns:a16="http://schemas.microsoft.com/office/drawing/2014/main" id="{82674235-64D7-40F5-9FA1-595B318583B6}"/>
                    </a:ext>
                  </a:extLst>
                </p14:cNvPr>
                <p14:cNvContentPartPr/>
                <p14:nvPr/>
              </p14:nvContentPartPr>
              <p14:xfrm>
                <a:off x="5942157" y="2645595"/>
                <a:ext cx="92880" cy="124560"/>
              </p14:xfrm>
            </p:contentPart>
          </mc:Choice>
          <mc:Fallback xmlns="">
            <p:pic>
              <p:nvPicPr>
                <p:cNvPr id="55" name="Freihand 54">
                  <a:extLst>
                    <a:ext uri="{FF2B5EF4-FFF2-40B4-BE49-F238E27FC236}">
                      <a16:creationId xmlns:a16="http://schemas.microsoft.com/office/drawing/2014/main" id="{82674235-64D7-40F5-9FA1-595B318583B6}"/>
                    </a:ext>
                  </a:extLst>
                </p:cNvPr>
                <p:cNvPicPr/>
                <p:nvPr/>
              </p:nvPicPr>
              <p:blipFill>
                <a:blip r:embed="rId178"/>
                <a:stretch>
                  <a:fillRect/>
                </a:stretch>
              </p:blipFill>
              <p:spPr>
                <a:xfrm>
                  <a:off x="5937837" y="2641275"/>
                  <a:ext cx="101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7" name="Freihand 56">
                  <a:extLst>
                    <a:ext uri="{FF2B5EF4-FFF2-40B4-BE49-F238E27FC236}">
                      <a16:creationId xmlns:a16="http://schemas.microsoft.com/office/drawing/2014/main" id="{3601E4E9-0BEE-49A3-A420-0F53DACB1442}"/>
                    </a:ext>
                  </a:extLst>
                </p14:cNvPr>
                <p14:cNvContentPartPr/>
                <p14:nvPr/>
              </p14:nvContentPartPr>
              <p14:xfrm>
                <a:off x="5879157" y="2529315"/>
                <a:ext cx="296640" cy="295560"/>
              </p14:xfrm>
            </p:contentPart>
          </mc:Choice>
          <mc:Fallback xmlns="">
            <p:pic>
              <p:nvPicPr>
                <p:cNvPr id="57" name="Freihand 56">
                  <a:extLst>
                    <a:ext uri="{FF2B5EF4-FFF2-40B4-BE49-F238E27FC236}">
                      <a16:creationId xmlns:a16="http://schemas.microsoft.com/office/drawing/2014/main" id="{3601E4E9-0BEE-49A3-A420-0F53DACB1442}"/>
                    </a:ext>
                  </a:extLst>
                </p:cNvPr>
                <p:cNvPicPr/>
                <p:nvPr/>
              </p:nvPicPr>
              <p:blipFill>
                <a:blip r:embed="rId180"/>
                <a:stretch>
                  <a:fillRect/>
                </a:stretch>
              </p:blipFill>
              <p:spPr>
                <a:xfrm>
                  <a:off x="5874837" y="2524995"/>
                  <a:ext cx="3052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9" name="Freihand 58">
                  <a:extLst>
                    <a:ext uri="{FF2B5EF4-FFF2-40B4-BE49-F238E27FC236}">
                      <a16:creationId xmlns:a16="http://schemas.microsoft.com/office/drawing/2014/main" id="{541D4339-72D0-4F63-BF93-C524578DB8C2}"/>
                    </a:ext>
                  </a:extLst>
                </p14:cNvPr>
                <p14:cNvContentPartPr/>
                <p14:nvPr/>
              </p14:nvContentPartPr>
              <p14:xfrm>
                <a:off x="6111717" y="2639115"/>
                <a:ext cx="12240" cy="125280"/>
              </p14:xfrm>
            </p:contentPart>
          </mc:Choice>
          <mc:Fallback xmlns="">
            <p:pic>
              <p:nvPicPr>
                <p:cNvPr id="59" name="Freihand 58">
                  <a:extLst>
                    <a:ext uri="{FF2B5EF4-FFF2-40B4-BE49-F238E27FC236}">
                      <a16:creationId xmlns:a16="http://schemas.microsoft.com/office/drawing/2014/main" id="{541D4339-72D0-4F63-BF93-C524578DB8C2}"/>
                    </a:ext>
                  </a:extLst>
                </p:cNvPr>
                <p:cNvPicPr/>
                <p:nvPr/>
              </p:nvPicPr>
              <p:blipFill>
                <a:blip r:embed="rId182"/>
                <a:stretch>
                  <a:fillRect/>
                </a:stretch>
              </p:blipFill>
              <p:spPr>
                <a:xfrm>
                  <a:off x="6107397" y="2634795"/>
                  <a:ext cx="20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0" name="Freihand 59">
                  <a:extLst>
                    <a:ext uri="{FF2B5EF4-FFF2-40B4-BE49-F238E27FC236}">
                      <a16:creationId xmlns:a16="http://schemas.microsoft.com/office/drawing/2014/main" id="{269AE888-F03D-4AA7-8F98-A9BC933689C4}"/>
                    </a:ext>
                  </a:extLst>
                </p14:cNvPr>
                <p14:cNvContentPartPr/>
                <p14:nvPr/>
              </p14:nvContentPartPr>
              <p14:xfrm>
                <a:off x="6047277" y="2528595"/>
                <a:ext cx="97560" cy="146160"/>
              </p14:xfrm>
            </p:contentPart>
          </mc:Choice>
          <mc:Fallback xmlns="">
            <p:pic>
              <p:nvPicPr>
                <p:cNvPr id="60" name="Freihand 59">
                  <a:extLst>
                    <a:ext uri="{FF2B5EF4-FFF2-40B4-BE49-F238E27FC236}">
                      <a16:creationId xmlns:a16="http://schemas.microsoft.com/office/drawing/2014/main" id="{269AE888-F03D-4AA7-8F98-A9BC933689C4}"/>
                    </a:ext>
                  </a:extLst>
                </p:cNvPr>
                <p:cNvPicPr/>
                <p:nvPr/>
              </p:nvPicPr>
              <p:blipFill>
                <a:blip r:embed="rId184"/>
                <a:stretch>
                  <a:fillRect/>
                </a:stretch>
              </p:blipFill>
              <p:spPr>
                <a:xfrm>
                  <a:off x="6042957" y="2524275"/>
                  <a:ext cx="106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69" name="Freihand 568">
                  <a:extLst>
                    <a:ext uri="{FF2B5EF4-FFF2-40B4-BE49-F238E27FC236}">
                      <a16:creationId xmlns:a16="http://schemas.microsoft.com/office/drawing/2014/main" id="{899797E3-7E88-48A9-9233-DE9DC818C209}"/>
                    </a:ext>
                  </a:extLst>
                </p14:cNvPr>
                <p14:cNvContentPartPr/>
                <p14:nvPr/>
              </p14:nvContentPartPr>
              <p14:xfrm>
                <a:off x="6169317" y="3469635"/>
                <a:ext cx="138600" cy="310320"/>
              </p14:xfrm>
            </p:contentPart>
          </mc:Choice>
          <mc:Fallback xmlns="">
            <p:pic>
              <p:nvPicPr>
                <p:cNvPr id="569" name="Freihand 568">
                  <a:extLst>
                    <a:ext uri="{FF2B5EF4-FFF2-40B4-BE49-F238E27FC236}">
                      <a16:creationId xmlns:a16="http://schemas.microsoft.com/office/drawing/2014/main" id="{899797E3-7E88-48A9-9233-DE9DC818C209}"/>
                    </a:ext>
                  </a:extLst>
                </p:cNvPr>
                <p:cNvPicPr/>
                <p:nvPr/>
              </p:nvPicPr>
              <p:blipFill>
                <a:blip r:embed="rId186"/>
                <a:stretch>
                  <a:fillRect/>
                </a:stretch>
              </p:blipFill>
              <p:spPr>
                <a:xfrm>
                  <a:off x="6164997" y="3465315"/>
                  <a:ext cx="1472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70" name="Freihand 569">
                  <a:extLst>
                    <a:ext uri="{FF2B5EF4-FFF2-40B4-BE49-F238E27FC236}">
                      <a16:creationId xmlns:a16="http://schemas.microsoft.com/office/drawing/2014/main" id="{F393912F-0C70-4FB6-ADB1-FA6D39DECE7B}"/>
                    </a:ext>
                  </a:extLst>
                </p14:cNvPr>
                <p14:cNvContentPartPr/>
                <p14:nvPr/>
              </p14:nvContentPartPr>
              <p14:xfrm>
                <a:off x="6176877" y="3693555"/>
                <a:ext cx="208080" cy="83160"/>
              </p14:xfrm>
            </p:contentPart>
          </mc:Choice>
          <mc:Fallback xmlns="">
            <p:pic>
              <p:nvPicPr>
                <p:cNvPr id="570" name="Freihand 569">
                  <a:extLst>
                    <a:ext uri="{FF2B5EF4-FFF2-40B4-BE49-F238E27FC236}">
                      <a16:creationId xmlns:a16="http://schemas.microsoft.com/office/drawing/2014/main" id="{F393912F-0C70-4FB6-ADB1-FA6D39DECE7B}"/>
                    </a:ext>
                  </a:extLst>
                </p:cNvPr>
                <p:cNvPicPr/>
                <p:nvPr/>
              </p:nvPicPr>
              <p:blipFill>
                <a:blip r:embed="rId188"/>
                <a:stretch>
                  <a:fillRect/>
                </a:stretch>
              </p:blipFill>
              <p:spPr>
                <a:xfrm>
                  <a:off x="6172557" y="3689235"/>
                  <a:ext cx="216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72" name="Freihand 571">
                  <a:extLst>
                    <a:ext uri="{FF2B5EF4-FFF2-40B4-BE49-F238E27FC236}">
                      <a16:creationId xmlns:a16="http://schemas.microsoft.com/office/drawing/2014/main" id="{C03F32F1-748C-427D-920A-261422382BDA}"/>
                    </a:ext>
                  </a:extLst>
                </p14:cNvPr>
                <p14:cNvContentPartPr/>
                <p14:nvPr/>
              </p14:nvContentPartPr>
              <p14:xfrm>
                <a:off x="5546517" y="3171915"/>
                <a:ext cx="96480" cy="163080"/>
              </p14:xfrm>
            </p:contentPart>
          </mc:Choice>
          <mc:Fallback xmlns="">
            <p:pic>
              <p:nvPicPr>
                <p:cNvPr id="572" name="Freihand 571">
                  <a:extLst>
                    <a:ext uri="{FF2B5EF4-FFF2-40B4-BE49-F238E27FC236}">
                      <a16:creationId xmlns:a16="http://schemas.microsoft.com/office/drawing/2014/main" id="{C03F32F1-748C-427D-920A-261422382BDA}"/>
                    </a:ext>
                  </a:extLst>
                </p:cNvPr>
                <p:cNvPicPr/>
                <p:nvPr/>
              </p:nvPicPr>
              <p:blipFill>
                <a:blip r:embed="rId190"/>
                <a:stretch>
                  <a:fillRect/>
                </a:stretch>
              </p:blipFill>
              <p:spPr>
                <a:xfrm>
                  <a:off x="5542197" y="3167595"/>
                  <a:ext cx="105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73" name="Freihand 572">
                  <a:extLst>
                    <a:ext uri="{FF2B5EF4-FFF2-40B4-BE49-F238E27FC236}">
                      <a16:creationId xmlns:a16="http://schemas.microsoft.com/office/drawing/2014/main" id="{17542847-7953-4F06-8DEC-60C3B80629D4}"/>
                    </a:ext>
                  </a:extLst>
                </p14:cNvPr>
                <p14:cNvContentPartPr/>
                <p14:nvPr/>
              </p14:nvContentPartPr>
              <p14:xfrm>
                <a:off x="5683677" y="3135195"/>
                <a:ext cx="161280" cy="122040"/>
              </p14:xfrm>
            </p:contentPart>
          </mc:Choice>
          <mc:Fallback xmlns="">
            <p:pic>
              <p:nvPicPr>
                <p:cNvPr id="573" name="Freihand 572">
                  <a:extLst>
                    <a:ext uri="{FF2B5EF4-FFF2-40B4-BE49-F238E27FC236}">
                      <a16:creationId xmlns:a16="http://schemas.microsoft.com/office/drawing/2014/main" id="{17542847-7953-4F06-8DEC-60C3B80629D4}"/>
                    </a:ext>
                  </a:extLst>
                </p:cNvPr>
                <p:cNvPicPr/>
                <p:nvPr/>
              </p:nvPicPr>
              <p:blipFill>
                <a:blip r:embed="rId192"/>
                <a:stretch>
                  <a:fillRect/>
                </a:stretch>
              </p:blipFill>
              <p:spPr>
                <a:xfrm>
                  <a:off x="5679357" y="3130875"/>
                  <a:ext cx="169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74" name="Freihand 573">
                  <a:extLst>
                    <a:ext uri="{FF2B5EF4-FFF2-40B4-BE49-F238E27FC236}">
                      <a16:creationId xmlns:a16="http://schemas.microsoft.com/office/drawing/2014/main" id="{16C5963D-6F4D-47FE-A659-7DC989B05B9E}"/>
                    </a:ext>
                  </a:extLst>
                </p14:cNvPr>
                <p14:cNvContentPartPr/>
                <p14:nvPr/>
              </p14:nvContentPartPr>
              <p14:xfrm>
                <a:off x="5841717" y="3111795"/>
                <a:ext cx="84960" cy="207720"/>
              </p14:xfrm>
            </p:contentPart>
          </mc:Choice>
          <mc:Fallback xmlns="">
            <p:pic>
              <p:nvPicPr>
                <p:cNvPr id="574" name="Freihand 573">
                  <a:extLst>
                    <a:ext uri="{FF2B5EF4-FFF2-40B4-BE49-F238E27FC236}">
                      <a16:creationId xmlns:a16="http://schemas.microsoft.com/office/drawing/2014/main" id="{16C5963D-6F4D-47FE-A659-7DC989B05B9E}"/>
                    </a:ext>
                  </a:extLst>
                </p:cNvPr>
                <p:cNvPicPr/>
                <p:nvPr/>
              </p:nvPicPr>
              <p:blipFill>
                <a:blip r:embed="rId194"/>
                <a:stretch>
                  <a:fillRect/>
                </a:stretch>
              </p:blipFill>
              <p:spPr>
                <a:xfrm>
                  <a:off x="5837397" y="3107475"/>
                  <a:ext cx="93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75" name="Freihand 574">
                  <a:extLst>
                    <a:ext uri="{FF2B5EF4-FFF2-40B4-BE49-F238E27FC236}">
                      <a16:creationId xmlns:a16="http://schemas.microsoft.com/office/drawing/2014/main" id="{B895789E-1DAA-4473-92BD-0FB78E19B30D}"/>
                    </a:ext>
                  </a:extLst>
                </p14:cNvPr>
                <p14:cNvContentPartPr/>
                <p14:nvPr/>
              </p14:nvContentPartPr>
              <p14:xfrm>
                <a:off x="5935317" y="3070035"/>
                <a:ext cx="72000" cy="175320"/>
              </p14:xfrm>
            </p:contentPart>
          </mc:Choice>
          <mc:Fallback xmlns="">
            <p:pic>
              <p:nvPicPr>
                <p:cNvPr id="575" name="Freihand 574">
                  <a:extLst>
                    <a:ext uri="{FF2B5EF4-FFF2-40B4-BE49-F238E27FC236}">
                      <a16:creationId xmlns:a16="http://schemas.microsoft.com/office/drawing/2014/main" id="{B895789E-1DAA-4473-92BD-0FB78E19B30D}"/>
                    </a:ext>
                  </a:extLst>
                </p:cNvPr>
                <p:cNvPicPr/>
                <p:nvPr/>
              </p:nvPicPr>
              <p:blipFill>
                <a:blip r:embed="rId196"/>
                <a:stretch>
                  <a:fillRect/>
                </a:stretch>
              </p:blipFill>
              <p:spPr>
                <a:xfrm>
                  <a:off x="5930997" y="3065715"/>
                  <a:ext cx="80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76" name="Freihand 575">
                  <a:extLst>
                    <a:ext uri="{FF2B5EF4-FFF2-40B4-BE49-F238E27FC236}">
                      <a16:creationId xmlns:a16="http://schemas.microsoft.com/office/drawing/2014/main" id="{CE0F4F66-3847-4014-8270-31BB92DDF5C3}"/>
                    </a:ext>
                  </a:extLst>
                </p14:cNvPr>
                <p14:cNvContentPartPr/>
                <p14:nvPr/>
              </p14:nvContentPartPr>
              <p14:xfrm>
                <a:off x="6038277" y="2969955"/>
                <a:ext cx="248760" cy="213120"/>
              </p14:xfrm>
            </p:contentPart>
          </mc:Choice>
          <mc:Fallback xmlns="">
            <p:pic>
              <p:nvPicPr>
                <p:cNvPr id="576" name="Freihand 575">
                  <a:extLst>
                    <a:ext uri="{FF2B5EF4-FFF2-40B4-BE49-F238E27FC236}">
                      <a16:creationId xmlns:a16="http://schemas.microsoft.com/office/drawing/2014/main" id="{CE0F4F66-3847-4014-8270-31BB92DDF5C3}"/>
                    </a:ext>
                  </a:extLst>
                </p:cNvPr>
                <p:cNvPicPr/>
                <p:nvPr/>
              </p:nvPicPr>
              <p:blipFill>
                <a:blip r:embed="rId198"/>
                <a:stretch>
                  <a:fillRect/>
                </a:stretch>
              </p:blipFill>
              <p:spPr>
                <a:xfrm>
                  <a:off x="6033957" y="2965635"/>
                  <a:ext cx="257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77" name="Freihand 576">
                  <a:extLst>
                    <a:ext uri="{FF2B5EF4-FFF2-40B4-BE49-F238E27FC236}">
                      <a16:creationId xmlns:a16="http://schemas.microsoft.com/office/drawing/2014/main" id="{B14FA14D-EFA8-45F0-9E3E-0A742A2C09F9}"/>
                    </a:ext>
                  </a:extLst>
                </p14:cNvPr>
                <p14:cNvContentPartPr/>
                <p14:nvPr/>
              </p14:nvContentPartPr>
              <p14:xfrm>
                <a:off x="6396477" y="2834595"/>
                <a:ext cx="158400" cy="131040"/>
              </p14:xfrm>
            </p:contentPart>
          </mc:Choice>
          <mc:Fallback xmlns="">
            <p:pic>
              <p:nvPicPr>
                <p:cNvPr id="577" name="Freihand 576">
                  <a:extLst>
                    <a:ext uri="{FF2B5EF4-FFF2-40B4-BE49-F238E27FC236}">
                      <a16:creationId xmlns:a16="http://schemas.microsoft.com/office/drawing/2014/main" id="{B14FA14D-EFA8-45F0-9E3E-0A742A2C09F9}"/>
                    </a:ext>
                  </a:extLst>
                </p:cNvPr>
                <p:cNvPicPr/>
                <p:nvPr/>
              </p:nvPicPr>
              <p:blipFill>
                <a:blip r:embed="rId200"/>
                <a:stretch>
                  <a:fillRect/>
                </a:stretch>
              </p:blipFill>
              <p:spPr>
                <a:xfrm>
                  <a:off x="6392157" y="2830275"/>
                  <a:ext cx="167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78" name="Freihand 577">
                  <a:extLst>
                    <a:ext uri="{FF2B5EF4-FFF2-40B4-BE49-F238E27FC236}">
                      <a16:creationId xmlns:a16="http://schemas.microsoft.com/office/drawing/2014/main" id="{76681B5E-E62F-4ADF-93B6-0B4888589799}"/>
                    </a:ext>
                  </a:extLst>
                </p14:cNvPr>
                <p14:cNvContentPartPr/>
                <p14:nvPr/>
              </p14:nvContentPartPr>
              <p14:xfrm>
                <a:off x="6505917" y="2757915"/>
                <a:ext cx="50400" cy="40320"/>
              </p14:xfrm>
            </p:contentPart>
          </mc:Choice>
          <mc:Fallback xmlns="">
            <p:pic>
              <p:nvPicPr>
                <p:cNvPr id="578" name="Freihand 577">
                  <a:extLst>
                    <a:ext uri="{FF2B5EF4-FFF2-40B4-BE49-F238E27FC236}">
                      <a16:creationId xmlns:a16="http://schemas.microsoft.com/office/drawing/2014/main" id="{76681B5E-E62F-4ADF-93B6-0B4888589799}"/>
                    </a:ext>
                  </a:extLst>
                </p:cNvPr>
                <p:cNvPicPr/>
                <p:nvPr/>
              </p:nvPicPr>
              <p:blipFill>
                <a:blip r:embed="rId202"/>
                <a:stretch>
                  <a:fillRect/>
                </a:stretch>
              </p:blipFill>
              <p:spPr>
                <a:xfrm>
                  <a:off x="6501597" y="2753595"/>
                  <a:ext cx="59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79" name="Freihand 578">
                  <a:extLst>
                    <a:ext uri="{FF2B5EF4-FFF2-40B4-BE49-F238E27FC236}">
                      <a16:creationId xmlns:a16="http://schemas.microsoft.com/office/drawing/2014/main" id="{4BA48706-7C2B-4706-99C0-3ECA76990E05}"/>
                    </a:ext>
                  </a:extLst>
                </p14:cNvPr>
                <p14:cNvContentPartPr/>
                <p14:nvPr/>
              </p14:nvContentPartPr>
              <p14:xfrm>
                <a:off x="6573237" y="2706795"/>
                <a:ext cx="264240" cy="148680"/>
              </p14:xfrm>
            </p:contentPart>
          </mc:Choice>
          <mc:Fallback xmlns="">
            <p:pic>
              <p:nvPicPr>
                <p:cNvPr id="579" name="Freihand 578">
                  <a:extLst>
                    <a:ext uri="{FF2B5EF4-FFF2-40B4-BE49-F238E27FC236}">
                      <a16:creationId xmlns:a16="http://schemas.microsoft.com/office/drawing/2014/main" id="{4BA48706-7C2B-4706-99C0-3ECA76990E05}"/>
                    </a:ext>
                  </a:extLst>
                </p:cNvPr>
                <p:cNvPicPr/>
                <p:nvPr/>
              </p:nvPicPr>
              <p:blipFill>
                <a:blip r:embed="rId204"/>
                <a:stretch>
                  <a:fillRect/>
                </a:stretch>
              </p:blipFill>
              <p:spPr>
                <a:xfrm>
                  <a:off x="6568917" y="2702475"/>
                  <a:ext cx="272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80" name="Freihand 579">
                  <a:extLst>
                    <a:ext uri="{FF2B5EF4-FFF2-40B4-BE49-F238E27FC236}">
                      <a16:creationId xmlns:a16="http://schemas.microsoft.com/office/drawing/2014/main" id="{9371DA80-015C-4D9D-9B26-6B4CB1279EC2}"/>
                    </a:ext>
                  </a:extLst>
                </p14:cNvPr>
                <p14:cNvContentPartPr/>
                <p14:nvPr/>
              </p14:nvContentPartPr>
              <p14:xfrm>
                <a:off x="6239517" y="3096315"/>
                <a:ext cx="246600" cy="189000"/>
              </p14:xfrm>
            </p:contentPart>
          </mc:Choice>
          <mc:Fallback xmlns="">
            <p:pic>
              <p:nvPicPr>
                <p:cNvPr id="580" name="Freihand 579">
                  <a:extLst>
                    <a:ext uri="{FF2B5EF4-FFF2-40B4-BE49-F238E27FC236}">
                      <a16:creationId xmlns:a16="http://schemas.microsoft.com/office/drawing/2014/main" id="{9371DA80-015C-4D9D-9B26-6B4CB1279EC2}"/>
                    </a:ext>
                  </a:extLst>
                </p:cNvPr>
                <p:cNvPicPr/>
                <p:nvPr/>
              </p:nvPicPr>
              <p:blipFill>
                <a:blip r:embed="rId206"/>
                <a:stretch>
                  <a:fillRect/>
                </a:stretch>
              </p:blipFill>
              <p:spPr>
                <a:xfrm>
                  <a:off x="6235197" y="3091995"/>
                  <a:ext cx="255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81" name="Freihand 580">
                  <a:extLst>
                    <a:ext uri="{FF2B5EF4-FFF2-40B4-BE49-F238E27FC236}">
                      <a16:creationId xmlns:a16="http://schemas.microsoft.com/office/drawing/2014/main" id="{37F8BAE5-B9CD-4E58-A75D-A7C31564B199}"/>
                    </a:ext>
                  </a:extLst>
                </p14:cNvPr>
                <p14:cNvContentPartPr/>
                <p14:nvPr/>
              </p14:nvContentPartPr>
              <p14:xfrm>
                <a:off x="6424197" y="3032595"/>
                <a:ext cx="23040" cy="13320"/>
              </p14:xfrm>
            </p:contentPart>
          </mc:Choice>
          <mc:Fallback xmlns="">
            <p:pic>
              <p:nvPicPr>
                <p:cNvPr id="581" name="Freihand 580">
                  <a:extLst>
                    <a:ext uri="{FF2B5EF4-FFF2-40B4-BE49-F238E27FC236}">
                      <a16:creationId xmlns:a16="http://schemas.microsoft.com/office/drawing/2014/main" id="{37F8BAE5-B9CD-4E58-A75D-A7C31564B199}"/>
                    </a:ext>
                  </a:extLst>
                </p:cNvPr>
                <p:cNvPicPr/>
                <p:nvPr/>
              </p:nvPicPr>
              <p:blipFill>
                <a:blip r:embed="rId208"/>
                <a:stretch>
                  <a:fillRect/>
                </a:stretch>
              </p:blipFill>
              <p:spPr>
                <a:xfrm>
                  <a:off x="6419877" y="3028275"/>
                  <a:ext cx="31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82" name="Freihand 581">
                  <a:extLst>
                    <a:ext uri="{FF2B5EF4-FFF2-40B4-BE49-F238E27FC236}">
                      <a16:creationId xmlns:a16="http://schemas.microsoft.com/office/drawing/2014/main" id="{B708CFC7-91A2-448D-87D3-F68CCA552158}"/>
                    </a:ext>
                  </a:extLst>
                </p14:cNvPr>
                <p14:cNvContentPartPr/>
                <p14:nvPr/>
              </p14:nvContentPartPr>
              <p14:xfrm>
                <a:off x="6519957" y="2972115"/>
                <a:ext cx="268200" cy="167760"/>
              </p14:xfrm>
            </p:contentPart>
          </mc:Choice>
          <mc:Fallback xmlns="">
            <p:pic>
              <p:nvPicPr>
                <p:cNvPr id="582" name="Freihand 581">
                  <a:extLst>
                    <a:ext uri="{FF2B5EF4-FFF2-40B4-BE49-F238E27FC236}">
                      <a16:creationId xmlns:a16="http://schemas.microsoft.com/office/drawing/2014/main" id="{B708CFC7-91A2-448D-87D3-F68CCA552158}"/>
                    </a:ext>
                  </a:extLst>
                </p:cNvPr>
                <p:cNvPicPr/>
                <p:nvPr/>
              </p:nvPicPr>
              <p:blipFill>
                <a:blip r:embed="rId210"/>
                <a:stretch>
                  <a:fillRect/>
                </a:stretch>
              </p:blipFill>
              <p:spPr>
                <a:xfrm>
                  <a:off x="6515637" y="2967795"/>
                  <a:ext cx="276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83" name="Freihand 582">
                  <a:extLst>
                    <a:ext uri="{FF2B5EF4-FFF2-40B4-BE49-F238E27FC236}">
                      <a16:creationId xmlns:a16="http://schemas.microsoft.com/office/drawing/2014/main" id="{4DBF7636-9741-4EDD-9EC1-2475A7548929}"/>
                    </a:ext>
                  </a:extLst>
                </p14:cNvPr>
                <p14:cNvContentPartPr/>
                <p14:nvPr/>
              </p14:nvContentPartPr>
              <p14:xfrm>
                <a:off x="6505557" y="3245715"/>
                <a:ext cx="172800" cy="119520"/>
              </p14:xfrm>
            </p:contentPart>
          </mc:Choice>
          <mc:Fallback xmlns="">
            <p:pic>
              <p:nvPicPr>
                <p:cNvPr id="583" name="Freihand 582">
                  <a:extLst>
                    <a:ext uri="{FF2B5EF4-FFF2-40B4-BE49-F238E27FC236}">
                      <a16:creationId xmlns:a16="http://schemas.microsoft.com/office/drawing/2014/main" id="{4DBF7636-9741-4EDD-9EC1-2475A7548929}"/>
                    </a:ext>
                  </a:extLst>
                </p:cNvPr>
                <p:cNvPicPr/>
                <p:nvPr/>
              </p:nvPicPr>
              <p:blipFill>
                <a:blip r:embed="rId212"/>
                <a:stretch>
                  <a:fillRect/>
                </a:stretch>
              </p:blipFill>
              <p:spPr>
                <a:xfrm>
                  <a:off x="6501237" y="3241395"/>
                  <a:ext cx="181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84" name="Freihand 583">
                  <a:extLst>
                    <a:ext uri="{FF2B5EF4-FFF2-40B4-BE49-F238E27FC236}">
                      <a16:creationId xmlns:a16="http://schemas.microsoft.com/office/drawing/2014/main" id="{DC5D836C-A12C-47E5-BA87-8774A6BA7ED8}"/>
                    </a:ext>
                  </a:extLst>
                </p14:cNvPr>
                <p14:cNvContentPartPr/>
                <p14:nvPr/>
              </p14:nvContentPartPr>
              <p14:xfrm>
                <a:off x="6800757" y="3079755"/>
                <a:ext cx="213480" cy="133560"/>
              </p14:xfrm>
            </p:contentPart>
          </mc:Choice>
          <mc:Fallback xmlns="">
            <p:pic>
              <p:nvPicPr>
                <p:cNvPr id="584" name="Freihand 583">
                  <a:extLst>
                    <a:ext uri="{FF2B5EF4-FFF2-40B4-BE49-F238E27FC236}">
                      <a16:creationId xmlns:a16="http://schemas.microsoft.com/office/drawing/2014/main" id="{DC5D836C-A12C-47E5-BA87-8774A6BA7ED8}"/>
                    </a:ext>
                  </a:extLst>
                </p:cNvPr>
                <p:cNvPicPr/>
                <p:nvPr/>
              </p:nvPicPr>
              <p:blipFill>
                <a:blip r:embed="rId214"/>
                <a:stretch>
                  <a:fillRect/>
                </a:stretch>
              </p:blipFill>
              <p:spPr>
                <a:xfrm>
                  <a:off x="6796437" y="3075435"/>
                  <a:ext cx="222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85" name="Freihand 584">
                  <a:extLst>
                    <a:ext uri="{FF2B5EF4-FFF2-40B4-BE49-F238E27FC236}">
                      <a16:creationId xmlns:a16="http://schemas.microsoft.com/office/drawing/2014/main" id="{B2473EE2-3EB8-44BF-A2A5-95AC2C27A0E2}"/>
                    </a:ext>
                  </a:extLst>
                </p14:cNvPr>
                <p14:cNvContentPartPr/>
                <p14:nvPr/>
              </p14:nvContentPartPr>
              <p14:xfrm>
                <a:off x="6482517" y="3472155"/>
                <a:ext cx="99000" cy="133200"/>
              </p14:xfrm>
            </p:contentPart>
          </mc:Choice>
          <mc:Fallback xmlns="">
            <p:pic>
              <p:nvPicPr>
                <p:cNvPr id="585" name="Freihand 584">
                  <a:extLst>
                    <a:ext uri="{FF2B5EF4-FFF2-40B4-BE49-F238E27FC236}">
                      <a16:creationId xmlns:a16="http://schemas.microsoft.com/office/drawing/2014/main" id="{B2473EE2-3EB8-44BF-A2A5-95AC2C27A0E2}"/>
                    </a:ext>
                  </a:extLst>
                </p:cNvPr>
                <p:cNvPicPr/>
                <p:nvPr/>
              </p:nvPicPr>
              <p:blipFill>
                <a:blip r:embed="rId216"/>
                <a:stretch>
                  <a:fillRect/>
                </a:stretch>
              </p:blipFill>
              <p:spPr>
                <a:xfrm>
                  <a:off x="6478197" y="3467835"/>
                  <a:ext cx="107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86" name="Freihand 585">
                  <a:extLst>
                    <a:ext uri="{FF2B5EF4-FFF2-40B4-BE49-F238E27FC236}">
                      <a16:creationId xmlns:a16="http://schemas.microsoft.com/office/drawing/2014/main" id="{38CDEBE2-36A1-4C56-A686-4941CEDAAB15}"/>
                    </a:ext>
                  </a:extLst>
                </p14:cNvPr>
                <p14:cNvContentPartPr/>
                <p14:nvPr/>
              </p14:nvContentPartPr>
              <p14:xfrm>
                <a:off x="6618597" y="3465315"/>
                <a:ext cx="69480" cy="63360"/>
              </p14:xfrm>
            </p:contentPart>
          </mc:Choice>
          <mc:Fallback xmlns="">
            <p:pic>
              <p:nvPicPr>
                <p:cNvPr id="586" name="Freihand 585">
                  <a:extLst>
                    <a:ext uri="{FF2B5EF4-FFF2-40B4-BE49-F238E27FC236}">
                      <a16:creationId xmlns:a16="http://schemas.microsoft.com/office/drawing/2014/main" id="{38CDEBE2-36A1-4C56-A686-4941CEDAAB15}"/>
                    </a:ext>
                  </a:extLst>
                </p:cNvPr>
                <p:cNvPicPr/>
                <p:nvPr/>
              </p:nvPicPr>
              <p:blipFill>
                <a:blip r:embed="rId218"/>
                <a:stretch>
                  <a:fillRect/>
                </a:stretch>
              </p:blipFill>
              <p:spPr>
                <a:xfrm>
                  <a:off x="6614277" y="3460995"/>
                  <a:ext cx="78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87" name="Freihand 586">
                  <a:extLst>
                    <a:ext uri="{FF2B5EF4-FFF2-40B4-BE49-F238E27FC236}">
                      <a16:creationId xmlns:a16="http://schemas.microsoft.com/office/drawing/2014/main" id="{ECF39173-83D6-402A-B08F-9A9E410C1D2F}"/>
                    </a:ext>
                  </a:extLst>
                </p14:cNvPr>
                <p14:cNvContentPartPr/>
                <p14:nvPr/>
              </p14:nvContentPartPr>
              <p14:xfrm>
                <a:off x="6702477" y="3396915"/>
                <a:ext cx="178920" cy="94320"/>
              </p14:xfrm>
            </p:contentPart>
          </mc:Choice>
          <mc:Fallback xmlns="">
            <p:pic>
              <p:nvPicPr>
                <p:cNvPr id="587" name="Freihand 586">
                  <a:extLst>
                    <a:ext uri="{FF2B5EF4-FFF2-40B4-BE49-F238E27FC236}">
                      <a16:creationId xmlns:a16="http://schemas.microsoft.com/office/drawing/2014/main" id="{ECF39173-83D6-402A-B08F-9A9E410C1D2F}"/>
                    </a:ext>
                  </a:extLst>
                </p:cNvPr>
                <p:cNvPicPr/>
                <p:nvPr/>
              </p:nvPicPr>
              <p:blipFill>
                <a:blip r:embed="rId220"/>
                <a:stretch>
                  <a:fillRect/>
                </a:stretch>
              </p:blipFill>
              <p:spPr>
                <a:xfrm>
                  <a:off x="6698157" y="3392595"/>
                  <a:ext cx="187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88" name="Freihand 587">
                  <a:extLst>
                    <a:ext uri="{FF2B5EF4-FFF2-40B4-BE49-F238E27FC236}">
                      <a16:creationId xmlns:a16="http://schemas.microsoft.com/office/drawing/2014/main" id="{89E2994E-922D-4D85-9FFA-91B1FA54F470}"/>
                    </a:ext>
                  </a:extLst>
                </p14:cNvPr>
                <p14:cNvContentPartPr/>
                <p14:nvPr/>
              </p14:nvContentPartPr>
              <p14:xfrm>
                <a:off x="6910557" y="3272715"/>
                <a:ext cx="235080" cy="175320"/>
              </p14:xfrm>
            </p:contentPart>
          </mc:Choice>
          <mc:Fallback xmlns="">
            <p:pic>
              <p:nvPicPr>
                <p:cNvPr id="588" name="Freihand 587">
                  <a:extLst>
                    <a:ext uri="{FF2B5EF4-FFF2-40B4-BE49-F238E27FC236}">
                      <a16:creationId xmlns:a16="http://schemas.microsoft.com/office/drawing/2014/main" id="{89E2994E-922D-4D85-9FFA-91B1FA54F470}"/>
                    </a:ext>
                  </a:extLst>
                </p:cNvPr>
                <p:cNvPicPr/>
                <p:nvPr/>
              </p:nvPicPr>
              <p:blipFill>
                <a:blip r:embed="rId222"/>
                <a:stretch>
                  <a:fillRect/>
                </a:stretch>
              </p:blipFill>
              <p:spPr>
                <a:xfrm>
                  <a:off x="6906237" y="3268395"/>
                  <a:ext cx="243720" cy="18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3">
            <p14:nvContentPartPr>
              <p14:cNvPr id="593" name="Freihand 592">
                <a:extLst>
                  <a:ext uri="{FF2B5EF4-FFF2-40B4-BE49-F238E27FC236}">
                    <a16:creationId xmlns:a16="http://schemas.microsoft.com/office/drawing/2014/main" id="{83B5CBC5-89FD-4924-A239-55C55FDAF0F5}"/>
                  </a:ext>
                </a:extLst>
              </p14:cNvPr>
              <p14:cNvContentPartPr/>
              <p14:nvPr/>
            </p14:nvContentPartPr>
            <p14:xfrm>
              <a:off x="7624077" y="134235"/>
              <a:ext cx="773640" cy="378360"/>
            </p14:xfrm>
          </p:contentPart>
        </mc:Choice>
        <mc:Fallback xmlns="">
          <p:pic>
            <p:nvPicPr>
              <p:cNvPr id="593" name="Freihand 592">
                <a:extLst>
                  <a:ext uri="{FF2B5EF4-FFF2-40B4-BE49-F238E27FC236}">
                    <a16:creationId xmlns:a16="http://schemas.microsoft.com/office/drawing/2014/main" id="{83B5CBC5-89FD-4924-A239-55C55FDAF0F5}"/>
                  </a:ext>
                </a:extLst>
              </p:cNvPr>
              <p:cNvPicPr/>
              <p:nvPr/>
            </p:nvPicPr>
            <p:blipFill>
              <a:blip r:embed="rId224"/>
              <a:stretch>
                <a:fillRect/>
              </a:stretch>
            </p:blipFill>
            <p:spPr>
              <a:xfrm>
                <a:off x="7619757" y="129915"/>
                <a:ext cx="782280" cy="387000"/>
              </a:xfrm>
              <a:prstGeom prst="rect">
                <a:avLst/>
              </a:prstGeom>
            </p:spPr>
          </p:pic>
        </mc:Fallback>
      </mc:AlternateContent>
      <p:grpSp>
        <p:nvGrpSpPr>
          <p:cNvPr id="597" name="Gruppieren 596">
            <a:extLst>
              <a:ext uri="{FF2B5EF4-FFF2-40B4-BE49-F238E27FC236}">
                <a16:creationId xmlns:a16="http://schemas.microsoft.com/office/drawing/2014/main" id="{F3031A96-E00F-4B6B-A409-D46659DDE429}"/>
              </a:ext>
            </a:extLst>
          </p:cNvPr>
          <p:cNvGrpSpPr/>
          <p:nvPr/>
        </p:nvGrpSpPr>
        <p:grpSpPr>
          <a:xfrm>
            <a:off x="2130837" y="6387075"/>
            <a:ext cx="342000" cy="419400"/>
            <a:chOff x="2130837" y="6387075"/>
            <a:chExt cx="342000" cy="419400"/>
          </a:xfrm>
        </p:grpSpPr>
        <mc:AlternateContent xmlns:mc="http://schemas.openxmlformats.org/markup-compatibility/2006" xmlns:p14="http://schemas.microsoft.com/office/powerpoint/2010/main">
          <mc:Choice Requires="p14">
            <p:contentPart p14:bwMode="auto" r:id="rId225">
              <p14:nvContentPartPr>
                <p14:cNvPr id="374" name="Freihand 373">
                  <a:extLst>
                    <a:ext uri="{FF2B5EF4-FFF2-40B4-BE49-F238E27FC236}">
                      <a16:creationId xmlns:a16="http://schemas.microsoft.com/office/drawing/2014/main" id="{9C07143B-6E74-4BB0-9210-1EDD77500044}"/>
                    </a:ext>
                  </a:extLst>
                </p14:cNvPr>
                <p14:cNvContentPartPr/>
                <p14:nvPr/>
              </p14:nvContentPartPr>
              <p14:xfrm>
                <a:off x="2300037" y="6613875"/>
                <a:ext cx="83880" cy="92160"/>
              </p14:xfrm>
            </p:contentPart>
          </mc:Choice>
          <mc:Fallback xmlns="">
            <p:pic>
              <p:nvPicPr>
                <p:cNvPr id="374" name="Freihand 373">
                  <a:extLst>
                    <a:ext uri="{FF2B5EF4-FFF2-40B4-BE49-F238E27FC236}">
                      <a16:creationId xmlns:a16="http://schemas.microsoft.com/office/drawing/2014/main" id="{9C07143B-6E74-4BB0-9210-1EDD77500044}"/>
                    </a:ext>
                  </a:extLst>
                </p:cNvPr>
                <p:cNvPicPr/>
                <p:nvPr/>
              </p:nvPicPr>
              <p:blipFill>
                <a:blip r:embed="rId226"/>
                <a:stretch>
                  <a:fillRect/>
                </a:stretch>
              </p:blipFill>
              <p:spPr>
                <a:xfrm>
                  <a:off x="2295717" y="6609555"/>
                  <a:ext cx="92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75" name="Freihand 374">
                  <a:extLst>
                    <a:ext uri="{FF2B5EF4-FFF2-40B4-BE49-F238E27FC236}">
                      <a16:creationId xmlns:a16="http://schemas.microsoft.com/office/drawing/2014/main" id="{74593BD6-75DD-4A2B-870E-CD9BEFF5D731}"/>
                    </a:ext>
                  </a:extLst>
                </p14:cNvPr>
                <p14:cNvContentPartPr/>
                <p14:nvPr/>
              </p14:nvContentPartPr>
              <p14:xfrm>
                <a:off x="2317677" y="6599835"/>
                <a:ext cx="105840" cy="206640"/>
              </p14:xfrm>
            </p:contentPart>
          </mc:Choice>
          <mc:Fallback xmlns="">
            <p:pic>
              <p:nvPicPr>
                <p:cNvPr id="375" name="Freihand 374">
                  <a:extLst>
                    <a:ext uri="{FF2B5EF4-FFF2-40B4-BE49-F238E27FC236}">
                      <a16:creationId xmlns:a16="http://schemas.microsoft.com/office/drawing/2014/main" id="{74593BD6-75DD-4A2B-870E-CD9BEFF5D731}"/>
                    </a:ext>
                  </a:extLst>
                </p:cNvPr>
                <p:cNvPicPr/>
                <p:nvPr/>
              </p:nvPicPr>
              <p:blipFill>
                <a:blip r:embed="rId228"/>
                <a:stretch>
                  <a:fillRect/>
                </a:stretch>
              </p:blipFill>
              <p:spPr>
                <a:xfrm>
                  <a:off x="2313357" y="6595515"/>
                  <a:ext cx="114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76" name="Freihand 375">
                  <a:extLst>
                    <a:ext uri="{FF2B5EF4-FFF2-40B4-BE49-F238E27FC236}">
                      <a16:creationId xmlns:a16="http://schemas.microsoft.com/office/drawing/2014/main" id="{3D8CA119-7F07-4A18-9ADE-E3860C9ADEEE}"/>
                    </a:ext>
                  </a:extLst>
                </p14:cNvPr>
                <p14:cNvContentPartPr/>
                <p14:nvPr/>
              </p14:nvContentPartPr>
              <p14:xfrm>
                <a:off x="2431797" y="6552675"/>
                <a:ext cx="41040" cy="85320"/>
              </p14:xfrm>
            </p:contentPart>
          </mc:Choice>
          <mc:Fallback xmlns="">
            <p:pic>
              <p:nvPicPr>
                <p:cNvPr id="376" name="Freihand 375">
                  <a:extLst>
                    <a:ext uri="{FF2B5EF4-FFF2-40B4-BE49-F238E27FC236}">
                      <a16:creationId xmlns:a16="http://schemas.microsoft.com/office/drawing/2014/main" id="{3D8CA119-7F07-4A18-9ADE-E3860C9ADEEE}"/>
                    </a:ext>
                  </a:extLst>
                </p:cNvPr>
                <p:cNvPicPr/>
                <p:nvPr/>
              </p:nvPicPr>
              <p:blipFill>
                <a:blip r:embed="rId230"/>
                <a:stretch>
                  <a:fillRect/>
                </a:stretch>
              </p:blipFill>
              <p:spPr>
                <a:xfrm>
                  <a:off x="2427477" y="6548355"/>
                  <a:ext cx="49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95" name="Freihand 594">
                  <a:extLst>
                    <a:ext uri="{FF2B5EF4-FFF2-40B4-BE49-F238E27FC236}">
                      <a16:creationId xmlns:a16="http://schemas.microsoft.com/office/drawing/2014/main" id="{B8B0386F-F496-4288-94FC-FC6712C3305C}"/>
                    </a:ext>
                  </a:extLst>
                </p14:cNvPr>
                <p14:cNvContentPartPr/>
                <p14:nvPr/>
              </p14:nvContentPartPr>
              <p14:xfrm>
                <a:off x="2130837" y="6437475"/>
                <a:ext cx="128160" cy="12960"/>
              </p14:xfrm>
            </p:contentPart>
          </mc:Choice>
          <mc:Fallback xmlns="">
            <p:pic>
              <p:nvPicPr>
                <p:cNvPr id="595" name="Freihand 594">
                  <a:extLst>
                    <a:ext uri="{FF2B5EF4-FFF2-40B4-BE49-F238E27FC236}">
                      <a16:creationId xmlns:a16="http://schemas.microsoft.com/office/drawing/2014/main" id="{B8B0386F-F496-4288-94FC-FC6712C3305C}"/>
                    </a:ext>
                  </a:extLst>
                </p:cNvPr>
                <p:cNvPicPr/>
                <p:nvPr/>
              </p:nvPicPr>
              <p:blipFill>
                <a:blip r:embed="rId232"/>
                <a:stretch>
                  <a:fillRect/>
                </a:stretch>
              </p:blipFill>
              <p:spPr>
                <a:xfrm>
                  <a:off x="2126517" y="6433155"/>
                  <a:ext cx="136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96" name="Freihand 595">
                  <a:extLst>
                    <a:ext uri="{FF2B5EF4-FFF2-40B4-BE49-F238E27FC236}">
                      <a16:creationId xmlns:a16="http://schemas.microsoft.com/office/drawing/2014/main" id="{D73C9098-3E82-4552-AE38-73BB1CBBE44F}"/>
                    </a:ext>
                  </a:extLst>
                </p14:cNvPr>
                <p14:cNvContentPartPr/>
                <p14:nvPr/>
              </p14:nvContentPartPr>
              <p14:xfrm>
                <a:off x="2235237" y="6387075"/>
                <a:ext cx="94320" cy="117720"/>
              </p14:xfrm>
            </p:contentPart>
          </mc:Choice>
          <mc:Fallback xmlns="">
            <p:pic>
              <p:nvPicPr>
                <p:cNvPr id="596" name="Freihand 595">
                  <a:extLst>
                    <a:ext uri="{FF2B5EF4-FFF2-40B4-BE49-F238E27FC236}">
                      <a16:creationId xmlns:a16="http://schemas.microsoft.com/office/drawing/2014/main" id="{D73C9098-3E82-4552-AE38-73BB1CBBE44F}"/>
                    </a:ext>
                  </a:extLst>
                </p:cNvPr>
                <p:cNvPicPr/>
                <p:nvPr/>
              </p:nvPicPr>
              <p:blipFill>
                <a:blip r:embed="rId234"/>
                <a:stretch>
                  <a:fillRect/>
                </a:stretch>
              </p:blipFill>
              <p:spPr>
                <a:xfrm>
                  <a:off x="2230917" y="6382755"/>
                  <a:ext cx="102960" cy="126360"/>
                </a:xfrm>
                <a:prstGeom prst="rect">
                  <a:avLst/>
                </a:prstGeom>
              </p:spPr>
            </p:pic>
          </mc:Fallback>
        </mc:AlternateContent>
      </p:grpSp>
      <p:grpSp>
        <p:nvGrpSpPr>
          <p:cNvPr id="602" name="Gruppieren 601">
            <a:extLst>
              <a:ext uri="{FF2B5EF4-FFF2-40B4-BE49-F238E27FC236}">
                <a16:creationId xmlns:a16="http://schemas.microsoft.com/office/drawing/2014/main" id="{A758815D-F653-4286-8E97-088B244E703F}"/>
              </a:ext>
            </a:extLst>
          </p:cNvPr>
          <p:cNvGrpSpPr/>
          <p:nvPr/>
        </p:nvGrpSpPr>
        <p:grpSpPr>
          <a:xfrm>
            <a:off x="7183077" y="192915"/>
            <a:ext cx="4743720" cy="3536280"/>
            <a:chOff x="7183077" y="192915"/>
            <a:chExt cx="4743720" cy="3536280"/>
          </a:xfrm>
        </p:grpSpPr>
        <mc:AlternateContent xmlns:mc="http://schemas.openxmlformats.org/markup-compatibility/2006" xmlns:p14="http://schemas.microsoft.com/office/powerpoint/2010/main">
          <mc:Choice Requires="p14">
            <p:contentPart p14:bwMode="auto" r:id="rId235">
              <p14:nvContentPartPr>
                <p14:cNvPr id="99" name="Freihand 98">
                  <a:extLst>
                    <a:ext uri="{FF2B5EF4-FFF2-40B4-BE49-F238E27FC236}">
                      <a16:creationId xmlns:a16="http://schemas.microsoft.com/office/drawing/2014/main" id="{A88DA717-4B9A-4D95-A9F2-98804520999D}"/>
                    </a:ext>
                  </a:extLst>
                </p14:cNvPr>
                <p14:cNvContentPartPr/>
                <p14:nvPr/>
              </p14:nvContentPartPr>
              <p14:xfrm>
                <a:off x="9849597" y="486675"/>
                <a:ext cx="7560" cy="127080"/>
              </p14:xfrm>
            </p:contentPart>
          </mc:Choice>
          <mc:Fallback xmlns="">
            <p:pic>
              <p:nvPicPr>
                <p:cNvPr id="99" name="Freihand 98">
                  <a:extLst>
                    <a:ext uri="{FF2B5EF4-FFF2-40B4-BE49-F238E27FC236}">
                      <a16:creationId xmlns:a16="http://schemas.microsoft.com/office/drawing/2014/main" id="{A88DA717-4B9A-4D95-A9F2-98804520999D}"/>
                    </a:ext>
                  </a:extLst>
                </p:cNvPr>
                <p:cNvPicPr/>
                <p:nvPr/>
              </p:nvPicPr>
              <p:blipFill>
                <a:blip r:embed="rId236"/>
                <a:stretch>
                  <a:fillRect/>
                </a:stretch>
              </p:blipFill>
              <p:spPr>
                <a:xfrm>
                  <a:off x="9845277" y="482355"/>
                  <a:ext cx="16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0" name="Freihand 99">
                  <a:extLst>
                    <a:ext uri="{FF2B5EF4-FFF2-40B4-BE49-F238E27FC236}">
                      <a16:creationId xmlns:a16="http://schemas.microsoft.com/office/drawing/2014/main" id="{E463C6A3-F43E-468A-80C8-9E3234BF97D8}"/>
                    </a:ext>
                  </a:extLst>
                </p14:cNvPr>
                <p14:cNvContentPartPr/>
                <p14:nvPr/>
              </p14:nvContentPartPr>
              <p14:xfrm>
                <a:off x="9792357" y="559755"/>
                <a:ext cx="138240" cy="59760"/>
              </p14:xfrm>
            </p:contentPart>
          </mc:Choice>
          <mc:Fallback xmlns="">
            <p:pic>
              <p:nvPicPr>
                <p:cNvPr id="100" name="Freihand 99">
                  <a:extLst>
                    <a:ext uri="{FF2B5EF4-FFF2-40B4-BE49-F238E27FC236}">
                      <a16:creationId xmlns:a16="http://schemas.microsoft.com/office/drawing/2014/main" id="{E463C6A3-F43E-468A-80C8-9E3234BF97D8}"/>
                    </a:ext>
                  </a:extLst>
                </p:cNvPr>
                <p:cNvPicPr/>
                <p:nvPr/>
              </p:nvPicPr>
              <p:blipFill>
                <a:blip r:embed="rId238"/>
                <a:stretch>
                  <a:fillRect/>
                </a:stretch>
              </p:blipFill>
              <p:spPr>
                <a:xfrm>
                  <a:off x="9787677" y="555435"/>
                  <a:ext cx="146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1" name="Freihand 100">
                  <a:extLst>
                    <a:ext uri="{FF2B5EF4-FFF2-40B4-BE49-F238E27FC236}">
                      <a16:creationId xmlns:a16="http://schemas.microsoft.com/office/drawing/2014/main" id="{F98AF9D7-5462-4EFF-8F4F-0D9EFC98F035}"/>
                    </a:ext>
                  </a:extLst>
                </p14:cNvPr>
                <p14:cNvContentPartPr/>
                <p14:nvPr/>
              </p14:nvContentPartPr>
              <p14:xfrm>
                <a:off x="9771837" y="458955"/>
                <a:ext cx="108000" cy="9720"/>
              </p14:xfrm>
            </p:contentPart>
          </mc:Choice>
          <mc:Fallback xmlns="">
            <p:pic>
              <p:nvPicPr>
                <p:cNvPr id="101" name="Freihand 100">
                  <a:extLst>
                    <a:ext uri="{FF2B5EF4-FFF2-40B4-BE49-F238E27FC236}">
                      <a16:creationId xmlns:a16="http://schemas.microsoft.com/office/drawing/2014/main" id="{F98AF9D7-5462-4EFF-8F4F-0D9EFC98F035}"/>
                    </a:ext>
                  </a:extLst>
                </p:cNvPr>
                <p:cNvPicPr/>
                <p:nvPr/>
              </p:nvPicPr>
              <p:blipFill>
                <a:blip r:embed="rId240"/>
                <a:stretch>
                  <a:fillRect/>
                </a:stretch>
              </p:blipFill>
              <p:spPr>
                <a:xfrm>
                  <a:off x="9767517" y="454635"/>
                  <a:ext cx="116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2" name="Freihand 101">
                  <a:extLst>
                    <a:ext uri="{FF2B5EF4-FFF2-40B4-BE49-F238E27FC236}">
                      <a16:creationId xmlns:a16="http://schemas.microsoft.com/office/drawing/2014/main" id="{F641A82D-DD4B-4110-846F-4B99168499DE}"/>
                    </a:ext>
                  </a:extLst>
                </p14:cNvPr>
                <p14:cNvContentPartPr/>
                <p14:nvPr/>
              </p14:nvContentPartPr>
              <p14:xfrm>
                <a:off x="9971637" y="446355"/>
                <a:ext cx="91800" cy="137160"/>
              </p14:xfrm>
            </p:contentPart>
          </mc:Choice>
          <mc:Fallback xmlns="">
            <p:pic>
              <p:nvPicPr>
                <p:cNvPr id="102" name="Freihand 101">
                  <a:extLst>
                    <a:ext uri="{FF2B5EF4-FFF2-40B4-BE49-F238E27FC236}">
                      <a16:creationId xmlns:a16="http://schemas.microsoft.com/office/drawing/2014/main" id="{F641A82D-DD4B-4110-846F-4B99168499DE}"/>
                    </a:ext>
                  </a:extLst>
                </p:cNvPr>
                <p:cNvPicPr/>
                <p:nvPr/>
              </p:nvPicPr>
              <p:blipFill>
                <a:blip r:embed="rId242"/>
                <a:stretch>
                  <a:fillRect/>
                </a:stretch>
              </p:blipFill>
              <p:spPr>
                <a:xfrm>
                  <a:off x="9967317" y="442035"/>
                  <a:ext cx="100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6" name="Freihand 105">
                  <a:extLst>
                    <a:ext uri="{FF2B5EF4-FFF2-40B4-BE49-F238E27FC236}">
                      <a16:creationId xmlns:a16="http://schemas.microsoft.com/office/drawing/2014/main" id="{8E11D808-754B-4B13-8622-45BF136132B6}"/>
                    </a:ext>
                  </a:extLst>
                </p14:cNvPr>
                <p14:cNvContentPartPr/>
                <p14:nvPr/>
              </p14:nvContentPartPr>
              <p14:xfrm>
                <a:off x="7566117" y="899235"/>
                <a:ext cx="96480" cy="231840"/>
              </p14:xfrm>
            </p:contentPart>
          </mc:Choice>
          <mc:Fallback xmlns="">
            <p:pic>
              <p:nvPicPr>
                <p:cNvPr id="106" name="Freihand 105">
                  <a:extLst>
                    <a:ext uri="{FF2B5EF4-FFF2-40B4-BE49-F238E27FC236}">
                      <a16:creationId xmlns:a16="http://schemas.microsoft.com/office/drawing/2014/main" id="{8E11D808-754B-4B13-8622-45BF136132B6}"/>
                    </a:ext>
                  </a:extLst>
                </p:cNvPr>
                <p:cNvPicPr/>
                <p:nvPr/>
              </p:nvPicPr>
              <p:blipFill>
                <a:blip r:embed="rId244"/>
                <a:stretch>
                  <a:fillRect/>
                </a:stretch>
              </p:blipFill>
              <p:spPr>
                <a:xfrm>
                  <a:off x="7561797" y="894915"/>
                  <a:ext cx="1051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7" name="Freihand 106">
                  <a:extLst>
                    <a:ext uri="{FF2B5EF4-FFF2-40B4-BE49-F238E27FC236}">
                      <a16:creationId xmlns:a16="http://schemas.microsoft.com/office/drawing/2014/main" id="{998DE920-B781-40F0-B544-C9F66A8B611A}"/>
                    </a:ext>
                  </a:extLst>
                </p14:cNvPr>
                <p14:cNvContentPartPr/>
                <p14:nvPr/>
              </p14:nvContentPartPr>
              <p14:xfrm>
                <a:off x="7811637" y="965115"/>
                <a:ext cx="15840" cy="86400"/>
              </p14:xfrm>
            </p:contentPart>
          </mc:Choice>
          <mc:Fallback xmlns="">
            <p:pic>
              <p:nvPicPr>
                <p:cNvPr id="107" name="Freihand 106">
                  <a:extLst>
                    <a:ext uri="{FF2B5EF4-FFF2-40B4-BE49-F238E27FC236}">
                      <a16:creationId xmlns:a16="http://schemas.microsoft.com/office/drawing/2014/main" id="{998DE920-B781-40F0-B544-C9F66A8B611A}"/>
                    </a:ext>
                  </a:extLst>
                </p:cNvPr>
                <p:cNvPicPr/>
                <p:nvPr/>
              </p:nvPicPr>
              <p:blipFill>
                <a:blip r:embed="rId246"/>
                <a:stretch>
                  <a:fillRect/>
                </a:stretch>
              </p:blipFill>
              <p:spPr>
                <a:xfrm>
                  <a:off x="7807317" y="960795"/>
                  <a:ext cx="24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8" name="Freihand 107">
                  <a:extLst>
                    <a:ext uri="{FF2B5EF4-FFF2-40B4-BE49-F238E27FC236}">
                      <a16:creationId xmlns:a16="http://schemas.microsoft.com/office/drawing/2014/main" id="{769EEEA3-3A56-4C50-97D7-98ACF7DD1D69}"/>
                    </a:ext>
                  </a:extLst>
                </p14:cNvPr>
                <p14:cNvContentPartPr/>
                <p14:nvPr/>
              </p14:nvContentPartPr>
              <p14:xfrm>
                <a:off x="7747557" y="1047915"/>
                <a:ext cx="124920" cy="26640"/>
              </p14:xfrm>
            </p:contentPart>
          </mc:Choice>
          <mc:Fallback xmlns="">
            <p:pic>
              <p:nvPicPr>
                <p:cNvPr id="108" name="Freihand 107">
                  <a:extLst>
                    <a:ext uri="{FF2B5EF4-FFF2-40B4-BE49-F238E27FC236}">
                      <a16:creationId xmlns:a16="http://schemas.microsoft.com/office/drawing/2014/main" id="{769EEEA3-3A56-4C50-97D7-98ACF7DD1D69}"/>
                    </a:ext>
                  </a:extLst>
                </p:cNvPr>
                <p:cNvPicPr/>
                <p:nvPr/>
              </p:nvPicPr>
              <p:blipFill>
                <a:blip r:embed="rId248"/>
                <a:stretch>
                  <a:fillRect/>
                </a:stretch>
              </p:blipFill>
              <p:spPr>
                <a:xfrm>
                  <a:off x="7743237" y="1043595"/>
                  <a:ext cx="1335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9" name="Freihand 108">
                  <a:extLst>
                    <a:ext uri="{FF2B5EF4-FFF2-40B4-BE49-F238E27FC236}">
                      <a16:creationId xmlns:a16="http://schemas.microsoft.com/office/drawing/2014/main" id="{CA371BE9-274C-4DF8-9F35-3AAC2AB5EBCC}"/>
                    </a:ext>
                  </a:extLst>
                </p14:cNvPr>
                <p14:cNvContentPartPr/>
                <p14:nvPr/>
              </p14:nvContentPartPr>
              <p14:xfrm>
                <a:off x="7747917" y="948195"/>
                <a:ext cx="98280" cy="33120"/>
              </p14:xfrm>
            </p:contentPart>
          </mc:Choice>
          <mc:Fallback xmlns="">
            <p:pic>
              <p:nvPicPr>
                <p:cNvPr id="109" name="Freihand 108">
                  <a:extLst>
                    <a:ext uri="{FF2B5EF4-FFF2-40B4-BE49-F238E27FC236}">
                      <a16:creationId xmlns:a16="http://schemas.microsoft.com/office/drawing/2014/main" id="{CA371BE9-274C-4DF8-9F35-3AAC2AB5EBCC}"/>
                    </a:ext>
                  </a:extLst>
                </p:cNvPr>
                <p:cNvPicPr/>
                <p:nvPr/>
              </p:nvPicPr>
              <p:blipFill>
                <a:blip r:embed="rId250"/>
                <a:stretch>
                  <a:fillRect/>
                </a:stretch>
              </p:blipFill>
              <p:spPr>
                <a:xfrm>
                  <a:off x="7743597" y="943875"/>
                  <a:ext cx="106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0" name="Freihand 109">
                  <a:extLst>
                    <a:ext uri="{FF2B5EF4-FFF2-40B4-BE49-F238E27FC236}">
                      <a16:creationId xmlns:a16="http://schemas.microsoft.com/office/drawing/2014/main" id="{9D98DB9B-656D-4D68-9AAF-EF9F67FCEC65}"/>
                    </a:ext>
                  </a:extLst>
                </p14:cNvPr>
                <p14:cNvContentPartPr/>
                <p14:nvPr/>
              </p14:nvContentPartPr>
              <p14:xfrm>
                <a:off x="7875357" y="980955"/>
                <a:ext cx="94320" cy="62640"/>
              </p14:xfrm>
            </p:contentPart>
          </mc:Choice>
          <mc:Fallback xmlns="">
            <p:pic>
              <p:nvPicPr>
                <p:cNvPr id="110" name="Freihand 109">
                  <a:extLst>
                    <a:ext uri="{FF2B5EF4-FFF2-40B4-BE49-F238E27FC236}">
                      <a16:creationId xmlns:a16="http://schemas.microsoft.com/office/drawing/2014/main" id="{9D98DB9B-656D-4D68-9AAF-EF9F67FCEC65}"/>
                    </a:ext>
                  </a:extLst>
                </p:cNvPr>
                <p:cNvPicPr/>
                <p:nvPr/>
              </p:nvPicPr>
              <p:blipFill>
                <a:blip r:embed="rId252"/>
                <a:stretch>
                  <a:fillRect/>
                </a:stretch>
              </p:blipFill>
              <p:spPr>
                <a:xfrm>
                  <a:off x="7871037" y="976635"/>
                  <a:ext cx="102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1" name="Freihand 110">
                  <a:extLst>
                    <a:ext uri="{FF2B5EF4-FFF2-40B4-BE49-F238E27FC236}">
                      <a16:creationId xmlns:a16="http://schemas.microsoft.com/office/drawing/2014/main" id="{E6D7477C-B4CE-4F9B-8DF4-5B65A34EC305}"/>
                    </a:ext>
                  </a:extLst>
                </p14:cNvPr>
                <p14:cNvContentPartPr/>
                <p14:nvPr/>
              </p14:nvContentPartPr>
              <p14:xfrm>
                <a:off x="8000637" y="1000395"/>
                <a:ext cx="52200" cy="46800"/>
              </p14:xfrm>
            </p:contentPart>
          </mc:Choice>
          <mc:Fallback xmlns="">
            <p:pic>
              <p:nvPicPr>
                <p:cNvPr id="111" name="Freihand 110">
                  <a:extLst>
                    <a:ext uri="{FF2B5EF4-FFF2-40B4-BE49-F238E27FC236}">
                      <a16:creationId xmlns:a16="http://schemas.microsoft.com/office/drawing/2014/main" id="{E6D7477C-B4CE-4F9B-8DF4-5B65A34EC305}"/>
                    </a:ext>
                  </a:extLst>
                </p:cNvPr>
                <p:cNvPicPr/>
                <p:nvPr/>
              </p:nvPicPr>
              <p:blipFill>
                <a:blip r:embed="rId254"/>
                <a:stretch>
                  <a:fillRect/>
                </a:stretch>
              </p:blipFill>
              <p:spPr>
                <a:xfrm>
                  <a:off x="7996317" y="996075"/>
                  <a:ext cx="60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2" name="Freihand 111">
                  <a:extLst>
                    <a:ext uri="{FF2B5EF4-FFF2-40B4-BE49-F238E27FC236}">
                      <a16:creationId xmlns:a16="http://schemas.microsoft.com/office/drawing/2014/main" id="{B2EFCEC9-2B09-4964-9D7D-4644CC472754}"/>
                    </a:ext>
                  </a:extLst>
                </p14:cNvPr>
                <p14:cNvContentPartPr/>
                <p14:nvPr/>
              </p14:nvContentPartPr>
              <p14:xfrm>
                <a:off x="8075517" y="996795"/>
                <a:ext cx="278640" cy="48960"/>
              </p14:xfrm>
            </p:contentPart>
          </mc:Choice>
          <mc:Fallback xmlns="">
            <p:pic>
              <p:nvPicPr>
                <p:cNvPr id="112" name="Freihand 111">
                  <a:extLst>
                    <a:ext uri="{FF2B5EF4-FFF2-40B4-BE49-F238E27FC236}">
                      <a16:creationId xmlns:a16="http://schemas.microsoft.com/office/drawing/2014/main" id="{B2EFCEC9-2B09-4964-9D7D-4644CC472754}"/>
                    </a:ext>
                  </a:extLst>
                </p:cNvPr>
                <p:cNvPicPr/>
                <p:nvPr/>
              </p:nvPicPr>
              <p:blipFill>
                <a:blip r:embed="rId256"/>
                <a:stretch>
                  <a:fillRect/>
                </a:stretch>
              </p:blipFill>
              <p:spPr>
                <a:xfrm>
                  <a:off x="8071197" y="992475"/>
                  <a:ext cx="2872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3" name="Freihand 112">
                  <a:extLst>
                    <a:ext uri="{FF2B5EF4-FFF2-40B4-BE49-F238E27FC236}">
                      <a16:creationId xmlns:a16="http://schemas.microsoft.com/office/drawing/2014/main" id="{C53355E7-0A74-437F-BC18-857C082E85F4}"/>
                    </a:ext>
                  </a:extLst>
                </p14:cNvPr>
                <p14:cNvContentPartPr/>
                <p14:nvPr/>
              </p14:nvContentPartPr>
              <p14:xfrm>
                <a:off x="8402397" y="964395"/>
                <a:ext cx="70200" cy="55800"/>
              </p14:xfrm>
            </p:contentPart>
          </mc:Choice>
          <mc:Fallback xmlns="">
            <p:pic>
              <p:nvPicPr>
                <p:cNvPr id="113" name="Freihand 112">
                  <a:extLst>
                    <a:ext uri="{FF2B5EF4-FFF2-40B4-BE49-F238E27FC236}">
                      <a16:creationId xmlns:a16="http://schemas.microsoft.com/office/drawing/2014/main" id="{C53355E7-0A74-437F-BC18-857C082E85F4}"/>
                    </a:ext>
                  </a:extLst>
                </p:cNvPr>
                <p:cNvPicPr/>
                <p:nvPr/>
              </p:nvPicPr>
              <p:blipFill>
                <a:blip r:embed="rId258"/>
                <a:stretch>
                  <a:fillRect/>
                </a:stretch>
              </p:blipFill>
              <p:spPr>
                <a:xfrm>
                  <a:off x="8398077" y="960075"/>
                  <a:ext cx="78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4" name="Freihand 113">
                  <a:extLst>
                    <a:ext uri="{FF2B5EF4-FFF2-40B4-BE49-F238E27FC236}">
                      <a16:creationId xmlns:a16="http://schemas.microsoft.com/office/drawing/2014/main" id="{8B75EC51-6CDE-4F6C-9F39-9C11DEA5A253}"/>
                    </a:ext>
                  </a:extLst>
                </p14:cNvPr>
                <p14:cNvContentPartPr/>
                <p14:nvPr/>
              </p14:nvContentPartPr>
              <p14:xfrm>
                <a:off x="8677077" y="927675"/>
                <a:ext cx="112680" cy="141480"/>
              </p14:xfrm>
            </p:contentPart>
          </mc:Choice>
          <mc:Fallback xmlns="">
            <p:pic>
              <p:nvPicPr>
                <p:cNvPr id="114" name="Freihand 113">
                  <a:extLst>
                    <a:ext uri="{FF2B5EF4-FFF2-40B4-BE49-F238E27FC236}">
                      <a16:creationId xmlns:a16="http://schemas.microsoft.com/office/drawing/2014/main" id="{8B75EC51-6CDE-4F6C-9F39-9C11DEA5A253}"/>
                    </a:ext>
                  </a:extLst>
                </p:cNvPr>
                <p:cNvPicPr/>
                <p:nvPr/>
              </p:nvPicPr>
              <p:blipFill>
                <a:blip r:embed="rId260"/>
                <a:stretch>
                  <a:fillRect/>
                </a:stretch>
              </p:blipFill>
              <p:spPr>
                <a:xfrm>
                  <a:off x="8672757" y="923355"/>
                  <a:ext cx="121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5" name="Freihand 114">
                  <a:extLst>
                    <a:ext uri="{FF2B5EF4-FFF2-40B4-BE49-F238E27FC236}">
                      <a16:creationId xmlns:a16="http://schemas.microsoft.com/office/drawing/2014/main" id="{C2820670-9E19-489D-81D9-A87E09603A19}"/>
                    </a:ext>
                  </a:extLst>
                </p14:cNvPr>
                <p14:cNvContentPartPr/>
                <p14:nvPr/>
              </p14:nvContentPartPr>
              <p14:xfrm>
                <a:off x="8957157" y="928755"/>
                <a:ext cx="2520" cy="74160"/>
              </p14:xfrm>
            </p:contentPart>
          </mc:Choice>
          <mc:Fallback xmlns="">
            <p:pic>
              <p:nvPicPr>
                <p:cNvPr id="115" name="Freihand 114">
                  <a:extLst>
                    <a:ext uri="{FF2B5EF4-FFF2-40B4-BE49-F238E27FC236}">
                      <a16:creationId xmlns:a16="http://schemas.microsoft.com/office/drawing/2014/main" id="{C2820670-9E19-489D-81D9-A87E09603A19}"/>
                    </a:ext>
                  </a:extLst>
                </p:cNvPr>
                <p:cNvPicPr/>
                <p:nvPr/>
              </p:nvPicPr>
              <p:blipFill>
                <a:blip r:embed="rId262"/>
                <a:stretch>
                  <a:fillRect/>
                </a:stretch>
              </p:blipFill>
              <p:spPr>
                <a:xfrm>
                  <a:off x="8952837" y="924435"/>
                  <a:ext cx="11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6" name="Freihand 115">
                  <a:extLst>
                    <a:ext uri="{FF2B5EF4-FFF2-40B4-BE49-F238E27FC236}">
                      <a16:creationId xmlns:a16="http://schemas.microsoft.com/office/drawing/2014/main" id="{C3DEDB85-D271-428F-9BCB-4D51EC1E8DAE}"/>
                    </a:ext>
                  </a:extLst>
                </p14:cNvPr>
                <p14:cNvContentPartPr/>
                <p14:nvPr/>
              </p14:nvContentPartPr>
              <p14:xfrm>
                <a:off x="8947797" y="873675"/>
                <a:ext cx="32040" cy="21960"/>
              </p14:xfrm>
            </p:contentPart>
          </mc:Choice>
          <mc:Fallback xmlns="">
            <p:pic>
              <p:nvPicPr>
                <p:cNvPr id="116" name="Freihand 115">
                  <a:extLst>
                    <a:ext uri="{FF2B5EF4-FFF2-40B4-BE49-F238E27FC236}">
                      <a16:creationId xmlns:a16="http://schemas.microsoft.com/office/drawing/2014/main" id="{C3DEDB85-D271-428F-9BCB-4D51EC1E8DAE}"/>
                    </a:ext>
                  </a:extLst>
                </p:cNvPr>
                <p:cNvPicPr/>
                <p:nvPr/>
              </p:nvPicPr>
              <p:blipFill>
                <a:blip r:embed="rId264"/>
                <a:stretch>
                  <a:fillRect/>
                </a:stretch>
              </p:blipFill>
              <p:spPr>
                <a:xfrm>
                  <a:off x="8943477" y="869355"/>
                  <a:ext cx="40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7" name="Freihand 116">
                  <a:extLst>
                    <a:ext uri="{FF2B5EF4-FFF2-40B4-BE49-F238E27FC236}">
                      <a16:creationId xmlns:a16="http://schemas.microsoft.com/office/drawing/2014/main" id="{833B9DC4-D626-4314-920D-7F213D5D9C06}"/>
                    </a:ext>
                  </a:extLst>
                </p14:cNvPr>
                <p14:cNvContentPartPr/>
                <p14:nvPr/>
              </p14:nvContentPartPr>
              <p14:xfrm>
                <a:off x="9007557" y="901395"/>
                <a:ext cx="86400" cy="98280"/>
              </p14:xfrm>
            </p:contentPart>
          </mc:Choice>
          <mc:Fallback xmlns="">
            <p:pic>
              <p:nvPicPr>
                <p:cNvPr id="117" name="Freihand 116">
                  <a:extLst>
                    <a:ext uri="{FF2B5EF4-FFF2-40B4-BE49-F238E27FC236}">
                      <a16:creationId xmlns:a16="http://schemas.microsoft.com/office/drawing/2014/main" id="{833B9DC4-D626-4314-920D-7F213D5D9C06}"/>
                    </a:ext>
                  </a:extLst>
                </p:cNvPr>
                <p:cNvPicPr/>
                <p:nvPr/>
              </p:nvPicPr>
              <p:blipFill>
                <a:blip r:embed="rId266"/>
                <a:stretch>
                  <a:fillRect/>
                </a:stretch>
              </p:blipFill>
              <p:spPr>
                <a:xfrm>
                  <a:off x="9003237" y="897075"/>
                  <a:ext cx="95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8" name="Freihand 117">
                  <a:extLst>
                    <a:ext uri="{FF2B5EF4-FFF2-40B4-BE49-F238E27FC236}">
                      <a16:creationId xmlns:a16="http://schemas.microsoft.com/office/drawing/2014/main" id="{F2854078-A6A7-4628-B291-9FAD2E49315F}"/>
                    </a:ext>
                  </a:extLst>
                </p14:cNvPr>
                <p14:cNvContentPartPr/>
                <p14:nvPr/>
              </p14:nvContentPartPr>
              <p14:xfrm>
                <a:off x="9280437" y="913275"/>
                <a:ext cx="187560" cy="60840"/>
              </p14:xfrm>
            </p:contentPart>
          </mc:Choice>
          <mc:Fallback xmlns="">
            <p:pic>
              <p:nvPicPr>
                <p:cNvPr id="118" name="Freihand 117">
                  <a:extLst>
                    <a:ext uri="{FF2B5EF4-FFF2-40B4-BE49-F238E27FC236}">
                      <a16:creationId xmlns:a16="http://schemas.microsoft.com/office/drawing/2014/main" id="{F2854078-A6A7-4628-B291-9FAD2E49315F}"/>
                    </a:ext>
                  </a:extLst>
                </p:cNvPr>
                <p:cNvPicPr/>
                <p:nvPr/>
              </p:nvPicPr>
              <p:blipFill>
                <a:blip r:embed="rId268"/>
                <a:stretch>
                  <a:fillRect/>
                </a:stretch>
              </p:blipFill>
              <p:spPr>
                <a:xfrm>
                  <a:off x="9276117" y="908955"/>
                  <a:ext cx="196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9" name="Freihand 118">
                  <a:extLst>
                    <a:ext uri="{FF2B5EF4-FFF2-40B4-BE49-F238E27FC236}">
                      <a16:creationId xmlns:a16="http://schemas.microsoft.com/office/drawing/2014/main" id="{11D1B0E5-EC22-4DA1-83ED-9721CD6F97C7}"/>
                    </a:ext>
                  </a:extLst>
                </p14:cNvPr>
                <p14:cNvContentPartPr/>
                <p14:nvPr/>
              </p14:nvContentPartPr>
              <p14:xfrm>
                <a:off x="9411477" y="865755"/>
                <a:ext cx="64080" cy="25560"/>
              </p14:xfrm>
            </p:contentPart>
          </mc:Choice>
          <mc:Fallback xmlns="">
            <p:pic>
              <p:nvPicPr>
                <p:cNvPr id="119" name="Freihand 118">
                  <a:extLst>
                    <a:ext uri="{FF2B5EF4-FFF2-40B4-BE49-F238E27FC236}">
                      <a16:creationId xmlns:a16="http://schemas.microsoft.com/office/drawing/2014/main" id="{11D1B0E5-EC22-4DA1-83ED-9721CD6F97C7}"/>
                    </a:ext>
                  </a:extLst>
                </p:cNvPr>
                <p:cNvPicPr/>
                <p:nvPr/>
              </p:nvPicPr>
              <p:blipFill>
                <a:blip r:embed="rId270"/>
                <a:stretch>
                  <a:fillRect/>
                </a:stretch>
              </p:blipFill>
              <p:spPr>
                <a:xfrm>
                  <a:off x="9407157" y="861435"/>
                  <a:ext cx="72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20" name="Freihand 119">
                  <a:extLst>
                    <a:ext uri="{FF2B5EF4-FFF2-40B4-BE49-F238E27FC236}">
                      <a16:creationId xmlns:a16="http://schemas.microsoft.com/office/drawing/2014/main" id="{673F9FD0-7962-4BE6-81AF-05D052C40847}"/>
                    </a:ext>
                  </a:extLst>
                </p14:cNvPr>
                <p14:cNvContentPartPr/>
                <p14:nvPr/>
              </p14:nvContentPartPr>
              <p14:xfrm>
                <a:off x="9489957" y="895635"/>
                <a:ext cx="101520" cy="68760"/>
              </p14:xfrm>
            </p:contentPart>
          </mc:Choice>
          <mc:Fallback xmlns="">
            <p:pic>
              <p:nvPicPr>
                <p:cNvPr id="120" name="Freihand 119">
                  <a:extLst>
                    <a:ext uri="{FF2B5EF4-FFF2-40B4-BE49-F238E27FC236}">
                      <a16:creationId xmlns:a16="http://schemas.microsoft.com/office/drawing/2014/main" id="{673F9FD0-7962-4BE6-81AF-05D052C40847}"/>
                    </a:ext>
                  </a:extLst>
                </p:cNvPr>
                <p:cNvPicPr/>
                <p:nvPr/>
              </p:nvPicPr>
              <p:blipFill>
                <a:blip r:embed="rId272"/>
                <a:stretch>
                  <a:fillRect/>
                </a:stretch>
              </p:blipFill>
              <p:spPr>
                <a:xfrm>
                  <a:off x="9485637" y="891315"/>
                  <a:ext cx="110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21" name="Freihand 120">
                  <a:extLst>
                    <a:ext uri="{FF2B5EF4-FFF2-40B4-BE49-F238E27FC236}">
                      <a16:creationId xmlns:a16="http://schemas.microsoft.com/office/drawing/2014/main" id="{184B8E0F-6D67-4DE9-BDB8-3ECB7298CCBC}"/>
                    </a:ext>
                  </a:extLst>
                </p14:cNvPr>
                <p14:cNvContentPartPr/>
                <p14:nvPr/>
              </p14:nvContentPartPr>
              <p14:xfrm>
                <a:off x="9623157" y="871155"/>
                <a:ext cx="128160" cy="79560"/>
              </p14:xfrm>
            </p:contentPart>
          </mc:Choice>
          <mc:Fallback xmlns="">
            <p:pic>
              <p:nvPicPr>
                <p:cNvPr id="121" name="Freihand 120">
                  <a:extLst>
                    <a:ext uri="{FF2B5EF4-FFF2-40B4-BE49-F238E27FC236}">
                      <a16:creationId xmlns:a16="http://schemas.microsoft.com/office/drawing/2014/main" id="{184B8E0F-6D67-4DE9-BDB8-3ECB7298CCBC}"/>
                    </a:ext>
                  </a:extLst>
                </p:cNvPr>
                <p:cNvPicPr/>
                <p:nvPr/>
              </p:nvPicPr>
              <p:blipFill>
                <a:blip r:embed="rId274"/>
                <a:stretch>
                  <a:fillRect/>
                </a:stretch>
              </p:blipFill>
              <p:spPr>
                <a:xfrm>
                  <a:off x="9618837" y="866835"/>
                  <a:ext cx="136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22" name="Freihand 121">
                  <a:extLst>
                    <a:ext uri="{FF2B5EF4-FFF2-40B4-BE49-F238E27FC236}">
                      <a16:creationId xmlns:a16="http://schemas.microsoft.com/office/drawing/2014/main" id="{232B789F-1305-4E18-B12D-B3EFAB825A96}"/>
                    </a:ext>
                  </a:extLst>
                </p14:cNvPr>
                <p14:cNvContentPartPr/>
                <p14:nvPr/>
              </p14:nvContentPartPr>
              <p14:xfrm>
                <a:off x="9779757" y="880155"/>
                <a:ext cx="92520" cy="65520"/>
              </p14:xfrm>
            </p:contentPart>
          </mc:Choice>
          <mc:Fallback xmlns="">
            <p:pic>
              <p:nvPicPr>
                <p:cNvPr id="122" name="Freihand 121">
                  <a:extLst>
                    <a:ext uri="{FF2B5EF4-FFF2-40B4-BE49-F238E27FC236}">
                      <a16:creationId xmlns:a16="http://schemas.microsoft.com/office/drawing/2014/main" id="{232B789F-1305-4E18-B12D-B3EFAB825A96}"/>
                    </a:ext>
                  </a:extLst>
                </p:cNvPr>
                <p:cNvPicPr/>
                <p:nvPr/>
              </p:nvPicPr>
              <p:blipFill>
                <a:blip r:embed="rId276"/>
                <a:stretch>
                  <a:fillRect/>
                </a:stretch>
              </p:blipFill>
              <p:spPr>
                <a:xfrm>
                  <a:off x="9775437" y="875835"/>
                  <a:ext cx="101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23" name="Freihand 122">
                  <a:extLst>
                    <a:ext uri="{FF2B5EF4-FFF2-40B4-BE49-F238E27FC236}">
                      <a16:creationId xmlns:a16="http://schemas.microsoft.com/office/drawing/2014/main" id="{8A18A25E-02EB-4FB9-AAB6-53D8EA4800D2}"/>
                    </a:ext>
                  </a:extLst>
                </p14:cNvPr>
                <p14:cNvContentPartPr/>
                <p14:nvPr/>
              </p14:nvContentPartPr>
              <p14:xfrm>
                <a:off x="9897837" y="868275"/>
                <a:ext cx="62640" cy="65160"/>
              </p14:xfrm>
            </p:contentPart>
          </mc:Choice>
          <mc:Fallback xmlns="">
            <p:pic>
              <p:nvPicPr>
                <p:cNvPr id="123" name="Freihand 122">
                  <a:extLst>
                    <a:ext uri="{FF2B5EF4-FFF2-40B4-BE49-F238E27FC236}">
                      <a16:creationId xmlns:a16="http://schemas.microsoft.com/office/drawing/2014/main" id="{8A18A25E-02EB-4FB9-AAB6-53D8EA4800D2}"/>
                    </a:ext>
                  </a:extLst>
                </p:cNvPr>
                <p:cNvPicPr/>
                <p:nvPr/>
              </p:nvPicPr>
              <p:blipFill>
                <a:blip r:embed="rId278"/>
                <a:stretch>
                  <a:fillRect/>
                </a:stretch>
              </p:blipFill>
              <p:spPr>
                <a:xfrm>
                  <a:off x="9893517" y="863955"/>
                  <a:ext cx="71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24" name="Freihand 123">
                  <a:extLst>
                    <a:ext uri="{FF2B5EF4-FFF2-40B4-BE49-F238E27FC236}">
                      <a16:creationId xmlns:a16="http://schemas.microsoft.com/office/drawing/2014/main" id="{0DD440B8-71AC-4A89-99B0-0492C3D14FE4}"/>
                    </a:ext>
                  </a:extLst>
                </p14:cNvPr>
                <p14:cNvContentPartPr/>
                <p14:nvPr/>
              </p14:nvContentPartPr>
              <p14:xfrm>
                <a:off x="10023837" y="856035"/>
                <a:ext cx="264600" cy="221400"/>
              </p14:xfrm>
            </p:contentPart>
          </mc:Choice>
          <mc:Fallback xmlns="">
            <p:pic>
              <p:nvPicPr>
                <p:cNvPr id="124" name="Freihand 123">
                  <a:extLst>
                    <a:ext uri="{FF2B5EF4-FFF2-40B4-BE49-F238E27FC236}">
                      <a16:creationId xmlns:a16="http://schemas.microsoft.com/office/drawing/2014/main" id="{0DD440B8-71AC-4A89-99B0-0492C3D14FE4}"/>
                    </a:ext>
                  </a:extLst>
                </p:cNvPr>
                <p:cNvPicPr/>
                <p:nvPr/>
              </p:nvPicPr>
              <p:blipFill>
                <a:blip r:embed="rId280"/>
                <a:stretch>
                  <a:fillRect/>
                </a:stretch>
              </p:blipFill>
              <p:spPr>
                <a:xfrm>
                  <a:off x="10019517" y="851715"/>
                  <a:ext cx="273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25" name="Freihand 124">
                  <a:extLst>
                    <a:ext uri="{FF2B5EF4-FFF2-40B4-BE49-F238E27FC236}">
                      <a16:creationId xmlns:a16="http://schemas.microsoft.com/office/drawing/2014/main" id="{22160A39-AF9D-4C4D-8B51-7815E0DAFDBF}"/>
                    </a:ext>
                  </a:extLst>
                </p14:cNvPr>
                <p14:cNvContentPartPr/>
                <p14:nvPr/>
              </p14:nvContentPartPr>
              <p14:xfrm>
                <a:off x="10246677" y="773235"/>
                <a:ext cx="360" cy="360"/>
              </p14:xfrm>
            </p:contentPart>
          </mc:Choice>
          <mc:Fallback xmlns="">
            <p:pic>
              <p:nvPicPr>
                <p:cNvPr id="125" name="Freihand 124">
                  <a:extLst>
                    <a:ext uri="{FF2B5EF4-FFF2-40B4-BE49-F238E27FC236}">
                      <a16:creationId xmlns:a16="http://schemas.microsoft.com/office/drawing/2014/main" id="{22160A39-AF9D-4C4D-8B51-7815E0DAFDBF}"/>
                    </a:ext>
                  </a:extLst>
                </p:cNvPr>
                <p:cNvPicPr/>
                <p:nvPr/>
              </p:nvPicPr>
              <p:blipFill>
                <a:blip r:embed="rId282"/>
                <a:stretch>
                  <a:fillRect/>
                </a:stretch>
              </p:blipFill>
              <p:spPr>
                <a:xfrm>
                  <a:off x="10242357" y="76891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0" name="Freihand 129">
                  <a:extLst>
                    <a:ext uri="{FF2B5EF4-FFF2-40B4-BE49-F238E27FC236}">
                      <a16:creationId xmlns:a16="http://schemas.microsoft.com/office/drawing/2014/main" id="{1A40441E-CEB6-4A71-B916-87CCC51ED2F0}"/>
                    </a:ext>
                  </a:extLst>
                </p14:cNvPr>
                <p14:cNvContentPartPr/>
                <p14:nvPr/>
              </p14:nvContentPartPr>
              <p14:xfrm>
                <a:off x="10499037" y="819675"/>
                <a:ext cx="221760" cy="122760"/>
              </p14:xfrm>
            </p:contentPart>
          </mc:Choice>
          <mc:Fallback xmlns="">
            <p:pic>
              <p:nvPicPr>
                <p:cNvPr id="130" name="Freihand 129">
                  <a:extLst>
                    <a:ext uri="{FF2B5EF4-FFF2-40B4-BE49-F238E27FC236}">
                      <a16:creationId xmlns:a16="http://schemas.microsoft.com/office/drawing/2014/main" id="{1A40441E-CEB6-4A71-B916-87CCC51ED2F0}"/>
                    </a:ext>
                  </a:extLst>
                </p:cNvPr>
                <p:cNvPicPr/>
                <p:nvPr/>
              </p:nvPicPr>
              <p:blipFill>
                <a:blip r:embed="rId284"/>
                <a:stretch>
                  <a:fillRect/>
                </a:stretch>
              </p:blipFill>
              <p:spPr>
                <a:xfrm>
                  <a:off x="10494717" y="815355"/>
                  <a:ext cx="230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1" name="Freihand 130">
                  <a:extLst>
                    <a:ext uri="{FF2B5EF4-FFF2-40B4-BE49-F238E27FC236}">
                      <a16:creationId xmlns:a16="http://schemas.microsoft.com/office/drawing/2014/main" id="{D6577EFC-17C3-4346-97E8-EB160115CE54}"/>
                    </a:ext>
                  </a:extLst>
                </p14:cNvPr>
                <p14:cNvContentPartPr/>
                <p14:nvPr/>
              </p14:nvContentPartPr>
              <p14:xfrm>
                <a:off x="10729077" y="851715"/>
                <a:ext cx="72720" cy="80280"/>
              </p14:xfrm>
            </p:contentPart>
          </mc:Choice>
          <mc:Fallback xmlns="">
            <p:pic>
              <p:nvPicPr>
                <p:cNvPr id="131" name="Freihand 130">
                  <a:extLst>
                    <a:ext uri="{FF2B5EF4-FFF2-40B4-BE49-F238E27FC236}">
                      <a16:creationId xmlns:a16="http://schemas.microsoft.com/office/drawing/2014/main" id="{D6577EFC-17C3-4346-97E8-EB160115CE54}"/>
                    </a:ext>
                  </a:extLst>
                </p:cNvPr>
                <p:cNvPicPr/>
                <p:nvPr/>
              </p:nvPicPr>
              <p:blipFill>
                <a:blip r:embed="rId286"/>
                <a:stretch>
                  <a:fillRect/>
                </a:stretch>
              </p:blipFill>
              <p:spPr>
                <a:xfrm>
                  <a:off x="10724757" y="847395"/>
                  <a:ext cx="81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2" name="Freihand 131">
                  <a:extLst>
                    <a:ext uri="{FF2B5EF4-FFF2-40B4-BE49-F238E27FC236}">
                      <a16:creationId xmlns:a16="http://schemas.microsoft.com/office/drawing/2014/main" id="{66F6F9F9-5472-4D7F-A7B3-7D9FA0CC660E}"/>
                    </a:ext>
                  </a:extLst>
                </p14:cNvPr>
                <p14:cNvContentPartPr/>
                <p14:nvPr/>
              </p14:nvContentPartPr>
              <p14:xfrm>
                <a:off x="10907277" y="772515"/>
                <a:ext cx="80280" cy="149040"/>
              </p14:xfrm>
            </p:contentPart>
          </mc:Choice>
          <mc:Fallback xmlns="">
            <p:pic>
              <p:nvPicPr>
                <p:cNvPr id="132" name="Freihand 131">
                  <a:extLst>
                    <a:ext uri="{FF2B5EF4-FFF2-40B4-BE49-F238E27FC236}">
                      <a16:creationId xmlns:a16="http://schemas.microsoft.com/office/drawing/2014/main" id="{66F6F9F9-5472-4D7F-A7B3-7D9FA0CC660E}"/>
                    </a:ext>
                  </a:extLst>
                </p:cNvPr>
                <p:cNvPicPr/>
                <p:nvPr/>
              </p:nvPicPr>
              <p:blipFill>
                <a:blip r:embed="rId288"/>
                <a:stretch>
                  <a:fillRect/>
                </a:stretch>
              </p:blipFill>
              <p:spPr>
                <a:xfrm>
                  <a:off x="10902957" y="768195"/>
                  <a:ext cx="88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3" name="Freihand 132">
                  <a:extLst>
                    <a:ext uri="{FF2B5EF4-FFF2-40B4-BE49-F238E27FC236}">
                      <a16:creationId xmlns:a16="http://schemas.microsoft.com/office/drawing/2014/main" id="{F7723809-8397-4119-B6A5-28A03D7DC7EB}"/>
                    </a:ext>
                  </a:extLst>
                </p14:cNvPr>
                <p14:cNvContentPartPr/>
                <p14:nvPr/>
              </p14:nvContentPartPr>
              <p14:xfrm>
                <a:off x="10972797" y="850635"/>
                <a:ext cx="78840" cy="56520"/>
              </p14:xfrm>
            </p:contentPart>
          </mc:Choice>
          <mc:Fallback xmlns="">
            <p:pic>
              <p:nvPicPr>
                <p:cNvPr id="133" name="Freihand 132">
                  <a:extLst>
                    <a:ext uri="{FF2B5EF4-FFF2-40B4-BE49-F238E27FC236}">
                      <a16:creationId xmlns:a16="http://schemas.microsoft.com/office/drawing/2014/main" id="{F7723809-8397-4119-B6A5-28A03D7DC7EB}"/>
                    </a:ext>
                  </a:extLst>
                </p:cNvPr>
                <p:cNvPicPr/>
                <p:nvPr/>
              </p:nvPicPr>
              <p:blipFill>
                <a:blip r:embed="rId290"/>
                <a:stretch>
                  <a:fillRect/>
                </a:stretch>
              </p:blipFill>
              <p:spPr>
                <a:xfrm>
                  <a:off x="10968477" y="846315"/>
                  <a:ext cx="87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4" name="Freihand 133">
                  <a:extLst>
                    <a:ext uri="{FF2B5EF4-FFF2-40B4-BE49-F238E27FC236}">
                      <a16:creationId xmlns:a16="http://schemas.microsoft.com/office/drawing/2014/main" id="{DA073F6D-857D-432A-A923-8D3AF6793AEE}"/>
                    </a:ext>
                  </a:extLst>
                </p14:cNvPr>
                <p14:cNvContentPartPr/>
                <p14:nvPr/>
              </p14:nvContentPartPr>
              <p14:xfrm>
                <a:off x="11150277" y="722835"/>
                <a:ext cx="149760" cy="179280"/>
              </p14:xfrm>
            </p:contentPart>
          </mc:Choice>
          <mc:Fallback xmlns="">
            <p:pic>
              <p:nvPicPr>
                <p:cNvPr id="134" name="Freihand 133">
                  <a:extLst>
                    <a:ext uri="{FF2B5EF4-FFF2-40B4-BE49-F238E27FC236}">
                      <a16:creationId xmlns:a16="http://schemas.microsoft.com/office/drawing/2014/main" id="{DA073F6D-857D-432A-A923-8D3AF6793AEE}"/>
                    </a:ext>
                  </a:extLst>
                </p:cNvPr>
                <p:cNvPicPr/>
                <p:nvPr/>
              </p:nvPicPr>
              <p:blipFill>
                <a:blip r:embed="rId292"/>
                <a:stretch>
                  <a:fillRect/>
                </a:stretch>
              </p:blipFill>
              <p:spPr>
                <a:xfrm>
                  <a:off x="11145957" y="718515"/>
                  <a:ext cx="158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5" name="Freihand 134">
                  <a:extLst>
                    <a:ext uri="{FF2B5EF4-FFF2-40B4-BE49-F238E27FC236}">
                      <a16:creationId xmlns:a16="http://schemas.microsoft.com/office/drawing/2014/main" id="{732DACAD-0C1E-4B9A-9EF6-B4B7E8E30A56}"/>
                    </a:ext>
                  </a:extLst>
                </p14:cNvPr>
                <p14:cNvContentPartPr/>
                <p14:nvPr/>
              </p14:nvContentPartPr>
              <p14:xfrm>
                <a:off x="11281677" y="780435"/>
                <a:ext cx="18360" cy="38520"/>
              </p14:xfrm>
            </p:contentPart>
          </mc:Choice>
          <mc:Fallback xmlns="">
            <p:pic>
              <p:nvPicPr>
                <p:cNvPr id="135" name="Freihand 134">
                  <a:extLst>
                    <a:ext uri="{FF2B5EF4-FFF2-40B4-BE49-F238E27FC236}">
                      <a16:creationId xmlns:a16="http://schemas.microsoft.com/office/drawing/2014/main" id="{732DACAD-0C1E-4B9A-9EF6-B4B7E8E30A56}"/>
                    </a:ext>
                  </a:extLst>
                </p:cNvPr>
                <p:cNvPicPr/>
                <p:nvPr/>
              </p:nvPicPr>
              <p:blipFill>
                <a:blip r:embed="rId294"/>
                <a:stretch>
                  <a:fillRect/>
                </a:stretch>
              </p:blipFill>
              <p:spPr>
                <a:xfrm>
                  <a:off x="11277357" y="776115"/>
                  <a:ext cx="27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6" name="Freihand 135">
                  <a:extLst>
                    <a:ext uri="{FF2B5EF4-FFF2-40B4-BE49-F238E27FC236}">
                      <a16:creationId xmlns:a16="http://schemas.microsoft.com/office/drawing/2014/main" id="{9D5036D8-D2A6-4603-AFA3-A4D4681D732C}"/>
                    </a:ext>
                  </a:extLst>
                </p14:cNvPr>
                <p14:cNvContentPartPr/>
                <p14:nvPr/>
              </p14:nvContentPartPr>
              <p14:xfrm>
                <a:off x="11294997" y="794115"/>
                <a:ext cx="92880" cy="246600"/>
              </p14:xfrm>
            </p:contentPart>
          </mc:Choice>
          <mc:Fallback xmlns="">
            <p:pic>
              <p:nvPicPr>
                <p:cNvPr id="136" name="Freihand 135">
                  <a:extLst>
                    <a:ext uri="{FF2B5EF4-FFF2-40B4-BE49-F238E27FC236}">
                      <a16:creationId xmlns:a16="http://schemas.microsoft.com/office/drawing/2014/main" id="{9D5036D8-D2A6-4603-AFA3-A4D4681D732C}"/>
                    </a:ext>
                  </a:extLst>
                </p:cNvPr>
                <p:cNvPicPr/>
                <p:nvPr/>
              </p:nvPicPr>
              <p:blipFill>
                <a:blip r:embed="rId296"/>
                <a:stretch>
                  <a:fillRect/>
                </a:stretch>
              </p:blipFill>
              <p:spPr>
                <a:xfrm>
                  <a:off x="11290677" y="789795"/>
                  <a:ext cx="101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7" name="Freihand 136">
                  <a:extLst>
                    <a:ext uri="{FF2B5EF4-FFF2-40B4-BE49-F238E27FC236}">
                      <a16:creationId xmlns:a16="http://schemas.microsoft.com/office/drawing/2014/main" id="{5054C8D0-3134-489D-925A-0FFB6A64A066}"/>
                    </a:ext>
                  </a:extLst>
                </p14:cNvPr>
                <p14:cNvContentPartPr/>
                <p14:nvPr/>
              </p14:nvContentPartPr>
              <p14:xfrm>
                <a:off x="11369517" y="756675"/>
                <a:ext cx="178200" cy="129960"/>
              </p14:xfrm>
            </p:contentPart>
          </mc:Choice>
          <mc:Fallback xmlns="">
            <p:pic>
              <p:nvPicPr>
                <p:cNvPr id="137" name="Freihand 136">
                  <a:extLst>
                    <a:ext uri="{FF2B5EF4-FFF2-40B4-BE49-F238E27FC236}">
                      <a16:creationId xmlns:a16="http://schemas.microsoft.com/office/drawing/2014/main" id="{5054C8D0-3134-489D-925A-0FFB6A64A066}"/>
                    </a:ext>
                  </a:extLst>
                </p:cNvPr>
                <p:cNvPicPr/>
                <p:nvPr/>
              </p:nvPicPr>
              <p:blipFill>
                <a:blip r:embed="rId298"/>
                <a:stretch>
                  <a:fillRect/>
                </a:stretch>
              </p:blipFill>
              <p:spPr>
                <a:xfrm>
                  <a:off x="11365197" y="752355"/>
                  <a:ext cx="186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9" name="Freihand 138">
                  <a:extLst>
                    <a:ext uri="{FF2B5EF4-FFF2-40B4-BE49-F238E27FC236}">
                      <a16:creationId xmlns:a16="http://schemas.microsoft.com/office/drawing/2014/main" id="{92F483A7-57C6-44F4-B7D4-CFBF4D395E19}"/>
                    </a:ext>
                  </a:extLst>
                </p14:cNvPr>
                <p14:cNvContentPartPr/>
                <p14:nvPr/>
              </p14:nvContentPartPr>
              <p14:xfrm>
                <a:off x="7755837" y="1205235"/>
                <a:ext cx="130320" cy="136440"/>
              </p14:xfrm>
            </p:contentPart>
          </mc:Choice>
          <mc:Fallback xmlns="">
            <p:pic>
              <p:nvPicPr>
                <p:cNvPr id="139" name="Freihand 138">
                  <a:extLst>
                    <a:ext uri="{FF2B5EF4-FFF2-40B4-BE49-F238E27FC236}">
                      <a16:creationId xmlns:a16="http://schemas.microsoft.com/office/drawing/2014/main" id="{92F483A7-57C6-44F4-B7D4-CFBF4D395E19}"/>
                    </a:ext>
                  </a:extLst>
                </p:cNvPr>
                <p:cNvPicPr/>
                <p:nvPr/>
              </p:nvPicPr>
              <p:blipFill>
                <a:blip r:embed="rId300"/>
                <a:stretch>
                  <a:fillRect/>
                </a:stretch>
              </p:blipFill>
              <p:spPr>
                <a:xfrm>
                  <a:off x="7751517" y="1200915"/>
                  <a:ext cx="138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0" name="Freihand 139">
                  <a:extLst>
                    <a:ext uri="{FF2B5EF4-FFF2-40B4-BE49-F238E27FC236}">
                      <a16:creationId xmlns:a16="http://schemas.microsoft.com/office/drawing/2014/main" id="{332ACB9E-70C0-4B4D-B454-6047C2A9E796}"/>
                    </a:ext>
                  </a:extLst>
                </p14:cNvPr>
                <p14:cNvContentPartPr/>
                <p14:nvPr/>
              </p14:nvContentPartPr>
              <p14:xfrm>
                <a:off x="7894077" y="1238715"/>
                <a:ext cx="251640" cy="84240"/>
              </p14:xfrm>
            </p:contentPart>
          </mc:Choice>
          <mc:Fallback xmlns="">
            <p:pic>
              <p:nvPicPr>
                <p:cNvPr id="140" name="Freihand 139">
                  <a:extLst>
                    <a:ext uri="{FF2B5EF4-FFF2-40B4-BE49-F238E27FC236}">
                      <a16:creationId xmlns:a16="http://schemas.microsoft.com/office/drawing/2014/main" id="{332ACB9E-70C0-4B4D-B454-6047C2A9E796}"/>
                    </a:ext>
                  </a:extLst>
                </p:cNvPr>
                <p:cNvPicPr/>
                <p:nvPr/>
              </p:nvPicPr>
              <p:blipFill>
                <a:blip r:embed="rId302"/>
                <a:stretch>
                  <a:fillRect/>
                </a:stretch>
              </p:blipFill>
              <p:spPr>
                <a:xfrm>
                  <a:off x="7889757" y="1234395"/>
                  <a:ext cx="260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1" name="Freihand 140">
                  <a:extLst>
                    <a:ext uri="{FF2B5EF4-FFF2-40B4-BE49-F238E27FC236}">
                      <a16:creationId xmlns:a16="http://schemas.microsoft.com/office/drawing/2014/main" id="{DA991D3B-2443-4CD6-A97E-DD12A49D5823}"/>
                    </a:ext>
                  </a:extLst>
                </p14:cNvPr>
                <p14:cNvContentPartPr/>
                <p14:nvPr/>
              </p14:nvContentPartPr>
              <p14:xfrm>
                <a:off x="8167677" y="1252035"/>
                <a:ext cx="189000" cy="57600"/>
              </p14:xfrm>
            </p:contentPart>
          </mc:Choice>
          <mc:Fallback xmlns="">
            <p:pic>
              <p:nvPicPr>
                <p:cNvPr id="141" name="Freihand 140">
                  <a:extLst>
                    <a:ext uri="{FF2B5EF4-FFF2-40B4-BE49-F238E27FC236}">
                      <a16:creationId xmlns:a16="http://schemas.microsoft.com/office/drawing/2014/main" id="{DA991D3B-2443-4CD6-A97E-DD12A49D5823}"/>
                    </a:ext>
                  </a:extLst>
                </p:cNvPr>
                <p:cNvPicPr/>
                <p:nvPr/>
              </p:nvPicPr>
              <p:blipFill>
                <a:blip r:embed="rId304"/>
                <a:stretch>
                  <a:fillRect/>
                </a:stretch>
              </p:blipFill>
              <p:spPr>
                <a:xfrm>
                  <a:off x="8163357" y="1247715"/>
                  <a:ext cx="197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2" name="Freihand 141">
                  <a:extLst>
                    <a:ext uri="{FF2B5EF4-FFF2-40B4-BE49-F238E27FC236}">
                      <a16:creationId xmlns:a16="http://schemas.microsoft.com/office/drawing/2014/main" id="{519CB54B-9D5B-4165-925C-5ABB982A36A1}"/>
                    </a:ext>
                  </a:extLst>
                </p14:cNvPr>
                <p14:cNvContentPartPr/>
                <p14:nvPr/>
              </p14:nvContentPartPr>
              <p14:xfrm>
                <a:off x="8370357" y="1194795"/>
                <a:ext cx="138960" cy="109440"/>
              </p14:xfrm>
            </p:contentPart>
          </mc:Choice>
          <mc:Fallback xmlns="">
            <p:pic>
              <p:nvPicPr>
                <p:cNvPr id="142" name="Freihand 141">
                  <a:extLst>
                    <a:ext uri="{FF2B5EF4-FFF2-40B4-BE49-F238E27FC236}">
                      <a16:creationId xmlns:a16="http://schemas.microsoft.com/office/drawing/2014/main" id="{519CB54B-9D5B-4165-925C-5ABB982A36A1}"/>
                    </a:ext>
                  </a:extLst>
                </p:cNvPr>
                <p:cNvPicPr/>
                <p:nvPr/>
              </p:nvPicPr>
              <p:blipFill>
                <a:blip r:embed="rId306"/>
                <a:stretch>
                  <a:fillRect/>
                </a:stretch>
              </p:blipFill>
              <p:spPr>
                <a:xfrm>
                  <a:off x="8366037" y="1190475"/>
                  <a:ext cx="147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5" name="Freihand 144">
                  <a:extLst>
                    <a:ext uri="{FF2B5EF4-FFF2-40B4-BE49-F238E27FC236}">
                      <a16:creationId xmlns:a16="http://schemas.microsoft.com/office/drawing/2014/main" id="{CCE54627-1049-41F0-BD2B-9F8E1D0B1725}"/>
                    </a:ext>
                  </a:extLst>
                </p14:cNvPr>
                <p14:cNvContentPartPr/>
                <p14:nvPr/>
              </p14:nvContentPartPr>
              <p14:xfrm>
                <a:off x="7422837" y="1540035"/>
                <a:ext cx="82080" cy="107640"/>
              </p14:xfrm>
            </p:contentPart>
          </mc:Choice>
          <mc:Fallback xmlns="">
            <p:pic>
              <p:nvPicPr>
                <p:cNvPr id="145" name="Freihand 144">
                  <a:extLst>
                    <a:ext uri="{FF2B5EF4-FFF2-40B4-BE49-F238E27FC236}">
                      <a16:creationId xmlns:a16="http://schemas.microsoft.com/office/drawing/2014/main" id="{CCE54627-1049-41F0-BD2B-9F8E1D0B1725}"/>
                    </a:ext>
                  </a:extLst>
                </p:cNvPr>
                <p:cNvPicPr/>
                <p:nvPr/>
              </p:nvPicPr>
              <p:blipFill>
                <a:blip r:embed="rId308"/>
                <a:stretch>
                  <a:fillRect/>
                </a:stretch>
              </p:blipFill>
              <p:spPr>
                <a:xfrm>
                  <a:off x="7418517" y="1535715"/>
                  <a:ext cx="90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46" name="Freihand 145">
                  <a:extLst>
                    <a:ext uri="{FF2B5EF4-FFF2-40B4-BE49-F238E27FC236}">
                      <a16:creationId xmlns:a16="http://schemas.microsoft.com/office/drawing/2014/main" id="{A0FCD98F-2A79-41A1-84F6-F4CD222B9755}"/>
                    </a:ext>
                  </a:extLst>
                </p14:cNvPr>
                <p14:cNvContentPartPr/>
                <p14:nvPr/>
              </p14:nvContentPartPr>
              <p14:xfrm>
                <a:off x="7482597" y="1604835"/>
                <a:ext cx="38880" cy="92520"/>
              </p14:xfrm>
            </p:contentPart>
          </mc:Choice>
          <mc:Fallback xmlns="">
            <p:pic>
              <p:nvPicPr>
                <p:cNvPr id="146" name="Freihand 145">
                  <a:extLst>
                    <a:ext uri="{FF2B5EF4-FFF2-40B4-BE49-F238E27FC236}">
                      <a16:creationId xmlns:a16="http://schemas.microsoft.com/office/drawing/2014/main" id="{A0FCD98F-2A79-41A1-84F6-F4CD222B9755}"/>
                    </a:ext>
                  </a:extLst>
                </p:cNvPr>
                <p:cNvPicPr/>
                <p:nvPr/>
              </p:nvPicPr>
              <p:blipFill>
                <a:blip r:embed="rId310"/>
                <a:stretch>
                  <a:fillRect/>
                </a:stretch>
              </p:blipFill>
              <p:spPr>
                <a:xfrm>
                  <a:off x="7478277" y="1600515"/>
                  <a:ext cx="47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47" name="Freihand 146">
                  <a:extLst>
                    <a:ext uri="{FF2B5EF4-FFF2-40B4-BE49-F238E27FC236}">
                      <a16:creationId xmlns:a16="http://schemas.microsoft.com/office/drawing/2014/main" id="{D48CBA91-1745-4DF2-BC2E-DF8B1065A20D}"/>
                    </a:ext>
                  </a:extLst>
                </p14:cNvPr>
                <p14:cNvContentPartPr/>
                <p14:nvPr/>
              </p14:nvContentPartPr>
              <p14:xfrm>
                <a:off x="7500597" y="1535355"/>
                <a:ext cx="87480" cy="258840"/>
              </p14:xfrm>
            </p:contentPart>
          </mc:Choice>
          <mc:Fallback xmlns="">
            <p:pic>
              <p:nvPicPr>
                <p:cNvPr id="147" name="Freihand 146">
                  <a:extLst>
                    <a:ext uri="{FF2B5EF4-FFF2-40B4-BE49-F238E27FC236}">
                      <a16:creationId xmlns:a16="http://schemas.microsoft.com/office/drawing/2014/main" id="{D48CBA91-1745-4DF2-BC2E-DF8B1065A20D}"/>
                    </a:ext>
                  </a:extLst>
                </p:cNvPr>
                <p:cNvPicPr/>
                <p:nvPr/>
              </p:nvPicPr>
              <p:blipFill>
                <a:blip r:embed="rId312"/>
                <a:stretch>
                  <a:fillRect/>
                </a:stretch>
              </p:blipFill>
              <p:spPr>
                <a:xfrm>
                  <a:off x="7496277" y="1531035"/>
                  <a:ext cx="96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49" name="Freihand 148">
                  <a:extLst>
                    <a:ext uri="{FF2B5EF4-FFF2-40B4-BE49-F238E27FC236}">
                      <a16:creationId xmlns:a16="http://schemas.microsoft.com/office/drawing/2014/main" id="{2DF6E726-76F4-45DF-819D-418AAAD65D51}"/>
                    </a:ext>
                  </a:extLst>
                </p14:cNvPr>
                <p14:cNvContentPartPr/>
                <p14:nvPr/>
              </p14:nvContentPartPr>
              <p14:xfrm>
                <a:off x="7756917" y="1560555"/>
                <a:ext cx="10080" cy="104040"/>
              </p14:xfrm>
            </p:contentPart>
          </mc:Choice>
          <mc:Fallback xmlns="">
            <p:pic>
              <p:nvPicPr>
                <p:cNvPr id="149" name="Freihand 148">
                  <a:extLst>
                    <a:ext uri="{FF2B5EF4-FFF2-40B4-BE49-F238E27FC236}">
                      <a16:creationId xmlns:a16="http://schemas.microsoft.com/office/drawing/2014/main" id="{2DF6E726-76F4-45DF-819D-418AAAD65D51}"/>
                    </a:ext>
                  </a:extLst>
                </p:cNvPr>
                <p:cNvPicPr/>
                <p:nvPr/>
              </p:nvPicPr>
              <p:blipFill>
                <a:blip r:embed="rId314"/>
                <a:stretch>
                  <a:fillRect/>
                </a:stretch>
              </p:blipFill>
              <p:spPr>
                <a:xfrm>
                  <a:off x="7752597" y="1556235"/>
                  <a:ext cx="1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50" name="Freihand 149">
                  <a:extLst>
                    <a:ext uri="{FF2B5EF4-FFF2-40B4-BE49-F238E27FC236}">
                      <a16:creationId xmlns:a16="http://schemas.microsoft.com/office/drawing/2014/main" id="{F55A12C3-C680-42AD-8BB9-8650A9263ABD}"/>
                    </a:ext>
                  </a:extLst>
                </p14:cNvPr>
                <p14:cNvContentPartPr/>
                <p14:nvPr/>
              </p14:nvContentPartPr>
              <p14:xfrm>
                <a:off x="7706877" y="1534635"/>
                <a:ext cx="99360" cy="14760"/>
              </p14:xfrm>
            </p:contentPart>
          </mc:Choice>
          <mc:Fallback xmlns="">
            <p:pic>
              <p:nvPicPr>
                <p:cNvPr id="150" name="Freihand 149">
                  <a:extLst>
                    <a:ext uri="{FF2B5EF4-FFF2-40B4-BE49-F238E27FC236}">
                      <a16:creationId xmlns:a16="http://schemas.microsoft.com/office/drawing/2014/main" id="{F55A12C3-C680-42AD-8BB9-8650A9263ABD}"/>
                    </a:ext>
                  </a:extLst>
                </p:cNvPr>
                <p:cNvPicPr/>
                <p:nvPr/>
              </p:nvPicPr>
              <p:blipFill>
                <a:blip r:embed="rId316"/>
                <a:stretch>
                  <a:fillRect/>
                </a:stretch>
              </p:blipFill>
              <p:spPr>
                <a:xfrm>
                  <a:off x="7702557" y="1530315"/>
                  <a:ext cx="108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51" name="Freihand 150">
                  <a:extLst>
                    <a:ext uri="{FF2B5EF4-FFF2-40B4-BE49-F238E27FC236}">
                      <a16:creationId xmlns:a16="http://schemas.microsoft.com/office/drawing/2014/main" id="{613D6056-C422-4963-B41A-4E23A6B64535}"/>
                    </a:ext>
                  </a:extLst>
                </p14:cNvPr>
                <p14:cNvContentPartPr/>
                <p14:nvPr/>
              </p14:nvContentPartPr>
              <p14:xfrm>
                <a:off x="7707237" y="1572435"/>
                <a:ext cx="171000" cy="78120"/>
              </p14:xfrm>
            </p:contentPart>
          </mc:Choice>
          <mc:Fallback xmlns="">
            <p:pic>
              <p:nvPicPr>
                <p:cNvPr id="151" name="Freihand 150">
                  <a:extLst>
                    <a:ext uri="{FF2B5EF4-FFF2-40B4-BE49-F238E27FC236}">
                      <a16:creationId xmlns:a16="http://schemas.microsoft.com/office/drawing/2014/main" id="{613D6056-C422-4963-B41A-4E23A6B64535}"/>
                    </a:ext>
                  </a:extLst>
                </p:cNvPr>
                <p:cNvPicPr/>
                <p:nvPr/>
              </p:nvPicPr>
              <p:blipFill>
                <a:blip r:embed="rId318"/>
                <a:stretch>
                  <a:fillRect/>
                </a:stretch>
              </p:blipFill>
              <p:spPr>
                <a:xfrm>
                  <a:off x="7702917" y="1568115"/>
                  <a:ext cx="179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52" name="Freihand 151">
                  <a:extLst>
                    <a:ext uri="{FF2B5EF4-FFF2-40B4-BE49-F238E27FC236}">
                      <a16:creationId xmlns:a16="http://schemas.microsoft.com/office/drawing/2014/main" id="{4DE0DF34-6647-47A1-B2A8-DC6C2331205C}"/>
                    </a:ext>
                  </a:extLst>
                </p14:cNvPr>
                <p14:cNvContentPartPr/>
                <p14:nvPr/>
              </p14:nvContentPartPr>
              <p14:xfrm>
                <a:off x="7899837" y="1507635"/>
                <a:ext cx="78120" cy="139320"/>
              </p14:xfrm>
            </p:contentPart>
          </mc:Choice>
          <mc:Fallback xmlns="">
            <p:pic>
              <p:nvPicPr>
                <p:cNvPr id="152" name="Freihand 151">
                  <a:extLst>
                    <a:ext uri="{FF2B5EF4-FFF2-40B4-BE49-F238E27FC236}">
                      <a16:creationId xmlns:a16="http://schemas.microsoft.com/office/drawing/2014/main" id="{4DE0DF34-6647-47A1-B2A8-DC6C2331205C}"/>
                    </a:ext>
                  </a:extLst>
                </p:cNvPr>
                <p:cNvPicPr/>
                <p:nvPr/>
              </p:nvPicPr>
              <p:blipFill>
                <a:blip r:embed="rId320"/>
                <a:stretch>
                  <a:fillRect/>
                </a:stretch>
              </p:blipFill>
              <p:spPr>
                <a:xfrm>
                  <a:off x="7895517" y="1503315"/>
                  <a:ext cx="86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53" name="Freihand 152">
                  <a:extLst>
                    <a:ext uri="{FF2B5EF4-FFF2-40B4-BE49-F238E27FC236}">
                      <a16:creationId xmlns:a16="http://schemas.microsoft.com/office/drawing/2014/main" id="{D31BEED9-75EF-4FB1-AE38-B443632D0A76}"/>
                    </a:ext>
                  </a:extLst>
                </p14:cNvPr>
                <p14:cNvContentPartPr/>
                <p14:nvPr/>
              </p14:nvContentPartPr>
              <p14:xfrm>
                <a:off x="7999197" y="1566315"/>
                <a:ext cx="225720" cy="82800"/>
              </p14:xfrm>
            </p:contentPart>
          </mc:Choice>
          <mc:Fallback xmlns="">
            <p:pic>
              <p:nvPicPr>
                <p:cNvPr id="153" name="Freihand 152">
                  <a:extLst>
                    <a:ext uri="{FF2B5EF4-FFF2-40B4-BE49-F238E27FC236}">
                      <a16:creationId xmlns:a16="http://schemas.microsoft.com/office/drawing/2014/main" id="{D31BEED9-75EF-4FB1-AE38-B443632D0A76}"/>
                    </a:ext>
                  </a:extLst>
                </p:cNvPr>
                <p:cNvPicPr/>
                <p:nvPr/>
              </p:nvPicPr>
              <p:blipFill>
                <a:blip r:embed="rId322"/>
                <a:stretch>
                  <a:fillRect/>
                </a:stretch>
              </p:blipFill>
              <p:spPr>
                <a:xfrm>
                  <a:off x="7994877" y="1561995"/>
                  <a:ext cx="234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54" name="Freihand 153">
                  <a:extLst>
                    <a:ext uri="{FF2B5EF4-FFF2-40B4-BE49-F238E27FC236}">
                      <a16:creationId xmlns:a16="http://schemas.microsoft.com/office/drawing/2014/main" id="{10F1ABC4-74D9-49C5-B076-CE02457DFA41}"/>
                    </a:ext>
                  </a:extLst>
                </p14:cNvPr>
                <p14:cNvContentPartPr/>
                <p14:nvPr/>
              </p14:nvContentPartPr>
              <p14:xfrm>
                <a:off x="8228877" y="1591875"/>
                <a:ext cx="191880" cy="33840"/>
              </p14:xfrm>
            </p:contentPart>
          </mc:Choice>
          <mc:Fallback xmlns="">
            <p:pic>
              <p:nvPicPr>
                <p:cNvPr id="154" name="Freihand 153">
                  <a:extLst>
                    <a:ext uri="{FF2B5EF4-FFF2-40B4-BE49-F238E27FC236}">
                      <a16:creationId xmlns:a16="http://schemas.microsoft.com/office/drawing/2014/main" id="{10F1ABC4-74D9-49C5-B076-CE02457DFA41}"/>
                    </a:ext>
                  </a:extLst>
                </p:cNvPr>
                <p:cNvPicPr/>
                <p:nvPr/>
              </p:nvPicPr>
              <p:blipFill>
                <a:blip r:embed="rId324"/>
                <a:stretch>
                  <a:fillRect/>
                </a:stretch>
              </p:blipFill>
              <p:spPr>
                <a:xfrm>
                  <a:off x="8224557" y="1587555"/>
                  <a:ext cx="2005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55" name="Freihand 154">
                  <a:extLst>
                    <a:ext uri="{FF2B5EF4-FFF2-40B4-BE49-F238E27FC236}">
                      <a16:creationId xmlns:a16="http://schemas.microsoft.com/office/drawing/2014/main" id="{A061C6F7-CC1E-49D3-BADB-05CC70ABFCEF}"/>
                    </a:ext>
                  </a:extLst>
                </p14:cNvPr>
                <p14:cNvContentPartPr/>
                <p14:nvPr/>
              </p14:nvContentPartPr>
              <p14:xfrm>
                <a:off x="8381517" y="1531755"/>
                <a:ext cx="22320" cy="720"/>
              </p14:xfrm>
            </p:contentPart>
          </mc:Choice>
          <mc:Fallback xmlns="">
            <p:pic>
              <p:nvPicPr>
                <p:cNvPr id="155" name="Freihand 154">
                  <a:extLst>
                    <a:ext uri="{FF2B5EF4-FFF2-40B4-BE49-F238E27FC236}">
                      <a16:creationId xmlns:a16="http://schemas.microsoft.com/office/drawing/2014/main" id="{A061C6F7-CC1E-49D3-BADB-05CC70ABFCEF}"/>
                    </a:ext>
                  </a:extLst>
                </p:cNvPr>
                <p:cNvPicPr/>
                <p:nvPr/>
              </p:nvPicPr>
              <p:blipFill>
                <a:blip r:embed="rId326"/>
                <a:stretch>
                  <a:fillRect/>
                </a:stretch>
              </p:blipFill>
              <p:spPr>
                <a:xfrm>
                  <a:off x="8377197" y="1527435"/>
                  <a:ext cx="309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56" name="Freihand 155">
                  <a:extLst>
                    <a:ext uri="{FF2B5EF4-FFF2-40B4-BE49-F238E27FC236}">
                      <a16:creationId xmlns:a16="http://schemas.microsoft.com/office/drawing/2014/main" id="{75F72C86-2490-43DD-B447-4E2477CCC33A}"/>
                    </a:ext>
                  </a:extLst>
                </p14:cNvPr>
                <p14:cNvContentPartPr/>
                <p14:nvPr/>
              </p14:nvContentPartPr>
              <p14:xfrm>
                <a:off x="8441997" y="1581075"/>
                <a:ext cx="97200" cy="166680"/>
              </p14:xfrm>
            </p:contentPart>
          </mc:Choice>
          <mc:Fallback xmlns="">
            <p:pic>
              <p:nvPicPr>
                <p:cNvPr id="156" name="Freihand 155">
                  <a:extLst>
                    <a:ext uri="{FF2B5EF4-FFF2-40B4-BE49-F238E27FC236}">
                      <a16:creationId xmlns:a16="http://schemas.microsoft.com/office/drawing/2014/main" id="{75F72C86-2490-43DD-B447-4E2477CCC33A}"/>
                    </a:ext>
                  </a:extLst>
                </p:cNvPr>
                <p:cNvPicPr/>
                <p:nvPr/>
              </p:nvPicPr>
              <p:blipFill>
                <a:blip r:embed="rId328"/>
                <a:stretch>
                  <a:fillRect/>
                </a:stretch>
              </p:blipFill>
              <p:spPr>
                <a:xfrm>
                  <a:off x="8437677" y="1576755"/>
                  <a:ext cx="105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57" name="Freihand 156">
                  <a:extLst>
                    <a:ext uri="{FF2B5EF4-FFF2-40B4-BE49-F238E27FC236}">
                      <a16:creationId xmlns:a16="http://schemas.microsoft.com/office/drawing/2014/main" id="{1A3CED30-6BEB-48F4-9F92-9A0589A799F6}"/>
                    </a:ext>
                  </a:extLst>
                </p14:cNvPr>
                <p14:cNvContentPartPr/>
                <p14:nvPr/>
              </p14:nvContentPartPr>
              <p14:xfrm>
                <a:off x="8637117" y="1472355"/>
                <a:ext cx="171360" cy="147240"/>
              </p14:xfrm>
            </p:contentPart>
          </mc:Choice>
          <mc:Fallback xmlns="">
            <p:pic>
              <p:nvPicPr>
                <p:cNvPr id="157" name="Freihand 156">
                  <a:extLst>
                    <a:ext uri="{FF2B5EF4-FFF2-40B4-BE49-F238E27FC236}">
                      <a16:creationId xmlns:a16="http://schemas.microsoft.com/office/drawing/2014/main" id="{1A3CED30-6BEB-48F4-9F92-9A0589A799F6}"/>
                    </a:ext>
                  </a:extLst>
                </p:cNvPr>
                <p:cNvPicPr/>
                <p:nvPr/>
              </p:nvPicPr>
              <p:blipFill>
                <a:blip r:embed="rId330"/>
                <a:stretch>
                  <a:fillRect/>
                </a:stretch>
              </p:blipFill>
              <p:spPr>
                <a:xfrm>
                  <a:off x="8632797" y="1468035"/>
                  <a:ext cx="180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59" name="Freihand 158">
                  <a:extLst>
                    <a:ext uri="{FF2B5EF4-FFF2-40B4-BE49-F238E27FC236}">
                      <a16:creationId xmlns:a16="http://schemas.microsoft.com/office/drawing/2014/main" id="{BCF562C2-8C14-41D0-BDD4-60667D1956DA}"/>
                    </a:ext>
                  </a:extLst>
                </p14:cNvPr>
                <p14:cNvContentPartPr/>
                <p14:nvPr/>
              </p14:nvContentPartPr>
              <p14:xfrm>
                <a:off x="8968677" y="1529235"/>
                <a:ext cx="147960" cy="60480"/>
              </p14:xfrm>
            </p:contentPart>
          </mc:Choice>
          <mc:Fallback xmlns="">
            <p:pic>
              <p:nvPicPr>
                <p:cNvPr id="159" name="Freihand 158">
                  <a:extLst>
                    <a:ext uri="{FF2B5EF4-FFF2-40B4-BE49-F238E27FC236}">
                      <a16:creationId xmlns:a16="http://schemas.microsoft.com/office/drawing/2014/main" id="{BCF562C2-8C14-41D0-BDD4-60667D1956DA}"/>
                    </a:ext>
                  </a:extLst>
                </p:cNvPr>
                <p:cNvPicPr/>
                <p:nvPr/>
              </p:nvPicPr>
              <p:blipFill>
                <a:blip r:embed="rId332"/>
                <a:stretch>
                  <a:fillRect/>
                </a:stretch>
              </p:blipFill>
              <p:spPr>
                <a:xfrm>
                  <a:off x="8964357" y="1524915"/>
                  <a:ext cx="156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0" name="Freihand 159">
                  <a:extLst>
                    <a:ext uri="{FF2B5EF4-FFF2-40B4-BE49-F238E27FC236}">
                      <a16:creationId xmlns:a16="http://schemas.microsoft.com/office/drawing/2014/main" id="{B150F612-03CB-43E7-81F9-12AEC9947199}"/>
                    </a:ext>
                  </a:extLst>
                </p14:cNvPr>
                <p14:cNvContentPartPr/>
                <p14:nvPr/>
              </p14:nvContentPartPr>
              <p14:xfrm>
                <a:off x="9163077" y="1503675"/>
                <a:ext cx="64800" cy="64440"/>
              </p14:xfrm>
            </p:contentPart>
          </mc:Choice>
          <mc:Fallback xmlns="">
            <p:pic>
              <p:nvPicPr>
                <p:cNvPr id="160" name="Freihand 159">
                  <a:extLst>
                    <a:ext uri="{FF2B5EF4-FFF2-40B4-BE49-F238E27FC236}">
                      <a16:creationId xmlns:a16="http://schemas.microsoft.com/office/drawing/2014/main" id="{B150F612-03CB-43E7-81F9-12AEC9947199}"/>
                    </a:ext>
                  </a:extLst>
                </p:cNvPr>
                <p:cNvPicPr/>
                <p:nvPr/>
              </p:nvPicPr>
              <p:blipFill>
                <a:blip r:embed="rId334"/>
                <a:stretch>
                  <a:fillRect/>
                </a:stretch>
              </p:blipFill>
              <p:spPr>
                <a:xfrm>
                  <a:off x="9158757" y="1499355"/>
                  <a:ext cx="73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61" name="Freihand 160">
                  <a:extLst>
                    <a:ext uri="{FF2B5EF4-FFF2-40B4-BE49-F238E27FC236}">
                      <a16:creationId xmlns:a16="http://schemas.microsoft.com/office/drawing/2014/main" id="{4272EED7-CCEF-4D39-B92C-8E47A82A343A}"/>
                    </a:ext>
                  </a:extLst>
                </p14:cNvPr>
                <p14:cNvContentPartPr/>
                <p14:nvPr/>
              </p14:nvContentPartPr>
              <p14:xfrm>
                <a:off x="9261357" y="1436715"/>
                <a:ext cx="391680" cy="109440"/>
              </p14:xfrm>
            </p:contentPart>
          </mc:Choice>
          <mc:Fallback xmlns="">
            <p:pic>
              <p:nvPicPr>
                <p:cNvPr id="161" name="Freihand 160">
                  <a:extLst>
                    <a:ext uri="{FF2B5EF4-FFF2-40B4-BE49-F238E27FC236}">
                      <a16:creationId xmlns:a16="http://schemas.microsoft.com/office/drawing/2014/main" id="{4272EED7-CCEF-4D39-B92C-8E47A82A343A}"/>
                    </a:ext>
                  </a:extLst>
                </p:cNvPr>
                <p:cNvPicPr/>
                <p:nvPr/>
              </p:nvPicPr>
              <p:blipFill>
                <a:blip r:embed="rId336"/>
                <a:stretch>
                  <a:fillRect/>
                </a:stretch>
              </p:blipFill>
              <p:spPr>
                <a:xfrm>
                  <a:off x="9257037" y="1432395"/>
                  <a:ext cx="400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2" name="Freihand 161">
                  <a:extLst>
                    <a:ext uri="{FF2B5EF4-FFF2-40B4-BE49-F238E27FC236}">
                      <a16:creationId xmlns:a16="http://schemas.microsoft.com/office/drawing/2014/main" id="{595A0B37-84EC-49C7-84AC-55A878653299}"/>
                    </a:ext>
                  </a:extLst>
                </p14:cNvPr>
                <p14:cNvContentPartPr/>
                <p14:nvPr/>
              </p14:nvContentPartPr>
              <p14:xfrm>
                <a:off x="9593277" y="1402515"/>
                <a:ext cx="360" cy="360"/>
              </p14:xfrm>
            </p:contentPart>
          </mc:Choice>
          <mc:Fallback xmlns="">
            <p:pic>
              <p:nvPicPr>
                <p:cNvPr id="162" name="Freihand 161">
                  <a:extLst>
                    <a:ext uri="{FF2B5EF4-FFF2-40B4-BE49-F238E27FC236}">
                      <a16:creationId xmlns:a16="http://schemas.microsoft.com/office/drawing/2014/main" id="{595A0B37-84EC-49C7-84AC-55A878653299}"/>
                    </a:ext>
                  </a:extLst>
                </p:cNvPr>
                <p:cNvPicPr/>
                <p:nvPr/>
              </p:nvPicPr>
              <p:blipFill>
                <a:blip r:embed="rId282"/>
                <a:stretch>
                  <a:fillRect/>
                </a:stretch>
              </p:blipFill>
              <p:spPr>
                <a:xfrm>
                  <a:off x="9588957" y="13981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63" name="Freihand 162">
                  <a:extLst>
                    <a:ext uri="{FF2B5EF4-FFF2-40B4-BE49-F238E27FC236}">
                      <a16:creationId xmlns:a16="http://schemas.microsoft.com/office/drawing/2014/main" id="{AE3507F9-4EE0-44D1-A637-1FB1E9168D45}"/>
                    </a:ext>
                  </a:extLst>
                </p14:cNvPr>
                <p14:cNvContentPartPr/>
                <p14:nvPr/>
              </p14:nvContentPartPr>
              <p14:xfrm>
                <a:off x="9799197" y="1426995"/>
                <a:ext cx="443520" cy="133200"/>
              </p14:xfrm>
            </p:contentPart>
          </mc:Choice>
          <mc:Fallback xmlns="">
            <p:pic>
              <p:nvPicPr>
                <p:cNvPr id="163" name="Freihand 162">
                  <a:extLst>
                    <a:ext uri="{FF2B5EF4-FFF2-40B4-BE49-F238E27FC236}">
                      <a16:creationId xmlns:a16="http://schemas.microsoft.com/office/drawing/2014/main" id="{AE3507F9-4EE0-44D1-A637-1FB1E9168D45}"/>
                    </a:ext>
                  </a:extLst>
                </p:cNvPr>
                <p:cNvPicPr/>
                <p:nvPr/>
              </p:nvPicPr>
              <p:blipFill>
                <a:blip r:embed="rId339"/>
                <a:stretch>
                  <a:fillRect/>
                </a:stretch>
              </p:blipFill>
              <p:spPr>
                <a:xfrm>
                  <a:off x="9794877" y="1422675"/>
                  <a:ext cx="452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5" name="Freihand 164">
                  <a:extLst>
                    <a:ext uri="{FF2B5EF4-FFF2-40B4-BE49-F238E27FC236}">
                      <a16:creationId xmlns:a16="http://schemas.microsoft.com/office/drawing/2014/main" id="{C675F945-5E87-4FE9-A9B1-245A2F421862}"/>
                    </a:ext>
                  </a:extLst>
                </p14:cNvPr>
                <p14:cNvContentPartPr/>
                <p14:nvPr/>
              </p14:nvContentPartPr>
              <p14:xfrm>
                <a:off x="10429557" y="1377315"/>
                <a:ext cx="78840" cy="135720"/>
              </p14:xfrm>
            </p:contentPart>
          </mc:Choice>
          <mc:Fallback xmlns="">
            <p:pic>
              <p:nvPicPr>
                <p:cNvPr id="165" name="Freihand 164">
                  <a:extLst>
                    <a:ext uri="{FF2B5EF4-FFF2-40B4-BE49-F238E27FC236}">
                      <a16:creationId xmlns:a16="http://schemas.microsoft.com/office/drawing/2014/main" id="{C675F945-5E87-4FE9-A9B1-245A2F421862}"/>
                    </a:ext>
                  </a:extLst>
                </p:cNvPr>
                <p:cNvPicPr/>
                <p:nvPr/>
              </p:nvPicPr>
              <p:blipFill>
                <a:blip r:embed="rId341"/>
                <a:stretch>
                  <a:fillRect/>
                </a:stretch>
              </p:blipFill>
              <p:spPr>
                <a:xfrm>
                  <a:off x="10425237" y="1372995"/>
                  <a:ext cx="87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6" name="Freihand 165">
                  <a:extLst>
                    <a:ext uri="{FF2B5EF4-FFF2-40B4-BE49-F238E27FC236}">
                      <a16:creationId xmlns:a16="http://schemas.microsoft.com/office/drawing/2014/main" id="{CE455C81-8A55-42AC-B813-7FABCF981B43}"/>
                    </a:ext>
                  </a:extLst>
                </p14:cNvPr>
                <p14:cNvContentPartPr/>
                <p14:nvPr/>
              </p14:nvContentPartPr>
              <p14:xfrm>
                <a:off x="10451877" y="1437075"/>
                <a:ext cx="102960" cy="37080"/>
              </p14:xfrm>
            </p:contentPart>
          </mc:Choice>
          <mc:Fallback xmlns="">
            <p:pic>
              <p:nvPicPr>
                <p:cNvPr id="166" name="Freihand 165">
                  <a:extLst>
                    <a:ext uri="{FF2B5EF4-FFF2-40B4-BE49-F238E27FC236}">
                      <a16:creationId xmlns:a16="http://schemas.microsoft.com/office/drawing/2014/main" id="{CE455C81-8A55-42AC-B813-7FABCF981B43}"/>
                    </a:ext>
                  </a:extLst>
                </p:cNvPr>
                <p:cNvPicPr/>
                <p:nvPr/>
              </p:nvPicPr>
              <p:blipFill>
                <a:blip r:embed="rId343"/>
                <a:stretch>
                  <a:fillRect/>
                </a:stretch>
              </p:blipFill>
              <p:spPr>
                <a:xfrm>
                  <a:off x="10447557" y="1432755"/>
                  <a:ext cx="111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7" name="Freihand 166">
                  <a:extLst>
                    <a:ext uri="{FF2B5EF4-FFF2-40B4-BE49-F238E27FC236}">
                      <a16:creationId xmlns:a16="http://schemas.microsoft.com/office/drawing/2014/main" id="{96CB29E3-3A60-4587-9D0D-FEDFFE01B0D4}"/>
                    </a:ext>
                  </a:extLst>
                </p14:cNvPr>
                <p14:cNvContentPartPr/>
                <p14:nvPr/>
              </p14:nvContentPartPr>
              <p14:xfrm>
                <a:off x="10550877" y="1387755"/>
                <a:ext cx="106560" cy="105840"/>
              </p14:xfrm>
            </p:contentPart>
          </mc:Choice>
          <mc:Fallback xmlns="">
            <p:pic>
              <p:nvPicPr>
                <p:cNvPr id="167" name="Freihand 166">
                  <a:extLst>
                    <a:ext uri="{FF2B5EF4-FFF2-40B4-BE49-F238E27FC236}">
                      <a16:creationId xmlns:a16="http://schemas.microsoft.com/office/drawing/2014/main" id="{96CB29E3-3A60-4587-9D0D-FEDFFE01B0D4}"/>
                    </a:ext>
                  </a:extLst>
                </p:cNvPr>
                <p:cNvPicPr/>
                <p:nvPr/>
              </p:nvPicPr>
              <p:blipFill>
                <a:blip r:embed="rId345"/>
                <a:stretch>
                  <a:fillRect/>
                </a:stretch>
              </p:blipFill>
              <p:spPr>
                <a:xfrm>
                  <a:off x="10546557" y="1383435"/>
                  <a:ext cx="115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8" name="Freihand 167">
                  <a:extLst>
                    <a:ext uri="{FF2B5EF4-FFF2-40B4-BE49-F238E27FC236}">
                      <a16:creationId xmlns:a16="http://schemas.microsoft.com/office/drawing/2014/main" id="{E1E980A9-E967-46D0-A951-A83E8A78693E}"/>
                    </a:ext>
                  </a:extLst>
                </p14:cNvPr>
                <p14:cNvContentPartPr/>
                <p14:nvPr/>
              </p14:nvContentPartPr>
              <p14:xfrm>
                <a:off x="10704957" y="1425915"/>
                <a:ext cx="137160" cy="27360"/>
              </p14:xfrm>
            </p:contentPart>
          </mc:Choice>
          <mc:Fallback xmlns="">
            <p:pic>
              <p:nvPicPr>
                <p:cNvPr id="168" name="Freihand 167">
                  <a:extLst>
                    <a:ext uri="{FF2B5EF4-FFF2-40B4-BE49-F238E27FC236}">
                      <a16:creationId xmlns:a16="http://schemas.microsoft.com/office/drawing/2014/main" id="{E1E980A9-E967-46D0-A951-A83E8A78693E}"/>
                    </a:ext>
                  </a:extLst>
                </p:cNvPr>
                <p:cNvPicPr/>
                <p:nvPr/>
              </p:nvPicPr>
              <p:blipFill>
                <a:blip r:embed="rId347"/>
                <a:stretch>
                  <a:fillRect/>
                </a:stretch>
              </p:blipFill>
              <p:spPr>
                <a:xfrm>
                  <a:off x="10700637" y="1421595"/>
                  <a:ext cx="145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9" name="Freihand 168">
                  <a:extLst>
                    <a:ext uri="{FF2B5EF4-FFF2-40B4-BE49-F238E27FC236}">
                      <a16:creationId xmlns:a16="http://schemas.microsoft.com/office/drawing/2014/main" id="{2628256F-65D0-4FE5-80E4-33F047343BA1}"/>
                    </a:ext>
                  </a:extLst>
                </p14:cNvPr>
                <p14:cNvContentPartPr/>
                <p14:nvPr/>
              </p14:nvContentPartPr>
              <p14:xfrm>
                <a:off x="10886397" y="1369395"/>
                <a:ext cx="469800" cy="92160"/>
              </p14:xfrm>
            </p:contentPart>
          </mc:Choice>
          <mc:Fallback xmlns="">
            <p:pic>
              <p:nvPicPr>
                <p:cNvPr id="169" name="Freihand 168">
                  <a:extLst>
                    <a:ext uri="{FF2B5EF4-FFF2-40B4-BE49-F238E27FC236}">
                      <a16:creationId xmlns:a16="http://schemas.microsoft.com/office/drawing/2014/main" id="{2628256F-65D0-4FE5-80E4-33F047343BA1}"/>
                    </a:ext>
                  </a:extLst>
                </p:cNvPr>
                <p:cNvPicPr/>
                <p:nvPr/>
              </p:nvPicPr>
              <p:blipFill>
                <a:blip r:embed="rId349"/>
                <a:stretch>
                  <a:fillRect/>
                </a:stretch>
              </p:blipFill>
              <p:spPr>
                <a:xfrm>
                  <a:off x="10882077" y="1365075"/>
                  <a:ext cx="478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71" name="Freihand 170">
                  <a:extLst>
                    <a:ext uri="{FF2B5EF4-FFF2-40B4-BE49-F238E27FC236}">
                      <a16:creationId xmlns:a16="http://schemas.microsoft.com/office/drawing/2014/main" id="{7DB19531-6E4F-4FF7-A090-52F9A44AA672}"/>
                    </a:ext>
                  </a:extLst>
                </p14:cNvPr>
                <p14:cNvContentPartPr/>
                <p14:nvPr/>
              </p14:nvContentPartPr>
              <p14:xfrm>
                <a:off x="7772757" y="1817955"/>
                <a:ext cx="100440" cy="199080"/>
              </p14:xfrm>
            </p:contentPart>
          </mc:Choice>
          <mc:Fallback xmlns="">
            <p:pic>
              <p:nvPicPr>
                <p:cNvPr id="171" name="Freihand 170">
                  <a:extLst>
                    <a:ext uri="{FF2B5EF4-FFF2-40B4-BE49-F238E27FC236}">
                      <a16:creationId xmlns:a16="http://schemas.microsoft.com/office/drawing/2014/main" id="{7DB19531-6E4F-4FF7-A090-52F9A44AA672}"/>
                    </a:ext>
                  </a:extLst>
                </p:cNvPr>
                <p:cNvPicPr/>
                <p:nvPr/>
              </p:nvPicPr>
              <p:blipFill>
                <a:blip r:embed="rId351"/>
                <a:stretch>
                  <a:fillRect/>
                </a:stretch>
              </p:blipFill>
              <p:spPr>
                <a:xfrm>
                  <a:off x="7768437" y="1813635"/>
                  <a:ext cx="109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2" name="Freihand 171">
                  <a:extLst>
                    <a:ext uri="{FF2B5EF4-FFF2-40B4-BE49-F238E27FC236}">
                      <a16:creationId xmlns:a16="http://schemas.microsoft.com/office/drawing/2014/main" id="{CCE8CCB8-60D7-4362-B215-D7E36099DCB8}"/>
                    </a:ext>
                  </a:extLst>
                </p14:cNvPr>
                <p14:cNvContentPartPr/>
                <p14:nvPr/>
              </p14:nvContentPartPr>
              <p14:xfrm>
                <a:off x="7882197" y="1817955"/>
                <a:ext cx="104040" cy="65880"/>
              </p14:xfrm>
            </p:contentPart>
          </mc:Choice>
          <mc:Fallback xmlns="">
            <p:pic>
              <p:nvPicPr>
                <p:cNvPr id="172" name="Freihand 171">
                  <a:extLst>
                    <a:ext uri="{FF2B5EF4-FFF2-40B4-BE49-F238E27FC236}">
                      <a16:creationId xmlns:a16="http://schemas.microsoft.com/office/drawing/2014/main" id="{CCE8CCB8-60D7-4362-B215-D7E36099DCB8}"/>
                    </a:ext>
                  </a:extLst>
                </p:cNvPr>
                <p:cNvPicPr/>
                <p:nvPr/>
              </p:nvPicPr>
              <p:blipFill>
                <a:blip r:embed="rId353"/>
                <a:stretch>
                  <a:fillRect/>
                </a:stretch>
              </p:blipFill>
              <p:spPr>
                <a:xfrm>
                  <a:off x="7877877" y="1813635"/>
                  <a:ext cx="112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73" name="Freihand 172">
                  <a:extLst>
                    <a:ext uri="{FF2B5EF4-FFF2-40B4-BE49-F238E27FC236}">
                      <a16:creationId xmlns:a16="http://schemas.microsoft.com/office/drawing/2014/main" id="{9759799F-E2F5-414F-A912-45F4B0B97E83}"/>
                    </a:ext>
                  </a:extLst>
                </p14:cNvPr>
                <p14:cNvContentPartPr/>
                <p14:nvPr/>
              </p14:nvContentPartPr>
              <p14:xfrm>
                <a:off x="7986597" y="1774755"/>
                <a:ext cx="105120" cy="99720"/>
              </p14:xfrm>
            </p:contentPart>
          </mc:Choice>
          <mc:Fallback xmlns="">
            <p:pic>
              <p:nvPicPr>
                <p:cNvPr id="173" name="Freihand 172">
                  <a:extLst>
                    <a:ext uri="{FF2B5EF4-FFF2-40B4-BE49-F238E27FC236}">
                      <a16:creationId xmlns:a16="http://schemas.microsoft.com/office/drawing/2014/main" id="{9759799F-E2F5-414F-A912-45F4B0B97E83}"/>
                    </a:ext>
                  </a:extLst>
                </p:cNvPr>
                <p:cNvPicPr/>
                <p:nvPr/>
              </p:nvPicPr>
              <p:blipFill>
                <a:blip r:embed="rId355"/>
                <a:stretch>
                  <a:fillRect/>
                </a:stretch>
              </p:blipFill>
              <p:spPr>
                <a:xfrm>
                  <a:off x="7982277" y="1770435"/>
                  <a:ext cx="113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74" name="Freihand 173">
                  <a:extLst>
                    <a:ext uri="{FF2B5EF4-FFF2-40B4-BE49-F238E27FC236}">
                      <a16:creationId xmlns:a16="http://schemas.microsoft.com/office/drawing/2014/main" id="{DF62588E-A1E5-4D7B-9C6B-910AE56EF25D}"/>
                    </a:ext>
                  </a:extLst>
                </p14:cNvPr>
                <p14:cNvContentPartPr/>
                <p14:nvPr/>
              </p14:nvContentPartPr>
              <p14:xfrm>
                <a:off x="8087397" y="1809675"/>
                <a:ext cx="78840" cy="71280"/>
              </p14:xfrm>
            </p:contentPart>
          </mc:Choice>
          <mc:Fallback xmlns="">
            <p:pic>
              <p:nvPicPr>
                <p:cNvPr id="174" name="Freihand 173">
                  <a:extLst>
                    <a:ext uri="{FF2B5EF4-FFF2-40B4-BE49-F238E27FC236}">
                      <a16:creationId xmlns:a16="http://schemas.microsoft.com/office/drawing/2014/main" id="{DF62588E-A1E5-4D7B-9C6B-910AE56EF25D}"/>
                    </a:ext>
                  </a:extLst>
                </p:cNvPr>
                <p:cNvPicPr/>
                <p:nvPr/>
              </p:nvPicPr>
              <p:blipFill>
                <a:blip r:embed="rId357"/>
                <a:stretch>
                  <a:fillRect/>
                </a:stretch>
              </p:blipFill>
              <p:spPr>
                <a:xfrm>
                  <a:off x="8083077" y="1805355"/>
                  <a:ext cx="87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75" name="Freihand 174">
                  <a:extLst>
                    <a:ext uri="{FF2B5EF4-FFF2-40B4-BE49-F238E27FC236}">
                      <a16:creationId xmlns:a16="http://schemas.microsoft.com/office/drawing/2014/main" id="{7EA63F43-275A-4C41-8B0A-C9923AE09D23}"/>
                    </a:ext>
                  </a:extLst>
                </p14:cNvPr>
                <p14:cNvContentPartPr/>
                <p14:nvPr/>
              </p14:nvContentPartPr>
              <p14:xfrm>
                <a:off x="8206557" y="1797075"/>
                <a:ext cx="74520" cy="70560"/>
              </p14:xfrm>
            </p:contentPart>
          </mc:Choice>
          <mc:Fallback xmlns="">
            <p:pic>
              <p:nvPicPr>
                <p:cNvPr id="175" name="Freihand 174">
                  <a:extLst>
                    <a:ext uri="{FF2B5EF4-FFF2-40B4-BE49-F238E27FC236}">
                      <a16:creationId xmlns:a16="http://schemas.microsoft.com/office/drawing/2014/main" id="{7EA63F43-275A-4C41-8B0A-C9923AE09D23}"/>
                    </a:ext>
                  </a:extLst>
                </p:cNvPr>
                <p:cNvPicPr/>
                <p:nvPr/>
              </p:nvPicPr>
              <p:blipFill>
                <a:blip r:embed="rId359"/>
                <a:stretch>
                  <a:fillRect/>
                </a:stretch>
              </p:blipFill>
              <p:spPr>
                <a:xfrm>
                  <a:off x="8202237" y="1792755"/>
                  <a:ext cx="83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76" name="Freihand 175">
                  <a:extLst>
                    <a:ext uri="{FF2B5EF4-FFF2-40B4-BE49-F238E27FC236}">
                      <a16:creationId xmlns:a16="http://schemas.microsoft.com/office/drawing/2014/main" id="{5852EEDC-6C5E-4A42-9376-05067D96434B}"/>
                    </a:ext>
                  </a:extLst>
                </p14:cNvPr>
                <p14:cNvContentPartPr/>
                <p14:nvPr/>
              </p14:nvContentPartPr>
              <p14:xfrm>
                <a:off x="8447757" y="1778355"/>
                <a:ext cx="239400" cy="86760"/>
              </p14:xfrm>
            </p:contentPart>
          </mc:Choice>
          <mc:Fallback xmlns="">
            <p:pic>
              <p:nvPicPr>
                <p:cNvPr id="176" name="Freihand 175">
                  <a:extLst>
                    <a:ext uri="{FF2B5EF4-FFF2-40B4-BE49-F238E27FC236}">
                      <a16:creationId xmlns:a16="http://schemas.microsoft.com/office/drawing/2014/main" id="{5852EEDC-6C5E-4A42-9376-05067D96434B}"/>
                    </a:ext>
                  </a:extLst>
                </p:cNvPr>
                <p:cNvPicPr/>
                <p:nvPr/>
              </p:nvPicPr>
              <p:blipFill>
                <a:blip r:embed="rId361"/>
                <a:stretch>
                  <a:fillRect/>
                </a:stretch>
              </p:blipFill>
              <p:spPr>
                <a:xfrm>
                  <a:off x="8443437" y="1774035"/>
                  <a:ext cx="248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77" name="Freihand 176">
                  <a:extLst>
                    <a:ext uri="{FF2B5EF4-FFF2-40B4-BE49-F238E27FC236}">
                      <a16:creationId xmlns:a16="http://schemas.microsoft.com/office/drawing/2014/main" id="{87F0CD5D-E0FE-47E1-88CD-70A5B415662D}"/>
                    </a:ext>
                  </a:extLst>
                </p14:cNvPr>
                <p14:cNvContentPartPr/>
                <p14:nvPr/>
              </p14:nvContentPartPr>
              <p14:xfrm>
                <a:off x="8750157" y="1712475"/>
                <a:ext cx="78840" cy="128160"/>
              </p14:xfrm>
            </p:contentPart>
          </mc:Choice>
          <mc:Fallback xmlns="">
            <p:pic>
              <p:nvPicPr>
                <p:cNvPr id="177" name="Freihand 176">
                  <a:extLst>
                    <a:ext uri="{FF2B5EF4-FFF2-40B4-BE49-F238E27FC236}">
                      <a16:creationId xmlns:a16="http://schemas.microsoft.com/office/drawing/2014/main" id="{87F0CD5D-E0FE-47E1-88CD-70A5B415662D}"/>
                    </a:ext>
                  </a:extLst>
                </p:cNvPr>
                <p:cNvPicPr/>
                <p:nvPr/>
              </p:nvPicPr>
              <p:blipFill>
                <a:blip r:embed="rId363"/>
                <a:stretch>
                  <a:fillRect/>
                </a:stretch>
              </p:blipFill>
              <p:spPr>
                <a:xfrm>
                  <a:off x="8745837" y="1708155"/>
                  <a:ext cx="87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78" name="Freihand 177">
                  <a:extLst>
                    <a:ext uri="{FF2B5EF4-FFF2-40B4-BE49-F238E27FC236}">
                      <a16:creationId xmlns:a16="http://schemas.microsoft.com/office/drawing/2014/main" id="{1D002507-C555-4D6D-B3B6-F2C14D0ED4D5}"/>
                    </a:ext>
                  </a:extLst>
                </p14:cNvPr>
                <p14:cNvContentPartPr/>
                <p14:nvPr/>
              </p14:nvContentPartPr>
              <p14:xfrm>
                <a:off x="8688957" y="1704195"/>
                <a:ext cx="34920" cy="1440"/>
              </p14:xfrm>
            </p:contentPart>
          </mc:Choice>
          <mc:Fallback xmlns="">
            <p:pic>
              <p:nvPicPr>
                <p:cNvPr id="178" name="Freihand 177">
                  <a:extLst>
                    <a:ext uri="{FF2B5EF4-FFF2-40B4-BE49-F238E27FC236}">
                      <a16:creationId xmlns:a16="http://schemas.microsoft.com/office/drawing/2014/main" id="{1D002507-C555-4D6D-B3B6-F2C14D0ED4D5}"/>
                    </a:ext>
                  </a:extLst>
                </p:cNvPr>
                <p:cNvPicPr/>
                <p:nvPr/>
              </p:nvPicPr>
              <p:blipFill>
                <a:blip r:embed="rId365"/>
                <a:stretch>
                  <a:fillRect/>
                </a:stretch>
              </p:blipFill>
              <p:spPr>
                <a:xfrm>
                  <a:off x="8684637" y="1699875"/>
                  <a:ext cx="435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81" name="Freihand 180">
                  <a:extLst>
                    <a:ext uri="{FF2B5EF4-FFF2-40B4-BE49-F238E27FC236}">
                      <a16:creationId xmlns:a16="http://schemas.microsoft.com/office/drawing/2014/main" id="{9173717F-8AA7-4BD9-98DE-032DC0B29D51}"/>
                    </a:ext>
                  </a:extLst>
                </p14:cNvPr>
                <p14:cNvContentPartPr/>
                <p14:nvPr/>
              </p14:nvContentPartPr>
              <p14:xfrm>
                <a:off x="8990997" y="1741995"/>
                <a:ext cx="111600" cy="107280"/>
              </p14:xfrm>
            </p:contentPart>
          </mc:Choice>
          <mc:Fallback xmlns="">
            <p:pic>
              <p:nvPicPr>
                <p:cNvPr id="181" name="Freihand 180">
                  <a:extLst>
                    <a:ext uri="{FF2B5EF4-FFF2-40B4-BE49-F238E27FC236}">
                      <a16:creationId xmlns:a16="http://schemas.microsoft.com/office/drawing/2014/main" id="{9173717F-8AA7-4BD9-98DE-032DC0B29D51}"/>
                    </a:ext>
                  </a:extLst>
                </p:cNvPr>
                <p:cNvPicPr/>
                <p:nvPr/>
              </p:nvPicPr>
              <p:blipFill>
                <a:blip r:embed="rId367"/>
                <a:stretch>
                  <a:fillRect/>
                </a:stretch>
              </p:blipFill>
              <p:spPr>
                <a:xfrm>
                  <a:off x="8986677" y="1737675"/>
                  <a:ext cx="120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82" name="Freihand 181">
                  <a:extLst>
                    <a:ext uri="{FF2B5EF4-FFF2-40B4-BE49-F238E27FC236}">
                      <a16:creationId xmlns:a16="http://schemas.microsoft.com/office/drawing/2014/main" id="{4C448987-EDD5-4406-9652-9231F4981CA5}"/>
                    </a:ext>
                  </a:extLst>
                </p14:cNvPr>
                <p14:cNvContentPartPr/>
                <p14:nvPr/>
              </p14:nvContentPartPr>
              <p14:xfrm>
                <a:off x="9104397" y="1694475"/>
                <a:ext cx="142560" cy="127800"/>
              </p14:xfrm>
            </p:contentPart>
          </mc:Choice>
          <mc:Fallback xmlns="">
            <p:pic>
              <p:nvPicPr>
                <p:cNvPr id="182" name="Freihand 181">
                  <a:extLst>
                    <a:ext uri="{FF2B5EF4-FFF2-40B4-BE49-F238E27FC236}">
                      <a16:creationId xmlns:a16="http://schemas.microsoft.com/office/drawing/2014/main" id="{4C448987-EDD5-4406-9652-9231F4981CA5}"/>
                    </a:ext>
                  </a:extLst>
                </p:cNvPr>
                <p:cNvPicPr/>
                <p:nvPr/>
              </p:nvPicPr>
              <p:blipFill>
                <a:blip r:embed="rId369"/>
                <a:stretch>
                  <a:fillRect/>
                </a:stretch>
              </p:blipFill>
              <p:spPr>
                <a:xfrm>
                  <a:off x="9100077" y="1690155"/>
                  <a:ext cx="151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83" name="Freihand 182">
                  <a:extLst>
                    <a:ext uri="{FF2B5EF4-FFF2-40B4-BE49-F238E27FC236}">
                      <a16:creationId xmlns:a16="http://schemas.microsoft.com/office/drawing/2014/main" id="{282D6E53-C4E8-4077-B2E3-F32820830F09}"/>
                    </a:ext>
                  </a:extLst>
                </p14:cNvPr>
                <p14:cNvContentPartPr/>
                <p14:nvPr/>
              </p14:nvContentPartPr>
              <p14:xfrm>
                <a:off x="9236517" y="1737315"/>
                <a:ext cx="207360" cy="210240"/>
              </p14:xfrm>
            </p:contentPart>
          </mc:Choice>
          <mc:Fallback xmlns="">
            <p:pic>
              <p:nvPicPr>
                <p:cNvPr id="183" name="Freihand 182">
                  <a:extLst>
                    <a:ext uri="{FF2B5EF4-FFF2-40B4-BE49-F238E27FC236}">
                      <a16:creationId xmlns:a16="http://schemas.microsoft.com/office/drawing/2014/main" id="{282D6E53-C4E8-4077-B2E3-F32820830F09}"/>
                    </a:ext>
                  </a:extLst>
                </p:cNvPr>
                <p:cNvPicPr/>
                <p:nvPr/>
              </p:nvPicPr>
              <p:blipFill>
                <a:blip r:embed="rId371"/>
                <a:stretch>
                  <a:fillRect/>
                </a:stretch>
              </p:blipFill>
              <p:spPr>
                <a:xfrm>
                  <a:off x="9232197" y="1732995"/>
                  <a:ext cx="216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84" name="Freihand 183">
                  <a:extLst>
                    <a:ext uri="{FF2B5EF4-FFF2-40B4-BE49-F238E27FC236}">
                      <a16:creationId xmlns:a16="http://schemas.microsoft.com/office/drawing/2014/main" id="{C877EC76-EB00-43DD-BB2D-F0573C44ACBD}"/>
                    </a:ext>
                  </a:extLst>
                </p14:cNvPr>
                <p14:cNvContentPartPr/>
                <p14:nvPr/>
              </p14:nvContentPartPr>
              <p14:xfrm>
                <a:off x="9457557" y="1729395"/>
                <a:ext cx="89640" cy="119880"/>
              </p14:xfrm>
            </p:contentPart>
          </mc:Choice>
          <mc:Fallback xmlns="">
            <p:pic>
              <p:nvPicPr>
                <p:cNvPr id="184" name="Freihand 183">
                  <a:extLst>
                    <a:ext uri="{FF2B5EF4-FFF2-40B4-BE49-F238E27FC236}">
                      <a16:creationId xmlns:a16="http://schemas.microsoft.com/office/drawing/2014/main" id="{C877EC76-EB00-43DD-BB2D-F0573C44ACBD}"/>
                    </a:ext>
                  </a:extLst>
                </p:cNvPr>
                <p:cNvPicPr/>
                <p:nvPr/>
              </p:nvPicPr>
              <p:blipFill>
                <a:blip r:embed="rId373"/>
                <a:stretch>
                  <a:fillRect/>
                </a:stretch>
              </p:blipFill>
              <p:spPr>
                <a:xfrm>
                  <a:off x="9453237" y="1725075"/>
                  <a:ext cx="98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85" name="Freihand 184">
                  <a:extLst>
                    <a:ext uri="{FF2B5EF4-FFF2-40B4-BE49-F238E27FC236}">
                      <a16:creationId xmlns:a16="http://schemas.microsoft.com/office/drawing/2014/main" id="{3892DE63-7598-4B84-9EE1-16B489015D6D}"/>
                    </a:ext>
                  </a:extLst>
                </p14:cNvPr>
                <p14:cNvContentPartPr/>
                <p14:nvPr/>
              </p14:nvContentPartPr>
              <p14:xfrm>
                <a:off x="9518037" y="1669995"/>
                <a:ext cx="117360" cy="147240"/>
              </p14:xfrm>
            </p:contentPart>
          </mc:Choice>
          <mc:Fallback xmlns="">
            <p:pic>
              <p:nvPicPr>
                <p:cNvPr id="185" name="Freihand 184">
                  <a:extLst>
                    <a:ext uri="{FF2B5EF4-FFF2-40B4-BE49-F238E27FC236}">
                      <a16:creationId xmlns:a16="http://schemas.microsoft.com/office/drawing/2014/main" id="{3892DE63-7598-4B84-9EE1-16B489015D6D}"/>
                    </a:ext>
                  </a:extLst>
                </p:cNvPr>
                <p:cNvPicPr/>
                <p:nvPr/>
              </p:nvPicPr>
              <p:blipFill>
                <a:blip r:embed="rId375"/>
                <a:stretch>
                  <a:fillRect/>
                </a:stretch>
              </p:blipFill>
              <p:spPr>
                <a:xfrm>
                  <a:off x="9513717" y="1665675"/>
                  <a:ext cx="126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86" name="Freihand 185">
                  <a:extLst>
                    <a:ext uri="{FF2B5EF4-FFF2-40B4-BE49-F238E27FC236}">
                      <a16:creationId xmlns:a16="http://schemas.microsoft.com/office/drawing/2014/main" id="{1229B547-BD6A-4FF9-B31D-0343C09BC80C}"/>
                    </a:ext>
                  </a:extLst>
                </p14:cNvPr>
                <p14:cNvContentPartPr/>
                <p14:nvPr/>
              </p14:nvContentPartPr>
              <p14:xfrm>
                <a:off x="9782277" y="1739835"/>
                <a:ext cx="167760" cy="56880"/>
              </p14:xfrm>
            </p:contentPart>
          </mc:Choice>
          <mc:Fallback xmlns="">
            <p:pic>
              <p:nvPicPr>
                <p:cNvPr id="186" name="Freihand 185">
                  <a:extLst>
                    <a:ext uri="{FF2B5EF4-FFF2-40B4-BE49-F238E27FC236}">
                      <a16:creationId xmlns:a16="http://schemas.microsoft.com/office/drawing/2014/main" id="{1229B547-BD6A-4FF9-B31D-0343C09BC80C}"/>
                    </a:ext>
                  </a:extLst>
                </p:cNvPr>
                <p:cNvPicPr/>
                <p:nvPr/>
              </p:nvPicPr>
              <p:blipFill>
                <a:blip r:embed="rId377"/>
                <a:stretch>
                  <a:fillRect/>
                </a:stretch>
              </p:blipFill>
              <p:spPr>
                <a:xfrm>
                  <a:off x="9777957" y="1735515"/>
                  <a:ext cx="176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87" name="Freihand 186">
                  <a:extLst>
                    <a:ext uri="{FF2B5EF4-FFF2-40B4-BE49-F238E27FC236}">
                      <a16:creationId xmlns:a16="http://schemas.microsoft.com/office/drawing/2014/main" id="{B31ACCB7-C2D7-4483-9C01-364846AB6B2A}"/>
                    </a:ext>
                  </a:extLst>
                </p14:cNvPr>
                <p14:cNvContentPartPr/>
                <p14:nvPr/>
              </p14:nvContentPartPr>
              <p14:xfrm>
                <a:off x="9908277" y="1673955"/>
                <a:ext cx="360" cy="360"/>
              </p14:xfrm>
            </p:contentPart>
          </mc:Choice>
          <mc:Fallback xmlns="">
            <p:pic>
              <p:nvPicPr>
                <p:cNvPr id="187" name="Freihand 186">
                  <a:extLst>
                    <a:ext uri="{FF2B5EF4-FFF2-40B4-BE49-F238E27FC236}">
                      <a16:creationId xmlns:a16="http://schemas.microsoft.com/office/drawing/2014/main" id="{B31ACCB7-C2D7-4483-9C01-364846AB6B2A}"/>
                    </a:ext>
                  </a:extLst>
                </p:cNvPr>
                <p:cNvPicPr/>
                <p:nvPr/>
              </p:nvPicPr>
              <p:blipFill>
                <a:blip r:embed="rId282"/>
                <a:stretch>
                  <a:fillRect/>
                </a:stretch>
              </p:blipFill>
              <p:spPr>
                <a:xfrm>
                  <a:off x="9903957" y="166963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88" name="Freihand 187">
                  <a:extLst>
                    <a:ext uri="{FF2B5EF4-FFF2-40B4-BE49-F238E27FC236}">
                      <a16:creationId xmlns:a16="http://schemas.microsoft.com/office/drawing/2014/main" id="{86022689-B1C4-4888-94EE-34DDA32BFE2D}"/>
                    </a:ext>
                  </a:extLst>
                </p14:cNvPr>
                <p14:cNvContentPartPr/>
                <p14:nvPr/>
              </p14:nvContentPartPr>
              <p14:xfrm>
                <a:off x="10139037" y="1685115"/>
                <a:ext cx="120600" cy="117000"/>
              </p14:xfrm>
            </p:contentPart>
          </mc:Choice>
          <mc:Fallback xmlns="">
            <p:pic>
              <p:nvPicPr>
                <p:cNvPr id="188" name="Freihand 187">
                  <a:extLst>
                    <a:ext uri="{FF2B5EF4-FFF2-40B4-BE49-F238E27FC236}">
                      <a16:creationId xmlns:a16="http://schemas.microsoft.com/office/drawing/2014/main" id="{86022689-B1C4-4888-94EE-34DDA32BFE2D}"/>
                    </a:ext>
                  </a:extLst>
                </p:cNvPr>
                <p:cNvPicPr/>
                <p:nvPr/>
              </p:nvPicPr>
              <p:blipFill>
                <a:blip r:embed="rId380"/>
                <a:stretch>
                  <a:fillRect/>
                </a:stretch>
              </p:blipFill>
              <p:spPr>
                <a:xfrm>
                  <a:off x="10134717" y="1680795"/>
                  <a:ext cx="129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89" name="Freihand 188">
                  <a:extLst>
                    <a:ext uri="{FF2B5EF4-FFF2-40B4-BE49-F238E27FC236}">
                      <a16:creationId xmlns:a16="http://schemas.microsoft.com/office/drawing/2014/main" id="{EDF0E695-248F-4CCA-9C77-676FA11F4A51}"/>
                    </a:ext>
                  </a:extLst>
                </p14:cNvPr>
                <p14:cNvContentPartPr/>
                <p14:nvPr/>
              </p14:nvContentPartPr>
              <p14:xfrm>
                <a:off x="10287717" y="1641195"/>
                <a:ext cx="281520" cy="163800"/>
              </p14:xfrm>
            </p:contentPart>
          </mc:Choice>
          <mc:Fallback xmlns="">
            <p:pic>
              <p:nvPicPr>
                <p:cNvPr id="189" name="Freihand 188">
                  <a:extLst>
                    <a:ext uri="{FF2B5EF4-FFF2-40B4-BE49-F238E27FC236}">
                      <a16:creationId xmlns:a16="http://schemas.microsoft.com/office/drawing/2014/main" id="{EDF0E695-248F-4CCA-9C77-676FA11F4A51}"/>
                    </a:ext>
                  </a:extLst>
                </p:cNvPr>
                <p:cNvPicPr/>
                <p:nvPr/>
              </p:nvPicPr>
              <p:blipFill>
                <a:blip r:embed="rId382"/>
                <a:stretch>
                  <a:fillRect/>
                </a:stretch>
              </p:blipFill>
              <p:spPr>
                <a:xfrm>
                  <a:off x="10283397" y="1636875"/>
                  <a:ext cx="290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90" name="Freihand 189">
                  <a:extLst>
                    <a:ext uri="{FF2B5EF4-FFF2-40B4-BE49-F238E27FC236}">
                      <a16:creationId xmlns:a16="http://schemas.microsoft.com/office/drawing/2014/main" id="{BE8DEAAE-8E44-4664-9BD8-393E86BB300D}"/>
                    </a:ext>
                  </a:extLst>
                </p14:cNvPr>
                <p14:cNvContentPartPr/>
                <p14:nvPr/>
              </p14:nvContentPartPr>
              <p14:xfrm>
                <a:off x="10740237" y="1648755"/>
                <a:ext cx="105840" cy="120960"/>
              </p14:xfrm>
            </p:contentPart>
          </mc:Choice>
          <mc:Fallback xmlns="">
            <p:pic>
              <p:nvPicPr>
                <p:cNvPr id="190" name="Freihand 189">
                  <a:extLst>
                    <a:ext uri="{FF2B5EF4-FFF2-40B4-BE49-F238E27FC236}">
                      <a16:creationId xmlns:a16="http://schemas.microsoft.com/office/drawing/2014/main" id="{BE8DEAAE-8E44-4664-9BD8-393E86BB300D}"/>
                    </a:ext>
                  </a:extLst>
                </p:cNvPr>
                <p:cNvPicPr/>
                <p:nvPr/>
              </p:nvPicPr>
              <p:blipFill>
                <a:blip r:embed="rId384"/>
                <a:stretch>
                  <a:fillRect/>
                </a:stretch>
              </p:blipFill>
              <p:spPr>
                <a:xfrm>
                  <a:off x="10735917" y="1644435"/>
                  <a:ext cx="114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91" name="Freihand 190">
                  <a:extLst>
                    <a:ext uri="{FF2B5EF4-FFF2-40B4-BE49-F238E27FC236}">
                      <a16:creationId xmlns:a16="http://schemas.microsoft.com/office/drawing/2014/main" id="{4F566A88-B149-4588-B2A7-056C387005E0}"/>
                    </a:ext>
                  </a:extLst>
                </p14:cNvPr>
                <p14:cNvContentPartPr/>
                <p14:nvPr/>
              </p14:nvContentPartPr>
              <p14:xfrm>
                <a:off x="10891077" y="1609515"/>
                <a:ext cx="146160" cy="152280"/>
              </p14:xfrm>
            </p:contentPart>
          </mc:Choice>
          <mc:Fallback xmlns="">
            <p:pic>
              <p:nvPicPr>
                <p:cNvPr id="191" name="Freihand 190">
                  <a:extLst>
                    <a:ext uri="{FF2B5EF4-FFF2-40B4-BE49-F238E27FC236}">
                      <a16:creationId xmlns:a16="http://schemas.microsoft.com/office/drawing/2014/main" id="{4F566A88-B149-4588-B2A7-056C387005E0}"/>
                    </a:ext>
                  </a:extLst>
                </p:cNvPr>
                <p:cNvPicPr/>
                <p:nvPr/>
              </p:nvPicPr>
              <p:blipFill>
                <a:blip r:embed="rId386"/>
                <a:stretch>
                  <a:fillRect/>
                </a:stretch>
              </p:blipFill>
              <p:spPr>
                <a:xfrm>
                  <a:off x="10886757" y="1605195"/>
                  <a:ext cx="154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92" name="Freihand 191">
                  <a:extLst>
                    <a:ext uri="{FF2B5EF4-FFF2-40B4-BE49-F238E27FC236}">
                      <a16:creationId xmlns:a16="http://schemas.microsoft.com/office/drawing/2014/main" id="{CD5488D7-7F74-4F3B-8369-4BDC663EC174}"/>
                    </a:ext>
                  </a:extLst>
                </p14:cNvPr>
                <p14:cNvContentPartPr/>
                <p14:nvPr/>
              </p14:nvContentPartPr>
              <p14:xfrm>
                <a:off x="10939677" y="1576035"/>
                <a:ext cx="22680" cy="13320"/>
              </p14:xfrm>
            </p:contentPart>
          </mc:Choice>
          <mc:Fallback xmlns="">
            <p:pic>
              <p:nvPicPr>
                <p:cNvPr id="192" name="Freihand 191">
                  <a:extLst>
                    <a:ext uri="{FF2B5EF4-FFF2-40B4-BE49-F238E27FC236}">
                      <a16:creationId xmlns:a16="http://schemas.microsoft.com/office/drawing/2014/main" id="{CD5488D7-7F74-4F3B-8369-4BDC663EC174}"/>
                    </a:ext>
                  </a:extLst>
                </p:cNvPr>
                <p:cNvPicPr/>
                <p:nvPr/>
              </p:nvPicPr>
              <p:blipFill>
                <a:blip r:embed="rId208"/>
                <a:stretch>
                  <a:fillRect/>
                </a:stretch>
              </p:blipFill>
              <p:spPr>
                <a:xfrm>
                  <a:off x="10935357" y="1571715"/>
                  <a:ext cx="31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5" name="Freihand 264">
                  <a:extLst>
                    <a:ext uri="{FF2B5EF4-FFF2-40B4-BE49-F238E27FC236}">
                      <a16:creationId xmlns:a16="http://schemas.microsoft.com/office/drawing/2014/main" id="{603E9A3D-13F2-4EEA-A41A-C605DF874463}"/>
                    </a:ext>
                  </a:extLst>
                </p14:cNvPr>
                <p14:cNvContentPartPr/>
                <p14:nvPr/>
              </p14:nvContentPartPr>
              <p14:xfrm>
                <a:off x="10268277" y="424035"/>
                <a:ext cx="116640" cy="127080"/>
              </p14:xfrm>
            </p:contentPart>
          </mc:Choice>
          <mc:Fallback xmlns="">
            <p:pic>
              <p:nvPicPr>
                <p:cNvPr id="265" name="Freihand 264">
                  <a:extLst>
                    <a:ext uri="{FF2B5EF4-FFF2-40B4-BE49-F238E27FC236}">
                      <a16:creationId xmlns:a16="http://schemas.microsoft.com/office/drawing/2014/main" id="{603E9A3D-13F2-4EEA-A41A-C605DF874463}"/>
                    </a:ext>
                  </a:extLst>
                </p:cNvPr>
                <p:cNvPicPr/>
                <p:nvPr/>
              </p:nvPicPr>
              <p:blipFill>
                <a:blip r:embed="rId389"/>
                <a:stretch>
                  <a:fillRect/>
                </a:stretch>
              </p:blipFill>
              <p:spPr>
                <a:xfrm>
                  <a:off x="10263957" y="419715"/>
                  <a:ext cx="125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6" name="Freihand 265">
                  <a:extLst>
                    <a:ext uri="{FF2B5EF4-FFF2-40B4-BE49-F238E27FC236}">
                      <a16:creationId xmlns:a16="http://schemas.microsoft.com/office/drawing/2014/main" id="{3FF7C54B-0AA6-4942-A11E-5A2E3119BEFD}"/>
                    </a:ext>
                  </a:extLst>
                </p14:cNvPr>
                <p14:cNvContentPartPr/>
                <p14:nvPr/>
              </p14:nvContentPartPr>
              <p14:xfrm>
                <a:off x="10366197" y="469035"/>
                <a:ext cx="112680" cy="81360"/>
              </p14:xfrm>
            </p:contentPart>
          </mc:Choice>
          <mc:Fallback xmlns="">
            <p:pic>
              <p:nvPicPr>
                <p:cNvPr id="266" name="Freihand 265">
                  <a:extLst>
                    <a:ext uri="{FF2B5EF4-FFF2-40B4-BE49-F238E27FC236}">
                      <a16:creationId xmlns:a16="http://schemas.microsoft.com/office/drawing/2014/main" id="{3FF7C54B-0AA6-4942-A11E-5A2E3119BEFD}"/>
                    </a:ext>
                  </a:extLst>
                </p:cNvPr>
                <p:cNvPicPr/>
                <p:nvPr/>
              </p:nvPicPr>
              <p:blipFill>
                <a:blip r:embed="rId391"/>
                <a:stretch>
                  <a:fillRect/>
                </a:stretch>
              </p:blipFill>
              <p:spPr>
                <a:xfrm>
                  <a:off x="10361877" y="464715"/>
                  <a:ext cx="121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7" name="Freihand 266">
                  <a:extLst>
                    <a:ext uri="{FF2B5EF4-FFF2-40B4-BE49-F238E27FC236}">
                      <a16:creationId xmlns:a16="http://schemas.microsoft.com/office/drawing/2014/main" id="{B2750FB7-4895-4A5B-94AC-FEC8BCD195B2}"/>
                    </a:ext>
                  </a:extLst>
                </p14:cNvPr>
                <p14:cNvContentPartPr/>
                <p14:nvPr/>
              </p14:nvContentPartPr>
              <p14:xfrm>
                <a:off x="10493637" y="376875"/>
                <a:ext cx="61200" cy="160920"/>
              </p14:xfrm>
            </p:contentPart>
          </mc:Choice>
          <mc:Fallback xmlns="">
            <p:pic>
              <p:nvPicPr>
                <p:cNvPr id="267" name="Freihand 266">
                  <a:extLst>
                    <a:ext uri="{FF2B5EF4-FFF2-40B4-BE49-F238E27FC236}">
                      <a16:creationId xmlns:a16="http://schemas.microsoft.com/office/drawing/2014/main" id="{B2750FB7-4895-4A5B-94AC-FEC8BCD195B2}"/>
                    </a:ext>
                  </a:extLst>
                </p:cNvPr>
                <p:cNvPicPr/>
                <p:nvPr/>
              </p:nvPicPr>
              <p:blipFill>
                <a:blip r:embed="rId393"/>
                <a:stretch>
                  <a:fillRect/>
                </a:stretch>
              </p:blipFill>
              <p:spPr>
                <a:xfrm>
                  <a:off x="10489317" y="372555"/>
                  <a:ext cx="69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8" name="Freihand 267">
                  <a:extLst>
                    <a:ext uri="{FF2B5EF4-FFF2-40B4-BE49-F238E27FC236}">
                      <a16:creationId xmlns:a16="http://schemas.microsoft.com/office/drawing/2014/main" id="{A8BC98EE-53A1-4F88-A33A-9AC0BB09F6E3}"/>
                    </a:ext>
                  </a:extLst>
                </p14:cNvPr>
                <p14:cNvContentPartPr/>
                <p14:nvPr/>
              </p14:nvContentPartPr>
              <p14:xfrm>
                <a:off x="10758597" y="376515"/>
                <a:ext cx="30600" cy="106560"/>
              </p14:xfrm>
            </p:contentPart>
          </mc:Choice>
          <mc:Fallback xmlns="">
            <p:pic>
              <p:nvPicPr>
                <p:cNvPr id="268" name="Freihand 267">
                  <a:extLst>
                    <a:ext uri="{FF2B5EF4-FFF2-40B4-BE49-F238E27FC236}">
                      <a16:creationId xmlns:a16="http://schemas.microsoft.com/office/drawing/2014/main" id="{A8BC98EE-53A1-4F88-A33A-9AC0BB09F6E3}"/>
                    </a:ext>
                  </a:extLst>
                </p:cNvPr>
                <p:cNvPicPr/>
                <p:nvPr/>
              </p:nvPicPr>
              <p:blipFill>
                <a:blip r:embed="rId395"/>
                <a:stretch>
                  <a:fillRect/>
                </a:stretch>
              </p:blipFill>
              <p:spPr>
                <a:xfrm>
                  <a:off x="10754277" y="372195"/>
                  <a:ext cx="39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9" name="Freihand 268">
                  <a:extLst>
                    <a:ext uri="{FF2B5EF4-FFF2-40B4-BE49-F238E27FC236}">
                      <a16:creationId xmlns:a16="http://schemas.microsoft.com/office/drawing/2014/main" id="{D626061D-648E-4BDB-A257-6C1A369A1974}"/>
                    </a:ext>
                  </a:extLst>
                </p14:cNvPr>
                <p14:cNvContentPartPr/>
                <p14:nvPr/>
              </p14:nvContentPartPr>
              <p14:xfrm>
                <a:off x="10819077" y="363555"/>
                <a:ext cx="101520" cy="129600"/>
              </p14:xfrm>
            </p:contentPart>
          </mc:Choice>
          <mc:Fallback xmlns="">
            <p:pic>
              <p:nvPicPr>
                <p:cNvPr id="269" name="Freihand 268">
                  <a:extLst>
                    <a:ext uri="{FF2B5EF4-FFF2-40B4-BE49-F238E27FC236}">
                      <a16:creationId xmlns:a16="http://schemas.microsoft.com/office/drawing/2014/main" id="{D626061D-648E-4BDB-A257-6C1A369A1974}"/>
                    </a:ext>
                  </a:extLst>
                </p:cNvPr>
                <p:cNvPicPr/>
                <p:nvPr/>
              </p:nvPicPr>
              <p:blipFill>
                <a:blip r:embed="rId397"/>
                <a:stretch>
                  <a:fillRect/>
                </a:stretch>
              </p:blipFill>
              <p:spPr>
                <a:xfrm>
                  <a:off x="10814757" y="359235"/>
                  <a:ext cx="110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0" name="Freihand 269">
                  <a:extLst>
                    <a:ext uri="{FF2B5EF4-FFF2-40B4-BE49-F238E27FC236}">
                      <a16:creationId xmlns:a16="http://schemas.microsoft.com/office/drawing/2014/main" id="{CA6A7139-8BD1-4234-A39B-72FD347F1829}"/>
                    </a:ext>
                  </a:extLst>
                </p14:cNvPr>
                <p14:cNvContentPartPr/>
                <p14:nvPr/>
              </p14:nvContentPartPr>
              <p14:xfrm>
                <a:off x="10958397" y="272475"/>
                <a:ext cx="12960" cy="97920"/>
              </p14:xfrm>
            </p:contentPart>
          </mc:Choice>
          <mc:Fallback xmlns="">
            <p:pic>
              <p:nvPicPr>
                <p:cNvPr id="270" name="Freihand 269">
                  <a:extLst>
                    <a:ext uri="{FF2B5EF4-FFF2-40B4-BE49-F238E27FC236}">
                      <a16:creationId xmlns:a16="http://schemas.microsoft.com/office/drawing/2014/main" id="{CA6A7139-8BD1-4234-A39B-72FD347F1829}"/>
                    </a:ext>
                  </a:extLst>
                </p:cNvPr>
                <p:cNvPicPr/>
                <p:nvPr/>
              </p:nvPicPr>
              <p:blipFill>
                <a:blip r:embed="rId399"/>
                <a:stretch>
                  <a:fillRect/>
                </a:stretch>
              </p:blipFill>
              <p:spPr>
                <a:xfrm>
                  <a:off x="10954077" y="268155"/>
                  <a:ext cx="21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00" name="Freihand 199">
                  <a:extLst>
                    <a:ext uri="{FF2B5EF4-FFF2-40B4-BE49-F238E27FC236}">
                      <a16:creationId xmlns:a16="http://schemas.microsoft.com/office/drawing/2014/main" id="{4A2231A8-EF74-4883-B00F-C7C4E3C5017F}"/>
                    </a:ext>
                  </a:extLst>
                </p14:cNvPr>
                <p14:cNvContentPartPr/>
                <p14:nvPr/>
              </p14:nvContentPartPr>
              <p14:xfrm>
                <a:off x="7419597" y="2172195"/>
                <a:ext cx="104400" cy="176040"/>
              </p14:xfrm>
            </p:contentPart>
          </mc:Choice>
          <mc:Fallback xmlns="">
            <p:pic>
              <p:nvPicPr>
                <p:cNvPr id="200" name="Freihand 199">
                  <a:extLst>
                    <a:ext uri="{FF2B5EF4-FFF2-40B4-BE49-F238E27FC236}">
                      <a16:creationId xmlns:a16="http://schemas.microsoft.com/office/drawing/2014/main" id="{4A2231A8-EF74-4883-B00F-C7C4E3C5017F}"/>
                    </a:ext>
                  </a:extLst>
                </p:cNvPr>
                <p:cNvPicPr/>
                <p:nvPr/>
              </p:nvPicPr>
              <p:blipFill>
                <a:blip r:embed="rId401"/>
                <a:stretch>
                  <a:fillRect/>
                </a:stretch>
              </p:blipFill>
              <p:spPr>
                <a:xfrm>
                  <a:off x="7415277" y="2167875"/>
                  <a:ext cx="113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01" name="Freihand 200">
                  <a:extLst>
                    <a:ext uri="{FF2B5EF4-FFF2-40B4-BE49-F238E27FC236}">
                      <a16:creationId xmlns:a16="http://schemas.microsoft.com/office/drawing/2014/main" id="{3ECA9C3F-053B-49FC-8C03-7A72A48B7843}"/>
                    </a:ext>
                  </a:extLst>
                </p14:cNvPr>
                <p14:cNvContentPartPr/>
                <p14:nvPr/>
              </p14:nvContentPartPr>
              <p14:xfrm>
                <a:off x="7428957" y="2156355"/>
                <a:ext cx="118800" cy="3960"/>
              </p14:xfrm>
            </p:contentPart>
          </mc:Choice>
          <mc:Fallback xmlns="">
            <p:pic>
              <p:nvPicPr>
                <p:cNvPr id="201" name="Freihand 200">
                  <a:extLst>
                    <a:ext uri="{FF2B5EF4-FFF2-40B4-BE49-F238E27FC236}">
                      <a16:creationId xmlns:a16="http://schemas.microsoft.com/office/drawing/2014/main" id="{3ECA9C3F-053B-49FC-8C03-7A72A48B7843}"/>
                    </a:ext>
                  </a:extLst>
                </p:cNvPr>
                <p:cNvPicPr/>
                <p:nvPr/>
              </p:nvPicPr>
              <p:blipFill>
                <a:blip r:embed="rId403"/>
                <a:stretch>
                  <a:fillRect/>
                </a:stretch>
              </p:blipFill>
              <p:spPr>
                <a:xfrm>
                  <a:off x="7424637" y="2152035"/>
                  <a:ext cx="127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02" name="Freihand 201">
                  <a:extLst>
                    <a:ext uri="{FF2B5EF4-FFF2-40B4-BE49-F238E27FC236}">
                      <a16:creationId xmlns:a16="http://schemas.microsoft.com/office/drawing/2014/main" id="{54DF86C2-63CA-4C80-A80F-534DB0A166EE}"/>
                    </a:ext>
                  </a:extLst>
                </p14:cNvPr>
                <p14:cNvContentPartPr/>
                <p14:nvPr/>
              </p14:nvContentPartPr>
              <p14:xfrm>
                <a:off x="7541277" y="2113515"/>
                <a:ext cx="91800" cy="278280"/>
              </p14:xfrm>
            </p:contentPart>
          </mc:Choice>
          <mc:Fallback xmlns="">
            <p:pic>
              <p:nvPicPr>
                <p:cNvPr id="202" name="Freihand 201">
                  <a:extLst>
                    <a:ext uri="{FF2B5EF4-FFF2-40B4-BE49-F238E27FC236}">
                      <a16:creationId xmlns:a16="http://schemas.microsoft.com/office/drawing/2014/main" id="{54DF86C2-63CA-4C80-A80F-534DB0A166EE}"/>
                    </a:ext>
                  </a:extLst>
                </p:cNvPr>
                <p:cNvPicPr/>
                <p:nvPr/>
              </p:nvPicPr>
              <p:blipFill>
                <a:blip r:embed="rId405"/>
                <a:stretch>
                  <a:fillRect/>
                </a:stretch>
              </p:blipFill>
              <p:spPr>
                <a:xfrm>
                  <a:off x="7536957" y="2109195"/>
                  <a:ext cx="100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04" name="Freihand 203">
                  <a:extLst>
                    <a:ext uri="{FF2B5EF4-FFF2-40B4-BE49-F238E27FC236}">
                      <a16:creationId xmlns:a16="http://schemas.microsoft.com/office/drawing/2014/main" id="{B6FCB59A-29D4-4745-BBF9-6433E6452CF7}"/>
                    </a:ext>
                  </a:extLst>
                </p14:cNvPr>
                <p14:cNvContentPartPr/>
                <p14:nvPr/>
              </p14:nvContentPartPr>
              <p14:xfrm>
                <a:off x="7840437" y="2152035"/>
                <a:ext cx="16200" cy="127080"/>
              </p14:xfrm>
            </p:contentPart>
          </mc:Choice>
          <mc:Fallback xmlns="">
            <p:pic>
              <p:nvPicPr>
                <p:cNvPr id="204" name="Freihand 203">
                  <a:extLst>
                    <a:ext uri="{FF2B5EF4-FFF2-40B4-BE49-F238E27FC236}">
                      <a16:creationId xmlns:a16="http://schemas.microsoft.com/office/drawing/2014/main" id="{B6FCB59A-29D4-4745-BBF9-6433E6452CF7}"/>
                    </a:ext>
                  </a:extLst>
                </p:cNvPr>
                <p:cNvPicPr/>
                <p:nvPr/>
              </p:nvPicPr>
              <p:blipFill>
                <a:blip r:embed="rId407"/>
                <a:stretch>
                  <a:fillRect/>
                </a:stretch>
              </p:blipFill>
              <p:spPr>
                <a:xfrm>
                  <a:off x="7836117" y="2147715"/>
                  <a:ext cx="24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05" name="Freihand 204">
                  <a:extLst>
                    <a:ext uri="{FF2B5EF4-FFF2-40B4-BE49-F238E27FC236}">
                      <a16:creationId xmlns:a16="http://schemas.microsoft.com/office/drawing/2014/main" id="{837246FC-EE55-4DF9-8C90-BB81BF03C904}"/>
                    </a:ext>
                  </a:extLst>
                </p14:cNvPr>
                <p14:cNvContentPartPr/>
                <p14:nvPr/>
              </p14:nvContentPartPr>
              <p14:xfrm>
                <a:off x="7761237" y="2143755"/>
                <a:ext cx="130320" cy="15840"/>
              </p14:xfrm>
            </p:contentPart>
          </mc:Choice>
          <mc:Fallback xmlns="">
            <p:pic>
              <p:nvPicPr>
                <p:cNvPr id="205" name="Freihand 204">
                  <a:extLst>
                    <a:ext uri="{FF2B5EF4-FFF2-40B4-BE49-F238E27FC236}">
                      <a16:creationId xmlns:a16="http://schemas.microsoft.com/office/drawing/2014/main" id="{837246FC-EE55-4DF9-8C90-BB81BF03C904}"/>
                    </a:ext>
                  </a:extLst>
                </p:cNvPr>
                <p:cNvPicPr/>
                <p:nvPr/>
              </p:nvPicPr>
              <p:blipFill>
                <a:blip r:embed="rId409"/>
                <a:stretch>
                  <a:fillRect/>
                </a:stretch>
              </p:blipFill>
              <p:spPr>
                <a:xfrm>
                  <a:off x="7756917" y="2139435"/>
                  <a:ext cx="138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06" name="Freihand 205">
                  <a:extLst>
                    <a:ext uri="{FF2B5EF4-FFF2-40B4-BE49-F238E27FC236}">
                      <a16:creationId xmlns:a16="http://schemas.microsoft.com/office/drawing/2014/main" id="{A167E298-B782-4E08-99DC-72C19D5F9FF5}"/>
                    </a:ext>
                  </a:extLst>
                </p14:cNvPr>
                <p14:cNvContentPartPr/>
                <p14:nvPr/>
              </p14:nvContentPartPr>
              <p14:xfrm>
                <a:off x="7912437" y="2098035"/>
                <a:ext cx="126720" cy="178560"/>
              </p14:xfrm>
            </p:contentPart>
          </mc:Choice>
          <mc:Fallback xmlns="">
            <p:pic>
              <p:nvPicPr>
                <p:cNvPr id="206" name="Freihand 205">
                  <a:extLst>
                    <a:ext uri="{FF2B5EF4-FFF2-40B4-BE49-F238E27FC236}">
                      <a16:creationId xmlns:a16="http://schemas.microsoft.com/office/drawing/2014/main" id="{A167E298-B782-4E08-99DC-72C19D5F9FF5}"/>
                    </a:ext>
                  </a:extLst>
                </p:cNvPr>
                <p:cNvPicPr/>
                <p:nvPr/>
              </p:nvPicPr>
              <p:blipFill>
                <a:blip r:embed="rId411"/>
                <a:stretch>
                  <a:fillRect/>
                </a:stretch>
              </p:blipFill>
              <p:spPr>
                <a:xfrm>
                  <a:off x="7908117" y="2093715"/>
                  <a:ext cx="135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07" name="Freihand 206">
                  <a:extLst>
                    <a:ext uri="{FF2B5EF4-FFF2-40B4-BE49-F238E27FC236}">
                      <a16:creationId xmlns:a16="http://schemas.microsoft.com/office/drawing/2014/main" id="{165B52D9-A4A9-40A7-BA48-46D2409E6B1A}"/>
                    </a:ext>
                  </a:extLst>
                </p14:cNvPr>
                <p14:cNvContentPartPr/>
                <p14:nvPr/>
              </p14:nvContentPartPr>
              <p14:xfrm>
                <a:off x="8024397" y="2135115"/>
                <a:ext cx="8640" cy="20520"/>
              </p14:xfrm>
            </p:contentPart>
          </mc:Choice>
          <mc:Fallback xmlns="">
            <p:pic>
              <p:nvPicPr>
                <p:cNvPr id="207" name="Freihand 206">
                  <a:extLst>
                    <a:ext uri="{FF2B5EF4-FFF2-40B4-BE49-F238E27FC236}">
                      <a16:creationId xmlns:a16="http://schemas.microsoft.com/office/drawing/2014/main" id="{165B52D9-A4A9-40A7-BA48-46D2409E6B1A}"/>
                    </a:ext>
                  </a:extLst>
                </p:cNvPr>
                <p:cNvPicPr/>
                <p:nvPr/>
              </p:nvPicPr>
              <p:blipFill>
                <a:blip r:embed="rId413"/>
                <a:stretch>
                  <a:fillRect/>
                </a:stretch>
              </p:blipFill>
              <p:spPr>
                <a:xfrm>
                  <a:off x="8020077" y="2130795"/>
                  <a:ext cx="17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08" name="Freihand 207">
                  <a:extLst>
                    <a:ext uri="{FF2B5EF4-FFF2-40B4-BE49-F238E27FC236}">
                      <a16:creationId xmlns:a16="http://schemas.microsoft.com/office/drawing/2014/main" id="{A5BBB4D8-5C83-4E4F-8349-AA125920F5A7}"/>
                    </a:ext>
                  </a:extLst>
                </p14:cNvPr>
                <p14:cNvContentPartPr/>
                <p14:nvPr/>
              </p14:nvContentPartPr>
              <p14:xfrm>
                <a:off x="8053917" y="2176515"/>
                <a:ext cx="68040" cy="92160"/>
              </p14:xfrm>
            </p:contentPart>
          </mc:Choice>
          <mc:Fallback xmlns="">
            <p:pic>
              <p:nvPicPr>
                <p:cNvPr id="208" name="Freihand 207">
                  <a:extLst>
                    <a:ext uri="{FF2B5EF4-FFF2-40B4-BE49-F238E27FC236}">
                      <a16:creationId xmlns:a16="http://schemas.microsoft.com/office/drawing/2014/main" id="{A5BBB4D8-5C83-4E4F-8349-AA125920F5A7}"/>
                    </a:ext>
                  </a:extLst>
                </p:cNvPr>
                <p:cNvPicPr/>
                <p:nvPr/>
              </p:nvPicPr>
              <p:blipFill>
                <a:blip r:embed="rId415"/>
                <a:stretch>
                  <a:fillRect/>
                </a:stretch>
              </p:blipFill>
              <p:spPr>
                <a:xfrm>
                  <a:off x="8049597" y="2172195"/>
                  <a:ext cx="76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09" name="Freihand 208">
                  <a:extLst>
                    <a:ext uri="{FF2B5EF4-FFF2-40B4-BE49-F238E27FC236}">
                      <a16:creationId xmlns:a16="http://schemas.microsoft.com/office/drawing/2014/main" id="{99E26E7B-AF9F-4530-AC00-553320089F59}"/>
                    </a:ext>
                  </a:extLst>
                </p14:cNvPr>
                <p14:cNvContentPartPr/>
                <p14:nvPr/>
              </p14:nvContentPartPr>
              <p14:xfrm>
                <a:off x="8278197" y="2127915"/>
                <a:ext cx="131760" cy="132120"/>
              </p14:xfrm>
            </p:contentPart>
          </mc:Choice>
          <mc:Fallback xmlns="">
            <p:pic>
              <p:nvPicPr>
                <p:cNvPr id="209" name="Freihand 208">
                  <a:extLst>
                    <a:ext uri="{FF2B5EF4-FFF2-40B4-BE49-F238E27FC236}">
                      <a16:creationId xmlns:a16="http://schemas.microsoft.com/office/drawing/2014/main" id="{99E26E7B-AF9F-4530-AC00-553320089F59}"/>
                    </a:ext>
                  </a:extLst>
                </p:cNvPr>
                <p:cNvPicPr/>
                <p:nvPr/>
              </p:nvPicPr>
              <p:blipFill>
                <a:blip r:embed="rId417"/>
                <a:stretch>
                  <a:fillRect/>
                </a:stretch>
              </p:blipFill>
              <p:spPr>
                <a:xfrm>
                  <a:off x="8273877" y="2123595"/>
                  <a:ext cx="140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10" name="Freihand 209">
                  <a:extLst>
                    <a:ext uri="{FF2B5EF4-FFF2-40B4-BE49-F238E27FC236}">
                      <a16:creationId xmlns:a16="http://schemas.microsoft.com/office/drawing/2014/main" id="{736D81BD-FB46-4456-ADC9-BB3DF2D6BB97}"/>
                    </a:ext>
                  </a:extLst>
                </p14:cNvPr>
                <p14:cNvContentPartPr/>
                <p14:nvPr/>
              </p14:nvContentPartPr>
              <p14:xfrm>
                <a:off x="8413197" y="2158515"/>
                <a:ext cx="91080" cy="96480"/>
              </p14:xfrm>
            </p:contentPart>
          </mc:Choice>
          <mc:Fallback xmlns="">
            <p:pic>
              <p:nvPicPr>
                <p:cNvPr id="210" name="Freihand 209">
                  <a:extLst>
                    <a:ext uri="{FF2B5EF4-FFF2-40B4-BE49-F238E27FC236}">
                      <a16:creationId xmlns:a16="http://schemas.microsoft.com/office/drawing/2014/main" id="{736D81BD-FB46-4456-ADC9-BB3DF2D6BB97}"/>
                    </a:ext>
                  </a:extLst>
                </p:cNvPr>
                <p:cNvPicPr/>
                <p:nvPr/>
              </p:nvPicPr>
              <p:blipFill>
                <a:blip r:embed="rId419"/>
                <a:stretch>
                  <a:fillRect/>
                </a:stretch>
              </p:blipFill>
              <p:spPr>
                <a:xfrm>
                  <a:off x="8408877" y="2154195"/>
                  <a:ext cx="99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11" name="Freihand 210">
                  <a:extLst>
                    <a:ext uri="{FF2B5EF4-FFF2-40B4-BE49-F238E27FC236}">
                      <a16:creationId xmlns:a16="http://schemas.microsoft.com/office/drawing/2014/main" id="{AC1F8EAB-E435-4C3F-B5CA-F07001E29B3A}"/>
                    </a:ext>
                  </a:extLst>
                </p14:cNvPr>
                <p14:cNvContentPartPr/>
                <p14:nvPr/>
              </p14:nvContentPartPr>
              <p14:xfrm>
                <a:off x="8540997" y="2179755"/>
                <a:ext cx="47520" cy="62640"/>
              </p14:xfrm>
            </p:contentPart>
          </mc:Choice>
          <mc:Fallback xmlns="">
            <p:pic>
              <p:nvPicPr>
                <p:cNvPr id="211" name="Freihand 210">
                  <a:extLst>
                    <a:ext uri="{FF2B5EF4-FFF2-40B4-BE49-F238E27FC236}">
                      <a16:creationId xmlns:a16="http://schemas.microsoft.com/office/drawing/2014/main" id="{AC1F8EAB-E435-4C3F-B5CA-F07001E29B3A}"/>
                    </a:ext>
                  </a:extLst>
                </p:cNvPr>
                <p:cNvPicPr/>
                <p:nvPr/>
              </p:nvPicPr>
              <p:blipFill>
                <a:blip r:embed="rId421"/>
                <a:stretch>
                  <a:fillRect/>
                </a:stretch>
              </p:blipFill>
              <p:spPr>
                <a:xfrm>
                  <a:off x="8536677" y="2175435"/>
                  <a:ext cx="56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12" name="Freihand 211">
                  <a:extLst>
                    <a:ext uri="{FF2B5EF4-FFF2-40B4-BE49-F238E27FC236}">
                      <a16:creationId xmlns:a16="http://schemas.microsoft.com/office/drawing/2014/main" id="{0AC45C0B-99FD-4843-97C1-B62B920B50DE}"/>
                    </a:ext>
                  </a:extLst>
                </p14:cNvPr>
                <p14:cNvContentPartPr/>
                <p14:nvPr/>
              </p14:nvContentPartPr>
              <p14:xfrm>
                <a:off x="8618397" y="2155635"/>
                <a:ext cx="132480" cy="99360"/>
              </p14:xfrm>
            </p:contentPart>
          </mc:Choice>
          <mc:Fallback xmlns="">
            <p:pic>
              <p:nvPicPr>
                <p:cNvPr id="212" name="Freihand 211">
                  <a:extLst>
                    <a:ext uri="{FF2B5EF4-FFF2-40B4-BE49-F238E27FC236}">
                      <a16:creationId xmlns:a16="http://schemas.microsoft.com/office/drawing/2014/main" id="{0AC45C0B-99FD-4843-97C1-B62B920B50DE}"/>
                    </a:ext>
                  </a:extLst>
                </p:cNvPr>
                <p:cNvPicPr/>
                <p:nvPr/>
              </p:nvPicPr>
              <p:blipFill>
                <a:blip r:embed="rId423"/>
                <a:stretch>
                  <a:fillRect/>
                </a:stretch>
              </p:blipFill>
              <p:spPr>
                <a:xfrm>
                  <a:off x="8614077" y="2151315"/>
                  <a:ext cx="141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13" name="Freihand 212">
                  <a:extLst>
                    <a:ext uri="{FF2B5EF4-FFF2-40B4-BE49-F238E27FC236}">
                      <a16:creationId xmlns:a16="http://schemas.microsoft.com/office/drawing/2014/main" id="{6E84F211-56A9-4484-829D-B18204FECC5C}"/>
                    </a:ext>
                  </a:extLst>
                </p14:cNvPr>
                <p14:cNvContentPartPr/>
                <p14:nvPr/>
              </p14:nvContentPartPr>
              <p14:xfrm>
                <a:off x="8761317" y="2149875"/>
                <a:ext cx="111600" cy="82440"/>
              </p14:xfrm>
            </p:contentPart>
          </mc:Choice>
          <mc:Fallback xmlns="">
            <p:pic>
              <p:nvPicPr>
                <p:cNvPr id="213" name="Freihand 212">
                  <a:extLst>
                    <a:ext uri="{FF2B5EF4-FFF2-40B4-BE49-F238E27FC236}">
                      <a16:creationId xmlns:a16="http://schemas.microsoft.com/office/drawing/2014/main" id="{6E84F211-56A9-4484-829D-B18204FECC5C}"/>
                    </a:ext>
                  </a:extLst>
                </p:cNvPr>
                <p:cNvPicPr/>
                <p:nvPr/>
              </p:nvPicPr>
              <p:blipFill>
                <a:blip r:embed="rId425"/>
                <a:stretch>
                  <a:fillRect/>
                </a:stretch>
              </p:blipFill>
              <p:spPr>
                <a:xfrm>
                  <a:off x="8756997" y="2145555"/>
                  <a:ext cx="120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14" name="Freihand 213">
                  <a:extLst>
                    <a:ext uri="{FF2B5EF4-FFF2-40B4-BE49-F238E27FC236}">
                      <a16:creationId xmlns:a16="http://schemas.microsoft.com/office/drawing/2014/main" id="{9EBB33C9-9BEC-4C61-AE69-3439BAAF2AE8}"/>
                    </a:ext>
                  </a:extLst>
                </p14:cNvPr>
                <p14:cNvContentPartPr/>
                <p14:nvPr/>
              </p14:nvContentPartPr>
              <p14:xfrm>
                <a:off x="8857437" y="2132955"/>
                <a:ext cx="91080" cy="101160"/>
              </p14:xfrm>
            </p:contentPart>
          </mc:Choice>
          <mc:Fallback xmlns="">
            <p:pic>
              <p:nvPicPr>
                <p:cNvPr id="214" name="Freihand 213">
                  <a:extLst>
                    <a:ext uri="{FF2B5EF4-FFF2-40B4-BE49-F238E27FC236}">
                      <a16:creationId xmlns:a16="http://schemas.microsoft.com/office/drawing/2014/main" id="{9EBB33C9-9BEC-4C61-AE69-3439BAAF2AE8}"/>
                    </a:ext>
                  </a:extLst>
                </p:cNvPr>
                <p:cNvPicPr/>
                <p:nvPr/>
              </p:nvPicPr>
              <p:blipFill>
                <a:blip r:embed="rId427"/>
                <a:stretch>
                  <a:fillRect/>
                </a:stretch>
              </p:blipFill>
              <p:spPr>
                <a:xfrm>
                  <a:off x="8853117" y="2128635"/>
                  <a:ext cx="99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15" name="Freihand 214">
                  <a:extLst>
                    <a:ext uri="{FF2B5EF4-FFF2-40B4-BE49-F238E27FC236}">
                      <a16:creationId xmlns:a16="http://schemas.microsoft.com/office/drawing/2014/main" id="{C25B38A9-980A-4792-8E54-04E3D6A88DFE}"/>
                    </a:ext>
                  </a:extLst>
                </p14:cNvPr>
                <p14:cNvContentPartPr/>
                <p14:nvPr/>
              </p14:nvContentPartPr>
              <p14:xfrm>
                <a:off x="8956437" y="2130435"/>
                <a:ext cx="75600" cy="82080"/>
              </p14:xfrm>
            </p:contentPart>
          </mc:Choice>
          <mc:Fallback xmlns="">
            <p:pic>
              <p:nvPicPr>
                <p:cNvPr id="215" name="Freihand 214">
                  <a:extLst>
                    <a:ext uri="{FF2B5EF4-FFF2-40B4-BE49-F238E27FC236}">
                      <a16:creationId xmlns:a16="http://schemas.microsoft.com/office/drawing/2014/main" id="{C25B38A9-980A-4792-8E54-04E3D6A88DFE}"/>
                    </a:ext>
                  </a:extLst>
                </p:cNvPr>
                <p:cNvPicPr/>
                <p:nvPr/>
              </p:nvPicPr>
              <p:blipFill>
                <a:blip r:embed="rId429"/>
                <a:stretch>
                  <a:fillRect/>
                </a:stretch>
              </p:blipFill>
              <p:spPr>
                <a:xfrm>
                  <a:off x="8952117" y="2126115"/>
                  <a:ext cx="84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16" name="Freihand 215">
                  <a:extLst>
                    <a:ext uri="{FF2B5EF4-FFF2-40B4-BE49-F238E27FC236}">
                      <a16:creationId xmlns:a16="http://schemas.microsoft.com/office/drawing/2014/main" id="{3C8D5162-FAC2-4EC7-95AE-36A1D0ADE319}"/>
                    </a:ext>
                  </a:extLst>
                </p14:cNvPr>
                <p14:cNvContentPartPr/>
                <p14:nvPr/>
              </p14:nvContentPartPr>
              <p14:xfrm>
                <a:off x="9066957" y="2136195"/>
                <a:ext cx="90000" cy="75960"/>
              </p14:xfrm>
            </p:contentPart>
          </mc:Choice>
          <mc:Fallback xmlns="">
            <p:pic>
              <p:nvPicPr>
                <p:cNvPr id="216" name="Freihand 215">
                  <a:extLst>
                    <a:ext uri="{FF2B5EF4-FFF2-40B4-BE49-F238E27FC236}">
                      <a16:creationId xmlns:a16="http://schemas.microsoft.com/office/drawing/2014/main" id="{3C8D5162-FAC2-4EC7-95AE-36A1D0ADE319}"/>
                    </a:ext>
                  </a:extLst>
                </p:cNvPr>
                <p:cNvPicPr/>
                <p:nvPr/>
              </p:nvPicPr>
              <p:blipFill>
                <a:blip r:embed="rId431"/>
                <a:stretch>
                  <a:fillRect/>
                </a:stretch>
              </p:blipFill>
              <p:spPr>
                <a:xfrm>
                  <a:off x="9062637" y="2131875"/>
                  <a:ext cx="98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17" name="Freihand 216">
                  <a:extLst>
                    <a:ext uri="{FF2B5EF4-FFF2-40B4-BE49-F238E27FC236}">
                      <a16:creationId xmlns:a16="http://schemas.microsoft.com/office/drawing/2014/main" id="{77F70434-7991-4A64-81AB-2D3A80BC87F2}"/>
                    </a:ext>
                  </a:extLst>
                </p14:cNvPr>
                <p14:cNvContentPartPr/>
                <p14:nvPr/>
              </p14:nvContentPartPr>
              <p14:xfrm>
                <a:off x="9329757" y="2116035"/>
                <a:ext cx="138600" cy="97200"/>
              </p14:xfrm>
            </p:contentPart>
          </mc:Choice>
          <mc:Fallback xmlns="">
            <p:pic>
              <p:nvPicPr>
                <p:cNvPr id="217" name="Freihand 216">
                  <a:extLst>
                    <a:ext uri="{FF2B5EF4-FFF2-40B4-BE49-F238E27FC236}">
                      <a16:creationId xmlns:a16="http://schemas.microsoft.com/office/drawing/2014/main" id="{77F70434-7991-4A64-81AB-2D3A80BC87F2}"/>
                    </a:ext>
                  </a:extLst>
                </p:cNvPr>
                <p:cNvPicPr/>
                <p:nvPr/>
              </p:nvPicPr>
              <p:blipFill>
                <a:blip r:embed="rId433"/>
                <a:stretch>
                  <a:fillRect/>
                </a:stretch>
              </p:blipFill>
              <p:spPr>
                <a:xfrm>
                  <a:off x="9325437" y="2111715"/>
                  <a:ext cx="147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18" name="Freihand 217">
                  <a:extLst>
                    <a:ext uri="{FF2B5EF4-FFF2-40B4-BE49-F238E27FC236}">
                      <a16:creationId xmlns:a16="http://schemas.microsoft.com/office/drawing/2014/main" id="{F5FED272-18C4-43A7-83EC-D615004FE7F1}"/>
                    </a:ext>
                  </a:extLst>
                </p14:cNvPr>
                <p14:cNvContentPartPr/>
                <p14:nvPr/>
              </p14:nvContentPartPr>
              <p14:xfrm>
                <a:off x="9492837" y="2047995"/>
                <a:ext cx="172080" cy="166680"/>
              </p14:xfrm>
            </p:contentPart>
          </mc:Choice>
          <mc:Fallback xmlns="">
            <p:pic>
              <p:nvPicPr>
                <p:cNvPr id="218" name="Freihand 217">
                  <a:extLst>
                    <a:ext uri="{FF2B5EF4-FFF2-40B4-BE49-F238E27FC236}">
                      <a16:creationId xmlns:a16="http://schemas.microsoft.com/office/drawing/2014/main" id="{F5FED272-18C4-43A7-83EC-D615004FE7F1}"/>
                    </a:ext>
                  </a:extLst>
                </p:cNvPr>
                <p:cNvPicPr/>
                <p:nvPr/>
              </p:nvPicPr>
              <p:blipFill>
                <a:blip r:embed="rId435"/>
                <a:stretch>
                  <a:fillRect/>
                </a:stretch>
              </p:blipFill>
              <p:spPr>
                <a:xfrm>
                  <a:off x="9488517" y="2043675"/>
                  <a:ext cx="180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19" name="Freihand 218">
                  <a:extLst>
                    <a:ext uri="{FF2B5EF4-FFF2-40B4-BE49-F238E27FC236}">
                      <a16:creationId xmlns:a16="http://schemas.microsoft.com/office/drawing/2014/main" id="{F836B157-4B03-4EDE-972C-E084FEC31944}"/>
                    </a:ext>
                  </a:extLst>
                </p14:cNvPr>
                <p14:cNvContentPartPr/>
                <p14:nvPr/>
              </p14:nvContentPartPr>
              <p14:xfrm>
                <a:off x="9804237" y="2091915"/>
                <a:ext cx="161640" cy="87840"/>
              </p14:xfrm>
            </p:contentPart>
          </mc:Choice>
          <mc:Fallback xmlns="">
            <p:pic>
              <p:nvPicPr>
                <p:cNvPr id="219" name="Freihand 218">
                  <a:extLst>
                    <a:ext uri="{FF2B5EF4-FFF2-40B4-BE49-F238E27FC236}">
                      <a16:creationId xmlns:a16="http://schemas.microsoft.com/office/drawing/2014/main" id="{F836B157-4B03-4EDE-972C-E084FEC31944}"/>
                    </a:ext>
                  </a:extLst>
                </p:cNvPr>
                <p:cNvPicPr/>
                <p:nvPr/>
              </p:nvPicPr>
              <p:blipFill>
                <a:blip r:embed="rId437"/>
                <a:stretch>
                  <a:fillRect/>
                </a:stretch>
              </p:blipFill>
              <p:spPr>
                <a:xfrm>
                  <a:off x="9799917" y="2087595"/>
                  <a:ext cx="170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20" name="Freihand 219">
                  <a:extLst>
                    <a:ext uri="{FF2B5EF4-FFF2-40B4-BE49-F238E27FC236}">
                      <a16:creationId xmlns:a16="http://schemas.microsoft.com/office/drawing/2014/main" id="{319487F9-43BC-4D87-90F1-E270FF667289}"/>
                    </a:ext>
                  </a:extLst>
                </p14:cNvPr>
                <p14:cNvContentPartPr/>
                <p14:nvPr/>
              </p14:nvContentPartPr>
              <p14:xfrm>
                <a:off x="9991437" y="2097315"/>
                <a:ext cx="183240" cy="61920"/>
              </p14:xfrm>
            </p:contentPart>
          </mc:Choice>
          <mc:Fallback xmlns="">
            <p:pic>
              <p:nvPicPr>
                <p:cNvPr id="220" name="Freihand 219">
                  <a:extLst>
                    <a:ext uri="{FF2B5EF4-FFF2-40B4-BE49-F238E27FC236}">
                      <a16:creationId xmlns:a16="http://schemas.microsoft.com/office/drawing/2014/main" id="{319487F9-43BC-4D87-90F1-E270FF667289}"/>
                    </a:ext>
                  </a:extLst>
                </p:cNvPr>
                <p:cNvPicPr/>
                <p:nvPr/>
              </p:nvPicPr>
              <p:blipFill>
                <a:blip r:embed="rId439"/>
                <a:stretch>
                  <a:fillRect/>
                </a:stretch>
              </p:blipFill>
              <p:spPr>
                <a:xfrm>
                  <a:off x="9987117" y="2092995"/>
                  <a:ext cx="191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21" name="Freihand 220">
                  <a:extLst>
                    <a:ext uri="{FF2B5EF4-FFF2-40B4-BE49-F238E27FC236}">
                      <a16:creationId xmlns:a16="http://schemas.microsoft.com/office/drawing/2014/main" id="{0B87DC76-36CD-4BA0-B533-FB00503B83C0}"/>
                    </a:ext>
                  </a:extLst>
                </p14:cNvPr>
                <p14:cNvContentPartPr/>
                <p14:nvPr/>
              </p14:nvContentPartPr>
              <p14:xfrm>
                <a:off x="10204557" y="2070675"/>
                <a:ext cx="172440" cy="204480"/>
              </p14:xfrm>
            </p:contentPart>
          </mc:Choice>
          <mc:Fallback xmlns="">
            <p:pic>
              <p:nvPicPr>
                <p:cNvPr id="221" name="Freihand 220">
                  <a:extLst>
                    <a:ext uri="{FF2B5EF4-FFF2-40B4-BE49-F238E27FC236}">
                      <a16:creationId xmlns:a16="http://schemas.microsoft.com/office/drawing/2014/main" id="{0B87DC76-36CD-4BA0-B533-FB00503B83C0}"/>
                    </a:ext>
                  </a:extLst>
                </p:cNvPr>
                <p:cNvPicPr/>
                <p:nvPr/>
              </p:nvPicPr>
              <p:blipFill>
                <a:blip r:embed="rId441"/>
                <a:stretch>
                  <a:fillRect/>
                </a:stretch>
              </p:blipFill>
              <p:spPr>
                <a:xfrm>
                  <a:off x="10200237" y="2066355"/>
                  <a:ext cx="181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22" name="Freihand 221">
                  <a:extLst>
                    <a:ext uri="{FF2B5EF4-FFF2-40B4-BE49-F238E27FC236}">
                      <a16:creationId xmlns:a16="http://schemas.microsoft.com/office/drawing/2014/main" id="{87B40766-1018-4BD7-9616-F567BDFA1A35}"/>
                    </a:ext>
                  </a:extLst>
                </p14:cNvPr>
                <p14:cNvContentPartPr/>
                <p14:nvPr/>
              </p14:nvContentPartPr>
              <p14:xfrm>
                <a:off x="10596237" y="1972395"/>
                <a:ext cx="120600" cy="113760"/>
              </p14:xfrm>
            </p:contentPart>
          </mc:Choice>
          <mc:Fallback xmlns="">
            <p:pic>
              <p:nvPicPr>
                <p:cNvPr id="222" name="Freihand 221">
                  <a:extLst>
                    <a:ext uri="{FF2B5EF4-FFF2-40B4-BE49-F238E27FC236}">
                      <a16:creationId xmlns:a16="http://schemas.microsoft.com/office/drawing/2014/main" id="{87B40766-1018-4BD7-9616-F567BDFA1A35}"/>
                    </a:ext>
                  </a:extLst>
                </p:cNvPr>
                <p:cNvPicPr/>
                <p:nvPr/>
              </p:nvPicPr>
              <p:blipFill>
                <a:blip r:embed="rId443"/>
                <a:stretch>
                  <a:fillRect/>
                </a:stretch>
              </p:blipFill>
              <p:spPr>
                <a:xfrm>
                  <a:off x="10591917" y="1968075"/>
                  <a:ext cx="129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23" name="Freihand 222">
                  <a:extLst>
                    <a:ext uri="{FF2B5EF4-FFF2-40B4-BE49-F238E27FC236}">
                      <a16:creationId xmlns:a16="http://schemas.microsoft.com/office/drawing/2014/main" id="{CAB67CFB-D407-47B8-BDA7-7A506A5A235C}"/>
                    </a:ext>
                  </a:extLst>
                </p14:cNvPr>
                <p14:cNvContentPartPr/>
                <p14:nvPr/>
              </p14:nvContentPartPr>
              <p14:xfrm>
                <a:off x="10527477" y="2094075"/>
                <a:ext cx="273960" cy="35280"/>
              </p14:xfrm>
            </p:contentPart>
          </mc:Choice>
          <mc:Fallback xmlns="">
            <p:pic>
              <p:nvPicPr>
                <p:cNvPr id="223" name="Freihand 222">
                  <a:extLst>
                    <a:ext uri="{FF2B5EF4-FFF2-40B4-BE49-F238E27FC236}">
                      <a16:creationId xmlns:a16="http://schemas.microsoft.com/office/drawing/2014/main" id="{CAB67CFB-D407-47B8-BDA7-7A506A5A235C}"/>
                    </a:ext>
                  </a:extLst>
                </p:cNvPr>
                <p:cNvPicPr/>
                <p:nvPr/>
              </p:nvPicPr>
              <p:blipFill>
                <a:blip r:embed="rId445"/>
                <a:stretch>
                  <a:fillRect/>
                </a:stretch>
              </p:blipFill>
              <p:spPr>
                <a:xfrm>
                  <a:off x="10523157" y="2089755"/>
                  <a:ext cx="282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24" name="Freihand 223">
                  <a:extLst>
                    <a:ext uri="{FF2B5EF4-FFF2-40B4-BE49-F238E27FC236}">
                      <a16:creationId xmlns:a16="http://schemas.microsoft.com/office/drawing/2014/main" id="{751F417D-CB73-405B-B829-98A4A06BFC4F}"/>
                    </a:ext>
                  </a:extLst>
                </p14:cNvPr>
                <p14:cNvContentPartPr/>
                <p14:nvPr/>
              </p14:nvContentPartPr>
              <p14:xfrm>
                <a:off x="10596597" y="2155635"/>
                <a:ext cx="114480" cy="180000"/>
              </p14:xfrm>
            </p:contentPart>
          </mc:Choice>
          <mc:Fallback xmlns="">
            <p:pic>
              <p:nvPicPr>
                <p:cNvPr id="224" name="Freihand 223">
                  <a:extLst>
                    <a:ext uri="{FF2B5EF4-FFF2-40B4-BE49-F238E27FC236}">
                      <a16:creationId xmlns:a16="http://schemas.microsoft.com/office/drawing/2014/main" id="{751F417D-CB73-405B-B829-98A4A06BFC4F}"/>
                    </a:ext>
                  </a:extLst>
                </p:cNvPr>
                <p:cNvPicPr/>
                <p:nvPr/>
              </p:nvPicPr>
              <p:blipFill>
                <a:blip r:embed="rId447"/>
                <a:stretch>
                  <a:fillRect/>
                </a:stretch>
              </p:blipFill>
              <p:spPr>
                <a:xfrm>
                  <a:off x="10592277" y="2151315"/>
                  <a:ext cx="123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29" name="Freihand 228">
                  <a:extLst>
                    <a:ext uri="{FF2B5EF4-FFF2-40B4-BE49-F238E27FC236}">
                      <a16:creationId xmlns:a16="http://schemas.microsoft.com/office/drawing/2014/main" id="{F5AB5E77-0898-492C-98DA-DFCB5DC61BE1}"/>
                    </a:ext>
                  </a:extLst>
                </p14:cNvPr>
                <p14:cNvContentPartPr/>
                <p14:nvPr/>
              </p14:nvContentPartPr>
              <p14:xfrm>
                <a:off x="10873077" y="1975275"/>
                <a:ext cx="36360" cy="223560"/>
              </p14:xfrm>
            </p:contentPart>
          </mc:Choice>
          <mc:Fallback xmlns="">
            <p:pic>
              <p:nvPicPr>
                <p:cNvPr id="229" name="Freihand 228">
                  <a:extLst>
                    <a:ext uri="{FF2B5EF4-FFF2-40B4-BE49-F238E27FC236}">
                      <a16:creationId xmlns:a16="http://schemas.microsoft.com/office/drawing/2014/main" id="{F5AB5E77-0898-492C-98DA-DFCB5DC61BE1}"/>
                    </a:ext>
                  </a:extLst>
                </p:cNvPr>
                <p:cNvPicPr/>
                <p:nvPr/>
              </p:nvPicPr>
              <p:blipFill>
                <a:blip r:embed="rId449"/>
                <a:stretch>
                  <a:fillRect/>
                </a:stretch>
              </p:blipFill>
              <p:spPr>
                <a:xfrm>
                  <a:off x="10868757" y="1970955"/>
                  <a:ext cx="45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30" name="Freihand 229">
                  <a:extLst>
                    <a:ext uri="{FF2B5EF4-FFF2-40B4-BE49-F238E27FC236}">
                      <a16:creationId xmlns:a16="http://schemas.microsoft.com/office/drawing/2014/main" id="{B50A74D2-527A-460C-9855-902752673F32}"/>
                    </a:ext>
                  </a:extLst>
                </p14:cNvPr>
                <p14:cNvContentPartPr/>
                <p14:nvPr/>
              </p14:nvContentPartPr>
              <p14:xfrm>
                <a:off x="10822317" y="2060235"/>
                <a:ext cx="179280" cy="180720"/>
              </p14:xfrm>
            </p:contentPart>
          </mc:Choice>
          <mc:Fallback xmlns="">
            <p:pic>
              <p:nvPicPr>
                <p:cNvPr id="230" name="Freihand 229">
                  <a:extLst>
                    <a:ext uri="{FF2B5EF4-FFF2-40B4-BE49-F238E27FC236}">
                      <a16:creationId xmlns:a16="http://schemas.microsoft.com/office/drawing/2014/main" id="{B50A74D2-527A-460C-9855-902752673F32}"/>
                    </a:ext>
                  </a:extLst>
                </p:cNvPr>
                <p:cNvPicPr/>
                <p:nvPr/>
              </p:nvPicPr>
              <p:blipFill>
                <a:blip r:embed="rId451"/>
                <a:stretch>
                  <a:fillRect/>
                </a:stretch>
              </p:blipFill>
              <p:spPr>
                <a:xfrm>
                  <a:off x="10817997" y="2055915"/>
                  <a:ext cx="187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32" name="Freihand 231">
                  <a:extLst>
                    <a:ext uri="{FF2B5EF4-FFF2-40B4-BE49-F238E27FC236}">
                      <a16:creationId xmlns:a16="http://schemas.microsoft.com/office/drawing/2014/main" id="{855ACC1E-00BA-4D3E-BDEE-0DC50F84C495}"/>
                    </a:ext>
                  </a:extLst>
                </p14:cNvPr>
                <p14:cNvContentPartPr/>
                <p14:nvPr/>
              </p14:nvContentPartPr>
              <p14:xfrm>
                <a:off x="7431477" y="2537235"/>
                <a:ext cx="126720" cy="200160"/>
              </p14:xfrm>
            </p:contentPart>
          </mc:Choice>
          <mc:Fallback xmlns="">
            <p:pic>
              <p:nvPicPr>
                <p:cNvPr id="232" name="Freihand 231">
                  <a:extLst>
                    <a:ext uri="{FF2B5EF4-FFF2-40B4-BE49-F238E27FC236}">
                      <a16:creationId xmlns:a16="http://schemas.microsoft.com/office/drawing/2014/main" id="{855ACC1E-00BA-4D3E-BDEE-0DC50F84C495}"/>
                    </a:ext>
                  </a:extLst>
                </p:cNvPr>
                <p:cNvPicPr/>
                <p:nvPr/>
              </p:nvPicPr>
              <p:blipFill>
                <a:blip r:embed="rId453"/>
                <a:stretch>
                  <a:fillRect/>
                </a:stretch>
              </p:blipFill>
              <p:spPr>
                <a:xfrm>
                  <a:off x="7427157" y="2532915"/>
                  <a:ext cx="1353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33" name="Freihand 232">
                  <a:extLst>
                    <a:ext uri="{FF2B5EF4-FFF2-40B4-BE49-F238E27FC236}">
                      <a16:creationId xmlns:a16="http://schemas.microsoft.com/office/drawing/2014/main" id="{FC9919CB-C459-401E-A201-116F1966C520}"/>
                    </a:ext>
                  </a:extLst>
                </p14:cNvPr>
                <p14:cNvContentPartPr/>
                <p14:nvPr/>
              </p14:nvContentPartPr>
              <p14:xfrm>
                <a:off x="7570077" y="2493675"/>
                <a:ext cx="128520" cy="260640"/>
              </p14:xfrm>
            </p:contentPart>
          </mc:Choice>
          <mc:Fallback xmlns="">
            <p:pic>
              <p:nvPicPr>
                <p:cNvPr id="233" name="Freihand 232">
                  <a:extLst>
                    <a:ext uri="{FF2B5EF4-FFF2-40B4-BE49-F238E27FC236}">
                      <a16:creationId xmlns:a16="http://schemas.microsoft.com/office/drawing/2014/main" id="{FC9919CB-C459-401E-A201-116F1966C520}"/>
                    </a:ext>
                  </a:extLst>
                </p:cNvPr>
                <p:cNvPicPr/>
                <p:nvPr/>
              </p:nvPicPr>
              <p:blipFill>
                <a:blip r:embed="rId455"/>
                <a:stretch>
                  <a:fillRect/>
                </a:stretch>
              </p:blipFill>
              <p:spPr>
                <a:xfrm>
                  <a:off x="7565757" y="2489355"/>
                  <a:ext cx="1371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35" name="Freihand 234">
                  <a:extLst>
                    <a:ext uri="{FF2B5EF4-FFF2-40B4-BE49-F238E27FC236}">
                      <a16:creationId xmlns:a16="http://schemas.microsoft.com/office/drawing/2014/main" id="{EE8C1BA3-758F-4C25-81C8-704042F01629}"/>
                    </a:ext>
                  </a:extLst>
                </p14:cNvPr>
                <p14:cNvContentPartPr/>
                <p14:nvPr/>
              </p14:nvContentPartPr>
              <p14:xfrm>
                <a:off x="7858077" y="2557755"/>
                <a:ext cx="20160" cy="107640"/>
              </p14:xfrm>
            </p:contentPart>
          </mc:Choice>
          <mc:Fallback xmlns="">
            <p:pic>
              <p:nvPicPr>
                <p:cNvPr id="235" name="Freihand 234">
                  <a:extLst>
                    <a:ext uri="{FF2B5EF4-FFF2-40B4-BE49-F238E27FC236}">
                      <a16:creationId xmlns:a16="http://schemas.microsoft.com/office/drawing/2014/main" id="{EE8C1BA3-758F-4C25-81C8-704042F01629}"/>
                    </a:ext>
                  </a:extLst>
                </p:cNvPr>
                <p:cNvPicPr/>
                <p:nvPr/>
              </p:nvPicPr>
              <p:blipFill>
                <a:blip r:embed="rId457"/>
                <a:stretch>
                  <a:fillRect/>
                </a:stretch>
              </p:blipFill>
              <p:spPr>
                <a:xfrm>
                  <a:off x="7853757" y="2553435"/>
                  <a:ext cx="28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36" name="Freihand 235">
                  <a:extLst>
                    <a:ext uri="{FF2B5EF4-FFF2-40B4-BE49-F238E27FC236}">
                      <a16:creationId xmlns:a16="http://schemas.microsoft.com/office/drawing/2014/main" id="{7401D160-A23A-4486-B96B-553BF2B645F0}"/>
                    </a:ext>
                  </a:extLst>
                </p14:cNvPr>
                <p14:cNvContentPartPr/>
                <p14:nvPr/>
              </p14:nvContentPartPr>
              <p14:xfrm>
                <a:off x="7801917" y="2527155"/>
                <a:ext cx="143280" cy="29520"/>
              </p14:xfrm>
            </p:contentPart>
          </mc:Choice>
          <mc:Fallback xmlns="">
            <p:pic>
              <p:nvPicPr>
                <p:cNvPr id="236" name="Freihand 235">
                  <a:extLst>
                    <a:ext uri="{FF2B5EF4-FFF2-40B4-BE49-F238E27FC236}">
                      <a16:creationId xmlns:a16="http://schemas.microsoft.com/office/drawing/2014/main" id="{7401D160-A23A-4486-B96B-553BF2B645F0}"/>
                    </a:ext>
                  </a:extLst>
                </p:cNvPr>
                <p:cNvPicPr/>
                <p:nvPr/>
              </p:nvPicPr>
              <p:blipFill>
                <a:blip r:embed="rId459"/>
                <a:stretch>
                  <a:fillRect/>
                </a:stretch>
              </p:blipFill>
              <p:spPr>
                <a:xfrm>
                  <a:off x="7797597" y="2522835"/>
                  <a:ext cx="151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37" name="Freihand 236">
                  <a:extLst>
                    <a:ext uri="{FF2B5EF4-FFF2-40B4-BE49-F238E27FC236}">
                      <a16:creationId xmlns:a16="http://schemas.microsoft.com/office/drawing/2014/main" id="{233B9321-668A-4BF2-94D9-8DFA4B0FD43E}"/>
                    </a:ext>
                  </a:extLst>
                </p14:cNvPr>
                <p14:cNvContentPartPr/>
                <p14:nvPr/>
              </p14:nvContentPartPr>
              <p14:xfrm>
                <a:off x="7940877" y="2480715"/>
                <a:ext cx="144720" cy="181440"/>
              </p14:xfrm>
            </p:contentPart>
          </mc:Choice>
          <mc:Fallback xmlns="">
            <p:pic>
              <p:nvPicPr>
                <p:cNvPr id="237" name="Freihand 236">
                  <a:extLst>
                    <a:ext uri="{FF2B5EF4-FFF2-40B4-BE49-F238E27FC236}">
                      <a16:creationId xmlns:a16="http://schemas.microsoft.com/office/drawing/2014/main" id="{233B9321-668A-4BF2-94D9-8DFA4B0FD43E}"/>
                    </a:ext>
                  </a:extLst>
                </p:cNvPr>
                <p:cNvPicPr/>
                <p:nvPr/>
              </p:nvPicPr>
              <p:blipFill>
                <a:blip r:embed="rId461"/>
                <a:stretch>
                  <a:fillRect/>
                </a:stretch>
              </p:blipFill>
              <p:spPr>
                <a:xfrm>
                  <a:off x="7936557" y="2476395"/>
                  <a:ext cx="153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38" name="Freihand 237">
                  <a:extLst>
                    <a:ext uri="{FF2B5EF4-FFF2-40B4-BE49-F238E27FC236}">
                      <a16:creationId xmlns:a16="http://schemas.microsoft.com/office/drawing/2014/main" id="{B0214AFB-A5F8-45C6-A089-F1B85939094E}"/>
                    </a:ext>
                  </a:extLst>
                </p14:cNvPr>
                <p14:cNvContentPartPr/>
                <p14:nvPr/>
              </p14:nvContentPartPr>
              <p14:xfrm>
                <a:off x="8073717" y="2522115"/>
                <a:ext cx="23760" cy="25920"/>
              </p14:xfrm>
            </p:contentPart>
          </mc:Choice>
          <mc:Fallback xmlns="">
            <p:pic>
              <p:nvPicPr>
                <p:cNvPr id="238" name="Freihand 237">
                  <a:extLst>
                    <a:ext uri="{FF2B5EF4-FFF2-40B4-BE49-F238E27FC236}">
                      <a16:creationId xmlns:a16="http://schemas.microsoft.com/office/drawing/2014/main" id="{B0214AFB-A5F8-45C6-A089-F1B85939094E}"/>
                    </a:ext>
                  </a:extLst>
                </p:cNvPr>
                <p:cNvPicPr/>
                <p:nvPr/>
              </p:nvPicPr>
              <p:blipFill>
                <a:blip r:embed="rId463"/>
                <a:stretch>
                  <a:fillRect/>
                </a:stretch>
              </p:blipFill>
              <p:spPr>
                <a:xfrm>
                  <a:off x="8069397" y="2517795"/>
                  <a:ext cx="32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39" name="Freihand 238">
                  <a:extLst>
                    <a:ext uri="{FF2B5EF4-FFF2-40B4-BE49-F238E27FC236}">
                      <a16:creationId xmlns:a16="http://schemas.microsoft.com/office/drawing/2014/main" id="{8288758C-3828-4350-80B0-BA37190F8999}"/>
                    </a:ext>
                  </a:extLst>
                </p14:cNvPr>
                <p14:cNvContentPartPr/>
                <p14:nvPr/>
              </p14:nvContentPartPr>
              <p14:xfrm>
                <a:off x="8106837" y="2558835"/>
                <a:ext cx="78840" cy="91080"/>
              </p14:xfrm>
            </p:contentPart>
          </mc:Choice>
          <mc:Fallback xmlns="">
            <p:pic>
              <p:nvPicPr>
                <p:cNvPr id="239" name="Freihand 238">
                  <a:extLst>
                    <a:ext uri="{FF2B5EF4-FFF2-40B4-BE49-F238E27FC236}">
                      <a16:creationId xmlns:a16="http://schemas.microsoft.com/office/drawing/2014/main" id="{8288758C-3828-4350-80B0-BA37190F8999}"/>
                    </a:ext>
                  </a:extLst>
                </p:cNvPr>
                <p:cNvPicPr/>
                <p:nvPr/>
              </p:nvPicPr>
              <p:blipFill>
                <a:blip r:embed="rId465"/>
                <a:stretch>
                  <a:fillRect/>
                </a:stretch>
              </p:blipFill>
              <p:spPr>
                <a:xfrm>
                  <a:off x="8102517" y="2554515"/>
                  <a:ext cx="87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40" name="Freihand 239">
                  <a:extLst>
                    <a:ext uri="{FF2B5EF4-FFF2-40B4-BE49-F238E27FC236}">
                      <a16:creationId xmlns:a16="http://schemas.microsoft.com/office/drawing/2014/main" id="{C0A49EB0-CF2A-4119-89DF-ED934DF75FE2}"/>
                    </a:ext>
                  </a:extLst>
                </p14:cNvPr>
                <p14:cNvContentPartPr/>
                <p14:nvPr/>
              </p14:nvContentPartPr>
              <p14:xfrm>
                <a:off x="8308077" y="2560995"/>
                <a:ext cx="218520" cy="68040"/>
              </p14:xfrm>
            </p:contentPart>
          </mc:Choice>
          <mc:Fallback xmlns="">
            <p:pic>
              <p:nvPicPr>
                <p:cNvPr id="240" name="Freihand 239">
                  <a:extLst>
                    <a:ext uri="{FF2B5EF4-FFF2-40B4-BE49-F238E27FC236}">
                      <a16:creationId xmlns:a16="http://schemas.microsoft.com/office/drawing/2014/main" id="{C0A49EB0-CF2A-4119-89DF-ED934DF75FE2}"/>
                    </a:ext>
                  </a:extLst>
                </p:cNvPr>
                <p:cNvPicPr/>
                <p:nvPr/>
              </p:nvPicPr>
              <p:blipFill>
                <a:blip r:embed="rId467"/>
                <a:stretch>
                  <a:fillRect/>
                </a:stretch>
              </p:blipFill>
              <p:spPr>
                <a:xfrm>
                  <a:off x="8303757" y="2556675"/>
                  <a:ext cx="227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41" name="Freihand 240">
                  <a:extLst>
                    <a:ext uri="{FF2B5EF4-FFF2-40B4-BE49-F238E27FC236}">
                      <a16:creationId xmlns:a16="http://schemas.microsoft.com/office/drawing/2014/main" id="{9BC2AEAF-19FC-4A52-A8EA-F2329F065562}"/>
                    </a:ext>
                  </a:extLst>
                </p14:cNvPr>
                <p14:cNvContentPartPr/>
                <p14:nvPr/>
              </p14:nvContentPartPr>
              <p14:xfrm>
                <a:off x="8523357" y="2522475"/>
                <a:ext cx="23400" cy="17280"/>
              </p14:xfrm>
            </p:contentPart>
          </mc:Choice>
          <mc:Fallback xmlns="">
            <p:pic>
              <p:nvPicPr>
                <p:cNvPr id="241" name="Freihand 240">
                  <a:extLst>
                    <a:ext uri="{FF2B5EF4-FFF2-40B4-BE49-F238E27FC236}">
                      <a16:creationId xmlns:a16="http://schemas.microsoft.com/office/drawing/2014/main" id="{9BC2AEAF-19FC-4A52-A8EA-F2329F065562}"/>
                    </a:ext>
                  </a:extLst>
                </p:cNvPr>
                <p:cNvPicPr/>
                <p:nvPr/>
              </p:nvPicPr>
              <p:blipFill>
                <a:blip r:embed="rId469"/>
                <a:stretch>
                  <a:fillRect/>
                </a:stretch>
              </p:blipFill>
              <p:spPr>
                <a:xfrm>
                  <a:off x="8519037" y="2518155"/>
                  <a:ext cx="32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42" name="Freihand 241">
                  <a:extLst>
                    <a:ext uri="{FF2B5EF4-FFF2-40B4-BE49-F238E27FC236}">
                      <a16:creationId xmlns:a16="http://schemas.microsoft.com/office/drawing/2014/main" id="{59AAD747-AC0D-42E5-9946-050C8D4A3BE8}"/>
                    </a:ext>
                  </a:extLst>
                </p14:cNvPr>
                <p14:cNvContentPartPr/>
                <p14:nvPr/>
              </p14:nvContentPartPr>
              <p14:xfrm>
                <a:off x="8572677" y="2569635"/>
                <a:ext cx="88200" cy="170280"/>
              </p14:xfrm>
            </p:contentPart>
          </mc:Choice>
          <mc:Fallback xmlns="">
            <p:pic>
              <p:nvPicPr>
                <p:cNvPr id="242" name="Freihand 241">
                  <a:extLst>
                    <a:ext uri="{FF2B5EF4-FFF2-40B4-BE49-F238E27FC236}">
                      <a16:creationId xmlns:a16="http://schemas.microsoft.com/office/drawing/2014/main" id="{59AAD747-AC0D-42E5-9946-050C8D4A3BE8}"/>
                    </a:ext>
                  </a:extLst>
                </p:cNvPr>
                <p:cNvPicPr/>
                <p:nvPr/>
              </p:nvPicPr>
              <p:blipFill>
                <a:blip r:embed="rId471"/>
                <a:stretch>
                  <a:fillRect/>
                </a:stretch>
              </p:blipFill>
              <p:spPr>
                <a:xfrm>
                  <a:off x="8568357" y="2565315"/>
                  <a:ext cx="96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43" name="Freihand 242">
                  <a:extLst>
                    <a:ext uri="{FF2B5EF4-FFF2-40B4-BE49-F238E27FC236}">
                      <a16:creationId xmlns:a16="http://schemas.microsoft.com/office/drawing/2014/main" id="{636C0B46-006A-44EB-9A61-E9B4595FB25E}"/>
                    </a:ext>
                  </a:extLst>
                </p14:cNvPr>
                <p14:cNvContentPartPr/>
                <p14:nvPr/>
              </p14:nvContentPartPr>
              <p14:xfrm>
                <a:off x="8688237" y="2490795"/>
                <a:ext cx="47520" cy="117000"/>
              </p14:xfrm>
            </p:contentPart>
          </mc:Choice>
          <mc:Fallback xmlns="">
            <p:pic>
              <p:nvPicPr>
                <p:cNvPr id="243" name="Freihand 242">
                  <a:extLst>
                    <a:ext uri="{FF2B5EF4-FFF2-40B4-BE49-F238E27FC236}">
                      <a16:creationId xmlns:a16="http://schemas.microsoft.com/office/drawing/2014/main" id="{636C0B46-006A-44EB-9A61-E9B4595FB25E}"/>
                    </a:ext>
                  </a:extLst>
                </p:cNvPr>
                <p:cNvPicPr/>
                <p:nvPr/>
              </p:nvPicPr>
              <p:blipFill>
                <a:blip r:embed="rId473"/>
                <a:stretch>
                  <a:fillRect/>
                </a:stretch>
              </p:blipFill>
              <p:spPr>
                <a:xfrm>
                  <a:off x="8683917" y="2486475"/>
                  <a:ext cx="56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44" name="Freihand 243">
                  <a:extLst>
                    <a:ext uri="{FF2B5EF4-FFF2-40B4-BE49-F238E27FC236}">
                      <a16:creationId xmlns:a16="http://schemas.microsoft.com/office/drawing/2014/main" id="{E621C243-17AB-410A-98D6-2A294A5264AA}"/>
                    </a:ext>
                  </a:extLst>
                </p14:cNvPr>
                <p14:cNvContentPartPr/>
                <p14:nvPr/>
              </p14:nvContentPartPr>
              <p14:xfrm>
                <a:off x="8751957" y="2527515"/>
                <a:ext cx="5400" cy="12960"/>
              </p14:xfrm>
            </p:contentPart>
          </mc:Choice>
          <mc:Fallback xmlns="">
            <p:pic>
              <p:nvPicPr>
                <p:cNvPr id="244" name="Freihand 243">
                  <a:extLst>
                    <a:ext uri="{FF2B5EF4-FFF2-40B4-BE49-F238E27FC236}">
                      <a16:creationId xmlns:a16="http://schemas.microsoft.com/office/drawing/2014/main" id="{E621C243-17AB-410A-98D6-2A294A5264AA}"/>
                    </a:ext>
                  </a:extLst>
                </p:cNvPr>
                <p:cNvPicPr/>
                <p:nvPr/>
              </p:nvPicPr>
              <p:blipFill>
                <a:blip r:embed="rId475"/>
                <a:stretch>
                  <a:fillRect/>
                </a:stretch>
              </p:blipFill>
              <p:spPr>
                <a:xfrm>
                  <a:off x="8747637" y="2523195"/>
                  <a:ext cx="14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45" name="Freihand 244">
                  <a:extLst>
                    <a:ext uri="{FF2B5EF4-FFF2-40B4-BE49-F238E27FC236}">
                      <a16:creationId xmlns:a16="http://schemas.microsoft.com/office/drawing/2014/main" id="{3D689594-6F36-4CAF-B8C9-62789E1067B9}"/>
                    </a:ext>
                  </a:extLst>
                </p14:cNvPr>
                <p14:cNvContentPartPr/>
                <p14:nvPr/>
              </p14:nvContentPartPr>
              <p14:xfrm>
                <a:off x="8715597" y="2532555"/>
                <a:ext cx="18360" cy="78480"/>
              </p14:xfrm>
            </p:contentPart>
          </mc:Choice>
          <mc:Fallback xmlns="">
            <p:pic>
              <p:nvPicPr>
                <p:cNvPr id="245" name="Freihand 244">
                  <a:extLst>
                    <a:ext uri="{FF2B5EF4-FFF2-40B4-BE49-F238E27FC236}">
                      <a16:creationId xmlns:a16="http://schemas.microsoft.com/office/drawing/2014/main" id="{3D689594-6F36-4CAF-B8C9-62789E1067B9}"/>
                    </a:ext>
                  </a:extLst>
                </p:cNvPr>
                <p:cNvPicPr/>
                <p:nvPr/>
              </p:nvPicPr>
              <p:blipFill>
                <a:blip r:embed="rId477"/>
                <a:stretch>
                  <a:fillRect/>
                </a:stretch>
              </p:blipFill>
              <p:spPr>
                <a:xfrm>
                  <a:off x="8711277" y="2528235"/>
                  <a:ext cx="27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46" name="Freihand 245">
                  <a:extLst>
                    <a:ext uri="{FF2B5EF4-FFF2-40B4-BE49-F238E27FC236}">
                      <a16:creationId xmlns:a16="http://schemas.microsoft.com/office/drawing/2014/main" id="{433DAFD0-C75E-48C4-AA63-FDF1FB4ADDEE}"/>
                    </a:ext>
                  </a:extLst>
                </p14:cNvPr>
                <p14:cNvContentPartPr/>
                <p14:nvPr/>
              </p14:nvContentPartPr>
              <p14:xfrm>
                <a:off x="8762757" y="2527515"/>
                <a:ext cx="87840" cy="76680"/>
              </p14:xfrm>
            </p:contentPart>
          </mc:Choice>
          <mc:Fallback xmlns="">
            <p:pic>
              <p:nvPicPr>
                <p:cNvPr id="246" name="Freihand 245">
                  <a:extLst>
                    <a:ext uri="{FF2B5EF4-FFF2-40B4-BE49-F238E27FC236}">
                      <a16:creationId xmlns:a16="http://schemas.microsoft.com/office/drawing/2014/main" id="{433DAFD0-C75E-48C4-AA63-FDF1FB4ADDEE}"/>
                    </a:ext>
                  </a:extLst>
                </p:cNvPr>
                <p:cNvPicPr/>
                <p:nvPr/>
              </p:nvPicPr>
              <p:blipFill>
                <a:blip r:embed="rId479"/>
                <a:stretch>
                  <a:fillRect/>
                </a:stretch>
              </p:blipFill>
              <p:spPr>
                <a:xfrm>
                  <a:off x="8758437" y="2523195"/>
                  <a:ext cx="96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47" name="Freihand 246">
                  <a:extLst>
                    <a:ext uri="{FF2B5EF4-FFF2-40B4-BE49-F238E27FC236}">
                      <a16:creationId xmlns:a16="http://schemas.microsoft.com/office/drawing/2014/main" id="{AEABF777-5710-4969-91FB-CA7D33ADB416}"/>
                    </a:ext>
                  </a:extLst>
                </p14:cNvPr>
                <p14:cNvContentPartPr/>
                <p14:nvPr/>
              </p14:nvContentPartPr>
              <p14:xfrm>
                <a:off x="8814237" y="2411955"/>
                <a:ext cx="141480" cy="167400"/>
              </p14:xfrm>
            </p:contentPart>
          </mc:Choice>
          <mc:Fallback xmlns="">
            <p:pic>
              <p:nvPicPr>
                <p:cNvPr id="247" name="Freihand 246">
                  <a:extLst>
                    <a:ext uri="{FF2B5EF4-FFF2-40B4-BE49-F238E27FC236}">
                      <a16:creationId xmlns:a16="http://schemas.microsoft.com/office/drawing/2014/main" id="{AEABF777-5710-4969-91FB-CA7D33ADB416}"/>
                    </a:ext>
                  </a:extLst>
                </p:cNvPr>
                <p:cNvPicPr/>
                <p:nvPr/>
              </p:nvPicPr>
              <p:blipFill>
                <a:blip r:embed="rId481"/>
                <a:stretch>
                  <a:fillRect/>
                </a:stretch>
              </p:blipFill>
              <p:spPr>
                <a:xfrm>
                  <a:off x="8809917" y="2407635"/>
                  <a:ext cx="150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48" name="Freihand 247">
                  <a:extLst>
                    <a:ext uri="{FF2B5EF4-FFF2-40B4-BE49-F238E27FC236}">
                      <a16:creationId xmlns:a16="http://schemas.microsoft.com/office/drawing/2014/main" id="{7B2FFFA6-CFBF-4CE4-83A9-B6BD3C7EA07F}"/>
                    </a:ext>
                  </a:extLst>
                </p14:cNvPr>
                <p14:cNvContentPartPr/>
                <p14:nvPr/>
              </p14:nvContentPartPr>
              <p14:xfrm>
                <a:off x="9105477" y="2489715"/>
                <a:ext cx="268920" cy="110160"/>
              </p14:xfrm>
            </p:contentPart>
          </mc:Choice>
          <mc:Fallback xmlns="">
            <p:pic>
              <p:nvPicPr>
                <p:cNvPr id="248" name="Freihand 247">
                  <a:extLst>
                    <a:ext uri="{FF2B5EF4-FFF2-40B4-BE49-F238E27FC236}">
                      <a16:creationId xmlns:a16="http://schemas.microsoft.com/office/drawing/2014/main" id="{7B2FFFA6-CFBF-4CE4-83A9-B6BD3C7EA07F}"/>
                    </a:ext>
                  </a:extLst>
                </p:cNvPr>
                <p:cNvPicPr/>
                <p:nvPr/>
              </p:nvPicPr>
              <p:blipFill>
                <a:blip r:embed="rId483"/>
                <a:stretch>
                  <a:fillRect/>
                </a:stretch>
              </p:blipFill>
              <p:spPr>
                <a:xfrm>
                  <a:off x="9101157" y="2485395"/>
                  <a:ext cx="277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50" name="Freihand 249">
                  <a:extLst>
                    <a:ext uri="{FF2B5EF4-FFF2-40B4-BE49-F238E27FC236}">
                      <a16:creationId xmlns:a16="http://schemas.microsoft.com/office/drawing/2014/main" id="{379EF03F-3908-4118-9BBD-354225A71E50}"/>
                    </a:ext>
                  </a:extLst>
                </p14:cNvPr>
                <p14:cNvContentPartPr/>
                <p14:nvPr/>
              </p14:nvContentPartPr>
              <p14:xfrm>
                <a:off x="9547197" y="2495115"/>
                <a:ext cx="131040" cy="83160"/>
              </p14:xfrm>
            </p:contentPart>
          </mc:Choice>
          <mc:Fallback xmlns="">
            <p:pic>
              <p:nvPicPr>
                <p:cNvPr id="250" name="Freihand 249">
                  <a:extLst>
                    <a:ext uri="{FF2B5EF4-FFF2-40B4-BE49-F238E27FC236}">
                      <a16:creationId xmlns:a16="http://schemas.microsoft.com/office/drawing/2014/main" id="{379EF03F-3908-4118-9BBD-354225A71E50}"/>
                    </a:ext>
                  </a:extLst>
                </p:cNvPr>
                <p:cNvPicPr/>
                <p:nvPr/>
              </p:nvPicPr>
              <p:blipFill>
                <a:blip r:embed="rId485"/>
                <a:stretch>
                  <a:fillRect/>
                </a:stretch>
              </p:blipFill>
              <p:spPr>
                <a:xfrm>
                  <a:off x="9542877" y="2490795"/>
                  <a:ext cx="139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51" name="Freihand 250">
                  <a:extLst>
                    <a:ext uri="{FF2B5EF4-FFF2-40B4-BE49-F238E27FC236}">
                      <a16:creationId xmlns:a16="http://schemas.microsoft.com/office/drawing/2014/main" id="{DC5DBD84-46AF-4223-85FB-D39440A0DEF8}"/>
                    </a:ext>
                  </a:extLst>
                </p14:cNvPr>
                <p14:cNvContentPartPr/>
                <p14:nvPr/>
              </p14:nvContentPartPr>
              <p14:xfrm>
                <a:off x="9654117" y="2485395"/>
                <a:ext cx="128880" cy="188640"/>
              </p14:xfrm>
            </p:contentPart>
          </mc:Choice>
          <mc:Fallback xmlns="">
            <p:pic>
              <p:nvPicPr>
                <p:cNvPr id="251" name="Freihand 250">
                  <a:extLst>
                    <a:ext uri="{FF2B5EF4-FFF2-40B4-BE49-F238E27FC236}">
                      <a16:creationId xmlns:a16="http://schemas.microsoft.com/office/drawing/2014/main" id="{DC5DBD84-46AF-4223-85FB-D39440A0DEF8}"/>
                    </a:ext>
                  </a:extLst>
                </p:cNvPr>
                <p:cNvPicPr/>
                <p:nvPr/>
              </p:nvPicPr>
              <p:blipFill>
                <a:blip r:embed="rId487"/>
                <a:stretch>
                  <a:fillRect/>
                </a:stretch>
              </p:blipFill>
              <p:spPr>
                <a:xfrm>
                  <a:off x="9649797" y="2481075"/>
                  <a:ext cx="137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52" name="Freihand 251">
                  <a:extLst>
                    <a:ext uri="{FF2B5EF4-FFF2-40B4-BE49-F238E27FC236}">
                      <a16:creationId xmlns:a16="http://schemas.microsoft.com/office/drawing/2014/main" id="{465C76E7-AC6E-4010-A549-6C46802E132F}"/>
                    </a:ext>
                  </a:extLst>
                </p14:cNvPr>
                <p14:cNvContentPartPr/>
                <p14:nvPr/>
              </p14:nvContentPartPr>
              <p14:xfrm>
                <a:off x="9748797" y="2477835"/>
                <a:ext cx="127800" cy="182520"/>
              </p14:xfrm>
            </p:contentPart>
          </mc:Choice>
          <mc:Fallback xmlns="">
            <p:pic>
              <p:nvPicPr>
                <p:cNvPr id="252" name="Freihand 251">
                  <a:extLst>
                    <a:ext uri="{FF2B5EF4-FFF2-40B4-BE49-F238E27FC236}">
                      <a16:creationId xmlns:a16="http://schemas.microsoft.com/office/drawing/2014/main" id="{465C76E7-AC6E-4010-A549-6C46802E132F}"/>
                    </a:ext>
                  </a:extLst>
                </p:cNvPr>
                <p:cNvPicPr/>
                <p:nvPr/>
              </p:nvPicPr>
              <p:blipFill>
                <a:blip r:embed="rId489"/>
                <a:stretch>
                  <a:fillRect/>
                </a:stretch>
              </p:blipFill>
              <p:spPr>
                <a:xfrm>
                  <a:off x="9744477" y="2473515"/>
                  <a:ext cx="136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53" name="Freihand 252">
                  <a:extLst>
                    <a:ext uri="{FF2B5EF4-FFF2-40B4-BE49-F238E27FC236}">
                      <a16:creationId xmlns:a16="http://schemas.microsoft.com/office/drawing/2014/main" id="{96B83287-9666-4D65-A0EF-CC0FCC2051D0}"/>
                    </a:ext>
                  </a:extLst>
                </p14:cNvPr>
                <p14:cNvContentPartPr/>
                <p14:nvPr/>
              </p14:nvContentPartPr>
              <p14:xfrm>
                <a:off x="9901077" y="2459475"/>
                <a:ext cx="136080" cy="90360"/>
              </p14:xfrm>
            </p:contentPart>
          </mc:Choice>
          <mc:Fallback xmlns="">
            <p:pic>
              <p:nvPicPr>
                <p:cNvPr id="253" name="Freihand 252">
                  <a:extLst>
                    <a:ext uri="{FF2B5EF4-FFF2-40B4-BE49-F238E27FC236}">
                      <a16:creationId xmlns:a16="http://schemas.microsoft.com/office/drawing/2014/main" id="{96B83287-9666-4D65-A0EF-CC0FCC2051D0}"/>
                    </a:ext>
                  </a:extLst>
                </p:cNvPr>
                <p:cNvPicPr/>
                <p:nvPr/>
              </p:nvPicPr>
              <p:blipFill>
                <a:blip r:embed="rId491"/>
                <a:stretch>
                  <a:fillRect/>
                </a:stretch>
              </p:blipFill>
              <p:spPr>
                <a:xfrm>
                  <a:off x="9896757" y="2455155"/>
                  <a:ext cx="144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54" name="Freihand 253">
                  <a:extLst>
                    <a:ext uri="{FF2B5EF4-FFF2-40B4-BE49-F238E27FC236}">
                      <a16:creationId xmlns:a16="http://schemas.microsoft.com/office/drawing/2014/main" id="{C1DF7782-FFEC-4F25-87B5-C5AED87A116F}"/>
                    </a:ext>
                  </a:extLst>
                </p14:cNvPr>
                <p14:cNvContentPartPr/>
                <p14:nvPr/>
              </p14:nvContentPartPr>
              <p14:xfrm>
                <a:off x="10198077" y="2368755"/>
                <a:ext cx="295200" cy="189720"/>
              </p14:xfrm>
            </p:contentPart>
          </mc:Choice>
          <mc:Fallback xmlns="">
            <p:pic>
              <p:nvPicPr>
                <p:cNvPr id="254" name="Freihand 253">
                  <a:extLst>
                    <a:ext uri="{FF2B5EF4-FFF2-40B4-BE49-F238E27FC236}">
                      <a16:creationId xmlns:a16="http://schemas.microsoft.com/office/drawing/2014/main" id="{C1DF7782-FFEC-4F25-87B5-C5AED87A116F}"/>
                    </a:ext>
                  </a:extLst>
                </p:cNvPr>
                <p:cNvPicPr/>
                <p:nvPr/>
              </p:nvPicPr>
              <p:blipFill>
                <a:blip r:embed="rId493"/>
                <a:stretch>
                  <a:fillRect/>
                </a:stretch>
              </p:blipFill>
              <p:spPr>
                <a:xfrm>
                  <a:off x="10193757" y="2364435"/>
                  <a:ext cx="303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55" name="Freihand 254">
                  <a:extLst>
                    <a:ext uri="{FF2B5EF4-FFF2-40B4-BE49-F238E27FC236}">
                      <a16:creationId xmlns:a16="http://schemas.microsoft.com/office/drawing/2014/main" id="{449C1D35-C1C9-4BB6-90A8-136DB6AA7B12}"/>
                    </a:ext>
                  </a:extLst>
                </p14:cNvPr>
                <p14:cNvContentPartPr/>
                <p14:nvPr/>
              </p14:nvContentPartPr>
              <p14:xfrm>
                <a:off x="10586517" y="2441115"/>
                <a:ext cx="107640" cy="101880"/>
              </p14:xfrm>
            </p:contentPart>
          </mc:Choice>
          <mc:Fallback xmlns="">
            <p:pic>
              <p:nvPicPr>
                <p:cNvPr id="255" name="Freihand 254">
                  <a:extLst>
                    <a:ext uri="{FF2B5EF4-FFF2-40B4-BE49-F238E27FC236}">
                      <a16:creationId xmlns:a16="http://schemas.microsoft.com/office/drawing/2014/main" id="{449C1D35-C1C9-4BB6-90A8-136DB6AA7B12}"/>
                    </a:ext>
                  </a:extLst>
                </p:cNvPr>
                <p:cNvPicPr/>
                <p:nvPr/>
              </p:nvPicPr>
              <p:blipFill>
                <a:blip r:embed="rId495"/>
                <a:stretch>
                  <a:fillRect/>
                </a:stretch>
              </p:blipFill>
              <p:spPr>
                <a:xfrm>
                  <a:off x="10582197" y="2436795"/>
                  <a:ext cx="116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56" name="Freihand 255">
                  <a:extLst>
                    <a:ext uri="{FF2B5EF4-FFF2-40B4-BE49-F238E27FC236}">
                      <a16:creationId xmlns:a16="http://schemas.microsoft.com/office/drawing/2014/main" id="{A64A0B33-2AEC-4D36-B02F-E3B8B9E1356F}"/>
                    </a:ext>
                  </a:extLst>
                </p14:cNvPr>
                <p14:cNvContentPartPr/>
                <p14:nvPr/>
              </p14:nvContentPartPr>
              <p14:xfrm>
                <a:off x="10717197" y="2392155"/>
                <a:ext cx="165960" cy="119160"/>
              </p14:xfrm>
            </p:contentPart>
          </mc:Choice>
          <mc:Fallback xmlns="">
            <p:pic>
              <p:nvPicPr>
                <p:cNvPr id="256" name="Freihand 255">
                  <a:extLst>
                    <a:ext uri="{FF2B5EF4-FFF2-40B4-BE49-F238E27FC236}">
                      <a16:creationId xmlns:a16="http://schemas.microsoft.com/office/drawing/2014/main" id="{A64A0B33-2AEC-4D36-B02F-E3B8B9E1356F}"/>
                    </a:ext>
                  </a:extLst>
                </p:cNvPr>
                <p:cNvPicPr/>
                <p:nvPr/>
              </p:nvPicPr>
              <p:blipFill>
                <a:blip r:embed="rId497"/>
                <a:stretch>
                  <a:fillRect/>
                </a:stretch>
              </p:blipFill>
              <p:spPr>
                <a:xfrm>
                  <a:off x="10712877" y="2387835"/>
                  <a:ext cx="174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57" name="Freihand 256">
                  <a:extLst>
                    <a:ext uri="{FF2B5EF4-FFF2-40B4-BE49-F238E27FC236}">
                      <a16:creationId xmlns:a16="http://schemas.microsoft.com/office/drawing/2014/main" id="{AC697E66-E9E7-4733-87A2-C2B11EAC94ED}"/>
                    </a:ext>
                  </a:extLst>
                </p14:cNvPr>
                <p14:cNvContentPartPr/>
                <p14:nvPr/>
              </p14:nvContentPartPr>
              <p14:xfrm>
                <a:off x="10865157" y="2349315"/>
                <a:ext cx="3960" cy="28800"/>
              </p14:xfrm>
            </p:contentPart>
          </mc:Choice>
          <mc:Fallback xmlns="">
            <p:pic>
              <p:nvPicPr>
                <p:cNvPr id="257" name="Freihand 256">
                  <a:extLst>
                    <a:ext uri="{FF2B5EF4-FFF2-40B4-BE49-F238E27FC236}">
                      <a16:creationId xmlns:a16="http://schemas.microsoft.com/office/drawing/2014/main" id="{AC697E66-E9E7-4733-87A2-C2B11EAC94ED}"/>
                    </a:ext>
                  </a:extLst>
                </p:cNvPr>
                <p:cNvPicPr/>
                <p:nvPr/>
              </p:nvPicPr>
              <p:blipFill>
                <a:blip r:embed="rId499"/>
                <a:stretch>
                  <a:fillRect/>
                </a:stretch>
              </p:blipFill>
              <p:spPr>
                <a:xfrm>
                  <a:off x="10860837" y="2344995"/>
                  <a:ext cx="12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58" name="Freihand 257">
                  <a:extLst>
                    <a:ext uri="{FF2B5EF4-FFF2-40B4-BE49-F238E27FC236}">
                      <a16:creationId xmlns:a16="http://schemas.microsoft.com/office/drawing/2014/main" id="{67FC8BF4-624F-4D22-AFA5-E8635AE1405E}"/>
                    </a:ext>
                  </a:extLst>
                </p14:cNvPr>
                <p14:cNvContentPartPr/>
                <p14:nvPr/>
              </p14:nvContentPartPr>
              <p14:xfrm>
                <a:off x="10853277" y="2335995"/>
                <a:ext cx="189000" cy="229320"/>
              </p14:xfrm>
            </p:contentPart>
          </mc:Choice>
          <mc:Fallback xmlns="">
            <p:pic>
              <p:nvPicPr>
                <p:cNvPr id="258" name="Freihand 257">
                  <a:extLst>
                    <a:ext uri="{FF2B5EF4-FFF2-40B4-BE49-F238E27FC236}">
                      <a16:creationId xmlns:a16="http://schemas.microsoft.com/office/drawing/2014/main" id="{67FC8BF4-624F-4D22-AFA5-E8635AE1405E}"/>
                    </a:ext>
                  </a:extLst>
                </p:cNvPr>
                <p:cNvPicPr/>
                <p:nvPr/>
              </p:nvPicPr>
              <p:blipFill>
                <a:blip r:embed="rId501"/>
                <a:stretch>
                  <a:fillRect/>
                </a:stretch>
              </p:blipFill>
              <p:spPr>
                <a:xfrm>
                  <a:off x="10848957" y="2331675"/>
                  <a:ext cx="1976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59" name="Freihand 258">
                  <a:extLst>
                    <a:ext uri="{FF2B5EF4-FFF2-40B4-BE49-F238E27FC236}">
                      <a16:creationId xmlns:a16="http://schemas.microsoft.com/office/drawing/2014/main" id="{1F6550AF-9759-4DA0-B296-5DE0ADC86679}"/>
                    </a:ext>
                  </a:extLst>
                </p14:cNvPr>
                <p14:cNvContentPartPr/>
                <p14:nvPr/>
              </p14:nvContentPartPr>
              <p14:xfrm>
                <a:off x="11112117" y="2313675"/>
                <a:ext cx="282240" cy="298080"/>
              </p14:xfrm>
            </p:contentPart>
          </mc:Choice>
          <mc:Fallback xmlns="">
            <p:pic>
              <p:nvPicPr>
                <p:cNvPr id="259" name="Freihand 258">
                  <a:extLst>
                    <a:ext uri="{FF2B5EF4-FFF2-40B4-BE49-F238E27FC236}">
                      <a16:creationId xmlns:a16="http://schemas.microsoft.com/office/drawing/2014/main" id="{1F6550AF-9759-4DA0-B296-5DE0ADC86679}"/>
                    </a:ext>
                  </a:extLst>
                </p:cNvPr>
                <p:cNvPicPr/>
                <p:nvPr/>
              </p:nvPicPr>
              <p:blipFill>
                <a:blip r:embed="rId503"/>
                <a:stretch>
                  <a:fillRect/>
                </a:stretch>
              </p:blipFill>
              <p:spPr>
                <a:xfrm>
                  <a:off x="11107797" y="2309355"/>
                  <a:ext cx="2908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61" name="Freihand 260">
                  <a:extLst>
                    <a:ext uri="{FF2B5EF4-FFF2-40B4-BE49-F238E27FC236}">
                      <a16:creationId xmlns:a16="http://schemas.microsoft.com/office/drawing/2014/main" id="{EE8D59FE-D29F-46F4-82B2-6B545C00F899}"/>
                    </a:ext>
                  </a:extLst>
                </p14:cNvPr>
                <p14:cNvContentPartPr/>
                <p14:nvPr/>
              </p14:nvContentPartPr>
              <p14:xfrm>
                <a:off x="7866357" y="2825595"/>
                <a:ext cx="157680" cy="174600"/>
              </p14:xfrm>
            </p:contentPart>
          </mc:Choice>
          <mc:Fallback xmlns="">
            <p:pic>
              <p:nvPicPr>
                <p:cNvPr id="261" name="Freihand 260">
                  <a:extLst>
                    <a:ext uri="{FF2B5EF4-FFF2-40B4-BE49-F238E27FC236}">
                      <a16:creationId xmlns:a16="http://schemas.microsoft.com/office/drawing/2014/main" id="{EE8D59FE-D29F-46F4-82B2-6B545C00F899}"/>
                    </a:ext>
                  </a:extLst>
                </p:cNvPr>
                <p:cNvPicPr/>
                <p:nvPr/>
              </p:nvPicPr>
              <p:blipFill>
                <a:blip r:embed="rId505"/>
                <a:stretch>
                  <a:fillRect/>
                </a:stretch>
              </p:blipFill>
              <p:spPr>
                <a:xfrm>
                  <a:off x="7862037" y="2821275"/>
                  <a:ext cx="166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62" name="Freihand 261">
                  <a:extLst>
                    <a:ext uri="{FF2B5EF4-FFF2-40B4-BE49-F238E27FC236}">
                      <a16:creationId xmlns:a16="http://schemas.microsoft.com/office/drawing/2014/main" id="{4370B136-0C7C-4A7A-8782-E65F0B2B6247}"/>
                    </a:ext>
                  </a:extLst>
                </p14:cNvPr>
                <p14:cNvContentPartPr/>
                <p14:nvPr/>
              </p14:nvContentPartPr>
              <p14:xfrm>
                <a:off x="8013597" y="2802915"/>
                <a:ext cx="150120" cy="183240"/>
              </p14:xfrm>
            </p:contentPart>
          </mc:Choice>
          <mc:Fallback xmlns="">
            <p:pic>
              <p:nvPicPr>
                <p:cNvPr id="262" name="Freihand 261">
                  <a:extLst>
                    <a:ext uri="{FF2B5EF4-FFF2-40B4-BE49-F238E27FC236}">
                      <a16:creationId xmlns:a16="http://schemas.microsoft.com/office/drawing/2014/main" id="{4370B136-0C7C-4A7A-8782-E65F0B2B6247}"/>
                    </a:ext>
                  </a:extLst>
                </p:cNvPr>
                <p:cNvPicPr/>
                <p:nvPr/>
              </p:nvPicPr>
              <p:blipFill>
                <a:blip r:embed="rId507"/>
                <a:stretch>
                  <a:fillRect/>
                </a:stretch>
              </p:blipFill>
              <p:spPr>
                <a:xfrm>
                  <a:off x="8009277" y="2798595"/>
                  <a:ext cx="158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73" name="Freihand 272">
                  <a:extLst>
                    <a:ext uri="{FF2B5EF4-FFF2-40B4-BE49-F238E27FC236}">
                      <a16:creationId xmlns:a16="http://schemas.microsoft.com/office/drawing/2014/main" id="{8EF72D3D-D090-4CB0-B415-7FDE904AAD81}"/>
                    </a:ext>
                  </a:extLst>
                </p14:cNvPr>
                <p14:cNvContentPartPr/>
                <p14:nvPr/>
              </p14:nvContentPartPr>
              <p14:xfrm>
                <a:off x="8335077" y="2827395"/>
                <a:ext cx="75960" cy="150480"/>
              </p14:xfrm>
            </p:contentPart>
          </mc:Choice>
          <mc:Fallback xmlns="">
            <p:pic>
              <p:nvPicPr>
                <p:cNvPr id="273" name="Freihand 272">
                  <a:extLst>
                    <a:ext uri="{FF2B5EF4-FFF2-40B4-BE49-F238E27FC236}">
                      <a16:creationId xmlns:a16="http://schemas.microsoft.com/office/drawing/2014/main" id="{8EF72D3D-D090-4CB0-B415-7FDE904AAD81}"/>
                    </a:ext>
                  </a:extLst>
                </p:cNvPr>
                <p:cNvPicPr/>
                <p:nvPr/>
              </p:nvPicPr>
              <p:blipFill>
                <a:blip r:embed="rId509"/>
                <a:stretch>
                  <a:fillRect/>
                </a:stretch>
              </p:blipFill>
              <p:spPr>
                <a:xfrm>
                  <a:off x="8330757" y="2823075"/>
                  <a:ext cx="846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74" name="Freihand 273">
                  <a:extLst>
                    <a:ext uri="{FF2B5EF4-FFF2-40B4-BE49-F238E27FC236}">
                      <a16:creationId xmlns:a16="http://schemas.microsoft.com/office/drawing/2014/main" id="{83AE3C45-D31F-4935-B7C4-D75620DBF1E3}"/>
                    </a:ext>
                  </a:extLst>
                </p14:cNvPr>
                <p14:cNvContentPartPr/>
                <p14:nvPr/>
              </p14:nvContentPartPr>
              <p14:xfrm>
                <a:off x="8440917" y="2891475"/>
                <a:ext cx="67680" cy="53280"/>
              </p14:xfrm>
            </p:contentPart>
          </mc:Choice>
          <mc:Fallback xmlns="">
            <p:pic>
              <p:nvPicPr>
                <p:cNvPr id="274" name="Freihand 273">
                  <a:extLst>
                    <a:ext uri="{FF2B5EF4-FFF2-40B4-BE49-F238E27FC236}">
                      <a16:creationId xmlns:a16="http://schemas.microsoft.com/office/drawing/2014/main" id="{83AE3C45-D31F-4935-B7C4-D75620DBF1E3}"/>
                    </a:ext>
                  </a:extLst>
                </p:cNvPr>
                <p:cNvPicPr/>
                <p:nvPr/>
              </p:nvPicPr>
              <p:blipFill>
                <a:blip r:embed="rId511"/>
                <a:stretch>
                  <a:fillRect/>
                </a:stretch>
              </p:blipFill>
              <p:spPr>
                <a:xfrm>
                  <a:off x="8436597" y="2887155"/>
                  <a:ext cx="76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75" name="Freihand 274">
                  <a:extLst>
                    <a:ext uri="{FF2B5EF4-FFF2-40B4-BE49-F238E27FC236}">
                      <a16:creationId xmlns:a16="http://schemas.microsoft.com/office/drawing/2014/main" id="{C2752DDC-840A-4F4E-BB6F-B2E36F43A9BF}"/>
                    </a:ext>
                  </a:extLst>
                </p14:cNvPr>
                <p14:cNvContentPartPr/>
                <p14:nvPr/>
              </p14:nvContentPartPr>
              <p14:xfrm>
                <a:off x="8678877" y="2812635"/>
                <a:ext cx="140040" cy="136440"/>
              </p14:xfrm>
            </p:contentPart>
          </mc:Choice>
          <mc:Fallback xmlns="">
            <p:pic>
              <p:nvPicPr>
                <p:cNvPr id="275" name="Freihand 274">
                  <a:extLst>
                    <a:ext uri="{FF2B5EF4-FFF2-40B4-BE49-F238E27FC236}">
                      <a16:creationId xmlns:a16="http://schemas.microsoft.com/office/drawing/2014/main" id="{C2752DDC-840A-4F4E-BB6F-B2E36F43A9BF}"/>
                    </a:ext>
                  </a:extLst>
                </p:cNvPr>
                <p:cNvPicPr/>
                <p:nvPr/>
              </p:nvPicPr>
              <p:blipFill>
                <a:blip r:embed="rId513"/>
                <a:stretch>
                  <a:fillRect/>
                </a:stretch>
              </p:blipFill>
              <p:spPr>
                <a:xfrm>
                  <a:off x="8674557" y="2808315"/>
                  <a:ext cx="148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76" name="Freihand 275">
                  <a:extLst>
                    <a:ext uri="{FF2B5EF4-FFF2-40B4-BE49-F238E27FC236}">
                      <a16:creationId xmlns:a16="http://schemas.microsoft.com/office/drawing/2014/main" id="{210557D2-7AEB-4220-A2E2-CA83AFF08F48}"/>
                    </a:ext>
                  </a:extLst>
                </p14:cNvPr>
                <p14:cNvContentPartPr/>
                <p14:nvPr/>
              </p14:nvContentPartPr>
              <p14:xfrm>
                <a:off x="8884437" y="2789235"/>
                <a:ext cx="145440" cy="129240"/>
              </p14:xfrm>
            </p:contentPart>
          </mc:Choice>
          <mc:Fallback xmlns="">
            <p:pic>
              <p:nvPicPr>
                <p:cNvPr id="276" name="Freihand 275">
                  <a:extLst>
                    <a:ext uri="{FF2B5EF4-FFF2-40B4-BE49-F238E27FC236}">
                      <a16:creationId xmlns:a16="http://schemas.microsoft.com/office/drawing/2014/main" id="{210557D2-7AEB-4220-A2E2-CA83AFF08F48}"/>
                    </a:ext>
                  </a:extLst>
                </p:cNvPr>
                <p:cNvPicPr/>
                <p:nvPr/>
              </p:nvPicPr>
              <p:blipFill>
                <a:blip r:embed="rId515"/>
                <a:stretch>
                  <a:fillRect/>
                </a:stretch>
              </p:blipFill>
              <p:spPr>
                <a:xfrm>
                  <a:off x="8880117" y="2784915"/>
                  <a:ext cx="154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77" name="Freihand 276">
                  <a:extLst>
                    <a:ext uri="{FF2B5EF4-FFF2-40B4-BE49-F238E27FC236}">
                      <a16:creationId xmlns:a16="http://schemas.microsoft.com/office/drawing/2014/main" id="{8AAEC55D-8045-4FD7-95EF-B5789B626883}"/>
                    </a:ext>
                  </a:extLst>
                </p14:cNvPr>
                <p14:cNvContentPartPr/>
                <p14:nvPr/>
              </p14:nvContentPartPr>
              <p14:xfrm>
                <a:off x="9117717" y="2699955"/>
                <a:ext cx="5040" cy="116280"/>
              </p14:xfrm>
            </p:contentPart>
          </mc:Choice>
          <mc:Fallback xmlns="">
            <p:pic>
              <p:nvPicPr>
                <p:cNvPr id="277" name="Freihand 276">
                  <a:extLst>
                    <a:ext uri="{FF2B5EF4-FFF2-40B4-BE49-F238E27FC236}">
                      <a16:creationId xmlns:a16="http://schemas.microsoft.com/office/drawing/2014/main" id="{8AAEC55D-8045-4FD7-95EF-B5789B626883}"/>
                    </a:ext>
                  </a:extLst>
                </p:cNvPr>
                <p:cNvPicPr/>
                <p:nvPr/>
              </p:nvPicPr>
              <p:blipFill>
                <a:blip r:embed="rId517"/>
                <a:stretch>
                  <a:fillRect/>
                </a:stretch>
              </p:blipFill>
              <p:spPr>
                <a:xfrm>
                  <a:off x="9113397" y="2695635"/>
                  <a:ext cx="13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96" name="Freihand 195">
                  <a:extLst>
                    <a:ext uri="{FF2B5EF4-FFF2-40B4-BE49-F238E27FC236}">
                      <a16:creationId xmlns:a16="http://schemas.microsoft.com/office/drawing/2014/main" id="{060609E0-D418-436E-B6F2-117E85D69D6B}"/>
                    </a:ext>
                  </a:extLst>
                </p14:cNvPr>
                <p14:cNvContentPartPr/>
                <p14:nvPr/>
              </p14:nvContentPartPr>
              <p14:xfrm>
                <a:off x="11204277" y="1691595"/>
                <a:ext cx="110880" cy="184320"/>
              </p14:xfrm>
            </p:contentPart>
          </mc:Choice>
          <mc:Fallback xmlns="">
            <p:pic>
              <p:nvPicPr>
                <p:cNvPr id="196" name="Freihand 195">
                  <a:extLst>
                    <a:ext uri="{FF2B5EF4-FFF2-40B4-BE49-F238E27FC236}">
                      <a16:creationId xmlns:a16="http://schemas.microsoft.com/office/drawing/2014/main" id="{060609E0-D418-436E-B6F2-117E85D69D6B}"/>
                    </a:ext>
                  </a:extLst>
                </p:cNvPr>
                <p:cNvPicPr/>
                <p:nvPr/>
              </p:nvPicPr>
              <p:blipFill>
                <a:blip r:embed="rId519"/>
                <a:stretch>
                  <a:fillRect/>
                </a:stretch>
              </p:blipFill>
              <p:spPr>
                <a:xfrm>
                  <a:off x="11199957" y="1687275"/>
                  <a:ext cx="119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97" name="Freihand 196">
                  <a:extLst>
                    <a:ext uri="{FF2B5EF4-FFF2-40B4-BE49-F238E27FC236}">
                      <a16:creationId xmlns:a16="http://schemas.microsoft.com/office/drawing/2014/main" id="{5D790BBA-2396-4931-AF1E-E61EC64AA212}"/>
                    </a:ext>
                  </a:extLst>
                </p14:cNvPr>
                <p14:cNvContentPartPr/>
                <p14:nvPr/>
              </p14:nvContentPartPr>
              <p14:xfrm>
                <a:off x="11413797" y="1652715"/>
                <a:ext cx="29520" cy="114480"/>
              </p14:xfrm>
            </p:contentPart>
          </mc:Choice>
          <mc:Fallback xmlns="">
            <p:pic>
              <p:nvPicPr>
                <p:cNvPr id="197" name="Freihand 196">
                  <a:extLst>
                    <a:ext uri="{FF2B5EF4-FFF2-40B4-BE49-F238E27FC236}">
                      <a16:creationId xmlns:a16="http://schemas.microsoft.com/office/drawing/2014/main" id="{5D790BBA-2396-4931-AF1E-E61EC64AA212}"/>
                    </a:ext>
                  </a:extLst>
                </p:cNvPr>
                <p:cNvPicPr/>
                <p:nvPr/>
              </p:nvPicPr>
              <p:blipFill>
                <a:blip r:embed="rId521"/>
                <a:stretch>
                  <a:fillRect/>
                </a:stretch>
              </p:blipFill>
              <p:spPr>
                <a:xfrm>
                  <a:off x="11409477" y="1648395"/>
                  <a:ext cx="38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98" name="Freihand 197">
                  <a:extLst>
                    <a:ext uri="{FF2B5EF4-FFF2-40B4-BE49-F238E27FC236}">
                      <a16:creationId xmlns:a16="http://schemas.microsoft.com/office/drawing/2014/main" id="{B9446A3B-9EA2-4042-B347-ACEAF95B2379}"/>
                    </a:ext>
                  </a:extLst>
                </p14:cNvPr>
                <p14:cNvContentPartPr/>
                <p14:nvPr/>
              </p14:nvContentPartPr>
              <p14:xfrm>
                <a:off x="11352957" y="1559835"/>
                <a:ext cx="145440" cy="119160"/>
              </p14:xfrm>
            </p:contentPart>
          </mc:Choice>
          <mc:Fallback xmlns="">
            <p:pic>
              <p:nvPicPr>
                <p:cNvPr id="198" name="Freihand 197">
                  <a:extLst>
                    <a:ext uri="{FF2B5EF4-FFF2-40B4-BE49-F238E27FC236}">
                      <a16:creationId xmlns:a16="http://schemas.microsoft.com/office/drawing/2014/main" id="{B9446A3B-9EA2-4042-B347-ACEAF95B2379}"/>
                    </a:ext>
                  </a:extLst>
                </p:cNvPr>
                <p:cNvPicPr/>
                <p:nvPr/>
              </p:nvPicPr>
              <p:blipFill>
                <a:blip r:embed="rId523"/>
                <a:stretch>
                  <a:fillRect/>
                </a:stretch>
              </p:blipFill>
              <p:spPr>
                <a:xfrm>
                  <a:off x="11348637" y="1555515"/>
                  <a:ext cx="154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4" name="Freihand 313">
                  <a:extLst>
                    <a:ext uri="{FF2B5EF4-FFF2-40B4-BE49-F238E27FC236}">
                      <a16:creationId xmlns:a16="http://schemas.microsoft.com/office/drawing/2014/main" id="{2D46FCA4-BC27-4BD4-B08E-DFC8D4B1432F}"/>
                    </a:ext>
                  </a:extLst>
                </p14:cNvPr>
                <p14:cNvContentPartPr/>
                <p14:nvPr/>
              </p14:nvContentPartPr>
              <p14:xfrm>
                <a:off x="11578677" y="1610955"/>
                <a:ext cx="60120" cy="171720"/>
              </p14:xfrm>
            </p:contentPart>
          </mc:Choice>
          <mc:Fallback xmlns="">
            <p:pic>
              <p:nvPicPr>
                <p:cNvPr id="314" name="Freihand 313">
                  <a:extLst>
                    <a:ext uri="{FF2B5EF4-FFF2-40B4-BE49-F238E27FC236}">
                      <a16:creationId xmlns:a16="http://schemas.microsoft.com/office/drawing/2014/main" id="{2D46FCA4-BC27-4BD4-B08E-DFC8D4B1432F}"/>
                    </a:ext>
                  </a:extLst>
                </p:cNvPr>
                <p:cNvPicPr/>
                <p:nvPr/>
              </p:nvPicPr>
              <p:blipFill>
                <a:blip r:embed="rId525"/>
                <a:stretch>
                  <a:fillRect/>
                </a:stretch>
              </p:blipFill>
              <p:spPr>
                <a:xfrm>
                  <a:off x="11574357" y="1606635"/>
                  <a:ext cx="68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5" name="Freihand 314">
                  <a:extLst>
                    <a:ext uri="{FF2B5EF4-FFF2-40B4-BE49-F238E27FC236}">
                      <a16:creationId xmlns:a16="http://schemas.microsoft.com/office/drawing/2014/main" id="{70C77FF3-5DD8-4368-9085-DA502989C9BF}"/>
                    </a:ext>
                  </a:extLst>
                </p14:cNvPr>
                <p14:cNvContentPartPr/>
                <p14:nvPr/>
              </p14:nvContentPartPr>
              <p14:xfrm>
                <a:off x="11656797" y="1703115"/>
                <a:ext cx="56520" cy="57600"/>
              </p14:xfrm>
            </p:contentPart>
          </mc:Choice>
          <mc:Fallback xmlns="">
            <p:pic>
              <p:nvPicPr>
                <p:cNvPr id="315" name="Freihand 314">
                  <a:extLst>
                    <a:ext uri="{FF2B5EF4-FFF2-40B4-BE49-F238E27FC236}">
                      <a16:creationId xmlns:a16="http://schemas.microsoft.com/office/drawing/2014/main" id="{70C77FF3-5DD8-4368-9085-DA502989C9BF}"/>
                    </a:ext>
                  </a:extLst>
                </p:cNvPr>
                <p:cNvPicPr/>
                <p:nvPr/>
              </p:nvPicPr>
              <p:blipFill>
                <a:blip r:embed="rId527"/>
                <a:stretch>
                  <a:fillRect/>
                </a:stretch>
              </p:blipFill>
              <p:spPr>
                <a:xfrm>
                  <a:off x="11652477" y="1698795"/>
                  <a:ext cx="65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6" name="Freihand 315">
                  <a:extLst>
                    <a:ext uri="{FF2B5EF4-FFF2-40B4-BE49-F238E27FC236}">
                      <a16:creationId xmlns:a16="http://schemas.microsoft.com/office/drawing/2014/main" id="{5BCA30A3-C474-4149-BFA8-79E1EF8F8AE7}"/>
                    </a:ext>
                  </a:extLst>
                </p14:cNvPr>
                <p14:cNvContentPartPr/>
                <p14:nvPr/>
              </p14:nvContentPartPr>
              <p14:xfrm>
                <a:off x="11779557" y="1655955"/>
                <a:ext cx="71280" cy="201240"/>
              </p14:xfrm>
            </p:contentPart>
          </mc:Choice>
          <mc:Fallback xmlns="">
            <p:pic>
              <p:nvPicPr>
                <p:cNvPr id="316" name="Freihand 315">
                  <a:extLst>
                    <a:ext uri="{FF2B5EF4-FFF2-40B4-BE49-F238E27FC236}">
                      <a16:creationId xmlns:a16="http://schemas.microsoft.com/office/drawing/2014/main" id="{5BCA30A3-C474-4149-BFA8-79E1EF8F8AE7}"/>
                    </a:ext>
                  </a:extLst>
                </p:cNvPr>
                <p:cNvPicPr/>
                <p:nvPr/>
              </p:nvPicPr>
              <p:blipFill>
                <a:blip r:embed="rId529"/>
                <a:stretch>
                  <a:fillRect/>
                </a:stretch>
              </p:blipFill>
              <p:spPr>
                <a:xfrm>
                  <a:off x="11775237" y="1651635"/>
                  <a:ext cx="79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7" name="Freihand 316">
                  <a:extLst>
                    <a:ext uri="{FF2B5EF4-FFF2-40B4-BE49-F238E27FC236}">
                      <a16:creationId xmlns:a16="http://schemas.microsoft.com/office/drawing/2014/main" id="{241BAC7B-E531-429F-B084-8BC4B19449E2}"/>
                    </a:ext>
                  </a:extLst>
                </p14:cNvPr>
                <p14:cNvContentPartPr/>
                <p14:nvPr/>
              </p14:nvContentPartPr>
              <p14:xfrm>
                <a:off x="11918517" y="1576035"/>
                <a:ext cx="8280" cy="97920"/>
              </p14:xfrm>
            </p:contentPart>
          </mc:Choice>
          <mc:Fallback xmlns="">
            <p:pic>
              <p:nvPicPr>
                <p:cNvPr id="317" name="Freihand 316">
                  <a:extLst>
                    <a:ext uri="{FF2B5EF4-FFF2-40B4-BE49-F238E27FC236}">
                      <a16:creationId xmlns:a16="http://schemas.microsoft.com/office/drawing/2014/main" id="{241BAC7B-E531-429F-B084-8BC4B19449E2}"/>
                    </a:ext>
                  </a:extLst>
                </p:cNvPr>
                <p:cNvPicPr/>
                <p:nvPr/>
              </p:nvPicPr>
              <p:blipFill>
                <a:blip r:embed="rId531"/>
                <a:stretch>
                  <a:fillRect/>
                </a:stretch>
              </p:blipFill>
              <p:spPr>
                <a:xfrm>
                  <a:off x="11914197" y="1571715"/>
                  <a:ext cx="16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0" name="Freihand 319">
                  <a:extLst>
                    <a:ext uri="{FF2B5EF4-FFF2-40B4-BE49-F238E27FC236}">
                      <a16:creationId xmlns:a16="http://schemas.microsoft.com/office/drawing/2014/main" id="{C8746399-2A9D-449F-807D-DAB48C1EE88A}"/>
                    </a:ext>
                  </a:extLst>
                </p14:cNvPr>
                <p14:cNvContentPartPr/>
                <p14:nvPr/>
              </p14:nvContentPartPr>
              <p14:xfrm>
                <a:off x="7523997" y="3125835"/>
                <a:ext cx="215640" cy="329760"/>
              </p14:xfrm>
            </p:contentPart>
          </mc:Choice>
          <mc:Fallback xmlns="">
            <p:pic>
              <p:nvPicPr>
                <p:cNvPr id="320" name="Freihand 319">
                  <a:extLst>
                    <a:ext uri="{FF2B5EF4-FFF2-40B4-BE49-F238E27FC236}">
                      <a16:creationId xmlns:a16="http://schemas.microsoft.com/office/drawing/2014/main" id="{C8746399-2A9D-449F-807D-DAB48C1EE88A}"/>
                    </a:ext>
                  </a:extLst>
                </p:cNvPr>
                <p:cNvPicPr/>
                <p:nvPr/>
              </p:nvPicPr>
              <p:blipFill>
                <a:blip r:embed="rId533"/>
                <a:stretch>
                  <a:fillRect/>
                </a:stretch>
              </p:blipFill>
              <p:spPr>
                <a:xfrm>
                  <a:off x="7519677" y="3121515"/>
                  <a:ext cx="2242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2" name="Freihand 321">
                  <a:extLst>
                    <a:ext uri="{FF2B5EF4-FFF2-40B4-BE49-F238E27FC236}">
                      <a16:creationId xmlns:a16="http://schemas.microsoft.com/office/drawing/2014/main" id="{B54C0A08-9685-4FDF-993A-BBDFDF81E9C3}"/>
                    </a:ext>
                  </a:extLst>
                </p14:cNvPr>
                <p14:cNvContentPartPr/>
                <p14:nvPr/>
              </p14:nvContentPartPr>
              <p14:xfrm>
                <a:off x="7890837" y="3198555"/>
                <a:ext cx="73080" cy="132480"/>
              </p14:xfrm>
            </p:contentPart>
          </mc:Choice>
          <mc:Fallback xmlns="">
            <p:pic>
              <p:nvPicPr>
                <p:cNvPr id="322" name="Freihand 321">
                  <a:extLst>
                    <a:ext uri="{FF2B5EF4-FFF2-40B4-BE49-F238E27FC236}">
                      <a16:creationId xmlns:a16="http://schemas.microsoft.com/office/drawing/2014/main" id="{B54C0A08-9685-4FDF-993A-BBDFDF81E9C3}"/>
                    </a:ext>
                  </a:extLst>
                </p:cNvPr>
                <p:cNvPicPr/>
                <p:nvPr/>
              </p:nvPicPr>
              <p:blipFill>
                <a:blip r:embed="rId535"/>
                <a:stretch>
                  <a:fillRect/>
                </a:stretch>
              </p:blipFill>
              <p:spPr>
                <a:xfrm>
                  <a:off x="7886517" y="3194235"/>
                  <a:ext cx="81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3" name="Freihand 322">
                  <a:extLst>
                    <a:ext uri="{FF2B5EF4-FFF2-40B4-BE49-F238E27FC236}">
                      <a16:creationId xmlns:a16="http://schemas.microsoft.com/office/drawing/2014/main" id="{A41B51E5-3E91-466C-AE3E-C768E2FBD662}"/>
                    </a:ext>
                  </a:extLst>
                </p14:cNvPr>
                <p14:cNvContentPartPr/>
                <p14:nvPr/>
              </p14:nvContentPartPr>
              <p14:xfrm>
                <a:off x="7929357" y="3190635"/>
                <a:ext cx="169560" cy="138600"/>
              </p14:xfrm>
            </p:contentPart>
          </mc:Choice>
          <mc:Fallback xmlns="">
            <p:pic>
              <p:nvPicPr>
                <p:cNvPr id="323" name="Freihand 322">
                  <a:extLst>
                    <a:ext uri="{FF2B5EF4-FFF2-40B4-BE49-F238E27FC236}">
                      <a16:creationId xmlns:a16="http://schemas.microsoft.com/office/drawing/2014/main" id="{A41B51E5-3E91-466C-AE3E-C768E2FBD662}"/>
                    </a:ext>
                  </a:extLst>
                </p:cNvPr>
                <p:cNvPicPr/>
                <p:nvPr/>
              </p:nvPicPr>
              <p:blipFill>
                <a:blip r:embed="rId537"/>
                <a:stretch>
                  <a:fillRect/>
                </a:stretch>
              </p:blipFill>
              <p:spPr>
                <a:xfrm>
                  <a:off x="7925037" y="3186315"/>
                  <a:ext cx="178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4" name="Freihand 323">
                  <a:extLst>
                    <a:ext uri="{FF2B5EF4-FFF2-40B4-BE49-F238E27FC236}">
                      <a16:creationId xmlns:a16="http://schemas.microsoft.com/office/drawing/2014/main" id="{C88CEEDB-3B3E-4B12-99A0-3004F8B85726}"/>
                    </a:ext>
                  </a:extLst>
                </p14:cNvPr>
                <p14:cNvContentPartPr/>
                <p14:nvPr/>
              </p14:nvContentPartPr>
              <p14:xfrm>
                <a:off x="8136357" y="3201795"/>
                <a:ext cx="110880" cy="100440"/>
              </p14:xfrm>
            </p:contentPart>
          </mc:Choice>
          <mc:Fallback xmlns="">
            <p:pic>
              <p:nvPicPr>
                <p:cNvPr id="324" name="Freihand 323">
                  <a:extLst>
                    <a:ext uri="{FF2B5EF4-FFF2-40B4-BE49-F238E27FC236}">
                      <a16:creationId xmlns:a16="http://schemas.microsoft.com/office/drawing/2014/main" id="{C88CEEDB-3B3E-4B12-99A0-3004F8B85726}"/>
                    </a:ext>
                  </a:extLst>
                </p:cNvPr>
                <p:cNvPicPr/>
                <p:nvPr/>
              </p:nvPicPr>
              <p:blipFill>
                <a:blip r:embed="rId539"/>
                <a:stretch>
                  <a:fillRect/>
                </a:stretch>
              </p:blipFill>
              <p:spPr>
                <a:xfrm>
                  <a:off x="8132037" y="3197475"/>
                  <a:ext cx="119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6" name="Freihand 325">
                  <a:extLst>
                    <a:ext uri="{FF2B5EF4-FFF2-40B4-BE49-F238E27FC236}">
                      <a16:creationId xmlns:a16="http://schemas.microsoft.com/office/drawing/2014/main" id="{A552D21B-3B3F-46D8-8736-CAA891A1DE4E}"/>
                    </a:ext>
                  </a:extLst>
                </p14:cNvPr>
                <p14:cNvContentPartPr/>
                <p14:nvPr/>
              </p14:nvContentPartPr>
              <p14:xfrm>
                <a:off x="8445237" y="3143835"/>
                <a:ext cx="203760" cy="181080"/>
              </p14:xfrm>
            </p:contentPart>
          </mc:Choice>
          <mc:Fallback xmlns="">
            <p:pic>
              <p:nvPicPr>
                <p:cNvPr id="326" name="Freihand 325">
                  <a:extLst>
                    <a:ext uri="{FF2B5EF4-FFF2-40B4-BE49-F238E27FC236}">
                      <a16:creationId xmlns:a16="http://schemas.microsoft.com/office/drawing/2014/main" id="{A552D21B-3B3F-46D8-8736-CAA891A1DE4E}"/>
                    </a:ext>
                  </a:extLst>
                </p:cNvPr>
                <p:cNvPicPr/>
                <p:nvPr/>
              </p:nvPicPr>
              <p:blipFill>
                <a:blip r:embed="rId541"/>
                <a:stretch>
                  <a:fillRect/>
                </a:stretch>
              </p:blipFill>
              <p:spPr>
                <a:xfrm>
                  <a:off x="8440917" y="3139515"/>
                  <a:ext cx="212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7" name="Freihand 326">
                  <a:extLst>
                    <a:ext uri="{FF2B5EF4-FFF2-40B4-BE49-F238E27FC236}">
                      <a16:creationId xmlns:a16="http://schemas.microsoft.com/office/drawing/2014/main" id="{81066B79-3BE5-4D55-9F6B-2BF74159F49A}"/>
                    </a:ext>
                  </a:extLst>
                </p14:cNvPr>
                <p14:cNvContentPartPr/>
                <p14:nvPr/>
              </p14:nvContentPartPr>
              <p14:xfrm>
                <a:off x="8640357" y="3143835"/>
                <a:ext cx="6480" cy="31680"/>
              </p14:xfrm>
            </p:contentPart>
          </mc:Choice>
          <mc:Fallback xmlns="">
            <p:pic>
              <p:nvPicPr>
                <p:cNvPr id="327" name="Freihand 326">
                  <a:extLst>
                    <a:ext uri="{FF2B5EF4-FFF2-40B4-BE49-F238E27FC236}">
                      <a16:creationId xmlns:a16="http://schemas.microsoft.com/office/drawing/2014/main" id="{81066B79-3BE5-4D55-9F6B-2BF74159F49A}"/>
                    </a:ext>
                  </a:extLst>
                </p:cNvPr>
                <p:cNvPicPr/>
                <p:nvPr/>
              </p:nvPicPr>
              <p:blipFill>
                <a:blip r:embed="rId543"/>
                <a:stretch>
                  <a:fillRect/>
                </a:stretch>
              </p:blipFill>
              <p:spPr>
                <a:xfrm>
                  <a:off x="8636037" y="3139515"/>
                  <a:ext cx="15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8" name="Freihand 327">
                  <a:extLst>
                    <a:ext uri="{FF2B5EF4-FFF2-40B4-BE49-F238E27FC236}">
                      <a16:creationId xmlns:a16="http://schemas.microsoft.com/office/drawing/2014/main" id="{15670675-43E1-4CC3-97D5-7B5A827B9887}"/>
                    </a:ext>
                  </a:extLst>
                </p14:cNvPr>
                <p14:cNvContentPartPr/>
                <p14:nvPr/>
              </p14:nvContentPartPr>
              <p14:xfrm>
                <a:off x="8668797" y="3198555"/>
                <a:ext cx="93240" cy="90720"/>
              </p14:xfrm>
            </p:contentPart>
          </mc:Choice>
          <mc:Fallback xmlns="">
            <p:pic>
              <p:nvPicPr>
                <p:cNvPr id="328" name="Freihand 327">
                  <a:extLst>
                    <a:ext uri="{FF2B5EF4-FFF2-40B4-BE49-F238E27FC236}">
                      <a16:creationId xmlns:a16="http://schemas.microsoft.com/office/drawing/2014/main" id="{15670675-43E1-4CC3-97D5-7B5A827B9887}"/>
                    </a:ext>
                  </a:extLst>
                </p:cNvPr>
                <p:cNvPicPr/>
                <p:nvPr/>
              </p:nvPicPr>
              <p:blipFill>
                <a:blip r:embed="rId545"/>
                <a:stretch>
                  <a:fillRect/>
                </a:stretch>
              </p:blipFill>
              <p:spPr>
                <a:xfrm>
                  <a:off x="8664477" y="3194235"/>
                  <a:ext cx="101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9" name="Freihand 328">
                  <a:extLst>
                    <a:ext uri="{FF2B5EF4-FFF2-40B4-BE49-F238E27FC236}">
                      <a16:creationId xmlns:a16="http://schemas.microsoft.com/office/drawing/2014/main" id="{D05E4C83-6281-4ADA-91D3-952FA020192F}"/>
                    </a:ext>
                  </a:extLst>
                </p14:cNvPr>
                <p14:cNvContentPartPr/>
                <p14:nvPr/>
              </p14:nvContentPartPr>
              <p14:xfrm>
                <a:off x="8890917" y="3209355"/>
                <a:ext cx="229680" cy="51120"/>
              </p14:xfrm>
            </p:contentPart>
          </mc:Choice>
          <mc:Fallback xmlns="">
            <p:pic>
              <p:nvPicPr>
                <p:cNvPr id="329" name="Freihand 328">
                  <a:extLst>
                    <a:ext uri="{FF2B5EF4-FFF2-40B4-BE49-F238E27FC236}">
                      <a16:creationId xmlns:a16="http://schemas.microsoft.com/office/drawing/2014/main" id="{D05E4C83-6281-4ADA-91D3-952FA020192F}"/>
                    </a:ext>
                  </a:extLst>
                </p:cNvPr>
                <p:cNvPicPr/>
                <p:nvPr/>
              </p:nvPicPr>
              <p:blipFill>
                <a:blip r:embed="rId547"/>
                <a:stretch>
                  <a:fillRect/>
                </a:stretch>
              </p:blipFill>
              <p:spPr>
                <a:xfrm>
                  <a:off x="8886597" y="3205035"/>
                  <a:ext cx="238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0" name="Freihand 329">
                  <a:extLst>
                    <a:ext uri="{FF2B5EF4-FFF2-40B4-BE49-F238E27FC236}">
                      <a16:creationId xmlns:a16="http://schemas.microsoft.com/office/drawing/2014/main" id="{DF214E89-6C51-4969-A808-F203F733BC3E}"/>
                    </a:ext>
                  </a:extLst>
                </p14:cNvPr>
                <p14:cNvContentPartPr/>
                <p14:nvPr/>
              </p14:nvContentPartPr>
              <p14:xfrm>
                <a:off x="9093597" y="3132315"/>
                <a:ext cx="30240" cy="9360"/>
              </p14:xfrm>
            </p:contentPart>
          </mc:Choice>
          <mc:Fallback xmlns="">
            <p:pic>
              <p:nvPicPr>
                <p:cNvPr id="330" name="Freihand 329">
                  <a:extLst>
                    <a:ext uri="{FF2B5EF4-FFF2-40B4-BE49-F238E27FC236}">
                      <a16:creationId xmlns:a16="http://schemas.microsoft.com/office/drawing/2014/main" id="{DF214E89-6C51-4969-A808-F203F733BC3E}"/>
                    </a:ext>
                  </a:extLst>
                </p:cNvPr>
                <p:cNvPicPr/>
                <p:nvPr/>
              </p:nvPicPr>
              <p:blipFill>
                <a:blip r:embed="rId549"/>
                <a:stretch>
                  <a:fillRect/>
                </a:stretch>
              </p:blipFill>
              <p:spPr>
                <a:xfrm>
                  <a:off x="9089277" y="3127995"/>
                  <a:ext cx="38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1" name="Freihand 330">
                  <a:extLst>
                    <a:ext uri="{FF2B5EF4-FFF2-40B4-BE49-F238E27FC236}">
                      <a16:creationId xmlns:a16="http://schemas.microsoft.com/office/drawing/2014/main" id="{3DC31BBA-EA4C-4071-BA71-B205FBD5EF04}"/>
                    </a:ext>
                  </a:extLst>
                </p14:cNvPr>
                <p14:cNvContentPartPr/>
                <p14:nvPr/>
              </p14:nvContentPartPr>
              <p14:xfrm>
                <a:off x="9170277" y="3162195"/>
                <a:ext cx="94680" cy="160560"/>
              </p14:xfrm>
            </p:contentPart>
          </mc:Choice>
          <mc:Fallback xmlns="">
            <p:pic>
              <p:nvPicPr>
                <p:cNvPr id="331" name="Freihand 330">
                  <a:extLst>
                    <a:ext uri="{FF2B5EF4-FFF2-40B4-BE49-F238E27FC236}">
                      <a16:creationId xmlns:a16="http://schemas.microsoft.com/office/drawing/2014/main" id="{3DC31BBA-EA4C-4071-BA71-B205FBD5EF04}"/>
                    </a:ext>
                  </a:extLst>
                </p:cNvPr>
                <p:cNvPicPr/>
                <p:nvPr/>
              </p:nvPicPr>
              <p:blipFill>
                <a:blip r:embed="rId551"/>
                <a:stretch>
                  <a:fillRect/>
                </a:stretch>
              </p:blipFill>
              <p:spPr>
                <a:xfrm>
                  <a:off x="9165957" y="3157875"/>
                  <a:ext cx="103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2" name="Freihand 331">
                  <a:extLst>
                    <a:ext uri="{FF2B5EF4-FFF2-40B4-BE49-F238E27FC236}">
                      <a16:creationId xmlns:a16="http://schemas.microsoft.com/office/drawing/2014/main" id="{AD067DAA-648B-486F-85F7-8396558D973A}"/>
                    </a:ext>
                  </a:extLst>
                </p14:cNvPr>
                <p14:cNvContentPartPr/>
                <p14:nvPr/>
              </p14:nvContentPartPr>
              <p14:xfrm>
                <a:off x="9281877" y="3100635"/>
                <a:ext cx="62280" cy="109440"/>
              </p14:xfrm>
            </p:contentPart>
          </mc:Choice>
          <mc:Fallback xmlns="">
            <p:pic>
              <p:nvPicPr>
                <p:cNvPr id="332" name="Freihand 331">
                  <a:extLst>
                    <a:ext uri="{FF2B5EF4-FFF2-40B4-BE49-F238E27FC236}">
                      <a16:creationId xmlns:a16="http://schemas.microsoft.com/office/drawing/2014/main" id="{AD067DAA-648B-486F-85F7-8396558D973A}"/>
                    </a:ext>
                  </a:extLst>
                </p:cNvPr>
                <p:cNvPicPr/>
                <p:nvPr/>
              </p:nvPicPr>
              <p:blipFill>
                <a:blip r:embed="rId553"/>
                <a:stretch>
                  <a:fillRect/>
                </a:stretch>
              </p:blipFill>
              <p:spPr>
                <a:xfrm>
                  <a:off x="9277557" y="3096315"/>
                  <a:ext cx="70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3" name="Freihand 332">
                  <a:extLst>
                    <a:ext uri="{FF2B5EF4-FFF2-40B4-BE49-F238E27FC236}">
                      <a16:creationId xmlns:a16="http://schemas.microsoft.com/office/drawing/2014/main" id="{A5EA25E3-5AD4-4232-9E23-59366BDBBCC0}"/>
                    </a:ext>
                  </a:extLst>
                </p14:cNvPr>
                <p14:cNvContentPartPr/>
                <p14:nvPr/>
              </p14:nvContentPartPr>
              <p14:xfrm>
                <a:off x="9363597" y="3134475"/>
                <a:ext cx="64440" cy="66960"/>
              </p14:xfrm>
            </p:contentPart>
          </mc:Choice>
          <mc:Fallback xmlns="">
            <p:pic>
              <p:nvPicPr>
                <p:cNvPr id="333" name="Freihand 332">
                  <a:extLst>
                    <a:ext uri="{FF2B5EF4-FFF2-40B4-BE49-F238E27FC236}">
                      <a16:creationId xmlns:a16="http://schemas.microsoft.com/office/drawing/2014/main" id="{A5EA25E3-5AD4-4232-9E23-59366BDBBCC0}"/>
                    </a:ext>
                  </a:extLst>
                </p:cNvPr>
                <p:cNvPicPr/>
                <p:nvPr/>
              </p:nvPicPr>
              <p:blipFill>
                <a:blip r:embed="rId555"/>
                <a:stretch>
                  <a:fillRect/>
                </a:stretch>
              </p:blipFill>
              <p:spPr>
                <a:xfrm>
                  <a:off x="9359277" y="3130155"/>
                  <a:ext cx="73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4" name="Freihand 333">
                  <a:extLst>
                    <a:ext uri="{FF2B5EF4-FFF2-40B4-BE49-F238E27FC236}">
                      <a16:creationId xmlns:a16="http://schemas.microsoft.com/office/drawing/2014/main" id="{D4918BF1-91ED-4A7D-8FE6-80CEAC73C176}"/>
                    </a:ext>
                  </a:extLst>
                </p14:cNvPr>
                <p14:cNvContentPartPr/>
                <p14:nvPr/>
              </p14:nvContentPartPr>
              <p14:xfrm>
                <a:off x="9415437" y="3082995"/>
                <a:ext cx="116280" cy="121680"/>
              </p14:xfrm>
            </p:contentPart>
          </mc:Choice>
          <mc:Fallback xmlns="">
            <p:pic>
              <p:nvPicPr>
                <p:cNvPr id="334" name="Freihand 333">
                  <a:extLst>
                    <a:ext uri="{FF2B5EF4-FFF2-40B4-BE49-F238E27FC236}">
                      <a16:creationId xmlns:a16="http://schemas.microsoft.com/office/drawing/2014/main" id="{D4918BF1-91ED-4A7D-8FE6-80CEAC73C176}"/>
                    </a:ext>
                  </a:extLst>
                </p:cNvPr>
                <p:cNvPicPr/>
                <p:nvPr/>
              </p:nvPicPr>
              <p:blipFill>
                <a:blip r:embed="rId557"/>
                <a:stretch>
                  <a:fillRect/>
                </a:stretch>
              </p:blipFill>
              <p:spPr>
                <a:xfrm>
                  <a:off x="9411117" y="3078675"/>
                  <a:ext cx="124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6" name="Freihand 335">
                  <a:extLst>
                    <a:ext uri="{FF2B5EF4-FFF2-40B4-BE49-F238E27FC236}">
                      <a16:creationId xmlns:a16="http://schemas.microsoft.com/office/drawing/2014/main" id="{9F999279-850B-4AA0-8B56-822FD3A62F07}"/>
                    </a:ext>
                  </a:extLst>
                </p14:cNvPr>
                <p14:cNvContentPartPr/>
                <p14:nvPr/>
              </p14:nvContentPartPr>
              <p14:xfrm>
                <a:off x="9668517" y="3114675"/>
                <a:ext cx="123480" cy="84600"/>
              </p14:xfrm>
            </p:contentPart>
          </mc:Choice>
          <mc:Fallback xmlns="">
            <p:pic>
              <p:nvPicPr>
                <p:cNvPr id="336" name="Freihand 335">
                  <a:extLst>
                    <a:ext uri="{FF2B5EF4-FFF2-40B4-BE49-F238E27FC236}">
                      <a16:creationId xmlns:a16="http://schemas.microsoft.com/office/drawing/2014/main" id="{9F999279-850B-4AA0-8B56-822FD3A62F07}"/>
                    </a:ext>
                  </a:extLst>
                </p:cNvPr>
                <p:cNvPicPr/>
                <p:nvPr/>
              </p:nvPicPr>
              <p:blipFill>
                <a:blip r:embed="rId559"/>
                <a:stretch>
                  <a:fillRect/>
                </a:stretch>
              </p:blipFill>
              <p:spPr>
                <a:xfrm>
                  <a:off x="9664197" y="3110355"/>
                  <a:ext cx="132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8" name="Freihand 337">
                  <a:extLst>
                    <a:ext uri="{FF2B5EF4-FFF2-40B4-BE49-F238E27FC236}">
                      <a16:creationId xmlns:a16="http://schemas.microsoft.com/office/drawing/2014/main" id="{5E895FC1-D9EC-4F83-BCDB-BD79F08E9403}"/>
                    </a:ext>
                  </a:extLst>
                </p14:cNvPr>
                <p14:cNvContentPartPr/>
                <p14:nvPr/>
              </p14:nvContentPartPr>
              <p14:xfrm>
                <a:off x="9963357" y="3088755"/>
                <a:ext cx="1440" cy="1440"/>
              </p14:xfrm>
            </p:contentPart>
          </mc:Choice>
          <mc:Fallback xmlns="">
            <p:pic>
              <p:nvPicPr>
                <p:cNvPr id="338" name="Freihand 337">
                  <a:extLst>
                    <a:ext uri="{FF2B5EF4-FFF2-40B4-BE49-F238E27FC236}">
                      <a16:creationId xmlns:a16="http://schemas.microsoft.com/office/drawing/2014/main" id="{5E895FC1-D9EC-4F83-BCDB-BD79F08E9403}"/>
                    </a:ext>
                  </a:extLst>
                </p:cNvPr>
                <p:cNvPicPr/>
                <p:nvPr/>
              </p:nvPicPr>
              <p:blipFill>
                <a:blip r:embed="rId561"/>
                <a:stretch>
                  <a:fillRect/>
                </a:stretch>
              </p:blipFill>
              <p:spPr>
                <a:xfrm>
                  <a:off x="9959037" y="3084435"/>
                  <a:ext cx="100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9" name="Freihand 338">
                  <a:extLst>
                    <a:ext uri="{FF2B5EF4-FFF2-40B4-BE49-F238E27FC236}">
                      <a16:creationId xmlns:a16="http://schemas.microsoft.com/office/drawing/2014/main" id="{B01C0AC0-695B-416C-942C-516B4172ECEA}"/>
                    </a:ext>
                  </a:extLst>
                </p14:cNvPr>
                <p14:cNvContentPartPr/>
                <p14:nvPr/>
              </p14:nvContentPartPr>
              <p14:xfrm>
                <a:off x="9984597" y="3090555"/>
                <a:ext cx="132840" cy="105840"/>
              </p14:xfrm>
            </p:contentPart>
          </mc:Choice>
          <mc:Fallback xmlns="">
            <p:pic>
              <p:nvPicPr>
                <p:cNvPr id="339" name="Freihand 338">
                  <a:extLst>
                    <a:ext uri="{FF2B5EF4-FFF2-40B4-BE49-F238E27FC236}">
                      <a16:creationId xmlns:a16="http://schemas.microsoft.com/office/drawing/2014/main" id="{B01C0AC0-695B-416C-942C-516B4172ECEA}"/>
                    </a:ext>
                  </a:extLst>
                </p:cNvPr>
                <p:cNvPicPr/>
                <p:nvPr/>
              </p:nvPicPr>
              <p:blipFill>
                <a:blip r:embed="rId563"/>
                <a:stretch>
                  <a:fillRect/>
                </a:stretch>
              </p:blipFill>
              <p:spPr>
                <a:xfrm>
                  <a:off x="9980277" y="3086235"/>
                  <a:ext cx="141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0" name="Freihand 339">
                  <a:extLst>
                    <a:ext uri="{FF2B5EF4-FFF2-40B4-BE49-F238E27FC236}">
                      <a16:creationId xmlns:a16="http://schemas.microsoft.com/office/drawing/2014/main" id="{F62882B7-233D-4B58-9710-5D0EE4954122}"/>
                    </a:ext>
                  </a:extLst>
                </p14:cNvPr>
                <p14:cNvContentPartPr/>
                <p14:nvPr/>
              </p14:nvContentPartPr>
              <p14:xfrm>
                <a:off x="10108077" y="3077955"/>
                <a:ext cx="91800" cy="200160"/>
              </p14:xfrm>
            </p:contentPart>
          </mc:Choice>
          <mc:Fallback xmlns="">
            <p:pic>
              <p:nvPicPr>
                <p:cNvPr id="340" name="Freihand 339">
                  <a:extLst>
                    <a:ext uri="{FF2B5EF4-FFF2-40B4-BE49-F238E27FC236}">
                      <a16:creationId xmlns:a16="http://schemas.microsoft.com/office/drawing/2014/main" id="{F62882B7-233D-4B58-9710-5D0EE4954122}"/>
                    </a:ext>
                  </a:extLst>
                </p:cNvPr>
                <p:cNvPicPr/>
                <p:nvPr/>
              </p:nvPicPr>
              <p:blipFill>
                <a:blip r:embed="rId565"/>
                <a:stretch>
                  <a:fillRect/>
                </a:stretch>
              </p:blipFill>
              <p:spPr>
                <a:xfrm>
                  <a:off x="10103757" y="3073635"/>
                  <a:ext cx="1004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1" name="Freihand 340">
                  <a:extLst>
                    <a:ext uri="{FF2B5EF4-FFF2-40B4-BE49-F238E27FC236}">
                      <a16:creationId xmlns:a16="http://schemas.microsoft.com/office/drawing/2014/main" id="{37C5BCD6-9D2B-449F-813D-F0F758541F56}"/>
                    </a:ext>
                  </a:extLst>
                </p14:cNvPr>
                <p14:cNvContentPartPr/>
                <p14:nvPr/>
              </p14:nvContentPartPr>
              <p14:xfrm>
                <a:off x="10184037" y="3074715"/>
                <a:ext cx="99360" cy="192960"/>
              </p14:xfrm>
            </p:contentPart>
          </mc:Choice>
          <mc:Fallback xmlns="">
            <p:pic>
              <p:nvPicPr>
                <p:cNvPr id="341" name="Freihand 340">
                  <a:extLst>
                    <a:ext uri="{FF2B5EF4-FFF2-40B4-BE49-F238E27FC236}">
                      <a16:creationId xmlns:a16="http://schemas.microsoft.com/office/drawing/2014/main" id="{37C5BCD6-9D2B-449F-813D-F0F758541F56}"/>
                    </a:ext>
                  </a:extLst>
                </p:cNvPr>
                <p:cNvPicPr/>
                <p:nvPr/>
              </p:nvPicPr>
              <p:blipFill>
                <a:blip r:embed="rId567"/>
                <a:stretch>
                  <a:fillRect/>
                </a:stretch>
              </p:blipFill>
              <p:spPr>
                <a:xfrm>
                  <a:off x="10179717" y="3070395"/>
                  <a:ext cx="1080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2" name="Freihand 341">
                  <a:extLst>
                    <a:ext uri="{FF2B5EF4-FFF2-40B4-BE49-F238E27FC236}">
                      <a16:creationId xmlns:a16="http://schemas.microsoft.com/office/drawing/2014/main" id="{78EC1E68-859B-4AAA-8067-D3B10862E66A}"/>
                    </a:ext>
                  </a:extLst>
                </p14:cNvPr>
                <p14:cNvContentPartPr/>
                <p14:nvPr/>
              </p14:nvContentPartPr>
              <p14:xfrm>
                <a:off x="10319757" y="3061755"/>
                <a:ext cx="170640" cy="70560"/>
              </p14:xfrm>
            </p:contentPart>
          </mc:Choice>
          <mc:Fallback xmlns="">
            <p:pic>
              <p:nvPicPr>
                <p:cNvPr id="342" name="Freihand 341">
                  <a:extLst>
                    <a:ext uri="{FF2B5EF4-FFF2-40B4-BE49-F238E27FC236}">
                      <a16:creationId xmlns:a16="http://schemas.microsoft.com/office/drawing/2014/main" id="{78EC1E68-859B-4AAA-8067-D3B10862E66A}"/>
                    </a:ext>
                  </a:extLst>
                </p:cNvPr>
                <p:cNvPicPr/>
                <p:nvPr/>
              </p:nvPicPr>
              <p:blipFill>
                <a:blip r:embed="rId569"/>
                <a:stretch>
                  <a:fillRect/>
                </a:stretch>
              </p:blipFill>
              <p:spPr>
                <a:xfrm>
                  <a:off x="10315437" y="3057435"/>
                  <a:ext cx="179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3" name="Freihand 342">
                  <a:extLst>
                    <a:ext uri="{FF2B5EF4-FFF2-40B4-BE49-F238E27FC236}">
                      <a16:creationId xmlns:a16="http://schemas.microsoft.com/office/drawing/2014/main" id="{13186148-7791-4E06-8783-AE773F389E5E}"/>
                    </a:ext>
                  </a:extLst>
                </p14:cNvPr>
                <p14:cNvContentPartPr/>
                <p14:nvPr/>
              </p14:nvContentPartPr>
              <p14:xfrm>
                <a:off x="10609917" y="3039075"/>
                <a:ext cx="166320" cy="97920"/>
              </p14:xfrm>
            </p:contentPart>
          </mc:Choice>
          <mc:Fallback xmlns="">
            <p:pic>
              <p:nvPicPr>
                <p:cNvPr id="343" name="Freihand 342">
                  <a:extLst>
                    <a:ext uri="{FF2B5EF4-FFF2-40B4-BE49-F238E27FC236}">
                      <a16:creationId xmlns:a16="http://schemas.microsoft.com/office/drawing/2014/main" id="{13186148-7791-4E06-8783-AE773F389E5E}"/>
                    </a:ext>
                  </a:extLst>
                </p:cNvPr>
                <p:cNvPicPr/>
                <p:nvPr/>
              </p:nvPicPr>
              <p:blipFill>
                <a:blip r:embed="rId571"/>
                <a:stretch>
                  <a:fillRect/>
                </a:stretch>
              </p:blipFill>
              <p:spPr>
                <a:xfrm>
                  <a:off x="10605597" y="3034755"/>
                  <a:ext cx="174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4" name="Freihand 343">
                  <a:extLst>
                    <a:ext uri="{FF2B5EF4-FFF2-40B4-BE49-F238E27FC236}">
                      <a16:creationId xmlns:a16="http://schemas.microsoft.com/office/drawing/2014/main" id="{BF5738D5-C28E-40C2-BAED-F6821FB7F090}"/>
                    </a:ext>
                  </a:extLst>
                </p14:cNvPr>
                <p14:cNvContentPartPr/>
                <p14:nvPr/>
              </p14:nvContentPartPr>
              <p14:xfrm>
                <a:off x="10725477" y="2949075"/>
                <a:ext cx="21240" cy="8280"/>
              </p14:xfrm>
            </p:contentPart>
          </mc:Choice>
          <mc:Fallback xmlns="">
            <p:pic>
              <p:nvPicPr>
                <p:cNvPr id="344" name="Freihand 343">
                  <a:extLst>
                    <a:ext uri="{FF2B5EF4-FFF2-40B4-BE49-F238E27FC236}">
                      <a16:creationId xmlns:a16="http://schemas.microsoft.com/office/drawing/2014/main" id="{BF5738D5-C28E-40C2-BAED-F6821FB7F090}"/>
                    </a:ext>
                  </a:extLst>
                </p:cNvPr>
                <p:cNvPicPr/>
                <p:nvPr/>
              </p:nvPicPr>
              <p:blipFill>
                <a:blip r:embed="rId573"/>
                <a:stretch>
                  <a:fillRect/>
                </a:stretch>
              </p:blipFill>
              <p:spPr>
                <a:xfrm>
                  <a:off x="10721157" y="2944755"/>
                  <a:ext cx="29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5" name="Freihand 344">
                  <a:extLst>
                    <a:ext uri="{FF2B5EF4-FFF2-40B4-BE49-F238E27FC236}">
                      <a16:creationId xmlns:a16="http://schemas.microsoft.com/office/drawing/2014/main" id="{0EC5F3FF-36E1-484E-A215-C604859445FE}"/>
                    </a:ext>
                  </a:extLst>
                </p14:cNvPr>
                <p14:cNvContentPartPr/>
                <p14:nvPr/>
              </p14:nvContentPartPr>
              <p14:xfrm>
                <a:off x="10784157" y="3037635"/>
                <a:ext cx="64080" cy="216720"/>
              </p14:xfrm>
            </p:contentPart>
          </mc:Choice>
          <mc:Fallback xmlns="">
            <p:pic>
              <p:nvPicPr>
                <p:cNvPr id="345" name="Freihand 344">
                  <a:extLst>
                    <a:ext uri="{FF2B5EF4-FFF2-40B4-BE49-F238E27FC236}">
                      <a16:creationId xmlns:a16="http://schemas.microsoft.com/office/drawing/2014/main" id="{0EC5F3FF-36E1-484E-A215-C604859445FE}"/>
                    </a:ext>
                  </a:extLst>
                </p:cNvPr>
                <p:cNvPicPr/>
                <p:nvPr/>
              </p:nvPicPr>
              <p:blipFill>
                <a:blip r:embed="rId575"/>
                <a:stretch>
                  <a:fillRect/>
                </a:stretch>
              </p:blipFill>
              <p:spPr>
                <a:xfrm>
                  <a:off x="10779837" y="3033315"/>
                  <a:ext cx="727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6" name="Freihand 345">
                  <a:extLst>
                    <a:ext uri="{FF2B5EF4-FFF2-40B4-BE49-F238E27FC236}">
                      <a16:creationId xmlns:a16="http://schemas.microsoft.com/office/drawing/2014/main" id="{6503BCAF-1936-465C-B60B-4DA645091B7E}"/>
                    </a:ext>
                  </a:extLst>
                </p14:cNvPr>
                <p14:cNvContentPartPr/>
                <p14:nvPr/>
              </p14:nvContentPartPr>
              <p14:xfrm>
                <a:off x="10888557" y="2938275"/>
                <a:ext cx="165600" cy="148320"/>
              </p14:xfrm>
            </p:contentPart>
          </mc:Choice>
          <mc:Fallback xmlns="">
            <p:pic>
              <p:nvPicPr>
                <p:cNvPr id="346" name="Freihand 345">
                  <a:extLst>
                    <a:ext uri="{FF2B5EF4-FFF2-40B4-BE49-F238E27FC236}">
                      <a16:creationId xmlns:a16="http://schemas.microsoft.com/office/drawing/2014/main" id="{6503BCAF-1936-465C-B60B-4DA645091B7E}"/>
                    </a:ext>
                  </a:extLst>
                </p:cNvPr>
                <p:cNvPicPr/>
                <p:nvPr/>
              </p:nvPicPr>
              <p:blipFill>
                <a:blip r:embed="rId577"/>
                <a:stretch>
                  <a:fillRect/>
                </a:stretch>
              </p:blipFill>
              <p:spPr>
                <a:xfrm>
                  <a:off x="10884237" y="2933955"/>
                  <a:ext cx="174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7" name="Freihand 346">
                  <a:extLst>
                    <a:ext uri="{FF2B5EF4-FFF2-40B4-BE49-F238E27FC236}">
                      <a16:creationId xmlns:a16="http://schemas.microsoft.com/office/drawing/2014/main" id="{4710087C-D79F-4C8A-BE17-FDF4EA81A7A2}"/>
                    </a:ext>
                  </a:extLst>
                </p14:cNvPr>
                <p14:cNvContentPartPr/>
                <p14:nvPr/>
              </p14:nvContentPartPr>
              <p14:xfrm>
                <a:off x="11163237" y="2975355"/>
                <a:ext cx="97920" cy="127800"/>
              </p14:xfrm>
            </p:contentPart>
          </mc:Choice>
          <mc:Fallback xmlns="">
            <p:pic>
              <p:nvPicPr>
                <p:cNvPr id="347" name="Freihand 346">
                  <a:extLst>
                    <a:ext uri="{FF2B5EF4-FFF2-40B4-BE49-F238E27FC236}">
                      <a16:creationId xmlns:a16="http://schemas.microsoft.com/office/drawing/2014/main" id="{4710087C-D79F-4C8A-BE17-FDF4EA81A7A2}"/>
                    </a:ext>
                  </a:extLst>
                </p:cNvPr>
                <p:cNvPicPr/>
                <p:nvPr/>
              </p:nvPicPr>
              <p:blipFill>
                <a:blip r:embed="rId579"/>
                <a:stretch>
                  <a:fillRect/>
                </a:stretch>
              </p:blipFill>
              <p:spPr>
                <a:xfrm>
                  <a:off x="11158917" y="2971035"/>
                  <a:ext cx="106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48" name="Freihand 347">
                  <a:extLst>
                    <a:ext uri="{FF2B5EF4-FFF2-40B4-BE49-F238E27FC236}">
                      <a16:creationId xmlns:a16="http://schemas.microsoft.com/office/drawing/2014/main" id="{8A51EDF3-D9DC-412F-B707-4FF13E7F54CC}"/>
                    </a:ext>
                  </a:extLst>
                </p14:cNvPr>
                <p14:cNvContentPartPr/>
                <p14:nvPr/>
              </p14:nvContentPartPr>
              <p14:xfrm>
                <a:off x="11280237" y="2925675"/>
                <a:ext cx="136080" cy="142920"/>
              </p14:xfrm>
            </p:contentPart>
          </mc:Choice>
          <mc:Fallback xmlns="">
            <p:pic>
              <p:nvPicPr>
                <p:cNvPr id="348" name="Freihand 347">
                  <a:extLst>
                    <a:ext uri="{FF2B5EF4-FFF2-40B4-BE49-F238E27FC236}">
                      <a16:creationId xmlns:a16="http://schemas.microsoft.com/office/drawing/2014/main" id="{8A51EDF3-D9DC-412F-B707-4FF13E7F54CC}"/>
                    </a:ext>
                  </a:extLst>
                </p:cNvPr>
                <p:cNvPicPr/>
                <p:nvPr/>
              </p:nvPicPr>
              <p:blipFill>
                <a:blip r:embed="rId581"/>
                <a:stretch>
                  <a:fillRect/>
                </a:stretch>
              </p:blipFill>
              <p:spPr>
                <a:xfrm>
                  <a:off x="11275917" y="2921355"/>
                  <a:ext cx="144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9" name="Freihand 348">
                  <a:extLst>
                    <a:ext uri="{FF2B5EF4-FFF2-40B4-BE49-F238E27FC236}">
                      <a16:creationId xmlns:a16="http://schemas.microsoft.com/office/drawing/2014/main" id="{3A8FC867-DE7C-41A2-9529-2B3E231731BB}"/>
                    </a:ext>
                  </a:extLst>
                </p14:cNvPr>
                <p14:cNvContentPartPr/>
                <p14:nvPr/>
              </p14:nvContentPartPr>
              <p14:xfrm>
                <a:off x="11419197" y="2891475"/>
                <a:ext cx="25200" cy="46800"/>
              </p14:xfrm>
            </p:contentPart>
          </mc:Choice>
          <mc:Fallback xmlns="">
            <p:pic>
              <p:nvPicPr>
                <p:cNvPr id="349" name="Freihand 348">
                  <a:extLst>
                    <a:ext uri="{FF2B5EF4-FFF2-40B4-BE49-F238E27FC236}">
                      <a16:creationId xmlns:a16="http://schemas.microsoft.com/office/drawing/2014/main" id="{3A8FC867-DE7C-41A2-9529-2B3E231731BB}"/>
                    </a:ext>
                  </a:extLst>
                </p:cNvPr>
                <p:cNvPicPr/>
                <p:nvPr/>
              </p:nvPicPr>
              <p:blipFill>
                <a:blip r:embed="rId583"/>
                <a:stretch>
                  <a:fillRect/>
                </a:stretch>
              </p:blipFill>
              <p:spPr>
                <a:xfrm>
                  <a:off x="11414877" y="2887155"/>
                  <a:ext cx="33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0" name="Freihand 349">
                  <a:extLst>
                    <a:ext uri="{FF2B5EF4-FFF2-40B4-BE49-F238E27FC236}">
                      <a16:creationId xmlns:a16="http://schemas.microsoft.com/office/drawing/2014/main" id="{DD438437-C799-4134-B77B-2349F605CC3D}"/>
                    </a:ext>
                  </a:extLst>
                </p14:cNvPr>
                <p14:cNvContentPartPr/>
                <p14:nvPr/>
              </p14:nvContentPartPr>
              <p14:xfrm>
                <a:off x="11488317" y="2884275"/>
                <a:ext cx="119880" cy="219240"/>
              </p14:xfrm>
            </p:contentPart>
          </mc:Choice>
          <mc:Fallback xmlns="">
            <p:pic>
              <p:nvPicPr>
                <p:cNvPr id="350" name="Freihand 349">
                  <a:extLst>
                    <a:ext uri="{FF2B5EF4-FFF2-40B4-BE49-F238E27FC236}">
                      <a16:creationId xmlns:a16="http://schemas.microsoft.com/office/drawing/2014/main" id="{DD438437-C799-4134-B77B-2349F605CC3D}"/>
                    </a:ext>
                  </a:extLst>
                </p:cNvPr>
                <p:cNvPicPr/>
                <p:nvPr/>
              </p:nvPicPr>
              <p:blipFill>
                <a:blip r:embed="rId585"/>
                <a:stretch>
                  <a:fillRect/>
                </a:stretch>
              </p:blipFill>
              <p:spPr>
                <a:xfrm>
                  <a:off x="11483997" y="2879955"/>
                  <a:ext cx="1285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2" name="Freihand 351">
                  <a:extLst>
                    <a:ext uri="{FF2B5EF4-FFF2-40B4-BE49-F238E27FC236}">
                      <a16:creationId xmlns:a16="http://schemas.microsoft.com/office/drawing/2014/main" id="{D910604E-E55F-49A0-9E58-88D29E7239EB}"/>
                    </a:ext>
                  </a:extLst>
                </p14:cNvPr>
                <p14:cNvContentPartPr/>
                <p14:nvPr/>
              </p14:nvContentPartPr>
              <p14:xfrm>
                <a:off x="7917837" y="3484035"/>
                <a:ext cx="203400" cy="245160"/>
              </p14:xfrm>
            </p:contentPart>
          </mc:Choice>
          <mc:Fallback xmlns="">
            <p:pic>
              <p:nvPicPr>
                <p:cNvPr id="352" name="Freihand 351">
                  <a:extLst>
                    <a:ext uri="{FF2B5EF4-FFF2-40B4-BE49-F238E27FC236}">
                      <a16:creationId xmlns:a16="http://schemas.microsoft.com/office/drawing/2014/main" id="{D910604E-E55F-49A0-9E58-88D29E7239EB}"/>
                    </a:ext>
                  </a:extLst>
                </p:cNvPr>
                <p:cNvPicPr/>
                <p:nvPr/>
              </p:nvPicPr>
              <p:blipFill>
                <a:blip r:embed="rId587"/>
                <a:stretch>
                  <a:fillRect/>
                </a:stretch>
              </p:blipFill>
              <p:spPr>
                <a:xfrm>
                  <a:off x="7913517" y="3479715"/>
                  <a:ext cx="212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3" name="Freihand 352">
                  <a:extLst>
                    <a:ext uri="{FF2B5EF4-FFF2-40B4-BE49-F238E27FC236}">
                      <a16:creationId xmlns:a16="http://schemas.microsoft.com/office/drawing/2014/main" id="{7E2B0F41-8796-4771-AF8E-0BF5DA9F41FD}"/>
                    </a:ext>
                  </a:extLst>
                </p14:cNvPr>
                <p14:cNvContentPartPr/>
                <p14:nvPr/>
              </p14:nvContentPartPr>
              <p14:xfrm>
                <a:off x="8280357" y="3479715"/>
                <a:ext cx="80640" cy="127080"/>
              </p14:xfrm>
            </p:contentPart>
          </mc:Choice>
          <mc:Fallback xmlns="">
            <p:pic>
              <p:nvPicPr>
                <p:cNvPr id="353" name="Freihand 352">
                  <a:extLst>
                    <a:ext uri="{FF2B5EF4-FFF2-40B4-BE49-F238E27FC236}">
                      <a16:creationId xmlns:a16="http://schemas.microsoft.com/office/drawing/2014/main" id="{7E2B0F41-8796-4771-AF8E-0BF5DA9F41FD}"/>
                    </a:ext>
                  </a:extLst>
                </p:cNvPr>
                <p:cNvPicPr/>
                <p:nvPr/>
              </p:nvPicPr>
              <p:blipFill>
                <a:blip r:embed="rId589"/>
                <a:stretch>
                  <a:fillRect/>
                </a:stretch>
              </p:blipFill>
              <p:spPr>
                <a:xfrm>
                  <a:off x="8276037" y="3475395"/>
                  <a:ext cx="89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4" name="Freihand 353">
                  <a:extLst>
                    <a:ext uri="{FF2B5EF4-FFF2-40B4-BE49-F238E27FC236}">
                      <a16:creationId xmlns:a16="http://schemas.microsoft.com/office/drawing/2014/main" id="{14BB139E-EB49-456F-86D3-26905859F905}"/>
                    </a:ext>
                  </a:extLst>
                </p14:cNvPr>
                <p14:cNvContentPartPr/>
                <p14:nvPr/>
              </p14:nvContentPartPr>
              <p14:xfrm>
                <a:off x="8310597" y="3456675"/>
                <a:ext cx="69480" cy="162000"/>
              </p14:xfrm>
            </p:contentPart>
          </mc:Choice>
          <mc:Fallback xmlns="">
            <p:pic>
              <p:nvPicPr>
                <p:cNvPr id="354" name="Freihand 353">
                  <a:extLst>
                    <a:ext uri="{FF2B5EF4-FFF2-40B4-BE49-F238E27FC236}">
                      <a16:creationId xmlns:a16="http://schemas.microsoft.com/office/drawing/2014/main" id="{14BB139E-EB49-456F-86D3-26905859F905}"/>
                    </a:ext>
                  </a:extLst>
                </p:cNvPr>
                <p:cNvPicPr/>
                <p:nvPr/>
              </p:nvPicPr>
              <p:blipFill>
                <a:blip r:embed="rId591"/>
                <a:stretch>
                  <a:fillRect/>
                </a:stretch>
              </p:blipFill>
              <p:spPr>
                <a:xfrm>
                  <a:off x="8306277" y="3452355"/>
                  <a:ext cx="78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5" name="Freihand 354">
                  <a:extLst>
                    <a:ext uri="{FF2B5EF4-FFF2-40B4-BE49-F238E27FC236}">
                      <a16:creationId xmlns:a16="http://schemas.microsoft.com/office/drawing/2014/main" id="{9FD58282-8C41-4DB8-BAED-65DD378C37F5}"/>
                    </a:ext>
                  </a:extLst>
                </p14:cNvPr>
                <p14:cNvContentPartPr/>
                <p14:nvPr/>
              </p14:nvContentPartPr>
              <p14:xfrm>
                <a:off x="8483757" y="3482235"/>
                <a:ext cx="14760" cy="125280"/>
              </p14:xfrm>
            </p:contentPart>
          </mc:Choice>
          <mc:Fallback xmlns="">
            <p:pic>
              <p:nvPicPr>
                <p:cNvPr id="355" name="Freihand 354">
                  <a:extLst>
                    <a:ext uri="{FF2B5EF4-FFF2-40B4-BE49-F238E27FC236}">
                      <a16:creationId xmlns:a16="http://schemas.microsoft.com/office/drawing/2014/main" id="{9FD58282-8C41-4DB8-BAED-65DD378C37F5}"/>
                    </a:ext>
                  </a:extLst>
                </p:cNvPr>
                <p:cNvPicPr/>
                <p:nvPr/>
              </p:nvPicPr>
              <p:blipFill>
                <a:blip r:embed="rId593"/>
                <a:stretch>
                  <a:fillRect/>
                </a:stretch>
              </p:blipFill>
              <p:spPr>
                <a:xfrm>
                  <a:off x="8479437" y="3477915"/>
                  <a:ext cx="23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6" name="Freihand 355">
                  <a:extLst>
                    <a:ext uri="{FF2B5EF4-FFF2-40B4-BE49-F238E27FC236}">
                      <a16:creationId xmlns:a16="http://schemas.microsoft.com/office/drawing/2014/main" id="{6DBAB82E-596F-42D1-A31C-F5E21EFC85A9}"/>
                    </a:ext>
                  </a:extLst>
                </p14:cNvPr>
                <p14:cNvContentPartPr/>
                <p14:nvPr/>
              </p14:nvContentPartPr>
              <p14:xfrm>
                <a:off x="8432277" y="3475035"/>
                <a:ext cx="126720" cy="149400"/>
              </p14:xfrm>
            </p:contentPart>
          </mc:Choice>
          <mc:Fallback xmlns="">
            <p:pic>
              <p:nvPicPr>
                <p:cNvPr id="356" name="Freihand 355">
                  <a:extLst>
                    <a:ext uri="{FF2B5EF4-FFF2-40B4-BE49-F238E27FC236}">
                      <a16:creationId xmlns:a16="http://schemas.microsoft.com/office/drawing/2014/main" id="{6DBAB82E-596F-42D1-A31C-F5E21EFC85A9}"/>
                    </a:ext>
                  </a:extLst>
                </p:cNvPr>
                <p:cNvPicPr/>
                <p:nvPr/>
              </p:nvPicPr>
              <p:blipFill>
                <a:blip r:embed="rId595"/>
                <a:stretch>
                  <a:fillRect/>
                </a:stretch>
              </p:blipFill>
              <p:spPr>
                <a:xfrm>
                  <a:off x="8427957" y="3470715"/>
                  <a:ext cx="135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7" name="Freihand 356">
                  <a:extLst>
                    <a:ext uri="{FF2B5EF4-FFF2-40B4-BE49-F238E27FC236}">
                      <a16:creationId xmlns:a16="http://schemas.microsoft.com/office/drawing/2014/main" id="{B0404EE0-CE78-4227-8AA9-223F8C01F979}"/>
                    </a:ext>
                  </a:extLst>
                </p14:cNvPr>
                <p14:cNvContentPartPr/>
                <p14:nvPr/>
              </p14:nvContentPartPr>
              <p14:xfrm>
                <a:off x="8795877" y="3457395"/>
                <a:ext cx="16560" cy="165960"/>
              </p14:xfrm>
            </p:contentPart>
          </mc:Choice>
          <mc:Fallback xmlns="">
            <p:pic>
              <p:nvPicPr>
                <p:cNvPr id="357" name="Freihand 356">
                  <a:extLst>
                    <a:ext uri="{FF2B5EF4-FFF2-40B4-BE49-F238E27FC236}">
                      <a16:creationId xmlns:a16="http://schemas.microsoft.com/office/drawing/2014/main" id="{B0404EE0-CE78-4227-8AA9-223F8C01F979}"/>
                    </a:ext>
                  </a:extLst>
                </p:cNvPr>
                <p:cNvPicPr/>
                <p:nvPr/>
              </p:nvPicPr>
              <p:blipFill>
                <a:blip r:embed="rId597"/>
                <a:stretch>
                  <a:fillRect/>
                </a:stretch>
              </p:blipFill>
              <p:spPr>
                <a:xfrm>
                  <a:off x="8791557" y="3453075"/>
                  <a:ext cx="25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8" name="Freihand 357">
                  <a:extLst>
                    <a:ext uri="{FF2B5EF4-FFF2-40B4-BE49-F238E27FC236}">
                      <a16:creationId xmlns:a16="http://schemas.microsoft.com/office/drawing/2014/main" id="{ECC9E3AC-DE95-4797-9E19-7174F053CD47}"/>
                    </a:ext>
                  </a:extLst>
                </p14:cNvPr>
                <p14:cNvContentPartPr/>
                <p14:nvPr/>
              </p14:nvContentPartPr>
              <p14:xfrm>
                <a:off x="8768517" y="3527235"/>
                <a:ext cx="193320" cy="63720"/>
              </p14:xfrm>
            </p:contentPart>
          </mc:Choice>
          <mc:Fallback xmlns="">
            <p:pic>
              <p:nvPicPr>
                <p:cNvPr id="358" name="Freihand 357">
                  <a:extLst>
                    <a:ext uri="{FF2B5EF4-FFF2-40B4-BE49-F238E27FC236}">
                      <a16:creationId xmlns:a16="http://schemas.microsoft.com/office/drawing/2014/main" id="{ECC9E3AC-DE95-4797-9E19-7174F053CD47}"/>
                    </a:ext>
                  </a:extLst>
                </p:cNvPr>
                <p:cNvPicPr/>
                <p:nvPr/>
              </p:nvPicPr>
              <p:blipFill>
                <a:blip r:embed="rId599"/>
                <a:stretch>
                  <a:fillRect/>
                </a:stretch>
              </p:blipFill>
              <p:spPr>
                <a:xfrm>
                  <a:off x="8764197" y="3522915"/>
                  <a:ext cx="201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9" name="Freihand 358">
                  <a:extLst>
                    <a:ext uri="{FF2B5EF4-FFF2-40B4-BE49-F238E27FC236}">
                      <a16:creationId xmlns:a16="http://schemas.microsoft.com/office/drawing/2014/main" id="{8CFCA4E6-73E4-455A-A0CD-7A53C5507F23}"/>
                    </a:ext>
                  </a:extLst>
                </p14:cNvPr>
                <p14:cNvContentPartPr/>
                <p14:nvPr/>
              </p14:nvContentPartPr>
              <p14:xfrm>
                <a:off x="9240837" y="3439395"/>
                <a:ext cx="65880" cy="127440"/>
              </p14:xfrm>
            </p:contentPart>
          </mc:Choice>
          <mc:Fallback xmlns="">
            <p:pic>
              <p:nvPicPr>
                <p:cNvPr id="359" name="Freihand 358">
                  <a:extLst>
                    <a:ext uri="{FF2B5EF4-FFF2-40B4-BE49-F238E27FC236}">
                      <a16:creationId xmlns:a16="http://schemas.microsoft.com/office/drawing/2014/main" id="{8CFCA4E6-73E4-455A-A0CD-7A53C5507F23}"/>
                    </a:ext>
                  </a:extLst>
                </p:cNvPr>
                <p:cNvPicPr/>
                <p:nvPr/>
              </p:nvPicPr>
              <p:blipFill>
                <a:blip r:embed="rId601"/>
                <a:stretch>
                  <a:fillRect/>
                </a:stretch>
              </p:blipFill>
              <p:spPr>
                <a:xfrm>
                  <a:off x="9236517" y="3435075"/>
                  <a:ext cx="74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0" name="Freihand 359">
                  <a:extLst>
                    <a:ext uri="{FF2B5EF4-FFF2-40B4-BE49-F238E27FC236}">
                      <a16:creationId xmlns:a16="http://schemas.microsoft.com/office/drawing/2014/main" id="{E8D2B303-CA7B-4A00-AEFA-0D7F63A79EE8}"/>
                    </a:ext>
                  </a:extLst>
                </p14:cNvPr>
                <p14:cNvContentPartPr/>
                <p14:nvPr/>
              </p14:nvContentPartPr>
              <p14:xfrm>
                <a:off x="9262437" y="3451275"/>
                <a:ext cx="97560" cy="115560"/>
              </p14:xfrm>
            </p:contentPart>
          </mc:Choice>
          <mc:Fallback xmlns="">
            <p:pic>
              <p:nvPicPr>
                <p:cNvPr id="360" name="Freihand 359">
                  <a:extLst>
                    <a:ext uri="{FF2B5EF4-FFF2-40B4-BE49-F238E27FC236}">
                      <a16:creationId xmlns:a16="http://schemas.microsoft.com/office/drawing/2014/main" id="{E8D2B303-CA7B-4A00-AEFA-0D7F63A79EE8}"/>
                    </a:ext>
                  </a:extLst>
                </p:cNvPr>
                <p:cNvPicPr/>
                <p:nvPr/>
              </p:nvPicPr>
              <p:blipFill>
                <a:blip r:embed="rId603"/>
                <a:stretch>
                  <a:fillRect/>
                </a:stretch>
              </p:blipFill>
              <p:spPr>
                <a:xfrm>
                  <a:off x="9258117" y="3446955"/>
                  <a:ext cx="106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1" name="Freihand 360">
                  <a:extLst>
                    <a:ext uri="{FF2B5EF4-FFF2-40B4-BE49-F238E27FC236}">
                      <a16:creationId xmlns:a16="http://schemas.microsoft.com/office/drawing/2014/main" id="{E0A2F860-B45C-4FD4-AD8B-73BF10EA3490}"/>
                    </a:ext>
                  </a:extLst>
                </p14:cNvPr>
                <p14:cNvContentPartPr/>
                <p14:nvPr/>
              </p14:nvContentPartPr>
              <p14:xfrm>
                <a:off x="9459357" y="3428235"/>
                <a:ext cx="24480" cy="128160"/>
              </p14:xfrm>
            </p:contentPart>
          </mc:Choice>
          <mc:Fallback xmlns="">
            <p:pic>
              <p:nvPicPr>
                <p:cNvPr id="361" name="Freihand 360">
                  <a:extLst>
                    <a:ext uri="{FF2B5EF4-FFF2-40B4-BE49-F238E27FC236}">
                      <a16:creationId xmlns:a16="http://schemas.microsoft.com/office/drawing/2014/main" id="{E0A2F860-B45C-4FD4-AD8B-73BF10EA3490}"/>
                    </a:ext>
                  </a:extLst>
                </p:cNvPr>
                <p:cNvPicPr/>
                <p:nvPr/>
              </p:nvPicPr>
              <p:blipFill>
                <a:blip r:embed="rId605"/>
                <a:stretch>
                  <a:fillRect/>
                </a:stretch>
              </p:blipFill>
              <p:spPr>
                <a:xfrm>
                  <a:off x="9455037" y="3423915"/>
                  <a:ext cx="33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2" name="Freihand 361">
                  <a:extLst>
                    <a:ext uri="{FF2B5EF4-FFF2-40B4-BE49-F238E27FC236}">
                      <a16:creationId xmlns:a16="http://schemas.microsoft.com/office/drawing/2014/main" id="{7AF853E0-DB40-4C7D-84E9-05DFBEA88274}"/>
                    </a:ext>
                  </a:extLst>
                </p14:cNvPr>
                <p14:cNvContentPartPr/>
                <p14:nvPr/>
              </p14:nvContentPartPr>
              <p14:xfrm>
                <a:off x="9386277" y="3337515"/>
                <a:ext cx="237960" cy="226080"/>
              </p14:xfrm>
            </p:contentPart>
          </mc:Choice>
          <mc:Fallback xmlns="">
            <p:pic>
              <p:nvPicPr>
                <p:cNvPr id="362" name="Freihand 361">
                  <a:extLst>
                    <a:ext uri="{FF2B5EF4-FFF2-40B4-BE49-F238E27FC236}">
                      <a16:creationId xmlns:a16="http://schemas.microsoft.com/office/drawing/2014/main" id="{7AF853E0-DB40-4C7D-84E9-05DFBEA88274}"/>
                    </a:ext>
                  </a:extLst>
                </p:cNvPr>
                <p:cNvPicPr/>
                <p:nvPr/>
              </p:nvPicPr>
              <p:blipFill>
                <a:blip r:embed="rId607"/>
                <a:stretch>
                  <a:fillRect/>
                </a:stretch>
              </p:blipFill>
              <p:spPr>
                <a:xfrm>
                  <a:off x="9381957" y="3333195"/>
                  <a:ext cx="2466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66" name="Freihand 65">
                  <a:extLst>
                    <a:ext uri="{FF2B5EF4-FFF2-40B4-BE49-F238E27FC236}">
                      <a16:creationId xmlns:a16="http://schemas.microsoft.com/office/drawing/2014/main" id="{442939A5-E61B-42C6-9E1D-BBFFCC502A49}"/>
                    </a:ext>
                  </a:extLst>
                </p14:cNvPr>
                <p14:cNvContentPartPr/>
                <p14:nvPr/>
              </p14:nvContentPartPr>
              <p14:xfrm>
                <a:off x="7940877" y="192915"/>
                <a:ext cx="109800" cy="129240"/>
              </p14:xfrm>
            </p:contentPart>
          </mc:Choice>
          <mc:Fallback xmlns="">
            <p:pic>
              <p:nvPicPr>
                <p:cNvPr id="66" name="Freihand 65">
                  <a:extLst>
                    <a:ext uri="{FF2B5EF4-FFF2-40B4-BE49-F238E27FC236}">
                      <a16:creationId xmlns:a16="http://schemas.microsoft.com/office/drawing/2014/main" id="{442939A5-E61B-42C6-9E1D-BBFFCC502A49}"/>
                    </a:ext>
                  </a:extLst>
                </p:cNvPr>
                <p:cNvPicPr/>
                <p:nvPr/>
              </p:nvPicPr>
              <p:blipFill>
                <a:blip r:embed="rId609"/>
                <a:stretch>
                  <a:fillRect/>
                </a:stretch>
              </p:blipFill>
              <p:spPr>
                <a:xfrm>
                  <a:off x="7936557" y="188595"/>
                  <a:ext cx="118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67" name="Freihand 66">
                  <a:extLst>
                    <a:ext uri="{FF2B5EF4-FFF2-40B4-BE49-F238E27FC236}">
                      <a16:creationId xmlns:a16="http://schemas.microsoft.com/office/drawing/2014/main" id="{5E2E81A7-F3D2-4A38-ABA1-D8AFAE7F886D}"/>
                    </a:ext>
                  </a:extLst>
                </p14:cNvPr>
                <p14:cNvContentPartPr/>
                <p14:nvPr/>
              </p14:nvContentPartPr>
              <p14:xfrm>
                <a:off x="7919277" y="204075"/>
                <a:ext cx="129600" cy="157680"/>
              </p14:xfrm>
            </p:contentPart>
          </mc:Choice>
          <mc:Fallback xmlns="">
            <p:pic>
              <p:nvPicPr>
                <p:cNvPr id="67" name="Freihand 66">
                  <a:extLst>
                    <a:ext uri="{FF2B5EF4-FFF2-40B4-BE49-F238E27FC236}">
                      <a16:creationId xmlns:a16="http://schemas.microsoft.com/office/drawing/2014/main" id="{5E2E81A7-F3D2-4A38-ABA1-D8AFAE7F886D}"/>
                    </a:ext>
                  </a:extLst>
                </p:cNvPr>
                <p:cNvPicPr/>
                <p:nvPr/>
              </p:nvPicPr>
              <p:blipFill>
                <a:blip r:embed="rId611"/>
                <a:stretch>
                  <a:fillRect/>
                </a:stretch>
              </p:blipFill>
              <p:spPr>
                <a:xfrm>
                  <a:off x="7914957" y="199755"/>
                  <a:ext cx="138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68" name="Freihand 67">
                  <a:extLst>
                    <a:ext uri="{FF2B5EF4-FFF2-40B4-BE49-F238E27FC236}">
                      <a16:creationId xmlns:a16="http://schemas.microsoft.com/office/drawing/2014/main" id="{AA0C5D4F-E429-453B-98B5-85663CCCFBB9}"/>
                    </a:ext>
                  </a:extLst>
                </p14:cNvPr>
                <p14:cNvContentPartPr/>
                <p14:nvPr/>
              </p14:nvContentPartPr>
              <p14:xfrm>
                <a:off x="8133477" y="195435"/>
                <a:ext cx="138960" cy="157320"/>
              </p14:xfrm>
            </p:contentPart>
          </mc:Choice>
          <mc:Fallback xmlns="">
            <p:pic>
              <p:nvPicPr>
                <p:cNvPr id="68" name="Freihand 67">
                  <a:extLst>
                    <a:ext uri="{FF2B5EF4-FFF2-40B4-BE49-F238E27FC236}">
                      <a16:creationId xmlns:a16="http://schemas.microsoft.com/office/drawing/2014/main" id="{AA0C5D4F-E429-453B-98B5-85663CCCFBB9}"/>
                    </a:ext>
                  </a:extLst>
                </p:cNvPr>
                <p:cNvPicPr/>
                <p:nvPr/>
              </p:nvPicPr>
              <p:blipFill>
                <a:blip r:embed="rId613"/>
                <a:stretch>
                  <a:fillRect/>
                </a:stretch>
              </p:blipFill>
              <p:spPr>
                <a:xfrm>
                  <a:off x="8129157" y="191115"/>
                  <a:ext cx="147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74" name="Freihand 73">
                  <a:extLst>
                    <a:ext uri="{FF2B5EF4-FFF2-40B4-BE49-F238E27FC236}">
                      <a16:creationId xmlns:a16="http://schemas.microsoft.com/office/drawing/2014/main" id="{FA8197D1-99AE-431C-96A9-C702ABECF3D3}"/>
                    </a:ext>
                  </a:extLst>
                </p14:cNvPr>
                <p14:cNvContentPartPr/>
                <p14:nvPr/>
              </p14:nvContentPartPr>
              <p14:xfrm>
                <a:off x="7791837" y="239355"/>
                <a:ext cx="11160" cy="154080"/>
              </p14:xfrm>
            </p:contentPart>
          </mc:Choice>
          <mc:Fallback xmlns="">
            <p:pic>
              <p:nvPicPr>
                <p:cNvPr id="74" name="Freihand 73">
                  <a:extLst>
                    <a:ext uri="{FF2B5EF4-FFF2-40B4-BE49-F238E27FC236}">
                      <a16:creationId xmlns:a16="http://schemas.microsoft.com/office/drawing/2014/main" id="{FA8197D1-99AE-431C-96A9-C702ABECF3D3}"/>
                    </a:ext>
                  </a:extLst>
                </p:cNvPr>
                <p:cNvPicPr/>
                <p:nvPr/>
              </p:nvPicPr>
              <p:blipFill>
                <a:blip r:embed="rId615"/>
                <a:stretch>
                  <a:fillRect/>
                </a:stretch>
              </p:blipFill>
              <p:spPr>
                <a:xfrm>
                  <a:off x="7787517" y="235035"/>
                  <a:ext cx="19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75" name="Freihand 74">
                  <a:extLst>
                    <a:ext uri="{FF2B5EF4-FFF2-40B4-BE49-F238E27FC236}">
                      <a16:creationId xmlns:a16="http://schemas.microsoft.com/office/drawing/2014/main" id="{13CA0049-DD51-4BF6-AB92-8070CC9C86A4}"/>
                    </a:ext>
                  </a:extLst>
                </p14:cNvPr>
                <p14:cNvContentPartPr/>
                <p14:nvPr/>
              </p14:nvContentPartPr>
              <p14:xfrm>
                <a:off x="7749717" y="289755"/>
                <a:ext cx="98640" cy="16560"/>
              </p14:xfrm>
            </p:contentPart>
          </mc:Choice>
          <mc:Fallback xmlns="">
            <p:pic>
              <p:nvPicPr>
                <p:cNvPr id="75" name="Freihand 74">
                  <a:extLst>
                    <a:ext uri="{FF2B5EF4-FFF2-40B4-BE49-F238E27FC236}">
                      <a16:creationId xmlns:a16="http://schemas.microsoft.com/office/drawing/2014/main" id="{13CA0049-DD51-4BF6-AB92-8070CC9C86A4}"/>
                    </a:ext>
                  </a:extLst>
                </p:cNvPr>
                <p:cNvPicPr/>
                <p:nvPr/>
              </p:nvPicPr>
              <p:blipFill>
                <a:blip r:embed="rId617"/>
                <a:stretch>
                  <a:fillRect/>
                </a:stretch>
              </p:blipFill>
              <p:spPr>
                <a:xfrm>
                  <a:off x="7745397" y="285435"/>
                  <a:ext cx="107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76" name="Freihand 75">
                  <a:extLst>
                    <a:ext uri="{FF2B5EF4-FFF2-40B4-BE49-F238E27FC236}">
                      <a16:creationId xmlns:a16="http://schemas.microsoft.com/office/drawing/2014/main" id="{854EA5CA-DC89-4B77-8994-199FECCB566B}"/>
                    </a:ext>
                  </a:extLst>
                </p14:cNvPr>
                <p14:cNvContentPartPr/>
                <p14:nvPr/>
              </p14:nvContentPartPr>
              <p14:xfrm>
                <a:off x="7419237" y="250875"/>
                <a:ext cx="82440" cy="77400"/>
              </p14:xfrm>
            </p:contentPart>
          </mc:Choice>
          <mc:Fallback xmlns="">
            <p:pic>
              <p:nvPicPr>
                <p:cNvPr id="76" name="Freihand 75">
                  <a:extLst>
                    <a:ext uri="{FF2B5EF4-FFF2-40B4-BE49-F238E27FC236}">
                      <a16:creationId xmlns:a16="http://schemas.microsoft.com/office/drawing/2014/main" id="{854EA5CA-DC89-4B77-8994-199FECCB566B}"/>
                    </a:ext>
                  </a:extLst>
                </p:cNvPr>
                <p:cNvPicPr/>
                <p:nvPr/>
              </p:nvPicPr>
              <p:blipFill>
                <a:blip r:embed="rId619"/>
                <a:stretch>
                  <a:fillRect/>
                </a:stretch>
              </p:blipFill>
              <p:spPr>
                <a:xfrm>
                  <a:off x="7414917" y="246555"/>
                  <a:ext cx="91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77" name="Freihand 76">
                  <a:extLst>
                    <a:ext uri="{FF2B5EF4-FFF2-40B4-BE49-F238E27FC236}">
                      <a16:creationId xmlns:a16="http://schemas.microsoft.com/office/drawing/2014/main" id="{0070DF7E-F187-4007-80DF-4C6B69E036FD}"/>
                    </a:ext>
                  </a:extLst>
                </p14:cNvPr>
                <p14:cNvContentPartPr/>
                <p14:nvPr/>
              </p14:nvContentPartPr>
              <p14:xfrm>
                <a:off x="7526517" y="196155"/>
                <a:ext cx="41760" cy="160560"/>
              </p14:xfrm>
            </p:contentPart>
          </mc:Choice>
          <mc:Fallback xmlns="">
            <p:pic>
              <p:nvPicPr>
                <p:cNvPr id="77" name="Freihand 76">
                  <a:extLst>
                    <a:ext uri="{FF2B5EF4-FFF2-40B4-BE49-F238E27FC236}">
                      <a16:creationId xmlns:a16="http://schemas.microsoft.com/office/drawing/2014/main" id="{0070DF7E-F187-4007-80DF-4C6B69E036FD}"/>
                    </a:ext>
                  </a:extLst>
                </p:cNvPr>
                <p:cNvPicPr/>
                <p:nvPr/>
              </p:nvPicPr>
              <p:blipFill>
                <a:blip r:embed="rId621"/>
                <a:stretch>
                  <a:fillRect/>
                </a:stretch>
              </p:blipFill>
              <p:spPr>
                <a:xfrm>
                  <a:off x="7522197" y="191835"/>
                  <a:ext cx="50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78" name="Freihand 77">
                  <a:extLst>
                    <a:ext uri="{FF2B5EF4-FFF2-40B4-BE49-F238E27FC236}">
                      <a16:creationId xmlns:a16="http://schemas.microsoft.com/office/drawing/2014/main" id="{4480A95D-6861-423B-8D23-CAE393951428}"/>
                    </a:ext>
                  </a:extLst>
                </p14:cNvPr>
                <p14:cNvContentPartPr/>
                <p14:nvPr/>
              </p14:nvContentPartPr>
              <p14:xfrm>
                <a:off x="7419237" y="584595"/>
                <a:ext cx="125640" cy="92160"/>
              </p14:xfrm>
            </p:contentPart>
          </mc:Choice>
          <mc:Fallback xmlns="">
            <p:pic>
              <p:nvPicPr>
                <p:cNvPr id="78" name="Freihand 77">
                  <a:extLst>
                    <a:ext uri="{FF2B5EF4-FFF2-40B4-BE49-F238E27FC236}">
                      <a16:creationId xmlns:a16="http://schemas.microsoft.com/office/drawing/2014/main" id="{4480A95D-6861-423B-8D23-CAE393951428}"/>
                    </a:ext>
                  </a:extLst>
                </p:cNvPr>
                <p:cNvPicPr/>
                <p:nvPr/>
              </p:nvPicPr>
              <p:blipFill>
                <a:blip r:embed="rId623"/>
                <a:stretch>
                  <a:fillRect/>
                </a:stretch>
              </p:blipFill>
              <p:spPr>
                <a:xfrm>
                  <a:off x="7414917" y="580275"/>
                  <a:ext cx="134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79" name="Freihand 78">
                  <a:extLst>
                    <a:ext uri="{FF2B5EF4-FFF2-40B4-BE49-F238E27FC236}">
                      <a16:creationId xmlns:a16="http://schemas.microsoft.com/office/drawing/2014/main" id="{AE216106-57F2-4C10-8D6C-B3889C37B86A}"/>
                    </a:ext>
                  </a:extLst>
                </p14:cNvPr>
                <p14:cNvContentPartPr/>
                <p14:nvPr/>
              </p14:nvContentPartPr>
              <p14:xfrm>
                <a:off x="7501677" y="518715"/>
                <a:ext cx="73800" cy="237240"/>
              </p14:xfrm>
            </p:contentPart>
          </mc:Choice>
          <mc:Fallback xmlns="">
            <p:pic>
              <p:nvPicPr>
                <p:cNvPr id="79" name="Freihand 78">
                  <a:extLst>
                    <a:ext uri="{FF2B5EF4-FFF2-40B4-BE49-F238E27FC236}">
                      <a16:creationId xmlns:a16="http://schemas.microsoft.com/office/drawing/2014/main" id="{AE216106-57F2-4C10-8D6C-B3889C37B86A}"/>
                    </a:ext>
                  </a:extLst>
                </p:cNvPr>
                <p:cNvPicPr/>
                <p:nvPr/>
              </p:nvPicPr>
              <p:blipFill>
                <a:blip r:embed="rId625"/>
                <a:stretch>
                  <a:fillRect/>
                </a:stretch>
              </p:blipFill>
              <p:spPr>
                <a:xfrm>
                  <a:off x="7497357" y="514395"/>
                  <a:ext cx="824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83" name="Freihand 82">
                  <a:extLst>
                    <a:ext uri="{FF2B5EF4-FFF2-40B4-BE49-F238E27FC236}">
                      <a16:creationId xmlns:a16="http://schemas.microsoft.com/office/drawing/2014/main" id="{93064779-5644-4793-AB72-80CCB3A922B0}"/>
                    </a:ext>
                  </a:extLst>
                </p14:cNvPr>
                <p14:cNvContentPartPr/>
                <p14:nvPr/>
              </p14:nvContentPartPr>
              <p14:xfrm>
                <a:off x="7702917" y="612315"/>
                <a:ext cx="97200" cy="63000"/>
              </p14:xfrm>
            </p:contentPart>
          </mc:Choice>
          <mc:Fallback xmlns="">
            <p:pic>
              <p:nvPicPr>
                <p:cNvPr id="83" name="Freihand 82">
                  <a:extLst>
                    <a:ext uri="{FF2B5EF4-FFF2-40B4-BE49-F238E27FC236}">
                      <a16:creationId xmlns:a16="http://schemas.microsoft.com/office/drawing/2014/main" id="{93064779-5644-4793-AB72-80CCB3A922B0}"/>
                    </a:ext>
                  </a:extLst>
                </p:cNvPr>
                <p:cNvPicPr/>
                <p:nvPr/>
              </p:nvPicPr>
              <p:blipFill>
                <a:blip r:embed="rId627"/>
                <a:stretch>
                  <a:fillRect/>
                </a:stretch>
              </p:blipFill>
              <p:spPr>
                <a:xfrm>
                  <a:off x="7698597" y="607995"/>
                  <a:ext cx="105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84" name="Freihand 83">
                  <a:extLst>
                    <a:ext uri="{FF2B5EF4-FFF2-40B4-BE49-F238E27FC236}">
                      <a16:creationId xmlns:a16="http://schemas.microsoft.com/office/drawing/2014/main" id="{5F317CA2-B343-4A78-96CF-EDE37B2A4A31}"/>
                    </a:ext>
                  </a:extLst>
                </p14:cNvPr>
                <p14:cNvContentPartPr/>
                <p14:nvPr/>
              </p14:nvContentPartPr>
              <p14:xfrm>
                <a:off x="7789677" y="605115"/>
                <a:ext cx="106560" cy="174960"/>
              </p14:xfrm>
            </p:contentPart>
          </mc:Choice>
          <mc:Fallback xmlns="">
            <p:pic>
              <p:nvPicPr>
                <p:cNvPr id="84" name="Freihand 83">
                  <a:extLst>
                    <a:ext uri="{FF2B5EF4-FFF2-40B4-BE49-F238E27FC236}">
                      <a16:creationId xmlns:a16="http://schemas.microsoft.com/office/drawing/2014/main" id="{5F317CA2-B343-4A78-96CF-EDE37B2A4A31}"/>
                    </a:ext>
                  </a:extLst>
                </p:cNvPr>
                <p:cNvPicPr/>
                <p:nvPr/>
              </p:nvPicPr>
              <p:blipFill>
                <a:blip r:embed="rId629"/>
                <a:stretch>
                  <a:fillRect/>
                </a:stretch>
              </p:blipFill>
              <p:spPr>
                <a:xfrm>
                  <a:off x="7785357" y="600795"/>
                  <a:ext cx="115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85" name="Freihand 84">
                  <a:extLst>
                    <a:ext uri="{FF2B5EF4-FFF2-40B4-BE49-F238E27FC236}">
                      <a16:creationId xmlns:a16="http://schemas.microsoft.com/office/drawing/2014/main" id="{3F526923-2569-4CEA-92F1-E232173DB368}"/>
                    </a:ext>
                  </a:extLst>
                </p14:cNvPr>
                <p14:cNvContentPartPr/>
                <p14:nvPr/>
              </p14:nvContentPartPr>
              <p14:xfrm>
                <a:off x="7868517" y="598995"/>
                <a:ext cx="100440" cy="171720"/>
              </p14:xfrm>
            </p:contentPart>
          </mc:Choice>
          <mc:Fallback xmlns="">
            <p:pic>
              <p:nvPicPr>
                <p:cNvPr id="85" name="Freihand 84">
                  <a:extLst>
                    <a:ext uri="{FF2B5EF4-FFF2-40B4-BE49-F238E27FC236}">
                      <a16:creationId xmlns:a16="http://schemas.microsoft.com/office/drawing/2014/main" id="{3F526923-2569-4CEA-92F1-E232173DB368}"/>
                    </a:ext>
                  </a:extLst>
                </p:cNvPr>
                <p:cNvPicPr/>
                <p:nvPr/>
              </p:nvPicPr>
              <p:blipFill>
                <a:blip r:embed="rId631"/>
                <a:stretch>
                  <a:fillRect/>
                </a:stretch>
              </p:blipFill>
              <p:spPr>
                <a:xfrm>
                  <a:off x="7864197" y="594675"/>
                  <a:ext cx="109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87" name="Freihand 86">
                  <a:extLst>
                    <a:ext uri="{FF2B5EF4-FFF2-40B4-BE49-F238E27FC236}">
                      <a16:creationId xmlns:a16="http://schemas.microsoft.com/office/drawing/2014/main" id="{5866F410-C7E6-4571-88CF-F537CA95FBCC}"/>
                    </a:ext>
                  </a:extLst>
                </p14:cNvPr>
                <p14:cNvContentPartPr/>
                <p14:nvPr/>
              </p14:nvContentPartPr>
              <p14:xfrm>
                <a:off x="7975437" y="596835"/>
                <a:ext cx="179640" cy="59040"/>
              </p14:xfrm>
            </p:contentPart>
          </mc:Choice>
          <mc:Fallback xmlns="">
            <p:pic>
              <p:nvPicPr>
                <p:cNvPr id="87" name="Freihand 86">
                  <a:extLst>
                    <a:ext uri="{FF2B5EF4-FFF2-40B4-BE49-F238E27FC236}">
                      <a16:creationId xmlns:a16="http://schemas.microsoft.com/office/drawing/2014/main" id="{5866F410-C7E6-4571-88CF-F537CA95FBCC}"/>
                    </a:ext>
                  </a:extLst>
                </p:cNvPr>
                <p:cNvPicPr/>
                <p:nvPr/>
              </p:nvPicPr>
              <p:blipFill>
                <a:blip r:embed="rId633"/>
                <a:stretch>
                  <a:fillRect/>
                </a:stretch>
              </p:blipFill>
              <p:spPr>
                <a:xfrm>
                  <a:off x="7971117" y="592515"/>
                  <a:ext cx="188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88" name="Freihand 87">
                  <a:extLst>
                    <a:ext uri="{FF2B5EF4-FFF2-40B4-BE49-F238E27FC236}">
                      <a16:creationId xmlns:a16="http://schemas.microsoft.com/office/drawing/2014/main" id="{59FFE36E-B609-4FB6-B5F6-071086105210}"/>
                    </a:ext>
                  </a:extLst>
                </p14:cNvPr>
                <p14:cNvContentPartPr/>
                <p14:nvPr/>
              </p14:nvContentPartPr>
              <p14:xfrm>
                <a:off x="8302677" y="566595"/>
                <a:ext cx="132840" cy="71280"/>
              </p14:xfrm>
            </p:contentPart>
          </mc:Choice>
          <mc:Fallback xmlns="">
            <p:pic>
              <p:nvPicPr>
                <p:cNvPr id="88" name="Freihand 87">
                  <a:extLst>
                    <a:ext uri="{FF2B5EF4-FFF2-40B4-BE49-F238E27FC236}">
                      <a16:creationId xmlns:a16="http://schemas.microsoft.com/office/drawing/2014/main" id="{59FFE36E-B609-4FB6-B5F6-071086105210}"/>
                    </a:ext>
                  </a:extLst>
                </p:cNvPr>
                <p:cNvPicPr/>
                <p:nvPr/>
              </p:nvPicPr>
              <p:blipFill>
                <a:blip r:embed="rId635"/>
                <a:stretch>
                  <a:fillRect/>
                </a:stretch>
              </p:blipFill>
              <p:spPr>
                <a:xfrm>
                  <a:off x="8298357" y="562275"/>
                  <a:ext cx="141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89" name="Freihand 88">
                  <a:extLst>
                    <a:ext uri="{FF2B5EF4-FFF2-40B4-BE49-F238E27FC236}">
                      <a16:creationId xmlns:a16="http://schemas.microsoft.com/office/drawing/2014/main" id="{862D9DBE-2D36-4232-9C1E-FDCDF6D8D3FD}"/>
                    </a:ext>
                  </a:extLst>
                </p14:cNvPr>
                <p14:cNvContentPartPr/>
                <p14:nvPr/>
              </p14:nvContentPartPr>
              <p14:xfrm>
                <a:off x="8435157" y="526995"/>
                <a:ext cx="30240" cy="32760"/>
              </p14:xfrm>
            </p:contentPart>
          </mc:Choice>
          <mc:Fallback xmlns="">
            <p:pic>
              <p:nvPicPr>
                <p:cNvPr id="89" name="Freihand 88">
                  <a:extLst>
                    <a:ext uri="{FF2B5EF4-FFF2-40B4-BE49-F238E27FC236}">
                      <a16:creationId xmlns:a16="http://schemas.microsoft.com/office/drawing/2014/main" id="{862D9DBE-2D36-4232-9C1E-FDCDF6D8D3FD}"/>
                    </a:ext>
                  </a:extLst>
                </p:cNvPr>
                <p:cNvPicPr/>
                <p:nvPr/>
              </p:nvPicPr>
              <p:blipFill>
                <a:blip r:embed="rId637"/>
                <a:stretch>
                  <a:fillRect/>
                </a:stretch>
              </p:blipFill>
              <p:spPr>
                <a:xfrm>
                  <a:off x="8430837" y="522675"/>
                  <a:ext cx="38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90" name="Freihand 89">
                  <a:extLst>
                    <a:ext uri="{FF2B5EF4-FFF2-40B4-BE49-F238E27FC236}">
                      <a16:creationId xmlns:a16="http://schemas.microsoft.com/office/drawing/2014/main" id="{1C9A699D-9BF5-447B-9747-4A139FFFA305}"/>
                    </a:ext>
                  </a:extLst>
                </p14:cNvPr>
                <p14:cNvContentPartPr/>
                <p14:nvPr/>
              </p14:nvContentPartPr>
              <p14:xfrm>
                <a:off x="8429397" y="564435"/>
                <a:ext cx="92520" cy="181800"/>
              </p14:xfrm>
            </p:contentPart>
          </mc:Choice>
          <mc:Fallback xmlns="">
            <p:pic>
              <p:nvPicPr>
                <p:cNvPr id="90" name="Freihand 89">
                  <a:extLst>
                    <a:ext uri="{FF2B5EF4-FFF2-40B4-BE49-F238E27FC236}">
                      <a16:creationId xmlns:a16="http://schemas.microsoft.com/office/drawing/2014/main" id="{1C9A699D-9BF5-447B-9747-4A139FFFA305}"/>
                    </a:ext>
                  </a:extLst>
                </p:cNvPr>
                <p:cNvPicPr/>
                <p:nvPr/>
              </p:nvPicPr>
              <p:blipFill>
                <a:blip r:embed="rId639"/>
                <a:stretch>
                  <a:fillRect/>
                </a:stretch>
              </p:blipFill>
              <p:spPr>
                <a:xfrm>
                  <a:off x="8425077" y="560115"/>
                  <a:ext cx="101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91" name="Freihand 90">
                  <a:extLst>
                    <a:ext uri="{FF2B5EF4-FFF2-40B4-BE49-F238E27FC236}">
                      <a16:creationId xmlns:a16="http://schemas.microsoft.com/office/drawing/2014/main" id="{9881C31E-A06D-4758-82F4-40628CA0D1B5}"/>
                    </a:ext>
                  </a:extLst>
                </p14:cNvPr>
                <p14:cNvContentPartPr/>
                <p14:nvPr/>
              </p14:nvContentPartPr>
              <p14:xfrm>
                <a:off x="8522277" y="488475"/>
                <a:ext cx="169200" cy="137160"/>
              </p14:xfrm>
            </p:contentPart>
          </mc:Choice>
          <mc:Fallback xmlns="">
            <p:pic>
              <p:nvPicPr>
                <p:cNvPr id="91" name="Freihand 90">
                  <a:extLst>
                    <a:ext uri="{FF2B5EF4-FFF2-40B4-BE49-F238E27FC236}">
                      <a16:creationId xmlns:a16="http://schemas.microsoft.com/office/drawing/2014/main" id="{9881C31E-A06D-4758-82F4-40628CA0D1B5}"/>
                    </a:ext>
                  </a:extLst>
                </p:cNvPr>
                <p:cNvPicPr/>
                <p:nvPr/>
              </p:nvPicPr>
              <p:blipFill>
                <a:blip r:embed="rId641"/>
                <a:stretch>
                  <a:fillRect/>
                </a:stretch>
              </p:blipFill>
              <p:spPr>
                <a:xfrm>
                  <a:off x="8517957" y="484155"/>
                  <a:ext cx="177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92" name="Freihand 91">
                  <a:extLst>
                    <a:ext uri="{FF2B5EF4-FFF2-40B4-BE49-F238E27FC236}">
                      <a16:creationId xmlns:a16="http://schemas.microsoft.com/office/drawing/2014/main" id="{53C90ADB-CCA5-4A9E-9814-49827E474DF6}"/>
                    </a:ext>
                  </a:extLst>
                </p14:cNvPr>
                <p14:cNvContentPartPr/>
                <p14:nvPr/>
              </p14:nvContentPartPr>
              <p14:xfrm>
                <a:off x="8786517" y="551835"/>
                <a:ext cx="74880" cy="88200"/>
              </p14:xfrm>
            </p:contentPart>
          </mc:Choice>
          <mc:Fallback xmlns="">
            <p:pic>
              <p:nvPicPr>
                <p:cNvPr id="92" name="Freihand 91">
                  <a:extLst>
                    <a:ext uri="{FF2B5EF4-FFF2-40B4-BE49-F238E27FC236}">
                      <a16:creationId xmlns:a16="http://schemas.microsoft.com/office/drawing/2014/main" id="{53C90ADB-CCA5-4A9E-9814-49827E474DF6}"/>
                    </a:ext>
                  </a:extLst>
                </p:cNvPr>
                <p:cNvPicPr/>
                <p:nvPr/>
              </p:nvPicPr>
              <p:blipFill>
                <a:blip r:embed="rId643"/>
                <a:stretch>
                  <a:fillRect/>
                </a:stretch>
              </p:blipFill>
              <p:spPr>
                <a:xfrm>
                  <a:off x="8782197" y="547515"/>
                  <a:ext cx="83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93" name="Freihand 92">
                  <a:extLst>
                    <a:ext uri="{FF2B5EF4-FFF2-40B4-BE49-F238E27FC236}">
                      <a16:creationId xmlns:a16="http://schemas.microsoft.com/office/drawing/2014/main" id="{105A18CB-B2A5-4825-A1BD-6D4ADD3755E9}"/>
                    </a:ext>
                  </a:extLst>
                </p14:cNvPr>
                <p14:cNvContentPartPr/>
                <p14:nvPr/>
              </p14:nvContentPartPr>
              <p14:xfrm>
                <a:off x="8873637" y="474795"/>
                <a:ext cx="186840" cy="160560"/>
              </p14:xfrm>
            </p:contentPart>
          </mc:Choice>
          <mc:Fallback xmlns="">
            <p:pic>
              <p:nvPicPr>
                <p:cNvPr id="93" name="Freihand 92">
                  <a:extLst>
                    <a:ext uri="{FF2B5EF4-FFF2-40B4-BE49-F238E27FC236}">
                      <a16:creationId xmlns:a16="http://schemas.microsoft.com/office/drawing/2014/main" id="{105A18CB-B2A5-4825-A1BD-6D4ADD3755E9}"/>
                    </a:ext>
                  </a:extLst>
                </p:cNvPr>
                <p:cNvPicPr/>
                <p:nvPr/>
              </p:nvPicPr>
              <p:blipFill>
                <a:blip r:embed="rId645"/>
                <a:stretch>
                  <a:fillRect/>
                </a:stretch>
              </p:blipFill>
              <p:spPr>
                <a:xfrm>
                  <a:off x="8869317" y="470475"/>
                  <a:ext cx="195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94" name="Freihand 93">
                  <a:extLst>
                    <a:ext uri="{FF2B5EF4-FFF2-40B4-BE49-F238E27FC236}">
                      <a16:creationId xmlns:a16="http://schemas.microsoft.com/office/drawing/2014/main" id="{E86065A6-1A5F-4B1A-B30D-F7A570F5A34D}"/>
                    </a:ext>
                  </a:extLst>
                </p14:cNvPr>
                <p14:cNvContentPartPr/>
                <p14:nvPr/>
              </p14:nvContentPartPr>
              <p14:xfrm>
                <a:off x="9096477" y="457875"/>
                <a:ext cx="125280" cy="202320"/>
              </p14:xfrm>
            </p:contentPart>
          </mc:Choice>
          <mc:Fallback xmlns="">
            <p:pic>
              <p:nvPicPr>
                <p:cNvPr id="94" name="Freihand 93">
                  <a:extLst>
                    <a:ext uri="{FF2B5EF4-FFF2-40B4-BE49-F238E27FC236}">
                      <a16:creationId xmlns:a16="http://schemas.microsoft.com/office/drawing/2014/main" id="{E86065A6-1A5F-4B1A-B30D-F7A570F5A34D}"/>
                    </a:ext>
                  </a:extLst>
                </p:cNvPr>
                <p:cNvPicPr/>
                <p:nvPr/>
              </p:nvPicPr>
              <p:blipFill>
                <a:blip r:embed="rId647"/>
                <a:stretch>
                  <a:fillRect/>
                </a:stretch>
              </p:blipFill>
              <p:spPr>
                <a:xfrm>
                  <a:off x="9092157" y="453555"/>
                  <a:ext cx="133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95" name="Freihand 94">
                  <a:extLst>
                    <a:ext uri="{FF2B5EF4-FFF2-40B4-BE49-F238E27FC236}">
                      <a16:creationId xmlns:a16="http://schemas.microsoft.com/office/drawing/2014/main" id="{16C9FAD2-6544-4B48-8845-52951BB8DD99}"/>
                    </a:ext>
                  </a:extLst>
                </p14:cNvPr>
                <p14:cNvContentPartPr/>
                <p14:nvPr/>
              </p14:nvContentPartPr>
              <p14:xfrm>
                <a:off x="9073797" y="415395"/>
                <a:ext cx="360" cy="360"/>
              </p14:xfrm>
            </p:contentPart>
          </mc:Choice>
          <mc:Fallback xmlns="">
            <p:pic>
              <p:nvPicPr>
                <p:cNvPr id="95" name="Freihand 94">
                  <a:extLst>
                    <a:ext uri="{FF2B5EF4-FFF2-40B4-BE49-F238E27FC236}">
                      <a16:creationId xmlns:a16="http://schemas.microsoft.com/office/drawing/2014/main" id="{16C9FAD2-6544-4B48-8845-52951BB8DD99}"/>
                    </a:ext>
                  </a:extLst>
                </p:cNvPr>
                <p:cNvPicPr/>
                <p:nvPr/>
              </p:nvPicPr>
              <p:blipFill>
                <a:blip r:embed="rId282"/>
                <a:stretch>
                  <a:fillRect/>
                </a:stretch>
              </p:blipFill>
              <p:spPr>
                <a:xfrm>
                  <a:off x="9069477" y="4110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96" name="Freihand 95">
                  <a:extLst>
                    <a:ext uri="{FF2B5EF4-FFF2-40B4-BE49-F238E27FC236}">
                      <a16:creationId xmlns:a16="http://schemas.microsoft.com/office/drawing/2014/main" id="{F6868F62-B8BE-4795-8748-8F48AB24CFC2}"/>
                    </a:ext>
                  </a:extLst>
                </p14:cNvPr>
                <p14:cNvContentPartPr/>
                <p14:nvPr/>
              </p14:nvContentPartPr>
              <p14:xfrm>
                <a:off x="9363957" y="469035"/>
                <a:ext cx="227520" cy="294480"/>
              </p14:xfrm>
            </p:contentPart>
          </mc:Choice>
          <mc:Fallback xmlns="">
            <p:pic>
              <p:nvPicPr>
                <p:cNvPr id="96" name="Freihand 95">
                  <a:extLst>
                    <a:ext uri="{FF2B5EF4-FFF2-40B4-BE49-F238E27FC236}">
                      <a16:creationId xmlns:a16="http://schemas.microsoft.com/office/drawing/2014/main" id="{F6868F62-B8BE-4795-8748-8F48AB24CFC2}"/>
                    </a:ext>
                  </a:extLst>
                </p:cNvPr>
                <p:cNvPicPr/>
                <p:nvPr/>
              </p:nvPicPr>
              <p:blipFill>
                <a:blip r:embed="rId650"/>
                <a:stretch>
                  <a:fillRect/>
                </a:stretch>
              </p:blipFill>
              <p:spPr>
                <a:xfrm>
                  <a:off x="9359637" y="464715"/>
                  <a:ext cx="2361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598" name="Freihand 597">
                  <a:extLst>
                    <a:ext uri="{FF2B5EF4-FFF2-40B4-BE49-F238E27FC236}">
                      <a16:creationId xmlns:a16="http://schemas.microsoft.com/office/drawing/2014/main" id="{231EB226-0274-4806-A475-C10E9F7043B4}"/>
                    </a:ext>
                  </a:extLst>
                </p14:cNvPr>
                <p14:cNvContentPartPr/>
                <p14:nvPr/>
              </p14:nvContentPartPr>
              <p14:xfrm>
                <a:off x="7183077" y="353115"/>
                <a:ext cx="138240" cy="2820960"/>
              </p14:xfrm>
            </p:contentPart>
          </mc:Choice>
          <mc:Fallback xmlns="">
            <p:pic>
              <p:nvPicPr>
                <p:cNvPr id="598" name="Freihand 597">
                  <a:extLst>
                    <a:ext uri="{FF2B5EF4-FFF2-40B4-BE49-F238E27FC236}">
                      <a16:creationId xmlns:a16="http://schemas.microsoft.com/office/drawing/2014/main" id="{231EB226-0274-4806-A475-C10E9F7043B4}"/>
                    </a:ext>
                  </a:extLst>
                </p:cNvPr>
                <p:cNvPicPr/>
                <p:nvPr/>
              </p:nvPicPr>
              <p:blipFill>
                <a:blip r:embed="rId652"/>
                <a:stretch>
                  <a:fillRect/>
                </a:stretch>
              </p:blipFill>
              <p:spPr>
                <a:xfrm>
                  <a:off x="7178757" y="348795"/>
                  <a:ext cx="146880" cy="2829600"/>
                </a:xfrm>
                <a:prstGeom prst="rect">
                  <a:avLst/>
                </a:prstGeom>
              </p:spPr>
            </p:pic>
          </mc:Fallback>
        </mc:AlternateContent>
      </p:grpSp>
      <p:grpSp>
        <p:nvGrpSpPr>
          <p:cNvPr id="601" name="Gruppieren 600">
            <a:extLst>
              <a:ext uri="{FF2B5EF4-FFF2-40B4-BE49-F238E27FC236}">
                <a16:creationId xmlns:a16="http://schemas.microsoft.com/office/drawing/2014/main" id="{51CB9EE9-45A6-4FD0-85FF-EF6B8CC023EE}"/>
              </a:ext>
            </a:extLst>
          </p:cNvPr>
          <p:cNvGrpSpPr/>
          <p:nvPr/>
        </p:nvGrpSpPr>
        <p:grpSpPr>
          <a:xfrm>
            <a:off x="4811397" y="3946635"/>
            <a:ext cx="3583440" cy="2873880"/>
            <a:chOff x="4811397" y="3946635"/>
            <a:chExt cx="3583440" cy="2873880"/>
          </a:xfrm>
        </p:grpSpPr>
        <mc:AlternateContent xmlns:mc="http://schemas.openxmlformats.org/markup-compatibility/2006" xmlns:p14="http://schemas.microsoft.com/office/powerpoint/2010/main">
          <mc:Choice Requires="p14">
            <p:contentPart p14:bwMode="auto" r:id="rId653">
              <p14:nvContentPartPr>
                <p14:cNvPr id="382" name="Freihand 381">
                  <a:extLst>
                    <a:ext uri="{FF2B5EF4-FFF2-40B4-BE49-F238E27FC236}">
                      <a16:creationId xmlns:a16="http://schemas.microsoft.com/office/drawing/2014/main" id="{0450DE2F-B8CA-48D5-A546-A4FA5366E930}"/>
                    </a:ext>
                  </a:extLst>
                </p14:cNvPr>
                <p14:cNvContentPartPr/>
                <p14:nvPr/>
              </p14:nvContentPartPr>
              <p14:xfrm>
                <a:off x="5921277" y="4001355"/>
                <a:ext cx="168840" cy="214920"/>
              </p14:xfrm>
            </p:contentPart>
          </mc:Choice>
          <mc:Fallback xmlns="">
            <p:pic>
              <p:nvPicPr>
                <p:cNvPr id="382" name="Freihand 381">
                  <a:extLst>
                    <a:ext uri="{FF2B5EF4-FFF2-40B4-BE49-F238E27FC236}">
                      <a16:creationId xmlns:a16="http://schemas.microsoft.com/office/drawing/2014/main" id="{0450DE2F-B8CA-48D5-A546-A4FA5366E930}"/>
                    </a:ext>
                  </a:extLst>
                </p:cNvPr>
                <p:cNvPicPr/>
                <p:nvPr/>
              </p:nvPicPr>
              <p:blipFill>
                <a:blip r:embed="rId654"/>
                <a:stretch>
                  <a:fillRect/>
                </a:stretch>
              </p:blipFill>
              <p:spPr>
                <a:xfrm>
                  <a:off x="5916957" y="3997035"/>
                  <a:ext cx="177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83" name="Freihand 382">
                  <a:extLst>
                    <a:ext uri="{FF2B5EF4-FFF2-40B4-BE49-F238E27FC236}">
                      <a16:creationId xmlns:a16="http://schemas.microsoft.com/office/drawing/2014/main" id="{18533F41-2073-47E8-A0D2-DF163CDD0526}"/>
                    </a:ext>
                  </a:extLst>
                </p14:cNvPr>
                <p14:cNvContentPartPr/>
                <p14:nvPr/>
              </p14:nvContentPartPr>
              <p14:xfrm>
                <a:off x="6065997" y="3946635"/>
                <a:ext cx="70560" cy="311400"/>
              </p14:xfrm>
            </p:contentPart>
          </mc:Choice>
          <mc:Fallback xmlns="">
            <p:pic>
              <p:nvPicPr>
                <p:cNvPr id="383" name="Freihand 382">
                  <a:extLst>
                    <a:ext uri="{FF2B5EF4-FFF2-40B4-BE49-F238E27FC236}">
                      <a16:creationId xmlns:a16="http://schemas.microsoft.com/office/drawing/2014/main" id="{18533F41-2073-47E8-A0D2-DF163CDD0526}"/>
                    </a:ext>
                  </a:extLst>
                </p:cNvPr>
                <p:cNvPicPr/>
                <p:nvPr/>
              </p:nvPicPr>
              <p:blipFill>
                <a:blip r:embed="rId656"/>
                <a:stretch>
                  <a:fillRect/>
                </a:stretch>
              </p:blipFill>
              <p:spPr>
                <a:xfrm>
                  <a:off x="6061677" y="3942315"/>
                  <a:ext cx="792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85" name="Freihand 384">
                  <a:extLst>
                    <a:ext uri="{FF2B5EF4-FFF2-40B4-BE49-F238E27FC236}">
                      <a16:creationId xmlns:a16="http://schemas.microsoft.com/office/drawing/2014/main" id="{E4EFB4C3-1E78-4CA6-A2F9-26E058D8A1ED}"/>
                    </a:ext>
                  </a:extLst>
                </p14:cNvPr>
                <p14:cNvContentPartPr/>
                <p14:nvPr/>
              </p14:nvContentPartPr>
              <p14:xfrm>
                <a:off x="6301077" y="4045635"/>
                <a:ext cx="14040" cy="123480"/>
              </p14:xfrm>
            </p:contentPart>
          </mc:Choice>
          <mc:Fallback xmlns="">
            <p:pic>
              <p:nvPicPr>
                <p:cNvPr id="385" name="Freihand 384">
                  <a:extLst>
                    <a:ext uri="{FF2B5EF4-FFF2-40B4-BE49-F238E27FC236}">
                      <a16:creationId xmlns:a16="http://schemas.microsoft.com/office/drawing/2014/main" id="{E4EFB4C3-1E78-4CA6-A2F9-26E058D8A1ED}"/>
                    </a:ext>
                  </a:extLst>
                </p:cNvPr>
                <p:cNvPicPr/>
                <p:nvPr/>
              </p:nvPicPr>
              <p:blipFill>
                <a:blip r:embed="rId658"/>
                <a:stretch>
                  <a:fillRect/>
                </a:stretch>
              </p:blipFill>
              <p:spPr>
                <a:xfrm>
                  <a:off x="6296757" y="4041315"/>
                  <a:ext cx="22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86" name="Freihand 385">
                  <a:extLst>
                    <a:ext uri="{FF2B5EF4-FFF2-40B4-BE49-F238E27FC236}">
                      <a16:creationId xmlns:a16="http://schemas.microsoft.com/office/drawing/2014/main" id="{5F321315-F7B2-4917-8134-DE08B823F027}"/>
                    </a:ext>
                  </a:extLst>
                </p14:cNvPr>
                <p14:cNvContentPartPr/>
                <p14:nvPr/>
              </p14:nvContentPartPr>
              <p14:xfrm>
                <a:off x="6215757" y="4007115"/>
                <a:ext cx="163440" cy="180360"/>
              </p14:xfrm>
            </p:contentPart>
          </mc:Choice>
          <mc:Fallback xmlns="">
            <p:pic>
              <p:nvPicPr>
                <p:cNvPr id="386" name="Freihand 385">
                  <a:extLst>
                    <a:ext uri="{FF2B5EF4-FFF2-40B4-BE49-F238E27FC236}">
                      <a16:creationId xmlns:a16="http://schemas.microsoft.com/office/drawing/2014/main" id="{5F321315-F7B2-4917-8134-DE08B823F027}"/>
                    </a:ext>
                  </a:extLst>
                </p:cNvPr>
                <p:cNvPicPr/>
                <p:nvPr/>
              </p:nvPicPr>
              <p:blipFill>
                <a:blip r:embed="rId660"/>
                <a:stretch>
                  <a:fillRect/>
                </a:stretch>
              </p:blipFill>
              <p:spPr>
                <a:xfrm>
                  <a:off x="6211437" y="4002795"/>
                  <a:ext cx="172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87" name="Freihand 386">
                  <a:extLst>
                    <a:ext uri="{FF2B5EF4-FFF2-40B4-BE49-F238E27FC236}">
                      <a16:creationId xmlns:a16="http://schemas.microsoft.com/office/drawing/2014/main" id="{7FDB01D3-E75A-43BF-B1ED-4F240DA92DA7}"/>
                    </a:ext>
                  </a:extLst>
                </p14:cNvPr>
                <p14:cNvContentPartPr/>
                <p14:nvPr/>
              </p14:nvContentPartPr>
              <p14:xfrm>
                <a:off x="6401517" y="4006395"/>
                <a:ext cx="166680" cy="159480"/>
              </p14:xfrm>
            </p:contentPart>
          </mc:Choice>
          <mc:Fallback xmlns="">
            <p:pic>
              <p:nvPicPr>
                <p:cNvPr id="387" name="Freihand 386">
                  <a:extLst>
                    <a:ext uri="{FF2B5EF4-FFF2-40B4-BE49-F238E27FC236}">
                      <a16:creationId xmlns:a16="http://schemas.microsoft.com/office/drawing/2014/main" id="{7FDB01D3-E75A-43BF-B1ED-4F240DA92DA7}"/>
                    </a:ext>
                  </a:extLst>
                </p:cNvPr>
                <p:cNvPicPr/>
                <p:nvPr/>
              </p:nvPicPr>
              <p:blipFill>
                <a:blip r:embed="rId662"/>
                <a:stretch>
                  <a:fillRect/>
                </a:stretch>
              </p:blipFill>
              <p:spPr>
                <a:xfrm>
                  <a:off x="6397197" y="4002075"/>
                  <a:ext cx="175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88" name="Freihand 387">
                  <a:extLst>
                    <a:ext uri="{FF2B5EF4-FFF2-40B4-BE49-F238E27FC236}">
                      <a16:creationId xmlns:a16="http://schemas.microsoft.com/office/drawing/2014/main" id="{54729F2B-A595-4DCF-AEAA-782D3AE165B4}"/>
                    </a:ext>
                  </a:extLst>
                </p14:cNvPr>
                <p14:cNvContentPartPr/>
                <p14:nvPr/>
              </p14:nvContentPartPr>
              <p14:xfrm>
                <a:off x="6715797" y="4101075"/>
                <a:ext cx="172800" cy="53280"/>
              </p14:xfrm>
            </p:contentPart>
          </mc:Choice>
          <mc:Fallback xmlns="">
            <p:pic>
              <p:nvPicPr>
                <p:cNvPr id="388" name="Freihand 387">
                  <a:extLst>
                    <a:ext uri="{FF2B5EF4-FFF2-40B4-BE49-F238E27FC236}">
                      <a16:creationId xmlns:a16="http://schemas.microsoft.com/office/drawing/2014/main" id="{54729F2B-A595-4DCF-AEAA-782D3AE165B4}"/>
                    </a:ext>
                  </a:extLst>
                </p:cNvPr>
                <p:cNvPicPr/>
                <p:nvPr/>
              </p:nvPicPr>
              <p:blipFill>
                <a:blip r:embed="rId664"/>
                <a:stretch>
                  <a:fillRect/>
                </a:stretch>
              </p:blipFill>
              <p:spPr>
                <a:xfrm>
                  <a:off x="6711477" y="4096755"/>
                  <a:ext cx="181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89" name="Freihand 388">
                  <a:extLst>
                    <a:ext uri="{FF2B5EF4-FFF2-40B4-BE49-F238E27FC236}">
                      <a16:creationId xmlns:a16="http://schemas.microsoft.com/office/drawing/2014/main" id="{B4FA9DA8-431C-420F-BF08-768A7404D0F9}"/>
                    </a:ext>
                  </a:extLst>
                </p14:cNvPr>
                <p14:cNvContentPartPr/>
                <p14:nvPr/>
              </p14:nvContentPartPr>
              <p14:xfrm>
                <a:off x="6850077" y="4030875"/>
                <a:ext cx="360" cy="360"/>
              </p14:xfrm>
            </p:contentPart>
          </mc:Choice>
          <mc:Fallback xmlns="">
            <p:pic>
              <p:nvPicPr>
                <p:cNvPr id="389" name="Freihand 388">
                  <a:extLst>
                    <a:ext uri="{FF2B5EF4-FFF2-40B4-BE49-F238E27FC236}">
                      <a16:creationId xmlns:a16="http://schemas.microsoft.com/office/drawing/2014/main" id="{B4FA9DA8-431C-420F-BF08-768A7404D0F9}"/>
                    </a:ext>
                  </a:extLst>
                </p:cNvPr>
                <p:cNvPicPr/>
                <p:nvPr/>
              </p:nvPicPr>
              <p:blipFill>
                <a:blip r:embed="rId282"/>
                <a:stretch>
                  <a:fillRect/>
                </a:stretch>
              </p:blipFill>
              <p:spPr>
                <a:xfrm>
                  <a:off x="6845757" y="40265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0" name="Freihand 389">
                  <a:extLst>
                    <a:ext uri="{FF2B5EF4-FFF2-40B4-BE49-F238E27FC236}">
                      <a16:creationId xmlns:a16="http://schemas.microsoft.com/office/drawing/2014/main" id="{15853FEB-7956-4145-B945-768E0243F2BE}"/>
                    </a:ext>
                  </a:extLst>
                </p14:cNvPr>
                <p14:cNvContentPartPr/>
                <p14:nvPr/>
              </p14:nvContentPartPr>
              <p14:xfrm>
                <a:off x="7018557" y="3968595"/>
                <a:ext cx="199800" cy="174960"/>
              </p14:xfrm>
            </p:contentPart>
          </mc:Choice>
          <mc:Fallback xmlns="">
            <p:pic>
              <p:nvPicPr>
                <p:cNvPr id="390" name="Freihand 389">
                  <a:extLst>
                    <a:ext uri="{FF2B5EF4-FFF2-40B4-BE49-F238E27FC236}">
                      <a16:creationId xmlns:a16="http://schemas.microsoft.com/office/drawing/2014/main" id="{15853FEB-7956-4145-B945-768E0243F2BE}"/>
                    </a:ext>
                  </a:extLst>
                </p:cNvPr>
                <p:cNvPicPr/>
                <p:nvPr/>
              </p:nvPicPr>
              <p:blipFill>
                <a:blip r:embed="rId667"/>
                <a:stretch>
                  <a:fillRect/>
                </a:stretch>
              </p:blipFill>
              <p:spPr>
                <a:xfrm>
                  <a:off x="7014237" y="3964275"/>
                  <a:ext cx="208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1" name="Freihand 390">
                  <a:extLst>
                    <a:ext uri="{FF2B5EF4-FFF2-40B4-BE49-F238E27FC236}">
                      <a16:creationId xmlns:a16="http://schemas.microsoft.com/office/drawing/2014/main" id="{F3072AD5-9D69-470C-9AC6-1C64AEC0763B}"/>
                    </a:ext>
                  </a:extLst>
                </p14:cNvPr>
                <p14:cNvContentPartPr/>
                <p14:nvPr/>
              </p14:nvContentPartPr>
              <p14:xfrm>
                <a:off x="7332117" y="3965715"/>
                <a:ext cx="39240" cy="149400"/>
              </p14:xfrm>
            </p:contentPart>
          </mc:Choice>
          <mc:Fallback xmlns="">
            <p:pic>
              <p:nvPicPr>
                <p:cNvPr id="391" name="Freihand 390">
                  <a:extLst>
                    <a:ext uri="{FF2B5EF4-FFF2-40B4-BE49-F238E27FC236}">
                      <a16:creationId xmlns:a16="http://schemas.microsoft.com/office/drawing/2014/main" id="{F3072AD5-9D69-470C-9AC6-1C64AEC0763B}"/>
                    </a:ext>
                  </a:extLst>
                </p:cNvPr>
                <p:cNvPicPr/>
                <p:nvPr/>
              </p:nvPicPr>
              <p:blipFill>
                <a:blip r:embed="rId669"/>
                <a:stretch>
                  <a:fillRect/>
                </a:stretch>
              </p:blipFill>
              <p:spPr>
                <a:xfrm>
                  <a:off x="7327797" y="3961395"/>
                  <a:ext cx="47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2" name="Freihand 391">
                  <a:extLst>
                    <a:ext uri="{FF2B5EF4-FFF2-40B4-BE49-F238E27FC236}">
                      <a16:creationId xmlns:a16="http://schemas.microsoft.com/office/drawing/2014/main" id="{21F378A2-7EB3-4E6F-810A-CC7A50111841}"/>
                    </a:ext>
                  </a:extLst>
                </p14:cNvPr>
                <p14:cNvContentPartPr/>
                <p14:nvPr/>
              </p14:nvContentPartPr>
              <p14:xfrm>
                <a:off x="7396917" y="4054995"/>
                <a:ext cx="83520" cy="61920"/>
              </p14:xfrm>
            </p:contentPart>
          </mc:Choice>
          <mc:Fallback xmlns="">
            <p:pic>
              <p:nvPicPr>
                <p:cNvPr id="392" name="Freihand 391">
                  <a:extLst>
                    <a:ext uri="{FF2B5EF4-FFF2-40B4-BE49-F238E27FC236}">
                      <a16:creationId xmlns:a16="http://schemas.microsoft.com/office/drawing/2014/main" id="{21F378A2-7EB3-4E6F-810A-CC7A50111841}"/>
                    </a:ext>
                  </a:extLst>
                </p:cNvPr>
                <p:cNvPicPr/>
                <p:nvPr/>
              </p:nvPicPr>
              <p:blipFill>
                <a:blip r:embed="rId671"/>
                <a:stretch>
                  <a:fillRect/>
                </a:stretch>
              </p:blipFill>
              <p:spPr>
                <a:xfrm>
                  <a:off x="7392597" y="4050675"/>
                  <a:ext cx="92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3" name="Freihand 392">
                  <a:extLst>
                    <a:ext uri="{FF2B5EF4-FFF2-40B4-BE49-F238E27FC236}">
                      <a16:creationId xmlns:a16="http://schemas.microsoft.com/office/drawing/2014/main" id="{A0BC32A4-DB59-42A9-8269-78CFE184E098}"/>
                    </a:ext>
                  </a:extLst>
                </p14:cNvPr>
                <p14:cNvContentPartPr/>
                <p14:nvPr/>
              </p14:nvContentPartPr>
              <p14:xfrm>
                <a:off x="7514997" y="4039515"/>
                <a:ext cx="248760" cy="181080"/>
              </p14:xfrm>
            </p:contentPart>
          </mc:Choice>
          <mc:Fallback xmlns="">
            <p:pic>
              <p:nvPicPr>
                <p:cNvPr id="393" name="Freihand 392">
                  <a:extLst>
                    <a:ext uri="{FF2B5EF4-FFF2-40B4-BE49-F238E27FC236}">
                      <a16:creationId xmlns:a16="http://schemas.microsoft.com/office/drawing/2014/main" id="{A0BC32A4-DB59-42A9-8269-78CFE184E098}"/>
                    </a:ext>
                  </a:extLst>
                </p:cNvPr>
                <p:cNvPicPr/>
                <p:nvPr/>
              </p:nvPicPr>
              <p:blipFill>
                <a:blip r:embed="rId673"/>
                <a:stretch>
                  <a:fillRect/>
                </a:stretch>
              </p:blipFill>
              <p:spPr>
                <a:xfrm>
                  <a:off x="7510677" y="4035195"/>
                  <a:ext cx="257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6" name="Freihand 395">
                  <a:extLst>
                    <a:ext uri="{FF2B5EF4-FFF2-40B4-BE49-F238E27FC236}">
                      <a16:creationId xmlns:a16="http://schemas.microsoft.com/office/drawing/2014/main" id="{1AB51501-9A02-4B67-A392-353F1EDE1A96}"/>
                    </a:ext>
                  </a:extLst>
                </p14:cNvPr>
                <p14:cNvContentPartPr/>
                <p14:nvPr/>
              </p14:nvContentPartPr>
              <p14:xfrm>
                <a:off x="7859517" y="3993795"/>
                <a:ext cx="434160" cy="122400"/>
              </p14:xfrm>
            </p:contentPart>
          </mc:Choice>
          <mc:Fallback xmlns="">
            <p:pic>
              <p:nvPicPr>
                <p:cNvPr id="396" name="Freihand 395">
                  <a:extLst>
                    <a:ext uri="{FF2B5EF4-FFF2-40B4-BE49-F238E27FC236}">
                      <a16:creationId xmlns:a16="http://schemas.microsoft.com/office/drawing/2014/main" id="{1AB51501-9A02-4B67-A392-353F1EDE1A96}"/>
                    </a:ext>
                  </a:extLst>
                </p:cNvPr>
                <p:cNvPicPr/>
                <p:nvPr/>
              </p:nvPicPr>
              <p:blipFill>
                <a:blip r:embed="rId675"/>
                <a:stretch>
                  <a:fillRect/>
                </a:stretch>
              </p:blipFill>
              <p:spPr>
                <a:xfrm>
                  <a:off x="7855197" y="3989475"/>
                  <a:ext cx="442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8" name="Freihand 397">
                  <a:extLst>
                    <a:ext uri="{FF2B5EF4-FFF2-40B4-BE49-F238E27FC236}">
                      <a16:creationId xmlns:a16="http://schemas.microsoft.com/office/drawing/2014/main" id="{40E525B8-89A5-479B-A20B-A04CF79AA210}"/>
                    </a:ext>
                  </a:extLst>
                </p14:cNvPr>
                <p14:cNvContentPartPr/>
                <p14:nvPr/>
              </p14:nvContentPartPr>
              <p14:xfrm>
                <a:off x="6234117" y="4336155"/>
                <a:ext cx="227160" cy="129600"/>
              </p14:xfrm>
            </p:contentPart>
          </mc:Choice>
          <mc:Fallback xmlns="">
            <p:pic>
              <p:nvPicPr>
                <p:cNvPr id="398" name="Freihand 397">
                  <a:extLst>
                    <a:ext uri="{FF2B5EF4-FFF2-40B4-BE49-F238E27FC236}">
                      <a16:creationId xmlns:a16="http://schemas.microsoft.com/office/drawing/2014/main" id="{40E525B8-89A5-479B-A20B-A04CF79AA210}"/>
                    </a:ext>
                  </a:extLst>
                </p:cNvPr>
                <p:cNvPicPr/>
                <p:nvPr/>
              </p:nvPicPr>
              <p:blipFill>
                <a:blip r:embed="rId677"/>
                <a:stretch>
                  <a:fillRect/>
                </a:stretch>
              </p:blipFill>
              <p:spPr>
                <a:xfrm>
                  <a:off x="6229797" y="4331835"/>
                  <a:ext cx="235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99" name="Freihand 398">
                  <a:extLst>
                    <a:ext uri="{FF2B5EF4-FFF2-40B4-BE49-F238E27FC236}">
                      <a16:creationId xmlns:a16="http://schemas.microsoft.com/office/drawing/2014/main" id="{974C32AA-094B-4E30-B9B3-8DEA594C831C}"/>
                    </a:ext>
                  </a:extLst>
                </p14:cNvPr>
                <p14:cNvContentPartPr/>
                <p14:nvPr/>
              </p14:nvContentPartPr>
              <p14:xfrm>
                <a:off x="6592677" y="4371435"/>
                <a:ext cx="286920" cy="216000"/>
              </p14:xfrm>
            </p:contentPart>
          </mc:Choice>
          <mc:Fallback xmlns="">
            <p:pic>
              <p:nvPicPr>
                <p:cNvPr id="399" name="Freihand 398">
                  <a:extLst>
                    <a:ext uri="{FF2B5EF4-FFF2-40B4-BE49-F238E27FC236}">
                      <a16:creationId xmlns:a16="http://schemas.microsoft.com/office/drawing/2014/main" id="{974C32AA-094B-4E30-B9B3-8DEA594C831C}"/>
                    </a:ext>
                  </a:extLst>
                </p:cNvPr>
                <p:cNvPicPr/>
                <p:nvPr/>
              </p:nvPicPr>
              <p:blipFill>
                <a:blip r:embed="rId679"/>
                <a:stretch>
                  <a:fillRect/>
                </a:stretch>
              </p:blipFill>
              <p:spPr>
                <a:xfrm>
                  <a:off x="6588357" y="4367115"/>
                  <a:ext cx="295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0" name="Freihand 399">
                  <a:extLst>
                    <a:ext uri="{FF2B5EF4-FFF2-40B4-BE49-F238E27FC236}">
                      <a16:creationId xmlns:a16="http://schemas.microsoft.com/office/drawing/2014/main" id="{ADB9D8B7-CDDA-44D7-B4E8-C7B696FB4C8F}"/>
                    </a:ext>
                  </a:extLst>
                </p14:cNvPr>
                <p14:cNvContentPartPr/>
                <p14:nvPr/>
              </p14:nvContentPartPr>
              <p14:xfrm>
                <a:off x="6916677" y="4376115"/>
                <a:ext cx="132120" cy="55080"/>
              </p14:xfrm>
            </p:contentPart>
          </mc:Choice>
          <mc:Fallback xmlns="">
            <p:pic>
              <p:nvPicPr>
                <p:cNvPr id="400" name="Freihand 399">
                  <a:extLst>
                    <a:ext uri="{FF2B5EF4-FFF2-40B4-BE49-F238E27FC236}">
                      <a16:creationId xmlns:a16="http://schemas.microsoft.com/office/drawing/2014/main" id="{ADB9D8B7-CDDA-44D7-B4E8-C7B696FB4C8F}"/>
                    </a:ext>
                  </a:extLst>
                </p:cNvPr>
                <p:cNvPicPr/>
                <p:nvPr/>
              </p:nvPicPr>
              <p:blipFill>
                <a:blip r:embed="rId681"/>
                <a:stretch>
                  <a:fillRect/>
                </a:stretch>
              </p:blipFill>
              <p:spPr>
                <a:xfrm>
                  <a:off x="6912357" y="4371795"/>
                  <a:ext cx="140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1" name="Freihand 400">
                  <a:extLst>
                    <a:ext uri="{FF2B5EF4-FFF2-40B4-BE49-F238E27FC236}">
                      <a16:creationId xmlns:a16="http://schemas.microsoft.com/office/drawing/2014/main" id="{72E9CCC8-8162-470D-AB6E-338B7F93D31A}"/>
                    </a:ext>
                  </a:extLst>
                </p14:cNvPr>
                <p14:cNvContentPartPr/>
                <p14:nvPr/>
              </p14:nvContentPartPr>
              <p14:xfrm>
                <a:off x="7078317" y="4316715"/>
                <a:ext cx="229320" cy="108360"/>
              </p14:xfrm>
            </p:contentPart>
          </mc:Choice>
          <mc:Fallback xmlns="">
            <p:pic>
              <p:nvPicPr>
                <p:cNvPr id="401" name="Freihand 400">
                  <a:extLst>
                    <a:ext uri="{FF2B5EF4-FFF2-40B4-BE49-F238E27FC236}">
                      <a16:creationId xmlns:a16="http://schemas.microsoft.com/office/drawing/2014/main" id="{72E9CCC8-8162-470D-AB6E-338B7F93D31A}"/>
                    </a:ext>
                  </a:extLst>
                </p:cNvPr>
                <p:cNvPicPr/>
                <p:nvPr/>
              </p:nvPicPr>
              <p:blipFill>
                <a:blip r:embed="rId683"/>
                <a:stretch>
                  <a:fillRect/>
                </a:stretch>
              </p:blipFill>
              <p:spPr>
                <a:xfrm>
                  <a:off x="7073997" y="4312395"/>
                  <a:ext cx="237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2" name="Freihand 401">
                  <a:extLst>
                    <a:ext uri="{FF2B5EF4-FFF2-40B4-BE49-F238E27FC236}">
                      <a16:creationId xmlns:a16="http://schemas.microsoft.com/office/drawing/2014/main" id="{CF6A8706-42C6-4EE3-B894-A8B169FB28DB}"/>
                    </a:ext>
                  </a:extLst>
                </p14:cNvPr>
                <p14:cNvContentPartPr/>
                <p14:nvPr/>
              </p14:nvContentPartPr>
              <p14:xfrm>
                <a:off x="7450557" y="4330035"/>
                <a:ext cx="79920" cy="56880"/>
              </p14:xfrm>
            </p:contentPart>
          </mc:Choice>
          <mc:Fallback xmlns="">
            <p:pic>
              <p:nvPicPr>
                <p:cNvPr id="402" name="Freihand 401">
                  <a:extLst>
                    <a:ext uri="{FF2B5EF4-FFF2-40B4-BE49-F238E27FC236}">
                      <a16:creationId xmlns:a16="http://schemas.microsoft.com/office/drawing/2014/main" id="{CF6A8706-42C6-4EE3-B894-A8B169FB28DB}"/>
                    </a:ext>
                  </a:extLst>
                </p:cNvPr>
                <p:cNvPicPr/>
                <p:nvPr/>
              </p:nvPicPr>
              <p:blipFill>
                <a:blip r:embed="rId685"/>
                <a:stretch>
                  <a:fillRect/>
                </a:stretch>
              </p:blipFill>
              <p:spPr>
                <a:xfrm>
                  <a:off x="7446237" y="4325715"/>
                  <a:ext cx="88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3" name="Freihand 402">
                  <a:extLst>
                    <a:ext uri="{FF2B5EF4-FFF2-40B4-BE49-F238E27FC236}">
                      <a16:creationId xmlns:a16="http://schemas.microsoft.com/office/drawing/2014/main" id="{3C18F908-EE80-4C01-9C44-D76F18081885}"/>
                    </a:ext>
                  </a:extLst>
                </p14:cNvPr>
                <p14:cNvContentPartPr/>
                <p14:nvPr/>
              </p14:nvContentPartPr>
              <p14:xfrm>
                <a:off x="7544517" y="4353795"/>
                <a:ext cx="146880" cy="29880"/>
              </p14:xfrm>
            </p:contentPart>
          </mc:Choice>
          <mc:Fallback xmlns="">
            <p:pic>
              <p:nvPicPr>
                <p:cNvPr id="403" name="Freihand 402">
                  <a:extLst>
                    <a:ext uri="{FF2B5EF4-FFF2-40B4-BE49-F238E27FC236}">
                      <a16:creationId xmlns:a16="http://schemas.microsoft.com/office/drawing/2014/main" id="{3C18F908-EE80-4C01-9C44-D76F18081885}"/>
                    </a:ext>
                  </a:extLst>
                </p:cNvPr>
                <p:cNvPicPr/>
                <p:nvPr/>
              </p:nvPicPr>
              <p:blipFill>
                <a:blip r:embed="rId687"/>
                <a:stretch>
                  <a:fillRect/>
                </a:stretch>
              </p:blipFill>
              <p:spPr>
                <a:xfrm>
                  <a:off x="7540197" y="4349475"/>
                  <a:ext cx="155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04" name="Freihand 403">
                  <a:extLst>
                    <a:ext uri="{FF2B5EF4-FFF2-40B4-BE49-F238E27FC236}">
                      <a16:creationId xmlns:a16="http://schemas.microsoft.com/office/drawing/2014/main" id="{58145578-28ED-41D6-BA5D-A7FAEF7B3F42}"/>
                    </a:ext>
                  </a:extLst>
                </p14:cNvPr>
                <p14:cNvContentPartPr/>
                <p14:nvPr/>
              </p14:nvContentPartPr>
              <p14:xfrm>
                <a:off x="7727397" y="4291155"/>
                <a:ext cx="228240" cy="84240"/>
              </p14:xfrm>
            </p:contentPart>
          </mc:Choice>
          <mc:Fallback xmlns="">
            <p:pic>
              <p:nvPicPr>
                <p:cNvPr id="404" name="Freihand 403">
                  <a:extLst>
                    <a:ext uri="{FF2B5EF4-FFF2-40B4-BE49-F238E27FC236}">
                      <a16:creationId xmlns:a16="http://schemas.microsoft.com/office/drawing/2014/main" id="{58145578-28ED-41D6-BA5D-A7FAEF7B3F42}"/>
                    </a:ext>
                  </a:extLst>
                </p:cNvPr>
                <p:cNvPicPr/>
                <p:nvPr/>
              </p:nvPicPr>
              <p:blipFill>
                <a:blip r:embed="rId689"/>
                <a:stretch>
                  <a:fillRect/>
                </a:stretch>
              </p:blipFill>
              <p:spPr>
                <a:xfrm>
                  <a:off x="7723077" y="4286835"/>
                  <a:ext cx="236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05" name="Freihand 404">
                  <a:extLst>
                    <a:ext uri="{FF2B5EF4-FFF2-40B4-BE49-F238E27FC236}">
                      <a16:creationId xmlns:a16="http://schemas.microsoft.com/office/drawing/2014/main" id="{6D293EE5-4885-4E60-A4B8-4A0C2F30F605}"/>
                    </a:ext>
                  </a:extLst>
                </p14:cNvPr>
                <p14:cNvContentPartPr/>
                <p14:nvPr/>
              </p14:nvContentPartPr>
              <p14:xfrm>
                <a:off x="7962117" y="4244355"/>
                <a:ext cx="128160" cy="126000"/>
              </p14:xfrm>
            </p:contentPart>
          </mc:Choice>
          <mc:Fallback xmlns="">
            <p:pic>
              <p:nvPicPr>
                <p:cNvPr id="405" name="Freihand 404">
                  <a:extLst>
                    <a:ext uri="{FF2B5EF4-FFF2-40B4-BE49-F238E27FC236}">
                      <a16:creationId xmlns:a16="http://schemas.microsoft.com/office/drawing/2014/main" id="{6D293EE5-4885-4E60-A4B8-4A0C2F30F605}"/>
                    </a:ext>
                  </a:extLst>
                </p:cNvPr>
                <p:cNvPicPr/>
                <p:nvPr/>
              </p:nvPicPr>
              <p:blipFill>
                <a:blip r:embed="rId691"/>
                <a:stretch>
                  <a:fillRect/>
                </a:stretch>
              </p:blipFill>
              <p:spPr>
                <a:xfrm>
                  <a:off x="7957797" y="4240035"/>
                  <a:ext cx="136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06" name="Freihand 405">
                  <a:extLst>
                    <a:ext uri="{FF2B5EF4-FFF2-40B4-BE49-F238E27FC236}">
                      <a16:creationId xmlns:a16="http://schemas.microsoft.com/office/drawing/2014/main" id="{3CB51EE6-B7E6-436F-92AA-4BCC1973EDD1}"/>
                    </a:ext>
                  </a:extLst>
                </p14:cNvPr>
                <p14:cNvContentPartPr/>
                <p14:nvPr/>
              </p14:nvContentPartPr>
              <p14:xfrm>
                <a:off x="8091717" y="4254795"/>
                <a:ext cx="158040" cy="91440"/>
              </p14:xfrm>
            </p:contentPart>
          </mc:Choice>
          <mc:Fallback xmlns="">
            <p:pic>
              <p:nvPicPr>
                <p:cNvPr id="406" name="Freihand 405">
                  <a:extLst>
                    <a:ext uri="{FF2B5EF4-FFF2-40B4-BE49-F238E27FC236}">
                      <a16:creationId xmlns:a16="http://schemas.microsoft.com/office/drawing/2014/main" id="{3CB51EE6-B7E6-436F-92AA-4BCC1973EDD1}"/>
                    </a:ext>
                  </a:extLst>
                </p:cNvPr>
                <p:cNvPicPr/>
                <p:nvPr/>
              </p:nvPicPr>
              <p:blipFill>
                <a:blip r:embed="rId693"/>
                <a:stretch>
                  <a:fillRect/>
                </a:stretch>
              </p:blipFill>
              <p:spPr>
                <a:xfrm>
                  <a:off x="8087397" y="4250475"/>
                  <a:ext cx="166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07" name="Freihand 406">
                  <a:extLst>
                    <a:ext uri="{FF2B5EF4-FFF2-40B4-BE49-F238E27FC236}">
                      <a16:creationId xmlns:a16="http://schemas.microsoft.com/office/drawing/2014/main" id="{C8E846F5-A1F9-4316-9C32-C83341F77065}"/>
                    </a:ext>
                  </a:extLst>
                </p14:cNvPr>
                <p14:cNvContentPartPr/>
                <p14:nvPr/>
              </p14:nvContentPartPr>
              <p14:xfrm>
                <a:off x="8291877" y="4292955"/>
                <a:ext cx="59040" cy="61920"/>
              </p14:xfrm>
            </p:contentPart>
          </mc:Choice>
          <mc:Fallback xmlns="">
            <p:pic>
              <p:nvPicPr>
                <p:cNvPr id="407" name="Freihand 406">
                  <a:extLst>
                    <a:ext uri="{FF2B5EF4-FFF2-40B4-BE49-F238E27FC236}">
                      <a16:creationId xmlns:a16="http://schemas.microsoft.com/office/drawing/2014/main" id="{C8E846F5-A1F9-4316-9C32-C83341F77065}"/>
                    </a:ext>
                  </a:extLst>
                </p:cNvPr>
                <p:cNvPicPr/>
                <p:nvPr/>
              </p:nvPicPr>
              <p:blipFill>
                <a:blip r:embed="rId695"/>
                <a:stretch>
                  <a:fillRect/>
                </a:stretch>
              </p:blipFill>
              <p:spPr>
                <a:xfrm>
                  <a:off x="8287557" y="4288635"/>
                  <a:ext cx="67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09" name="Freihand 408">
                  <a:extLst>
                    <a:ext uri="{FF2B5EF4-FFF2-40B4-BE49-F238E27FC236}">
                      <a16:creationId xmlns:a16="http://schemas.microsoft.com/office/drawing/2014/main" id="{83B42EAA-D168-46DA-9DF6-A1036F7EBFB3}"/>
                    </a:ext>
                  </a:extLst>
                </p14:cNvPr>
                <p14:cNvContentPartPr/>
                <p14:nvPr/>
              </p14:nvContentPartPr>
              <p14:xfrm>
                <a:off x="6259317" y="4591395"/>
                <a:ext cx="81360" cy="190800"/>
              </p14:xfrm>
            </p:contentPart>
          </mc:Choice>
          <mc:Fallback xmlns="">
            <p:pic>
              <p:nvPicPr>
                <p:cNvPr id="409" name="Freihand 408">
                  <a:extLst>
                    <a:ext uri="{FF2B5EF4-FFF2-40B4-BE49-F238E27FC236}">
                      <a16:creationId xmlns:a16="http://schemas.microsoft.com/office/drawing/2014/main" id="{83B42EAA-D168-46DA-9DF6-A1036F7EBFB3}"/>
                    </a:ext>
                  </a:extLst>
                </p:cNvPr>
                <p:cNvPicPr/>
                <p:nvPr/>
              </p:nvPicPr>
              <p:blipFill>
                <a:blip r:embed="rId697"/>
                <a:stretch>
                  <a:fillRect/>
                </a:stretch>
              </p:blipFill>
              <p:spPr>
                <a:xfrm>
                  <a:off x="6254997" y="4587075"/>
                  <a:ext cx="90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0" name="Freihand 409">
                  <a:extLst>
                    <a:ext uri="{FF2B5EF4-FFF2-40B4-BE49-F238E27FC236}">
                      <a16:creationId xmlns:a16="http://schemas.microsoft.com/office/drawing/2014/main" id="{B0E1200F-549C-471D-8112-17759B1E9B2B}"/>
                    </a:ext>
                  </a:extLst>
                </p14:cNvPr>
                <p14:cNvContentPartPr/>
                <p14:nvPr/>
              </p14:nvContentPartPr>
              <p14:xfrm>
                <a:off x="6363717" y="4680675"/>
                <a:ext cx="329040" cy="101160"/>
              </p14:xfrm>
            </p:contentPart>
          </mc:Choice>
          <mc:Fallback xmlns="">
            <p:pic>
              <p:nvPicPr>
                <p:cNvPr id="410" name="Freihand 409">
                  <a:extLst>
                    <a:ext uri="{FF2B5EF4-FFF2-40B4-BE49-F238E27FC236}">
                      <a16:creationId xmlns:a16="http://schemas.microsoft.com/office/drawing/2014/main" id="{B0E1200F-549C-471D-8112-17759B1E9B2B}"/>
                    </a:ext>
                  </a:extLst>
                </p:cNvPr>
                <p:cNvPicPr/>
                <p:nvPr/>
              </p:nvPicPr>
              <p:blipFill>
                <a:blip r:embed="rId699"/>
                <a:stretch>
                  <a:fillRect/>
                </a:stretch>
              </p:blipFill>
              <p:spPr>
                <a:xfrm>
                  <a:off x="6359397" y="4676355"/>
                  <a:ext cx="337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1" name="Freihand 410">
                  <a:extLst>
                    <a:ext uri="{FF2B5EF4-FFF2-40B4-BE49-F238E27FC236}">
                      <a16:creationId xmlns:a16="http://schemas.microsoft.com/office/drawing/2014/main" id="{BD839EB4-D05D-4B74-9540-B63382ECD4F8}"/>
                    </a:ext>
                  </a:extLst>
                </p14:cNvPr>
                <p14:cNvContentPartPr/>
                <p14:nvPr/>
              </p14:nvContentPartPr>
              <p14:xfrm>
                <a:off x="6822717" y="4662675"/>
                <a:ext cx="126000" cy="74520"/>
              </p14:xfrm>
            </p:contentPart>
          </mc:Choice>
          <mc:Fallback xmlns="">
            <p:pic>
              <p:nvPicPr>
                <p:cNvPr id="411" name="Freihand 410">
                  <a:extLst>
                    <a:ext uri="{FF2B5EF4-FFF2-40B4-BE49-F238E27FC236}">
                      <a16:creationId xmlns:a16="http://schemas.microsoft.com/office/drawing/2014/main" id="{BD839EB4-D05D-4B74-9540-B63382ECD4F8}"/>
                    </a:ext>
                  </a:extLst>
                </p:cNvPr>
                <p:cNvPicPr/>
                <p:nvPr/>
              </p:nvPicPr>
              <p:blipFill>
                <a:blip r:embed="rId701"/>
                <a:stretch>
                  <a:fillRect/>
                </a:stretch>
              </p:blipFill>
              <p:spPr>
                <a:xfrm>
                  <a:off x="6818397" y="4658355"/>
                  <a:ext cx="134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2" name="Freihand 411">
                  <a:extLst>
                    <a:ext uri="{FF2B5EF4-FFF2-40B4-BE49-F238E27FC236}">
                      <a16:creationId xmlns:a16="http://schemas.microsoft.com/office/drawing/2014/main" id="{852115DF-F2BD-40EA-A9B3-DC789BBFF81C}"/>
                    </a:ext>
                  </a:extLst>
                </p14:cNvPr>
                <p14:cNvContentPartPr/>
                <p14:nvPr/>
              </p14:nvContentPartPr>
              <p14:xfrm>
                <a:off x="6942597" y="4562235"/>
                <a:ext cx="206640" cy="154800"/>
              </p14:xfrm>
            </p:contentPart>
          </mc:Choice>
          <mc:Fallback xmlns="">
            <p:pic>
              <p:nvPicPr>
                <p:cNvPr id="412" name="Freihand 411">
                  <a:extLst>
                    <a:ext uri="{FF2B5EF4-FFF2-40B4-BE49-F238E27FC236}">
                      <a16:creationId xmlns:a16="http://schemas.microsoft.com/office/drawing/2014/main" id="{852115DF-F2BD-40EA-A9B3-DC789BBFF81C}"/>
                    </a:ext>
                  </a:extLst>
                </p:cNvPr>
                <p:cNvPicPr/>
                <p:nvPr/>
              </p:nvPicPr>
              <p:blipFill>
                <a:blip r:embed="rId703"/>
                <a:stretch>
                  <a:fillRect/>
                </a:stretch>
              </p:blipFill>
              <p:spPr>
                <a:xfrm>
                  <a:off x="6938277" y="4557915"/>
                  <a:ext cx="215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4" name="Freihand 413">
                  <a:extLst>
                    <a:ext uri="{FF2B5EF4-FFF2-40B4-BE49-F238E27FC236}">
                      <a16:creationId xmlns:a16="http://schemas.microsoft.com/office/drawing/2014/main" id="{3231534B-41D1-40FF-B179-4029AB879EC8}"/>
                    </a:ext>
                  </a:extLst>
                </p14:cNvPr>
                <p14:cNvContentPartPr/>
                <p14:nvPr/>
              </p14:nvContentPartPr>
              <p14:xfrm>
                <a:off x="7256517" y="4627035"/>
                <a:ext cx="118080" cy="77040"/>
              </p14:xfrm>
            </p:contentPart>
          </mc:Choice>
          <mc:Fallback xmlns="">
            <p:pic>
              <p:nvPicPr>
                <p:cNvPr id="414" name="Freihand 413">
                  <a:extLst>
                    <a:ext uri="{FF2B5EF4-FFF2-40B4-BE49-F238E27FC236}">
                      <a16:creationId xmlns:a16="http://schemas.microsoft.com/office/drawing/2014/main" id="{3231534B-41D1-40FF-B179-4029AB879EC8}"/>
                    </a:ext>
                  </a:extLst>
                </p:cNvPr>
                <p:cNvPicPr/>
                <p:nvPr/>
              </p:nvPicPr>
              <p:blipFill>
                <a:blip r:embed="rId705"/>
                <a:stretch>
                  <a:fillRect/>
                </a:stretch>
              </p:blipFill>
              <p:spPr>
                <a:xfrm>
                  <a:off x="7252197" y="4622715"/>
                  <a:ext cx="126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15" name="Freihand 414">
                  <a:extLst>
                    <a:ext uri="{FF2B5EF4-FFF2-40B4-BE49-F238E27FC236}">
                      <a16:creationId xmlns:a16="http://schemas.microsoft.com/office/drawing/2014/main" id="{D48BBABB-E3DE-4488-B266-C42C423E94FF}"/>
                    </a:ext>
                  </a:extLst>
                </p14:cNvPr>
                <p14:cNvContentPartPr/>
                <p14:nvPr/>
              </p14:nvContentPartPr>
              <p14:xfrm>
                <a:off x="7382517" y="4544235"/>
                <a:ext cx="179640" cy="155160"/>
              </p14:xfrm>
            </p:contentPart>
          </mc:Choice>
          <mc:Fallback xmlns="">
            <p:pic>
              <p:nvPicPr>
                <p:cNvPr id="415" name="Freihand 414">
                  <a:extLst>
                    <a:ext uri="{FF2B5EF4-FFF2-40B4-BE49-F238E27FC236}">
                      <a16:creationId xmlns:a16="http://schemas.microsoft.com/office/drawing/2014/main" id="{D48BBABB-E3DE-4488-B266-C42C423E94FF}"/>
                    </a:ext>
                  </a:extLst>
                </p:cNvPr>
                <p:cNvPicPr/>
                <p:nvPr/>
              </p:nvPicPr>
              <p:blipFill>
                <a:blip r:embed="rId707"/>
                <a:stretch>
                  <a:fillRect/>
                </a:stretch>
              </p:blipFill>
              <p:spPr>
                <a:xfrm>
                  <a:off x="7378197" y="4539915"/>
                  <a:ext cx="188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16" name="Freihand 415">
                  <a:extLst>
                    <a:ext uri="{FF2B5EF4-FFF2-40B4-BE49-F238E27FC236}">
                      <a16:creationId xmlns:a16="http://schemas.microsoft.com/office/drawing/2014/main" id="{95C5AF61-61CC-437C-A3D3-6609F7017333}"/>
                    </a:ext>
                  </a:extLst>
                </p14:cNvPr>
                <p14:cNvContentPartPr/>
                <p14:nvPr/>
              </p14:nvContentPartPr>
              <p14:xfrm>
                <a:off x="7576557" y="4622355"/>
                <a:ext cx="123480" cy="68760"/>
              </p14:xfrm>
            </p:contentPart>
          </mc:Choice>
          <mc:Fallback xmlns="">
            <p:pic>
              <p:nvPicPr>
                <p:cNvPr id="416" name="Freihand 415">
                  <a:extLst>
                    <a:ext uri="{FF2B5EF4-FFF2-40B4-BE49-F238E27FC236}">
                      <a16:creationId xmlns:a16="http://schemas.microsoft.com/office/drawing/2014/main" id="{95C5AF61-61CC-437C-A3D3-6609F7017333}"/>
                    </a:ext>
                  </a:extLst>
                </p:cNvPr>
                <p:cNvPicPr/>
                <p:nvPr/>
              </p:nvPicPr>
              <p:blipFill>
                <a:blip r:embed="rId709"/>
                <a:stretch>
                  <a:fillRect/>
                </a:stretch>
              </p:blipFill>
              <p:spPr>
                <a:xfrm>
                  <a:off x="7572237" y="4618035"/>
                  <a:ext cx="132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17" name="Freihand 416">
                  <a:extLst>
                    <a:ext uri="{FF2B5EF4-FFF2-40B4-BE49-F238E27FC236}">
                      <a16:creationId xmlns:a16="http://schemas.microsoft.com/office/drawing/2014/main" id="{FFD7919D-166C-4193-B56D-E3E328D2FE7F}"/>
                    </a:ext>
                  </a:extLst>
                </p14:cNvPr>
                <p14:cNvContentPartPr/>
                <p14:nvPr/>
              </p14:nvContentPartPr>
              <p14:xfrm>
                <a:off x="7715157" y="4604355"/>
                <a:ext cx="294840" cy="197640"/>
              </p14:xfrm>
            </p:contentPart>
          </mc:Choice>
          <mc:Fallback xmlns="">
            <p:pic>
              <p:nvPicPr>
                <p:cNvPr id="417" name="Freihand 416">
                  <a:extLst>
                    <a:ext uri="{FF2B5EF4-FFF2-40B4-BE49-F238E27FC236}">
                      <a16:creationId xmlns:a16="http://schemas.microsoft.com/office/drawing/2014/main" id="{FFD7919D-166C-4193-B56D-E3E328D2FE7F}"/>
                    </a:ext>
                  </a:extLst>
                </p:cNvPr>
                <p:cNvPicPr/>
                <p:nvPr/>
              </p:nvPicPr>
              <p:blipFill>
                <a:blip r:embed="rId711"/>
                <a:stretch>
                  <a:fillRect/>
                </a:stretch>
              </p:blipFill>
              <p:spPr>
                <a:xfrm>
                  <a:off x="7710837" y="4600035"/>
                  <a:ext cx="3034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18" name="Freihand 417">
                  <a:extLst>
                    <a:ext uri="{FF2B5EF4-FFF2-40B4-BE49-F238E27FC236}">
                      <a16:creationId xmlns:a16="http://schemas.microsoft.com/office/drawing/2014/main" id="{C41D55F1-4F7E-4B06-8576-A07D4E385A2F}"/>
                    </a:ext>
                  </a:extLst>
                </p14:cNvPr>
                <p14:cNvContentPartPr/>
                <p14:nvPr/>
              </p14:nvContentPartPr>
              <p14:xfrm>
                <a:off x="8032317" y="4539195"/>
                <a:ext cx="127800" cy="115560"/>
              </p14:xfrm>
            </p:contentPart>
          </mc:Choice>
          <mc:Fallback xmlns="">
            <p:pic>
              <p:nvPicPr>
                <p:cNvPr id="418" name="Freihand 417">
                  <a:extLst>
                    <a:ext uri="{FF2B5EF4-FFF2-40B4-BE49-F238E27FC236}">
                      <a16:creationId xmlns:a16="http://schemas.microsoft.com/office/drawing/2014/main" id="{C41D55F1-4F7E-4B06-8576-A07D4E385A2F}"/>
                    </a:ext>
                  </a:extLst>
                </p:cNvPr>
                <p:cNvPicPr/>
                <p:nvPr/>
              </p:nvPicPr>
              <p:blipFill>
                <a:blip r:embed="rId713"/>
                <a:stretch>
                  <a:fillRect/>
                </a:stretch>
              </p:blipFill>
              <p:spPr>
                <a:xfrm>
                  <a:off x="8027997" y="4534875"/>
                  <a:ext cx="136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0" name="Freihand 419">
                  <a:extLst>
                    <a:ext uri="{FF2B5EF4-FFF2-40B4-BE49-F238E27FC236}">
                      <a16:creationId xmlns:a16="http://schemas.microsoft.com/office/drawing/2014/main" id="{936E0637-7D4F-4BD5-B2CB-58A07CB80511}"/>
                    </a:ext>
                  </a:extLst>
                </p14:cNvPr>
                <p14:cNvContentPartPr/>
                <p14:nvPr/>
              </p14:nvContentPartPr>
              <p14:xfrm>
                <a:off x="8219877" y="4651875"/>
                <a:ext cx="19080" cy="17280"/>
              </p14:xfrm>
            </p:contentPart>
          </mc:Choice>
          <mc:Fallback xmlns="">
            <p:pic>
              <p:nvPicPr>
                <p:cNvPr id="420" name="Freihand 419">
                  <a:extLst>
                    <a:ext uri="{FF2B5EF4-FFF2-40B4-BE49-F238E27FC236}">
                      <a16:creationId xmlns:a16="http://schemas.microsoft.com/office/drawing/2014/main" id="{936E0637-7D4F-4BD5-B2CB-58A07CB80511}"/>
                    </a:ext>
                  </a:extLst>
                </p:cNvPr>
                <p:cNvPicPr/>
                <p:nvPr/>
              </p:nvPicPr>
              <p:blipFill>
                <a:blip r:embed="rId715"/>
                <a:stretch>
                  <a:fillRect/>
                </a:stretch>
              </p:blipFill>
              <p:spPr>
                <a:xfrm>
                  <a:off x="8215557" y="4647555"/>
                  <a:ext cx="27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1" name="Freihand 420">
                  <a:extLst>
                    <a:ext uri="{FF2B5EF4-FFF2-40B4-BE49-F238E27FC236}">
                      <a16:creationId xmlns:a16="http://schemas.microsoft.com/office/drawing/2014/main" id="{06BBC3A1-ABDB-49BB-9F4A-8196821B17B3}"/>
                    </a:ext>
                  </a:extLst>
                </p14:cNvPr>
                <p14:cNvContentPartPr/>
                <p14:nvPr/>
              </p14:nvContentPartPr>
              <p14:xfrm>
                <a:off x="6303237" y="4935915"/>
                <a:ext cx="3960" cy="120240"/>
              </p14:xfrm>
            </p:contentPart>
          </mc:Choice>
          <mc:Fallback xmlns="">
            <p:pic>
              <p:nvPicPr>
                <p:cNvPr id="421" name="Freihand 420">
                  <a:extLst>
                    <a:ext uri="{FF2B5EF4-FFF2-40B4-BE49-F238E27FC236}">
                      <a16:creationId xmlns:a16="http://schemas.microsoft.com/office/drawing/2014/main" id="{06BBC3A1-ABDB-49BB-9F4A-8196821B17B3}"/>
                    </a:ext>
                  </a:extLst>
                </p:cNvPr>
                <p:cNvPicPr/>
                <p:nvPr/>
              </p:nvPicPr>
              <p:blipFill>
                <a:blip r:embed="rId717"/>
                <a:stretch>
                  <a:fillRect/>
                </a:stretch>
              </p:blipFill>
              <p:spPr>
                <a:xfrm>
                  <a:off x="6298917" y="4931595"/>
                  <a:ext cx="12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2" name="Freihand 421">
                  <a:extLst>
                    <a:ext uri="{FF2B5EF4-FFF2-40B4-BE49-F238E27FC236}">
                      <a16:creationId xmlns:a16="http://schemas.microsoft.com/office/drawing/2014/main" id="{70056F1B-186E-4CE7-AA57-049772402A2D}"/>
                    </a:ext>
                  </a:extLst>
                </p14:cNvPr>
                <p14:cNvContentPartPr/>
                <p14:nvPr/>
              </p14:nvContentPartPr>
              <p14:xfrm>
                <a:off x="6184437" y="4901355"/>
                <a:ext cx="189720" cy="35280"/>
              </p14:xfrm>
            </p:contentPart>
          </mc:Choice>
          <mc:Fallback xmlns="">
            <p:pic>
              <p:nvPicPr>
                <p:cNvPr id="422" name="Freihand 421">
                  <a:extLst>
                    <a:ext uri="{FF2B5EF4-FFF2-40B4-BE49-F238E27FC236}">
                      <a16:creationId xmlns:a16="http://schemas.microsoft.com/office/drawing/2014/main" id="{70056F1B-186E-4CE7-AA57-049772402A2D}"/>
                    </a:ext>
                  </a:extLst>
                </p:cNvPr>
                <p:cNvPicPr/>
                <p:nvPr/>
              </p:nvPicPr>
              <p:blipFill>
                <a:blip r:embed="rId719"/>
                <a:stretch>
                  <a:fillRect/>
                </a:stretch>
              </p:blipFill>
              <p:spPr>
                <a:xfrm>
                  <a:off x="6180117" y="4897035"/>
                  <a:ext cx="198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4" name="Freihand 423">
                  <a:extLst>
                    <a:ext uri="{FF2B5EF4-FFF2-40B4-BE49-F238E27FC236}">
                      <a16:creationId xmlns:a16="http://schemas.microsoft.com/office/drawing/2014/main" id="{71867D6C-C9BB-46F9-BD34-E5F2B40C14F5}"/>
                    </a:ext>
                  </a:extLst>
                </p14:cNvPr>
                <p14:cNvContentPartPr/>
                <p14:nvPr/>
              </p14:nvContentPartPr>
              <p14:xfrm>
                <a:off x="6388917" y="4871115"/>
                <a:ext cx="93600" cy="167040"/>
              </p14:xfrm>
            </p:contentPart>
          </mc:Choice>
          <mc:Fallback xmlns="">
            <p:pic>
              <p:nvPicPr>
                <p:cNvPr id="424" name="Freihand 423">
                  <a:extLst>
                    <a:ext uri="{FF2B5EF4-FFF2-40B4-BE49-F238E27FC236}">
                      <a16:creationId xmlns:a16="http://schemas.microsoft.com/office/drawing/2014/main" id="{71867D6C-C9BB-46F9-BD34-E5F2B40C14F5}"/>
                    </a:ext>
                  </a:extLst>
                </p:cNvPr>
                <p:cNvPicPr/>
                <p:nvPr/>
              </p:nvPicPr>
              <p:blipFill>
                <a:blip r:embed="rId721"/>
                <a:stretch>
                  <a:fillRect/>
                </a:stretch>
              </p:blipFill>
              <p:spPr>
                <a:xfrm>
                  <a:off x="6384597" y="4866795"/>
                  <a:ext cx="102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25" name="Freihand 424">
                  <a:extLst>
                    <a:ext uri="{FF2B5EF4-FFF2-40B4-BE49-F238E27FC236}">
                      <a16:creationId xmlns:a16="http://schemas.microsoft.com/office/drawing/2014/main" id="{29CC5456-BDB1-4DE6-B493-ED75A6DC1272}"/>
                    </a:ext>
                  </a:extLst>
                </p14:cNvPr>
                <p14:cNvContentPartPr/>
                <p14:nvPr/>
              </p14:nvContentPartPr>
              <p14:xfrm>
                <a:off x="6500517" y="4926915"/>
                <a:ext cx="276120" cy="102960"/>
              </p14:xfrm>
            </p:contentPart>
          </mc:Choice>
          <mc:Fallback xmlns="">
            <p:pic>
              <p:nvPicPr>
                <p:cNvPr id="425" name="Freihand 424">
                  <a:extLst>
                    <a:ext uri="{FF2B5EF4-FFF2-40B4-BE49-F238E27FC236}">
                      <a16:creationId xmlns:a16="http://schemas.microsoft.com/office/drawing/2014/main" id="{29CC5456-BDB1-4DE6-B493-ED75A6DC1272}"/>
                    </a:ext>
                  </a:extLst>
                </p:cNvPr>
                <p:cNvPicPr/>
                <p:nvPr/>
              </p:nvPicPr>
              <p:blipFill>
                <a:blip r:embed="rId723"/>
                <a:stretch>
                  <a:fillRect/>
                </a:stretch>
              </p:blipFill>
              <p:spPr>
                <a:xfrm>
                  <a:off x="6496197" y="4922595"/>
                  <a:ext cx="284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27" name="Freihand 426">
                  <a:extLst>
                    <a:ext uri="{FF2B5EF4-FFF2-40B4-BE49-F238E27FC236}">
                      <a16:creationId xmlns:a16="http://schemas.microsoft.com/office/drawing/2014/main" id="{5E47E2E1-B2DE-485E-9538-46DD9F3D8BE5}"/>
                    </a:ext>
                  </a:extLst>
                </p14:cNvPr>
                <p14:cNvContentPartPr/>
                <p14:nvPr/>
              </p14:nvContentPartPr>
              <p14:xfrm>
                <a:off x="6832797" y="4848075"/>
                <a:ext cx="264240" cy="215280"/>
              </p14:xfrm>
            </p:contentPart>
          </mc:Choice>
          <mc:Fallback xmlns="">
            <p:pic>
              <p:nvPicPr>
                <p:cNvPr id="427" name="Freihand 426">
                  <a:extLst>
                    <a:ext uri="{FF2B5EF4-FFF2-40B4-BE49-F238E27FC236}">
                      <a16:creationId xmlns:a16="http://schemas.microsoft.com/office/drawing/2014/main" id="{5E47E2E1-B2DE-485E-9538-46DD9F3D8BE5}"/>
                    </a:ext>
                  </a:extLst>
                </p:cNvPr>
                <p:cNvPicPr/>
                <p:nvPr/>
              </p:nvPicPr>
              <p:blipFill>
                <a:blip r:embed="rId725"/>
                <a:stretch>
                  <a:fillRect/>
                </a:stretch>
              </p:blipFill>
              <p:spPr>
                <a:xfrm>
                  <a:off x="6828477" y="4843755"/>
                  <a:ext cx="272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29" name="Freihand 428">
                  <a:extLst>
                    <a:ext uri="{FF2B5EF4-FFF2-40B4-BE49-F238E27FC236}">
                      <a16:creationId xmlns:a16="http://schemas.microsoft.com/office/drawing/2014/main" id="{2458E2B6-2654-4323-A258-E0BA509F2EA3}"/>
                    </a:ext>
                  </a:extLst>
                </p14:cNvPr>
                <p14:cNvContentPartPr/>
                <p14:nvPr/>
              </p14:nvContentPartPr>
              <p14:xfrm>
                <a:off x="7091277" y="4866795"/>
                <a:ext cx="108720" cy="109440"/>
              </p14:xfrm>
            </p:contentPart>
          </mc:Choice>
          <mc:Fallback xmlns="">
            <p:pic>
              <p:nvPicPr>
                <p:cNvPr id="429" name="Freihand 428">
                  <a:extLst>
                    <a:ext uri="{FF2B5EF4-FFF2-40B4-BE49-F238E27FC236}">
                      <a16:creationId xmlns:a16="http://schemas.microsoft.com/office/drawing/2014/main" id="{2458E2B6-2654-4323-A258-E0BA509F2EA3}"/>
                    </a:ext>
                  </a:extLst>
                </p:cNvPr>
                <p:cNvPicPr/>
                <p:nvPr/>
              </p:nvPicPr>
              <p:blipFill>
                <a:blip r:embed="rId727"/>
                <a:stretch>
                  <a:fillRect/>
                </a:stretch>
              </p:blipFill>
              <p:spPr>
                <a:xfrm>
                  <a:off x="7086957" y="4862475"/>
                  <a:ext cx="117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1" name="Freihand 430">
                  <a:extLst>
                    <a:ext uri="{FF2B5EF4-FFF2-40B4-BE49-F238E27FC236}">
                      <a16:creationId xmlns:a16="http://schemas.microsoft.com/office/drawing/2014/main" id="{F18DE03C-8A0A-42DB-9B41-B706CC632AA2}"/>
                    </a:ext>
                  </a:extLst>
                </p14:cNvPr>
                <p14:cNvContentPartPr/>
                <p14:nvPr/>
              </p14:nvContentPartPr>
              <p14:xfrm>
                <a:off x="7318437" y="4860675"/>
                <a:ext cx="84960" cy="121680"/>
              </p14:xfrm>
            </p:contentPart>
          </mc:Choice>
          <mc:Fallback xmlns="">
            <p:pic>
              <p:nvPicPr>
                <p:cNvPr id="431" name="Freihand 430">
                  <a:extLst>
                    <a:ext uri="{FF2B5EF4-FFF2-40B4-BE49-F238E27FC236}">
                      <a16:creationId xmlns:a16="http://schemas.microsoft.com/office/drawing/2014/main" id="{F18DE03C-8A0A-42DB-9B41-B706CC632AA2}"/>
                    </a:ext>
                  </a:extLst>
                </p:cNvPr>
                <p:cNvPicPr/>
                <p:nvPr/>
              </p:nvPicPr>
              <p:blipFill>
                <a:blip r:embed="rId729"/>
                <a:stretch>
                  <a:fillRect/>
                </a:stretch>
              </p:blipFill>
              <p:spPr>
                <a:xfrm>
                  <a:off x="7314117" y="4856355"/>
                  <a:ext cx="93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2" name="Freihand 431">
                  <a:extLst>
                    <a:ext uri="{FF2B5EF4-FFF2-40B4-BE49-F238E27FC236}">
                      <a16:creationId xmlns:a16="http://schemas.microsoft.com/office/drawing/2014/main" id="{20BCB740-B483-4038-9551-FEA8179C68D0}"/>
                    </a:ext>
                  </a:extLst>
                </p14:cNvPr>
                <p14:cNvContentPartPr/>
                <p14:nvPr/>
              </p14:nvContentPartPr>
              <p14:xfrm>
                <a:off x="7421397" y="4807035"/>
                <a:ext cx="166320" cy="155880"/>
              </p14:xfrm>
            </p:contentPart>
          </mc:Choice>
          <mc:Fallback xmlns="">
            <p:pic>
              <p:nvPicPr>
                <p:cNvPr id="432" name="Freihand 431">
                  <a:extLst>
                    <a:ext uri="{FF2B5EF4-FFF2-40B4-BE49-F238E27FC236}">
                      <a16:creationId xmlns:a16="http://schemas.microsoft.com/office/drawing/2014/main" id="{20BCB740-B483-4038-9551-FEA8179C68D0}"/>
                    </a:ext>
                  </a:extLst>
                </p:cNvPr>
                <p:cNvPicPr/>
                <p:nvPr/>
              </p:nvPicPr>
              <p:blipFill>
                <a:blip r:embed="rId731"/>
                <a:stretch>
                  <a:fillRect/>
                </a:stretch>
              </p:blipFill>
              <p:spPr>
                <a:xfrm>
                  <a:off x="7417077" y="4802715"/>
                  <a:ext cx="174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3" name="Freihand 432">
                  <a:extLst>
                    <a:ext uri="{FF2B5EF4-FFF2-40B4-BE49-F238E27FC236}">
                      <a16:creationId xmlns:a16="http://schemas.microsoft.com/office/drawing/2014/main" id="{B090B8E3-3B9D-47FC-B821-3BE2B49771AB}"/>
                    </a:ext>
                  </a:extLst>
                </p14:cNvPr>
                <p14:cNvContentPartPr/>
                <p14:nvPr/>
              </p14:nvContentPartPr>
              <p14:xfrm>
                <a:off x="7602837" y="4795155"/>
                <a:ext cx="92160" cy="143280"/>
              </p14:xfrm>
            </p:contentPart>
          </mc:Choice>
          <mc:Fallback xmlns="">
            <p:pic>
              <p:nvPicPr>
                <p:cNvPr id="433" name="Freihand 432">
                  <a:extLst>
                    <a:ext uri="{FF2B5EF4-FFF2-40B4-BE49-F238E27FC236}">
                      <a16:creationId xmlns:a16="http://schemas.microsoft.com/office/drawing/2014/main" id="{B090B8E3-3B9D-47FC-B821-3BE2B49771AB}"/>
                    </a:ext>
                  </a:extLst>
                </p:cNvPr>
                <p:cNvPicPr/>
                <p:nvPr/>
              </p:nvPicPr>
              <p:blipFill>
                <a:blip r:embed="rId733"/>
                <a:stretch>
                  <a:fillRect/>
                </a:stretch>
              </p:blipFill>
              <p:spPr>
                <a:xfrm>
                  <a:off x="7598517" y="4790835"/>
                  <a:ext cx="100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4" name="Freihand 433">
                  <a:extLst>
                    <a:ext uri="{FF2B5EF4-FFF2-40B4-BE49-F238E27FC236}">
                      <a16:creationId xmlns:a16="http://schemas.microsoft.com/office/drawing/2014/main" id="{34BE350B-7879-484A-B1BB-519DC6076494}"/>
                    </a:ext>
                  </a:extLst>
                </p14:cNvPr>
                <p14:cNvContentPartPr/>
                <p14:nvPr/>
              </p14:nvContentPartPr>
              <p14:xfrm>
                <a:off x="7547397" y="4752315"/>
                <a:ext cx="360" cy="360"/>
              </p14:xfrm>
            </p:contentPart>
          </mc:Choice>
          <mc:Fallback xmlns="">
            <p:pic>
              <p:nvPicPr>
                <p:cNvPr id="434" name="Freihand 433">
                  <a:extLst>
                    <a:ext uri="{FF2B5EF4-FFF2-40B4-BE49-F238E27FC236}">
                      <a16:creationId xmlns:a16="http://schemas.microsoft.com/office/drawing/2014/main" id="{34BE350B-7879-484A-B1BB-519DC6076494}"/>
                    </a:ext>
                  </a:extLst>
                </p:cNvPr>
                <p:cNvPicPr/>
                <p:nvPr/>
              </p:nvPicPr>
              <p:blipFill>
                <a:blip r:embed="rId282"/>
                <a:stretch>
                  <a:fillRect/>
                </a:stretch>
              </p:blipFill>
              <p:spPr>
                <a:xfrm>
                  <a:off x="7543077" y="47479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35" name="Freihand 434">
                  <a:extLst>
                    <a:ext uri="{FF2B5EF4-FFF2-40B4-BE49-F238E27FC236}">
                      <a16:creationId xmlns:a16="http://schemas.microsoft.com/office/drawing/2014/main" id="{C1D59542-E510-4C7C-AC9E-F513AB3C7B0F}"/>
                    </a:ext>
                  </a:extLst>
                </p14:cNvPr>
                <p14:cNvContentPartPr/>
                <p14:nvPr/>
              </p14:nvContentPartPr>
              <p14:xfrm>
                <a:off x="7862757" y="4832235"/>
                <a:ext cx="311040" cy="203040"/>
              </p14:xfrm>
            </p:contentPart>
          </mc:Choice>
          <mc:Fallback xmlns="">
            <p:pic>
              <p:nvPicPr>
                <p:cNvPr id="435" name="Freihand 434">
                  <a:extLst>
                    <a:ext uri="{FF2B5EF4-FFF2-40B4-BE49-F238E27FC236}">
                      <a16:creationId xmlns:a16="http://schemas.microsoft.com/office/drawing/2014/main" id="{C1D59542-E510-4C7C-AC9E-F513AB3C7B0F}"/>
                    </a:ext>
                  </a:extLst>
                </p:cNvPr>
                <p:cNvPicPr/>
                <p:nvPr/>
              </p:nvPicPr>
              <p:blipFill>
                <a:blip r:embed="rId736"/>
                <a:stretch>
                  <a:fillRect/>
                </a:stretch>
              </p:blipFill>
              <p:spPr>
                <a:xfrm>
                  <a:off x="7858437" y="4827915"/>
                  <a:ext cx="3196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37" name="Freihand 436">
                  <a:extLst>
                    <a:ext uri="{FF2B5EF4-FFF2-40B4-BE49-F238E27FC236}">
                      <a16:creationId xmlns:a16="http://schemas.microsoft.com/office/drawing/2014/main" id="{AAE599D1-51A8-4400-88D3-5A84144320F0}"/>
                    </a:ext>
                  </a:extLst>
                </p14:cNvPr>
                <p14:cNvContentPartPr/>
                <p14:nvPr/>
              </p14:nvContentPartPr>
              <p14:xfrm>
                <a:off x="6301077" y="5196915"/>
                <a:ext cx="102600" cy="55080"/>
              </p14:xfrm>
            </p:contentPart>
          </mc:Choice>
          <mc:Fallback xmlns="">
            <p:pic>
              <p:nvPicPr>
                <p:cNvPr id="437" name="Freihand 436">
                  <a:extLst>
                    <a:ext uri="{FF2B5EF4-FFF2-40B4-BE49-F238E27FC236}">
                      <a16:creationId xmlns:a16="http://schemas.microsoft.com/office/drawing/2014/main" id="{AAE599D1-51A8-4400-88D3-5A84144320F0}"/>
                    </a:ext>
                  </a:extLst>
                </p:cNvPr>
                <p:cNvPicPr/>
                <p:nvPr/>
              </p:nvPicPr>
              <p:blipFill>
                <a:blip r:embed="rId738"/>
                <a:stretch>
                  <a:fillRect/>
                </a:stretch>
              </p:blipFill>
              <p:spPr>
                <a:xfrm>
                  <a:off x="6296757" y="5192595"/>
                  <a:ext cx="111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38" name="Freihand 437">
                  <a:extLst>
                    <a:ext uri="{FF2B5EF4-FFF2-40B4-BE49-F238E27FC236}">
                      <a16:creationId xmlns:a16="http://schemas.microsoft.com/office/drawing/2014/main" id="{73DFA901-F26A-4F20-B83E-134FB6410C4F}"/>
                    </a:ext>
                  </a:extLst>
                </p14:cNvPr>
                <p14:cNvContentPartPr/>
                <p14:nvPr/>
              </p14:nvContentPartPr>
              <p14:xfrm>
                <a:off x="6350397" y="5196915"/>
                <a:ext cx="68040" cy="188280"/>
              </p14:xfrm>
            </p:contentPart>
          </mc:Choice>
          <mc:Fallback xmlns="">
            <p:pic>
              <p:nvPicPr>
                <p:cNvPr id="438" name="Freihand 437">
                  <a:extLst>
                    <a:ext uri="{FF2B5EF4-FFF2-40B4-BE49-F238E27FC236}">
                      <a16:creationId xmlns:a16="http://schemas.microsoft.com/office/drawing/2014/main" id="{73DFA901-F26A-4F20-B83E-134FB6410C4F}"/>
                    </a:ext>
                  </a:extLst>
                </p:cNvPr>
                <p:cNvPicPr/>
                <p:nvPr/>
              </p:nvPicPr>
              <p:blipFill>
                <a:blip r:embed="rId740"/>
                <a:stretch>
                  <a:fillRect/>
                </a:stretch>
              </p:blipFill>
              <p:spPr>
                <a:xfrm>
                  <a:off x="6346077" y="5192595"/>
                  <a:ext cx="76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39" name="Freihand 438">
                  <a:extLst>
                    <a:ext uri="{FF2B5EF4-FFF2-40B4-BE49-F238E27FC236}">
                      <a16:creationId xmlns:a16="http://schemas.microsoft.com/office/drawing/2014/main" id="{F4862ED3-814A-438A-A291-788F79EB7990}"/>
                    </a:ext>
                  </a:extLst>
                </p14:cNvPr>
                <p14:cNvContentPartPr/>
                <p14:nvPr/>
              </p14:nvContentPartPr>
              <p14:xfrm>
                <a:off x="6442197" y="5245155"/>
                <a:ext cx="86760" cy="88200"/>
              </p14:xfrm>
            </p:contentPart>
          </mc:Choice>
          <mc:Fallback xmlns="">
            <p:pic>
              <p:nvPicPr>
                <p:cNvPr id="439" name="Freihand 438">
                  <a:extLst>
                    <a:ext uri="{FF2B5EF4-FFF2-40B4-BE49-F238E27FC236}">
                      <a16:creationId xmlns:a16="http://schemas.microsoft.com/office/drawing/2014/main" id="{F4862ED3-814A-438A-A291-788F79EB7990}"/>
                    </a:ext>
                  </a:extLst>
                </p:cNvPr>
                <p:cNvPicPr/>
                <p:nvPr/>
              </p:nvPicPr>
              <p:blipFill>
                <a:blip r:embed="rId742"/>
                <a:stretch>
                  <a:fillRect/>
                </a:stretch>
              </p:blipFill>
              <p:spPr>
                <a:xfrm>
                  <a:off x="6437877" y="5240835"/>
                  <a:ext cx="95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41" name="Freihand 440">
                  <a:extLst>
                    <a:ext uri="{FF2B5EF4-FFF2-40B4-BE49-F238E27FC236}">
                      <a16:creationId xmlns:a16="http://schemas.microsoft.com/office/drawing/2014/main" id="{A5D050F0-EA85-482C-A788-E1A80DE8AC05}"/>
                    </a:ext>
                  </a:extLst>
                </p14:cNvPr>
                <p14:cNvContentPartPr/>
                <p14:nvPr/>
              </p14:nvContentPartPr>
              <p14:xfrm>
                <a:off x="6612117" y="5229675"/>
                <a:ext cx="71280" cy="16560"/>
              </p14:xfrm>
            </p:contentPart>
          </mc:Choice>
          <mc:Fallback xmlns="">
            <p:pic>
              <p:nvPicPr>
                <p:cNvPr id="441" name="Freihand 440">
                  <a:extLst>
                    <a:ext uri="{FF2B5EF4-FFF2-40B4-BE49-F238E27FC236}">
                      <a16:creationId xmlns:a16="http://schemas.microsoft.com/office/drawing/2014/main" id="{A5D050F0-EA85-482C-A788-E1A80DE8AC05}"/>
                    </a:ext>
                  </a:extLst>
                </p:cNvPr>
                <p:cNvPicPr/>
                <p:nvPr/>
              </p:nvPicPr>
              <p:blipFill>
                <a:blip r:embed="rId744"/>
                <a:stretch>
                  <a:fillRect/>
                </a:stretch>
              </p:blipFill>
              <p:spPr>
                <a:xfrm>
                  <a:off x="6607797" y="5225355"/>
                  <a:ext cx="79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42" name="Freihand 441">
                  <a:extLst>
                    <a:ext uri="{FF2B5EF4-FFF2-40B4-BE49-F238E27FC236}">
                      <a16:creationId xmlns:a16="http://schemas.microsoft.com/office/drawing/2014/main" id="{355B87E0-F373-4004-9DAF-71329B4F50A9}"/>
                    </a:ext>
                  </a:extLst>
                </p14:cNvPr>
                <p14:cNvContentPartPr/>
                <p14:nvPr/>
              </p14:nvContentPartPr>
              <p14:xfrm>
                <a:off x="6722637" y="5194755"/>
                <a:ext cx="204120" cy="166320"/>
              </p14:xfrm>
            </p:contentPart>
          </mc:Choice>
          <mc:Fallback xmlns="">
            <p:pic>
              <p:nvPicPr>
                <p:cNvPr id="442" name="Freihand 441">
                  <a:extLst>
                    <a:ext uri="{FF2B5EF4-FFF2-40B4-BE49-F238E27FC236}">
                      <a16:creationId xmlns:a16="http://schemas.microsoft.com/office/drawing/2014/main" id="{355B87E0-F373-4004-9DAF-71329B4F50A9}"/>
                    </a:ext>
                  </a:extLst>
                </p:cNvPr>
                <p:cNvPicPr/>
                <p:nvPr/>
              </p:nvPicPr>
              <p:blipFill>
                <a:blip r:embed="rId746"/>
                <a:stretch>
                  <a:fillRect/>
                </a:stretch>
              </p:blipFill>
              <p:spPr>
                <a:xfrm>
                  <a:off x="6718317" y="5190435"/>
                  <a:ext cx="212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43" name="Freihand 442">
                  <a:extLst>
                    <a:ext uri="{FF2B5EF4-FFF2-40B4-BE49-F238E27FC236}">
                      <a16:creationId xmlns:a16="http://schemas.microsoft.com/office/drawing/2014/main" id="{4FC85169-0971-4C67-A86A-183897203220}"/>
                    </a:ext>
                  </a:extLst>
                </p14:cNvPr>
                <p14:cNvContentPartPr/>
                <p14:nvPr/>
              </p14:nvContentPartPr>
              <p14:xfrm>
                <a:off x="6921357" y="5131035"/>
                <a:ext cx="355320" cy="113760"/>
              </p14:xfrm>
            </p:contentPart>
          </mc:Choice>
          <mc:Fallback xmlns="">
            <p:pic>
              <p:nvPicPr>
                <p:cNvPr id="443" name="Freihand 442">
                  <a:extLst>
                    <a:ext uri="{FF2B5EF4-FFF2-40B4-BE49-F238E27FC236}">
                      <a16:creationId xmlns:a16="http://schemas.microsoft.com/office/drawing/2014/main" id="{4FC85169-0971-4C67-A86A-183897203220}"/>
                    </a:ext>
                  </a:extLst>
                </p:cNvPr>
                <p:cNvPicPr/>
                <p:nvPr/>
              </p:nvPicPr>
              <p:blipFill>
                <a:blip r:embed="rId748"/>
                <a:stretch>
                  <a:fillRect/>
                </a:stretch>
              </p:blipFill>
              <p:spPr>
                <a:xfrm>
                  <a:off x="6917037" y="5126715"/>
                  <a:ext cx="363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44" name="Freihand 443">
                  <a:extLst>
                    <a:ext uri="{FF2B5EF4-FFF2-40B4-BE49-F238E27FC236}">
                      <a16:creationId xmlns:a16="http://schemas.microsoft.com/office/drawing/2014/main" id="{7BEA0628-B3A3-445A-A349-FA64851A9439}"/>
                    </a:ext>
                  </a:extLst>
                </p14:cNvPr>
                <p14:cNvContentPartPr/>
                <p14:nvPr/>
              </p14:nvContentPartPr>
              <p14:xfrm>
                <a:off x="7276317" y="5174235"/>
                <a:ext cx="100800" cy="39600"/>
              </p14:xfrm>
            </p:contentPart>
          </mc:Choice>
          <mc:Fallback xmlns="">
            <p:pic>
              <p:nvPicPr>
                <p:cNvPr id="444" name="Freihand 443">
                  <a:extLst>
                    <a:ext uri="{FF2B5EF4-FFF2-40B4-BE49-F238E27FC236}">
                      <a16:creationId xmlns:a16="http://schemas.microsoft.com/office/drawing/2014/main" id="{7BEA0628-B3A3-445A-A349-FA64851A9439}"/>
                    </a:ext>
                  </a:extLst>
                </p:cNvPr>
                <p:cNvPicPr/>
                <p:nvPr/>
              </p:nvPicPr>
              <p:blipFill>
                <a:blip r:embed="rId750"/>
                <a:stretch>
                  <a:fillRect/>
                </a:stretch>
              </p:blipFill>
              <p:spPr>
                <a:xfrm>
                  <a:off x="7271997" y="5169915"/>
                  <a:ext cx="109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45" name="Freihand 444">
                  <a:extLst>
                    <a:ext uri="{FF2B5EF4-FFF2-40B4-BE49-F238E27FC236}">
                      <a16:creationId xmlns:a16="http://schemas.microsoft.com/office/drawing/2014/main" id="{7F07EEFE-574D-431D-B13D-6E7297D927DB}"/>
                    </a:ext>
                  </a:extLst>
                </p14:cNvPr>
                <p14:cNvContentPartPr/>
                <p14:nvPr/>
              </p14:nvContentPartPr>
              <p14:xfrm>
                <a:off x="7378197" y="5098635"/>
                <a:ext cx="126360" cy="119160"/>
              </p14:xfrm>
            </p:contentPart>
          </mc:Choice>
          <mc:Fallback xmlns="">
            <p:pic>
              <p:nvPicPr>
                <p:cNvPr id="445" name="Freihand 444">
                  <a:extLst>
                    <a:ext uri="{FF2B5EF4-FFF2-40B4-BE49-F238E27FC236}">
                      <a16:creationId xmlns:a16="http://schemas.microsoft.com/office/drawing/2014/main" id="{7F07EEFE-574D-431D-B13D-6E7297D927DB}"/>
                    </a:ext>
                  </a:extLst>
                </p:cNvPr>
                <p:cNvPicPr/>
                <p:nvPr/>
              </p:nvPicPr>
              <p:blipFill>
                <a:blip r:embed="rId752"/>
                <a:stretch>
                  <a:fillRect/>
                </a:stretch>
              </p:blipFill>
              <p:spPr>
                <a:xfrm>
                  <a:off x="7373877" y="5094315"/>
                  <a:ext cx="135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46" name="Freihand 445">
                  <a:extLst>
                    <a:ext uri="{FF2B5EF4-FFF2-40B4-BE49-F238E27FC236}">
                      <a16:creationId xmlns:a16="http://schemas.microsoft.com/office/drawing/2014/main" id="{8AB017F8-90B3-4F64-9295-F71C84DB61A9}"/>
                    </a:ext>
                  </a:extLst>
                </p14:cNvPr>
                <p14:cNvContentPartPr/>
                <p14:nvPr/>
              </p14:nvContentPartPr>
              <p14:xfrm>
                <a:off x="7504197" y="5094315"/>
                <a:ext cx="193680" cy="107280"/>
              </p14:xfrm>
            </p:contentPart>
          </mc:Choice>
          <mc:Fallback xmlns="">
            <p:pic>
              <p:nvPicPr>
                <p:cNvPr id="446" name="Freihand 445">
                  <a:extLst>
                    <a:ext uri="{FF2B5EF4-FFF2-40B4-BE49-F238E27FC236}">
                      <a16:creationId xmlns:a16="http://schemas.microsoft.com/office/drawing/2014/main" id="{8AB017F8-90B3-4F64-9295-F71C84DB61A9}"/>
                    </a:ext>
                  </a:extLst>
                </p:cNvPr>
                <p:cNvPicPr/>
                <p:nvPr/>
              </p:nvPicPr>
              <p:blipFill>
                <a:blip r:embed="rId754"/>
                <a:stretch>
                  <a:fillRect/>
                </a:stretch>
              </p:blipFill>
              <p:spPr>
                <a:xfrm>
                  <a:off x="7499877" y="5089995"/>
                  <a:ext cx="202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47" name="Freihand 446">
                  <a:extLst>
                    <a:ext uri="{FF2B5EF4-FFF2-40B4-BE49-F238E27FC236}">
                      <a16:creationId xmlns:a16="http://schemas.microsoft.com/office/drawing/2014/main" id="{9E3A4EF7-F9B8-4C34-8CA7-8568E4FB5A3C}"/>
                    </a:ext>
                  </a:extLst>
                </p14:cNvPr>
                <p14:cNvContentPartPr/>
                <p14:nvPr/>
              </p14:nvContentPartPr>
              <p14:xfrm>
                <a:off x="7861317" y="5129595"/>
                <a:ext cx="20160" cy="59760"/>
              </p14:xfrm>
            </p:contentPart>
          </mc:Choice>
          <mc:Fallback xmlns="">
            <p:pic>
              <p:nvPicPr>
                <p:cNvPr id="447" name="Freihand 446">
                  <a:extLst>
                    <a:ext uri="{FF2B5EF4-FFF2-40B4-BE49-F238E27FC236}">
                      <a16:creationId xmlns:a16="http://schemas.microsoft.com/office/drawing/2014/main" id="{9E3A4EF7-F9B8-4C34-8CA7-8568E4FB5A3C}"/>
                    </a:ext>
                  </a:extLst>
                </p:cNvPr>
                <p:cNvPicPr/>
                <p:nvPr/>
              </p:nvPicPr>
              <p:blipFill>
                <a:blip r:embed="rId756"/>
                <a:stretch>
                  <a:fillRect/>
                </a:stretch>
              </p:blipFill>
              <p:spPr>
                <a:xfrm>
                  <a:off x="7856997" y="5125275"/>
                  <a:ext cx="28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48" name="Freihand 447">
                  <a:extLst>
                    <a:ext uri="{FF2B5EF4-FFF2-40B4-BE49-F238E27FC236}">
                      <a16:creationId xmlns:a16="http://schemas.microsoft.com/office/drawing/2014/main" id="{CA09C229-00C5-4F2F-A801-FFA4AD3D1A19}"/>
                    </a:ext>
                  </a:extLst>
                </p14:cNvPr>
                <p14:cNvContentPartPr/>
                <p14:nvPr/>
              </p14:nvContentPartPr>
              <p14:xfrm>
                <a:off x="7883277" y="5086395"/>
                <a:ext cx="85320" cy="25560"/>
              </p14:xfrm>
            </p:contentPart>
          </mc:Choice>
          <mc:Fallback xmlns="">
            <p:pic>
              <p:nvPicPr>
                <p:cNvPr id="448" name="Freihand 447">
                  <a:extLst>
                    <a:ext uri="{FF2B5EF4-FFF2-40B4-BE49-F238E27FC236}">
                      <a16:creationId xmlns:a16="http://schemas.microsoft.com/office/drawing/2014/main" id="{CA09C229-00C5-4F2F-A801-FFA4AD3D1A19}"/>
                    </a:ext>
                  </a:extLst>
                </p:cNvPr>
                <p:cNvPicPr/>
                <p:nvPr/>
              </p:nvPicPr>
              <p:blipFill>
                <a:blip r:embed="rId758"/>
                <a:stretch>
                  <a:fillRect/>
                </a:stretch>
              </p:blipFill>
              <p:spPr>
                <a:xfrm>
                  <a:off x="7878957" y="5082075"/>
                  <a:ext cx="93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49" name="Freihand 448">
                  <a:extLst>
                    <a:ext uri="{FF2B5EF4-FFF2-40B4-BE49-F238E27FC236}">
                      <a16:creationId xmlns:a16="http://schemas.microsoft.com/office/drawing/2014/main" id="{BC15ABBB-E84A-4F86-99B2-19B17590A8D6}"/>
                    </a:ext>
                  </a:extLst>
                </p14:cNvPr>
                <p14:cNvContentPartPr/>
                <p14:nvPr/>
              </p14:nvContentPartPr>
              <p14:xfrm>
                <a:off x="7937637" y="5116275"/>
                <a:ext cx="83520" cy="79920"/>
              </p14:xfrm>
            </p:contentPart>
          </mc:Choice>
          <mc:Fallback xmlns="">
            <p:pic>
              <p:nvPicPr>
                <p:cNvPr id="449" name="Freihand 448">
                  <a:extLst>
                    <a:ext uri="{FF2B5EF4-FFF2-40B4-BE49-F238E27FC236}">
                      <a16:creationId xmlns:a16="http://schemas.microsoft.com/office/drawing/2014/main" id="{BC15ABBB-E84A-4F86-99B2-19B17590A8D6}"/>
                    </a:ext>
                  </a:extLst>
                </p:cNvPr>
                <p:cNvPicPr/>
                <p:nvPr/>
              </p:nvPicPr>
              <p:blipFill>
                <a:blip r:embed="rId760"/>
                <a:stretch>
                  <a:fillRect/>
                </a:stretch>
              </p:blipFill>
              <p:spPr>
                <a:xfrm>
                  <a:off x="7933317" y="5111955"/>
                  <a:ext cx="92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50" name="Freihand 449">
                  <a:extLst>
                    <a:ext uri="{FF2B5EF4-FFF2-40B4-BE49-F238E27FC236}">
                      <a16:creationId xmlns:a16="http://schemas.microsoft.com/office/drawing/2014/main" id="{3ECA01FB-964E-498B-A2DB-E0FFAE85AE02}"/>
                    </a:ext>
                  </a:extLst>
                </p14:cNvPr>
                <p14:cNvContentPartPr/>
                <p14:nvPr/>
              </p14:nvContentPartPr>
              <p14:xfrm>
                <a:off x="6314757" y="5505435"/>
                <a:ext cx="75600" cy="151560"/>
              </p14:xfrm>
            </p:contentPart>
          </mc:Choice>
          <mc:Fallback xmlns="">
            <p:pic>
              <p:nvPicPr>
                <p:cNvPr id="450" name="Freihand 449">
                  <a:extLst>
                    <a:ext uri="{FF2B5EF4-FFF2-40B4-BE49-F238E27FC236}">
                      <a16:creationId xmlns:a16="http://schemas.microsoft.com/office/drawing/2014/main" id="{3ECA01FB-964E-498B-A2DB-E0FFAE85AE02}"/>
                    </a:ext>
                  </a:extLst>
                </p:cNvPr>
                <p:cNvPicPr/>
                <p:nvPr/>
              </p:nvPicPr>
              <p:blipFill>
                <a:blip r:embed="rId762"/>
                <a:stretch>
                  <a:fillRect/>
                </a:stretch>
              </p:blipFill>
              <p:spPr>
                <a:xfrm>
                  <a:off x="6310437" y="5501115"/>
                  <a:ext cx="84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51" name="Freihand 450">
                  <a:extLst>
                    <a:ext uri="{FF2B5EF4-FFF2-40B4-BE49-F238E27FC236}">
                      <a16:creationId xmlns:a16="http://schemas.microsoft.com/office/drawing/2014/main" id="{2F5809A5-645C-4EB5-AAD4-94844F7C5D50}"/>
                    </a:ext>
                  </a:extLst>
                </p14:cNvPr>
                <p14:cNvContentPartPr/>
                <p14:nvPr/>
              </p14:nvContentPartPr>
              <p14:xfrm>
                <a:off x="6428517" y="5499315"/>
                <a:ext cx="60120" cy="66600"/>
              </p14:xfrm>
            </p:contentPart>
          </mc:Choice>
          <mc:Fallback xmlns="">
            <p:pic>
              <p:nvPicPr>
                <p:cNvPr id="451" name="Freihand 450">
                  <a:extLst>
                    <a:ext uri="{FF2B5EF4-FFF2-40B4-BE49-F238E27FC236}">
                      <a16:creationId xmlns:a16="http://schemas.microsoft.com/office/drawing/2014/main" id="{2F5809A5-645C-4EB5-AAD4-94844F7C5D50}"/>
                    </a:ext>
                  </a:extLst>
                </p:cNvPr>
                <p:cNvPicPr/>
                <p:nvPr/>
              </p:nvPicPr>
              <p:blipFill>
                <a:blip r:embed="rId764"/>
                <a:stretch>
                  <a:fillRect/>
                </a:stretch>
              </p:blipFill>
              <p:spPr>
                <a:xfrm>
                  <a:off x="6424197" y="5494995"/>
                  <a:ext cx="68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52" name="Freihand 451">
                  <a:extLst>
                    <a:ext uri="{FF2B5EF4-FFF2-40B4-BE49-F238E27FC236}">
                      <a16:creationId xmlns:a16="http://schemas.microsoft.com/office/drawing/2014/main" id="{752C35E8-92CC-451C-9DD2-53ACCD838049}"/>
                    </a:ext>
                  </a:extLst>
                </p14:cNvPr>
                <p14:cNvContentPartPr/>
                <p14:nvPr/>
              </p14:nvContentPartPr>
              <p14:xfrm>
                <a:off x="6510597" y="5491755"/>
                <a:ext cx="98640" cy="78480"/>
              </p14:xfrm>
            </p:contentPart>
          </mc:Choice>
          <mc:Fallback xmlns="">
            <p:pic>
              <p:nvPicPr>
                <p:cNvPr id="452" name="Freihand 451">
                  <a:extLst>
                    <a:ext uri="{FF2B5EF4-FFF2-40B4-BE49-F238E27FC236}">
                      <a16:creationId xmlns:a16="http://schemas.microsoft.com/office/drawing/2014/main" id="{752C35E8-92CC-451C-9DD2-53ACCD838049}"/>
                    </a:ext>
                  </a:extLst>
                </p:cNvPr>
                <p:cNvPicPr/>
                <p:nvPr/>
              </p:nvPicPr>
              <p:blipFill>
                <a:blip r:embed="rId766"/>
                <a:stretch>
                  <a:fillRect/>
                </a:stretch>
              </p:blipFill>
              <p:spPr>
                <a:xfrm>
                  <a:off x="6506277" y="5487435"/>
                  <a:ext cx="107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53" name="Freihand 452">
                  <a:extLst>
                    <a:ext uri="{FF2B5EF4-FFF2-40B4-BE49-F238E27FC236}">
                      <a16:creationId xmlns:a16="http://schemas.microsoft.com/office/drawing/2014/main" id="{BEA751D4-6C97-4A2E-A764-BCC58C187D52}"/>
                    </a:ext>
                  </a:extLst>
                </p14:cNvPr>
                <p14:cNvContentPartPr/>
                <p14:nvPr/>
              </p14:nvContentPartPr>
              <p14:xfrm>
                <a:off x="6638757" y="5469435"/>
                <a:ext cx="69840" cy="80640"/>
              </p14:xfrm>
            </p:contentPart>
          </mc:Choice>
          <mc:Fallback xmlns="">
            <p:pic>
              <p:nvPicPr>
                <p:cNvPr id="453" name="Freihand 452">
                  <a:extLst>
                    <a:ext uri="{FF2B5EF4-FFF2-40B4-BE49-F238E27FC236}">
                      <a16:creationId xmlns:a16="http://schemas.microsoft.com/office/drawing/2014/main" id="{BEA751D4-6C97-4A2E-A764-BCC58C187D52}"/>
                    </a:ext>
                  </a:extLst>
                </p:cNvPr>
                <p:cNvPicPr/>
                <p:nvPr/>
              </p:nvPicPr>
              <p:blipFill>
                <a:blip r:embed="rId768"/>
                <a:stretch>
                  <a:fillRect/>
                </a:stretch>
              </p:blipFill>
              <p:spPr>
                <a:xfrm>
                  <a:off x="6634437" y="5465115"/>
                  <a:ext cx="78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54" name="Freihand 453">
                  <a:extLst>
                    <a:ext uri="{FF2B5EF4-FFF2-40B4-BE49-F238E27FC236}">
                      <a16:creationId xmlns:a16="http://schemas.microsoft.com/office/drawing/2014/main" id="{4A90E878-DF2D-4AEE-A6D8-12E9B848DD08}"/>
                    </a:ext>
                  </a:extLst>
                </p14:cNvPr>
                <p14:cNvContentPartPr/>
                <p14:nvPr/>
              </p14:nvContentPartPr>
              <p14:xfrm>
                <a:off x="6730197" y="5363955"/>
                <a:ext cx="43920" cy="183960"/>
              </p14:xfrm>
            </p:contentPart>
          </mc:Choice>
          <mc:Fallback xmlns="">
            <p:pic>
              <p:nvPicPr>
                <p:cNvPr id="454" name="Freihand 453">
                  <a:extLst>
                    <a:ext uri="{FF2B5EF4-FFF2-40B4-BE49-F238E27FC236}">
                      <a16:creationId xmlns:a16="http://schemas.microsoft.com/office/drawing/2014/main" id="{4A90E878-DF2D-4AEE-A6D8-12E9B848DD08}"/>
                    </a:ext>
                  </a:extLst>
                </p:cNvPr>
                <p:cNvPicPr/>
                <p:nvPr/>
              </p:nvPicPr>
              <p:blipFill>
                <a:blip r:embed="rId770"/>
                <a:stretch>
                  <a:fillRect/>
                </a:stretch>
              </p:blipFill>
              <p:spPr>
                <a:xfrm>
                  <a:off x="6725877" y="5359635"/>
                  <a:ext cx="52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55" name="Freihand 454">
                  <a:extLst>
                    <a:ext uri="{FF2B5EF4-FFF2-40B4-BE49-F238E27FC236}">
                      <a16:creationId xmlns:a16="http://schemas.microsoft.com/office/drawing/2014/main" id="{0ED31553-133E-47A7-ACE4-F9A80CAA0434}"/>
                    </a:ext>
                  </a:extLst>
                </p14:cNvPr>
                <p14:cNvContentPartPr/>
                <p14:nvPr/>
              </p14:nvContentPartPr>
              <p14:xfrm>
                <a:off x="6794277" y="5362155"/>
                <a:ext cx="97200" cy="177840"/>
              </p14:xfrm>
            </p:contentPart>
          </mc:Choice>
          <mc:Fallback xmlns="">
            <p:pic>
              <p:nvPicPr>
                <p:cNvPr id="455" name="Freihand 454">
                  <a:extLst>
                    <a:ext uri="{FF2B5EF4-FFF2-40B4-BE49-F238E27FC236}">
                      <a16:creationId xmlns:a16="http://schemas.microsoft.com/office/drawing/2014/main" id="{0ED31553-133E-47A7-ACE4-F9A80CAA0434}"/>
                    </a:ext>
                  </a:extLst>
                </p:cNvPr>
                <p:cNvPicPr/>
                <p:nvPr/>
              </p:nvPicPr>
              <p:blipFill>
                <a:blip r:embed="rId772"/>
                <a:stretch>
                  <a:fillRect/>
                </a:stretch>
              </p:blipFill>
              <p:spPr>
                <a:xfrm>
                  <a:off x="6789957" y="5357835"/>
                  <a:ext cx="1058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56" name="Freihand 455">
                  <a:extLst>
                    <a:ext uri="{FF2B5EF4-FFF2-40B4-BE49-F238E27FC236}">
                      <a16:creationId xmlns:a16="http://schemas.microsoft.com/office/drawing/2014/main" id="{A0399C71-4CF3-405A-8D3A-3DA70763FFA9}"/>
                    </a:ext>
                  </a:extLst>
                </p14:cNvPr>
                <p14:cNvContentPartPr/>
                <p14:nvPr/>
              </p14:nvContentPartPr>
              <p14:xfrm>
                <a:off x="6919917" y="5362515"/>
                <a:ext cx="16200" cy="154440"/>
              </p14:xfrm>
            </p:contentPart>
          </mc:Choice>
          <mc:Fallback xmlns="">
            <p:pic>
              <p:nvPicPr>
                <p:cNvPr id="456" name="Freihand 455">
                  <a:extLst>
                    <a:ext uri="{FF2B5EF4-FFF2-40B4-BE49-F238E27FC236}">
                      <a16:creationId xmlns:a16="http://schemas.microsoft.com/office/drawing/2014/main" id="{A0399C71-4CF3-405A-8D3A-3DA70763FFA9}"/>
                    </a:ext>
                  </a:extLst>
                </p:cNvPr>
                <p:cNvPicPr/>
                <p:nvPr/>
              </p:nvPicPr>
              <p:blipFill>
                <a:blip r:embed="rId774"/>
                <a:stretch>
                  <a:fillRect/>
                </a:stretch>
              </p:blipFill>
              <p:spPr>
                <a:xfrm>
                  <a:off x="6915597" y="5358195"/>
                  <a:ext cx="24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57" name="Freihand 456">
                  <a:extLst>
                    <a:ext uri="{FF2B5EF4-FFF2-40B4-BE49-F238E27FC236}">
                      <a16:creationId xmlns:a16="http://schemas.microsoft.com/office/drawing/2014/main" id="{552E5925-2228-44EF-81E4-3E06695F9DA7}"/>
                    </a:ext>
                  </a:extLst>
                </p14:cNvPr>
                <p14:cNvContentPartPr/>
                <p14:nvPr/>
              </p14:nvContentPartPr>
              <p14:xfrm>
                <a:off x="6987957" y="5428395"/>
                <a:ext cx="73080" cy="77400"/>
              </p14:xfrm>
            </p:contentPart>
          </mc:Choice>
          <mc:Fallback xmlns="">
            <p:pic>
              <p:nvPicPr>
                <p:cNvPr id="457" name="Freihand 456">
                  <a:extLst>
                    <a:ext uri="{FF2B5EF4-FFF2-40B4-BE49-F238E27FC236}">
                      <a16:creationId xmlns:a16="http://schemas.microsoft.com/office/drawing/2014/main" id="{552E5925-2228-44EF-81E4-3E06695F9DA7}"/>
                    </a:ext>
                  </a:extLst>
                </p:cNvPr>
                <p:cNvPicPr/>
                <p:nvPr/>
              </p:nvPicPr>
              <p:blipFill>
                <a:blip r:embed="rId776"/>
                <a:stretch>
                  <a:fillRect/>
                </a:stretch>
              </p:blipFill>
              <p:spPr>
                <a:xfrm>
                  <a:off x="6983637" y="5424075"/>
                  <a:ext cx="81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59" name="Freihand 458">
                  <a:extLst>
                    <a:ext uri="{FF2B5EF4-FFF2-40B4-BE49-F238E27FC236}">
                      <a16:creationId xmlns:a16="http://schemas.microsoft.com/office/drawing/2014/main" id="{C5F2A683-ABF6-4A6C-B5CC-8300F0BDF347}"/>
                    </a:ext>
                  </a:extLst>
                </p14:cNvPr>
                <p14:cNvContentPartPr/>
                <p14:nvPr/>
              </p14:nvContentPartPr>
              <p14:xfrm>
                <a:off x="6045117" y="5717475"/>
                <a:ext cx="125640" cy="186480"/>
              </p14:xfrm>
            </p:contentPart>
          </mc:Choice>
          <mc:Fallback xmlns="">
            <p:pic>
              <p:nvPicPr>
                <p:cNvPr id="459" name="Freihand 458">
                  <a:extLst>
                    <a:ext uri="{FF2B5EF4-FFF2-40B4-BE49-F238E27FC236}">
                      <a16:creationId xmlns:a16="http://schemas.microsoft.com/office/drawing/2014/main" id="{C5F2A683-ABF6-4A6C-B5CC-8300F0BDF347}"/>
                    </a:ext>
                  </a:extLst>
                </p:cNvPr>
                <p:cNvPicPr/>
                <p:nvPr/>
              </p:nvPicPr>
              <p:blipFill>
                <a:blip r:embed="rId778"/>
                <a:stretch>
                  <a:fillRect/>
                </a:stretch>
              </p:blipFill>
              <p:spPr>
                <a:xfrm>
                  <a:off x="6040797" y="5713155"/>
                  <a:ext cx="134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60" name="Freihand 459">
                  <a:extLst>
                    <a:ext uri="{FF2B5EF4-FFF2-40B4-BE49-F238E27FC236}">
                      <a16:creationId xmlns:a16="http://schemas.microsoft.com/office/drawing/2014/main" id="{E94E7450-B81E-4BD6-9B8F-879F0B5EC851}"/>
                    </a:ext>
                  </a:extLst>
                </p14:cNvPr>
                <p14:cNvContentPartPr/>
                <p14:nvPr/>
              </p14:nvContentPartPr>
              <p14:xfrm>
                <a:off x="6171477" y="5684355"/>
                <a:ext cx="68400" cy="202320"/>
              </p14:xfrm>
            </p:contentPart>
          </mc:Choice>
          <mc:Fallback xmlns="">
            <p:pic>
              <p:nvPicPr>
                <p:cNvPr id="460" name="Freihand 459">
                  <a:extLst>
                    <a:ext uri="{FF2B5EF4-FFF2-40B4-BE49-F238E27FC236}">
                      <a16:creationId xmlns:a16="http://schemas.microsoft.com/office/drawing/2014/main" id="{E94E7450-B81E-4BD6-9B8F-879F0B5EC851}"/>
                    </a:ext>
                  </a:extLst>
                </p:cNvPr>
                <p:cNvPicPr/>
                <p:nvPr/>
              </p:nvPicPr>
              <p:blipFill>
                <a:blip r:embed="rId780"/>
                <a:stretch>
                  <a:fillRect/>
                </a:stretch>
              </p:blipFill>
              <p:spPr>
                <a:xfrm>
                  <a:off x="6167157" y="5680035"/>
                  <a:ext cx="77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61" name="Freihand 460">
                  <a:extLst>
                    <a:ext uri="{FF2B5EF4-FFF2-40B4-BE49-F238E27FC236}">
                      <a16:creationId xmlns:a16="http://schemas.microsoft.com/office/drawing/2014/main" id="{233CA8EA-E918-4486-9EF1-DE30E92AEB6D}"/>
                    </a:ext>
                  </a:extLst>
                </p14:cNvPr>
                <p14:cNvContentPartPr/>
                <p14:nvPr/>
              </p14:nvContentPartPr>
              <p14:xfrm>
                <a:off x="6384237" y="5732955"/>
                <a:ext cx="14400" cy="116280"/>
              </p14:xfrm>
            </p:contentPart>
          </mc:Choice>
          <mc:Fallback xmlns="">
            <p:pic>
              <p:nvPicPr>
                <p:cNvPr id="461" name="Freihand 460">
                  <a:extLst>
                    <a:ext uri="{FF2B5EF4-FFF2-40B4-BE49-F238E27FC236}">
                      <a16:creationId xmlns:a16="http://schemas.microsoft.com/office/drawing/2014/main" id="{233CA8EA-E918-4486-9EF1-DE30E92AEB6D}"/>
                    </a:ext>
                  </a:extLst>
                </p:cNvPr>
                <p:cNvPicPr/>
                <p:nvPr/>
              </p:nvPicPr>
              <p:blipFill>
                <a:blip r:embed="rId782"/>
                <a:stretch>
                  <a:fillRect/>
                </a:stretch>
              </p:blipFill>
              <p:spPr>
                <a:xfrm>
                  <a:off x="6379917" y="5728635"/>
                  <a:ext cx="23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62" name="Freihand 461">
                  <a:extLst>
                    <a:ext uri="{FF2B5EF4-FFF2-40B4-BE49-F238E27FC236}">
                      <a16:creationId xmlns:a16="http://schemas.microsoft.com/office/drawing/2014/main" id="{45F7143E-1EAF-4EC9-8636-1511DD94F28A}"/>
                    </a:ext>
                  </a:extLst>
                </p14:cNvPr>
                <p14:cNvContentPartPr/>
                <p14:nvPr/>
              </p14:nvContentPartPr>
              <p14:xfrm>
                <a:off x="6317997" y="5683995"/>
                <a:ext cx="133200" cy="28800"/>
              </p14:xfrm>
            </p:contentPart>
          </mc:Choice>
          <mc:Fallback xmlns="">
            <p:pic>
              <p:nvPicPr>
                <p:cNvPr id="462" name="Freihand 461">
                  <a:extLst>
                    <a:ext uri="{FF2B5EF4-FFF2-40B4-BE49-F238E27FC236}">
                      <a16:creationId xmlns:a16="http://schemas.microsoft.com/office/drawing/2014/main" id="{45F7143E-1EAF-4EC9-8636-1511DD94F28A}"/>
                    </a:ext>
                  </a:extLst>
                </p:cNvPr>
                <p:cNvPicPr/>
                <p:nvPr/>
              </p:nvPicPr>
              <p:blipFill>
                <a:blip r:embed="rId784"/>
                <a:stretch>
                  <a:fillRect/>
                </a:stretch>
              </p:blipFill>
              <p:spPr>
                <a:xfrm>
                  <a:off x="6313677" y="5679675"/>
                  <a:ext cx="141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63" name="Freihand 462">
                  <a:extLst>
                    <a:ext uri="{FF2B5EF4-FFF2-40B4-BE49-F238E27FC236}">
                      <a16:creationId xmlns:a16="http://schemas.microsoft.com/office/drawing/2014/main" id="{2D57A561-DFB8-4241-8361-A4543B64A9DF}"/>
                    </a:ext>
                  </a:extLst>
                </p14:cNvPr>
                <p14:cNvContentPartPr/>
                <p14:nvPr/>
              </p14:nvContentPartPr>
              <p14:xfrm>
                <a:off x="6456237" y="5661675"/>
                <a:ext cx="153720" cy="170280"/>
              </p14:xfrm>
            </p:contentPart>
          </mc:Choice>
          <mc:Fallback xmlns="">
            <p:pic>
              <p:nvPicPr>
                <p:cNvPr id="463" name="Freihand 462">
                  <a:extLst>
                    <a:ext uri="{FF2B5EF4-FFF2-40B4-BE49-F238E27FC236}">
                      <a16:creationId xmlns:a16="http://schemas.microsoft.com/office/drawing/2014/main" id="{2D57A561-DFB8-4241-8361-A4543B64A9DF}"/>
                    </a:ext>
                  </a:extLst>
                </p:cNvPr>
                <p:cNvPicPr/>
                <p:nvPr/>
              </p:nvPicPr>
              <p:blipFill>
                <a:blip r:embed="rId786"/>
                <a:stretch>
                  <a:fillRect/>
                </a:stretch>
              </p:blipFill>
              <p:spPr>
                <a:xfrm>
                  <a:off x="6451917" y="5657355"/>
                  <a:ext cx="162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64" name="Freihand 463">
                  <a:extLst>
                    <a:ext uri="{FF2B5EF4-FFF2-40B4-BE49-F238E27FC236}">
                      <a16:creationId xmlns:a16="http://schemas.microsoft.com/office/drawing/2014/main" id="{F9ACA29A-0E32-43DA-89A9-3F9034027598}"/>
                    </a:ext>
                  </a:extLst>
                </p14:cNvPr>
                <p14:cNvContentPartPr/>
                <p14:nvPr/>
              </p14:nvContentPartPr>
              <p14:xfrm>
                <a:off x="6589437" y="5685795"/>
                <a:ext cx="26280" cy="37080"/>
              </p14:xfrm>
            </p:contentPart>
          </mc:Choice>
          <mc:Fallback xmlns="">
            <p:pic>
              <p:nvPicPr>
                <p:cNvPr id="464" name="Freihand 463">
                  <a:extLst>
                    <a:ext uri="{FF2B5EF4-FFF2-40B4-BE49-F238E27FC236}">
                      <a16:creationId xmlns:a16="http://schemas.microsoft.com/office/drawing/2014/main" id="{F9ACA29A-0E32-43DA-89A9-3F9034027598}"/>
                    </a:ext>
                  </a:extLst>
                </p:cNvPr>
                <p:cNvPicPr/>
                <p:nvPr/>
              </p:nvPicPr>
              <p:blipFill>
                <a:blip r:embed="rId788"/>
                <a:stretch>
                  <a:fillRect/>
                </a:stretch>
              </p:blipFill>
              <p:spPr>
                <a:xfrm>
                  <a:off x="6585117" y="5681475"/>
                  <a:ext cx="34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65" name="Freihand 464">
                  <a:extLst>
                    <a:ext uri="{FF2B5EF4-FFF2-40B4-BE49-F238E27FC236}">
                      <a16:creationId xmlns:a16="http://schemas.microsoft.com/office/drawing/2014/main" id="{63FBFD1D-3E93-49F6-9E50-245EAC73B7AA}"/>
                    </a:ext>
                  </a:extLst>
                </p14:cNvPr>
                <p14:cNvContentPartPr/>
                <p14:nvPr/>
              </p14:nvContentPartPr>
              <p14:xfrm>
                <a:off x="6639837" y="5744115"/>
                <a:ext cx="60840" cy="83520"/>
              </p14:xfrm>
            </p:contentPart>
          </mc:Choice>
          <mc:Fallback xmlns="">
            <p:pic>
              <p:nvPicPr>
                <p:cNvPr id="465" name="Freihand 464">
                  <a:extLst>
                    <a:ext uri="{FF2B5EF4-FFF2-40B4-BE49-F238E27FC236}">
                      <a16:creationId xmlns:a16="http://schemas.microsoft.com/office/drawing/2014/main" id="{63FBFD1D-3E93-49F6-9E50-245EAC73B7AA}"/>
                    </a:ext>
                  </a:extLst>
                </p:cNvPr>
                <p:cNvPicPr/>
                <p:nvPr/>
              </p:nvPicPr>
              <p:blipFill>
                <a:blip r:embed="rId790"/>
                <a:stretch>
                  <a:fillRect/>
                </a:stretch>
              </p:blipFill>
              <p:spPr>
                <a:xfrm>
                  <a:off x="6635517" y="5739795"/>
                  <a:ext cx="69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67" name="Freihand 466">
                  <a:extLst>
                    <a:ext uri="{FF2B5EF4-FFF2-40B4-BE49-F238E27FC236}">
                      <a16:creationId xmlns:a16="http://schemas.microsoft.com/office/drawing/2014/main" id="{35D0F792-72A4-48FC-96CD-9EA633F35B95}"/>
                    </a:ext>
                  </a:extLst>
                </p14:cNvPr>
                <p14:cNvContentPartPr/>
                <p14:nvPr/>
              </p14:nvContentPartPr>
              <p14:xfrm>
                <a:off x="6805797" y="5743755"/>
                <a:ext cx="172800" cy="69840"/>
              </p14:xfrm>
            </p:contentPart>
          </mc:Choice>
          <mc:Fallback xmlns="">
            <p:pic>
              <p:nvPicPr>
                <p:cNvPr id="467" name="Freihand 466">
                  <a:extLst>
                    <a:ext uri="{FF2B5EF4-FFF2-40B4-BE49-F238E27FC236}">
                      <a16:creationId xmlns:a16="http://schemas.microsoft.com/office/drawing/2014/main" id="{35D0F792-72A4-48FC-96CD-9EA633F35B95}"/>
                    </a:ext>
                  </a:extLst>
                </p:cNvPr>
                <p:cNvPicPr/>
                <p:nvPr/>
              </p:nvPicPr>
              <p:blipFill>
                <a:blip r:embed="rId792"/>
                <a:stretch>
                  <a:fillRect/>
                </a:stretch>
              </p:blipFill>
              <p:spPr>
                <a:xfrm>
                  <a:off x="6801477" y="5739435"/>
                  <a:ext cx="181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68" name="Freihand 467">
                  <a:extLst>
                    <a:ext uri="{FF2B5EF4-FFF2-40B4-BE49-F238E27FC236}">
                      <a16:creationId xmlns:a16="http://schemas.microsoft.com/office/drawing/2014/main" id="{0A222C49-1E60-42A8-AD08-7C8D13462D7D}"/>
                    </a:ext>
                  </a:extLst>
                </p14:cNvPr>
                <p14:cNvContentPartPr/>
                <p14:nvPr/>
              </p14:nvContentPartPr>
              <p14:xfrm>
                <a:off x="7014237" y="5728275"/>
                <a:ext cx="75600" cy="68760"/>
              </p14:xfrm>
            </p:contentPart>
          </mc:Choice>
          <mc:Fallback xmlns="">
            <p:pic>
              <p:nvPicPr>
                <p:cNvPr id="468" name="Freihand 467">
                  <a:extLst>
                    <a:ext uri="{FF2B5EF4-FFF2-40B4-BE49-F238E27FC236}">
                      <a16:creationId xmlns:a16="http://schemas.microsoft.com/office/drawing/2014/main" id="{0A222C49-1E60-42A8-AD08-7C8D13462D7D}"/>
                    </a:ext>
                  </a:extLst>
                </p:cNvPr>
                <p:cNvPicPr/>
                <p:nvPr/>
              </p:nvPicPr>
              <p:blipFill>
                <a:blip r:embed="rId794"/>
                <a:stretch>
                  <a:fillRect/>
                </a:stretch>
              </p:blipFill>
              <p:spPr>
                <a:xfrm>
                  <a:off x="7009917" y="5723955"/>
                  <a:ext cx="84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70" name="Freihand 469">
                  <a:extLst>
                    <a:ext uri="{FF2B5EF4-FFF2-40B4-BE49-F238E27FC236}">
                      <a16:creationId xmlns:a16="http://schemas.microsoft.com/office/drawing/2014/main" id="{6CDC35F8-E9FB-4B7A-ACDB-5C7D88D01E7B}"/>
                    </a:ext>
                  </a:extLst>
                </p14:cNvPr>
                <p14:cNvContentPartPr/>
                <p14:nvPr/>
              </p14:nvContentPartPr>
              <p14:xfrm>
                <a:off x="7138797" y="5732955"/>
                <a:ext cx="220320" cy="63360"/>
              </p14:xfrm>
            </p:contentPart>
          </mc:Choice>
          <mc:Fallback xmlns="">
            <p:pic>
              <p:nvPicPr>
                <p:cNvPr id="470" name="Freihand 469">
                  <a:extLst>
                    <a:ext uri="{FF2B5EF4-FFF2-40B4-BE49-F238E27FC236}">
                      <a16:creationId xmlns:a16="http://schemas.microsoft.com/office/drawing/2014/main" id="{6CDC35F8-E9FB-4B7A-ACDB-5C7D88D01E7B}"/>
                    </a:ext>
                  </a:extLst>
                </p:cNvPr>
                <p:cNvPicPr/>
                <p:nvPr/>
              </p:nvPicPr>
              <p:blipFill>
                <a:blip r:embed="rId796"/>
                <a:stretch>
                  <a:fillRect/>
                </a:stretch>
              </p:blipFill>
              <p:spPr>
                <a:xfrm>
                  <a:off x="7134477" y="5728635"/>
                  <a:ext cx="228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71" name="Freihand 470">
                  <a:extLst>
                    <a:ext uri="{FF2B5EF4-FFF2-40B4-BE49-F238E27FC236}">
                      <a16:creationId xmlns:a16="http://schemas.microsoft.com/office/drawing/2014/main" id="{009F7FA9-E5D7-406A-B9E6-C84381E4F93A}"/>
                    </a:ext>
                  </a:extLst>
                </p14:cNvPr>
                <p14:cNvContentPartPr/>
                <p14:nvPr/>
              </p14:nvContentPartPr>
              <p14:xfrm>
                <a:off x="7384677" y="5717475"/>
                <a:ext cx="69120" cy="67680"/>
              </p14:xfrm>
            </p:contentPart>
          </mc:Choice>
          <mc:Fallback xmlns="">
            <p:pic>
              <p:nvPicPr>
                <p:cNvPr id="471" name="Freihand 470">
                  <a:extLst>
                    <a:ext uri="{FF2B5EF4-FFF2-40B4-BE49-F238E27FC236}">
                      <a16:creationId xmlns:a16="http://schemas.microsoft.com/office/drawing/2014/main" id="{009F7FA9-E5D7-406A-B9E6-C84381E4F93A}"/>
                    </a:ext>
                  </a:extLst>
                </p:cNvPr>
                <p:cNvPicPr/>
                <p:nvPr/>
              </p:nvPicPr>
              <p:blipFill>
                <a:blip r:embed="rId798"/>
                <a:stretch>
                  <a:fillRect/>
                </a:stretch>
              </p:blipFill>
              <p:spPr>
                <a:xfrm>
                  <a:off x="7380357" y="5713155"/>
                  <a:ext cx="77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72" name="Freihand 471">
                  <a:extLst>
                    <a:ext uri="{FF2B5EF4-FFF2-40B4-BE49-F238E27FC236}">
                      <a16:creationId xmlns:a16="http://schemas.microsoft.com/office/drawing/2014/main" id="{38177A6F-3D1C-4F08-BC1E-F938CA1186A1}"/>
                    </a:ext>
                  </a:extLst>
                </p14:cNvPr>
                <p14:cNvContentPartPr/>
                <p14:nvPr/>
              </p14:nvContentPartPr>
              <p14:xfrm>
                <a:off x="7619037" y="5682195"/>
                <a:ext cx="137880" cy="149400"/>
              </p14:xfrm>
            </p:contentPart>
          </mc:Choice>
          <mc:Fallback xmlns="">
            <p:pic>
              <p:nvPicPr>
                <p:cNvPr id="472" name="Freihand 471">
                  <a:extLst>
                    <a:ext uri="{FF2B5EF4-FFF2-40B4-BE49-F238E27FC236}">
                      <a16:creationId xmlns:a16="http://schemas.microsoft.com/office/drawing/2014/main" id="{38177A6F-3D1C-4F08-BC1E-F938CA1186A1}"/>
                    </a:ext>
                  </a:extLst>
                </p:cNvPr>
                <p:cNvPicPr/>
                <p:nvPr/>
              </p:nvPicPr>
              <p:blipFill>
                <a:blip r:embed="rId800"/>
                <a:stretch>
                  <a:fillRect/>
                </a:stretch>
              </p:blipFill>
              <p:spPr>
                <a:xfrm>
                  <a:off x="7614717" y="5677875"/>
                  <a:ext cx="146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73" name="Freihand 472">
                  <a:extLst>
                    <a:ext uri="{FF2B5EF4-FFF2-40B4-BE49-F238E27FC236}">
                      <a16:creationId xmlns:a16="http://schemas.microsoft.com/office/drawing/2014/main" id="{0BFB2665-3FD3-460C-BD7D-21AE8F6E6721}"/>
                    </a:ext>
                  </a:extLst>
                </p14:cNvPr>
                <p14:cNvContentPartPr/>
                <p14:nvPr/>
              </p14:nvContentPartPr>
              <p14:xfrm>
                <a:off x="7781397" y="5683995"/>
                <a:ext cx="100440" cy="69120"/>
              </p14:xfrm>
            </p:contentPart>
          </mc:Choice>
          <mc:Fallback xmlns="">
            <p:pic>
              <p:nvPicPr>
                <p:cNvPr id="473" name="Freihand 472">
                  <a:extLst>
                    <a:ext uri="{FF2B5EF4-FFF2-40B4-BE49-F238E27FC236}">
                      <a16:creationId xmlns:a16="http://schemas.microsoft.com/office/drawing/2014/main" id="{0BFB2665-3FD3-460C-BD7D-21AE8F6E6721}"/>
                    </a:ext>
                  </a:extLst>
                </p:cNvPr>
                <p:cNvPicPr/>
                <p:nvPr/>
              </p:nvPicPr>
              <p:blipFill>
                <a:blip r:embed="rId802"/>
                <a:stretch>
                  <a:fillRect/>
                </a:stretch>
              </p:blipFill>
              <p:spPr>
                <a:xfrm>
                  <a:off x="7777077" y="5679675"/>
                  <a:ext cx="109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74" name="Freihand 473">
                  <a:extLst>
                    <a:ext uri="{FF2B5EF4-FFF2-40B4-BE49-F238E27FC236}">
                      <a16:creationId xmlns:a16="http://schemas.microsoft.com/office/drawing/2014/main" id="{983CBFE5-5CD8-41D7-97DD-0B44760B042B}"/>
                    </a:ext>
                  </a:extLst>
                </p14:cNvPr>
                <p14:cNvContentPartPr/>
                <p14:nvPr/>
              </p14:nvContentPartPr>
              <p14:xfrm>
                <a:off x="7869957" y="5614155"/>
                <a:ext cx="21240" cy="9720"/>
              </p14:xfrm>
            </p:contentPart>
          </mc:Choice>
          <mc:Fallback xmlns="">
            <p:pic>
              <p:nvPicPr>
                <p:cNvPr id="474" name="Freihand 473">
                  <a:extLst>
                    <a:ext uri="{FF2B5EF4-FFF2-40B4-BE49-F238E27FC236}">
                      <a16:creationId xmlns:a16="http://schemas.microsoft.com/office/drawing/2014/main" id="{983CBFE5-5CD8-41D7-97DD-0B44760B042B}"/>
                    </a:ext>
                  </a:extLst>
                </p:cNvPr>
                <p:cNvPicPr/>
                <p:nvPr/>
              </p:nvPicPr>
              <p:blipFill>
                <a:blip r:embed="rId804"/>
                <a:stretch>
                  <a:fillRect/>
                </a:stretch>
              </p:blipFill>
              <p:spPr>
                <a:xfrm>
                  <a:off x="7865637" y="5609835"/>
                  <a:ext cx="298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75" name="Freihand 474">
                  <a:extLst>
                    <a:ext uri="{FF2B5EF4-FFF2-40B4-BE49-F238E27FC236}">
                      <a16:creationId xmlns:a16="http://schemas.microsoft.com/office/drawing/2014/main" id="{56C04A01-E7E9-4C33-BBAD-44DAD03CA251}"/>
                    </a:ext>
                  </a:extLst>
                </p14:cNvPr>
                <p14:cNvContentPartPr/>
                <p14:nvPr/>
              </p14:nvContentPartPr>
              <p14:xfrm>
                <a:off x="7901277" y="5651595"/>
                <a:ext cx="74880" cy="51120"/>
              </p14:xfrm>
            </p:contentPart>
          </mc:Choice>
          <mc:Fallback xmlns="">
            <p:pic>
              <p:nvPicPr>
                <p:cNvPr id="475" name="Freihand 474">
                  <a:extLst>
                    <a:ext uri="{FF2B5EF4-FFF2-40B4-BE49-F238E27FC236}">
                      <a16:creationId xmlns:a16="http://schemas.microsoft.com/office/drawing/2014/main" id="{56C04A01-E7E9-4C33-BBAD-44DAD03CA251}"/>
                    </a:ext>
                  </a:extLst>
                </p:cNvPr>
                <p:cNvPicPr/>
                <p:nvPr/>
              </p:nvPicPr>
              <p:blipFill>
                <a:blip r:embed="rId806"/>
                <a:stretch>
                  <a:fillRect/>
                </a:stretch>
              </p:blipFill>
              <p:spPr>
                <a:xfrm>
                  <a:off x="7896957" y="5647275"/>
                  <a:ext cx="83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76" name="Freihand 475">
                  <a:extLst>
                    <a:ext uri="{FF2B5EF4-FFF2-40B4-BE49-F238E27FC236}">
                      <a16:creationId xmlns:a16="http://schemas.microsoft.com/office/drawing/2014/main" id="{E7D2BD4C-AE46-4BEA-B925-9AE109C7F445}"/>
                    </a:ext>
                  </a:extLst>
                </p14:cNvPr>
                <p14:cNvContentPartPr/>
                <p14:nvPr/>
              </p14:nvContentPartPr>
              <p14:xfrm>
                <a:off x="7910277" y="5650155"/>
                <a:ext cx="91800" cy="80280"/>
              </p14:xfrm>
            </p:contentPart>
          </mc:Choice>
          <mc:Fallback xmlns="">
            <p:pic>
              <p:nvPicPr>
                <p:cNvPr id="476" name="Freihand 475">
                  <a:extLst>
                    <a:ext uri="{FF2B5EF4-FFF2-40B4-BE49-F238E27FC236}">
                      <a16:creationId xmlns:a16="http://schemas.microsoft.com/office/drawing/2014/main" id="{E7D2BD4C-AE46-4BEA-B925-9AE109C7F445}"/>
                    </a:ext>
                  </a:extLst>
                </p:cNvPr>
                <p:cNvPicPr/>
                <p:nvPr/>
              </p:nvPicPr>
              <p:blipFill>
                <a:blip r:embed="rId808"/>
                <a:stretch>
                  <a:fillRect/>
                </a:stretch>
              </p:blipFill>
              <p:spPr>
                <a:xfrm>
                  <a:off x="7905957" y="5645835"/>
                  <a:ext cx="100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77" name="Freihand 476">
                  <a:extLst>
                    <a:ext uri="{FF2B5EF4-FFF2-40B4-BE49-F238E27FC236}">
                      <a16:creationId xmlns:a16="http://schemas.microsoft.com/office/drawing/2014/main" id="{922D0E82-2A3C-497D-929A-CB46E5AFC0EC}"/>
                    </a:ext>
                  </a:extLst>
                </p14:cNvPr>
                <p14:cNvContentPartPr/>
                <p14:nvPr/>
              </p14:nvContentPartPr>
              <p14:xfrm>
                <a:off x="8037717" y="5632875"/>
                <a:ext cx="117720" cy="78840"/>
              </p14:xfrm>
            </p:contentPart>
          </mc:Choice>
          <mc:Fallback xmlns="">
            <p:pic>
              <p:nvPicPr>
                <p:cNvPr id="477" name="Freihand 476">
                  <a:extLst>
                    <a:ext uri="{FF2B5EF4-FFF2-40B4-BE49-F238E27FC236}">
                      <a16:creationId xmlns:a16="http://schemas.microsoft.com/office/drawing/2014/main" id="{922D0E82-2A3C-497D-929A-CB46E5AFC0EC}"/>
                    </a:ext>
                  </a:extLst>
                </p:cNvPr>
                <p:cNvPicPr/>
                <p:nvPr/>
              </p:nvPicPr>
              <p:blipFill>
                <a:blip r:embed="rId810"/>
                <a:stretch>
                  <a:fillRect/>
                </a:stretch>
              </p:blipFill>
              <p:spPr>
                <a:xfrm>
                  <a:off x="8033397" y="5628555"/>
                  <a:ext cx="126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80" name="Freihand 479">
                  <a:extLst>
                    <a:ext uri="{FF2B5EF4-FFF2-40B4-BE49-F238E27FC236}">
                      <a16:creationId xmlns:a16="http://schemas.microsoft.com/office/drawing/2014/main" id="{5F8C8719-C5A5-4079-B896-AF8731522EB8}"/>
                    </a:ext>
                  </a:extLst>
                </p14:cNvPr>
                <p14:cNvContentPartPr/>
                <p14:nvPr/>
              </p14:nvContentPartPr>
              <p14:xfrm>
                <a:off x="8184957" y="5607315"/>
                <a:ext cx="101520" cy="108720"/>
              </p14:xfrm>
            </p:contentPart>
          </mc:Choice>
          <mc:Fallback xmlns="">
            <p:pic>
              <p:nvPicPr>
                <p:cNvPr id="480" name="Freihand 479">
                  <a:extLst>
                    <a:ext uri="{FF2B5EF4-FFF2-40B4-BE49-F238E27FC236}">
                      <a16:creationId xmlns:a16="http://schemas.microsoft.com/office/drawing/2014/main" id="{5F8C8719-C5A5-4079-B896-AF8731522EB8}"/>
                    </a:ext>
                  </a:extLst>
                </p:cNvPr>
                <p:cNvPicPr/>
                <p:nvPr/>
              </p:nvPicPr>
              <p:blipFill>
                <a:blip r:embed="rId812"/>
                <a:stretch>
                  <a:fillRect/>
                </a:stretch>
              </p:blipFill>
              <p:spPr>
                <a:xfrm>
                  <a:off x="8180637" y="5602995"/>
                  <a:ext cx="110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1" name="Freihand 480">
                  <a:extLst>
                    <a:ext uri="{FF2B5EF4-FFF2-40B4-BE49-F238E27FC236}">
                      <a16:creationId xmlns:a16="http://schemas.microsoft.com/office/drawing/2014/main" id="{0E602123-C356-4907-B2A0-B3E7548E4BD0}"/>
                    </a:ext>
                  </a:extLst>
                </p14:cNvPr>
                <p14:cNvContentPartPr/>
                <p14:nvPr/>
              </p14:nvContentPartPr>
              <p14:xfrm>
                <a:off x="6394677" y="5966595"/>
                <a:ext cx="252360" cy="86760"/>
              </p14:xfrm>
            </p:contentPart>
          </mc:Choice>
          <mc:Fallback xmlns="">
            <p:pic>
              <p:nvPicPr>
                <p:cNvPr id="481" name="Freihand 480">
                  <a:extLst>
                    <a:ext uri="{FF2B5EF4-FFF2-40B4-BE49-F238E27FC236}">
                      <a16:creationId xmlns:a16="http://schemas.microsoft.com/office/drawing/2014/main" id="{0E602123-C356-4907-B2A0-B3E7548E4BD0}"/>
                    </a:ext>
                  </a:extLst>
                </p:cNvPr>
                <p:cNvPicPr/>
                <p:nvPr/>
              </p:nvPicPr>
              <p:blipFill>
                <a:blip r:embed="rId814"/>
                <a:stretch>
                  <a:fillRect/>
                </a:stretch>
              </p:blipFill>
              <p:spPr>
                <a:xfrm>
                  <a:off x="6390357" y="5962275"/>
                  <a:ext cx="261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82" name="Freihand 481">
                  <a:extLst>
                    <a:ext uri="{FF2B5EF4-FFF2-40B4-BE49-F238E27FC236}">
                      <a16:creationId xmlns:a16="http://schemas.microsoft.com/office/drawing/2014/main" id="{CF0E3DB4-C3A8-408E-84C9-888711484AA0}"/>
                    </a:ext>
                  </a:extLst>
                </p14:cNvPr>
                <p14:cNvContentPartPr/>
                <p14:nvPr/>
              </p14:nvContentPartPr>
              <p14:xfrm>
                <a:off x="6803277" y="5990715"/>
                <a:ext cx="170640" cy="55080"/>
              </p14:xfrm>
            </p:contentPart>
          </mc:Choice>
          <mc:Fallback xmlns="">
            <p:pic>
              <p:nvPicPr>
                <p:cNvPr id="482" name="Freihand 481">
                  <a:extLst>
                    <a:ext uri="{FF2B5EF4-FFF2-40B4-BE49-F238E27FC236}">
                      <a16:creationId xmlns:a16="http://schemas.microsoft.com/office/drawing/2014/main" id="{CF0E3DB4-C3A8-408E-84C9-888711484AA0}"/>
                    </a:ext>
                  </a:extLst>
                </p:cNvPr>
                <p:cNvPicPr/>
                <p:nvPr/>
              </p:nvPicPr>
              <p:blipFill>
                <a:blip r:embed="rId816"/>
                <a:stretch>
                  <a:fillRect/>
                </a:stretch>
              </p:blipFill>
              <p:spPr>
                <a:xfrm>
                  <a:off x="6798957" y="5986395"/>
                  <a:ext cx="179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83" name="Freihand 482">
                  <a:extLst>
                    <a:ext uri="{FF2B5EF4-FFF2-40B4-BE49-F238E27FC236}">
                      <a16:creationId xmlns:a16="http://schemas.microsoft.com/office/drawing/2014/main" id="{02F6A94A-2378-4488-B9BC-0571A95FC8F0}"/>
                    </a:ext>
                  </a:extLst>
                </p14:cNvPr>
                <p14:cNvContentPartPr/>
                <p14:nvPr/>
              </p14:nvContentPartPr>
              <p14:xfrm>
                <a:off x="6954477" y="5935275"/>
                <a:ext cx="50400" cy="11160"/>
              </p14:xfrm>
            </p:contentPart>
          </mc:Choice>
          <mc:Fallback xmlns="">
            <p:pic>
              <p:nvPicPr>
                <p:cNvPr id="483" name="Freihand 482">
                  <a:extLst>
                    <a:ext uri="{FF2B5EF4-FFF2-40B4-BE49-F238E27FC236}">
                      <a16:creationId xmlns:a16="http://schemas.microsoft.com/office/drawing/2014/main" id="{02F6A94A-2378-4488-B9BC-0571A95FC8F0}"/>
                    </a:ext>
                  </a:extLst>
                </p:cNvPr>
                <p:cNvPicPr/>
                <p:nvPr/>
              </p:nvPicPr>
              <p:blipFill>
                <a:blip r:embed="rId818"/>
                <a:stretch>
                  <a:fillRect/>
                </a:stretch>
              </p:blipFill>
              <p:spPr>
                <a:xfrm>
                  <a:off x="6950157" y="5930955"/>
                  <a:ext cx="59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84" name="Freihand 483">
                  <a:extLst>
                    <a:ext uri="{FF2B5EF4-FFF2-40B4-BE49-F238E27FC236}">
                      <a16:creationId xmlns:a16="http://schemas.microsoft.com/office/drawing/2014/main" id="{E9A44489-A95B-4277-9B4A-86F1256DE6B5}"/>
                    </a:ext>
                  </a:extLst>
                </p14:cNvPr>
                <p14:cNvContentPartPr/>
                <p14:nvPr/>
              </p14:nvContentPartPr>
              <p14:xfrm>
                <a:off x="7017117" y="5951115"/>
                <a:ext cx="117360" cy="72000"/>
              </p14:xfrm>
            </p:contentPart>
          </mc:Choice>
          <mc:Fallback xmlns="">
            <p:pic>
              <p:nvPicPr>
                <p:cNvPr id="484" name="Freihand 483">
                  <a:extLst>
                    <a:ext uri="{FF2B5EF4-FFF2-40B4-BE49-F238E27FC236}">
                      <a16:creationId xmlns:a16="http://schemas.microsoft.com/office/drawing/2014/main" id="{E9A44489-A95B-4277-9B4A-86F1256DE6B5}"/>
                    </a:ext>
                  </a:extLst>
                </p:cNvPr>
                <p:cNvPicPr/>
                <p:nvPr/>
              </p:nvPicPr>
              <p:blipFill>
                <a:blip r:embed="rId820"/>
                <a:stretch>
                  <a:fillRect/>
                </a:stretch>
              </p:blipFill>
              <p:spPr>
                <a:xfrm>
                  <a:off x="7012797" y="5946795"/>
                  <a:ext cx="126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85" name="Freihand 484">
                  <a:extLst>
                    <a:ext uri="{FF2B5EF4-FFF2-40B4-BE49-F238E27FC236}">
                      <a16:creationId xmlns:a16="http://schemas.microsoft.com/office/drawing/2014/main" id="{AEAFBBDE-A8BB-4BF7-81DA-95EF042C2032}"/>
                    </a:ext>
                  </a:extLst>
                </p14:cNvPr>
                <p14:cNvContentPartPr/>
                <p14:nvPr/>
              </p14:nvContentPartPr>
              <p14:xfrm>
                <a:off x="7160757" y="5946075"/>
                <a:ext cx="151920" cy="83880"/>
              </p14:xfrm>
            </p:contentPart>
          </mc:Choice>
          <mc:Fallback xmlns="">
            <p:pic>
              <p:nvPicPr>
                <p:cNvPr id="485" name="Freihand 484">
                  <a:extLst>
                    <a:ext uri="{FF2B5EF4-FFF2-40B4-BE49-F238E27FC236}">
                      <a16:creationId xmlns:a16="http://schemas.microsoft.com/office/drawing/2014/main" id="{AEAFBBDE-A8BB-4BF7-81DA-95EF042C2032}"/>
                    </a:ext>
                  </a:extLst>
                </p:cNvPr>
                <p:cNvPicPr/>
                <p:nvPr/>
              </p:nvPicPr>
              <p:blipFill>
                <a:blip r:embed="rId822"/>
                <a:stretch>
                  <a:fillRect/>
                </a:stretch>
              </p:blipFill>
              <p:spPr>
                <a:xfrm>
                  <a:off x="7156437" y="5941755"/>
                  <a:ext cx="160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86" name="Freihand 485">
                  <a:extLst>
                    <a:ext uri="{FF2B5EF4-FFF2-40B4-BE49-F238E27FC236}">
                      <a16:creationId xmlns:a16="http://schemas.microsoft.com/office/drawing/2014/main" id="{6885D3EE-6F12-4D8F-BE9D-37D53E1B4574}"/>
                    </a:ext>
                  </a:extLst>
                </p14:cNvPr>
                <p14:cNvContentPartPr/>
                <p14:nvPr/>
              </p14:nvContentPartPr>
              <p14:xfrm>
                <a:off x="7298997" y="5941035"/>
                <a:ext cx="124560" cy="71280"/>
              </p14:xfrm>
            </p:contentPart>
          </mc:Choice>
          <mc:Fallback xmlns="">
            <p:pic>
              <p:nvPicPr>
                <p:cNvPr id="486" name="Freihand 485">
                  <a:extLst>
                    <a:ext uri="{FF2B5EF4-FFF2-40B4-BE49-F238E27FC236}">
                      <a16:creationId xmlns:a16="http://schemas.microsoft.com/office/drawing/2014/main" id="{6885D3EE-6F12-4D8F-BE9D-37D53E1B4574}"/>
                    </a:ext>
                  </a:extLst>
                </p:cNvPr>
                <p:cNvPicPr/>
                <p:nvPr/>
              </p:nvPicPr>
              <p:blipFill>
                <a:blip r:embed="rId824"/>
                <a:stretch>
                  <a:fillRect/>
                </a:stretch>
              </p:blipFill>
              <p:spPr>
                <a:xfrm>
                  <a:off x="7294677" y="5936715"/>
                  <a:ext cx="133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87" name="Freihand 486">
                  <a:extLst>
                    <a:ext uri="{FF2B5EF4-FFF2-40B4-BE49-F238E27FC236}">
                      <a16:creationId xmlns:a16="http://schemas.microsoft.com/office/drawing/2014/main" id="{6D5FA950-28C9-4288-9026-199FF916068B}"/>
                    </a:ext>
                  </a:extLst>
                </p14:cNvPr>
                <p14:cNvContentPartPr/>
                <p14:nvPr/>
              </p14:nvContentPartPr>
              <p14:xfrm>
                <a:off x="7433277" y="5927355"/>
                <a:ext cx="83520" cy="68760"/>
              </p14:xfrm>
            </p:contentPart>
          </mc:Choice>
          <mc:Fallback xmlns="">
            <p:pic>
              <p:nvPicPr>
                <p:cNvPr id="487" name="Freihand 486">
                  <a:extLst>
                    <a:ext uri="{FF2B5EF4-FFF2-40B4-BE49-F238E27FC236}">
                      <a16:creationId xmlns:a16="http://schemas.microsoft.com/office/drawing/2014/main" id="{6D5FA950-28C9-4288-9026-199FF916068B}"/>
                    </a:ext>
                  </a:extLst>
                </p:cNvPr>
                <p:cNvPicPr/>
                <p:nvPr/>
              </p:nvPicPr>
              <p:blipFill>
                <a:blip r:embed="rId826"/>
                <a:stretch>
                  <a:fillRect/>
                </a:stretch>
              </p:blipFill>
              <p:spPr>
                <a:xfrm>
                  <a:off x="7428957" y="5923035"/>
                  <a:ext cx="92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88" name="Freihand 487">
                  <a:extLst>
                    <a:ext uri="{FF2B5EF4-FFF2-40B4-BE49-F238E27FC236}">
                      <a16:creationId xmlns:a16="http://schemas.microsoft.com/office/drawing/2014/main" id="{8127FB39-3626-4A0F-85FD-404C34F1AE81}"/>
                    </a:ext>
                  </a:extLst>
                </p14:cNvPr>
                <p14:cNvContentPartPr/>
                <p14:nvPr/>
              </p14:nvContentPartPr>
              <p14:xfrm>
                <a:off x="7543437" y="5917995"/>
                <a:ext cx="205560" cy="58680"/>
              </p14:xfrm>
            </p:contentPart>
          </mc:Choice>
          <mc:Fallback xmlns="">
            <p:pic>
              <p:nvPicPr>
                <p:cNvPr id="488" name="Freihand 487">
                  <a:extLst>
                    <a:ext uri="{FF2B5EF4-FFF2-40B4-BE49-F238E27FC236}">
                      <a16:creationId xmlns:a16="http://schemas.microsoft.com/office/drawing/2014/main" id="{8127FB39-3626-4A0F-85FD-404C34F1AE81}"/>
                    </a:ext>
                  </a:extLst>
                </p:cNvPr>
                <p:cNvPicPr/>
                <p:nvPr/>
              </p:nvPicPr>
              <p:blipFill>
                <a:blip r:embed="rId828"/>
                <a:stretch>
                  <a:fillRect/>
                </a:stretch>
              </p:blipFill>
              <p:spPr>
                <a:xfrm>
                  <a:off x="7539117" y="5913675"/>
                  <a:ext cx="214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89" name="Freihand 488">
                  <a:extLst>
                    <a:ext uri="{FF2B5EF4-FFF2-40B4-BE49-F238E27FC236}">
                      <a16:creationId xmlns:a16="http://schemas.microsoft.com/office/drawing/2014/main" id="{B48FC3A6-C787-43D4-9AF2-29B87DD0B582}"/>
                    </a:ext>
                  </a:extLst>
                </p14:cNvPr>
                <p14:cNvContentPartPr/>
                <p14:nvPr/>
              </p14:nvContentPartPr>
              <p14:xfrm>
                <a:off x="7717317" y="5889195"/>
                <a:ext cx="38520" cy="6480"/>
              </p14:xfrm>
            </p:contentPart>
          </mc:Choice>
          <mc:Fallback xmlns="">
            <p:pic>
              <p:nvPicPr>
                <p:cNvPr id="489" name="Freihand 488">
                  <a:extLst>
                    <a:ext uri="{FF2B5EF4-FFF2-40B4-BE49-F238E27FC236}">
                      <a16:creationId xmlns:a16="http://schemas.microsoft.com/office/drawing/2014/main" id="{B48FC3A6-C787-43D4-9AF2-29B87DD0B582}"/>
                    </a:ext>
                  </a:extLst>
                </p:cNvPr>
                <p:cNvPicPr/>
                <p:nvPr/>
              </p:nvPicPr>
              <p:blipFill>
                <a:blip r:embed="rId830"/>
                <a:stretch>
                  <a:fillRect/>
                </a:stretch>
              </p:blipFill>
              <p:spPr>
                <a:xfrm>
                  <a:off x="7712997" y="5884875"/>
                  <a:ext cx="471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90" name="Freihand 489">
                  <a:extLst>
                    <a:ext uri="{FF2B5EF4-FFF2-40B4-BE49-F238E27FC236}">
                      <a16:creationId xmlns:a16="http://schemas.microsoft.com/office/drawing/2014/main" id="{C7C626B4-4F42-4F3C-B1A7-061D6382AF54}"/>
                    </a:ext>
                  </a:extLst>
                </p14:cNvPr>
                <p14:cNvContentPartPr/>
                <p14:nvPr/>
              </p14:nvContentPartPr>
              <p14:xfrm>
                <a:off x="7774557" y="5903235"/>
                <a:ext cx="104400" cy="194040"/>
              </p14:xfrm>
            </p:contentPart>
          </mc:Choice>
          <mc:Fallback xmlns="">
            <p:pic>
              <p:nvPicPr>
                <p:cNvPr id="490" name="Freihand 489">
                  <a:extLst>
                    <a:ext uri="{FF2B5EF4-FFF2-40B4-BE49-F238E27FC236}">
                      <a16:creationId xmlns:a16="http://schemas.microsoft.com/office/drawing/2014/main" id="{C7C626B4-4F42-4F3C-B1A7-061D6382AF54}"/>
                    </a:ext>
                  </a:extLst>
                </p:cNvPr>
                <p:cNvPicPr/>
                <p:nvPr/>
              </p:nvPicPr>
              <p:blipFill>
                <a:blip r:embed="rId832"/>
                <a:stretch>
                  <a:fillRect/>
                </a:stretch>
              </p:blipFill>
              <p:spPr>
                <a:xfrm>
                  <a:off x="7770237" y="5898915"/>
                  <a:ext cx="113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91" name="Freihand 490">
                  <a:extLst>
                    <a:ext uri="{FF2B5EF4-FFF2-40B4-BE49-F238E27FC236}">
                      <a16:creationId xmlns:a16="http://schemas.microsoft.com/office/drawing/2014/main" id="{1AD6BF80-1C62-4705-9FD1-9BF9026A6007}"/>
                    </a:ext>
                  </a:extLst>
                </p14:cNvPr>
                <p14:cNvContentPartPr/>
                <p14:nvPr/>
              </p14:nvContentPartPr>
              <p14:xfrm>
                <a:off x="7974717" y="5866875"/>
                <a:ext cx="420120" cy="86400"/>
              </p14:xfrm>
            </p:contentPart>
          </mc:Choice>
          <mc:Fallback xmlns="">
            <p:pic>
              <p:nvPicPr>
                <p:cNvPr id="491" name="Freihand 490">
                  <a:extLst>
                    <a:ext uri="{FF2B5EF4-FFF2-40B4-BE49-F238E27FC236}">
                      <a16:creationId xmlns:a16="http://schemas.microsoft.com/office/drawing/2014/main" id="{1AD6BF80-1C62-4705-9FD1-9BF9026A6007}"/>
                    </a:ext>
                  </a:extLst>
                </p:cNvPr>
                <p:cNvPicPr/>
                <p:nvPr/>
              </p:nvPicPr>
              <p:blipFill>
                <a:blip r:embed="rId834"/>
                <a:stretch>
                  <a:fillRect/>
                </a:stretch>
              </p:blipFill>
              <p:spPr>
                <a:xfrm>
                  <a:off x="7970397" y="5862555"/>
                  <a:ext cx="428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92" name="Freihand 491">
                  <a:extLst>
                    <a:ext uri="{FF2B5EF4-FFF2-40B4-BE49-F238E27FC236}">
                      <a16:creationId xmlns:a16="http://schemas.microsoft.com/office/drawing/2014/main" id="{619999CE-262D-4D32-8443-1B8B6A26FDB0}"/>
                    </a:ext>
                  </a:extLst>
                </p14:cNvPr>
                <p14:cNvContentPartPr/>
                <p14:nvPr/>
              </p14:nvContentPartPr>
              <p14:xfrm>
                <a:off x="6425997" y="6153075"/>
                <a:ext cx="177120" cy="117360"/>
              </p14:xfrm>
            </p:contentPart>
          </mc:Choice>
          <mc:Fallback xmlns="">
            <p:pic>
              <p:nvPicPr>
                <p:cNvPr id="492" name="Freihand 491">
                  <a:extLst>
                    <a:ext uri="{FF2B5EF4-FFF2-40B4-BE49-F238E27FC236}">
                      <a16:creationId xmlns:a16="http://schemas.microsoft.com/office/drawing/2014/main" id="{619999CE-262D-4D32-8443-1B8B6A26FDB0}"/>
                    </a:ext>
                  </a:extLst>
                </p:cNvPr>
                <p:cNvPicPr/>
                <p:nvPr/>
              </p:nvPicPr>
              <p:blipFill>
                <a:blip r:embed="rId836"/>
                <a:stretch>
                  <a:fillRect/>
                </a:stretch>
              </p:blipFill>
              <p:spPr>
                <a:xfrm>
                  <a:off x="6421677" y="6148755"/>
                  <a:ext cx="185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93" name="Freihand 492">
                  <a:extLst>
                    <a:ext uri="{FF2B5EF4-FFF2-40B4-BE49-F238E27FC236}">
                      <a16:creationId xmlns:a16="http://schemas.microsoft.com/office/drawing/2014/main" id="{F6A4DEF0-4966-4FC7-A400-CCEF1E9CD0B4}"/>
                    </a:ext>
                  </a:extLst>
                </p14:cNvPr>
                <p14:cNvContentPartPr/>
                <p14:nvPr/>
              </p14:nvContentPartPr>
              <p14:xfrm>
                <a:off x="6653877" y="6190155"/>
                <a:ext cx="69480" cy="69480"/>
              </p14:xfrm>
            </p:contentPart>
          </mc:Choice>
          <mc:Fallback xmlns="">
            <p:pic>
              <p:nvPicPr>
                <p:cNvPr id="493" name="Freihand 492">
                  <a:extLst>
                    <a:ext uri="{FF2B5EF4-FFF2-40B4-BE49-F238E27FC236}">
                      <a16:creationId xmlns:a16="http://schemas.microsoft.com/office/drawing/2014/main" id="{F6A4DEF0-4966-4FC7-A400-CCEF1E9CD0B4}"/>
                    </a:ext>
                  </a:extLst>
                </p:cNvPr>
                <p:cNvPicPr/>
                <p:nvPr/>
              </p:nvPicPr>
              <p:blipFill>
                <a:blip r:embed="rId838"/>
                <a:stretch>
                  <a:fillRect/>
                </a:stretch>
              </p:blipFill>
              <p:spPr>
                <a:xfrm>
                  <a:off x="6649557" y="6185835"/>
                  <a:ext cx="78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94" name="Freihand 493">
                  <a:extLst>
                    <a:ext uri="{FF2B5EF4-FFF2-40B4-BE49-F238E27FC236}">
                      <a16:creationId xmlns:a16="http://schemas.microsoft.com/office/drawing/2014/main" id="{067A4FB4-0E89-41A5-B500-6D2642D576C0}"/>
                    </a:ext>
                  </a:extLst>
                </p14:cNvPr>
                <p14:cNvContentPartPr/>
                <p14:nvPr/>
              </p14:nvContentPartPr>
              <p14:xfrm>
                <a:off x="6742797" y="6168555"/>
                <a:ext cx="203400" cy="77040"/>
              </p14:xfrm>
            </p:contentPart>
          </mc:Choice>
          <mc:Fallback xmlns="">
            <p:pic>
              <p:nvPicPr>
                <p:cNvPr id="494" name="Freihand 493">
                  <a:extLst>
                    <a:ext uri="{FF2B5EF4-FFF2-40B4-BE49-F238E27FC236}">
                      <a16:creationId xmlns:a16="http://schemas.microsoft.com/office/drawing/2014/main" id="{067A4FB4-0E89-41A5-B500-6D2642D576C0}"/>
                    </a:ext>
                  </a:extLst>
                </p:cNvPr>
                <p:cNvPicPr/>
                <p:nvPr/>
              </p:nvPicPr>
              <p:blipFill>
                <a:blip r:embed="rId840"/>
                <a:stretch>
                  <a:fillRect/>
                </a:stretch>
              </p:blipFill>
              <p:spPr>
                <a:xfrm>
                  <a:off x="6738477" y="6164235"/>
                  <a:ext cx="212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95" name="Freihand 494">
                  <a:extLst>
                    <a:ext uri="{FF2B5EF4-FFF2-40B4-BE49-F238E27FC236}">
                      <a16:creationId xmlns:a16="http://schemas.microsoft.com/office/drawing/2014/main" id="{B2E80A41-21C0-4460-8E6A-614A222C226F}"/>
                    </a:ext>
                  </a:extLst>
                </p14:cNvPr>
                <p14:cNvContentPartPr/>
                <p14:nvPr/>
              </p14:nvContentPartPr>
              <p14:xfrm>
                <a:off x="7090197" y="6180075"/>
                <a:ext cx="193680" cy="63360"/>
              </p14:xfrm>
            </p:contentPart>
          </mc:Choice>
          <mc:Fallback xmlns="">
            <p:pic>
              <p:nvPicPr>
                <p:cNvPr id="495" name="Freihand 494">
                  <a:extLst>
                    <a:ext uri="{FF2B5EF4-FFF2-40B4-BE49-F238E27FC236}">
                      <a16:creationId xmlns:a16="http://schemas.microsoft.com/office/drawing/2014/main" id="{B2E80A41-21C0-4460-8E6A-614A222C226F}"/>
                    </a:ext>
                  </a:extLst>
                </p:cNvPr>
                <p:cNvPicPr/>
                <p:nvPr/>
              </p:nvPicPr>
              <p:blipFill>
                <a:blip r:embed="rId842"/>
                <a:stretch>
                  <a:fillRect/>
                </a:stretch>
              </p:blipFill>
              <p:spPr>
                <a:xfrm>
                  <a:off x="7085877" y="6175755"/>
                  <a:ext cx="202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96" name="Freihand 495">
                  <a:extLst>
                    <a:ext uri="{FF2B5EF4-FFF2-40B4-BE49-F238E27FC236}">
                      <a16:creationId xmlns:a16="http://schemas.microsoft.com/office/drawing/2014/main" id="{E5598436-7044-471C-B22D-DFFE5DA8DAEB}"/>
                    </a:ext>
                  </a:extLst>
                </p14:cNvPr>
                <p14:cNvContentPartPr/>
                <p14:nvPr/>
              </p14:nvContentPartPr>
              <p14:xfrm>
                <a:off x="7332837" y="6119955"/>
                <a:ext cx="131400" cy="106920"/>
              </p14:xfrm>
            </p:contentPart>
          </mc:Choice>
          <mc:Fallback xmlns="">
            <p:pic>
              <p:nvPicPr>
                <p:cNvPr id="496" name="Freihand 495">
                  <a:extLst>
                    <a:ext uri="{FF2B5EF4-FFF2-40B4-BE49-F238E27FC236}">
                      <a16:creationId xmlns:a16="http://schemas.microsoft.com/office/drawing/2014/main" id="{E5598436-7044-471C-B22D-DFFE5DA8DAEB}"/>
                    </a:ext>
                  </a:extLst>
                </p:cNvPr>
                <p:cNvPicPr/>
                <p:nvPr/>
              </p:nvPicPr>
              <p:blipFill>
                <a:blip r:embed="rId844"/>
                <a:stretch>
                  <a:fillRect/>
                </a:stretch>
              </p:blipFill>
              <p:spPr>
                <a:xfrm>
                  <a:off x="7328517" y="6115635"/>
                  <a:ext cx="140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97" name="Freihand 496">
                  <a:extLst>
                    <a:ext uri="{FF2B5EF4-FFF2-40B4-BE49-F238E27FC236}">
                      <a16:creationId xmlns:a16="http://schemas.microsoft.com/office/drawing/2014/main" id="{371B4384-A348-4A16-AA09-5A89583634C1}"/>
                    </a:ext>
                  </a:extLst>
                </p14:cNvPr>
                <p14:cNvContentPartPr/>
                <p14:nvPr/>
              </p14:nvContentPartPr>
              <p14:xfrm>
                <a:off x="7589517" y="6109875"/>
                <a:ext cx="74880" cy="119160"/>
              </p14:xfrm>
            </p:contentPart>
          </mc:Choice>
          <mc:Fallback xmlns="">
            <p:pic>
              <p:nvPicPr>
                <p:cNvPr id="497" name="Freihand 496">
                  <a:extLst>
                    <a:ext uri="{FF2B5EF4-FFF2-40B4-BE49-F238E27FC236}">
                      <a16:creationId xmlns:a16="http://schemas.microsoft.com/office/drawing/2014/main" id="{371B4384-A348-4A16-AA09-5A89583634C1}"/>
                    </a:ext>
                  </a:extLst>
                </p:cNvPr>
                <p:cNvPicPr/>
                <p:nvPr/>
              </p:nvPicPr>
              <p:blipFill>
                <a:blip r:embed="rId846"/>
                <a:stretch>
                  <a:fillRect/>
                </a:stretch>
              </p:blipFill>
              <p:spPr>
                <a:xfrm>
                  <a:off x="7585197" y="6105555"/>
                  <a:ext cx="83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98" name="Freihand 497">
                  <a:extLst>
                    <a:ext uri="{FF2B5EF4-FFF2-40B4-BE49-F238E27FC236}">
                      <a16:creationId xmlns:a16="http://schemas.microsoft.com/office/drawing/2014/main" id="{EDA4DE43-9682-435A-8ED6-4A34223946AF}"/>
                    </a:ext>
                  </a:extLst>
                </p14:cNvPr>
                <p14:cNvContentPartPr/>
                <p14:nvPr/>
              </p14:nvContentPartPr>
              <p14:xfrm>
                <a:off x="7605717" y="6164235"/>
                <a:ext cx="110520" cy="31680"/>
              </p14:xfrm>
            </p:contentPart>
          </mc:Choice>
          <mc:Fallback xmlns="">
            <p:pic>
              <p:nvPicPr>
                <p:cNvPr id="498" name="Freihand 497">
                  <a:extLst>
                    <a:ext uri="{FF2B5EF4-FFF2-40B4-BE49-F238E27FC236}">
                      <a16:creationId xmlns:a16="http://schemas.microsoft.com/office/drawing/2014/main" id="{EDA4DE43-9682-435A-8ED6-4A34223946AF}"/>
                    </a:ext>
                  </a:extLst>
                </p:cNvPr>
                <p:cNvPicPr/>
                <p:nvPr/>
              </p:nvPicPr>
              <p:blipFill>
                <a:blip r:embed="rId848"/>
                <a:stretch>
                  <a:fillRect/>
                </a:stretch>
              </p:blipFill>
              <p:spPr>
                <a:xfrm>
                  <a:off x="7601397" y="6159915"/>
                  <a:ext cx="119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99" name="Freihand 498">
                  <a:extLst>
                    <a:ext uri="{FF2B5EF4-FFF2-40B4-BE49-F238E27FC236}">
                      <a16:creationId xmlns:a16="http://schemas.microsoft.com/office/drawing/2014/main" id="{5658D5D5-50C9-40A4-A58A-C05C5750149B}"/>
                    </a:ext>
                  </a:extLst>
                </p14:cNvPr>
                <p14:cNvContentPartPr/>
                <p14:nvPr/>
              </p14:nvContentPartPr>
              <p14:xfrm>
                <a:off x="7732437" y="6112395"/>
                <a:ext cx="109800" cy="111960"/>
              </p14:xfrm>
            </p:contentPart>
          </mc:Choice>
          <mc:Fallback xmlns="">
            <p:pic>
              <p:nvPicPr>
                <p:cNvPr id="499" name="Freihand 498">
                  <a:extLst>
                    <a:ext uri="{FF2B5EF4-FFF2-40B4-BE49-F238E27FC236}">
                      <a16:creationId xmlns:a16="http://schemas.microsoft.com/office/drawing/2014/main" id="{5658D5D5-50C9-40A4-A58A-C05C5750149B}"/>
                    </a:ext>
                  </a:extLst>
                </p:cNvPr>
                <p:cNvPicPr/>
                <p:nvPr/>
              </p:nvPicPr>
              <p:blipFill>
                <a:blip r:embed="rId850"/>
                <a:stretch>
                  <a:fillRect/>
                </a:stretch>
              </p:blipFill>
              <p:spPr>
                <a:xfrm>
                  <a:off x="7728117" y="6108075"/>
                  <a:ext cx="118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00" name="Freihand 499">
                  <a:extLst>
                    <a:ext uri="{FF2B5EF4-FFF2-40B4-BE49-F238E27FC236}">
                      <a16:creationId xmlns:a16="http://schemas.microsoft.com/office/drawing/2014/main" id="{BE529D4E-2674-4E18-91F9-8A374A287EDF}"/>
                    </a:ext>
                  </a:extLst>
                </p14:cNvPr>
                <p14:cNvContentPartPr/>
                <p14:nvPr/>
              </p14:nvContentPartPr>
              <p14:xfrm>
                <a:off x="8028717" y="6108075"/>
                <a:ext cx="22680" cy="103680"/>
              </p14:xfrm>
            </p:contentPart>
          </mc:Choice>
          <mc:Fallback xmlns="">
            <p:pic>
              <p:nvPicPr>
                <p:cNvPr id="500" name="Freihand 499">
                  <a:extLst>
                    <a:ext uri="{FF2B5EF4-FFF2-40B4-BE49-F238E27FC236}">
                      <a16:creationId xmlns:a16="http://schemas.microsoft.com/office/drawing/2014/main" id="{BE529D4E-2674-4E18-91F9-8A374A287EDF}"/>
                    </a:ext>
                  </a:extLst>
                </p:cNvPr>
                <p:cNvPicPr/>
                <p:nvPr/>
              </p:nvPicPr>
              <p:blipFill>
                <a:blip r:embed="rId852"/>
                <a:stretch>
                  <a:fillRect/>
                </a:stretch>
              </p:blipFill>
              <p:spPr>
                <a:xfrm>
                  <a:off x="8024397" y="6103755"/>
                  <a:ext cx="31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01" name="Freihand 500">
                  <a:extLst>
                    <a:ext uri="{FF2B5EF4-FFF2-40B4-BE49-F238E27FC236}">
                      <a16:creationId xmlns:a16="http://schemas.microsoft.com/office/drawing/2014/main" id="{4E935B1C-6BC6-47E7-8A26-F21141E6A20E}"/>
                    </a:ext>
                  </a:extLst>
                </p14:cNvPr>
                <p14:cNvContentPartPr/>
                <p14:nvPr/>
              </p14:nvContentPartPr>
              <p14:xfrm>
                <a:off x="8031237" y="6058395"/>
                <a:ext cx="34200" cy="18720"/>
              </p14:xfrm>
            </p:contentPart>
          </mc:Choice>
          <mc:Fallback xmlns="">
            <p:pic>
              <p:nvPicPr>
                <p:cNvPr id="501" name="Freihand 500">
                  <a:extLst>
                    <a:ext uri="{FF2B5EF4-FFF2-40B4-BE49-F238E27FC236}">
                      <a16:creationId xmlns:a16="http://schemas.microsoft.com/office/drawing/2014/main" id="{4E935B1C-6BC6-47E7-8A26-F21141E6A20E}"/>
                    </a:ext>
                  </a:extLst>
                </p:cNvPr>
                <p:cNvPicPr/>
                <p:nvPr/>
              </p:nvPicPr>
              <p:blipFill>
                <a:blip r:embed="rId854"/>
                <a:stretch>
                  <a:fillRect/>
                </a:stretch>
              </p:blipFill>
              <p:spPr>
                <a:xfrm>
                  <a:off x="8026917" y="6054075"/>
                  <a:ext cx="42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02" name="Freihand 501">
                  <a:extLst>
                    <a:ext uri="{FF2B5EF4-FFF2-40B4-BE49-F238E27FC236}">
                      <a16:creationId xmlns:a16="http://schemas.microsoft.com/office/drawing/2014/main" id="{4B416DD6-6B7A-43FF-8188-29333005F388}"/>
                    </a:ext>
                  </a:extLst>
                </p14:cNvPr>
                <p14:cNvContentPartPr/>
                <p14:nvPr/>
              </p14:nvContentPartPr>
              <p14:xfrm>
                <a:off x="8089917" y="6101235"/>
                <a:ext cx="80640" cy="107640"/>
              </p14:xfrm>
            </p:contentPart>
          </mc:Choice>
          <mc:Fallback xmlns="">
            <p:pic>
              <p:nvPicPr>
                <p:cNvPr id="502" name="Freihand 501">
                  <a:extLst>
                    <a:ext uri="{FF2B5EF4-FFF2-40B4-BE49-F238E27FC236}">
                      <a16:creationId xmlns:a16="http://schemas.microsoft.com/office/drawing/2014/main" id="{4B416DD6-6B7A-43FF-8188-29333005F388}"/>
                    </a:ext>
                  </a:extLst>
                </p:cNvPr>
                <p:cNvPicPr/>
                <p:nvPr/>
              </p:nvPicPr>
              <p:blipFill>
                <a:blip r:embed="rId856"/>
                <a:stretch>
                  <a:fillRect/>
                </a:stretch>
              </p:blipFill>
              <p:spPr>
                <a:xfrm>
                  <a:off x="8085597" y="6096915"/>
                  <a:ext cx="89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05" name="Freihand 504">
                  <a:extLst>
                    <a:ext uri="{FF2B5EF4-FFF2-40B4-BE49-F238E27FC236}">
                      <a16:creationId xmlns:a16="http://schemas.microsoft.com/office/drawing/2014/main" id="{7ECFCA4D-480E-46F7-A860-BF42E2FB5B6D}"/>
                    </a:ext>
                  </a:extLst>
                </p14:cNvPr>
                <p14:cNvContentPartPr/>
                <p14:nvPr/>
              </p14:nvContentPartPr>
              <p14:xfrm>
                <a:off x="6399357" y="6395355"/>
                <a:ext cx="88200" cy="136800"/>
              </p14:xfrm>
            </p:contentPart>
          </mc:Choice>
          <mc:Fallback xmlns="">
            <p:pic>
              <p:nvPicPr>
                <p:cNvPr id="505" name="Freihand 504">
                  <a:extLst>
                    <a:ext uri="{FF2B5EF4-FFF2-40B4-BE49-F238E27FC236}">
                      <a16:creationId xmlns:a16="http://schemas.microsoft.com/office/drawing/2014/main" id="{7ECFCA4D-480E-46F7-A860-BF42E2FB5B6D}"/>
                    </a:ext>
                  </a:extLst>
                </p:cNvPr>
                <p:cNvPicPr/>
                <p:nvPr/>
              </p:nvPicPr>
              <p:blipFill>
                <a:blip r:embed="rId858"/>
                <a:stretch>
                  <a:fillRect/>
                </a:stretch>
              </p:blipFill>
              <p:spPr>
                <a:xfrm>
                  <a:off x="6395037" y="6391035"/>
                  <a:ext cx="96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06" name="Freihand 505">
                  <a:extLst>
                    <a:ext uri="{FF2B5EF4-FFF2-40B4-BE49-F238E27FC236}">
                      <a16:creationId xmlns:a16="http://schemas.microsoft.com/office/drawing/2014/main" id="{F608F8D4-D990-4766-B23A-F37CDFA3273B}"/>
                    </a:ext>
                  </a:extLst>
                </p14:cNvPr>
                <p14:cNvContentPartPr/>
                <p14:nvPr/>
              </p14:nvContentPartPr>
              <p14:xfrm>
                <a:off x="6495117" y="6375195"/>
                <a:ext cx="126720" cy="122040"/>
              </p14:xfrm>
            </p:contentPart>
          </mc:Choice>
          <mc:Fallback xmlns="">
            <p:pic>
              <p:nvPicPr>
                <p:cNvPr id="506" name="Freihand 505">
                  <a:extLst>
                    <a:ext uri="{FF2B5EF4-FFF2-40B4-BE49-F238E27FC236}">
                      <a16:creationId xmlns:a16="http://schemas.microsoft.com/office/drawing/2014/main" id="{F608F8D4-D990-4766-B23A-F37CDFA3273B}"/>
                    </a:ext>
                  </a:extLst>
                </p:cNvPr>
                <p:cNvPicPr/>
                <p:nvPr/>
              </p:nvPicPr>
              <p:blipFill>
                <a:blip r:embed="rId860"/>
                <a:stretch>
                  <a:fillRect/>
                </a:stretch>
              </p:blipFill>
              <p:spPr>
                <a:xfrm>
                  <a:off x="6490797" y="6370875"/>
                  <a:ext cx="135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07" name="Freihand 506">
                  <a:extLst>
                    <a:ext uri="{FF2B5EF4-FFF2-40B4-BE49-F238E27FC236}">
                      <a16:creationId xmlns:a16="http://schemas.microsoft.com/office/drawing/2014/main" id="{6EA277B6-1153-4913-93ED-BACB0A412A41}"/>
                    </a:ext>
                  </a:extLst>
                </p14:cNvPr>
                <p14:cNvContentPartPr/>
                <p14:nvPr/>
              </p14:nvContentPartPr>
              <p14:xfrm>
                <a:off x="6607077" y="6367635"/>
                <a:ext cx="12240" cy="23400"/>
              </p14:xfrm>
            </p:contentPart>
          </mc:Choice>
          <mc:Fallback xmlns="">
            <p:pic>
              <p:nvPicPr>
                <p:cNvPr id="507" name="Freihand 506">
                  <a:extLst>
                    <a:ext uri="{FF2B5EF4-FFF2-40B4-BE49-F238E27FC236}">
                      <a16:creationId xmlns:a16="http://schemas.microsoft.com/office/drawing/2014/main" id="{6EA277B6-1153-4913-93ED-BACB0A412A41}"/>
                    </a:ext>
                  </a:extLst>
                </p:cNvPr>
                <p:cNvPicPr/>
                <p:nvPr/>
              </p:nvPicPr>
              <p:blipFill>
                <a:blip r:embed="rId862"/>
                <a:stretch>
                  <a:fillRect/>
                </a:stretch>
              </p:blipFill>
              <p:spPr>
                <a:xfrm>
                  <a:off x="6602757" y="6363315"/>
                  <a:ext cx="20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08" name="Freihand 507">
                  <a:extLst>
                    <a:ext uri="{FF2B5EF4-FFF2-40B4-BE49-F238E27FC236}">
                      <a16:creationId xmlns:a16="http://schemas.microsoft.com/office/drawing/2014/main" id="{ACF94BEA-56CC-4AC6-AD84-01C8D1735B17}"/>
                    </a:ext>
                  </a:extLst>
                </p14:cNvPr>
                <p14:cNvContentPartPr/>
                <p14:nvPr/>
              </p14:nvContentPartPr>
              <p14:xfrm>
                <a:off x="6669357" y="6359715"/>
                <a:ext cx="145800" cy="151920"/>
              </p14:xfrm>
            </p:contentPart>
          </mc:Choice>
          <mc:Fallback xmlns="">
            <p:pic>
              <p:nvPicPr>
                <p:cNvPr id="508" name="Freihand 507">
                  <a:extLst>
                    <a:ext uri="{FF2B5EF4-FFF2-40B4-BE49-F238E27FC236}">
                      <a16:creationId xmlns:a16="http://schemas.microsoft.com/office/drawing/2014/main" id="{ACF94BEA-56CC-4AC6-AD84-01C8D1735B17}"/>
                    </a:ext>
                  </a:extLst>
                </p:cNvPr>
                <p:cNvPicPr/>
                <p:nvPr/>
              </p:nvPicPr>
              <p:blipFill>
                <a:blip r:embed="rId864"/>
                <a:stretch>
                  <a:fillRect/>
                </a:stretch>
              </p:blipFill>
              <p:spPr>
                <a:xfrm>
                  <a:off x="6665037" y="6355395"/>
                  <a:ext cx="154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09" name="Freihand 508">
                  <a:extLst>
                    <a:ext uri="{FF2B5EF4-FFF2-40B4-BE49-F238E27FC236}">
                      <a16:creationId xmlns:a16="http://schemas.microsoft.com/office/drawing/2014/main" id="{DFA15663-F29F-4EFB-9D08-93014F592E49}"/>
                    </a:ext>
                  </a:extLst>
                </p14:cNvPr>
                <p14:cNvContentPartPr/>
                <p14:nvPr/>
              </p14:nvContentPartPr>
              <p14:xfrm>
                <a:off x="6934317" y="6387435"/>
                <a:ext cx="128880" cy="78840"/>
              </p14:xfrm>
            </p:contentPart>
          </mc:Choice>
          <mc:Fallback xmlns="">
            <p:pic>
              <p:nvPicPr>
                <p:cNvPr id="509" name="Freihand 508">
                  <a:extLst>
                    <a:ext uri="{FF2B5EF4-FFF2-40B4-BE49-F238E27FC236}">
                      <a16:creationId xmlns:a16="http://schemas.microsoft.com/office/drawing/2014/main" id="{DFA15663-F29F-4EFB-9D08-93014F592E49}"/>
                    </a:ext>
                  </a:extLst>
                </p:cNvPr>
                <p:cNvPicPr/>
                <p:nvPr/>
              </p:nvPicPr>
              <p:blipFill>
                <a:blip r:embed="rId866"/>
                <a:stretch>
                  <a:fillRect/>
                </a:stretch>
              </p:blipFill>
              <p:spPr>
                <a:xfrm>
                  <a:off x="6929997" y="6383115"/>
                  <a:ext cx="137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10" name="Freihand 509">
                  <a:extLst>
                    <a:ext uri="{FF2B5EF4-FFF2-40B4-BE49-F238E27FC236}">
                      <a16:creationId xmlns:a16="http://schemas.microsoft.com/office/drawing/2014/main" id="{5AC46D32-A295-4FF5-8712-226678C3195C}"/>
                    </a:ext>
                  </a:extLst>
                </p14:cNvPr>
                <p14:cNvContentPartPr/>
                <p14:nvPr/>
              </p14:nvContentPartPr>
              <p14:xfrm>
                <a:off x="7046277" y="6365475"/>
                <a:ext cx="113040" cy="177120"/>
              </p14:xfrm>
            </p:contentPart>
          </mc:Choice>
          <mc:Fallback xmlns="">
            <p:pic>
              <p:nvPicPr>
                <p:cNvPr id="510" name="Freihand 509">
                  <a:extLst>
                    <a:ext uri="{FF2B5EF4-FFF2-40B4-BE49-F238E27FC236}">
                      <a16:creationId xmlns:a16="http://schemas.microsoft.com/office/drawing/2014/main" id="{5AC46D32-A295-4FF5-8712-226678C3195C}"/>
                    </a:ext>
                  </a:extLst>
                </p:cNvPr>
                <p:cNvPicPr/>
                <p:nvPr/>
              </p:nvPicPr>
              <p:blipFill>
                <a:blip r:embed="rId868"/>
                <a:stretch>
                  <a:fillRect/>
                </a:stretch>
              </p:blipFill>
              <p:spPr>
                <a:xfrm>
                  <a:off x="7041957" y="6361155"/>
                  <a:ext cx="121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11" name="Freihand 510">
                  <a:extLst>
                    <a:ext uri="{FF2B5EF4-FFF2-40B4-BE49-F238E27FC236}">
                      <a16:creationId xmlns:a16="http://schemas.microsoft.com/office/drawing/2014/main" id="{DA2D7A3F-5E4A-41FE-8B70-FC9F425B44F4}"/>
                    </a:ext>
                  </a:extLst>
                </p14:cNvPr>
                <p14:cNvContentPartPr/>
                <p14:nvPr/>
              </p14:nvContentPartPr>
              <p14:xfrm>
                <a:off x="7171557" y="6362595"/>
                <a:ext cx="297720" cy="77040"/>
              </p14:xfrm>
            </p:contentPart>
          </mc:Choice>
          <mc:Fallback xmlns="">
            <p:pic>
              <p:nvPicPr>
                <p:cNvPr id="511" name="Freihand 510">
                  <a:extLst>
                    <a:ext uri="{FF2B5EF4-FFF2-40B4-BE49-F238E27FC236}">
                      <a16:creationId xmlns:a16="http://schemas.microsoft.com/office/drawing/2014/main" id="{DA2D7A3F-5E4A-41FE-8B70-FC9F425B44F4}"/>
                    </a:ext>
                  </a:extLst>
                </p:cNvPr>
                <p:cNvPicPr/>
                <p:nvPr/>
              </p:nvPicPr>
              <p:blipFill>
                <a:blip r:embed="rId870"/>
                <a:stretch>
                  <a:fillRect/>
                </a:stretch>
              </p:blipFill>
              <p:spPr>
                <a:xfrm>
                  <a:off x="7167237" y="6358275"/>
                  <a:ext cx="306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12" name="Freihand 511">
                  <a:extLst>
                    <a:ext uri="{FF2B5EF4-FFF2-40B4-BE49-F238E27FC236}">
                      <a16:creationId xmlns:a16="http://schemas.microsoft.com/office/drawing/2014/main" id="{1D9B71E8-53C5-4E05-B076-7FA095AF6358}"/>
                    </a:ext>
                  </a:extLst>
                </p14:cNvPr>
                <p14:cNvContentPartPr/>
                <p14:nvPr/>
              </p14:nvContentPartPr>
              <p14:xfrm>
                <a:off x="7500237" y="6325875"/>
                <a:ext cx="102960" cy="86400"/>
              </p14:xfrm>
            </p:contentPart>
          </mc:Choice>
          <mc:Fallback xmlns="">
            <p:pic>
              <p:nvPicPr>
                <p:cNvPr id="512" name="Freihand 511">
                  <a:extLst>
                    <a:ext uri="{FF2B5EF4-FFF2-40B4-BE49-F238E27FC236}">
                      <a16:creationId xmlns:a16="http://schemas.microsoft.com/office/drawing/2014/main" id="{1D9B71E8-53C5-4E05-B076-7FA095AF6358}"/>
                    </a:ext>
                  </a:extLst>
                </p:cNvPr>
                <p:cNvPicPr/>
                <p:nvPr/>
              </p:nvPicPr>
              <p:blipFill>
                <a:blip r:embed="rId872"/>
                <a:stretch>
                  <a:fillRect/>
                </a:stretch>
              </p:blipFill>
              <p:spPr>
                <a:xfrm>
                  <a:off x="7495917" y="6321555"/>
                  <a:ext cx="111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13" name="Freihand 512">
                  <a:extLst>
                    <a:ext uri="{FF2B5EF4-FFF2-40B4-BE49-F238E27FC236}">
                      <a16:creationId xmlns:a16="http://schemas.microsoft.com/office/drawing/2014/main" id="{ADDB4CBA-A189-484E-803C-730168106D24}"/>
                    </a:ext>
                  </a:extLst>
                </p14:cNvPr>
                <p14:cNvContentPartPr/>
                <p14:nvPr/>
              </p14:nvContentPartPr>
              <p14:xfrm>
                <a:off x="7769877" y="6284835"/>
                <a:ext cx="23760" cy="121680"/>
              </p14:xfrm>
            </p:contentPart>
          </mc:Choice>
          <mc:Fallback xmlns="">
            <p:pic>
              <p:nvPicPr>
                <p:cNvPr id="513" name="Freihand 512">
                  <a:extLst>
                    <a:ext uri="{FF2B5EF4-FFF2-40B4-BE49-F238E27FC236}">
                      <a16:creationId xmlns:a16="http://schemas.microsoft.com/office/drawing/2014/main" id="{ADDB4CBA-A189-484E-803C-730168106D24}"/>
                    </a:ext>
                  </a:extLst>
                </p:cNvPr>
                <p:cNvPicPr/>
                <p:nvPr/>
              </p:nvPicPr>
              <p:blipFill>
                <a:blip r:embed="rId874"/>
                <a:stretch>
                  <a:fillRect/>
                </a:stretch>
              </p:blipFill>
              <p:spPr>
                <a:xfrm>
                  <a:off x="7765557" y="6280515"/>
                  <a:ext cx="32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14" name="Freihand 513">
                  <a:extLst>
                    <a:ext uri="{FF2B5EF4-FFF2-40B4-BE49-F238E27FC236}">
                      <a16:creationId xmlns:a16="http://schemas.microsoft.com/office/drawing/2014/main" id="{A1590651-AC1A-4C53-9BE3-E03680019B2C}"/>
                    </a:ext>
                  </a:extLst>
                </p14:cNvPr>
                <p14:cNvContentPartPr/>
                <p14:nvPr/>
              </p14:nvContentPartPr>
              <p14:xfrm>
                <a:off x="7710837" y="6349275"/>
                <a:ext cx="144000" cy="6120"/>
              </p14:xfrm>
            </p:contentPart>
          </mc:Choice>
          <mc:Fallback xmlns="">
            <p:pic>
              <p:nvPicPr>
                <p:cNvPr id="514" name="Freihand 513">
                  <a:extLst>
                    <a:ext uri="{FF2B5EF4-FFF2-40B4-BE49-F238E27FC236}">
                      <a16:creationId xmlns:a16="http://schemas.microsoft.com/office/drawing/2014/main" id="{A1590651-AC1A-4C53-9BE3-E03680019B2C}"/>
                    </a:ext>
                  </a:extLst>
                </p:cNvPr>
                <p:cNvPicPr/>
                <p:nvPr/>
              </p:nvPicPr>
              <p:blipFill>
                <a:blip r:embed="rId876"/>
                <a:stretch>
                  <a:fillRect/>
                </a:stretch>
              </p:blipFill>
              <p:spPr>
                <a:xfrm>
                  <a:off x="7706517" y="6344955"/>
                  <a:ext cx="1526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15" name="Freihand 514">
                  <a:extLst>
                    <a:ext uri="{FF2B5EF4-FFF2-40B4-BE49-F238E27FC236}">
                      <a16:creationId xmlns:a16="http://schemas.microsoft.com/office/drawing/2014/main" id="{A622944F-D2CA-4DA0-A6FD-CDE72C54480F}"/>
                    </a:ext>
                  </a:extLst>
                </p14:cNvPr>
                <p14:cNvContentPartPr/>
                <p14:nvPr/>
              </p14:nvContentPartPr>
              <p14:xfrm>
                <a:off x="7852677" y="6333075"/>
                <a:ext cx="78120" cy="61200"/>
              </p14:xfrm>
            </p:contentPart>
          </mc:Choice>
          <mc:Fallback xmlns="">
            <p:pic>
              <p:nvPicPr>
                <p:cNvPr id="515" name="Freihand 514">
                  <a:extLst>
                    <a:ext uri="{FF2B5EF4-FFF2-40B4-BE49-F238E27FC236}">
                      <a16:creationId xmlns:a16="http://schemas.microsoft.com/office/drawing/2014/main" id="{A622944F-D2CA-4DA0-A6FD-CDE72C54480F}"/>
                    </a:ext>
                  </a:extLst>
                </p:cNvPr>
                <p:cNvPicPr/>
                <p:nvPr/>
              </p:nvPicPr>
              <p:blipFill>
                <a:blip r:embed="rId878"/>
                <a:stretch>
                  <a:fillRect/>
                </a:stretch>
              </p:blipFill>
              <p:spPr>
                <a:xfrm>
                  <a:off x="7848357" y="6328755"/>
                  <a:ext cx="86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16" name="Freihand 515">
                  <a:extLst>
                    <a:ext uri="{FF2B5EF4-FFF2-40B4-BE49-F238E27FC236}">
                      <a16:creationId xmlns:a16="http://schemas.microsoft.com/office/drawing/2014/main" id="{912C38FC-6CBB-419B-8F10-19175B04334E}"/>
                    </a:ext>
                  </a:extLst>
                </p14:cNvPr>
                <p14:cNvContentPartPr/>
                <p14:nvPr/>
              </p14:nvContentPartPr>
              <p14:xfrm>
                <a:off x="8069757" y="6292755"/>
                <a:ext cx="79920" cy="116280"/>
              </p14:xfrm>
            </p:contentPart>
          </mc:Choice>
          <mc:Fallback xmlns="">
            <p:pic>
              <p:nvPicPr>
                <p:cNvPr id="516" name="Freihand 515">
                  <a:extLst>
                    <a:ext uri="{FF2B5EF4-FFF2-40B4-BE49-F238E27FC236}">
                      <a16:creationId xmlns:a16="http://schemas.microsoft.com/office/drawing/2014/main" id="{912C38FC-6CBB-419B-8F10-19175B04334E}"/>
                    </a:ext>
                  </a:extLst>
                </p:cNvPr>
                <p:cNvPicPr/>
                <p:nvPr/>
              </p:nvPicPr>
              <p:blipFill>
                <a:blip r:embed="rId880"/>
                <a:stretch>
                  <a:fillRect/>
                </a:stretch>
              </p:blipFill>
              <p:spPr>
                <a:xfrm>
                  <a:off x="8065437" y="6288435"/>
                  <a:ext cx="88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17" name="Freihand 516">
                  <a:extLst>
                    <a:ext uri="{FF2B5EF4-FFF2-40B4-BE49-F238E27FC236}">
                      <a16:creationId xmlns:a16="http://schemas.microsoft.com/office/drawing/2014/main" id="{11912916-F1B0-4922-89B7-AAB78A832602}"/>
                    </a:ext>
                  </a:extLst>
                </p14:cNvPr>
                <p14:cNvContentPartPr/>
                <p14:nvPr/>
              </p14:nvContentPartPr>
              <p14:xfrm>
                <a:off x="8102157" y="6294555"/>
                <a:ext cx="75960" cy="120960"/>
              </p14:xfrm>
            </p:contentPart>
          </mc:Choice>
          <mc:Fallback xmlns="">
            <p:pic>
              <p:nvPicPr>
                <p:cNvPr id="517" name="Freihand 516">
                  <a:extLst>
                    <a:ext uri="{FF2B5EF4-FFF2-40B4-BE49-F238E27FC236}">
                      <a16:creationId xmlns:a16="http://schemas.microsoft.com/office/drawing/2014/main" id="{11912916-F1B0-4922-89B7-AAB78A832602}"/>
                    </a:ext>
                  </a:extLst>
                </p:cNvPr>
                <p:cNvPicPr/>
                <p:nvPr/>
              </p:nvPicPr>
              <p:blipFill>
                <a:blip r:embed="rId882"/>
                <a:stretch>
                  <a:fillRect/>
                </a:stretch>
              </p:blipFill>
              <p:spPr>
                <a:xfrm>
                  <a:off x="8097837" y="6290235"/>
                  <a:ext cx="84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18" name="Freihand 517">
                  <a:extLst>
                    <a:ext uri="{FF2B5EF4-FFF2-40B4-BE49-F238E27FC236}">
                      <a16:creationId xmlns:a16="http://schemas.microsoft.com/office/drawing/2014/main" id="{3419814F-3821-4661-8B56-F7DFEE193523}"/>
                    </a:ext>
                  </a:extLst>
                </p14:cNvPr>
                <p14:cNvContentPartPr/>
                <p14:nvPr/>
              </p14:nvContentPartPr>
              <p14:xfrm>
                <a:off x="8175597" y="6273675"/>
                <a:ext cx="123480" cy="127440"/>
              </p14:xfrm>
            </p:contentPart>
          </mc:Choice>
          <mc:Fallback xmlns="">
            <p:pic>
              <p:nvPicPr>
                <p:cNvPr id="518" name="Freihand 517">
                  <a:extLst>
                    <a:ext uri="{FF2B5EF4-FFF2-40B4-BE49-F238E27FC236}">
                      <a16:creationId xmlns:a16="http://schemas.microsoft.com/office/drawing/2014/main" id="{3419814F-3821-4661-8B56-F7DFEE193523}"/>
                    </a:ext>
                  </a:extLst>
                </p:cNvPr>
                <p:cNvPicPr/>
                <p:nvPr/>
              </p:nvPicPr>
              <p:blipFill>
                <a:blip r:embed="rId884"/>
                <a:stretch>
                  <a:fillRect/>
                </a:stretch>
              </p:blipFill>
              <p:spPr>
                <a:xfrm>
                  <a:off x="8171277" y="6269355"/>
                  <a:ext cx="132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19" name="Freihand 518">
                  <a:extLst>
                    <a:ext uri="{FF2B5EF4-FFF2-40B4-BE49-F238E27FC236}">
                      <a16:creationId xmlns:a16="http://schemas.microsoft.com/office/drawing/2014/main" id="{3643A783-923E-4C42-A596-386AE967F80E}"/>
                    </a:ext>
                  </a:extLst>
                </p14:cNvPr>
                <p14:cNvContentPartPr/>
                <p14:nvPr/>
              </p14:nvContentPartPr>
              <p14:xfrm>
                <a:off x="8351637" y="6181515"/>
                <a:ext cx="12240" cy="127440"/>
              </p14:xfrm>
            </p:contentPart>
          </mc:Choice>
          <mc:Fallback xmlns="">
            <p:pic>
              <p:nvPicPr>
                <p:cNvPr id="519" name="Freihand 518">
                  <a:extLst>
                    <a:ext uri="{FF2B5EF4-FFF2-40B4-BE49-F238E27FC236}">
                      <a16:creationId xmlns:a16="http://schemas.microsoft.com/office/drawing/2014/main" id="{3643A783-923E-4C42-A596-386AE967F80E}"/>
                    </a:ext>
                  </a:extLst>
                </p:cNvPr>
                <p:cNvPicPr/>
                <p:nvPr/>
              </p:nvPicPr>
              <p:blipFill>
                <a:blip r:embed="rId886"/>
                <a:stretch>
                  <a:fillRect/>
                </a:stretch>
              </p:blipFill>
              <p:spPr>
                <a:xfrm>
                  <a:off x="8347317" y="6177195"/>
                  <a:ext cx="20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39" name="Freihand 538">
                  <a:extLst>
                    <a:ext uri="{FF2B5EF4-FFF2-40B4-BE49-F238E27FC236}">
                      <a16:creationId xmlns:a16="http://schemas.microsoft.com/office/drawing/2014/main" id="{838A442B-653E-499A-AE93-6B1269990283}"/>
                    </a:ext>
                  </a:extLst>
                </p14:cNvPr>
                <p14:cNvContentPartPr/>
                <p14:nvPr/>
              </p14:nvContentPartPr>
              <p14:xfrm>
                <a:off x="4811397" y="6671475"/>
                <a:ext cx="143280" cy="102600"/>
              </p14:xfrm>
            </p:contentPart>
          </mc:Choice>
          <mc:Fallback xmlns="">
            <p:pic>
              <p:nvPicPr>
                <p:cNvPr id="539" name="Freihand 538">
                  <a:extLst>
                    <a:ext uri="{FF2B5EF4-FFF2-40B4-BE49-F238E27FC236}">
                      <a16:creationId xmlns:a16="http://schemas.microsoft.com/office/drawing/2014/main" id="{838A442B-653E-499A-AE93-6B1269990283}"/>
                    </a:ext>
                  </a:extLst>
                </p:cNvPr>
                <p:cNvPicPr/>
                <p:nvPr/>
              </p:nvPicPr>
              <p:blipFill>
                <a:blip r:embed="rId888"/>
                <a:stretch>
                  <a:fillRect/>
                </a:stretch>
              </p:blipFill>
              <p:spPr>
                <a:xfrm>
                  <a:off x="4807077" y="6667155"/>
                  <a:ext cx="151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40" name="Freihand 539">
                  <a:extLst>
                    <a:ext uri="{FF2B5EF4-FFF2-40B4-BE49-F238E27FC236}">
                      <a16:creationId xmlns:a16="http://schemas.microsoft.com/office/drawing/2014/main" id="{C271D0CE-841C-41F1-A97F-8AF146A32FF9}"/>
                    </a:ext>
                  </a:extLst>
                </p14:cNvPr>
                <p14:cNvContentPartPr/>
                <p14:nvPr/>
              </p14:nvContentPartPr>
              <p14:xfrm>
                <a:off x="4965837" y="6654195"/>
                <a:ext cx="78480" cy="79200"/>
              </p14:xfrm>
            </p:contentPart>
          </mc:Choice>
          <mc:Fallback xmlns="">
            <p:pic>
              <p:nvPicPr>
                <p:cNvPr id="540" name="Freihand 539">
                  <a:extLst>
                    <a:ext uri="{FF2B5EF4-FFF2-40B4-BE49-F238E27FC236}">
                      <a16:creationId xmlns:a16="http://schemas.microsoft.com/office/drawing/2014/main" id="{C271D0CE-841C-41F1-A97F-8AF146A32FF9}"/>
                    </a:ext>
                  </a:extLst>
                </p:cNvPr>
                <p:cNvPicPr/>
                <p:nvPr/>
              </p:nvPicPr>
              <p:blipFill>
                <a:blip r:embed="rId890"/>
                <a:stretch>
                  <a:fillRect/>
                </a:stretch>
              </p:blipFill>
              <p:spPr>
                <a:xfrm>
                  <a:off x="4961517" y="6649875"/>
                  <a:ext cx="87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41" name="Freihand 540">
                  <a:extLst>
                    <a:ext uri="{FF2B5EF4-FFF2-40B4-BE49-F238E27FC236}">
                      <a16:creationId xmlns:a16="http://schemas.microsoft.com/office/drawing/2014/main" id="{5FAB1E1B-1BEA-4AB1-B34F-80F271D31EDE}"/>
                    </a:ext>
                  </a:extLst>
                </p14:cNvPr>
                <p14:cNvContentPartPr/>
                <p14:nvPr/>
              </p14:nvContentPartPr>
              <p14:xfrm>
                <a:off x="5041437" y="6584355"/>
                <a:ext cx="101520" cy="236160"/>
              </p14:xfrm>
            </p:contentPart>
          </mc:Choice>
          <mc:Fallback xmlns="">
            <p:pic>
              <p:nvPicPr>
                <p:cNvPr id="541" name="Freihand 540">
                  <a:extLst>
                    <a:ext uri="{FF2B5EF4-FFF2-40B4-BE49-F238E27FC236}">
                      <a16:creationId xmlns:a16="http://schemas.microsoft.com/office/drawing/2014/main" id="{5FAB1E1B-1BEA-4AB1-B34F-80F271D31EDE}"/>
                    </a:ext>
                  </a:extLst>
                </p:cNvPr>
                <p:cNvPicPr/>
                <p:nvPr/>
              </p:nvPicPr>
              <p:blipFill>
                <a:blip r:embed="rId892"/>
                <a:stretch>
                  <a:fillRect/>
                </a:stretch>
              </p:blipFill>
              <p:spPr>
                <a:xfrm>
                  <a:off x="5037117" y="6580035"/>
                  <a:ext cx="110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42" name="Freihand 541">
                  <a:extLst>
                    <a:ext uri="{FF2B5EF4-FFF2-40B4-BE49-F238E27FC236}">
                      <a16:creationId xmlns:a16="http://schemas.microsoft.com/office/drawing/2014/main" id="{406E8FC5-5B85-4CB1-8857-2937F9777D2F}"/>
                    </a:ext>
                  </a:extLst>
                </p14:cNvPr>
                <p14:cNvContentPartPr/>
                <p14:nvPr/>
              </p14:nvContentPartPr>
              <p14:xfrm>
                <a:off x="5226117" y="6630795"/>
                <a:ext cx="8640" cy="127440"/>
              </p14:xfrm>
            </p:contentPart>
          </mc:Choice>
          <mc:Fallback xmlns="">
            <p:pic>
              <p:nvPicPr>
                <p:cNvPr id="542" name="Freihand 541">
                  <a:extLst>
                    <a:ext uri="{FF2B5EF4-FFF2-40B4-BE49-F238E27FC236}">
                      <a16:creationId xmlns:a16="http://schemas.microsoft.com/office/drawing/2014/main" id="{406E8FC5-5B85-4CB1-8857-2937F9777D2F}"/>
                    </a:ext>
                  </a:extLst>
                </p:cNvPr>
                <p:cNvPicPr/>
                <p:nvPr/>
              </p:nvPicPr>
              <p:blipFill>
                <a:blip r:embed="rId894"/>
                <a:stretch>
                  <a:fillRect/>
                </a:stretch>
              </p:blipFill>
              <p:spPr>
                <a:xfrm>
                  <a:off x="5221797" y="6626475"/>
                  <a:ext cx="17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43" name="Freihand 542">
                  <a:extLst>
                    <a:ext uri="{FF2B5EF4-FFF2-40B4-BE49-F238E27FC236}">
                      <a16:creationId xmlns:a16="http://schemas.microsoft.com/office/drawing/2014/main" id="{CCDE6855-422C-4BFA-B70B-0060F617D51C}"/>
                    </a:ext>
                  </a:extLst>
                </p14:cNvPr>
                <p14:cNvContentPartPr/>
                <p14:nvPr/>
              </p14:nvContentPartPr>
              <p14:xfrm>
                <a:off x="5162037" y="6607755"/>
                <a:ext cx="110160" cy="141840"/>
              </p14:xfrm>
            </p:contentPart>
          </mc:Choice>
          <mc:Fallback xmlns="">
            <p:pic>
              <p:nvPicPr>
                <p:cNvPr id="543" name="Freihand 542">
                  <a:extLst>
                    <a:ext uri="{FF2B5EF4-FFF2-40B4-BE49-F238E27FC236}">
                      <a16:creationId xmlns:a16="http://schemas.microsoft.com/office/drawing/2014/main" id="{CCDE6855-422C-4BFA-B70B-0060F617D51C}"/>
                    </a:ext>
                  </a:extLst>
                </p:cNvPr>
                <p:cNvPicPr/>
                <p:nvPr/>
              </p:nvPicPr>
              <p:blipFill>
                <a:blip r:embed="rId896"/>
                <a:stretch>
                  <a:fillRect/>
                </a:stretch>
              </p:blipFill>
              <p:spPr>
                <a:xfrm>
                  <a:off x="5157717" y="6603435"/>
                  <a:ext cx="118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44" name="Freihand 543">
                  <a:extLst>
                    <a:ext uri="{FF2B5EF4-FFF2-40B4-BE49-F238E27FC236}">
                      <a16:creationId xmlns:a16="http://schemas.microsoft.com/office/drawing/2014/main" id="{8D4C5B38-BD64-4B7C-BCAB-31BE160DE3C4}"/>
                    </a:ext>
                  </a:extLst>
                </p14:cNvPr>
                <p14:cNvContentPartPr/>
                <p14:nvPr/>
              </p14:nvContentPartPr>
              <p14:xfrm>
                <a:off x="5270397" y="6662835"/>
                <a:ext cx="79200" cy="77040"/>
              </p14:xfrm>
            </p:contentPart>
          </mc:Choice>
          <mc:Fallback xmlns="">
            <p:pic>
              <p:nvPicPr>
                <p:cNvPr id="544" name="Freihand 543">
                  <a:extLst>
                    <a:ext uri="{FF2B5EF4-FFF2-40B4-BE49-F238E27FC236}">
                      <a16:creationId xmlns:a16="http://schemas.microsoft.com/office/drawing/2014/main" id="{8D4C5B38-BD64-4B7C-BCAB-31BE160DE3C4}"/>
                    </a:ext>
                  </a:extLst>
                </p:cNvPr>
                <p:cNvPicPr/>
                <p:nvPr/>
              </p:nvPicPr>
              <p:blipFill>
                <a:blip r:embed="rId898"/>
                <a:stretch>
                  <a:fillRect/>
                </a:stretch>
              </p:blipFill>
              <p:spPr>
                <a:xfrm>
                  <a:off x="5266077" y="6658515"/>
                  <a:ext cx="87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45" name="Freihand 544">
                  <a:extLst>
                    <a:ext uri="{FF2B5EF4-FFF2-40B4-BE49-F238E27FC236}">
                      <a16:creationId xmlns:a16="http://schemas.microsoft.com/office/drawing/2014/main" id="{33006235-B810-4D60-833E-0D98BDD335E6}"/>
                    </a:ext>
                  </a:extLst>
                </p14:cNvPr>
                <p14:cNvContentPartPr/>
                <p14:nvPr/>
              </p14:nvContentPartPr>
              <p14:xfrm>
                <a:off x="5424117" y="6599115"/>
                <a:ext cx="161280" cy="117360"/>
              </p14:xfrm>
            </p:contentPart>
          </mc:Choice>
          <mc:Fallback xmlns="">
            <p:pic>
              <p:nvPicPr>
                <p:cNvPr id="545" name="Freihand 544">
                  <a:extLst>
                    <a:ext uri="{FF2B5EF4-FFF2-40B4-BE49-F238E27FC236}">
                      <a16:creationId xmlns:a16="http://schemas.microsoft.com/office/drawing/2014/main" id="{33006235-B810-4D60-833E-0D98BDD335E6}"/>
                    </a:ext>
                  </a:extLst>
                </p:cNvPr>
                <p:cNvPicPr/>
                <p:nvPr/>
              </p:nvPicPr>
              <p:blipFill>
                <a:blip r:embed="rId900"/>
                <a:stretch>
                  <a:fillRect/>
                </a:stretch>
              </p:blipFill>
              <p:spPr>
                <a:xfrm>
                  <a:off x="5419797" y="6594795"/>
                  <a:ext cx="169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46" name="Freihand 545">
                  <a:extLst>
                    <a:ext uri="{FF2B5EF4-FFF2-40B4-BE49-F238E27FC236}">
                      <a16:creationId xmlns:a16="http://schemas.microsoft.com/office/drawing/2014/main" id="{8276D843-C669-4553-A03F-43A0EE250597}"/>
                    </a:ext>
                  </a:extLst>
                </p14:cNvPr>
                <p14:cNvContentPartPr/>
                <p14:nvPr/>
              </p14:nvContentPartPr>
              <p14:xfrm>
                <a:off x="5682597" y="6662835"/>
                <a:ext cx="198720" cy="88560"/>
              </p14:xfrm>
            </p:contentPart>
          </mc:Choice>
          <mc:Fallback xmlns="">
            <p:pic>
              <p:nvPicPr>
                <p:cNvPr id="546" name="Freihand 545">
                  <a:extLst>
                    <a:ext uri="{FF2B5EF4-FFF2-40B4-BE49-F238E27FC236}">
                      <a16:creationId xmlns:a16="http://schemas.microsoft.com/office/drawing/2014/main" id="{8276D843-C669-4553-A03F-43A0EE250597}"/>
                    </a:ext>
                  </a:extLst>
                </p:cNvPr>
                <p:cNvPicPr/>
                <p:nvPr/>
              </p:nvPicPr>
              <p:blipFill>
                <a:blip r:embed="rId902"/>
                <a:stretch>
                  <a:fillRect/>
                </a:stretch>
              </p:blipFill>
              <p:spPr>
                <a:xfrm>
                  <a:off x="5678277" y="6658515"/>
                  <a:ext cx="207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47" name="Freihand 546">
                  <a:extLst>
                    <a:ext uri="{FF2B5EF4-FFF2-40B4-BE49-F238E27FC236}">
                      <a16:creationId xmlns:a16="http://schemas.microsoft.com/office/drawing/2014/main" id="{2441CB15-A720-4DBC-8045-945DBCF32C2F}"/>
                    </a:ext>
                  </a:extLst>
                </p14:cNvPr>
                <p14:cNvContentPartPr/>
                <p14:nvPr/>
              </p14:nvContentPartPr>
              <p14:xfrm>
                <a:off x="5913357" y="6640875"/>
                <a:ext cx="101880" cy="90720"/>
              </p14:xfrm>
            </p:contentPart>
          </mc:Choice>
          <mc:Fallback xmlns="">
            <p:pic>
              <p:nvPicPr>
                <p:cNvPr id="547" name="Freihand 546">
                  <a:extLst>
                    <a:ext uri="{FF2B5EF4-FFF2-40B4-BE49-F238E27FC236}">
                      <a16:creationId xmlns:a16="http://schemas.microsoft.com/office/drawing/2014/main" id="{2441CB15-A720-4DBC-8045-945DBCF32C2F}"/>
                    </a:ext>
                  </a:extLst>
                </p:cNvPr>
                <p:cNvPicPr/>
                <p:nvPr/>
              </p:nvPicPr>
              <p:blipFill>
                <a:blip r:embed="rId904"/>
                <a:stretch>
                  <a:fillRect/>
                </a:stretch>
              </p:blipFill>
              <p:spPr>
                <a:xfrm>
                  <a:off x="5909037" y="6636555"/>
                  <a:ext cx="110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49" name="Freihand 548">
                  <a:extLst>
                    <a:ext uri="{FF2B5EF4-FFF2-40B4-BE49-F238E27FC236}">
                      <a16:creationId xmlns:a16="http://schemas.microsoft.com/office/drawing/2014/main" id="{3E2CC6B4-C28E-4F98-8BD6-2BEFD9F44184}"/>
                    </a:ext>
                  </a:extLst>
                </p14:cNvPr>
                <p14:cNvContentPartPr/>
                <p14:nvPr/>
              </p14:nvContentPartPr>
              <p14:xfrm>
                <a:off x="6141957" y="6598395"/>
                <a:ext cx="304200" cy="190440"/>
              </p14:xfrm>
            </p:contentPart>
          </mc:Choice>
          <mc:Fallback xmlns="">
            <p:pic>
              <p:nvPicPr>
                <p:cNvPr id="549" name="Freihand 548">
                  <a:extLst>
                    <a:ext uri="{FF2B5EF4-FFF2-40B4-BE49-F238E27FC236}">
                      <a16:creationId xmlns:a16="http://schemas.microsoft.com/office/drawing/2014/main" id="{3E2CC6B4-C28E-4F98-8BD6-2BEFD9F44184}"/>
                    </a:ext>
                  </a:extLst>
                </p:cNvPr>
                <p:cNvPicPr/>
                <p:nvPr/>
              </p:nvPicPr>
              <p:blipFill>
                <a:blip r:embed="rId906"/>
                <a:stretch>
                  <a:fillRect/>
                </a:stretch>
              </p:blipFill>
              <p:spPr>
                <a:xfrm>
                  <a:off x="6137637" y="6594075"/>
                  <a:ext cx="3128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50" name="Freihand 549">
                  <a:extLst>
                    <a:ext uri="{FF2B5EF4-FFF2-40B4-BE49-F238E27FC236}">
                      <a16:creationId xmlns:a16="http://schemas.microsoft.com/office/drawing/2014/main" id="{485E91B7-2DE3-4894-A7F7-AAFF835DEB3B}"/>
                    </a:ext>
                  </a:extLst>
                </p14:cNvPr>
                <p14:cNvContentPartPr/>
                <p14:nvPr/>
              </p14:nvContentPartPr>
              <p14:xfrm>
                <a:off x="6553077" y="6628995"/>
                <a:ext cx="92160" cy="141840"/>
              </p14:xfrm>
            </p:contentPart>
          </mc:Choice>
          <mc:Fallback xmlns="">
            <p:pic>
              <p:nvPicPr>
                <p:cNvPr id="550" name="Freihand 549">
                  <a:extLst>
                    <a:ext uri="{FF2B5EF4-FFF2-40B4-BE49-F238E27FC236}">
                      <a16:creationId xmlns:a16="http://schemas.microsoft.com/office/drawing/2014/main" id="{485E91B7-2DE3-4894-A7F7-AAFF835DEB3B}"/>
                    </a:ext>
                  </a:extLst>
                </p:cNvPr>
                <p:cNvPicPr/>
                <p:nvPr/>
              </p:nvPicPr>
              <p:blipFill>
                <a:blip r:embed="rId908"/>
                <a:stretch>
                  <a:fillRect/>
                </a:stretch>
              </p:blipFill>
              <p:spPr>
                <a:xfrm>
                  <a:off x="6548757" y="6624675"/>
                  <a:ext cx="100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51" name="Freihand 550">
                  <a:extLst>
                    <a:ext uri="{FF2B5EF4-FFF2-40B4-BE49-F238E27FC236}">
                      <a16:creationId xmlns:a16="http://schemas.microsoft.com/office/drawing/2014/main" id="{3E619B22-D4D1-43F8-9DAE-483CFCCCF02C}"/>
                    </a:ext>
                  </a:extLst>
                </p14:cNvPr>
                <p14:cNvContentPartPr/>
                <p14:nvPr/>
              </p14:nvContentPartPr>
              <p14:xfrm>
                <a:off x="6672597" y="6631515"/>
                <a:ext cx="100440" cy="60120"/>
              </p14:xfrm>
            </p:contentPart>
          </mc:Choice>
          <mc:Fallback xmlns="">
            <p:pic>
              <p:nvPicPr>
                <p:cNvPr id="551" name="Freihand 550">
                  <a:extLst>
                    <a:ext uri="{FF2B5EF4-FFF2-40B4-BE49-F238E27FC236}">
                      <a16:creationId xmlns:a16="http://schemas.microsoft.com/office/drawing/2014/main" id="{3E619B22-D4D1-43F8-9DAE-483CFCCCF02C}"/>
                    </a:ext>
                  </a:extLst>
                </p:cNvPr>
                <p:cNvPicPr/>
                <p:nvPr/>
              </p:nvPicPr>
              <p:blipFill>
                <a:blip r:embed="rId910"/>
                <a:stretch>
                  <a:fillRect/>
                </a:stretch>
              </p:blipFill>
              <p:spPr>
                <a:xfrm>
                  <a:off x="6668277" y="6627195"/>
                  <a:ext cx="109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52" name="Freihand 551">
                  <a:extLst>
                    <a:ext uri="{FF2B5EF4-FFF2-40B4-BE49-F238E27FC236}">
                      <a16:creationId xmlns:a16="http://schemas.microsoft.com/office/drawing/2014/main" id="{2337D7FE-ED04-46EB-B153-E5BE093820E2}"/>
                    </a:ext>
                  </a:extLst>
                </p14:cNvPr>
                <p14:cNvContentPartPr/>
                <p14:nvPr/>
              </p14:nvContentPartPr>
              <p14:xfrm>
                <a:off x="6773397" y="6582555"/>
                <a:ext cx="5760" cy="18720"/>
              </p14:xfrm>
            </p:contentPart>
          </mc:Choice>
          <mc:Fallback xmlns="">
            <p:pic>
              <p:nvPicPr>
                <p:cNvPr id="552" name="Freihand 551">
                  <a:extLst>
                    <a:ext uri="{FF2B5EF4-FFF2-40B4-BE49-F238E27FC236}">
                      <a16:creationId xmlns:a16="http://schemas.microsoft.com/office/drawing/2014/main" id="{2337D7FE-ED04-46EB-B153-E5BE093820E2}"/>
                    </a:ext>
                  </a:extLst>
                </p:cNvPr>
                <p:cNvPicPr/>
                <p:nvPr/>
              </p:nvPicPr>
              <p:blipFill>
                <a:blip r:embed="rId912"/>
                <a:stretch>
                  <a:fillRect/>
                </a:stretch>
              </p:blipFill>
              <p:spPr>
                <a:xfrm>
                  <a:off x="6769077" y="6578235"/>
                  <a:ext cx="14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53" name="Freihand 552">
                  <a:extLst>
                    <a:ext uri="{FF2B5EF4-FFF2-40B4-BE49-F238E27FC236}">
                      <a16:creationId xmlns:a16="http://schemas.microsoft.com/office/drawing/2014/main" id="{88BACC25-E18E-43A4-A69C-668229864652}"/>
                    </a:ext>
                  </a:extLst>
                </p14:cNvPr>
                <p14:cNvContentPartPr/>
                <p14:nvPr/>
              </p14:nvContentPartPr>
              <p14:xfrm>
                <a:off x="6802557" y="6619275"/>
                <a:ext cx="53640" cy="55080"/>
              </p14:xfrm>
            </p:contentPart>
          </mc:Choice>
          <mc:Fallback xmlns="">
            <p:pic>
              <p:nvPicPr>
                <p:cNvPr id="553" name="Freihand 552">
                  <a:extLst>
                    <a:ext uri="{FF2B5EF4-FFF2-40B4-BE49-F238E27FC236}">
                      <a16:creationId xmlns:a16="http://schemas.microsoft.com/office/drawing/2014/main" id="{88BACC25-E18E-43A4-A69C-668229864652}"/>
                    </a:ext>
                  </a:extLst>
                </p:cNvPr>
                <p:cNvPicPr/>
                <p:nvPr/>
              </p:nvPicPr>
              <p:blipFill>
                <a:blip r:embed="rId914"/>
                <a:stretch>
                  <a:fillRect/>
                </a:stretch>
              </p:blipFill>
              <p:spPr>
                <a:xfrm>
                  <a:off x="6798237" y="6614955"/>
                  <a:ext cx="62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54" name="Freihand 553">
                  <a:extLst>
                    <a:ext uri="{FF2B5EF4-FFF2-40B4-BE49-F238E27FC236}">
                      <a16:creationId xmlns:a16="http://schemas.microsoft.com/office/drawing/2014/main" id="{8D787952-B278-4E6A-BF2C-1847C8EF18B0}"/>
                    </a:ext>
                  </a:extLst>
                </p14:cNvPr>
                <p14:cNvContentPartPr/>
                <p14:nvPr/>
              </p14:nvContentPartPr>
              <p14:xfrm>
                <a:off x="6859077" y="6600915"/>
                <a:ext cx="78120" cy="73800"/>
              </p14:xfrm>
            </p:contentPart>
          </mc:Choice>
          <mc:Fallback xmlns="">
            <p:pic>
              <p:nvPicPr>
                <p:cNvPr id="554" name="Freihand 553">
                  <a:extLst>
                    <a:ext uri="{FF2B5EF4-FFF2-40B4-BE49-F238E27FC236}">
                      <a16:creationId xmlns:a16="http://schemas.microsoft.com/office/drawing/2014/main" id="{8D787952-B278-4E6A-BF2C-1847C8EF18B0}"/>
                    </a:ext>
                  </a:extLst>
                </p:cNvPr>
                <p:cNvPicPr/>
                <p:nvPr/>
              </p:nvPicPr>
              <p:blipFill>
                <a:blip r:embed="rId916"/>
                <a:stretch>
                  <a:fillRect/>
                </a:stretch>
              </p:blipFill>
              <p:spPr>
                <a:xfrm>
                  <a:off x="6854757" y="6596595"/>
                  <a:ext cx="86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55" name="Freihand 554">
                  <a:extLst>
                    <a:ext uri="{FF2B5EF4-FFF2-40B4-BE49-F238E27FC236}">
                      <a16:creationId xmlns:a16="http://schemas.microsoft.com/office/drawing/2014/main" id="{8A15E477-91FF-445C-8848-DA4466D9E835}"/>
                    </a:ext>
                  </a:extLst>
                </p14:cNvPr>
                <p14:cNvContentPartPr/>
                <p14:nvPr/>
              </p14:nvContentPartPr>
              <p14:xfrm>
                <a:off x="6955557" y="6601275"/>
                <a:ext cx="69480" cy="75600"/>
              </p14:xfrm>
            </p:contentPart>
          </mc:Choice>
          <mc:Fallback xmlns="">
            <p:pic>
              <p:nvPicPr>
                <p:cNvPr id="555" name="Freihand 554">
                  <a:extLst>
                    <a:ext uri="{FF2B5EF4-FFF2-40B4-BE49-F238E27FC236}">
                      <a16:creationId xmlns:a16="http://schemas.microsoft.com/office/drawing/2014/main" id="{8A15E477-91FF-445C-8848-DA4466D9E835}"/>
                    </a:ext>
                  </a:extLst>
                </p:cNvPr>
                <p:cNvPicPr/>
                <p:nvPr/>
              </p:nvPicPr>
              <p:blipFill>
                <a:blip r:embed="rId918"/>
                <a:stretch>
                  <a:fillRect/>
                </a:stretch>
              </p:blipFill>
              <p:spPr>
                <a:xfrm>
                  <a:off x="6951237" y="6596955"/>
                  <a:ext cx="78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57" name="Freihand 556">
                  <a:extLst>
                    <a:ext uri="{FF2B5EF4-FFF2-40B4-BE49-F238E27FC236}">
                      <a16:creationId xmlns:a16="http://schemas.microsoft.com/office/drawing/2014/main" id="{3B3C56BF-4EED-4E80-A25B-59391FEA5530}"/>
                    </a:ext>
                  </a:extLst>
                </p14:cNvPr>
                <p14:cNvContentPartPr/>
                <p14:nvPr/>
              </p14:nvContentPartPr>
              <p14:xfrm>
                <a:off x="7134117" y="6540075"/>
                <a:ext cx="118800" cy="130320"/>
              </p14:xfrm>
            </p:contentPart>
          </mc:Choice>
          <mc:Fallback xmlns="">
            <p:pic>
              <p:nvPicPr>
                <p:cNvPr id="557" name="Freihand 556">
                  <a:extLst>
                    <a:ext uri="{FF2B5EF4-FFF2-40B4-BE49-F238E27FC236}">
                      <a16:creationId xmlns:a16="http://schemas.microsoft.com/office/drawing/2014/main" id="{3B3C56BF-4EED-4E80-A25B-59391FEA5530}"/>
                    </a:ext>
                  </a:extLst>
                </p:cNvPr>
                <p:cNvPicPr/>
                <p:nvPr/>
              </p:nvPicPr>
              <p:blipFill>
                <a:blip r:embed="rId920"/>
                <a:stretch>
                  <a:fillRect/>
                </a:stretch>
              </p:blipFill>
              <p:spPr>
                <a:xfrm>
                  <a:off x="7129797" y="6535755"/>
                  <a:ext cx="127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58" name="Freihand 557">
                  <a:extLst>
                    <a:ext uri="{FF2B5EF4-FFF2-40B4-BE49-F238E27FC236}">
                      <a16:creationId xmlns:a16="http://schemas.microsoft.com/office/drawing/2014/main" id="{3727EDB5-27AA-4AF1-B127-1EB54575B36C}"/>
                    </a:ext>
                  </a:extLst>
                </p14:cNvPr>
                <p14:cNvContentPartPr/>
                <p14:nvPr/>
              </p14:nvContentPartPr>
              <p14:xfrm>
                <a:off x="7250037" y="6590475"/>
                <a:ext cx="87480" cy="69120"/>
              </p14:xfrm>
            </p:contentPart>
          </mc:Choice>
          <mc:Fallback xmlns="">
            <p:pic>
              <p:nvPicPr>
                <p:cNvPr id="558" name="Freihand 557">
                  <a:extLst>
                    <a:ext uri="{FF2B5EF4-FFF2-40B4-BE49-F238E27FC236}">
                      <a16:creationId xmlns:a16="http://schemas.microsoft.com/office/drawing/2014/main" id="{3727EDB5-27AA-4AF1-B127-1EB54575B36C}"/>
                    </a:ext>
                  </a:extLst>
                </p:cNvPr>
                <p:cNvPicPr/>
                <p:nvPr/>
              </p:nvPicPr>
              <p:blipFill>
                <a:blip r:embed="rId922"/>
                <a:stretch>
                  <a:fillRect/>
                </a:stretch>
              </p:blipFill>
              <p:spPr>
                <a:xfrm>
                  <a:off x="7245717" y="6586155"/>
                  <a:ext cx="96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59" name="Freihand 558">
                  <a:extLst>
                    <a:ext uri="{FF2B5EF4-FFF2-40B4-BE49-F238E27FC236}">
                      <a16:creationId xmlns:a16="http://schemas.microsoft.com/office/drawing/2014/main" id="{AFA9FA8C-C666-44AC-8371-D11400D11D18}"/>
                    </a:ext>
                  </a:extLst>
                </p14:cNvPr>
                <p14:cNvContentPartPr/>
                <p14:nvPr/>
              </p14:nvContentPartPr>
              <p14:xfrm>
                <a:off x="7362357" y="6571035"/>
                <a:ext cx="74520" cy="83880"/>
              </p14:xfrm>
            </p:contentPart>
          </mc:Choice>
          <mc:Fallback xmlns="">
            <p:pic>
              <p:nvPicPr>
                <p:cNvPr id="559" name="Freihand 558">
                  <a:extLst>
                    <a:ext uri="{FF2B5EF4-FFF2-40B4-BE49-F238E27FC236}">
                      <a16:creationId xmlns:a16="http://schemas.microsoft.com/office/drawing/2014/main" id="{AFA9FA8C-C666-44AC-8371-D11400D11D18}"/>
                    </a:ext>
                  </a:extLst>
                </p:cNvPr>
                <p:cNvPicPr/>
                <p:nvPr/>
              </p:nvPicPr>
              <p:blipFill>
                <a:blip r:embed="rId924"/>
                <a:stretch>
                  <a:fillRect/>
                </a:stretch>
              </p:blipFill>
              <p:spPr>
                <a:xfrm>
                  <a:off x="7358037" y="6566715"/>
                  <a:ext cx="83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60" name="Freihand 559">
                  <a:extLst>
                    <a:ext uri="{FF2B5EF4-FFF2-40B4-BE49-F238E27FC236}">
                      <a16:creationId xmlns:a16="http://schemas.microsoft.com/office/drawing/2014/main" id="{F819E9F5-E369-4D41-85B5-E6472669C386}"/>
                    </a:ext>
                  </a:extLst>
                </p14:cNvPr>
                <p14:cNvContentPartPr/>
                <p14:nvPr/>
              </p14:nvContentPartPr>
              <p14:xfrm>
                <a:off x="7540917" y="6555555"/>
                <a:ext cx="105480" cy="70920"/>
              </p14:xfrm>
            </p:contentPart>
          </mc:Choice>
          <mc:Fallback xmlns="">
            <p:pic>
              <p:nvPicPr>
                <p:cNvPr id="560" name="Freihand 559">
                  <a:extLst>
                    <a:ext uri="{FF2B5EF4-FFF2-40B4-BE49-F238E27FC236}">
                      <a16:creationId xmlns:a16="http://schemas.microsoft.com/office/drawing/2014/main" id="{F819E9F5-E369-4D41-85B5-E6472669C386}"/>
                    </a:ext>
                  </a:extLst>
                </p:cNvPr>
                <p:cNvPicPr/>
                <p:nvPr/>
              </p:nvPicPr>
              <p:blipFill>
                <a:blip r:embed="rId926"/>
                <a:stretch>
                  <a:fillRect/>
                </a:stretch>
              </p:blipFill>
              <p:spPr>
                <a:xfrm>
                  <a:off x="7536597" y="6551235"/>
                  <a:ext cx="114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61" name="Freihand 560">
                  <a:extLst>
                    <a:ext uri="{FF2B5EF4-FFF2-40B4-BE49-F238E27FC236}">
                      <a16:creationId xmlns:a16="http://schemas.microsoft.com/office/drawing/2014/main" id="{2FD7280A-1CAC-4024-8118-166A1E0FD256}"/>
                    </a:ext>
                  </a:extLst>
                </p14:cNvPr>
                <p14:cNvContentPartPr/>
                <p14:nvPr/>
              </p14:nvContentPartPr>
              <p14:xfrm>
                <a:off x="7665117" y="6493995"/>
                <a:ext cx="38160" cy="39960"/>
              </p14:xfrm>
            </p:contentPart>
          </mc:Choice>
          <mc:Fallback xmlns="">
            <p:pic>
              <p:nvPicPr>
                <p:cNvPr id="561" name="Freihand 560">
                  <a:extLst>
                    <a:ext uri="{FF2B5EF4-FFF2-40B4-BE49-F238E27FC236}">
                      <a16:creationId xmlns:a16="http://schemas.microsoft.com/office/drawing/2014/main" id="{2FD7280A-1CAC-4024-8118-166A1E0FD256}"/>
                    </a:ext>
                  </a:extLst>
                </p:cNvPr>
                <p:cNvPicPr/>
                <p:nvPr/>
              </p:nvPicPr>
              <p:blipFill>
                <a:blip r:embed="rId928"/>
                <a:stretch>
                  <a:fillRect/>
                </a:stretch>
              </p:blipFill>
              <p:spPr>
                <a:xfrm>
                  <a:off x="7660797" y="6489675"/>
                  <a:ext cx="46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62" name="Freihand 561">
                  <a:extLst>
                    <a:ext uri="{FF2B5EF4-FFF2-40B4-BE49-F238E27FC236}">
                      <a16:creationId xmlns:a16="http://schemas.microsoft.com/office/drawing/2014/main" id="{093853A6-03D3-415E-B1C8-8009BB6D11FB}"/>
                    </a:ext>
                  </a:extLst>
                </p14:cNvPr>
                <p14:cNvContentPartPr/>
                <p14:nvPr/>
              </p14:nvContentPartPr>
              <p14:xfrm>
                <a:off x="7699317" y="6540795"/>
                <a:ext cx="54360" cy="64080"/>
              </p14:xfrm>
            </p:contentPart>
          </mc:Choice>
          <mc:Fallback xmlns="">
            <p:pic>
              <p:nvPicPr>
                <p:cNvPr id="562" name="Freihand 561">
                  <a:extLst>
                    <a:ext uri="{FF2B5EF4-FFF2-40B4-BE49-F238E27FC236}">
                      <a16:creationId xmlns:a16="http://schemas.microsoft.com/office/drawing/2014/main" id="{093853A6-03D3-415E-B1C8-8009BB6D11FB}"/>
                    </a:ext>
                  </a:extLst>
                </p:cNvPr>
                <p:cNvPicPr/>
                <p:nvPr/>
              </p:nvPicPr>
              <p:blipFill>
                <a:blip r:embed="rId930"/>
                <a:stretch>
                  <a:fillRect/>
                </a:stretch>
              </p:blipFill>
              <p:spPr>
                <a:xfrm>
                  <a:off x="7694997" y="6536475"/>
                  <a:ext cx="63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63" name="Freihand 562">
                  <a:extLst>
                    <a:ext uri="{FF2B5EF4-FFF2-40B4-BE49-F238E27FC236}">
                      <a16:creationId xmlns:a16="http://schemas.microsoft.com/office/drawing/2014/main" id="{89655CA2-2121-4DFF-AC6F-35AB67F57A61}"/>
                    </a:ext>
                  </a:extLst>
                </p14:cNvPr>
                <p14:cNvContentPartPr/>
                <p14:nvPr/>
              </p14:nvContentPartPr>
              <p14:xfrm>
                <a:off x="7788597" y="6545835"/>
                <a:ext cx="193680" cy="48600"/>
              </p14:xfrm>
            </p:contentPart>
          </mc:Choice>
          <mc:Fallback xmlns="">
            <p:pic>
              <p:nvPicPr>
                <p:cNvPr id="563" name="Freihand 562">
                  <a:extLst>
                    <a:ext uri="{FF2B5EF4-FFF2-40B4-BE49-F238E27FC236}">
                      <a16:creationId xmlns:a16="http://schemas.microsoft.com/office/drawing/2014/main" id="{89655CA2-2121-4DFF-AC6F-35AB67F57A61}"/>
                    </a:ext>
                  </a:extLst>
                </p:cNvPr>
                <p:cNvPicPr/>
                <p:nvPr/>
              </p:nvPicPr>
              <p:blipFill>
                <a:blip r:embed="rId932"/>
                <a:stretch>
                  <a:fillRect/>
                </a:stretch>
              </p:blipFill>
              <p:spPr>
                <a:xfrm>
                  <a:off x="7784277" y="6541515"/>
                  <a:ext cx="202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90" name="Freihand 589">
                  <a:extLst>
                    <a:ext uri="{FF2B5EF4-FFF2-40B4-BE49-F238E27FC236}">
                      <a16:creationId xmlns:a16="http://schemas.microsoft.com/office/drawing/2014/main" id="{6EB062FC-FC81-4039-B0B5-0377E1F37A26}"/>
                    </a:ext>
                  </a:extLst>
                </p14:cNvPr>
                <p14:cNvContentPartPr/>
                <p14:nvPr/>
              </p14:nvContentPartPr>
              <p14:xfrm>
                <a:off x="6716877" y="6756795"/>
                <a:ext cx="360" cy="360"/>
              </p14:xfrm>
            </p:contentPart>
          </mc:Choice>
          <mc:Fallback xmlns="">
            <p:pic>
              <p:nvPicPr>
                <p:cNvPr id="590" name="Freihand 589">
                  <a:extLst>
                    <a:ext uri="{FF2B5EF4-FFF2-40B4-BE49-F238E27FC236}">
                      <a16:creationId xmlns:a16="http://schemas.microsoft.com/office/drawing/2014/main" id="{6EB062FC-FC81-4039-B0B5-0377E1F37A26}"/>
                    </a:ext>
                  </a:extLst>
                </p:cNvPr>
                <p:cNvPicPr/>
                <p:nvPr/>
              </p:nvPicPr>
              <p:blipFill>
                <a:blip r:embed="rId282"/>
                <a:stretch>
                  <a:fillRect/>
                </a:stretch>
              </p:blipFill>
              <p:spPr>
                <a:xfrm>
                  <a:off x="6712557" y="67524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91" name="Freihand 590">
                  <a:extLst>
                    <a:ext uri="{FF2B5EF4-FFF2-40B4-BE49-F238E27FC236}">
                      <a16:creationId xmlns:a16="http://schemas.microsoft.com/office/drawing/2014/main" id="{65CFBF9E-063A-49F4-8F84-3E5BF9D78399}"/>
                    </a:ext>
                  </a:extLst>
                </p14:cNvPr>
                <p14:cNvContentPartPr/>
                <p14:nvPr/>
              </p14:nvContentPartPr>
              <p14:xfrm>
                <a:off x="6526437" y="6676875"/>
                <a:ext cx="1654920" cy="106200"/>
              </p14:xfrm>
            </p:contentPart>
          </mc:Choice>
          <mc:Fallback xmlns="">
            <p:pic>
              <p:nvPicPr>
                <p:cNvPr id="591" name="Freihand 590">
                  <a:extLst>
                    <a:ext uri="{FF2B5EF4-FFF2-40B4-BE49-F238E27FC236}">
                      <a16:creationId xmlns:a16="http://schemas.microsoft.com/office/drawing/2014/main" id="{65CFBF9E-063A-49F4-8F84-3E5BF9D78399}"/>
                    </a:ext>
                  </a:extLst>
                </p:cNvPr>
                <p:cNvPicPr/>
                <p:nvPr/>
              </p:nvPicPr>
              <p:blipFill>
                <a:blip r:embed="rId935"/>
                <a:stretch>
                  <a:fillRect/>
                </a:stretch>
              </p:blipFill>
              <p:spPr>
                <a:xfrm>
                  <a:off x="6522117" y="6672555"/>
                  <a:ext cx="1663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99" name="Freihand 598">
                  <a:extLst>
                    <a:ext uri="{FF2B5EF4-FFF2-40B4-BE49-F238E27FC236}">
                      <a16:creationId xmlns:a16="http://schemas.microsoft.com/office/drawing/2014/main" id="{16169555-6C1E-4D09-B778-B3A02717FDA7}"/>
                    </a:ext>
                  </a:extLst>
                </p14:cNvPr>
                <p14:cNvContentPartPr/>
                <p14:nvPr/>
              </p14:nvContentPartPr>
              <p14:xfrm>
                <a:off x="5808957" y="4200075"/>
                <a:ext cx="86400" cy="1731960"/>
              </p14:xfrm>
            </p:contentPart>
          </mc:Choice>
          <mc:Fallback xmlns="">
            <p:pic>
              <p:nvPicPr>
                <p:cNvPr id="599" name="Freihand 598">
                  <a:extLst>
                    <a:ext uri="{FF2B5EF4-FFF2-40B4-BE49-F238E27FC236}">
                      <a16:creationId xmlns:a16="http://schemas.microsoft.com/office/drawing/2014/main" id="{16169555-6C1E-4D09-B778-B3A02717FDA7}"/>
                    </a:ext>
                  </a:extLst>
                </p:cNvPr>
                <p:cNvPicPr/>
                <p:nvPr/>
              </p:nvPicPr>
              <p:blipFill>
                <a:blip r:embed="rId937"/>
                <a:stretch>
                  <a:fillRect/>
                </a:stretch>
              </p:blipFill>
              <p:spPr>
                <a:xfrm>
                  <a:off x="5804637" y="4195755"/>
                  <a:ext cx="95040" cy="17406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600" name="Freihand 599">
                  <a:extLst>
                    <a:ext uri="{FF2B5EF4-FFF2-40B4-BE49-F238E27FC236}">
                      <a16:creationId xmlns:a16="http://schemas.microsoft.com/office/drawing/2014/main" id="{3DEDB385-0AD2-4273-981D-CAEDE49D2D54}"/>
                    </a:ext>
                  </a:extLst>
                </p14:cNvPr>
                <p14:cNvContentPartPr/>
                <p14:nvPr/>
              </p14:nvContentPartPr>
              <p14:xfrm>
                <a:off x="4931997" y="6166755"/>
                <a:ext cx="883800" cy="371520"/>
              </p14:xfrm>
            </p:contentPart>
          </mc:Choice>
          <mc:Fallback xmlns="">
            <p:pic>
              <p:nvPicPr>
                <p:cNvPr id="600" name="Freihand 599">
                  <a:extLst>
                    <a:ext uri="{FF2B5EF4-FFF2-40B4-BE49-F238E27FC236}">
                      <a16:creationId xmlns:a16="http://schemas.microsoft.com/office/drawing/2014/main" id="{3DEDB385-0AD2-4273-981D-CAEDE49D2D54}"/>
                    </a:ext>
                  </a:extLst>
                </p:cNvPr>
                <p:cNvPicPr/>
                <p:nvPr/>
              </p:nvPicPr>
              <p:blipFill>
                <a:blip r:embed="rId939"/>
                <a:stretch>
                  <a:fillRect/>
                </a:stretch>
              </p:blipFill>
              <p:spPr>
                <a:xfrm>
                  <a:off x="4927677" y="6162435"/>
                  <a:ext cx="892440" cy="38016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5" name="Freihand 34">
                <a:extLst>
                  <a:ext uri="{FF2B5EF4-FFF2-40B4-BE49-F238E27FC236}">
                    <a16:creationId xmlns:a16="http://schemas.microsoft.com/office/drawing/2014/main" id="{8C1ABB4B-293B-4AFE-BA87-08D47EA42C83}"/>
                  </a:ext>
                </a:extLst>
              </p14:cNvPr>
              <p14:cNvContentPartPr/>
              <p14:nvPr/>
            </p14:nvContentPartPr>
            <p14:xfrm>
              <a:off x="8085957" y="849555"/>
              <a:ext cx="360" cy="360"/>
            </p14:xfrm>
          </p:contentPart>
        </mc:Choice>
        <mc:Fallback xmlns="">
          <p:pic>
            <p:nvPicPr>
              <p:cNvPr id="35" name="Freihand 34">
                <a:extLst>
                  <a:ext uri="{FF2B5EF4-FFF2-40B4-BE49-F238E27FC236}">
                    <a16:creationId xmlns:a16="http://schemas.microsoft.com/office/drawing/2014/main" id="{8C1ABB4B-293B-4AFE-BA87-08D47EA42C83}"/>
                  </a:ext>
                </a:extLst>
              </p:cNvPr>
              <p:cNvPicPr/>
              <p:nvPr/>
            </p:nvPicPr>
            <p:blipFill>
              <a:blip r:embed="rId3"/>
              <a:stretch>
                <a:fillRect/>
              </a:stretch>
            </p:blipFill>
            <p:spPr>
              <a:xfrm>
                <a:off x="8081637" y="84523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 name="Freihand 32">
                <a:extLst>
                  <a:ext uri="{FF2B5EF4-FFF2-40B4-BE49-F238E27FC236}">
                    <a16:creationId xmlns:a16="http://schemas.microsoft.com/office/drawing/2014/main" id="{3E622907-7280-42BF-AE87-AF8D2B16877B}"/>
                  </a:ext>
                </a:extLst>
              </p14:cNvPr>
              <p14:cNvContentPartPr/>
              <p14:nvPr/>
            </p14:nvContentPartPr>
            <p14:xfrm>
              <a:off x="8367837" y="170235"/>
              <a:ext cx="102600" cy="109440"/>
            </p14:xfrm>
          </p:contentPart>
        </mc:Choice>
        <mc:Fallback xmlns="">
          <p:pic>
            <p:nvPicPr>
              <p:cNvPr id="33" name="Freihand 32">
                <a:extLst>
                  <a:ext uri="{FF2B5EF4-FFF2-40B4-BE49-F238E27FC236}">
                    <a16:creationId xmlns:a16="http://schemas.microsoft.com/office/drawing/2014/main" id="{3E622907-7280-42BF-AE87-AF8D2B16877B}"/>
                  </a:ext>
                </a:extLst>
              </p:cNvPr>
              <p:cNvPicPr/>
              <p:nvPr/>
            </p:nvPicPr>
            <p:blipFill>
              <a:blip r:embed="rId5"/>
              <a:stretch>
                <a:fillRect/>
              </a:stretch>
            </p:blipFill>
            <p:spPr>
              <a:xfrm>
                <a:off x="8363517" y="165915"/>
                <a:ext cx="111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1" name="Freihand 220">
                <a:extLst>
                  <a:ext uri="{FF2B5EF4-FFF2-40B4-BE49-F238E27FC236}">
                    <a16:creationId xmlns:a16="http://schemas.microsoft.com/office/drawing/2014/main" id="{32874E97-00DF-4A77-B0BF-C8C0CEA84B59}"/>
                  </a:ext>
                </a:extLst>
              </p14:cNvPr>
              <p14:cNvContentPartPr/>
              <p14:nvPr/>
            </p14:nvContentPartPr>
            <p14:xfrm>
              <a:off x="8232117" y="330795"/>
              <a:ext cx="637560" cy="48960"/>
            </p14:xfrm>
          </p:contentPart>
        </mc:Choice>
        <mc:Fallback xmlns="">
          <p:pic>
            <p:nvPicPr>
              <p:cNvPr id="221" name="Freihand 220">
                <a:extLst>
                  <a:ext uri="{FF2B5EF4-FFF2-40B4-BE49-F238E27FC236}">
                    <a16:creationId xmlns:a16="http://schemas.microsoft.com/office/drawing/2014/main" id="{32874E97-00DF-4A77-B0BF-C8C0CEA84B59}"/>
                  </a:ext>
                </a:extLst>
              </p:cNvPr>
              <p:cNvPicPr/>
              <p:nvPr/>
            </p:nvPicPr>
            <p:blipFill>
              <a:blip r:embed="rId7"/>
              <a:stretch>
                <a:fillRect/>
              </a:stretch>
            </p:blipFill>
            <p:spPr>
              <a:xfrm>
                <a:off x="8227797" y="326475"/>
                <a:ext cx="646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29" name="Freihand 628">
                <a:extLst>
                  <a:ext uri="{FF2B5EF4-FFF2-40B4-BE49-F238E27FC236}">
                    <a16:creationId xmlns:a16="http://schemas.microsoft.com/office/drawing/2014/main" id="{2EF03F5D-592B-487E-A2F4-B4A0AA325DE1}"/>
                  </a:ext>
                </a:extLst>
              </p14:cNvPr>
              <p14:cNvContentPartPr/>
              <p14:nvPr/>
            </p14:nvContentPartPr>
            <p14:xfrm>
              <a:off x="8291517" y="75915"/>
              <a:ext cx="523440" cy="336240"/>
            </p14:xfrm>
          </p:contentPart>
        </mc:Choice>
        <mc:Fallback xmlns="">
          <p:pic>
            <p:nvPicPr>
              <p:cNvPr id="629" name="Freihand 628">
                <a:extLst>
                  <a:ext uri="{FF2B5EF4-FFF2-40B4-BE49-F238E27FC236}">
                    <a16:creationId xmlns:a16="http://schemas.microsoft.com/office/drawing/2014/main" id="{2EF03F5D-592B-487E-A2F4-B4A0AA325DE1}"/>
                  </a:ext>
                </a:extLst>
              </p:cNvPr>
              <p:cNvPicPr/>
              <p:nvPr/>
            </p:nvPicPr>
            <p:blipFill>
              <a:blip r:embed="rId9"/>
              <a:stretch>
                <a:fillRect/>
              </a:stretch>
            </p:blipFill>
            <p:spPr>
              <a:xfrm>
                <a:off x="8287197" y="71595"/>
                <a:ext cx="5320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078D314C-D69E-42F5-B5E9-652B6D44BE56}"/>
                  </a:ext>
                </a:extLst>
              </p14:cNvPr>
              <p14:cNvContentPartPr/>
              <p14:nvPr/>
            </p14:nvContentPartPr>
            <p14:xfrm>
              <a:off x="4974117" y="122715"/>
              <a:ext cx="27720" cy="167040"/>
            </p14:xfrm>
          </p:contentPart>
        </mc:Choice>
        <mc:Fallback xmlns="">
          <p:pic>
            <p:nvPicPr>
              <p:cNvPr id="9" name="Freihand 8">
                <a:extLst>
                  <a:ext uri="{FF2B5EF4-FFF2-40B4-BE49-F238E27FC236}">
                    <a16:creationId xmlns:a16="http://schemas.microsoft.com/office/drawing/2014/main" id="{078D314C-D69E-42F5-B5E9-652B6D44BE56}"/>
                  </a:ext>
                </a:extLst>
              </p:cNvPr>
              <p:cNvPicPr/>
              <p:nvPr/>
            </p:nvPicPr>
            <p:blipFill>
              <a:blip r:embed="rId11"/>
              <a:stretch>
                <a:fillRect/>
              </a:stretch>
            </p:blipFill>
            <p:spPr>
              <a:xfrm>
                <a:off x="4969797" y="118395"/>
                <a:ext cx="36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AFDC6213-637C-484E-BC59-760A57B4DD48}"/>
                  </a:ext>
                </a:extLst>
              </p14:cNvPr>
              <p14:cNvContentPartPr/>
              <p14:nvPr/>
            </p14:nvContentPartPr>
            <p14:xfrm>
              <a:off x="4934517" y="197595"/>
              <a:ext cx="117360" cy="38880"/>
            </p14:xfrm>
          </p:contentPart>
        </mc:Choice>
        <mc:Fallback xmlns="">
          <p:pic>
            <p:nvPicPr>
              <p:cNvPr id="10" name="Freihand 9">
                <a:extLst>
                  <a:ext uri="{FF2B5EF4-FFF2-40B4-BE49-F238E27FC236}">
                    <a16:creationId xmlns:a16="http://schemas.microsoft.com/office/drawing/2014/main" id="{AFDC6213-637C-484E-BC59-760A57B4DD48}"/>
                  </a:ext>
                </a:extLst>
              </p:cNvPr>
              <p:cNvPicPr/>
              <p:nvPr/>
            </p:nvPicPr>
            <p:blipFill>
              <a:blip r:embed="rId13"/>
              <a:stretch>
                <a:fillRect/>
              </a:stretch>
            </p:blipFill>
            <p:spPr>
              <a:xfrm>
                <a:off x="4930197" y="193275"/>
                <a:ext cx="126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D3A63BC1-7E7E-40AA-861F-F01AC1C33213}"/>
                  </a:ext>
                </a:extLst>
              </p14:cNvPr>
              <p14:cNvContentPartPr/>
              <p14:nvPr/>
            </p14:nvContentPartPr>
            <p14:xfrm>
              <a:off x="5136477" y="112635"/>
              <a:ext cx="101520" cy="137880"/>
            </p14:xfrm>
          </p:contentPart>
        </mc:Choice>
        <mc:Fallback xmlns="">
          <p:pic>
            <p:nvPicPr>
              <p:cNvPr id="11" name="Freihand 10">
                <a:extLst>
                  <a:ext uri="{FF2B5EF4-FFF2-40B4-BE49-F238E27FC236}">
                    <a16:creationId xmlns:a16="http://schemas.microsoft.com/office/drawing/2014/main" id="{D3A63BC1-7E7E-40AA-861F-F01AC1C33213}"/>
                  </a:ext>
                </a:extLst>
              </p:cNvPr>
              <p:cNvPicPr/>
              <p:nvPr/>
            </p:nvPicPr>
            <p:blipFill>
              <a:blip r:embed="rId15"/>
              <a:stretch>
                <a:fillRect/>
              </a:stretch>
            </p:blipFill>
            <p:spPr>
              <a:xfrm>
                <a:off x="5132157" y="108315"/>
                <a:ext cx="110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Freihand 20">
                <a:extLst>
                  <a:ext uri="{FF2B5EF4-FFF2-40B4-BE49-F238E27FC236}">
                    <a16:creationId xmlns:a16="http://schemas.microsoft.com/office/drawing/2014/main" id="{D856A24B-E4A9-492F-AF49-F05B7AC5FE0D}"/>
                  </a:ext>
                </a:extLst>
              </p14:cNvPr>
              <p14:cNvContentPartPr/>
              <p14:nvPr/>
            </p14:nvContentPartPr>
            <p14:xfrm>
              <a:off x="5153397" y="223515"/>
              <a:ext cx="121680" cy="22680"/>
            </p14:xfrm>
          </p:contentPart>
        </mc:Choice>
        <mc:Fallback xmlns="">
          <p:pic>
            <p:nvPicPr>
              <p:cNvPr id="21" name="Freihand 20">
                <a:extLst>
                  <a:ext uri="{FF2B5EF4-FFF2-40B4-BE49-F238E27FC236}">
                    <a16:creationId xmlns:a16="http://schemas.microsoft.com/office/drawing/2014/main" id="{D856A24B-E4A9-492F-AF49-F05B7AC5FE0D}"/>
                  </a:ext>
                </a:extLst>
              </p:cNvPr>
              <p:cNvPicPr/>
              <p:nvPr/>
            </p:nvPicPr>
            <p:blipFill>
              <a:blip r:embed="rId17"/>
              <a:stretch>
                <a:fillRect/>
              </a:stretch>
            </p:blipFill>
            <p:spPr>
              <a:xfrm>
                <a:off x="5149077" y="219195"/>
                <a:ext cx="130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Freihand 21">
                <a:extLst>
                  <a:ext uri="{FF2B5EF4-FFF2-40B4-BE49-F238E27FC236}">
                    <a16:creationId xmlns:a16="http://schemas.microsoft.com/office/drawing/2014/main" id="{1F90ED17-A36B-49CE-A342-F70F5BBBCE47}"/>
                  </a:ext>
                </a:extLst>
              </p14:cNvPr>
              <p14:cNvContentPartPr/>
              <p14:nvPr/>
            </p14:nvContentPartPr>
            <p14:xfrm>
              <a:off x="5323317" y="123795"/>
              <a:ext cx="124200" cy="115920"/>
            </p14:xfrm>
          </p:contentPart>
        </mc:Choice>
        <mc:Fallback xmlns="">
          <p:pic>
            <p:nvPicPr>
              <p:cNvPr id="22" name="Freihand 21">
                <a:extLst>
                  <a:ext uri="{FF2B5EF4-FFF2-40B4-BE49-F238E27FC236}">
                    <a16:creationId xmlns:a16="http://schemas.microsoft.com/office/drawing/2014/main" id="{1F90ED17-A36B-49CE-A342-F70F5BBBCE47}"/>
                  </a:ext>
                </a:extLst>
              </p:cNvPr>
              <p:cNvPicPr/>
              <p:nvPr/>
            </p:nvPicPr>
            <p:blipFill>
              <a:blip r:embed="rId19"/>
              <a:stretch>
                <a:fillRect/>
              </a:stretch>
            </p:blipFill>
            <p:spPr>
              <a:xfrm>
                <a:off x="5318997" y="119475"/>
                <a:ext cx="132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Freihand 23">
                <a:extLst>
                  <a:ext uri="{FF2B5EF4-FFF2-40B4-BE49-F238E27FC236}">
                    <a16:creationId xmlns:a16="http://schemas.microsoft.com/office/drawing/2014/main" id="{EBFFBFF5-2D46-4769-8DB0-F0E16069AF42}"/>
                  </a:ext>
                </a:extLst>
              </p14:cNvPr>
              <p14:cNvContentPartPr/>
              <p14:nvPr/>
            </p14:nvContentPartPr>
            <p14:xfrm>
              <a:off x="7825677" y="210195"/>
              <a:ext cx="104760" cy="113040"/>
            </p14:xfrm>
          </p:contentPart>
        </mc:Choice>
        <mc:Fallback xmlns="">
          <p:pic>
            <p:nvPicPr>
              <p:cNvPr id="24" name="Freihand 23">
                <a:extLst>
                  <a:ext uri="{FF2B5EF4-FFF2-40B4-BE49-F238E27FC236}">
                    <a16:creationId xmlns:a16="http://schemas.microsoft.com/office/drawing/2014/main" id="{EBFFBFF5-2D46-4769-8DB0-F0E16069AF42}"/>
                  </a:ext>
                </a:extLst>
              </p:cNvPr>
              <p:cNvPicPr/>
              <p:nvPr/>
            </p:nvPicPr>
            <p:blipFill>
              <a:blip r:embed="rId21"/>
              <a:stretch>
                <a:fillRect/>
              </a:stretch>
            </p:blipFill>
            <p:spPr>
              <a:xfrm>
                <a:off x="7821357" y="205875"/>
                <a:ext cx="113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Freihand 24">
                <a:extLst>
                  <a:ext uri="{FF2B5EF4-FFF2-40B4-BE49-F238E27FC236}">
                    <a16:creationId xmlns:a16="http://schemas.microsoft.com/office/drawing/2014/main" id="{79AD51E7-51AF-4F9F-B39E-4E7352366B90}"/>
                  </a:ext>
                </a:extLst>
              </p14:cNvPr>
              <p14:cNvContentPartPr/>
              <p14:nvPr/>
            </p14:nvContentPartPr>
            <p14:xfrm>
              <a:off x="7891917" y="131355"/>
              <a:ext cx="139680" cy="264960"/>
            </p14:xfrm>
          </p:contentPart>
        </mc:Choice>
        <mc:Fallback xmlns="">
          <p:pic>
            <p:nvPicPr>
              <p:cNvPr id="25" name="Freihand 24">
                <a:extLst>
                  <a:ext uri="{FF2B5EF4-FFF2-40B4-BE49-F238E27FC236}">
                    <a16:creationId xmlns:a16="http://schemas.microsoft.com/office/drawing/2014/main" id="{79AD51E7-51AF-4F9F-B39E-4E7352366B90}"/>
                  </a:ext>
                </a:extLst>
              </p:cNvPr>
              <p:cNvPicPr/>
              <p:nvPr/>
            </p:nvPicPr>
            <p:blipFill>
              <a:blip r:embed="rId23"/>
              <a:stretch>
                <a:fillRect/>
              </a:stretch>
            </p:blipFill>
            <p:spPr>
              <a:xfrm>
                <a:off x="7887597" y="127035"/>
                <a:ext cx="1483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Freihand 38">
                <a:extLst>
                  <a:ext uri="{FF2B5EF4-FFF2-40B4-BE49-F238E27FC236}">
                    <a16:creationId xmlns:a16="http://schemas.microsoft.com/office/drawing/2014/main" id="{5AEEA7AC-927D-4D98-9163-CA003CD3B9F1}"/>
                  </a:ext>
                </a:extLst>
              </p14:cNvPr>
              <p14:cNvContentPartPr/>
              <p14:nvPr/>
            </p14:nvContentPartPr>
            <p14:xfrm>
              <a:off x="7707237" y="736515"/>
              <a:ext cx="5400" cy="5040"/>
            </p14:xfrm>
          </p:contentPart>
        </mc:Choice>
        <mc:Fallback xmlns="">
          <p:pic>
            <p:nvPicPr>
              <p:cNvPr id="39" name="Freihand 38">
                <a:extLst>
                  <a:ext uri="{FF2B5EF4-FFF2-40B4-BE49-F238E27FC236}">
                    <a16:creationId xmlns:a16="http://schemas.microsoft.com/office/drawing/2014/main" id="{5AEEA7AC-927D-4D98-9163-CA003CD3B9F1}"/>
                  </a:ext>
                </a:extLst>
              </p:cNvPr>
              <p:cNvPicPr/>
              <p:nvPr/>
            </p:nvPicPr>
            <p:blipFill>
              <a:blip r:embed="rId25"/>
              <a:stretch>
                <a:fillRect/>
              </a:stretch>
            </p:blipFill>
            <p:spPr>
              <a:xfrm>
                <a:off x="7702917" y="732195"/>
                <a:ext cx="14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6" name="Freihand 65">
                <a:extLst>
                  <a:ext uri="{FF2B5EF4-FFF2-40B4-BE49-F238E27FC236}">
                    <a16:creationId xmlns:a16="http://schemas.microsoft.com/office/drawing/2014/main" id="{093B91EC-E486-49AE-A82C-7D76503600A8}"/>
                  </a:ext>
                </a:extLst>
              </p14:cNvPr>
              <p14:cNvContentPartPr/>
              <p14:nvPr/>
            </p14:nvContentPartPr>
            <p14:xfrm>
              <a:off x="7832877" y="569475"/>
              <a:ext cx="125640" cy="145440"/>
            </p14:xfrm>
          </p:contentPart>
        </mc:Choice>
        <mc:Fallback xmlns="">
          <p:pic>
            <p:nvPicPr>
              <p:cNvPr id="66" name="Freihand 65">
                <a:extLst>
                  <a:ext uri="{FF2B5EF4-FFF2-40B4-BE49-F238E27FC236}">
                    <a16:creationId xmlns:a16="http://schemas.microsoft.com/office/drawing/2014/main" id="{093B91EC-E486-49AE-A82C-7D76503600A8}"/>
                  </a:ext>
                </a:extLst>
              </p:cNvPr>
              <p:cNvPicPr/>
              <p:nvPr/>
            </p:nvPicPr>
            <p:blipFill>
              <a:blip r:embed="rId27"/>
              <a:stretch>
                <a:fillRect/>
              </a:stretch>
            </p:blipFill>
            <p:spPr>
              <a:xfrm>
                <a:off x="7828557" y="565155"/>
                <a:ext cx="134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7" name="Freihand 66">
                <a:extLst>
                  <a:ext uri="{FF2B5EF4-FFF2-40B4-BE49-F238E27FC236}">
                    <a16:creationId xmlns:a16="http://schemas.microsoft.com/office/drawing/2014/main" id="{D6D83C2A-39C9-40A3-AE67-5126649C4C13}"/>
                  </a:ext>
                </a:extLst>
              </p14:cNvPr>
              <p14:cNvContentPartPr/>
              <p14:nvPr/>
            </p14:nvContentPartPr>
            <p14:xfrm>
              <a:off x="7889757" y="508995"/>
              <a:ext cx="135720" cy="304920"/>
            </p14:xfrm>
          </p:contentPart>
        </mc:Choice>
        <mc:Fallback xmlns="">
          <p:pic>
            <p:nvPicPr>
              <p:cNvPr id="67" name="Freihand 66">
                <a:extLst>
                  <a:ext uri="{FF2B5EF4-FFF2-40B4-BE49-F238E27FC236}">
                    <a16:creationId xmlns:a16="http://schemas.microsoft.com/office/drawing/2014/main" id="{D6D83C2A-39C9-40A3-AE67-5126649C4C13}"/>
                  </a:ext>
                </a:extLst>
              </p:cNvPr>
              <p:cNvPicPr/>
              <p:nvPr/>
            </p:nvPicPr>
            <p:blipFill>
              <a:blip r:embed="rId29"/>
              <a:stretch>
                <a:fillRect/>
              </a:stretch>
            </p:blipFill>
            <p:spPr>
              <a:xfrm>
                <a:off x="7885437" y="504675"/>
                <a:ext cx="1443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3" name="Freihand 72">
                <a:extLst>
                  <a:ext uri="{FF2B5EF4-FFF2-40B4-BE49-F238E27FC236}">
                    <a16:creationId xmlns:a16="http://schemas.microsoft.com/office/drawing/2014/main" id="{D9CF3ABF-1D9D-4A8B-BBC0-DBDAD34DA5F7}"/>
                  </a:ext>
                </a:extLst>
              </p14:cNvPr>
              <p14:cNvContentPartPr/>
              <p14:nvPr/>
            </p14:nvContentPartPr>
            <p14:xfrm>
              <a:off x="8179917" y="588555"/>
              <a:ext cx="148320" cy="91080"/>
            </p14:xfrm>
          </p:contentPart>
        </mc:Choice>
        <mc:Fallback xmlns="">
          <p:pic>
            <p:nvPicPr>
              <p:cNvPr id="73" name="Freihand 72">
                <a:extLst>
                  <a:ext uri="{FF2B5EF4-FFF2-40B4-BE49-F238E27FC236}">
                    <a16:creationId xmlns:a16="http://schemas.microsoft.com/office/drawing/2014/main" id="{D9CF3ABF-1D9D-4A8B-BBC0-DBDAD34DA5F7}"/>
                  </a:ext>
                </a:extLst>
              </p:cNvPr>
              <p:cNvPicPr/>
              <p:nvPr/>
            </p:nvPicPr>
            <p:blipFill>
              <a:blip r:embed="rId31"/>
              <a:stretch>
                <a:fillRect/>
              </a:stretch>
            </p:blipFill>
            <p:spPr>
              <a:xfrm>
                <a:off x="8175597" y="584235"/>
                <a:ext cx="156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4" name="Freihand 73">
                <a:extLst>
                  <a:ext uri="{FF2B5EF4-FFF2-40B4-BE49-F238E27FC236}">
                    <a16:creationId xmlns:a16="http://schemas.microsoft.com/office/drawing/2014/main" id="{8558C35F-F943-4002-AD80-BB94897D3B5D}"/>
                  </a:ext>
                </a:extLst>
              </p14:cNvPr>
              <p14:cNvContentPartPr/>
              <p14:nvPr/>
            </p14:nvContentPartPr>
            <p14:xfrm>
              <a:off x="8305197" y="523395"/>
              <a:ext cx="24480" cy="20520"/>
            </p14:xfrm>
          </p:contentPart>
        </mc:Choice>
        <mc:Fallback xmlns="">
          <p:pic>
            <p:nvPicPr>
              <p:cNvPr id="74" name="Freihand 73">
                <a:extLst>
                  <a:ext uri="{FF2B5EF4-FFF2-40B4-BE49-F238E27FC236}">
                    <a16:creationId xmlns:a16="http://schemas.microsoft.com/office/drawing/2014/main" id="{8558C35F-F943-4002-AD80-BB94897D3B5D}"/>
                  </a:ext>
                </a:extLst>
              </p:cNvPr>
              <p:cNvPicPr/>
              <p:nvPr/>
            </p:nvPicPr>
            <p:blipFill>
              <a:blip r:embed="rId33"/>
              <a:stretch>
                <a:fillRect/>
              </a:stretch>
            </p:blipFill>
            <p:spPr>
              <a:xfrm>
                <a:off x="8300877" y="519075"/>
                <a:ext cx="33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5" name="Freihand 74">
                <a:extLst>
                  <a:ext uri="{FF2B5EF4-FFF2-40B4-BE49-F238E27FC236}">
                    <a16:creationId xmlns:a16="http://schemas.microsoft.com/office/drawing/2014/main" id="{5BD2EB23-10F6-4574-AB13-17E18F96ABB0}"/>
                  </a:ext>
                </a:extLst>
              </p14:cNvPr>
              <p14:cNvContentPartPr/>
              <p14:nvPr/>
            </p14:nvContentPartPr>
            <p14:xfrm>
              <a:off x="8369277" y="495675"/>
              <a:ext cx="266040" cy="304200"/>
            </p14:xfrm>
          </p:contentPart>
        </mc:Choice>
        <mc:Fallback xmlns="">
          <p:pic>
            <p:nvPicPr>
              <p:cNvPr id="75" name="Freihand 74">
                <a:extLst>
                  <a:ext uri="{FF2B5EF4-FFF2-40B4-BE49-F238E27FC236}">
                    <a16:creationId xmlns:a16="http://schemas.microsoft.com/office/drawing/2014/main" id="{5BD2EB23-10F6-4574-AB13-17E18F96ABB0}"/>
                  </a:ext>
                </a:extLst>
              </p:cNvPr>
              <p:cNvPicPr/>
              <p:nvPr/>
            </p:nvPicPr>
            <p:blipFill>
              <a:blip r:embed="rId35"/>
              <a:stretch>
                <a:fillRect/>
              </a:stretch>
            </p:blipFill>
            <p:spPr>
              <a:xfrm>
                <a:off x="8364957" y="491355"/>
                <a:ext cx="2746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6" name="Freihand 75">
                <a:extLst>
                  <a:ext uri="{FF2B5EF4-FFF2-40B4-BE49-F238E27FC236}">
                    <a16:creationId xmlns:a16="http://schemas.microsoft.com/office/drawing/2014/main" id="{4AB157CB-8265-4C10-85F2-107EC7A325AB}"/>
                  </a:ext>
                </a:extLst>
              </p14:cNvPr>
              <p14:cNvContentPartPr/>
              <p14:nvPr/>
            </p14:nvContentPartPr>
            <p14:xfrm>
              <a:off x="8767437" y="479475"/>
              <a:ext cx="118800" cy="164520"/>
            </p14:xfrm>
          </p:contentPart>
        </mc:Choice>
        <mc:Fallback xmlns="">
          <p:pic>
            <p:nvPicPr>
              <p:cNvPr id="76" name="Freihand 75">
                <a:extLst>
                  <a:ext uri="{FF2B5EF4-FFF2-40B4-BE49-F238E27FC236}">
                    <a16:creationId xmlns:a16="http://schemas.microsoft.com/office/drawing/2014/main" id="{4AB157CB-8265-4C10-85F2-107EC7A325AB}"/>
                  </a:ext>
                </a:extLst>
              </p:cNvPr>
              <p:cNvPicPr/>
              <p:nvPr/>
            </p:nvPicPr>
            <p:blipFill>
              <a:blip r:embed="rId37"/>
              <a:stretch>
                <a:fillRect/>
              </a:stretch>
            </p:blipFill>
            <p:spPr>
              <a:xfrm>
                <a:off x="8763117" y="475155"/>
                <a:ext cx="127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7" name="Freihand 76">
                <a:extLst>
                  <a:ext uri="{FF2B5EF4-FFF2-40B4-BE49-F238E27FC236}">
                    <a16:creationId xmlns:a16="http://schemas.microsoft.com/office/drawing/2014/main" id="{AEEBB260-328A-4B48-B3A2-B7B44D598644}"/>
                  </a:ext>
                </a:extLst>
              </p14:cNvPr>
              <p14:cNvContentPartPr/>
              <p14:nvPr/>
            </p14:nvContentPartPr>
            <p14:xfrm>
              <a:off x="8913957" y="561195"/>
              <a:ext cx="299160" cy="75960"/>
            </p14:xfrm>
          </p:contentPart>
        </mc:Choice>
        <mc:Fallback xmlns="">
          <p:pic>
            <p:nvPicPr>
              <p:cNvPr id="77" name="Freihand 76">
                <a:extLst>
                  <a:ext uri="{FF2B5EF4-FFF2-40B4-BE49-F238E27FC236}">
                    <a16:creationId xmlns:a16="http://schemas.microsoft.com/office/drawing/2014/main" id="{AEEBB260-328A-4B48-B3A2-B7B44D598644}"/>
                  </a:ext>
                </a:extLst>
              </p:cNvPr>
              <p:cNvPicPr/>
              <p:nvPr/>
            </p:nvPicPr>
            <p:blipFill>
              <a:blip r:embed="rId39"/>
              <a:stretch>
                <a:fillRect/>
              </a:stretch>
            </p:blipFill>
            <p:spPr>
              <a:xfrm>
                <a:off x="8909637" y="556875"/>
                <a:ext cx="307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8" name="Freihand 77">
                <a:extLst>
                  <a:ext uri="{FF2B5EF4-FFF2-40B4-BE49-F238E27FC236}">
                    <a16:creationId xmlns:a16="http://schemas.microsoft.com/office/drawing/2014/main" id="{9453CE34-663E-46C3-AC4A-C25C00186298}"/>
                  </a:ext>
                </a:extLst>
              </p14:cNvPr>
              <p14:cNvContentPartPr/>
              <p14:nvPr/>
            </p14:nvContentPartPr>
            <p14:xfrm>
              <a:off x="9286197" y="549675"/>
              <a:ext cx="148680" cy="69480"/>
            </p14:xfrm>
          </p:contentPart>
        </mc:Choice>
        <mc:Fallback xmlns="">
          <p:pic>
            <p:nvPicPr>
              <p:cNvPr id="78" name="Freihand 77">
                <a:extLst>
                  <a:ext uri="{FF2B5EF4-FFF2-40B4-BE49-F238E27FC236}">
                    <a16:creationId xmlns:a16="http://schemas.microsoft.com/office/drawing/2014/main" id="{9453CE34-663E-46C3-AC4A-C25C00186298}"/>
                  </a:ext>
                </a:extLst>
              </p:cNvPr>
              <p:cNvPicPr/>
              <p:nvPr/>
            </p:nvPicPr>
            <p:blipFill>
              <a:blip r:embed="rId41"/>
              <a:stretch>
                <a:fillRect/>
              </a:stretch>
            </p:blipFill>
            <p:spPr>
              <a:xfrm>
                <a:off x="9281877" y="545355"/>
                <a:ext cx="157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9" name="Freihand 78">
                <a:extLst>
                  <a:ext uri="{FF2B5EF4-FFF2-40B4-BE49-F238E27FC236}">
                    <a16:creationId xmlns:a16="http://schemas.microsoft.com/office/drawing/2014/main" id="{C8283FB2-836A-4BB9-89A2-E0F6038341A3}"/>
                  </a:ext>
                </a:extLst>
              </p14:cNvPr>
              <p14:cNvContentPartPr/>
              <p14:nvPr/>
            </p14:nvContentPartPr>
            <p14:xfrm>
              <a:off x="9449277" y="552195"/>
              <a:ext cx="140040" cy="42840"/>
            </p14:xfrm>
          </p:contentPart>
        </mc:Choice>
        <mc:Fallback xmlns="">
          <p:pic>
            <p:nvPicPr>
              <p:cNvPr id="79" name="Freihand 78">
                <a:extLst>
                  <a:ext uri="{FF2B5EF4-FFF2-40B4-BE49-F238E27FC236}">
                    <a16:creationId xmlns:a16="http://schemas.microsoft.com/office/drawing/2014/main" id="{C8283FB2-836A-4BB9-89A2-E0F6038341A3}"/>
                  </a:ext>
                </a:extLst>
              </p:cNvPr>
              <p:cNvPicPr/>
              <p:nvPr/>
            </p:nvPicPr>
            <p:blipFill>
              <a:blip r:embed="rId43"/>
              <a:stretch>
                <a:fillRect/>
              </a:stretch>
            </p:blipFill>
            <p:spPr>
              <a:xfrm>
                <a:off x="9444957" y="547875"/>
                <a:ext cx="148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0" name="Freihand 79">
                <a:extLst>
                  <a:ext uri="{FF2B5EF4-FFF2-40B4-BE49-F238E27FC236}">
                    <a16:creationId xmlns:a16="http://schemas.microsoft.com/office/drawing/2014/main" id="{7A4328C4-B457-4A1A-B0BF-DA7ABB550F21}"/>
                  </a:ext>
                </a:extLst>
              </p14:cNvPr>
              <p14:cNvContentPartPr/>
              <p14:nvPr/>
            </p14:nvContentPartPr>
            <p14:xfrm>
              <a:off x="9591477" y="495675"/>
              <a:ext cx="100800" cy="83160"/>
            </p14:xfrm>
          </p:contentPart>
        </mc:Choice>
        <mc:Fallback xmlns="">
          <p:pic>
            <p:nvPicPr>
              <p:cNvPr id="80" name="Freihand 79">
                <a:extLst>
                  <a:ext uri="{FF2B5EF4-FFF2-40B4-BE49-F238E27FC236}">
                    <a16:creationId xmlns:a16="http://schemas.microsoft.com/office/drawing/2014/main" id="{7A4328C4-B457-4A1A-B0BF-DA7ABB550F21}"/>
                  </a:ext>
                </a:extLst>
              </p:cNvPr>
              <p:cNvPicPr/>
              <p:nvPr/>
            </p:nvPicPr>
            <p:blipFill>
              <a:blip r:embed="rId45"/>
              <a:stretch>
                <a:fillRect/>
              </a:stretch>
            </p:blipFill>
            <p:spPr>
              <a:xfrm>
                <a:off x="9587157" y="491355"/>
                <a:ext cx="109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1" name="Freihand 80">
                <a:extLst>
                  <a:ext uri="{FF2B5EF4-FFF2-40B4-BE49-F238E27FC236}">
                    <a16:creationId xmlns:a16="http://schemas.microsoft.com/office/drawing/2014/main" id="{9FE7B334-9C29-4107-9250-54D2887F8CFD}"/>
                  </a:ext>
                </a:extLst>
              </p14:cNvPr>
              <p14:cNvContentPartPr/>
              <p14:nvPr/>
            </p14:nvContentPartPr>
            <p14:xfrm>
              <a:off x="9863637" y="518715"/>
              <a:ext cx="92520" cy="99720"/>
            </p14:xfrm>
          </p:contentPart>
        </mc:Choice>
        <mc:Fallback xmlns="">
          <p:pic>
            <p:nvPicPr>
              <p:cNvPr id="81" name="Freihand 80">
                <a:extLst>
                  <a:ext uri="{FF2B5EF4-FFF2-40B4-BE49-F238E27FC236}">
                    <a16:creationId xmlns:a16="http://schemas.microsoft.com/office/drawing/2014/main" id="{9FE7B334-9C29-4107-9250-54D2887F8CFD}"/>
                  </a:ext>
                </a:extLst>
              </p:cNvPr>
              <p:cNvPicPr/>
              <p:nvPr/>
            </p:nvPicPr>
            <p:blipFill>
              <a:blip r:embed="rId47"/>
              <a:stretch>
                <a:fillRect/>
              </a:stretch>
            </p:blipFill>
            <p:spPr>
              <a:xfrm>
                <a:off x="9859317" y="514395"/>
                <a:ext cx="101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 name="Freihand 81">
                <a:extLst>
                  <a:ext uri="{FF2B5EF4-FFF2-40B4-BE49-F238E27FC236}">
                    <a16:creationId xmlns:a16="http://schemas.microsoft.com/office/drawing/2014/main" id="{CC00C1CD-FB9B-4C1F-B35A-7B84AD12E012}"/>
                  </a:ext>
                </a:extLst>
              </p14:cNvPr>
              <p14:cNvContentPartPr/>
              <p14:nvPr/>
            </p14:nvContentPartPr>
            <p14:xfrm>
              <a:off x="9970197" y="446715"/>
              <a:ext cx="236880" cy="151560"/>
            </p14:xfrm>
          </p:contentPart>
        </mc:Choice>
        <mc:Fallback xmlns="">
          <p:pic>
            <p:nvPicPr>
              <p:cNvPr id="82" name="Freihand 81">
                <a:extLst>
                  <a:ext uri="{FF2B5EF4-FFF2-40B4-BE49-F238E27FC236}">
                    <a16:creationId xmlns:a16="http://schemas.microsoft.com/office/drawing/2014/main" id="{CC00C1CD-FB9B-4C1F-B35A-7B84AD12E012}"/>
                  </a:ext>
                </a:extLst>
              </p:cNvPr>
              <p:cNvPicPr/>
              <p:nvPr/>
            </p:nvPicPr>
            <p:blipFill>
              <a:blip r:embed="rId49"/>
              <a:stretch>
                <a:fillRect/>
              </a:stretch>
            </p:blipFill>
            <p:spPr>
              <a:xfrm>
                <a:off x="9965877" y="442395"/>
                <a:ext cx="245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3" name="Freihand 82">
                <a:extLst>
                  <a:ext uri="{FF2B5EF4-FFF2-40B4-BE49-F238E27FC236}">
                    <a16:creationId xmlns:a16="http://schemas.microsoft.com/office/drawing/2014/main" id="{8C4975EC-055B-44F6-813C-DB540F147BD9}"/>
                  </a:ext>
                </a:extLst>
              </p14:cNvPr>
              <p14:cNvContentPartPr/>
              <p14:nvPr/>
            </p14:nvContentPartPr>
            <p14:xfrm>
              <a:off x="10088997" y="378315"/>
              <a:ext cx="6480" cy="9360"/>
            </p14:xfrm>
          </p:contentPart>
        </mc:Choice>
        <mc:Fallback xmlns="">
          <p:pic>
            <p:nvPicPr>
              <p:cNvPr id="83" name="Freihand 82">
                <a:extLst>
                  <a:ext uri="{FF2B5EF4-FFF2-40B4-BE49-F238E27FC236}">
                    <a16:creationId xmlns:a16="http://schemas.microsoft.com/office/drawing/2014/main" id="{8C4975EC-055B-44F6-813C-DB540F147BD9}"/>
                  </a:ext>
                </a:extLst>
              </p:cNvPr>
              <p:cNvPicPr/>
              <p:nvPr/>
            </p:nvPicPr>
            <p:blipFill>
              <a:blip r:embed="rId51"/>
              <a:stretch>
                <a:fillRect/>
              </a:stretch>
            </p:blipFill>
            <p:spPr>
              <a:xfrm>
                <a:off x="10084677" y="373995"/>
                <a:ext cx="15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4" name="Freihand 83">
                <a:extLst>
                  <a:ext uri="{FF2B5EF4-FFF2-40B4-BE49-F238E27FC236}">
                    <a16:creationId xmlns:a16="http://schemas.microsoft.com/office/drawing/2014/main" id="{B3FB504E-FB99-4B8D-A14B-03102B6C2892}"/>
                  </a:ext>
                </a:extLst>
              </p14:cNvPr>
              <p14:cNvContentPartPr/>
              <p14:nvPr/>
            </p14:nvContentPartPr>
            <p14:xfrm>
              <a:off x="10039677" y="355995"/>
              <a:ext cx="360" cy="360"/>
            </p14:xfrm>
          </p:contentPart>
        </mc:Choice>
        <mc:Fallback xmlns="">
          <p:pic>
            <p:nvPicPr>
              <p:cNvPr id="84" name="Freihand 83">
                <a:extLst>
                  <a:ext uri="{FF2B5EF4-FFF2-40B4-BE49-F238E27FC236}">
                    <a16:creationId xmlns:a16="http://schemas.microsoft.com/office/drawing/2014/main" id="{B3FB504E-FB99-4B8D-A14B-03102B6C2892}"/>
                  </a:ext>
                </a:extLst>
              </p:cNvPr>
              <p:cNvPicPr/>
              <p:nvPr/>
            </p:nvPicPr>
            <p:blipFill>
              <a:blip r:embed="rId3"/>
              <a:stretch>
                <a:fillRect/>
              </a:stretch>
            </p:blipFill>
            <p:spPr>
              <a:xfrm>
                <a:off x="10035357" y="3516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8" name="Freihand 87">
                <a:extLst>
                  <a:ext uri="{FF2B5EF4-FFF2-40B4-BE49-F238E27FC236}">
                    <a16:creationId xmlns:a16="http://schemas.microsoft.com/office/drawing/2014/main" id="{9FF99D78-A707-49F8-98FC-AD450F46437F}"/>
                  </a:ext>
                </a:extLst>
              </p14:cNvPr>
              <p14:cNvContentPartPr/>
              <p14:nvPr/>
            </p14:nvContentPartPr>
            <p14:xfrm>
              <a:off x="10364037" y="425115"/>
              <a:ext cx="240120" cy="282960"/>
            </p14:xfrm>
          </p:contentPart>
        </mc:Choice>
        <mc:Fallback xmlns="">
          <p:pic>
            <p:nvPicPr>
              <p:cNvPr id="88" name="Freihand 87">
                <a:extLst>
                  <a:ext uri="{FF2B5EF4-FFF2-40B4-BE49-F238E27FC236}">
                    <a16:creationId xmlns:a16="http://schemas.microsoft.com/office/drawing/2014/main" id="{9FF99D78-A707-49F8-98FC-AD450F46437F}"/>
                  </a:ext>
                </a:extLst>
              </p:cNvPr>
              <p:cNvPicPr/>
              <p:nvPr/>
            </p:nvPicPr>
            <p:blipFill>
              <a:blip r:embed="rId54"/>
              <a:stretch>
                <a:fillRect/>
              </a:stretch>
            </p:blipFill>
            <p:spPr>
              <a:xfrm>
                <a:off x="10359717" y="420795"/>
                <a:ext cx="2487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9" name="Freihand 88">
                <a:extLst>
                  <a:ext uri="{FF2B5EF4-FFF2-40B4-BE49-F238E27FC236}">
                    <a16:creationId xmlns:a16="http://schemas.microsoft.com/office/drawing/2014/main" id="{544EEBC6-DA02-455E-8322-6CE39B5AFF4B}"/>
                  </a:ext>
                </a:extLst>
              </p14:cNvPr>
              <p14:cNvContentPartPr/>
              <p14:nvPr/>
            </p14:nvContentPartPr>
            <p14:xfrm>
              <a:off x="10773717" y="442395"/>
              <a:ext cx="1080" cy="131760"/>
            </p14:xfrm>
          </p:contentPart>
        </mc:Choice>
        <mc:Fallback xmlns="">
          <p:pic>
            <p:nvPicPr>
              <p:cNvPr id="89" name="Freihand 88">
                <a:extLst>
                  <a:ext uri="{FF2B5EF4-FFF2-40B4-BE49-F238E27FC236}">
                    <a16:creationId xmlns:a16="http://schemas.microsoft.com/office/drawing/2014/main" id="{544EEBC6-DA02-455E-8322-6CE39B5AFF4B}"/>
                  </a:ext>
                </a:extLst>
              </p:cNvPr>
              <p:cNvPicPr/>
              <p:nvPr/>
            </p:nvPicPr>
            <p:blipFill>
              <a:blip r:embed="rId56"/>
              <a:stretch>
                <a:fillRect/>
              </a:stretch>
            </p:blipFill>
            <p:spPr>
              <a:xfrm>
                <a:off x="10769397" y="438075"/>
                <a:ext cx="9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0" name="Freihand 89">
                <a:extLst>
                  <a:ext uri="{FF2B5EF4-FFF2-40B4-BE49-F238E27FC236}">
                    <a16:creationId xmlns:a16="http://schemas.microsoft.com/office/drawing/2014/main" id="{E860EE6A-133D-418F-8237-92000A127E5E}"/>
                  </a:ext>
                </a:extLst>
              </p14:cNvPr>
              <p14:cNvContentPartPr/>
              <p14:nvPr/>
            </p14:nvContentPartPr>
            <p14:xfrm>
              <a:off x="10740957" y="571635"/>
              <a:ext cx="135360" cy="25920"/>
            </p14:xfrm>
          </p:contentPart>
        </mc:Choice>
        <mc:Fallback xmlns="">
          <p:pic>
            <p:nvPicPr>
              <p:cNvPr id="90" name="Freihand 89">
                <a:extLst>
                  <a:ext uri="{FF2B5EF4-FFF2-40B4-BE49-F238E27FC236}">
                    <a16:creationId xmlns:a16="http://schemas.microsoft.com/office/drawing/2014/main" id="{E860EE6A-133D-418F-8237-92000A127E5E}"/>
                  </a:ext>
                </a:extLst>
              </p:cNvPr>
              <p:cNvPicPr/>
              <p:nvPr/>
            </p:nvPicPr>
            <p:blipFill>
              <a:blip r:embed="rId58"/>
              <a:stretch>
                <a:fillRect/>
              </a:stretch>
            </p:blipFill>
            <p:spPr>
              <a:xfrm>
                <a:off x="10736637" y="567315"/>
                <a:ext cx="144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1" name="Freihand 90">
                <a:extLst>
                  <a:ext uri="{FF2B5EF4-FFF2-40B4-BE49-F238E27FC236}">
                    <a16:creationId xmlns:a16="http://schemas.microsoft.com/office/drawing/2014/main" id="{F7459E21-B060-472D-9266-572D80AFE6D1}"/>
                  </a:ext>
                </a:extLst>
              </p14:cNvPr>
              <p14:cNvContentPartPr/>
              <p14:nvPr/>
            </p14:nvContentPartPr>
            <p14:xfrm>
              <a:off x="10933197" y="449235"/>
              <a:ext cx="123840" cy="146520"/>
            </p14:xfrm>
          </p:contentPart>
        </mc:Choice>
        <mc:Fallback xmlns="">
          <p:pic>
            <p:nvPicPr>
              <p:cNvPr id="91" name="Freihand 90">
                <a:extLst>
                  <a:ext uri="{FF2B5EF4-FFF2-40B4-BE49-F238E27FC236}">
                    <a16:creationId xmlns:a16="http://schemas.microsoft.com/office/drawing/2014/main" id="{F7459E21-B060-472D-9266-572D80AFE6D1}"/>
                  </a:ext>
                </a:extLst>
              </p:cNvPr>
              <p:cNvPicPr/>
              <p:nvPr/>
            </p:nvPicPr>
            <p:blipFill>
              <a:blip r:embed="rId60"/>
              <a:stretch>
                <a:fillRect/>
              </a:stretch>
            </p:blipFill>
            <p:spPr>
              <a:xfrm>
                <a:off x="10928877" y="444915"/>
                <a:ext cx="132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9" name="Freihand 98">
                <a:extLst>
                  <a:ext uri="{FF2B5EF4-FFF2-40B4-BE49-F238E27FC236}">
                    <a16:creationId xmlns:a16="http://schemas.microsoft.com/office/drawing/2014/main" id="{BE479B02-868A-4BCA-ABF2-8C0E2B0257D6}"/>
                  </a:ext>
                </a:extLst>
              </p14:cNvPr>
              <p14:cNvContentPartPr/>
              <p14:nvPr/>
            </p14:nvContentPartPr>
            <p14:xfrm>
              <a:off x="11203557" y="460395"/>
              <a:ext cx="61200" cy="131040"/>
            </p14:xfrm>
          </p:contentPart>
        </mc:Choice>
        <mc:Fallback xmlns="">
          <p:pic>
            <p:nvPicPr>
              <p:cNvPr id="99" name="Freihand 98">
                <a:extLst>
                  <a:ext uri="{FF2B5EF4-FFF2-40B4-BE49-F238E27FC236}">
                    <a16:creationId xmlns:a16="http://schemas.microsoft.com/office/drawing/2014/main" id="{BE479B02-868A-4BCA-ABF2-8C0E2B0257D6}"/>
                  </a:ext>
                </a:extLst>
              </p:cNvPr>
              <p:cNvPicPr/>
              <p:nvPr/>
            </p:nvPicPr>
            <p:blipFill>
              <a:blip r:embed="rId62"/>
              <a:stretch>
                <a:fillRect/>
              </a:stretch>
            </p:blipFill>
            <p:spPr>
              <a:xfrm>
                <a:off x="11199237" y="456075"/>
                <a:ext cx="69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0" name="Freihand 99">
                <a:extLst>
                  <a:ext uri="{FF2B5EF4-FFF2-40B4-BE49-F238E27FC236}">
                    <a16:creationId xmlns:a16="http://schemas.microsoft.com/office/drawing/2014/main" id="{24E2E1E0-8C53-4E96-9591-40DF34994992}"/>
                  </a:ext>
                </a:extLst>
              </p14:cNvPr>
              <p14:cNvContentPartPr/>
              <p14:nvPr/>
            </p14:nvContentPartPr>
            <p14:xfrm>
              <a:off x="11300757" y="508995"/>
              <a:ext cx="56880" cy="71280"/>
            </p14:xfrm>
          </p:contentPart>
        </mc:Choice>
        <mc:Fallback xmlns="">
          <p:pic>
            <p:nvPicPr>
              <p:cNvPr id="100" name="Freihand 99">
                <a:extLst>
                  <a:ext uri="{FF2B5EF4-FFF2-40B4-BE49-F238E27FC236}">
                    <a16:creationId xmlns:a16="http://schemas.microsoft.com/office/drawing/2014/main" id="{24E2E1E0-8C53-4E96-9591-40DF34994992}"/>
                  </a:ext>
                </a:extLst>
              </p:cNvPr>
              <p:cNvPicPr/>
              <p:nvPr/>
            </p:nvPicPr>
            <p:blipFill>
              <a:blip r:embed="rId64"/>
              <a:stretch>
                <a:fillRect/>
              </a:stretch>
            </p:blipFill>
            <p:spPr>
              <a:xfrm>
                <a:off x="11296437" y="504675"/>
                <a:ext cx="65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2" name="Freihand 101">
                <a:extLst>
                  <a:ext uri="{FF2B5EF4-FFF2-40B4-BE49-F238E27FC236}">
                    <a16:creationId xmlns:a16="http://schemas.microsoft.com/office/drawing/2014/main" id="{86FA02D6-730C-4F03-B5A5-EC17B99B4714}"/>
                  </a:ext>
                </a:extLst>
              </p14:cNvPr>
              <p14:cNvContentPartPr/>
              <p14:nvPr/>
            </p14:nvContentPartPr>
            <p14:xfrm>
              <a:off x="11478597" y="411435"/>
              <a:ext cx="140040" cy="164880"/>
            </p14:xfrm>
          </p:contentPart>
        </mc:Choice>
        <mc:Fallback xmlns="">
          <p:pic>
            <p:nvPicPr>
              <p:cNvPr id="102" name="Freihand 101">
                <a:extLst>
                  <a:ext uri="{FF2B5EF4-FFF2-40B4-BE49-F238E27FC236}">
                    <a16:creationId xmlns:a16="http://schemas.microsoft.com/office/drawing/2014/main" id="{86FA02D6-730C-4F03-B5A5-EC17B99B4714}"/>
                  </a:ext>
                </a:extLst>
              </p:cNvPr>
              <p:cNvPicPr/>
              <p:nvPr/>
            </p:nvPicPr>
            <p:blipFill>
              <a:blip r:embed="rId66"/>
              <a:stretch>
                <a:fillRect/>
              </a:stretch>
            </p:blipFill>
            <p:spPr>
              <a:xfrm>
                <a:off x="11474277" y="407115"/>
                <a:ext cx="148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3" name="Freihand 102">
                <a:extLst>
                  <a:ext uri="{FF2B5EF4-FFF2-40B4-BE49-F238E27FC236}">
                    <a16:creationId xmlns:a16="http://schemas.microsoft.com/office/drawing/2014/main" id="{ACCEAAA8-80DB-4B11-AE78-4F925D7300EF}"/>
                  </a:ext>
                </a:extLst>
              </p14:cNvPr>
              <p14:cNvContentPartPr/>
              <p14:nvPr/>
            </p14:nvContentPartPr>
            <p14:xfrm>
              <a:off x="11669397" y="439155"/>
              <a:ext cx="145440" cy="122400"/>
            </p14:xfrm>
          </p:contentPart>
        </mc:Choice>
        <mc:Fallback xmlns="">
          <p:pic>
            <p:nvPicPr>
              <p:cNvPr id="103" name="Freihand 102">
                <a:extLst>
                  <a:ext uri="{FF2B5EF4-FFF2-40B4-BE49-F238E27FC236}">
                    <a16:creationId xmlns:a16="http://schemas.microsoft.com/office/drawing/2014/main" id="{ACCEAAA8-80DB-4B11-AE78-4F925D7300EF}"/>
                  </a:ext>
                </a:extLst>
              </p:cNvPr>
              <p:cNvPicPr/>
              <p:nvPr/>
            </p:nvPicPr>
            <p:blipFill>
              <a:blip r:embed="rId68"/>
              <a:stretch>
                <a:fillRect/>
              </a:stretch>
            </p:blipFill>
            <p:spPr>
              <a:xfrm>
                <a:off x="11665077" y="434835"/>
                <a:ext cx="154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4" name="Freihand 103">
                <a:extLst>
                  <a:ext uri="{FF2B5EF4-FFF2-40B4-BE49-F238E27FC236}">
                    <a16:creationId xmlns:a16="http://schemas.microsoft.com/office/drawing/2014/main" id="{C6DA3CA0-D3B1-47AC-9B38-18D619141C72}"/>
                  </a:ext>
                </a:extLst>
              </p14:cNvPr>
              <p14:cNvContentPartPr/>
              <p14:nvPr/>
            </p14:nvContentPartPr>
            <p14:xfrm>
              <a:off x="11896917" y="354195"/>
              <a:ext cx="360" cy="99720"/>
            </p14:xfrm>
          </p:contentPart>
        </mc:Choice>
        <mc:Fallback xmlns="">
          <p:pic>
            <p:nvPicPr>
              <p:cNvPr id="104" name="Freihand 103">
                <a:extLst>
                  <a:ext uri="{FF2B5EF4-FFF2-40B4-BE49-F238E27FC236}">
                    <a16:creationId xmlns:a16="http://schemas.microsoft.com/office/drawing/2014/main" id="{C6DA3CA0-D3B1-47AC-9B38-18D619141C72}"/>
                  </a:ext>
                </a:extLst>
              </p:cNvPr>
              <p:cNvPicPr/>
              <p:nvPr/>
            </p:nvPicPr>
            <p:blipFill>
              <a:blip r:embed="rId70"/>
              <a:stretch>
                <a:fillRect/>
              </a:stretch>
            </p:blipFill>
            <p:spPr>
              <a:xfrm>
                <a:off x="11892597" y="349875"/>
                <a:ext cx="9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9" name="Freihand 108">
                <a:extLst>
                  <a:ext uri="{FF2B5EF4-FFF2-40B4-BE49-F238E27FC236}">
                    <a16:creationId xmlns:a16="http://schemas.microsoft.com/office/drawing/2014/main" id="{5D7C0171-D632-4BD1-91EB-8A0548214379}"/>
                  </a:ext>
                </a:extLst>
              </p14:cNvPr>
              <p14:cNvContentPartPr/>
              <p14:nvPr/>
            </p14:nvContentPartPr>
            <p14:xfrm>
              <a:off x="7859157" y="997875"/>
              <a:ext cx="110520" cy="165960"/>
            </p14:xfrm>
          </p:contentPart>
        </mc:Choice>
        <mc:Fallback xmlns="">
          <p:pic>
            <p:nvPicPr>
              <p:cNvPr id="109" name="Freihand 108">
                <a:extLst>
                  <a:ext uri="{FF2B5EF4-FFF2-40B4-BE49-F238E27FC236}">
                    <a16:creationId xmlns:a16="http://schemas.microsoft.com/office/drawing/2014/main" id="{5D7C0171-D632-4BD1-91EB-8A0548214379}"/>
                  </a:ext>
                </a:extLst>
              </p:cNvPr>
              <p:cNvPicPr/>
              <p:nvPr/>
            </p:nvPicPr>
            <p:blipFill>
              <a:blip r:embed="rId72"/>
              <a:stretch>
                <a:fillRect/>
              </a:stretch>
            </p:blipFill>
            <p:spPr>
              <a:xfrm>
                <a:off x="7854837" y="993555"/>
                <a:ext cx="119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0" name="Freihand 109">
                <a:extLst>
                  <a:ext uri="{FF2B5EF4-FFF2-40B4-BE49-F238E27FC236}">
                    <a16:creationId xmlns:a16="http://schemas.microsoft.com/office/drawing/2014/main" id="{56D73C57-FB97-42CC-A1BB-F41827A1434F}"/>
                  </a:ext>
                </a:extLst>
              </p14:cNvPr>
              <p14:cNvContentPartPr/>
              <p14:nvPr/>
            </p14:nvContentPartPr>
            <p14:xfrm>
              <a:off x="8008917" y="931635"/>
              <a:ext cx="108720" cy="270720"/>
            </p14:xfrm>
          </p:contentPart>
        </mc:Choice>
        <mc:Fallback xmlns="">
          <p:pic>
            <p:nvPicPr>
              <p:cNvPr id="110" name="Freihand 109">
                <a:extLst>
                  <a:ext uri="{FF2B5EF4-FFF2-40B4-BE49-F238E27FC236}">
                    <a16:creationId xmlns:a16="http://schemas.microsoft.com/office/drawing/2014/main" id="{56D73C57-FB97-42CC-A1BB-F41827A1434F}"/>
                  </a:ext>
                </a:extLst>
              </p:cNvPr>
              <p:cNvPicPr/>
              <p:nvPr/>
            </p:nvPicPr>
            <p:blipFill>
              <a:blip r:embed="rId74"/>
              <a:stretch>
                <a:fillRect/>
              </a:stretch>
            </p:blipFill>
            <p:spPr>
              <a:xfrm>
                <a:off x="8004597" y="927315"/>
                <a:ext cx="1173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2" name="Freihand 111">
                <a:extLst>
                  <a:ext uri="{FF2B5EF4-FFF2-40B4-BE49-F238E27FC236}">
                    <a16:creationId xmlns:a16="http://schemas.microsoft.com/office/drawing/2014/main" id="{5A6F6F41-F372-486A-B3DE-4F47F670C431}"/>
                  </a:ext>
                </a:extLst>
              </p14:cNvPr>
              <p14:cNvContentPartPr/>
              <p14:nvPr/>
            </p14:nvContentPartPr>
            <p14:xfrm>
              <a:off x="8231037" y="1004715"/>
              <a:ext cx="251640" cy="101880"/>
            </p14:xfrm>
          </p:contentPart>
        </mc:Choice>
        <mc:Fallback xmlns="">
          <p:pic>
            <p:nvPicPr>
              <p:cNvPr id="112" name="Freihand 111">
                <a:extLst>
                  <a:ext uri="{FF2B5EF4-FFF2-40B4-BE49-F238E27FC236}">
                    <a16:creationId xmlns:a16="http://schemas.microsoft.com/office/drawing/2014/main" id="{5A6F6F41-F372-486A-B3DE-4F47F670C431}"/>
                  </a:ext>
                </a:extLst>
              </p:cNvPr>
              <p:cNvPicPr/>
              <p:nvPr/>
            </p:nvPicPr>
            <p:blipFill>
              <a:blip r:embed="rId76"/>
              <a:stretch>
                <a:fillRect/>
              </a:stretch>
            </p:blipFill>
            <p:spPr>
              <a:xfrm>
                <a:off x="8226717" y="1000395"/>
                <a:ext cx="260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3" name="Freihand 112">
                <a:extLst>
                  <a:ext uri="{FF2B5EF4-FFF2-40B4-BE49-F238E27FC236}">
                    <a16:creationId xmlns:a16="http://schemas.microsoft.com/office/drawing/2014/main" id="{7B0305CD-271A-4083-9F01-35A733233CD2}"/>
                  </a:ext>
                </a:extLst>
              </p14:cNvPr>
              <p14:cNvContentPartPr/>
              <p14:nvPr/>
            </p14:nvContentPartPr>
            <p14:xfrm>
              <a:off x="8639277" y="980595"/>
              <a:ext cx="78840" cy="68760"/>
            </p14:xfrm>
          </p:contentPart>
        </mc:Choice>
        <mc:Fallback xmlns="">
          <p:pic>
            <p:nvPicPr>
              <p:cNvPr id="113" name="Freihand 112">
                <a:extLst>
                  <a:ext uri="{FF2B5EF4-FFF2-40B4-BE49-F238E27FC236}">
                    <a16:creationId xmlns:a16="http://schemas.microsoft.com/office/drawing/2014/main" id="{7B0305CD-271A-4083-9F01-35A733233CD2}"/>
                  </a:ext>
                </a:extLst>
              </p:cNvPr>
              <p:cNvPicPr/>
              <p:nvPr/>
            </p:nvPicPr>
            <p:blipFill>
              <a:blip r:embed="rId78"/>
              <a:stretch>
                <a:fillRect/>
              </a:stretch>
            </p:blipFill>
            <p:spPr>
              <a:xfrm>
                <a:off x="8634957" y="976275"/>
                <a:ext cx="87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4" name="Freihand 113">
                <a:extLst>
                  <a:ext uri="{FF2B5EF4-FFF2-40B4-BE49-F238E27FC236}">
                    <a16:creationId xmlns:a16="http://schemas.microsoft.com/office/drawing/2014/main" id="{0E925750-A7AD-4CA1-8ED8-CB2F55640A3E}"/>
                  </a:ext>
                </a:extLst>
              </p14:cNvPr>
              <p14:cNvContentPartPr/>
              <p14:nvPr/>
            </p14:nvContentPartPr>
            <p14:xfrm>
              <a:off x="8733957" y="910035"/>
              <a:ext cx="79200" cy="138960"/>
            </p14:xfrm>
          </p:contentPart>
        </mc:Choice>
        <mc:Fallback xmlns="">
          <p:pic>
            <p:nvPicPr>
              <p:cNvPr id="114" name="Freihand 113">
                <a:extLst>
                  <a:ext uri="{FF2B5EF4-FFF2-40B4-BE49-F238E27FC236}">
                    <a16:creationId xmlns:a16="http://schemas.microsoft.com/office/drawing/2014/main" id="{0E925750-A7AD-4CA1-8ED8-CB2F55640A3E}"/>
                  </a:ext>
                </a:extLst>
              </p:cNvPr>
              <p:cNvPicPr/>
              <p:nvPr/>
            </p:nvPicPr>
            <p:blipFill>
              <a:blip r:embed="rId80"/>
              <a:stretch>
                <a:fillRect/>
              </a:stretch>
            </p:blipFill>
            <p:spPr>
              <a:xfrm>
                <a:off x="8729637" y="905715"/>
                <a:ext cx="87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5" name="Freihand 114">
                <a:extLst>
                  <a:ext uri="{FF2B5EF4-FFF2-40B4-BE49-F238E27FC236}">
                    <a16:creationId xmlns:a16="http://schemas.microsoft.com/office/drawing/2014/main" id="{0B7A67EF-E462-4944-B93F-640D0BC72993}"/>
                  </a:ext>
                </a:extLst>
              </p14:cNvPr>
              <p14:cNvContentPartPr/>
              <p14:nvPr/>
            </p14:nvContentPartPr>
            <p14:xfrm>
              <a:off x="8867157" y="880155"/>
              <a:ext cx="59760" cy="153000"/>
            </p14:xfrm>
          </p:contentPart>
        </mc:Choice>
        <mc:Fallback xmlns="">
          <p:pic>
            <p:nvPicPr>
              <p:cNvPr id="115" name="Freihand 114">
                <a:extLst>
                  <a:ext uri="{FF2B5EF4-FFF2-40B4-BE49-F238E27FC236}">
                    <a16:creationId xmlns:a16="http://schemas.microsoft.com/office/drawing/2014/main" id="{0B7A67EF-E462-4944-B93F-640D0BC72993}"/>
                  </a:ext>
                </a:extLst>
              </p:cNvPr>
              <p:cNvPicPr/>
              <p:nvPr/>
            </p:nvPicPr>
            <p:blipFill>
              <a:blip r:embed="rId82"/>
              <a:stretch>
                <a:fillRect/>
              </a:stretch>
            </p:blipFill>
            <p:spPr>
              <a:xfrm>
                <a:off x="8862837" y="875835"/>
                <a:ext cx="68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6" name="Freihand 115">
                <a:extLst>
                  <a:ext uri="{FF2B5EF4-FFF2-40B4-BE49-F238E27FC236}">
                    <a16:creationId xmlns:a16="http://schemas.microsoft.com/office/drawing/2014/main" id="{2DACE582-3680-4E92-9C1E-0CA5138D4C2A}"/>
                  </a:ext>
                </a:extLst>
              </p14:cNvPr>
              <p14:cNvContentPartPr/>
              <p14:nvPr/>
            </p14:nvContentPartPr>
            <p14:xfrm>
              <a:off x="8936637" y="955395"/>
              <a:ext cx="228240" cy="66600"/>
            </p14:xfrm>
          </p:contentPart>
        </mc:Choice>
        <mc:Fallback xmlns="">
          <p:pic>
            <p:nvPicPr>
              <p:cNvPr id="116" name="Freihand 115">
                <a:extLst>
                  <a:ext uri="{FF2B5EF4-FFF2-40B4-BE49-F238E27FC236}">
                    <a16:creationId xmlns:a16="http://schemas.microsoft.com/office/drawing/2014/main" id="{2DACE582-3680-4E92-9C1E-0CA5138D4C2A}"/>
                  </a:ext>
                </a:extLst>
              </p:cNvPr>
              <p:cNvPicPr/>
              <p:nvPr/>
            </p:nvPicPr>
            <p:blipFill>
              <a:blip r:embed="rId84"/>
              <a:stretch>
                <a:fillRect/>
              </a:stretch>
            </p:blipFill>
            <p:spPr>
              <a:xfrm>
                <a:off x="8932317" y="951075"/>
                <a:ext cx="236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7" name="Freihand 116">
                <a:extLst>
                  <a:ext uri="{FF2B5EF4-FFF2-40B4-BE49-F238E27FC236}">
                    <a16:creationId xmlns:a16="http://schemas.microsoft.com/office/drawing/2014/main" id="{BCBDE509-A8CE-442E-8BA4-683BE4635260}"/>
                  </a:ext>
                </a:extLst>
              </p14:cNvPr>
              <p14:cNvContentPartPr/>
              <p14:nvPr/>
            </p14:nvContentPartPr>
            <p14:xfrm>
              <a:off x="9133197" y="888795"/>
              <a:ext cx="360" cy="360"/>
            </p14:xfrm>
          </p:contentPart>
        </mc:Choice>
        <mc:Fallback xmlns="">
          <p:pic>
            <p:nvPicPr>
              <p:cNvPr id="117" name="Freihand 116">
                <a:extLst>
                  <a:ext uri="{FF2B5EF4-FFF2-40B4-BE49-F238E27FC236}">
                    <a16:creationId xmlns:a16="http://schemas.microsoft.com/office/drawing/2014/main" id="{BCBDE509-A8CE-442E-8BA4-683BE4635260}"/>
                  </a:ext>
                </a:extLst>
              </p:cNvPr>
              <p:cNvPicPr/>
              <p:nvPr/>
            </p:nvPicPr>
            <p:blipFill>
              <a:blip r:embed="rId3"/>
              <a:stretch>
                <a:fillRect/>
              </a:stretch>
            </p:blipFill>
            <p:spPr>
              <a:xfrm>
                <a:off x="9128877" y="8844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8" name="Freihand 117">
                <a:extLst>
                  <a:ext uri="{FF2B5EF4-FFF2-40B4-BE49-F238E27FC236}">
                    <a16:creationId xmlns:a16="http://schemas.microsoft.com/office/drawing/2014/main" id="{6202CB56-4C14-42D0-B67B-0102E8C683D9}"/>
                  </a:ext>
                </a:extLst>
              </p14:cNvPr>
              <p14:cNvContentPartPr/>
              <p14:nvPr/>
            </p14:nvContentPartPr>
            <p14:xfrm>
              <a:off x="9308517" y="954315"/>
              <a:ext cx="218520" cy="63720"/>
            </p14:xfrm>
          </p:contentPart>
        </mc:Choice>
        <mc:Fallback xmlns="">
          <p:pic>
            <p:nvPicPr>
              <p:cNvPr id="118" name="Freihand 117">
                <a:extLst>
                  <a:ext uri="{FF2B5EF4-FFF2-40B4-BE49-F238E27FC236}">
                    <a16:creationId xmlns:a16="http://schemas.microsoft.com/office/drawing/2014/main" id="{6202CB56-4C14-42D0-B67B-0102E8C683D9}"/>
                  </a:ext>
                </a:extLst>
              </p:cNvPr>
              <p:cNvPicPr/>
              <p:nvPr/>
            </p:nvPicPr>
            <p:blipFill>
              <a:blip r:embed="rId87"/>
              <a:stretch>
                <a:fillRect/>
              </a:stretch>
            </p:blipFill>
            <p:spPr>
              <a:xfrm>
                <a:off x="9304197" y="949995"/>
                <a:ext cx="227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9" name="Freihand 138">
                <a:extLst>
                  <a:ext uri="{FF2B5EF4-FFF2-40B4-BE49-F238E27FC236}">
                    <a16:creationId xmlns:a16="http://schemas.microsoft.com/office/drawing/2014/main" id="{B4453840-988C-46EF-B820-0A3AF4361E53}"/>
                  </a:ext>
                </a:extLst>
              </p14:cNvPr>
              <p14:cNvContentPartPr/>
              <p14:nvPr/>
            </p14:nvContentPartPr>
            <p14:xfrm>
              <a:off x="7669437" y="1304595"/>
              <a:ext cx="74520" cy="199440"/>
            </p14:xfrm>
          </p:contentPart>
        </mc:Choice>
        <mc:Fallback xmlns="">
          <p:pic>
            <p:nvPicPr>
              <p:cNvPr id="139" name="Freihand 138">
                <a:extLst>
                  <a:ext uri="{FF2B5EF4-FFF2-40B4-BE49-F238E27FC236}">
                    <a16:creationId xmlns:a16="http://schemas.microsoft.com/office/drawing/2014/main" id="{B4453840-988C-46EF-B820-0A3AF4361E53}"/>
                  </a:ext>
                </a:extLst>
              </p:cNvPr>
              <p:cNvPicPr/>
              <p:nvPr/>
            </p:nvPicPr>
            <p:blipFill>
              <a:blip r:embed="rId89"/>
              <a:stretch>
                <a:fillRect/>
              </a:stretch>
            </p:blipFill>
            <p:spPr>
              <a:xfrm>
                <a:off x="7665117" y="1300275"/>
                <a:ext cx="831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0" name="Freihand 139">
                <a:extLst>
                  <a:ext uri="{FF2B5EF4-FFF2-40B4-BE49-F238E27FC236}">
                    <a16:creationId xmlns:a16="http://schemas.microsoft.com/office/drawing/2014/main" id="{82787F8B-AF51-4C12-B138-B9615D91EF7A}"/>
                  </a:ext>
                </a:extLst>
              </p14:cNvPr>
              <p14:cNvContentPartPr/>
              <p14:nvPr/>
            </p14:nvContentPartPr>
            <p14:xfrm>
              <a:off x="11714397" y="1164915"/>
              <a:ext cx="135000" cy="209880"/>
            </p14:xfrm>
          </p:contentPart>
        </mc:Choice>
        <mc:Fallback xmlns="">
          <p:pic>
            <p:nvPicPr>
              <p:cNvPr id="140" name="Freihand 139">
                <a:extLst>
                  <a:ext uri="{FF2B5EF4-FFF2-40B4-BE49-F238E27FC236}">
                    <a16:creationId xmlns:a16="http://schemas.microsoft.com/office/drawing/2014/main" id="{82787F8B-AF51-4C12-B138-B9615D91EF7A}"/>
                  </a:ext>
                </a:extLst>
              </p:cNvPr>
              <p:cNvPicPr/>
              <p:nvPr/>
            </p:nvPicPr>
            <p:blipFill>
              <a:blip r:embed="rId91"/>
              <a:stretch>
                <a:fillRect/>
              </a:stretch>
            </p:blipFill>
            <p:spPr>
              <a:xfrm>
                <a:off x="11710077" y="1160595"/>
                <a:ext cx="143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41" name="Freihand 140">
                <a:extLst>
                  <a:ext uri="{FF2B5EF4-FFF2-40B4-BE49-F238E27FC236}">
                    <a16:creationId xmlns:a16="http://schemas.microsoft.com/office/drawing/2014/main" id="{F536BF63-B305-457A-A9BA-8BB9B44B5FBA}"/>
                  </a:ext>
                </a:extLst>
              </p14:cNvPr>
              <p14:cNvContentPartPr/>
              <p14:nvPr/>
            </p14:nvContentPartPr>
            <p14:xfrm>
              <a:off x="7899117" y="1361475"/>
              <a:ext cx="111960" cy="89280"/>
            </p14:xfrm>
          </p:contentPart>
        </mc:Choice>
        <mc:Fallback xmlns="">
          <p:pic>
            <p:nvPicPr>
              <p:cNvPr id="141" name="Freihand 140">
                <a:extLst>
                  <a:ext uri="{FF2B5EF4-FFF2-40B4-BE49-F238E27FC236}">
                    <a16:creationId xmlns:a16="http://schemas.microsoft.com/office/drawing/2014/main" id="{F536BF63-B305-457A-A9BA-8BB9B44B5FBA}"/>
                  </a:ext>
                </a:extLst>
              </p:cNvPr>
              <p:cNvPicPr/>
              <p:nvPr/>
            </p:nvPicPr>
            <p:blipFill>
              <a:blip r:embed="rId93"/>
              <a:stretch>
                <a:fillRect/>
              </a:stretch>
            </p:blipFill>
            <p:spPr>
              <a:xfrm>
                <a:off x="7894797" y="1357155"/>
                <a:ext cx="120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2" name="Freihand 141">
                <a:extLst>
                  <a:ext uri="{FF2B5EF4-FFF2-40B4-BE49-F238E27FC236}">
                    <a16:creationId xmlns:a16="http://schemas.microsoft.com/office/drawing/2014/main" id="{13DB94AC-DEC3-4221-8C3D-CBBA9BEF0609}"/>
                  </a:ext>
                </a:extLst>
              </p14:cNvPr>
              <p14:cNvContentPartPr/>
              <p14:nvPr/>
            </p14:nvContentPartPr>
            <p14:xfrm>
              <a:off x="8041317" y="1388475"/>
              <a:ext cx="63360" cy="51480"/>
            </p14:xfrm>
          </p:contentPart>
        </mc:Choice>
        <mc:Fallback xmlns="">
          <p:pic>
            <p:nvPicPr>
              <p:cNvPr id="142" name="Freihand 141">
                <a:extLst>
                  <a:ext uri="{FF2B5EF4-FFF2-40B4-BE49-F238E27FC236}">
                    <a16:creationId xmlns:a16="http://schemas.microsoft.com/office/drawing/2014/main" id="{13DB94AC-DEC3-4221-8C3D-CBBA9BEF0609}"/>
                  </a:ext>
                </a:extLst>
              </p:cNvPr>
              <p:cNvPicPr/>
              <p:nvPr/>
            </p:nvPicPr>
            <p:blipFill>
              <a:blip r:embed="rId95"/>
              <a:stretch>
                <a:fillRect/>
              </a:stretch>
            </p:blipFill>
            <p:spPr>
              <a:xfrm>
                <a:off x="8036997" y="1384155"/>
                <a:ext cx="72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3" name="Freihand 142">
                <a:extLst>
                  <a:ext uri="{FF2B5EF4-FFF2-40B4-BE49-F238E27FC236}">
                    <a16:creationId xmlns:a16="http://schemas.microsoft.com/office/drawing/2014/main" id="{A7470E6E-8574-4BF2-B10E-10F83E0ACF31}"/>
                  </a:ext>
                </a:extLst>
              </p14:cNvPr>
              <p14:cNvContentPartPr/>
              <p14:nvPr/>
            </p14:nvContentPartPr>
            <p14:xfrm>
              <a:off x="8280357" y="1347435"/>
              <a:ext cx="126720" cy="82440"/>
            </p14:xfrm>
          </p:contentPart>
        </mc:Choice>
        <mc:Fallback xmlns="">
          <p:pic>
            <p:nvPicPr>
              <p:cNvPr id="143" name="Freihand 142">
                <a:extLst>
                  <a:ext uri="{FF2B5EF4-FFF2-40B4-BE49-F238E27FC236}">
                    <a16:creationId xmlns:a16="http://schemas.microsoft.com/office/drawing/2014/main" id="{A7470E6E-8574-4BF2-B10E-10F83E0ACF31}"/>
                  </a:ext>
                </a:extLst>
              </p:cNvPr>
              <p:cNvPicPr/>
              <p:nvPr/>
            </p:nvPicPr>
            <p:blipFill>
              <a:blip r:embed="rId97"/>
              <a:stretch>
                <a:fillRect/>
              </a:stretch>
            </p:blipFill>
            <p:spPr>
              <a:xfrm>
                <a:off x="8276037" y="1343115"/>
                <a:ext cx="135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44" name="Freihand 143">
                <a:extLst>
                  <a:ext uri="{FF2B5EF4-FFF2-40B4-BE49-F238E27FC236}">
                    <a16:creationId xmlns:a16="http://schemas.microsoft.com/office/drawing/2014/main" id="{02709818-1B89-4797-9956-CA7F21187036}"/>
                  </a:ext>
                </a:extLst>
              </p14:cNvPr>
              <p14:cNvContentPartPr/>
              <p14:nvPr/>
            </p14:nvContentPartPr>
            <p14:xfrm>
              <a:off x="8411757" y="1362555"/>
              <a:ext cx="210960" cy="34200"/>
            </p14:xfrm>
          </p:contentPart>
        </mc:Choice>
        <mc:Fallback xmlns="">
          <p:pic>
            <p:nvPicPr>
              <p:cNvPr id="144" name="Freihand 143">
                <a:extLst>
                  <a:ext uri="{FF2B5EF4-FFF2-40B4-BE49-F238E27FC236}">
                    <a16:creationId xmlns:a16="http://schemas.microsoft.com/office/drawing/2014/main" id="{02709818-1B89-4797-9956-CA7F21187036}"/>
                  </a:ext>
                </a:extLst>
              </p:cNvPr>
              <p:cNvPicPr/>
              <p:nvPr/>
            </p:nvPicPr>
            <p:blipFill>
              <a:blip r:embed="rId99"/>
              <a:stretch>
                <a:fillRect/>
              </a:stretch>
            </p:blipFill>
            <p:spPr>
              <a:xfrm>
                <a:off x="8407437" y="1358235"/>
                <a:ext cx="219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45" name="Freihand 144">
                <a:extLst>
                  <a:ext uri="{FF2B5EF4-FFF2-40B4-BE49-F238E27FC236}">
                    <a16:creationId xmlns:a16="http://schemas.microsoft.com/office/drawing/2014/main" id="{C9E97333-9119-4115-87DA-0DA52AC8ABB0}"/>
                  </a:ext>
                </a:extLst>
              </p14:cNvPr>
              <p14:cNvContentPartPr/>
              <p14:nvPr/>
            </p14:nvContentPartPr>
            <p14:xfrm>
              <a:off x="8650797" y="1331235"/>
              <a:ext cx="91080" cy="168480"/>
            </p14:xfrm>
          </p:contentPart>
        </mc:Choice>
        <mc:Fallback xmlns="">
          <p:pic>
            <p:nvPicPr>
              <p:cNvPr id="145" name="Freihand 144">
                <a:extLst>
                  <a:ext uri="{FF2B5EF4-FFF2-40B4-BE49-F238E27FC236}">
                    <a16:creationId xmlns:a16="http://schemas.microsoft.com/office/drawing/2014/main" id="{C9E97333-9119-4115-87DA-0DA52AC8ABB0}"/>
                  </a:ext>
                </a:extLst>
              </p:cNvPr>
              <p:cNvPicPr/>
              <p:nvPr/>
            </p:nvPicPr>
            <p:blipFill>
              <a:blip r:embed="rId101"/>
              <a:stretch>
                <a:fillRect/>
              </a:stretch>
            </p:blipFill>
            <p:spPr>
              <a:xfrm>
                <a:off x="8646477" y="1326915"/>
                <a:ext cx="99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6" name="Freihand 145">
                <a:extLst>
                  <a:ext uri="{FF2B5EF4-FFF2-40B4-BE49-F238E27FC236}">
                    <a16:creationId xmlns:a16="http://schemas.microsoft.com/office/drawing/2014/main" id="{9F803704-11CF-42DC-9F2F-CA10B1A01726}"/>
                  </a:ext>
                </a:extLst>
              </p14:cNvPr>
              <p14:cNvContentPartPr/>
              <p14:nvPr/>
            </p14:nvContentPartPr>
            <p14:xfrm>
              <a:off x="8756277" y="1323315"/>
              <a:ext cx="246960" cy="61920"/>
            </p14:xfrm>
          </p:contentPart>
        </mc:Choice>
        <mc:Fallback xmlns="">
          <p:pic>
            <p:nvPicPr>
              <p:cNvPr id="146" name="Freihand 145">
                <a:extLst>
                  <a:ext uri="{FF2B5EF4-FFF2-40B4-BE49-F238E27FC236}">
                    <a16:creationId xmlns:a16="http://schemas.microsoft.com/office/drawing/2014/main" id="{9F803704-11CF-42DC-9F2F-CA10B1A01726}"/>
                  </a:ext>
                </a:extLst>
              </p:cNvPr>
              <p:cNvPicPr/>
              <p:nvPr/>
            </p:nvPicPr>
            <p:blipFill>
              <a:blip r:embed="rId103"/>
              <a:stretch>
                <a:fillRect/>
              </a:stretch>
            </p:blipFill>
            <p:spPr>
              <a:xfrm>
                <a:off x="8751957" y="1318995"/>
                <a:ext cx="255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7" name="Freihand 146">
                <a:extLst>
                  <a:ext uri="{FF2B5EF4-FFF2-40B4-BE49-F238E27FC236}">
                    <a16:creationId xmlns:a16="http://schemas.microsoft.com/office/drawing/2014/main" id="{CDF83FE6-E7AC-45AC-9529-C029C59F2503}"/>
                  </a:ext>
                </a:extLst>
              </p14:cNvPr>
              <p14:cNvContentPartPr/>
              <p14:nvPr/>
            </p14:nvContentPartPr>
            <p14:xfrm>
              <a:off x="9266757" y="1204515"/>
              <a:ext cx="168840" cy="164520"/>
            </p14:xfrm>
          </p:contentPart>
        </mc:Choice>
        <mc:Fallback xmlns="">
          <p:pic>
            <p:nvPicPr>
              <p:cNvPr id="147" name="Freihand 146">
                <a:extLst>
                  <a:ext uri="{FF2B5EF4-FFF2-40B4-BE49-F238E27FC236}">
                    <a16:creationId xmlns:a16="http://schemas.microsoft.com/office/drawing/2014/main" id="{CDF83FE6-E7AC-45AC-9529-C029C59F2503}"/>
                  </a:ext>
                </a:extLst>
              </p:cNvPr>
              <p:cNvPicPr/>
              <p:nvPr/>
            </p:nvPicPr>
            <p:blipFill>
              <a:blip r:embed="rId105"/>
              <a:stretch>
                <a:fillRect/>
              </a:stretch>
            </p:blipFill>
            <p:spPr>
              <a:xfrm>
                <a:off x="9262437" y="1200195"/>
                <a:ext cx="177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8" name="Freihand 147">
                <a:extLst>
                  <a:ext uri="{FF2B5EF4-FFF2-40B4-BE49-F238E27FC236}">
                    <a16:creationId xmlns:a16="http://schemas.microsoft.com/office/drawing/2014/main" id="{F03E4403-6519-4F8B-9A94-3B769CF97505}"/>
                  </a:ext>
                </a:extLst>
              </p14:cNvPr>
              <p14:cNvContentPartPr/>
              <p14:nvPr/>
            </p14:nvContentPartPr>
            <p14:xfrm>
              <a:off x="9422997" y="1246995"/>
              <a:ext cx="27720" cy="10800"/>
            </p14:xfrm>
          </p:contentPart>
        </mc:Choice>
        <mc:Fallback xmlns="">
          <p:pic>
            <p:nvPicPr>
              <p:cNvPr id="148" name="Freihand 147">
                <a:extLst>
                  <a:ext uri="{FF2B5EF4-FFF2-40B4-BE49-F238E27FC236}">
                    <a16:creationId xmlns:a16="http://schemas.microsoft.com/office/drawing/2014/main" id="{F03E4403-6519-4F8B-9A94-3B769CF97505}"/>
                  </a:ext>
                </a:extLst>
              </p:cNvPr>
              <p:cNvPicPr/>
              <p:nvPr/>
            </p:nvPicPr>
            <p:blipFill>
              <a:blip r:embed="rId107"/>
              <a:stretch>
                <a:fillRect/>
              </a:stretch>
            </p:blipFill>
            <p:spPr>
              <a:xfrm>
                <a:off x="9418677" y="1242675"/>
                <a:ext cx="36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9" name="Freihand 148">
                <a:extLst>
                  <a:ext uri="{FF2B5EF4-FFF2-40B4-BE49-F238E27FC236}">
                    <a16:creationId xmlns:a16="http://schemas.microsoft.com/office/drawing/2014/main" id="{55E3FD6B-E89A-4224-BCCA-66D8C9F102EC}"/>
                  </a:ext>
                </a:extLst>
              </p14:cNvPr>
              <p14:cNvContentPartPr/>
              <p14:nvPr/>
            </p14:nvContentPartPr>
            <p14:xfrm>
              <a:off x="9458637" y="1282275"/>
              <a:ext cx="82080" cy="69840"/>
            </p14:xfrm>
          </p:contentPart>
        </mc:Choice>
        <mc:Fallback xmlns="">
          <p:pic>
            <p:nvPicPr>
              <p:cNvPr id="149" name="Freihand 148">
                <a:extLst>
                  <a:ext uri="{FF2B5EF4-FFF2-40B4-BE49-F238E27FC236}">
                    <a16:creationId xmlns:a16="http://schemas.microsoft.com/office/drawing/2014/main" id="{55E3FD6B-E89A-4224-BCCA-66D8C9F102EC}"/>
                  </a:ext>
                </a:extLst>
              </p:cNvPr>
              <p:cNvPicPr/>
              <p:nvPr/>
            </p:nvPicPr>
            <p:blipFill>
              <a:blip r:embed="rId109"/>
              <a:stretch>
                <a:fillRect/>
              </a:stretch>
            </p:blipFill>
            <p:spPr>
              <a:xfrm>
                <a:off x="9454317" y="1277955"/>
                <a:ext cx="90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50" name="Freihand 149">
                <a:extLst>
                  <a:ext uri="{FF2B5EF4-FFF2-40B4-BE49-F238E27FC236}">
                    <a16:creationId xmlns:a16="http://schemas.microsoft.com/office/drawing/2014/main" id="{3A8A1A3D-468A-4014-9ED1-016196D0C6FA}"/>
                  </a:ext>
                </a:extLst>
              </p14:cNvPr>
              <p14:cNvContentPartPr/>
              <p14:nvPr/>
            </p14:nvContentPartPr>
            <p14:xfrm>
              <a:off x="9570237" y="1294155"/>
              <a:ext cx="75600" cy="49680"/>
            </p14:xfrm>
          </p:contentPart>
        </mc:Choice>
        <mc:Fallback xmlns="">
          <p:pic>
            <p:nvPicPr>
              <p:cNvPr id="150" name="Freihand 149">
                <a:extLst>
                  <a:ext uri="{FF2B5EF4-FFF2-40B4-BE49-F238E27FC236}">
                    <a16:creationId xmlns:a16="http://schemas.microsoft.com/office/drawing/2014/main" id="{3A8A1A3D-468A-4014-9ED1-016196D0C6FA}"/>
                  </a:ext>
                </a:extLst>
              </p:cNvPr>
              <p:cNvPicPr/>
              <p:nvPr/>
            </p:nvPicPr>
            <p:blipFill>
              <a:blip r:embed="rId111"/>
              <a:stretch>
                <a:fillRect/>
              </a:stretch>
            </p:blipFill>
            <p:spPr>
              <a:xfrm>
                <a:off x="9565917" y="1289835"/>
                <a:ext cx="84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1" name="Freihand 150">
                <a:extLst>
                  <a:ext uri="{FF2B5EF4-FFF2-40B4-BE49-F238E27FC236}">
                    <a16:creationId xmlns:a16="http://schemas.microsoft.com/office/drawing/2014/main" id="{48C67614-669D-41D8-BEF3-0BF4BE4D1C17}"/>
                  </a:ext>
                </a:extLst>
              </p14:cNvPr>
              <p14:cNvContentPartPr/>
              <p14:nvPr/>
            </p14:nvContentPartPr>
            <p14:xfrm>
              <a:off x="9667077" y="1217835"/>
              <a:ext cx="211680" cy="135360"/>
            </p14:xfrm>
          </p:contentPart>
        </mc:Choice>
        <mc:Fallback xmlns="">
          <p:pic>
            <p:nvPicPr>
              <p:cNvPr id="151" name="Freihand 150">
                <a:extLst>
                  <a:ext uri="{FF2B5EF4-FFF2-40B4-BE49-F238E27FC236}">
                    <a16:creationId xmlns:a16="http://schemas.microsoft.com/office/drawing/2014/main" id="{48C67614-669D-41D8-BEF3-0BF4BE4D1C17}"/>
                  </a:ext>
                </a:extLst>
              </p:cNvPr>
              <p:cNvPicPr/>
              <p:nvPr/>
            </p:nvPicPr>
            <p:blipFill>
              <a:blip r:embed="rId113"/>
              <a:stretch>
                <a:fillRect/>
              </a:stretch>
            </p:blipFill>
            <p:spPr>
              <a:xfrm>
                <a:off x="9662757" y="1213515"/>
                <a:ext cx="220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2" name="Freihand 151">
                <a:extLst>
                  <a:ext uri="{FF2B5EF4-FFF2-40B4-BE49-F238E27FC236}">
                    <a16:creationId xmlns:a16="http://schemas.microsoft.com/office/drawing/2014/main" id="{E52838DD-6917-40CA-8988-9F868BE75301}"/>
                  </a:ext>
                </a:extLst>
              </p14:cNvPr>
              <p14:cNvContentPartPr/>
              <p14:nvPr/>
            </p14:nvContentPartPr>
            <p14:xfrm>
              <a:off x="10011597" y="1261755"/>
              <a:ext cx="105480" cy="152280"/>
            </p14:xfrm>
          </p:contentPart>
        </mc:Choice>
        <mc:Fallback xmlns="">
          <p:pic>
            <p:nvPicPr>
              <p:cNvPr id="152" name="Freihand 151">
                <a:extLst>
                  <a:ext uri="{FF2B5EF4-FFF2-40B4-BE49-F238E27FC236}">
                    <a16:creationId xmlns:a16="http://schemas.microsoft.com/office/drawing/2014/main" id="{E52838DD-6917-40CA-8988-9F868BE75301}"/>
                  </a:ext>
                </a:extLst>
              </p:cNvPr>
              <p:cNvPicPr/>
              <p:nvPr/>
            </p:nvPicPr>
            <p:blipFill>
              <a:blip r:embed="rId115"/>
              <a:stretch>
                <a:fillRect/>
              </a:stretch>
            </p:blipFill>
            <p:spPr>
              <a:xfrm>
                <a:off x="10007277" y="1257435"/>
                <a:ext cx="114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3" name="Freihand 152">
                <a:extLst>
                  <a:ext uri="{FF2B5EF4-FFF2-40B4-BE49-F238E27FC236}">
                    <a16:creationId xmlns:a16="http://schemas.microsoft.com/office/drawing/2014/main" id="{CFAFFC55-5720-49E7-948E-F6A51D6D45AE}"/>
                  </a:ext>
                </a:extLst>
              </p14:cNvPr>
              <p14:cNvContentPartPr/>
              <p14:nvPr/>
            </p14:nvContentPartPr>
            <p14:xfrm>
              <a:off x="10150197" y="1194075"/>
              <a:ext cx="232920" cy="121320"/>
            </p14:xfrm>
          </p:contentPart>
        </mc:Choice>
        <mc:Fallback xmlns="">
          <p:pic>
            <p:nvPicPr>
              <p:cNvPr id="153" name="Freihand 152">
                <a:extLst>
                  <a:ext uri="{FF2B5EF4-FFF2-40B4-BE49-F238E27FC236}">
                    <a16:creationId xmlns:a16="http://schemas.microsoft.com/office/drawing/2014/main" id="{CFAFFC55-5720-49E7-948E-F6A51D6D45AE}"/>
                  </a:ext>
                </a:extLst>
              </p:cNvPr>
              <p:cNvPicPr/>
              <p:nvPr/>
            </p:nvPicPr>
            <p:blipFill>
              <a:blip r:embed="rId117"/>
              <a:stretch>
                <a:fillRect/>
              </a:stretch>
            </p:blipFill>
            <p:spPr>
              <a:xfrm>
                <a:off x="10145877" y="1189755"/>
                <a:ext cx="241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4" name="Freihand 153">
                <a:extLst>
                  <a:ext uri="{FF2B5EF4-FFF2-40B4-BE49-F238E27FC236}">
                    <a16:creationId xmlns:a16="http://schemas.microsoft.com/office/drawing/2014/main" id="{E948AA5B-EB92-4283-93DD-1F1D40D48343}"/>
                  </a:ext>
                </a:extLst>
              </p14:cNvPr>
              <p14:cNvContentPartPr/>
              <p14:nvPr/>
            </p14:nvContentPartPr>
            <p14:xfrm>
              <a:off x="10396437" y="1182555"/>
              <a:ext cx="6480" cy="24120"/>
            </p14:xfrm>
          </p:contentPart>
        </mc:Choice>
        <mc:Fallback xmlns="">
          <p:pic>
            <p:nvPicPr>
              <p:cNvPr id="154" name="Freihand 153">
                <a:extLst>
                  <a:ext uri="{FF2B5EF4-FFF2-40B4-BE49-F238E27FC236}">
                    <a16:creationId xmlns:a16="http://schemas.microsoft.com/office/drawing/2014/main" id="{E948AA5B-EB92-4283-93DD-1F1D40D48343}"/>
                  </a:ext>
                </a:extLst>
              </p:cNvPr>
              <p:cNvPicPr/>
              <p:nvPr/>
            </p:nvPicPr>
            <p:blipFill>
              <a:blip r:embed="rId119"/>
              <a:stretch>
                <a:fillRect/>
              </a:stretch>
            </p:blipFill>
            <p:spPr>
              <a:xfrm>
                <a:off x="10392117" y="1178235"/>
                <a:ext cx="15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55" name="Freihand 154">
                <a:extLst>
                  <a:ext uri="{FF2B5EF4-FFF2-40B4-BE49-F238E27FC236}">
                    <a16:creationId xmlns:a16="http://schemas.microsoft.com/office/drawing/2014/main" id="{D0F46AF8-C391-42CD-A7E1-0A73BD32A46A}"/>
                  </a:ext>
                </a:extLst>
              </p14:cNvPr>
              <p14:cNvContentPartPr/>
              <p14:nvPr/>
            </p14:nvContentPartPr>
            <p14:xfrm>
              <a:off x="10403637" y="1233675"/>
              <a:ext cx="66960" cy="65520"/>
            </p14:xfrm>
          </p:contentPart>
        </mc:Choice>
        <mc:Fallback xmlns="">
          <p:pic>
            <p:nvPicPr>
              <p:cNvPr id="155" name="Freihand 154">
                <a:extLst>
                  <a:ext uri="{FF2B5EF4-FFF2-40B4-BE49-F238E27FC236}">
                    <a16:creationId xmlns:a16="http://schemas.microsoft.com/office/drawing/2014/main" id="{D0F46AF8-C391-42CD-A7E1-0A73BD32A46A}"/>
                  </a:ext>
                </a:extLst>
              </p:cNvPr>
              <p:cNvPicPr/>
              <p:nvPr/>
            </p:nvPicPr>
            <p:blipFill>
              <a:blip r:embed="rId121"/>
              <a:stretch>
                <a:fillRect/>
              </a:stretch>
            </p:blipFill>
            <p:spPr>
              <a:xfrm>
                <a:off x="10399317" y="1229355"/>
                <a:ext cx="75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6" name="Freihand 155">
                <a:extLst>
                  <a:ext uri="{FF2B5EF4-FFF2-40B4-BE49-F238E27FC236}">
                    <a16:creationId xmlns:a16="http://schemas.microsoft.com/office/drawing/2014/main" id="{90394A7A-84A0-4EFB-9746-F63E938E325C}"/>
                  </a:ext>
                </a:extLst>
              </p14:cNvPr>
              <p14:cNvContentPartPr/>
              <p14:nvPr/>
            </p14:nvContentPartPr>
            <p14:xfrm>
              <a:off x="10495437" y="1236195"/>
              <a:ext cx="96120" cy="180360"/>
            </p14:xfrm>
          </p:contentPart>
        </mc:Choice>
        <mc:Fallback xmlns="">
          <p:pic>
            <p:nvPicPr>
              <p:cNvPr id="156" name="Freihand 155">
                <a:extLst>
                  <a:ext uri="{FF2B5EF4-FFF2-40B4-BE49-F238E27FC236}">
                    <a16:creationId xmlns:a16="http://schemas.microsoft.com/office/drawing/2014/main" id="{90394A7A-84A0-4EFB-9746-F63E938E325C}"/>
                  </a:ext>
                </a:extLst>
              </p:cNvPr>
              <p:cNvPicPr/>
              <p:nvPr/>
            </p:nvPicPr>
            <p:blipFill>
              <a:blip r:embed="rId123"/>
              <a:stretch>
                <a:fillRect/>
              </a:stretch>
            </p:blipFill>
            <p:spPr>
              <a:xfrm>
                <a:off x="10491117" y="1231875"/>
                <a:ext cx="104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9" name="Freihand 118">
                <a:extLst>
                  <a:ext uri="{FF2B5EF4-FFF2-40B4-BE49-F238E27FC236}">
                    <a16:creationId xmlns:a16="http://schemas.microsoft.com/office/drawing/2014/main" id="{34ADF19B-6257-4F37-BC04-A93815B9EA1F}"/>
                  </a:ext>
                </a:extLst>
              </p14:cNvPr>
              <p14:cNvContentPartPr/>
              <p14:nvPr/>
            </p14:nvContentPartPr>
            <p14:xfrm>
              <a:off x="9716037" y="943875"/>
              <a:ext cx="170640" cy="46800"/>
            </p14:xfrm>
          </p:contentPart>
        </mc:Choice>
        <mc:Fallback xmlns="">
          <p:pic>
            <p:nvPicPr>
              <p:cNvPr id="119" name="Freihand 118">
                <a:extLst>
                  <a:ext uri="{FF2B5EF4-FFF2-40B4-BE49-F238E27FC236}">
                    <a16:creationId xmlns:a16="http://schemas.microsoft.com/office/drawing/2014/main" id="{34ADF19B-6257-4F37-BC04-A93815B9EA1F}"/>
                  </a:ext>
                </a:extLst>
              </p:cNvPr>
              <p:cNvPicPr/>
              <p:nvPr/>
            </p:nvPicPr>
            <p:blipFill>
              <a:blip r:embed="rId125"/>
              <a:stretch>
                <a:fillRect/>
              </a:stretch>
            </p:blipFill>
            <p:spPr>
              <a:xfrm>
                <a:off x="9711717" y="939555"/>
                <a:ext cx="179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0" name="Freihand 119">
                <a:extLst>
                  <a:ext uri="{FF2B5EF4-FFF2-40B4-BE49-F238E27FC236}">
                    <a16:creationId xmlns:a16="http://schemas.microsoft.com/office/drawing/2014/main" id="{D87F2A55-EFC0-4C73-AFB6-9E7CFEBD5886}"/>
                  </a:ext>
                </a:extLst>
              </p14:cNvPr>
              <p14:cNvContentPartPr/>
              <p14:nvPr/>
            </p14:nvContentPartPr>
            <p14:xfrm>
              <a:off x="9874077" y="907155"/>
              <a:ext cx="34200" cy="5040"/>
            </p14:xfrm>
          </p:contentPart>
        </mc:Choice>
        <mc:Fallback xmlns="">
          <p:pic>
            <p:nvPicPr>
              <p:cNvPr id="120" name="Freihand 119">
                <a:extLst>
                  <a:ext uri="{FF2B5EF4-FFF2-40B4-BE49-F238E27FC236}">
                    <a16:creationId xmlns:a16="http://schemas.microsoft.com/office/drawing/2014/main" id="{D87F2A55-EFC0-4C73-AFB6-9E7CFEBD5886}"/>
                  </a:ext>
                </a:extLst>
              </p:cNvPr>
              <p:cNvPicPr/>
              <p:nvPr/>
            </p:nvPicPr>
            <p:blipFill>
              <a:blip r:embed="rId127"/>
              <a:stretch>
                <a:fillRect/>
              </a:stretch>
            </p:blipFill>
            <p:spPr>
              <a:xfrm>
                <a:off x="9869757" y="902835"/>
                <a:ext cx="42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1" name="Freihand 120">
                <a:extLst>
                  <a:ext uri="{FF2B5EF4-FFF2-40B4-BE49-F238E27FC236}">
                    <a16:creationId xmlns:a16="http://schemas.microsoft.com/office/drawing/2014/main" id="{B1A6CEC6-386F-4B0F-8F33-4E6C1FA55A6A}"/>
                  </a:ext>
                </a:extLst>
              </p14:cNvPr>
              <p14:cNvContentPartPr/>
              <p14:nvPr/>
            </p14:nvContentPartPr>
            <p14:xfrm>
              <a:off x="9960117" y="924435"/>
              <a:ext cx="83880" cy="60480"/>
            </p14:xfrm>
          </p:contentPart>
        </mc:Choice>
        <mc:Fallback xmlns="">
          <p:pic>
            <p:nvPicPr>
              <p:cNvPr id="121" name="Freihand 120">
                <a:extLst>
                  <a:ext uri="{FF2B5EF4-FFF2-40B4-BE49-F238E27FC236}">
                    <a16:creationId xmlns:a16="http://schemas.microsoft.com/office/drawing/2014/main" id="{B1A6CEC6-386F-4B0F-8F33-4E6C1FA55A6A}"/>
                  </a:ext>
                </a:extLst>
              </p:cNvPr>
              <p:cNvPicPr/>
              <p:nvPr/>
            </p:nvPicPr>
            <p:blipFill>
              <a:blip r:embed="rId129"/>
              <a:stretch>
                <a:fillRect/>
              </a:stretch>
            </p:blipFill>
            <p:spPr>
              <a:xfrm>
                <a:off x="9955797" y="920115"/>
                <a:ext cx="92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2" name="Freihand 121">
                <a:extLst>
                  <a:ext uri="{FF2B5EF4-FFF2-40B4-BE49-F238E27FC236}">
                    <a16:creationId xmlns:a16="http://schemas.microsoft.com/office/drawing/2014/main" id="{3B59744F-159C-4F7E-BCF7-6541611E9CFC}"/>
                  </a:ext>
                </a:extLst>
              </p14:cNvPr>
              <p14:cNvContentPartPr/>
              <p14:nvPr/>
            </p14:nvContentPartPr>
            <p14:xfrm>
              <a:off x="10093677" y="904275"/>
              <a:ext cx="60120" cy="82080"/>
            </p14:xfrm>
          </p:contentPart>
        </mc:Choice>
        <mc:Fallback xmlns="">
          <p:pic>
            <p:nvPicPr>
              <p:cNvPr id="122" name="Freihand 121">
                <a:extLst>
                  <a:ext uri="{FF2B5EF4-FFF2-40B4-BE49-F238E27FC236}">
                    <a16:creationId xmlns:a16="http://schemas.microsoft.com/office/drawing/2014/main" id="{3B59744F-159C-4F7E-BCF7-6541611E9CFC}"/>
                  </a:ext>
                </a:extLst>
              </p:cNvPr>
              <p:cNvPicPr/>
              <p:nvPr/>
            </p:nvPicPr>
            <p:blipFill>
              <a:blip r:embed="rId131"/>
              <a:stretch>
                <a:fillRect/>
              </a:stretch>
            </p:blipFill>
            <p:spPr>
              <a:xfrm>
                <a:off x="10089357" y="899955"/>
                <a:ext cx="68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3" name="Freihand 122">
                <a:extLst>
                  <a:ext uri="{FF2B5EF4-FFF2-40B4-BE49-F238E27FC236}">
                    <a16:creationId xmlns:a16="http://schemas.microsoft.com/office/drawing/2014/main" id="{B60C0765-AE40-40EA-AA23-751E794A8B10}"/>
                  </a:ext>
                </a:extLst>
              </p14:cNvPr>
              <p14:cNvContentPartPr/>
              <p14:nvPr/>
            </p14:nvContentPartPr>
            <p14:xfrm>
              <a:off x="10157037" y="881235"/>
              <a:ext cx="118080" cy="76320"/>
            </p14:xfrm>
          </p:contentPart>
        </mc:Choice>
        <mc:Fallback xmlns="">
          <p:pic>
            <p:nvPicPr>
              <p:cNvPr id="123" name="Freihand 122">
                <a:extLst>
                  <a:ext uri="{FF2B5EF4-FFF2-40B4-BE49-F238E27FC236}">
                    <a16:creationId xmlns:a16="http://schemas.microsoft.com/office/drawing/2014/main" id="{B60C0765-AE40-40EA-AA23-751E794A8B10}"/>
                  </a:ext>
                </a:extLst>
              </p:cNvPr>
              <p:cNvPicPr/>
              <p:nvPr/>
            </p:nvPicPr>
            <p:blipFill>
              <a:blip r:embed="rId133"/>
              <a:stretch>
                <a:fillRect/>
              </a:stretch>
            </p:blipFill>
            <p:spPr>
              <a:xfrm>
                <a:off x="10152717" y="876915"/>
                <a:ext cx="126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4" name="Freihand 123">
                <a:extLst>
                  <a:ext uri="{FF2B5EF4-FFF2-40B4-BE49-F238E27FC236}">
                    <a16:creationId xmlns:a16="http://schemas.microsoft.com/office/drawing/2014/main" id="{14B9D330-0AE6-4F31-8BDB-7C69C5244968}"/>
                  </a:ext>
                </a:extLst>
              </p14:cNvPr>
              <p14:cNvContentPartPr/>
              <p14:nvPr/>
            </p14:nvContentPartPr>
            <p14:xfrm>
              <a:off x="10283037" y="888075"/>
              <a:ext cx="79920" cy="69840"/>
            </p14:xfrm>
          </p:contentPart>
        </mc:Choice>
        <mc:Fallback xmlns="">
          <p:pic>
            <p:nvPicPr>
              <p:cNvPr id="124" name="Freihand 123">
                <a:extLst>
                  <a:ext uri="{FF2B5EF4-FFF2-40B4-BE49-F238E27FC236}">
                    <a16:creationId xmlns:a16="http://schemas.microsoft.com/office/drawing/2014/main" id="{14B9D330-0AE6-4F31-8BDB-7C69C5244968}"/>
                  </a:ext>
                </a:extLst>
              </p:cNvPr>
              <p:cNvPicPr/>
              <p:nvPr/>
            </p:nvPicPr>
            <p:blipFill>
              <a:blip r:embed="rId135"/>
              <a:stretch>
                <a:fillRect/>
              </a:stretch>
            </p:blipFill>
            <p:spPr>
              <a:xfrm>
                <a:off x="10278717" y="883755"/>
                <a:ext cx="88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5" name="Freihand 124">
                <a:extLst>
                  <a:ext uri="{FF2B5EF4-FFF2-40B4-BE49-F238E27FC236}">
                    <a16:creationId xmlns:a16="http://schemas.microsoft.com/office/drawing/2014/main" id="{CEA301B7-BA0F-4651-BC41-8DB9D828A36B}"/>
                  </a:ext>
                </a:extLst>
              </p14:cNvPr>
              <p14:cNvContentPartPr/>
              <p14:nvPr/>
            </p14:nvContentPartPr>
            <p14:xfrm>
              <a:off x="10385637" y="854595"/>
              <a:ext cx="78120" cy="93600"/>
            </p14:xfrm>
          </p:contentPart>
        </mc:Choice>
        <mc:Fallback xmlns="">
          <p:pic>
            <p:nvPicPr>
              <p:cNvPr id="125" name="Freihand 124">
                <a:extLst>
                  <a:ext uri="{FF2B5EF4-FFF2-40B4-BE49-F238E27FC236}">
                    <a16:creationId xmlns:a16="http://schemas.microsoft.com/office/drawing/2014/main" id="{CEA301B7-BA0F-4651-BC41-8DB9D828A36B}"/>
                  </a:ext>
                </a:extLst>
              </p:cNvPr>
              <p:cNvPicPr/>
              <p:nvPr/>
            </p:nvPicPr>
            <p:blipFill>
              <a:blip r:embed="rId137"/>
              <a:stretch>
                <a:fillRect/>
              </a:stretch>
            </p:blipFill>
            <p:spPr>
              <a:xfrm>
                <a:off x="10381317" y="850275"/>
                <a:ext cx="86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6" name="Freihand 125">
                <a:extLst>
                  <a:ext uri="{FF2B5EF4-FFF2-40B4-BE49-F238E27FC236}">
                    <a16:creationId xmlns:a16="http://schemas.microsoft.com/office/drawing/2014/main" id="{045E4A02-8262-4901-AF58-00812E333F09}"/>
                  </a:ext>
                </a:extLst>
              </p14:cNvPr>
              <p14:cNvContentPartPr/>
              <p14:nvPr/>
            </p14:nvContentPartPr>
            <p14:xfrm>
              <a:off x="10502637" y="858555"/>
              <a:ext cx="113040" cy="65880"/>
            </p14:xfrm>
          </p:contentPart>
        </mc:Choice>
        <mc:Fallback xmlns="">
          <p:pic>
            <p:nvPicPr>
              <p:cNvPr id="126" name="Freihand 125">
                <a:extLst>
                  <a:ext uri="{FF2B5EF4-FFF2-40B4-BE49-F238E27FC236}">
                    <a16:creationId xmlns:a16="http://schemas.microsoft.com/office/drawing/2014/main" id="{045E4A02-8262-4901-AF58-00812E333F09}"/>
                  </a:ext>
                </a:extLst>
              </p:cNvPr>
              <p:cNvPicPr/>
              <p:nvPr/>
            </p:nvPicPr>
            <p:blipFill>
              <a:blip r:embed="rId139"/>
              <a:stretch>
                <a:fillRect/>
              </a:stretch>
            </p:blipFill>
            <p:spPr>
              <a:xfrm>
                <a:off x="10498317" y="854235"/>
                <a:ext cx="121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0" name="Freihand 129">
                <a:extLst>
                  <a:ext uri="{FF2B5EF4-FFF2-40B4-BE49-F238E27FC236}">
                    <a16:creationId xmlns:a16="http://schemas.microsoft.com/office/drawing/2014/main" id="{CC9013E5-790E-4BF5-A2A5-F3846F1DA3FD}"/>
                  </a:ext>
                </a:extLst>
              </p14:cNvPr>
              <p14:cNvContentPartPr/>
              <p14:nvPr/>
            </p14:nvContentPartPr>
            <p14:xfrm>
              <a:off x="10728717" y="836235"/>
              <a:ext cx="150840" cy="121680"/>
            </p14:xfrm>
          </p:contentPart>
        </mc:Choice>
        <mc:Fallback xmlns="">
          <p:pic>
            <p:nvPicPr>
              <p:cNvPr id="130" name="Freihand 129">
                <a:extLst>
                  <a:ext uri="{FF2B5EF4-FFF2-40B4-BE49-F238E27FC236}">
                    <a16:creationId xmlns:a16="http://schemas.microsoft.com/office/drawing/2014/main" id="{CC9013E5-790E-4BF5-A2A5-F3846F1DA3FD}"/>
                  </a:ext>
                </a:extLst>
              </p:cNvPr>
              <p:cNvPicPr/>
              <p:nvPr/>
            </p:nvPicPr>
            <p:blipFill>
              <a:blip r:embed="rId141"/>
              <a:stretch>
                <a:fillRect/>
              </a:stretch>
            </p:blipFill>
            <p:spPr>
              <a:xfrm>
                <a:off x="10724397" y="831915"/>
                <a:ext cx="159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1" name="Freihand 130">
                <a:extLst>
                  <a:ext uri="{FF2B5EF4-FFF2-40B4-BE49-F238E27FC236}">
                    <a16:creationId xmlns:a16="http://schemas.microsoft.com/office/drawing/2014/main" id="{0B98D810-8784-459E-BB68-CA6C10CC9326}"/>
                  </a:ext>
                </a:extLst>
              </p14:cNvPr>
              <p14:cNvContentPartPr/>
              <p14:nvPr/>
            </p14:nvContentPartPr>
            <p14:xfrm>
              <a:off x="10837077" y="770715"/>
              <a:ext cx="72360" cy="237240"/>
            </p14:xfrm>
          </p:contentPart>
        </mc:Choice>
        <mc:Fallback xmlns="">
          <p:pic>
            <p:nvPicPr>
              <p:cNvPr id="131" name="Freihand 130">
                <a:extLst>
                  <a:ext uri="{FF2B5EF4-FFF2-40B4-BE49-F238E27FC236}">
                    <a16:creationId xmlns:a16="http://schemas.microsoft.com/office/drawing/2014/main" id="{0B98D810-8784-459E-BB68-CA6C10CC9326}"/>
                  </a:ext>
                </a:extLst>
              </p:cNvPr>
              <p:cNvPicPr/>
              <p:nvPr/>
            </p:nvPicPr>
            <p:blipFill>
              <a:blip r:embed="rId143"/>
              <a:stretch>
                <a:fillRect/>
              </a:stretch>
            </p:blipFill>
            <p:spPr>
              <a:xfrm>
                <a:off x="10832757" y="766395"/>
                <a:ext cx="810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 name="Freihand 131">
                <a:extLst>
                  <a:ext uri="{FF2B5EF4-FFF2-40B4-BE49-F238E27FC236}">
                    <a16:creationId xmlns:a16="http://schemas.microsoft.com/office/drawing/2014/main" id="{7399B29D-282A-4611-A92E-F371B6A6F776}"/>
                  </a:ext>
                </a:extLst>
              </p14:cNvPr>
              <p14:cNvContentPartPr/>
              <p14:nvPr/>
            </p14:nvContentPartPr>
            <p14:xfrm>
              <a:off x="11010237" y="847035"/>
              <a:ext cx="184680" cy="79560"/>
            </p14:xfrm>
          </p:contentPart>
        </mc:Choice>
        <mc:Fallback xmlns="">
          <p:pic>
            <p:nvPicPr>
              <p:cNvPr id="132" name="Freihand 131">
                <a:extLst>
                  <a:ext uri="{FF2B5EF4-FFF2-40B4-BE49-F238E27FC236}">
                    <a16:creationId xmlns:a16="http://schemas.microsoft.com/office/drawing/2014/main" id="{7399B29D-282A-4611-A92E-F371B6A6F776}"/>
                  </a:ext>
                </a:extLst>
              </p:cNvPr>
              <p:cNvPicPr/>
              <p:nvPr/>
            </p:nvPicPr>
            <p:blipFill>
              <a:blip r:embed="rId145"/>
              <a:stretch>
                <a:fillRect/>
              </a:stretch>
            </p:blipFill>
            <p:spPr>
              <a:xfrm>
                <a:off x="11005917" y="842715"/>
                <a:ext cx="193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3" name="Freihand 132">
                <a:extLst>
                  <a:ext uri="{FF2B5EF4-FFF2-40B4-BE49-F238E27FC236}">
                    <a16:creationId xmlns:a16="http://schemas.microsoft.com/office/drawing/2014/main" id="{52D55C0C-8050-4232-909C-A7D5DF3FB05E}"/>
                  </a:ext>
                </a:extLst>
              </p14:cNvPr>
              <p14:cNvContentPartPr/>
              <p14:nvPr/>
            </p14:nvContentPartPr>
            <p14:xfrm>
              <a:off x="11192397" y="793035"/>
              <a:ext cx="360" cy="23040"/>
            </p14:xfrm>
          </p:contentPart>
        </mc:Choice>
        <mc:Fallback xmlns="">
          <p:pic>
            <p:nvPicPr>
              <p:cNvPr id="133" name="Freihand 132">
                <a:extLst>
                  <a:ext uri="{FF2B5EF4-FFF2-40B4-BE49-F238E27FC236}">
                    <a16:creationId xmlns:a16="http://schemas.microsoft.com/office/drawing/2014/main" id="{52D55C0C-8050-4232-909C-A7D5DF3FB05E}"/>
                  </a:ext>
                </a:extLst>
              </p:cNvPr>
              <p:cNvPicPr/>
              <p:nvPr/>
            </p:nvPicPr>
            <p:blipFill>
              <a:blip r:embed="rId147"/>
              <a:stretch>
                <a:fillRect/>
              </a:stretch>
            </p:blipFill>
            <p:spPr>
              <a:xfrm>
                <a:off x="11188077" y="788715"/>
                <a:ext cx="9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4" name="Freihand 133">
                <a:extLst>
                  <a:ext uri="{FF2B5EF4-FFF2-40B4-BE49-F238E27FC236}">
                    <a16:creationId xmlns:a16="http://schemas.microsoft.com/office/drawing/2014/main" id="{86E9467D-03AB-4853-83DA-6A4E288020BF}"/>
                  </a:ext>
                </a:extLst>
              </p14:cNvPr>
              <p14:cNvContentPartPr/>
              <p14:nvPr/>
            </p14:nvContentPartPr>
            <p14:xfrm>
              <a:off x="11247477" y="849555"/>
              <a:ext cx="72720" cy="71280"/>
            </p14:xfrm>
          </p:contentPart>
        </mc:Choice>
        <mc:Fallback xmlns="">
          <p:pic>
            <p:nvPicPr>
              <p:cNvPr id="134" name="Freihand 133">
                <a:extLst>
                  <a:ext uri="{FF2B5EF4-FFF2-40B4-BE49-F238E27FC236}">
                    <a16:creationId xmlns:a16="http://schemas.microsoft.com/office/drawing/2014/main" id="{86E9467D-03AB-4853-83DA-6A4E288020BF}"/>
                  </a:ext>
                </a:extLst>
              </p:cNvPr>
              <p:cNvPicPr/>
              <p:nvPr/>
            </p:nvPicPr>
            <p:blipFill>
              <a:blip r:embed="rId149"/>
              <a:stretch>
                <a:fillRect/>
              </a:stretch>
            </p:blipFill>
            <p:spPr>
              <a:xfrm>
                <a:off x="11243157" y="845235"/>
                <a:ext cx="81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 name="Freihand 134">
                <a:extLst>
                  <a:ext uri="{FF2B5EF4-FFF2-40B4-BE49-F238E27FC236}">
                    <a16:creationId xmlns:a16="http://schemas.microsoft.com/office/drawing/2014/main" id="{43A10C15-B457-4BF0-8ED0-52421A160AD5}"/>
                  </a:ext>
                </a:extLst>
              </p14:cNvPr>
              <p14:cNvContentPartPr/>
              <p14:nvPr/>
            </p14:nvContentPartPr>
            <p14:xfrm>
              <a:off x="11328117" y="862515"/>
              <a:ext cx="225720" cy="38160"/>
            </p14:xfrm>
          </p:contentPart>
        </mc:Choice>
        <mc:Fallback xmlns="">
          <p:pic>
            <p:nvPicPr>
              <p:cNvPr id="135" name="Freihand 134">
                <a:extLst>
                  <a:ext uri="{FF2B5EF4-FFF2-40B4-BE49-F238E27FC236}">
                    <a16:creationId xmlns:a16="http://schemas.microsoft.com/office/drawing/2014/main" id="{43A10C15-B457-4BF0-8ED0-52421A160AD5}"/>
                  </a:ext>
                </a:extLst>
              </p:cNvPr>
              <p:cNvPicPr/>
              <p:nvPr/>
            </p:nvPicPr>
            <p:blipFill>
              <a:blip r:embed="rId151"/>
              <a:stretch>
                <a:fillRect/>
              </a:stretch>
            </p:blipFill>
            <p:spPr>
              <a:xfrm>
                <a:off x="11323797" y="858195"/>
                <a:ext cx="234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6" name="Freihand 135">
                <a:extLst>
                  <a:ext uri="{FF2B5EF4-FFF2-40B4-BE49-F238E27FC236}">
                    <a16:creationId xmlns:a16="http://schemas.microsoft.com/office/drawing/2014/main" id="{A27A052D-1667-498F-B0D3-9562785C10E2}"/>
                  </a:ext>
                </a:extLst>
              </p14:cNvPr>
              <p14:cNvContentPartPr/>
              <p14:nvPr/>
            </p14:nvContentPartPr>
            <p14:xfrm>
              <a:off x="11596317" y="836595"/>
              <a:ext cx="61920" cy="63720"/>
            </p14:xfrm>
          </p:contentPart>
        </mc:Choice>
        <mc:Fallback xmlns="">
          <p:pic>
            <p:nvPicPr>
              <p:cNvPr id="136" name="Freihand 135">
                <a:extLst>
                  <a:ext uri="{FF2B5EF4-FFF2-40B4-BE49-F238E27FC236}">
                    <a16:creationId xmlns:a16="http://schemas.microsoft.com/office/drawing/2014/main" id="{A27A052D-1667-498F-B0D3-9562785C10E2}"/>
                  </a:ext>
                </a:extLst>
              </p:cNvPr>
              <p:cNvPicPr/>
              <p:nvPr/>
            </p:nvPicPr>
            <p:blipFill>
              <a:blip r:embed="rId153"/>
              <a:stretch>
                <a:fillRect/>
              </a:stretch>
            </p:blipFill>
            <p:spPr>
              <a:xfrm>
                <a:off x="11591997" y="832275"/>
                <a:ext cx="70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7" name="Freihand 136">
                <a:extLst>
                  <a:ext uri="{FF2B5EF4-FFF2-40B4-BE49-F238E27FC236}">
                    <a16:creationId xmlns:a16="http://schemas.microsoft.com/office/drawing/2014/main" id="{869A9AF9-DC7D-4EA3-8C65-245644D17040}"/>
                  </a:ext>
                </a:extLst>
              </p14:cNvPr>
              <p14:cNvContentPartPr/>
              <p14:nvPr/>
            </p14:nvContentPartPr>
            <p14:xfrm>
              <a:off x="11782077" y="837675"/>
              <a:ext cx="127080" cy="168120"/>
            </p14:xfrm>
          </p:contentPart>
        </mc:Choice>
        <mc:Fallback xmlns="">
          <p:pic>
            <p:nvPicPr>
              <p:cNvPr id="137" name="Freihand 136">
                <a:extLst>
                  <a:ext uri="{FF2B5EF4-FFF2-40B4-BE49-F238E27FC236}">
                    <a16:creationId xmlns:a16="http://schemas.microsoft.com/office/drawing/2014/main" id="{869A9AF9-DC7D-4EA3-8C65-245644D17040}"/>
                  </a:ext>
                </a:extLst>
              </p:cNvPr>
              <p:cNvPicPr/>
              <p:nvPr/>
            </p:nvPicPr>
            <p:blipFill>
              <a:blip r:embed="rId155"/>
              <a:stretch>
                <a:fillRect/>
              </a:stretch>
            </p:blipFill>
            <p:spPr>
              <a:xfrm>
                <a:off x="11777757" y="833355"/>
                <a:ext cx="135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7" name="Freihand 156">
                <a:extLst>
                  <a:ext uri="{FF2B5EF4-FFF2-40B4-BE49-F238E27FC236}">
                    <a16:creationId xmlns:a16="http://schemas.microsoft.com/office/drawing/2014/main" id="{D9915B76-A940-43E9-B74E-7E9562F6E6A1}"/>
                  </a:ext>
                </a:extLst>
              </p14:cNvPr>
              <p14:cNvContentPartPr/>
              <p14:nvPr/>
            </p14:nvContentPartPr>
            <p14:xfrm>
              <a:off x="10929237" y="970875"/>
              <a:ext cx="1165680" cy="75240"/>
            </p14:xfrm>
          </p:contentPart>
        </mc:Choice>
        <mc:Fallback xmlns="">
          <p:pic>
            <p:nvPicPr>
              <p:cNvPr id="157" name="Freihand 156">
                <a:extLst>
                  <a:ext uri="{FF2B5EF4-FFF2-40B4-BE49-F238E27FC236}">
                    <a16:creationId xmlns:a16="http://schemas.microsoft.com/office/drawing/2014/main" id="{D9915B76-A940-43E9-B74E-7E9562F6E6A1}"/>
                  </a:ext>
                </a:extLst>
              </p:cNvPr>
              <p:cNvPicPr/>
              <p:nvPr/>
            </p:nvPicPr>
            <p:blipFill>
              <a:blip r:embed="rId157"/>
              <a:stretch>
                <a:fillRect/>
              </a:stretch>
            </p:blipFill>
            <p:spPr>
              <a:xfrm>
                <a:off x="10924917" y="966555"/>
                <a:ext cx="1174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3" name="Freihand 42">
                <a:extLst>
                  <a:ext uri="{FF2B5EF4-FFF2-40B4-BE49-F238E27FC236}">
                    <a16:creationId xmlns:a16="http://schemas.microsoft.com/office/drawing/2014/main" id="{97832DB7-105F-426D-98D7-37C23EFB5F77}"/>
                  </a:ext>
                </a:extLst>
              </p14:cNvPr>
              <p14:cNvContentPartPr/>
              <p14:nvPr/>
            </p14:nvContentPartPr>
            <p14:xfrm>
              <a:off x="4082037" y="782235"/>
              <a:ext cx="149760" cy="10080"/>
            </p14:xfrm>
          </p:contentPart>
        </mc:Choice>
        <mc:Fallback xmlns="">
          <p:pic>
            <p:nvPicPr>
              <p:cNvPr id="43" name="Freihand 42">
                <a:extLst>
                  <a:ext uri="{FF2B5EF4-FFF2-40B4-BE49-F238E27FC236}">
                    <a16:creationId xmlns:a16="http://schemas.microsoft.com/office/drawing/2014/main" id="{97832DB7-105F-426D-98D7-37C23EFB5F77}"/>
                  </a:ext>
                </a:extLst>
              </p:cNvPr>
              <p:cNvPicPr/>
              <p:nvPr/>
            </p:nvPicPr>
            <p:blipFill>
              <a:blip r:embed="rId159"/>
              <a:stretch>
                <a:fillRect/>
              </a:stretch>
            </p:blipFill>
            <p:spPr>
              <a:xfrm>
                <a:off x="4077717" y="777915"/>
                <a:ext cx="158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4" name="Freihand 43">
                <a:extLst>
                  <a:ext uri="{FF2B5EF4-FFF2-40B4-BE49-F238E27FC236}">
                    <a16:creationId xmlns:a16="http://schemas.microsoft.com/office/drawing/2014/main" id="{39A66518-ABF0-4806-8BD9-425FC0B02636}"/>
                  </a:ext>
                </a:extLst>
              </p14:cNvPr>
              <p14:cNvContentPartPr/>
              <p14:nvPr/>
            </p14:nvContentPartPr>
            <p14:xfrm>
              <a:off x="4226037" y="736155"/>
              <a:ext cx="73440" cy="100800"/>
            </p14:xfrm>
          </p:contentPart>
        </mc:Choice>
        <mc:Fallback xmlns="">
          <p:pic>
            <p:nvPicPr>
              <p:cNvPr id="44" name="Freihand 43">
                <a:extLst>
                  <a:ext uri="{FF2B5EF4-FFF2-40B4-BE49-F238E27FC236}">
                    <a16:creationId xmlns:a16="http://schemas.microsoft.com/office/drawing/2014/main" id="{39A66518-ABF0-4806-8BD9-425FC0B02636}"/>
                  </a:ext>
                </a:extLst>
              </p:cNvPr>
              <p:cNvPicPr/>
              <p:nvPr/>
            </p:nvPicPr>
            <p:blipFill>
              <a:blip r:embed="rId161"/>
              <a:stretch>
                <a:fillRect/>
              </a:stretch>
            </p:blipFill>
            <p:spPr>
              <a:xfrm>
                <a:off x="4221717" y="731835"/>
                <a:ext cx="82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6" name="Freihand 45">
                <a:extLst>
                  <a:ext uri="{FF2B5EF4-FFF2-40B4-BE49-F238E27FC236}">
                    <a16:creationId xmlns:a16="http://schemas.microsoft.com/office/drawing/2014/main" id="{525EC80B-A578-47A9-94CE-D5DB28A62281}"/>
                  </a:ext>
                </a:extLst>
              </p14:cNvPr>
              <p14:cNvContentPartPr/>
              <p14:nvPr/>
            </p14:nvContentPartPr>
            <p14:xfrm>
              <a:off x="4593957" y="585315"/>
              <a:ext cx="123840" cy="126720"/>
            </p14:xfrm>
          </p:contentPart>
        </mc:Choice>
        <mc:Fallback xmlns="">
          <p:pic>
            <p:nvPicPr>
              <p:cNvPr id="46" name="Freihand 45">
                <a:extLst>
                  <a:ext uri="{FF2B5EF4-FFF2-40B4-BE49-F238E27FC236}">
                    <a16:creationId xmlns:a16="http://schemas.microsoft.com/office/drawing/2014/main" id="{525EC80B-A578-47A9-94CE-D5DB28A62281}"/>
                  </a:ext>
                </a:extLst>
              </p:cNvPr>
              <p:cNvPicPr/>
              <p:nvPr/>
            </p:nvPicPr>
            <p:blipFill>
              <a:blip r:embed="rId163"/>
              <a:stretch>
                <a:fillRect/>
              </a:stretch>
            </p:blipFill>
            <p:spPr>
              <a:xfrm>
                <a:off x="4589637" y="580995"/>
                <a:ext cx="132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7" name="Freihand 46">
                <a:extLst>
                  <a:ext uri="{FF2B5EF4-FFF2-40B4-BE49-F238E27FC236}">
                    <a16:creationId xmlns:a16="http://schemas.microsoft.com/office/drawing/2014/main" id="{8DB4DFBC-3E3A-4270-BF6A-612436FE32E8}"/>
                  </a:ext>
                </a:extLst>
              </p14:cNvPr>
              <p14:cNvContentPartPr/>
              <p14:nvPr/>
            </p14:nvContentPartPr>
            <p14:xfrm>
              <a:off x="4497477" y="730035"/>
              <a:ext cx="290160" cy="29160"/>
            </p14:xfrm>
          </p:contentPart>
        </mc:Choice>
        <mc:Fallback xmlns="">
          <p:pic>
            <p:nvPicPr>
              <p:cNvPr id="47" name="Freihand 46">
                <a:extLst>
                  <a:ext uri="{FF2B5EF4-FFF2-40B4-BE49-F238E27FC236}">
                    <a16:creationId xmlns:a16="http://schemas.microsoft.com/office/drawing/2014/main" id="{8DB4DFBC-3E3A-4270-BF6A-612436FE32E8}"/>
                  </a:ext>
                </a:extLst>
              </p:cNvPr>
              <p:cNvPicPr/>
              <p:nvPr/>
            </p:nvPicPr>
            <p:blipFill>
              <a:blip r:embed="rId165"/>
              <a:stretch>
                <a:fillRect/>
              </a:stretch>
            </p:blipFill>
            <p:spPr>
              <a:xfrm>
                <a:off x="4493157" y="725715"/>
                <a:ext cx="298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9" name="Freihand 48">
                <a:extLst>
                  <a:ext uri="{FF2B5EF4-FFF2-40B4-BE49-F238E27FC236}">
                    <a16:creationId xmlns:a16="http://schemas.microsoft.com/office/drawing/2014/main" id="{71F0E5CF-2B5C-4A61-A676-78DD74B6DE38}"/>
                  </a:ext>
                </a:extLst>
              </p14:cNvPr>
              <p14:cNvContentPartPr/>
              <p14:nvPr/>
            </p14:nvContentPartPr>
            <p14:xfrm>
              <a:off x="4611957" y="817875"/>
              <a:ext cx="95760" cy="115920"/>
            </p14:xfrm>
          </p:contentPart>
        </mc:Choice>
        <mc:Fallback xmlns="">
          <p:pic>
            <p:nvPicPr>
              <p:cNvPr id="49" name="Freihand 48">
                <a:extLst>
                  <a:ext uri="{FF2B5EF4-FFF2-40B4-BE49-F238E27FC236}">
                    <a16:creationId xmlns:a16="http://schemas.microsoft.com/office/drawing/2014/main" id="{71F0E5CF-2B5C-4A61-A676-78DD74B6DE38}"/>
                  </a:ext>
                </a:extLst>
              </p:cNvPr>
              <p:cNvPicPr/>
              <p:nvPr/>
            </p:nvPicPr>
            <p:blipFill>
              <a:blip r:embed="rId167"/>
              <a:stretch>
                <a:fillRect/>
              </a:stretch>
            </p:blipFill>
            <p:spPr>
              <a:xfrm>
                <a:off x="4607637" y="813555"/>
                <a:ext cx="104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0" name="Freihand 49">
                <a:extLst>
                  <a:ext uri="{FF2B5EF4-FFF2-40B4-BE49-F238E27FC236}">
                    <a16:creationId xmlns:a16="http://schemas.microsoft.com/office/drawing/2014/main" id="{AA4BE665-2861-45BF-AD5F-958605190F03}"/>
                  </a:ext>
                </a:extLst>
              </p14:cNvPr>
              <p14:cNvContentPartPr/>
              <p14:nvPr/>
            </p14:nvContentPartPr>
            <p14:xfrm>
              <a:off x="4865757" y="725355"/>
              <a:ext cx="153720" cy="13320"/>
            </p14:xfrm>
          </p:contentPart>
        </mc:Choice>
        <mc:Fallback xmlns="">
          <p:pic>
            <p:nvPicPr>
              <p:cNvPr id="50" name="Freihand 49">
                <a:extLst>
                  <a:ext uri="{FF2B5EF4-FFF2-40B4-BE49-F238E27FC236}">
                    <a16:creationId xmlns:a16="http://schemas.microsoft.com/office/drawing/2014/main" id="{AA4BE665-2861-45BF-AD5F-958605190F03}"/>
                  </a:ext>
                </a:extLst>
              </p:cNvPr>
              <p:cNvPicPr/>
              <p:nvPr/>
            </p:nvPicPr>
            <p:blipFill>
              <a:blip r:embed="rId169"/>
              <a:stretch>
                <a:fillRect/>
              </a:stretch>
            </p:blipFill>
            <p:spPr>
              <a:xfrm>
                <a:off x="4861437" y="721035"/>
                <a:ext cx="162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1" name="Freihand 50">
                <a:extLst>
                  <a:ext uri="{FF2B5EF4-FFF2-40B4-BE49-F238E27FC236}">
                    <a16:creationId xmlns:a16="http://schemas.microsoft.com/office/drawing/2014/main" id="{EE4CEBBC-AFCF-4E14-A1AE-C4CCFC0AFDD5}"/>
                  </a:ext>
                </a:extLst>
              </p14:cNvPr>
              <p14:cNvContentPartPr/>
              <p14:nvPr/>
            </p14:nvContentPartPr>
            <p14:xfrm>
              <a:off x="4886637" y="762795"/>
              <a:ext cx="144720" cy="33840"/>
            </p14:xfrm>
          </p:contentPart>
        </mc:Choice>
        <mc:Fallback xmlns="">
          <p:pic>
            <p:nvPicPr>
              <p:cNvPr id="51" name="Freihand 50">
                <a:extLst>
                  <a:ext uri="{FF2B5EF4-FFF2-40B4-BE49-F238E27FC236}">
                    <a16:creationId xmlns:a16="http://schemas.microsoft.com/office/drawing/2014/main" id="{EE4CEBBC-AFCF-4E14-A1AE-C4CCFC0AFDD5}"/>
                  </a:ext>
                </a:extLst>
              </p:cNvPr>
              <p:cNvPicPr/>
              <p:nvPr/>
            </p:nvPicPr>
            <p:blipFill>
              <a:blip r:embed="rId171"/>
              <a:stretch>
                <a:fillRect/>
              </a:stretch>
            </p:blipFill>
            <p:spPr>
              <a:xfrm>
                <a:off x="4882317" y="758475"/>
                <a:ext cx="1533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4" name="Freihand 53">
                <a:extLst>
                  <a:ext uri="{FF2B5EF4-FFF2-40B4-BE49-F238E27FC236}">
                    <a16:creationId xmlns:a16="http://schemas.microsoft.com/office/drawing/2014/main" id="{D74102F6-9936-410D-AFFF-7862E42D03AB}"/>
                  </a:ext>
                </a:extLst>
              </p14:cNvPr>
              <p14:cNvContentPartPr/>
              <p14:nvPr/>
            </p14:nvContentPartPr>
            <p14:xfrm>
              <a:off x="5137197" y="646155"/>
              <a:ext cx="145440" cy="93960"/>
            </p14:xfrm>
          </p:contentPart>
        </mc:Choice>
        <mc:Fallback xmlns="">
          <p:pic>
            <p:nvPicPr>
              <p:cNvPr id="54" name="Freihand 53">
                <a:extLst>
                  <a:ext uri="{FF2B5EF4-FFF2-40B4-BE49-F238E27FC236}">
                    <a16:creationId xmlns:a16="http://schemas.microsoft.com/office/drawing/2014/main" id="{D74102F6-9936-410D-AFFF-7862E42D03AB}"/>
                  </a:ext>
                </a:extLst>
              </p:cNvPr>
              <p:cNvPicPr/>
              <p:nvPr/>
            </p:nvPicPr>
            <p:blipFill>
              <a:blip r:embed="rId173"/>
              <a:stretch>
                <a:fillRect/>
              </a:stretch>
            </p:blipFill>
            <p:spPr>
              <a:xfrm>
                <a:off x="5132877" y="641835"/>
                <a:ext cx="154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5" name="Freihand 54">
                <a:extLst>
                  <a:ext uri="{FF2B5EF4-FFF2-40B4-BE49-F238E27FC236}">
                    <a16:creationId xmlns:a16="http://schemas.microsoft.com/office/drawing/2014/main" id="{8A704B29-C018-4906-B5E1-350B500D53BD}"/>
                  </a:ext>
                </a:extLst>
              </p14:cNvPr>
              <p14:cNvContentPartPr/>
              <p14:nvPr/>
            </p14:nvContentPartPr>
            <p14:xfrm>
              <a:off x="5256357" y="545715"/>
              <a:ext cx="18000" cy="97920"/>
            </p14:xfrm>
          </p:contentPart>
        </mc:Choice>
        <mc:Fallback xmlns="">
          <p:pic>
            <p:nvPicPr>
              <p:cNvPr id="55" name="Freihand 54">
                <a:extLst>
                  <a:ext uri="{FF2B5EF4-FFF2-40B4-BE49-F238E27FC236}">
                    <a16:creationId xmlns:a16="http://schemas.microsoft.com/office/drawing/2014/main" id="{8A704B29-C018-4906-B5E1-350B500D53BD}"/>
                  </a:ext>
                </a:extLst>
              </p:cNvPr>
              <p:cNvPicPr/>
              <p:nvPr/>
            </p:nvPicPr>
            <p:blipFill>
              <a:blip r:embed="rId175"/>
              <a:stretch>
                <a:fillRect/>
              </a:stretch>
            </p:blipFill>
            <p:spPr>
              <a:xfrm>
                <a:off x="5252037" y="541395"/>
                <a:ext cx="26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6" name="Freihand 55">
                <a:extLst>
                  <a:ext uri="{FF2B5EF4-FFF2-40B4-BE49-F238E27FC236}">
                    <a16:creationId xmlns:a16="http://schemas.microsoft.com/office/drawing/2014/main" id="{0BB0317E-01F8-4FD7-89AA-60F404C28FF6}"/>
                  </a:ext>
                </a:extLst>
              </p14:cNvPr>
              <p14:cNvContentPartPr/>
              <p14:nvPr/>
            </p14:nvContentPartPr>
            <p14:xfrm>
              <a:off x="5188677" y="540675"/>
              <a:ext cx="166680" cy="99360"/>
            </p14:xfrm>
          </p:contentPart>
        </mc:Choice>
        <mc:Fallback xmlns="">
          <p:pic>
            <p:nvPicPr>
              <p:cNvPr id="56" name="Freihand 55">
                <a:extLst>
                  <a:ext uri="{FF2B5EF4-FFF2-40B4-BE49-F238E27FC236}">
                    <a16:creationId xmlns:a16="http://schemas.microsoft.com/office/drawing/2014/main" id="{0BB0317E-01F8-4FD7-89AA-60F404C28FF6}"/>
                  </a:ext>
                </a:extLst>
              </p:cNvPr>
              <p:cNvPicPr/>
              <p:nvPr/>
            </p:nvPicPr>
            <p:blipFill>
              <a:blip r:embed="rId177"/>
              <a:stretch>
                <a:fillRect/>
              </a:stretch>
            </p:blipFill>
            <p:spPr>
              <a:xfrm>
                <a:off x="5184357" y="536355"/>
                <a:ext cx="175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7" name="Freihand 56">
                <a:extLst>
                  <a:ext uri="{FF2B5EF4-FFF2-40B4-BE49-F238E27FC236}">
                    <a16:creationId xmlns:a16="http://schemas.microsoft.com/office/drawing/2014/main" id="{AA242C03-BD05-4DE1-87C8-9C6FA6810DC2}"/>
                  </a:ext>
                </a:extLst>
              </p14:cNvPr>
              <p14:cNvContentPartPr/>
              <p14:nvPr/>
            </p14:nvContentPartPr>
            <p14:xfrm>
              <a:off x="5391717" y="596115"/>
              <a:ext cx="81720" cy="163440"/>
            </p14:xfrm>
          </p:contentPart>
        </mc:Choice>
        <mc:Fallback xmlns="">
          <p:pic>
            <p:nvPicPr>
              <p:cNvPr id="57" name="Freihand 56">
                <a:extLst>
                  <a:ext uri="{FF2B5EF4-FFF2-40B4-BE49-F238E27FC236}">
                    <a16:creationId xmlns:a16="http://schemas.microsoft.com/office/drawing/2014/main" id="{AA242C03-BD05-4DE1-87C8-9C6FA6810DC2}"/>
                  </a:ext>
                </a:extLst>
              </p:cNvPr>
              <p:cNvPicPr/>
              <p:nvPr/>
            </p:nvPicPr>
            <p:blipFill>
              <a:blip r:embed="rId179"/>
              <a:stretch>
                <a:fillRect/>
              </a:stretch>
            </p:blipFill>
            <p:spPr>
              <a:xfrm>
                <a:off x="5387397" y="591795"/>
                <a:ext cx="90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8" name="Freihand 57">
                <a:extLst>
                  <a:ext uri="{FF2B5EF4-FFF2-40B4-BE49-F238E27FC236}">
                    <a16:creationId xmlns:a16="http://schemas.microsoft.com/office/drawing/2014/main" id="{74950801-732F-4FFD-99A7-6C686C02CBE5}"/>
                  </a:ext>
                </a:extLst>
              </p14:cNvPr>
              <p14:cNvContentPartPr/>
              <p14:nvPr/>
            </p14:nvContentPartPr>
            <p14:xfrm>
              <a:off x="5529597" y="666315"/>
              <a:ext cx="100440" cy="34560"/>
            </p14:xfrm>
          </p:contentPart>
        </mc:Choice>
        <mc:Fallback xmlns="">
          <p:pic>
            <p:nvPicPr>
              <p:cNvPr id="58" name="Freihand 57">
                <a:extLst>
                  <a:ext uri="{FF2B5EF4-FFF2-40B4-BE49-F238E27FC236}">
                    <a16:creationId xmlns:a16="http://schemas.microsoft.com/office/drawing/2014/main" id="{74950801-732F-4FFD-99A7-6C686C02CBE5}"/>
                  </a:ext>
                </a:extLst>
              </p:cNvPr>
              <p:cNvPicPr/>
              <p:nvPr/>
            </p:nvPicPr>
            <p:blipFill>
              <a:blip r:embed="rId181"/>
              <a:stretch>
                <a:fillRect/>
              </a:stretch>
            </p:blipFill>
            <p:spPr>
              <a:xfrm>
                <a:off x="5525277" y="661995"/>
                <a:ext cx="109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9" name="Freihand 58">
                <a:extLst>
                  <a:ext uri="{FF2B5EF4-FFF2-40B4-BE49-F238E27FC236}">
                    <a16:creationId xmlns:a16="http://schemas.microsoft.com/office/drawing/2014/main" id="{2600D910-6272-49F5-9B55-E40E8C60A802}"/>
                  </a:ext>
                </a:extLst>
              </p14:cNvPr>
              <p14:cNvContentPartPr/>
              <p14:nvPr/>
            </p14:nvContentPartPr>
            <p14:xfrm>
              <a:off x="5581797" y="654075"/>
              <a:ext cx="50760" cy="125280"/>
            </p14:xfrm>
          </p:contentPart>
        </mc:Choice>
        <mc:Fallback xmlns="">
          <p:pic>
            <p:nvPicPr>
              <p:cNvPr id="59" name="Freihand 58">
                <a:extLst>
                  <a:ext uri="{FF2B5EF4-FFF2-40B4-BE49-F238E27FC236}">
                    <a16:creationId xmlns:a16="http://schemas.microsoft.com/office/drawing/2014/main" id="{2600D910-6272-49F5-9B55-E40E8C60A802}"/>
                  </a:ext>
                </a:extLst>
              </p:cNvPr>
              <p:cNvPicPr/>
              <p:nvPr/>
            </p:nvPicPr>
            <p:blipFill>
              <a:blip r:embed="rId183"/>
              <a:stretch>
                <a:fillRect/>
              </a:stretch>
            </p:blipFill>
            <p:spPr>
              <a:xfrm>
                <a:off x="5577477" y="649755"/>
                <a:ext cx="59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0" name="Freihand 59">
                <a:extLst>
                  <a:ext uri="{FF2B5EF4-FFF2-40B4-BE49-F238E27FC236}">
                    <a16:creationId xmlns:a16="http://schemas.microsoft.com/office/drawing/2014/main" id="{D0088760-BA26-4AE3-B5F9-40CAB7ADD38E}"/>
                  </a:ext>
                </a:extLst>
              </p14:cNvPr>
              <p14:cNvContentPartPr/>
              <p14:nvPr/>
            </p14:nvContentPartPr>
            <p14:xfrm>
              <a:off x="5656317" y="712755"/>
              <a:ext cx="22680" cy="109080"/>
            </p14:xfrm>
          </p:contentPart>
        </mc:Choice>
        <mc:Fallback xmlns="">
          <p:pic>
            <p:nvPicPr>
              <p:cNvPr id="60" name="Freihand 59">
                <a:extLst>
                  <a:ext uri="{FF2B5EF4-FFF2-40B4-BE49-F238E27FC236}">
                    <a16:creationId xmlns:a16="http://schemas.microsoft.com/office/drawing/2014/main" id="{D0088760-BA26-4AE3-B5F9-40CAB7ADD38E}"/>
                  </a:ext>
                </a:extLst>
              </p:cNvPr>
              <p:cNvPicPr/>
              <p:nvPr/>
            </p:nvPicPr>
            <p:blipFill>
              <a:blip r:embed="rId185"/>
              <a:stretch>
                <a:fillRect/>
              </a:stretch>
            </p:blipFill>
            <p:spPr>
              <a:xfrm>
                <a:off x="5651997" y="708435"/>
                <a:ext cx="31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1" name="Freihand 60">
                <a:extLst>
                  <a:ext uri="{FF2B5EF4-FFF2-40B4-BE49-F238E27FC236}">
                    <a16:creationId xmlns:a16="http://schemas.microsoft.com/office/drawing/2014/main" id="{46E1EB11-4E1D-476F-8487-62978E8AA791}"/>
                  </a:ext>
                </a:extLst>
              </p14:cNvPr>
              <p14:cNvContentPartPr/>
              <p14:nvPr/>
            </p14:nvContentPartPr>
            <p14:xfrm>
              <a:off x="5772957" y="559755"/>
              <a:ext cx="65160" cy="153360"/>
            </p14:xfrm>
          </p:contentPart>
        </mc:Choice>
        <mc:Fallback xmlns="">
          <p:pic>
            <p:nvPicPr>
              <p:cNvPr id="61" name="Freihand 60">
                <a:extLst>
                  <a:ext uri="{FF2B5EF4-FFF2-40B4-BE49-F238E27FC236}">
                    <a16:creationId xmlns:a16="http://schemas.microsoft.com/office/drawing/2014/main" id="{46E1EB11-4E1D-476F-8487-62978E8AA791}"/>
                  </a:ext>
                </a:extLst>
              </p:cNvPr>
              <p:cNvPicPr/>
              <p:nvPr/>
            </p:nvPicPr>
            <p:blipFill>
              <a:blip r:embed="rId187"/>
              <a:stretch>
                <a:fillRect/>
              </a:stretch>
            </p:blipFill>
            <p:spPr>
              <a:xfrm>
                <a:off x="5768637" y="555435"/>
                <a:ext cx="73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62" name="Freihand 61">
                <a:extLst>
                  <a:ext uri="{FF2B5EF4-FFF2-40B4-BE49-F238E27FC236}">
                    <a16:creationId xmlns:a16="http://schemas.microsoft.com/office/drawing/2014/main" id="{7F8D355E-6D3D-4532-9EF7-5302DA8DCF8F}"/>
                  </a:ext>
                </a:extLst>
              </p14:cNvPr>
              <p14:cNvContentPartPr/>
              <p14:nvPr/>
            </p14:nvContentPartPr>
            <p14:xfrm>
              <a:off x="5839557" y="541755"/>
              <a:ext cx="95760" cy="240840"/>
            </p14:xfrm>
          </p:contentPart>
        </mc:Choice>
        <mc:Fallback xmlns="">
          <p:pic>
            <p:nvPicPr>
              <p:cNvPr id="62" name="Freihand 61">
                <a:extLst>
                  <a:ext uri="{FF2B5EF4-FFF2-40B4-BE49-F238E27FC236}">
                    <a16:creationId xmlns:a16="http://schemas.microsoft.com/office/drawing/2014/main" id="{7F8D355E-6D3D-4532-9EF7-5302DA8DCF8F}"/>
                  </a:ext>
                </a:extLst>
              </p:cNvPr>
              <p:cNvPicPr/>
              <p:nvPr/>
            </p:nvPicPr>
            <p:blipFill>
              <a:blip r:embed="rId189"/>
              <a:stretch>
                <a:fillRect/>
              </a:stretch>
            </p:blipFill>
            <p:spPr>
              <a:xfrm>
                <a:off x="5835237" y="537435"/>
                <a:ext cx="1044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4" name="Freihand 63">
                <a:extLst>
                  <a:ext uri="{FF2B5EF4-FFF2-40B4-BE49-F238E27FC236}">
                    <a16:creationId xmlns:a16="http://schemas.microsoft.com/office/drawing/2014/main" id="{96662175-D0FD-4EDE-B8A9-2F6B0309B2A5}"/>
                  </a:ext>
                </a:extLst>
              </p14:cNvPr>
              <p14:cNvContentPartPr/>
              <p14:nvPr/>
            </p14:nvContentPartPr>
            <p14:xfrm>
              <a:off x="4480917" y="484515"/>
              <a:ext cx="371880" cy="241200"/>
            </p14:xfrm>
          </p:contentPart>
        </mc:Choice>
        <mc:Fallback xmlns="">
          <p:pic>
            <p:nvPicPr>
              <p:cNvPr id="64" name="Freihand 63">
                <a:extLst>
                  <a:ext uri="{FF2B5EF4-FFF2-40B4-BE49-F238E27FC236}">
                    <a16:creationId xmlns:a16="http://schemas.microsoft.com/office/drawing/2014/main" id="{96662175-D0FD-4EDE-B8A9-2F6B0309B2A5}"/>
                  </a:ext>
                </a:extLst>
              </p:cNvPr>
              <p:cNvPicPr/>
              <p:nvPr/>
            </p:nvPicPr>
            <p:blipFill>
              <a:blip r:embed="rId191"/>
              <a:stretch>
                <a:fillRect/>
              </a:stretch>
            </p:blipFill>
            <p:spPr>
              <a:xfrm>
                <a:off x="4476597" y="480195"/>
                <a:ext cx="3805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3" name="Freihand 92">
                <a:extLst>
                  <a:ext uri="{FF2B5EF4-FFF2-40B4-BE49-F238E27FC236}">
                    <a16:creationId xmlns:a16="http://schemas.microsoft.com/office/drawing/2014/main" id="{DBC1B0BA-A61F-4173-8169-4AE9F2E00FC2}"/>
                  </a:ext>
                </a:extLst>
              </p14:cNvPr>
              <p14:cNvContentPartPr/>
              <p14:nvPr/>
            </p14:nvContentPartPr>
            <p14:xfrm>
              <a:off x="1436037" y="1312875"/>
              <a:ext cx="2354400" cy="1913040"/>
            </p14:xfrm>
          </p:contentPart>
        </mc:Choice>
        <mc:Fallback xmlns="">
          <p:pic>
            <p:nvPicPr>
              <p:cNvPr id="93" name="Freihand 92">
                <a:extLst>
                  <a:ext uri="{FF2B5EF4-FFF2-40B4-BE49-F238E27FC236}">
                    <a16:creationId xmlns:a16="http://schemas.microsoft.com/office/drawing/2014/main" id="{DBC1B0BA-A61F-4173-8169-4AE9F2E00FC2}"/>
                  </a:ext>
                </a:extLst>
              </p:cNvPr>
              <p:cNvPicPr/>
              <p:nvPr/>
            </p:nvPicPr>
            <p:blipFill>
              <a:blip r:embed="rId193"/>
              <a:stretch>
                <a:fillRect/>
              </a:stretch>
            </p:blipFill>
            <p:spPr>
              <a:xfrm>
                <a:off x="1431717" y="1308555"/>
                <a:ext cx="2363040" cy="1921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4" name="Freihand 93">
                <a:extLst>
                  <a:ext uri="{FF2B5EF4-FFF2-40B4-BE49-F238E27FC236}">
                    <a16:creationId xmlns:a16="http://schemas.microsoft.com/office/drawing/2014/main" id="{5EA178EE-1E89-4D8D-9319-6C646C32F453}"/>
                  </a:ext>
                </a:extLst>
              </p14:cNvPr>
              <p14:cNvContentPartPr/>
              <p14:nvPr/>
            </p14:nvContentPartPr>
            <p14:xfrm>
              <a:off x="3969357" y="1177875"/>
              <a:ext cx="141840" cy="176400"/>
            </p14:xfrm>
          </p:contentPart>
        </mc:Choice>
        <mc:Fallback xmlns="">
          <p:pic>
            <p:nvPicPr>
              <p:cNvPr id="94" name="Freihand 93">
                <a:extLst>
                  <a:ext uri="{FF2B5EF4-FFF2-40B4-BE49-F238E27FC236}">
                    <a16:creationId xmlns:a16="http://schemas.microsoft.com/office/drawing/2014/main" id="{5EA178EE-1E89-4D8D-9319-6C646C32F453}"/>
                  </a:ext>
                </a:extLst>
              </p:cNvPr>
              <p:cNvPicPr/>
              <p:nvPr/>
            </p:nvPicPr>
            <p:blipFill>
              <a:blip r:embed="rId195"/>
              <a:stretch>
                <a:fillRect/>
              </a:stretch>
            </p:blipFill>
            <p:spPr>
              <a:xfrm>
                <a:off x="3965037" y="1173555"/>
                <a:ext cx="150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95" name="Freihand 94">
                <a:extLst>
                  <a:ext uri="{FF2B5EF4-FFF2-40B4-BE49-F238E27FC236}">
                    <a16:creationId xmlns:a16="http://schemas.microsoft.com/office/drawing/2014/main" id="{2757E26B-B715-4311-8965-6CF3D885C716}"/>
                  </a:ext>
                </a:extLst>
              </p14:cNvPr>
              <p14:cNvContentPartPr/>
              <p14:nvPr/>
            </p14:nvContentPartPr>
            <p14:xfrm>
              <a:off x="4175637" y="1154475"/>
              <a:ext cx="118440" cy="134640"/>
            </p14:xfrm>
          </p:contentPart>
        </mc:Choice>
        <mc:Fallback xmlns="">
          <p:pic>
            <p:nvPicPr>
              <p:cNvPr id="95" name="Freihand 94">
                <a:extLst>
                  <a:ext uri="{FF2B5EF4-FFF2-40B4-BE49-F238E27FC236}">
                    <a16:creationId xmlns:a16="http://schemas.microsoft.com/office/drawing/2014/main" id="{2757E26B-B715-4311-8965-6CF3D885C716}"/>
                  </a:ext>
                </a:extLst>
              </p:cNvPr>
              <p:cNvPicPr/>
              <p:nvPr/>
            </p:nvPicPr>
            <p:blipFill>
              <a:blip r:embed="rId197"/>
              <a:stretch>
                <a:fillRect/>
              </a:stretch>
            </p:blipFill>
            <p:spPr>
              <a:xfrm>
                <a:off x="4171317" y="1150155"/>
                <a:ext cx="127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97" name="Freihand 96">
                <a:extLst>
                  <a:ext uri="{FF2B5EF4-FFF2-40B4-BE49-F238E27FC236}">
                    <a16:creationId xmlns:a16="http://schemas.microsoft.com/office/drawing/2014/main" id="{C8141924-8981-442F-B181-C4B0DDC5B394}"/>
                  </a:ext>
                </a:extLst>
              </p14:cNvPr>
              <p14:cNvContentPartPr/>
              <p14:nvPr/>
            </p14:nvContentPartPr>
            <p14:xfrm>
              <a:off x="4409277" y="1064475"/>
              <a:ext cx="33120" cy="122040"/>
            </p14:xfrm>
          </p:contentPart>
        </mc:Choice>
        <mc:Fallback xmlns="">
          <p:pic>
            <p:nvPicPr>
              <p:cNvPr id="97" name="Freihand 96">
                <a:extLst>
                  <a:ext uri="{FF2B5EF4-FFF2-40B4-BE49-F238E27FC236}">
                    <a16:creationId xmlns:a16="http://schemas.microsoft.com/office/drawing/2014/main" id="{C8141924-8981-442F-B181-C4B0DDC5B394}"/>
                  </a:ext>
                </a:extLst>
              </p:cNvPr>
              <p:cNvPicPr/>
              <p:nvPr/>
            </p:nvPicPr>
            <p:blipFill>
              <a:blip r:embed="rId199"/>
              <a:stretch>
                <a:fillRect/>
              </a:stretch>
            </p:blipFill>
            <p:spPr>
              <a:xfrm>
                <a:off x="4404957" y="1060155"/>
                <a:ext cx="41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8" name="Freihand 107">
                <a:extLst>
                  <a:ext uri="{FF2B5EF4-FFF2-40B4-BE49-F238E27FC236}">
                    <a16:creationId xmlns:a16="http://schemas.microsoft.com/office/drawing/2014/main" id="{E155BA80-FA78-4E5E-A6C6-2706538E1FD3}"/>
                  </a:ext>
                </a:extLst>
              </p14:cNvPr>
              <p14:cNvContentPartPr/>
              <p14:nvPr/>
            </p14:nvContentPartPr>
            <p14:xfrm>
              <a:off x="2805477" y="3320955"/>
              <a:ext cx="7200" cy="123840"/>
            </p14:xfrm>
          </p:contentPart>
        </mc:Choice>
        <mc:Fallback xmlns="">
          <p:pic>
            <p:nvPicPr>
              <p:cNvPr id="108" name="Freihand 107">
                <a:extLst>
                  <a:ext uri="{FF2B5EF4-FFF2-40B4-BE49-F238E27FC236}">
                    <a16:creationId xmlns:a16="http://schemas.microsoft.com/office/drawing/2014/main" id="{E155BA80-FA78-4E5E-A6C6-2706538E1FD3}"/>
                  </a:ext>
                </a:extLst>
              </p:cNvPr>
              <p:cNvPicPr/>
              <p:nvPr/>
            </p:nvPicPr>
            <p:blipFill>
              <a:blip r:embed="rId201"/>
              <a:stretch>
                <a:fillRect/>
              </a:stretch>
            </p:blipFill>
            <p:spPr>
              <a:xfrm>
                <a:off x="2801157" y="3316635"/>
                <a:ext cx="15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6" name="Freihand 105">
                <a:extLst>
                  <a:ext uri="{FF2B5EF4-FFF2-40B4-BE49-F238E27FC236}">
                    <a16:creationId xmlns:a16="http://schemas.microsoft.com/office/drawing/2014/main" id="{5E24ECBB-EAD7-4773-A1B7-AE9E483EEADB}"/>
                  </a:ext>
                </a:extLst>
              </p14:cNvPr>
              <p14:cNvContentPartPr/>
              <p14:nvPr/>
            </p14:nvContentPartPr>
            <p14:xfrm>
              <a:off x="2739597" y="2194515"/>
              <a:ext cx="15840" cy="124560"/>
            </p14:xfrm>
          </p:contentPart>
        </mc:Choice>
        <mc:Fallback xmlns="">
          <p:pic>
            <p:nvPicPr>
              <p:cNvPr id="106" name="Freihand 105">
                <a:extLst>
                  <a:ext uri="{FF2B5EF4-FFF2-40B4-BE49-F238E27FC236}">
                    <a16:creationId xmlns:a16="http://schemas.microsoft.com/office/drawing/2014/main" id="{5E24ECBB-EAD7-4773-A1B7-AE9E483EEADB}"/>
                  </a:ext>
                </a:extLst>
              </p:cNvPr>
              <p:cNvPicPr/>
              <p:nvPr/>
            </p:nvPicPr>
            <p:blipFill>
              <a:blip r:embed="rId203"/>
              <a:stretch>
                <a:fillRect/>
              </a:stretch>
            </p:blipFill>
            <p:spPr>
              <a:xfrm>
                <a:off x="2735277" y="2190195"/>
                <a:ext cx="24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7" name="Freihand 106">
                <a:extLst>
                  <a:ext uri="{FF2B5EF4-FFF2-40B4-BE49-F238E27FC236}">
                    <a16:creationId xmlns:a16="http://schemas.microsoft.com/office/drawing/2014/main" id="{E1BB14CC-162E-4826-8CFF-7E8726D03331}"/>
                  </a:ext>
                </a:extLst>
              </p14:cNvPr>
              <p14:cNvContentPartPr/>
              <p14:nvPr/>
            </p14:nvContentPartPr>
            <p14:xfrm>
              <a:off x="2765877" y="2514555"/>
              <a:ext cx="30240" cy="629280"/>
            </p14:xfrm>
          </p:contentPart>
        </mc:Choice>
        <mc:Fallback xmlns="">
          <p:pic>
            <p:nvPicPr>
              <p:cNvPr id="107" name="Freihand 106">
                <a:extLst>
                  <a:ext uri="{FF2B5EF4-FFF2-40B4-BE49-F238E27FC236}">
                    <a16:creationId xmlns:a16="http://schemas.microsoft.com/office/drawing/2014/main" id="{E1BB14CC-162E-4826-8CFF-7E8726D03331}"/>
                  </a:ext>
                </a:extLst>
              </p:cNvPr>
              <p:cNvPicPr/>
              <p:nvPr/>
            </p:nvPicPr>
            <p:blipFill>
              <a:blip r:embed="rId205"/>
              <a:stretch>
                <a:fillRect/>
              </a:stretch>
            </p:blipFill>
            <p:spPr>
              <a:xfrm>
                <a:off x="2761557" y="2510235"/>
                <a:ext cx="3888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94" name="Freihand 293">
                <a:extLst>
                  <a:ext uri="{FF2B5EF4-FFF2-40B4-BE49-F238E27FC236}">
                    <a16:creationId xmlns:a16="http://schemas.microsoft.com/office/drawing/2014/main" id="{B59F1211-0F81-4E81-A7C9-17830550AA9B}"/>
                  </a:ext>
                </a:extLst>
              </p14:cNvPr>
              <p14:cNvContentPartPr/>
              <p14:nvPr/>
            </p14:nvContentPartPr>
            <p14:xfrm>
              <a:off x="1194477" y="1171395"/>
              <a:ext cx="2372040" cy="1840680"/>
            </p14:xfrm>
          </p:contentPart>
        </mc:Choice>
        <mc:Fallback xmlns="">
          <p:pic>
            <p:nvPicPr>
              <p:cNvPr id="294" name="Freihand 293">
                <a:extLst>
                  <a:ext uri="{FF2B5EF4-FFF2-40B4-BE49-F238E27FC236}">
                    <a16:creationId xmlns:a16="http://schemas.microsoft.com/office/drawing/2014/main" id="{B59F1211-0F81-4E81-A7C9-17830550AA9B}"/>
                  </a:ext>
                </a:extLst>
              </p:cNvPr>
              <p:cNvPicPr/>
              <p:nvPr/>
            </p:nvPicPr>
            <p:blipFill>
              <a:blip r:embed="rId207"/>
              <a:stretch>
                <a:fillRect/>
              </a:stretch>
            </p:blipFill>
            <p:spPr>
              <a:xfrm>
                <a:off x="1190157" y="1167075"/>
                <a:ext cx="2380680" cy="1849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96" name="Freihand 295">
                <a:extLst>
                  <a:ext uri="{FF2B5EF4-FFF2-40B4-BE49-F238E27FC236}">
                    <a16:creationId xmlns:a16="http://schemas.microsoft.com/office/drawing/2014/main" id="{9D8336D3-8ACC-4173-B948-11801B8A087C}"/>
                  </a:ext>
                </a:extLst>
              </p14:cNvPr>
              <p14:cNvContentPartPr/>
              <p14:nvPr/>
            </p14:nvContentPartPr>
            <p14:xfrm>
              <a:off x="3670917" y="1010835"/>
              <a:ext cx="117720" cy="153360"/>
            </p14:xfrm>
          </p:contentPart>
        </mc:Choice>
        <mc:Fallback xmlns="">
          <p:pic>
            <p:nvPicPr>
              <p:cNvPr id="296" name="Freihand 295">
                <a:extLst>
                  <a:ext uri="{FF2B5EF4-FFF2-40B4-BE49-F238E27FC236}">
                    <a16:creationId xmlns:a16="http://schemas.microsoft.com/office/drawing/2014/main" id="{9D8336D3-8ACC-4173-B948-11801B8A087C}"/>
                  </a:ext>
                </a:extLst>
              </p:cNvPr>
              <p:cNvPicPr/>
              <p:nvPr/>
            </p:nvPicPr>
            <p:blipFill>
              <a:blip r:embed="rId209"/>
              <a:stretch>
                <a:fillRect/>
              </a:stretch>
            </p:blipFill>
            <p:spPr>
              <a:xfrm>
                <a:off x="3666597" y="1006515"/>
                <a:ext cx="126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97" name="Freihand 296">
                <a:extLst>
                  <a:ext uri="{FF2B5EF4-FFF2-40B4-BE49-F238E27FC236}">
                    <a16:creationId xmlns:a16="http://schemas.microsoft.com/office/drawing/2014/main" id="{99188A26-BC37-4E2A-BE18-F4194EB80F19}"/>
                  </a:ext>
                </a:extLst>
              </p14:cNvPr>
              <p14:cNvContentPartPr/>
              <p14:nvPr/>
            </p14:nvContentPartPr>
            <p14:xfrm>
              <a:off x="3845157" y="957915"/>
              <a:ext cx="92880" cy="110160"/>
            </p14:xfrm>
          </p:contentPart>
        </mc:Choice>
        <mc:Fallback xmlns="">
          <p:pic>
            <p:nvPicPr>
              <p:cNvPr id="297" name="Freihand 296">
                <a:extLst>
                  <a:ext uri="{FF2B5EF4-FFF2-40B4-BE49-F238E27FC236}">
                    <a16:creationId xmlns:a16="http://schemas.microsoft.com/office/drawing/2014/main" id="{99188A26-BC37-4E2A-BE18-F4194EB80F19}"/>
                  </a:ext>
                </a:extLst>
              </p:cNvPr>
              <p:cNvPicPr/>
              <p:nvPr/>
            </p:nvPicPr>
            <p:blipFill>
              <a:blip r:embed="rId211"/>
              <a:stretch>
                <a:fillRect/>
              </a:stretch>
            </p:blipFill>
            <p:spPr>
              <a:xfrm>
                <a:off x="3840837" y="953595"/>
                <a:ext cx="101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98" name="Freihand 297">
                <a:extLst>
                  <a:ext uri="{FF2B5EF4-FFF2-40B4-BE49-F238E27FC236}">
                    <a16:creationId xmlns:a16="http://schemas.microsoft.com/office/drawing/2014/main" id="{18CB4CA1-E013-4426-8FA3-BC85275DD201}"/>
                  </a:ext>
                </a:extLst>
              </p14:cNvPr>
              <p14:cNvContentPartPr/>
              <p14:nvPr/>
            </p14:nvContentPartPr>
            <p14:xfrm>
              <a:off x="3986277" y="886275"/>
              <a:ext cx="53640" cy="80280"/>
            </p14:xfrm>
          </p:contentPart>
        </mc:Choice>
        <mc:Fallback xmlns="">
          <p:pic>
            <p:nvPicPr>
              <p:cNvPr id="298" name="Freihand 297">
                <a:extLst>
                  <a:ext uri="{FF2B5EF4-FFF2-40B4-BE49-F238E27FC236}">
                    <a16:creationId xmlns:a16="http://schemas.microsoft.com/office/drawing/2014/main" id="{18CB4CA1-E013-4426-8FA3-BC85275DD201}"/>
                  </a:ext>
                </a:extLst>
              </p:cNvPr>
              <p:cNvPicPr/>
              <p:nvPr/>
            </p:nvPicPr>
            <p:blipFill>
              <a:blip r:embed="rId213"/>
              <a:stretch>
                <a:fillRect/>
              </a:stretch>
            </p:blipFill>
            <p:spPr>
              <a:xfrm>
                <a:off x="3981957" y="881955"/>
                <a:ext cx="62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99" name="Freihand 298">
                <a:extLst>
                  <a:ext uri="{FF2B5EF4-FFF2-40B4-BE49-F238E27FC236}">
                    <a16:creationId xmlns:a16="http://schemas.microsoft.com/office/drawing/2014/main" id="{C3B3A688-E266-41EC-B554-AF83881DE4A6}"/>
                  </a:ext>
                </a:extLst>
              </p14:cNvPr>
              <p14:cNvContentPartPr/>
              <p14:nvPr/>
            </p14:nvContentPartPr>
            <p14:xfrm>
              <a:off x="1348197" y="2534355"/>
              <a:ext cx="272520" cy="424800"/>
            </p14:xfrm>
          </p:contentPart>
        </mc:Choice>
        <mc:Fallback xmlns="">
          <p:pic>
            <p:nvPicPr>
              <p:cNvPr id="299" name="Freihand 298">
                <a:extLst>
                  <a:ext uri="{FF2B5EF4-FFF2-40B4-BE49-F238E27FC236}">
                    <a16:creationId xmlns:a16="http://schemas.microsoft.com/office/drawing/2014/main" id="{C3B3A688-E266-41EC-B554-AF83881DE4A6}"/>
                  </a:ext>
                </a:extLst>
              </p:cNvPr>
              <p:cNvPicPr/>
              <p:nvPr/>
            </p:nvPicPr>
            <p:blipFill>
              <a:blip r:embed="rId215"/>
              <a:stretch>
                <a:fillRect/>
              </a:stretch>
            </p:blipFill>
            <p:spPr>
              <a:xfrm>
                <a:off x="1343877" y="2530035"/>
                <a:ext cx="28116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00" name="Freihand 299">
                <a:extLst>
                  <a:ext uri="{FF2B5EF4-FFF2-40B4-BE49-F238E27FC236}">
                    <a16:creationId xmlns:a16="http://schemas.microsoft.com/office/drawing/2014/main" id="{94329EC0-703A-4A62-AD04-FD4DEACF7FE1}"/>
                  </a:ext>
                </a:extLst>
              </p14:cNvPr>
              <p14:cNvContentPartPr/>
              <p14:nvPr/>
            </p14:nvContentPartPr>
            <p14:xfrm>
              <a:off x="1503717" y="2829195"/>
              <a:ext cx="142560" cy="200520"/>
            </p14:xfrm>
          </p:contentPart>
        </mc:Choice>
        <mc:Fallback xmlns="">
          <p:pic>
            <p:nvPicPr>
              <p:cNvPr id="300" name="Freihand 299">
                <a:extLst>
                  <a:ext uri="{FF2B5EF4-FFF2-40B4-BE49-F238E27FC236}">
                    <a16:creationId xmlns:a16="http://schemas.microsoft.com/office/drawing/2014/main" id="{94329EC0-703A-4A62-AD04-FD4DEACF7FE1}"/>
                  </a:ext>
                </a:extLst>
              </p:cNvPr>
              <p:cNvPicPr/>
              <p:nvPr/>
            </p:nvPicPr>
            <p:blipFill>
              <a:blip r:embed="rId217"/>
              <a:stretch>
                <a:fillRect/>
              </a:stretch>
            </p:blipFill>
            <p:spPr>
              <a:xfrm>
                <a:off x="1499397" y="2824875"/>
                <a:ext cx="1512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03" name="Freihand 302">
                <a:extLst>
                  <a:ext uri="{FF2B5EF4-FFF2-40B4-BE49-F238E27FC236}">
                    <a16:creationId xmlns:a16="http://schemas.microsoft.com/office/drawing/2014/main" id="{F6F8F04B-C0C1-4F5B-A5E6-FCA71627678A}"/>
                  </a:ext>
                </a:extLst>
              </p14:cNvPr>
              <p14:cNvContentPartPr/>
              <p14:nvPr/>
            </p14:nvContentPartPr>
            <p14:xfrm>
              <a:off x="1850037" y="2593755"/>
              <a:ext cx="115560" cy="135360"/>
            </p14:xfrm>
          </p:contentPart>
        </mc:Choice>
        <mc:Fallback xmlns="">
          <p:pic>
            <p:nvPicPr>
              <p:cNvPr id="303" name="Freihand 302">
                <a:extLst>
                  <a:ext uri="{FF2B5EF4-FFF2-40B4-BE49-F238E27FC236}">
                    <a16:creationId xmlns:a16="http://schemas.microsoft.com/office/drawing/2014/main" id="{F6F8F04B-C0C1-4F5B-A5E6-FCA71627678A}"/>
                  </a:ext>
                </a:extLst>
              </p:cNvPr>
              <p:cNvPicPr/>
              <p:nvPr/>
            </p:nvPicPr>
            <p:blipFill>
              <a:blip r:embed="rId219"/>
              <a:stretch>
                <a:fillRect/>
              </a:stretch>
            </p:blipFill>
            <p:spPr>
              <a:xfrm>
                <a:off x="1845717" y="2589435"/>
                <a:ext cx="124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04" name="Freihand 303">
                <a:extLst>
                  <a:ext uri="{FF2B5EF4-FFF2-40B4-BE49-F238E27FC236}">
                    <a16:creationId xmlns:a16="http://schemas.microsoft.com/office/drawing/2014/main" id="{0445DA19-3665-4C74-A59E-F9EE6BAC003D}"/>
                  </a:ext>
                </a:extLst>
              </p14:cNvPr>
              <p14:cNvContentPartPr/>
              <p14:nvPr/>
            </p14:nvContentPartPr>
            <p14:xfrm>
              <a:off x="1800717" y="2539035"/>
              <a:ext cx="144000" cy="132120"/>
            </p14:xfrm>
          </p:contentPart>
        </mc:Choice>
        <mc:Fallback xmlns="">
          <p:pic>
            <p:nvPicPr>
              <p:cNvPr id="304" name="Freihand 303">
                <a:extLst>
                  <a:ext uri="{FF2B5EF4-FFF2-40B4-BE49-F238E27FC236}">
                    <a16:creationId xmlns:a16="http://schemas.microsoft.com/office/drawing/2014/main" id="{0445DA19-3665-4C74-A59E-F9EE6BAC003D}"/>
                  </a:ext>
                </a:extLst>
              </p:cNvPr>
              <p:cNvPicPr/>
              <p:nvPr/>
            </p:nvPicPr>
            <p:blipFill>
              <a:blip r:embed="rId221"/>
              <a:stretch>
                <a:fillRect/>
              </a:stretch>
            </p:blipFill>
            <p:spPr>
              <a:xfrm>
                <a:off x="1796397" y="2534715"/>
                <a:ext cx="152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06" name="Freihand 305">
                <a:extLst>
                  <a:ext uri="{FF2B5EF4-FFF2-40B4-BE49-F238E27FC236}">
                    <a16:creationId xmlns:a16="http://schemas.microsoft.com/office/drawing/2014/main" id="{53F0D03E-35EB-40DE-9DD5-4E8986697070}"/>
                  </a:ext>
                </a:extLst>
              </p14:cNvPr>
              <p14:cNvContentPartPr/>
              <p14:nvPr/>
            </p14:nvContentPartPr>
            <p14:xfrm>
              <a:off x="2426397" y="2059875"/>
              <a:ext cx="58680" cy="354600"/>
            </p14:xfrm>
          </p:contentPart>
        </mc:Choice>
        <mc:Fallback xmlns="">
          <p:pic>
            <p:nvPicPr>
              <p:cNvPr id="306" name="Freihand 305">
                <a:extLst>
                  <a:ext uri="{FF2B5EF4-FFF2-40B4-BE49-F238E27FC236}">
                    <a16:creationId xmlns:a16="http://schemas.microsoft.com/office/drawing/2014/main" id="{53F0D03E-35EB-40DE-9DD5-4E8986697070}"/>
                  </a:ext>
                </a:extLst>
              </p:cNvPr>
              <p:cNvPicPr/>
              <p:nvPr/>
            </p:nvPicPr>
            <p:blipFill>
              <a:blip r:embed="rId223"/>
              <a:stretch>
                <a:fillRect/>
              </a:stretch>
            </p:blipFill>
            <p:spPr>
              <a:xfrm>
                <a:off x="2422077" y="2055555"/>
                <a:ext cx="6732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07" name="Freihand 306">
                <a:extLst>
                  <a:ext uri="{FF2B5EF4-FFF2-40B4-BE49-F238E27FC236}">
                    <a16:creationId xmlns:a16="http://schemas.microsoft.com/office/drawing/2014/main" id="{764727CF-B7B8-4437-8381-5D1EB9CA92F4}"/>
                  </a:ext>
                </a:extLst>
              </p14:cNvPr>
              <p14:cNvContentPartPr/>
              <p14:nvPr/>
            </p14:nvContentPartPr>
            <p14:xfrm>
              <a:off x="2489037" y="2462715"/>
              <a:ext cx="4320" cy="151920"/>
            </p14:xfrm>
          </p:contentPart>
        </mc:Choice>
        <mc:Fallback xmlns="">
          <p:pic>
            <p:nvPicPr>
              <p:cNvPr id="307" name="Freihand 306">
                <a:extLst>
                  <a:ext uri="{FF2B5EF4-FFF2-40B4-BE49-F238E27FC236}">
                    <a16:creationId xmlns:a16="http://schemas.microsoft.com/office/drawing/2014/main" id="{764727CF-B7B8-4437-8381-5D1EB9CA92F4}"/>
                  </a:ext>
                </a:extLst>
              </p:cNvPr>
              <p:cNvPicPr/>
              <p:nvPr/>
            </p:nvPicPr>
            <p:blipFill>
              <a:blip r:embed="rId225"/>
              <a:stretch>
                <a:fillRect/>
              </a:stretch>
            </p:blipFill>
            <p:spPr>
              <a:xfrm>
                <a:off x="2484717" y="2458395"/>
                <a:ext cx="12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08" name="Freihand 307">
                <a:extLst>
                  <a:ext uri="{FF2B5EF4-FFF2-40B4-BE49-F238E27FC236}">
                    <a16:creationId xmlns:a16="http://schemas.microsoft.com/office/drawing/2014/main" id="{D113EDE8-6D49-4E7A-B607-8F312C0E9911}"/>
                  </a:ext>
                </a:extLst>
              </p14:cNvPr>
              <p14:cNvContentPartPr/>
              <p14:nvPr/>
            </p14:nvContentPartPr>
            <p14:xfrm>
              <a:off x="2495157" y="2720475"/>
              <a:ext cx="9720" cy="324720"/>
            </p14:xfrm>
          </p:contentPart>
        </mc:Choice>
        <mc:Fallback xmlns="">
          <p:pic>
            <p:nvPicPr>
              <p:cNvPr id="308" name="Freihand 307">
                <a:extLst>
                  <a:ext uri="{FF2B5EF4-FFF2-40B4-BE49-F238E27FC236}">
                    <a16:creationId xmlns:a16="http://schemas.microsoft.com/office/drawing/2014/main" id="{D113EDE8-6D49-4E7A-B607-8F312C0E9911}"/>
                  </a:ext>
                </a:extLst>
              </p:cNvPr>
              <p:cNvPicPr/>
              <p:nvPr/>
            </p:nvPicPr>
            <p:blipFill>
              <a:blip r:embed="rId227"/>
              <a:stretch>
                <a:fillRect/>
              </a:stretch>
            </p:blipFill>
            <p:spPr>
              <a:xfrm>
                <a:off x="2490837" y="2716155"/>
                <a:ext cx="183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09" name="Freihand 308">
                <a:extLst>
                  <a:ext uri="{FF2B5EF4-FFF2-40B4-BE49-F238E27FC236}">
                    <a16:creationId xmlns:a16="http://schemas.microsoft.com/office/drawing/2014/main" id="{F840735C-1742-4B98-9A00-E3DDF0A3818D}"/>
                  </a:ext>
                </a:extLst>
              </p14:cNvPr>
              <p14:cNvContentPartPr/>
              <p14:nvPr/>
            </p14:nvContentPartPr>
            <p14:xfrm>
              <a:off x="2490837" y="3268035"/>
              <a:ext cx="21600" cy="295920"/>
            </p14:xfrm>
          </p:contentPart>
        </mc:Choice>
        <mc:Fallback xmlns="">
          <p:pic>
            <p:nvPicPr>
              <p:cNvPr id="309" name="Freihand 308">
                <a:extLst>
                  <a:ext uri="{FF2B5EF4-FFF2-40B4-BE49-F238E27FC236}">
                    <a16:creationId xmlns:a16="http://schemas.microsoft.com/office/drawing/2014/main" id="{F840735C-1742-4B98-9A00-E3DDF0A3818D}"/>
                  </a:ext>
                </a:extLst>
              </p:cNvPr>
              <p:cNvPicPr/>
              <p:nvPr/>
            </p:nvPicPr>
            <p:blipFill>
              <a:blip r:embed="rId229"/>
              <a:stretch>
                <a:fillRect/>
              </a:stretch>
            </p:blipFill>
            <p:spPr>
              <a:xfrm>
                <a:off x="2486517" y="3263715"/>
                <a:ext cx="302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32" name="Freihand 431">
                <a:extLst>
                  <a:ext uri="{FF2B5EF4-FFF2-40B4-BE49-F238E27FC236}">
                    <a16:creationId xmlns:a16="http://schemas.microsoft.com/office/drawing/2014/main" id="{6093D32E-42C8-492E-BDE5-914ADAA628D6}"/>
                  </a:ext>
                </a:extLst>
              </p14:cNvPr>
              <p14:cNvContentPartPr/>
              <p14:nvPr/>
            </p14:nvContentPartPr>
            <p14:xfrm>
              <a:off x="1367277" y="4108275"/>
              <a:ext cx="2439720" cy="1396440"/>
            </p14:xfrm>
          </p:contentPart>
        </mc:Choice>
        <mc:Fallback xmlns="">
          <p:pic>
            <p:nvPicPr>
              <p:cNvPr id="432" name="Freihand 431">
                <a:extLst>
                  <a:ext uri="{FF2B5EF4-FFF2-40B4-BE49-F238E27FC236}">
                    <a16:creationId xmlns:a16="http://schemas.microsoft.com/office/drawing/2014/main" id="{6093D32E-42C8-492E-BDE5-914ADAA628D6}"/>
                  </a:ext>
                </a:extLst>
              </p:cNvPr>
              <p:cNvPicPr/>
              <p:nvPr/>
            </p:nvPicPr>
            <p:blipFill>
              <a:blip r:embed="rId231"/>
              <a:stretch>
                <a:fillRect/>
              </a:stretch>
            </p:blipFill>
            <p:spPr>
              <a:xfrm>
                <a:off x="1362957" y="4103955"/>
                <a:ext cx="2448360" cy="14050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34" name="Freihand 433">
                <a:extLst>
                  <a:ext uri="{FF2B5EF4-FFF2-40B4-BE49-F238E27FC236}">
                    <a16:creationId xmlns:a16="http://schemas.microsoft.com/office/drawing/2014/main" id="{5E808EF7-DBD3-42FD-9BD2-64F041B8CD69}"/>
                  </a:ext>
                </a:extLst>
              </p14:cNvPr>
              <p14:cNvContentPartPr/>
              <p14:nvPr/>
            </p14:nvContentPartPr>
            <p14:xfrm>
              <a:off x="3980877" y="5373675"/>
              <a:ext cx="91800" cy="150840"/>
            </p14:xfrm>
          </p:contentPart>
        </mc:Choice>
        <mc:Fallback xmlns="">
          <p:pic>
            <p:nvPicPr>
              <p:cNvPr id="434" name="Freihand 433">
                <a:extLst>
                  <a:ext uri="{FF2B5EF4-FFF2-40B4-BE49-F238E27FC236}">
                    <a16:creationId xmlns:a16="http://schemas.microsoft.com/office/drawing/2014/main" id="{5E808EF7-DBD3-42FD-9BD2-64F041B8CD69}"/>
                  </a:ext>
                </a:extLst>
              </p:cNvPr>
              <p:cNvPicPr/>
              <p:nvPr/>
            </p:nvPicPr>
            <p:blipFill>
              <a:blip r:embed="rId233"/>
              <a:stretch>
                <a:fillRect/>
              </a:stretch>
            </p:blipFill>
            <p:spPr>
              <a:xfrm>
                <a:off x="3976557" y="5369355"/>
                <a:ext cx="100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35" name="Freihand 434">
                <a:extLst>
                  <a:ext uri="{FF2B5EF4-FFF2-40B4-BE49-F238E27FC236}">
                    <a16:creationId xmlns:a16="http://schemas.microsoft.com/office/drawing/2014/main" id="{211435C4-549D-44C7-AF6A-74E71D64EDF7}"/>
                  </a:ext>
                </a:extLst>
              </p14:cNvPr>
              <p14:cNvContentPartPr/>
              <p14:nvPr/>
            </p14:nvContentPartPr>
            <p14:xfrm>
              <a:off x="3987717" y="5393835"/>
              <a:ext cx="92160" cy="156240"/>
            </p14:xfrm>
          </p:contentPart>
        </mc:Choice>
        <mc:Fallback xmlns="">
          <p:pic>
            <p:nvPicPr>
              <p:cNvPr id="435" name="Freihand 434">
                <a:extLst>
                  <a:ext uri="{FF2B5EF4-FFF2-40B4-BE49-F238E27FC236}">
                    <a16:creationId xmlns:a16="http://schemas.microsoft.com/office/drawing/2014/main" id="{211435C4-549D-44C7-AF6A-74E71D64EDF7}"/>
                  </a:ext>
                </a:extLst>
              </p:cNvPr>
              <p:cNvPicPr/>
              <p:nvPr/>
            </p:nvPicPr>
            <p:blipFill>
              <a:blip r:embed="rId235"/>
              <a:stretch>
                <a:fillRect/>
              </a:stretch>
            </p:blipFill>
            <p:spPr>
              <a:xfrm>
                <a:off x="3983397" y="5389515"/>
                <a:ext cx="100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36" name="Freihand 435">
                <a:extLst>
                  <a:ext uri="{FF2B5EF4-FFF2-40B4-BE49-F238E27FC236}">
                    <a16:creationId xmlns:a16="http://schemas.microsoft.com/office/drawing/2014/main" id="{5A388ACE-6C6D-4FF9-BCCA-BA36F0573946}"/>
                  </a:ext>
                </a:extLst>
              </p14:cNvPr>
              <p14:cNvContentPartPr/>
              <p14:nvPr/>
            </p14:nvContentPartPr>
            <p14:xfrm>
              <a:off x="4164117" y="5395995"/>
              <a:ext cx="3600" cy="129240"/>
            </p14:xfrm>
          </p:contentPart>
        </mc:Choice>
        <mc:Fallback xmlns="">
          <p:pic>
            <p:nvPicPr>
              <p:cNvPr id="436" name="Freihand 435">
                <a:extLst>
                  <a:ext uri="{FF2B5EF4-FFF2-40B4-BE49-F238E27FC236}">
                    <a16:creationId xmlns:a16="http://schemas.microsoft.com/office/drawing/2014/main" id="{5A388ACE-6C6D-4FF9-BCCA-BA36F0573946}"/>
                  </a:ext>
                </a:extLst>
              </p:cNvPr>
              <p:cNvPicPr/>
              <p:nvPr/>
            </p:nvPicPr>
            <p:blipFill>
              <a:blip r:embed="rId237"/>
              <a:stretch>
                <a:fillRect/>
              </a:stretch>
            </p:blipFill>
            <p:spPr>
              <a:xfrm>
                <a:off x="4159797" y="5391675"/>
                <a:ext cx="12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37" name="Freihand 436">
                <a:extLst>
                  <a:ext uri="{FF2B5EF4-FFF2-40B4-BE49-F238E27FC236}">
                    <a16:creationId xmlns:a16="http://schemas.microsoft.com/office/drawing/2014/main" id="{64F218B0-D36E-4995-9B1F-DE4A0EE09634}"/>
                  </a:ext>
                </a:extLst>
              </p14:cNvPr>
              <p14:cNvContentPartPr/>
              <p14:nvPr/>
            </p14:nvContentPartPr>
            <p14:xfrm>
              <a:off x="4078437" y="5366475"/>
              <a:ext cx="155880" cy="155880"/>
            </p14:xfrm>
          </p:contentPart>
        </mc:Choice>
        <mc:Fallback xmlns="">
          <p:pic>
            <p:nvPicPr>
              <p:cNvPr id="437" name="Freihand 436">
                <a:extLst>
                  <a:ext uri="{FF2B5EF4-FFF2-40B4-BE49-F238E27FC236}">
                    <a16:creationId xmlns:a16="http://schemas.microsoft.com/office/drawing/2014/main" id="{64F218B0-D36E-4995-9B1F-DE4A0EE09634}"/>
                  </a:ext>
                </a:extLst>
              </p:cNvPr>
              <p:cNvPicPr/>
              <p:nvPr/>
            </p:nvPicPr>
            <p:blipFill>
              <a:blip r:embed="rId239"/>
              <a:stretch>
                <a:fillRect/>
              </a:stretch>
            </p:blipFill>
            <p:spPr>
              <a:xfrm>
                <a:off x="4074117" y="5362155"/>
                <a:ext cx="164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38" name="Freihand 437">
                <a:extLst>
                  <a:ext uri="{FF2B5EF4-FFF2-40B4-BE49-F238E27FC236}">
                    <a16:creationId xmlns:a16="http://schemas.microsoft.com/office/drawing/2014/main" id="{17170C2E-7F66-44D1-9EB4-EC0C7B64D2EA}"/>
                  </a:ext>
                </a:extLst>
              </p14:cNvPr>
              <p14:cNvContentPartPr/>
              <p14:nvPr/>
            </p14:nvContentPartPr>
            <p14:xfrm>
              <a:off x="4256277" y="5294835"/>
              <a:ext cx="54000" cy="122040"/>
            </p14:xfrm>
          </p:contentPart>
        </mc:Choice>
        <mc:Fallback xmlns="">
          <p:pic>
            <p:nvPicPr>
              <p:cNvPr id="438" name="Freihand 437">
                <a:extLst>
                  <a:ext uri="{FF2B5EF4-FFF2-40B4-BE49-F238E27FC236}">
                    <a16:creationId xmlns:a16="http://schemas.microsoft.com/office/drawing/2014/main" id="{17170C2E-7F66-44D1-9EB4-EC0C7B64D2EA}"/>
                  </a:ext>
                </a:extLst>
              </p:cNvPr>
              <p:cNvPicPr/>
              <p:nvPr/>
            </p:nvPicPr>
            <p:blipFill>
              <a:blip r:embed="rId241"/>
              <a:stretch>
                <a:fillRect/>
              </a:stretch>
            </p:blipFill>
            <p:spPr>
              <a:xfrm>
                <a:off x="4251957" y="5290515"/>
                <a:ext cx="62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30" name="Freihand 529">
                <a:extLst>
                  <a:ext uri="{FF2B5EF4-FFF2-40B4-BE49-F238E27FC236}">
                    <a16:creationId xmlns:a16="http://schemas.microsoft.com/office/drawing/2014/main" id="{E1399F84-D70D-484F-AB43-97BCA551A780}"/>
                  </a:ext>
                </a:extLst>
              </p14:cNvPr>
              <p14:cNvContentPartPr/>
              <p14:nvPr/>
            </p14:nvContentPartPr>
            <p14:xfrm>
              <a:off x="752037" y="4033395"/>
              <a:ext cx="2379600" cy="1015200"/>
            </p14:xfrm>
          </p:contentPart>
        </mc:Choice>
        <mc:Fallback xmlns="">
          <p:pic>
            <p:nvPicPr>
              <p:cNvPr id="530" name="Freihand 529">
                <a:extLst>
                  <a:ext uri="{FF2B5EF4-FFF2-40B4-BE49-F238E27FC236}">
                    <a16:creationId xmlns:a16="http://schemas.microsoft.com/office/drawing/2014/main" id="{E1399F84-D70D-484F-AB43-97BCA551A780}"/>
                  </a:ext>
                </a:extLst>
              </p:cNvPr>
              <p:cNvPicPr/>
              <p:nvPr/>
            </p:nvPicPr>
            <p:blipFill>
              <a:blip r:embed="rId243"/>
              <a:stretch>
                <a:fillRect/>
              </a:stretch>
            </p:blipFill>
            <p:spPr>
              <a:xfrm>
                <a:off x="747717" y="4029075"/>
                <a:ext cx="2388240" cy="1023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32" name="Freihand 531">
                <a:extLst>
                  <a:ext uri="{FF2B5EF4-FFF2-40B4-BE49-F238E27FC236}">
                    <a16:creationId xmlns:a16="http://schemas.microsoft.com/office/drawing/2014/main" id="{5373C9A4-BD32-4038-BD92-4AB3D0849309}"/>
                  </a:ext>
                </a:extLst>
              </p14:cNvPr>
              <p14:cNvContentPartPr/>
              <p14:nvPr/>
            </p14:nvContentPartPr>
            <p14:xfrm>
              <a:off x="3288957" y="3927555"/>
              <a:ext cx="66600" cy="123120"/>
            </p14:xfrm>
          </p:contentPart>
        </mc:Choice>
        <mc:Fallback xmlns="">
          <p:pic>
            <p:nvPicPr>
              <p:cNvPr id="532" name="Freihand 531">
                <a:extLst>
                  <a:ext uri="{FF2B5EF4-FFF2-40B4-BE49-F238E27FC236}">
                    <a16:creationId xmlns:a16="http://schemas.microsoft.com/office/drawing/2014/main" id="{5373C9A4-BD32-4038-BD92-4AB3D0849309}"/>
                  </a:ext>
                </a:extLst>
              </p:cNvPr>
              <p:cNvPicPr/>
              <p:nvPr/>
            </p:nvPicPr>
            <p:blipFill>
              <a:blip r:embed="rId245"/>
              <a:stretch>
                <a:fillRect/>
              </a:stretch>
            </p:blipFill>
            <p:spPr>
              <a:xfrm>
                <a:off x="3284637" y="3923235"/>
                <a:ext cx="75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33" name="Freihand 532">
                <a:extLst>
                  <a:ext uri="{FF2B5EF4-FFF2-40B4-BE49-F238E27FC236}">
                    <a16:creationId xmlns:a16="http://schemas.microsoft.com/office/drawing/2014/main" id="{32125D65-3DA8-4243-99D4-29C055BB89DA}"/>
                  </a:ext>
                </a:extLst>
              </p14:cNvPr>
              <p14:cNvContentPartPr/>
              <p14:nvPr/>
            </p14:nvContentPartPr>
            <p14:xfrm>
              <a:off x="3333237" y="3909555"/>
              <a:ext cx="31680" cy="137520"/>
            </p14:xfrm>
          </p:contentPart>
        </mc:Choice>
        <mc:Fallback xmlns="">
          <p:pic>
            <p:nvPicPr>
              <p:cNvPr id="533" name="Freihand 532">
                <a:extLst>
                  <a:ext uri="{FF2B5EF4-FFF2-40B4-BE49-F238E27FC236}">
                    <a16:creationId xmlns:a16="http://schemas.microsoft.com/office/drawing/2014/main" id="{32125D65-3DA8-4243-99D4-29C055BB89DA}"/>
                  </a:ext>
                </a:extLst>
              </p:cNvPr>
              <p:cNvPicPr/>
              <p:nvPr/>
            </p:nvPicPr>
            <p:blipFill>
              <a:blip r:embed="rId247"/>
              <a:stretch>
                <a:fillRect/>
              </a:stretch>
            </p:blipFill>
            <p:spPr>
              <a:xfrm>
                <a:off x="3328917" y="3905235"/>
                <a:ext cx="40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34" name="Freihand 533">
                <a:extLst>
                  <a:ext uri="{FF2B5EF4-FFF2-40B4-BE49-F238E27FC236}">
                    <a16:creationId xmlns:a16="http://schemas.microsoft.com/office/drawing/2014/main" id="{45C20CAF-6E65-4D65-8753-9FFBFFB15A45}"/>
                  </a:ext>
                </a:extLst>
              </p14:cNvPr>
              <p14:cNvContentPartPr/>
              <p14:nvPr/>
            </p14:nvContentPartPr>
            <p14:xfrm>
              <a:off x="3298317" y="3971115"/>
              <a:ext cx="105480" cy="28080"/>
            </p14:xfrm>
          </p:contentPart>
        </mc:Choice>
        <mc:Fallback xmlns="">
          <p:pic>
            <p:nvPicPr>
              <p:cNvPr id="534" name="Freihand 533">
                <a:extLst>
                  <a:ext uri="{FF2B5EF4-FFF2-40B4-BE49-F238E27FC236}">
                    <a16:creationId xmlns:a16="http://schemas.microsoft.com/office/drawing/2014/main" id="{45C20CAF-6E65-4D65-8753-9FFBFFB15A45}"/>
                  </a:ext>
                </a:extLst>
              </p:cNvPr>
              <p:cNvPicPr/>
              <p:nvPr/>
            </p:nvPicPr>
            <p:blipFill>
              <a:blip r:embed="rId249"/>
              <a:stretch>
                <a:fillRect/>
              </a:stretch>
            </p:blipFill>
            <p:spPr>
              <a:xfrm>
                <a:off x="3293997" y="3966795"/>
                <a:ext cx="114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35" name="Freihand 534">
                <a:extLst>
                  <a:ext uri="{FF2B5EF4-FFF2-40B4-BE49-F238E27FC236}">
                    <a16:creationId xmlns:a16="http://schemas.microsoft.com/office/drawing/2014/main" id="{A7E55A99-E6CE-40F6-B32E-D60C009960B0}"/>
                  </a:ext>
                </a:extLst>
              </p14:cNvPr>
              <p14:cNvContentPartPr/>
              <p14:nvPr/>
            </p14:nvContentPartPr>
            <p14:xfrm>
              <a:off x="3418557" y="3884355"/>
              <a:ext cx="100080" cy="122760"/>
            </p14:xfrm>
          </p:contentPart>
        </mc:Choice>
        <mc:Fallback xmlns="">
          <p:pic>
            <p:nvPicPr>
              <p:cNvPr id="535" name="Freihand 534">
                <a:extLst>
                  <a:ext uri="{FF2B5EF4-FFF2-40B4-BE49-F238E27FC236}">
                    <a16:creationId xmlns:a16="http://schemas.microsoft.com/office/drawing/2014/main" id="{A7E55A99-E6CE-40F6-B32E-D60C009960B0}"/>
                  </a:ext>
                </a:extLst>
              </p:cNvPr>
              <p:cNvPicPr/>
              <p:nvPr/>
            </p:nvPicPr>
            <p:blipFill>
              <a:blip r:embed="rId251"/>
              <a:stretch>
                <a:fillRect/>
              </a:stretch>
            </p:blipFill>
            <p:spPr>
              <a:xfrm>
                <a:off x="3414237" y="3880035"/>
                <a:ext cx="108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36" name="Freihand 535">
                <a:extLst>
                  <a:ext uri="{FF2B5EF4-FFF2-40B4-BE49-F238E27FC236}">
                    <a16:creationId xmlns:a16="http://schemas.microsoft.com/office/drawing/2014/main" id="{B58C0594-DF84-49A7-A009-2524024F31D4}"/>
                  </a:ext>
                </a:extLst>
              </p14:cNvPr>
              <p14:cNvContentPartPr/>
              <p14:nvPr/>
            </p14:nvContentPartPr>
            <p14:xfrm>
              <a:off x="3517197" y="3831795"/>
              <a:ext cx="51840" cy="66600"/>
            </p14:xfrm>
          </p:contentPart>
        </mc:Choice>
        <mc:Fallback xmlns="">
          <p:pic>
            <p:nvPicPr>
              <p:cNvPr id="536" name="Freihand 535">
                <a:extLst>
                  <a:ext uri="{FF2B5EF4-FFF2-40B4-BE49-F238E27FC236}">
                    <a16:creationId xmlns:a16="http://schemas.microsoft.com/office/drawing/2014/main" id="{B58C0594-DF84-49A7-A009-2524024F31D4}"/>
                  </a:ext>
                </a:extLst>
              </p:cNvPr>
              <p:cNvPicPr/>
              <p:nvPr/>
            </p:nvPicPr>
            <p:blipFill>
              <a:blip r:embed="rId253"/>
              <a:stretch>
                <a:fillRect/>
              </a:stretch>
            </p:blipFill>
            <p:spPr>
              <a:xfrm>
                <a:off x="3512877" y="3827475"/>
                <a:ext cx="60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38" name="Freihand 537">
                <a:extLst>
                  <a:ext uri="{FF2B5EF4-FFF2-40B4-BE49-F238E27FC236}">
                    <a16:creationId xmlns:a16="http://schemas.microsoft.com/office/drawing/2014/main" id="{EB36EBB9-C2C7-4FEE-B792-5308B07EA94F}"/>
                  </a:ext>
                </a:extLst>
              </p14:cNvPr>
              <p14:cNvContentPartPr/>
              <p14:nvPr/>
            </p14:nvContentPartPr>
            <p14:xfrm>
              <a:off x="2895837" y="4319235"/>
              <a:ext cx="47160" cy="127800"/>
            </p14:xfrm>
          </p:contentPart>
        </mc:Choice>
        <mc:Fallback xmlns="">
          <p:pic>
            <p:nvPicPr>
              <p:cNvPr id="538" name="Freihand 537">
                <a:extLst>
                  <a:ext uri="{FF2B5EF4-FFF2-40B4-BE49-F238E27FC236}">
                    <a16:creationId xmlns:a16="http://schemas.microsoft.com/office/drawing/2014/main" id="{EB36EBB9-C2C7-4FEE-B792-5308B07EA94F}"/>
                  </a:ext>
                </a:extLst>
              </p:cNvPr>
              <p:cNvPicPr/>
              <p:nvPr/>
            </p:nvPicPr>
            <p:blipFill>
              <a:blip r:embed="rId255"/>
              <a:stretch>
                <a:fillRect/>
              </a:stretch>
            </p:blipFill>
            <p:spPr>
              <a:xfrm>
                <a:off x="2891517" y="4314915"/>
                <a:ext cx="55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39" name="Freihand 538">
                <a:extLst>
                  <a:ext uri="{FF2B5EF4-FFF2-40B4-BE49-F238E27FC236}">
                    <a16:creationId xmlns:a16="http://schemas.microsoft.com/office/drawing/2014/main" id="{A270EC19-6DE4-4786-A74F-BC72E366FA8E}"/>
                  </a:ext>
                </a:extLst>
              </p14:cNvPr>
              <p14:cNvContentPartPr/>
              <p14:nvPr/>
            </p14:nvContentPartPr>
            <p14:xfrm>
              <a:off x="2840757" y="4219515"/>
              <a:ext cx="169920" cy="278280"/>
            </p14:xfrm>
          </p:contentPart>
        </mc:Choice>
        <mc:Fallback xmlns="">
          <p:pic>
            <p:nvPicPr>
              <p:cNvPr id="539" name="Freihand 538">
                <a:extLst>
                  <a:ext uri="{FF2B5EF4-FFF2-40B4-BE49-F238E27FC236}">
                    <a16:creationId xmlns:a16="http://schemas.microsoft.com/office/drawing/2014/main" id="{A270EC19-6DE4-4786-A74F-BC72E366FA8E}"/>
                  </a:ext>
                </a:extLst>
              </p:cNvPr>
              <p:cNvPicPr/>
              <p:nvPr/>
            </p:nvPicPr>
            <p:blipFill>
              <a:blip r:embed="rId257"/>
              <a:stretch>
                <a:fillRect/>
              </a:stretch>
            </p:blipFill>
            <p:spPr>
              <a:xfrm>
                <a:off x="2836437" y="4215195"/>
                <a:ext cx="1785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10" name="Freihand 309">
                <a:extLst>
                  <a:ext uri="{FF2B5EF4-FFF2-40B4-BE49-F238E27FC236}">
                    <a16:creationId xmlns:a16="http://schemas.microsoft.com/office/drawing/2014/main" id="{EF9EA4A1-B6E1-4E1A-83EA-51C27064EA45}"/>
                  </a:ext>
                </a:extLst>
              </p14:cNvPr>
              <p14:cNvContentPartPr/>
              <p14:nvPr/>
            </p14:nvContentPartPr>
            <p14:xfrm>
              <a:off x="2491197" y="3757635"/>
              <a:ext cx="21960" cy="291240"/>
            </p14:xfrm>
          </p:contentPart>
        </mc:Choice>
        <mc:Fallback xmlns="">
          <p:pic>
            <p:nvPicPr>
              <p:cNvPr id="310" name="Freihand 309">
                <a:extLst>
                  <a:ext uri="{FF2B5EF4-FFF2-40B4-BE49-F238E27FC236}">
                    <a16:creationId xmlns:a16="http://schemas.microsoft.com/office/drawing/2014/main" id="{EF9EA4A1-B6E1-4E1A-83EA-51C27064EA45}"/>
                  </a:ext>
                </a:extLst>
              </p:cNvPr>
              <p:cNvPicPr/>
              <p:nvPr/>
            </p:nvPicPr>
            <p:blipFill>
              <a:blip r:embed="rId259"/>
              <a:stretch>
                <a:fillRect/>
              </a:stretch>
            </p:blipFill>
            <p:spPr>
              <a:xfrm>
                <a:off x="2486877" y="3753315"/>
                <a:ext cx="306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11" name="Freihand 310">
                <a:extLst>
                  <a:ext uri="{FF2B5EF4-FFF2-40B4-BE49-F238E27FC236}">
                    <a16:creationId xmlns:a16="http://schemas.microsoft.com/office/drawing/2014/main" id="{E0FCE4A1-C50A-43DE-9878-8D8EAD5F7109}"/>
                  </a:ext>
                </a:extLst>
              </p14:cNvPr>
              <p14:cNvContentPartPr/>
              <p14:nvPr/>
            </p14:nvContentPartPr>
            <p14:xfrm>
              <a:off x="2472477" y="4099635"/>
              <a:ext cx="16920" cy="321120"/>
            </p14:xfrm>
          </p:contentPart>
        </mc:Choice>
        <mc:Fallback xmlns="">
          <p:pic>
            <p:nvPicPr>
              <p:cNvPr id="311" name="Freihand 310">
                <a:extLst>
                  <a:ext uri="{FF2B5EF4-FFF2-40B4-BE49-F238E27FC236}">
                    <a16:creationId xmlns:a16="http://schemas.microsoft.com/office/drawing/2014/main" id="{E0FCE4A1-C50A-43DE-9878-8D8EAD5F7109}"/>
                  </a:ext>
                </a:extLst>
              </p:cNvPr>
              <p:cNvPicPr/>
              <p:nvPr/>
            </p:nvPicPr>
            <p:blipFill>
              <a:blip r:embed="rId261"/>
              <a:stretch>
                <a:fillRect/>
              </a:stretch>
            </p:blipFill>
            <p:spPr>
              <a:xfrm>
                <a:off x="2468157" y="4095315"/>
                <a:ext cx="255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12" name="Freihand 311">
                <a:extLst>
                  <a:ext uri="{FF2B5EF4-FFF2-40B4-BE49-F238E27FC236}">
                    <a16:creationId xmlns:a16="http://schemas.microsoft.com/office/drawing/2014/main" id="{D11BEB98-CA06-48F2-8C37-D3CB7F8CCB40}"/>
                  </a:ext>
                </a:extLst>
              </p14:cNvPr>
              <p14:cNvContentPartPr/>
              <p14:nvPr/>
            </p14:nvContentPartPr>
            <p14:xfrm>
              <a:off x="2444397" y="4595355"/>
              <a:ext cx="20160" cy="210240"/>
            </p14:xfrm>
          </p:contentPart>
        </mc:Choice>
        <mc:Fallback xmlns="">
          <p:pic>
            <p:nvPicPr>
              <p:cNvPr id="312" name="Freihand 311">
                <a:extLst>
                  <a:ext uri="{FF2B5EF4-FFF2-40B4-BE49-F238E27FC236}">
                    <a16:creationId xmlns:a16="http://schemas.microsoft.com/office/drawing/2014/main" id="{D11BEB98-CA06-48F2-8C37-D3CB7F8CCB40}"/>
                  </a:ext>
                </a:extLst>
              </p:cNvPr>
              <p:cNvPicPr/>
              <p:nvPr/>
            </p:nvPicPr>
            <p:blipFill>
              <a:blip r:embed="rId263"/>
              <a:stretch>
                <a:fillRect/>
              </a:stretch>
            </p:blipFill>
            <p:spPr>
              <a:xfrm>
                <a:off x="2440077" y="4591035"/>
                <a:ext cx="28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13" name="Freihand 312">
                <a:extLst>
                  <a:ext uri="{FF2B5EF4-FFF2-40B4-BE49-F238E27FC236}">
                    <a16:creationId xmlns:a16="http://schemas.microsoft.com/office/drawing/2014/main" id="{D3B5FAE2-D597-44A5-8ED8-1704DD4AA5FE}"/>
                  </a:ext>
                </a:extLst>
              </p14:cNvPr>
              <p14:cNvContentPartPr/>
              <p14:nvPr/>
            </p14:nvContentPartPr>
            <p14:xfrm>
              <a:off x="2465277" y="4818195"/>
              <a:ext cx="22680" cy="588240"/>
            </p14:xfrm>
          </p:contentPart>
        </mc:Choice>
        <mc:Fallback xmlns="">
          <p:pic>
            <p:nvPicPr>
              <p:cNvPr id="313" name="Freihand 312">
                <a:extLst>
                  <a:ext uri="{FF2B5EF4-FFF2-40B4-BE49-F238E27FC236}">
                    <a16:creationId xmlns:a16="http://schemas.microsoft.com/office/drawing/2014/main" id="{D3B5FAE2-D597-44A5-8ED8-1704DD4AA5FE}"/>
                  </a:ext>
                </a:extLst>
              </p:cNvPr>
              <p:cNvPicPr/>
              <p:nvPr/>
            </p:nvPicPr>
            <p:blipFill>
              <a:blip r:embed="rId265"/>
              <a:stretch>
                <a:fillRect/>
              </a:stretch>
            </p:blipFill>
            <p:spPr>
              <a:xfrm>
                <a:off x="2460957" y="4813875"/>
                <a:ext cx="3132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29" name="Freihand 328">
                <a:extLst>
                  <a:ext uri="{FF2B5EF4-FFF2-40B4-BE49-F238E27FC236}">
                    <a16:creationId xmlns:a16="http://schemas.microsoft.com/office/drawing/2014/main" id="{A8AFC2AC-DF71-4133-BDCB-DBD8E7877B1A}"/>
                  </a:ext>
                </a:extLst>
              </p14:cNvPr>
              <p14:cNvContentPartPr/>
              <p14:nvPr/>
            </p14:nvContentPartPr>
            <p14:xfrm>
              <a:off x="752397" y="4760955"/>
              <a:ext cx="90000" cy="2160"/>
            </p14:xfrm>
          </p:contentPart>
        </mc:Choice>
        <mc:Fallback xmlns="">
          <p:pic>
            <p:nvPicPr>
              <p:cNvPr id="329" name="Freihand 328">
                <a:extLst>
                  <a:ext uri="{FF2B5EF4-FFF2-40B4-BE49-F238E27FC236}">
                    <a16:creationId xmlns:a16="http://schemas.microsoft.com/office/drawing/2014/main" id="{A8AFC2AC-DF71-4133-BDCB-DBD8E7877B1A}"/>
                  </a:ext>
                </a:extLst>
              </p:cNvPr>
              <p:cNvPicPr/>
              <p:nvPr/>
            </p:nvPicPr>
            <p:blipFill>
              <a:blip r:embed="rId267"/>
              <a:stretch>
                <a:fillRect/>
              </a:stretch>
            </p:blipFill>
            <p:spPr>
              <a:xfrm>
                <a:off x="748077" y="4756635"/>
                <a:ext cx="98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30" name="Freihand 329">
                <a:extLst>
                  <a:ext uri="{FF2B5EF4-FFF2-40B4-BE49-F238E27FC236}">
                    <a16:creationId xmlns:a16="http://schemas.microsoft.com/office/drawing/2014/main" id="{C894CBE0-21BD-4036-9F60-EACCBAA0CBD3}"/>
                  </a:ext>
                </a:extLst>
              </p14:cNvPr>
              <p14:cNvContentPartPr/>
              <p14:nvPr/>
            </p14:nvContentPartPr>
            <p14:xfrm>
              <a:off x="937077" y="4757355"/>
              <a:ext cx="494280" cy="1080"/>
            </p14:xfrm>
          </p:contentPart>
        </mc:Choice>
        <mc:Fallback xmlns="">
          <p:pic>
            <p:nvPicPr>
              <p:cNvPr id="330" name="Freihand 329">
                <a:extLst>
                  <a:ext uri="{FF2B5EF4-FFF2-40B4-BE49-F238E27FC236}">
                    <a16:creationId xmlns:a16="http://schemas.microsoft.com/office/drawing/2014/main" id="{C894CBE0-21BD-4036-9F60-EACCBAA0CBD3}"/>
                  </a:ext>
                </a:extLst>
              </p:cNvPr>
              <p:cNvPicPr/>
              <p:nvPr/>
            </p:nvPicPr>
            <p:blipFill>
              <a:blip r:embed="rId269"/>
              <a:stretch>
                <a:fillRect/>
              </a:stretch>
            </p:blipFill>
            <p:spPr>
              <a:xfrm>
                <a:off x="932757" y="4753035"/>
                <a:ext cx="5029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31" name="Freihand 330">
                <a:extLst>
                  <a:ext uri="{FF2B5EF4-FFF2-40B4-BE49-F238E27FC236}">
                    <a16:creationId xmlns:a16="http://schemas.microsoft.com/office/drawing/2014/main" id="{90FC5093-20AE-4366-B49A-D75F19E9E2EB}"/>
                  </a:ext>
                </a:extLst>
              </p14:cNvPr>
              <p14:cNvContentPartPr/>
              <p14:nvPr/>
            </p14:nvContentPartPr>
            <p14:xfrm>
              <a:off x="1565997" y="4734315"/>
              <a:ext cx="424440" cy="19440"/>
            </p14:xfrm>
          </p:contentPart>
        </mc:Choice>
        <mc:Fallback xmlns="">
          <p:pic>
            <p:nvPicPr>
              <p:cNvPr id="331" name="Freihand 330">
                <a:extLst>
                  <a:ext uri="{FF2B5EF4-FFF2-40B4-BE49-F238E27FC236}">
                    <a16:creationId xmlns:a16="http://schemas.microsoft.com/office/drawing/2014/main" id="{90FC5093-20AE-4366-B49A-D75F19E9E2EB}"/>
                  </a:ext>
                </a:extLst>
              </p:cNvPr>
              <p:cNvPicPr/>
              <p:nvPr/>
            </p:nvPicPr>
            <p:blipFill>
              <a:blip r:embed="rId271"/>
              <a:stretch>
                <a:fillRect/>
              </a:stretch>
            </p:blipFill>
            <p:spPr>
              <a:xfrm>
                <a:off x="1561677" y="4729995"/>
                <a:ext cx="433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32" name="Freihand 331">
                <a:extLst>
                  <a:ext uri="{FF2B5EF4-FFF2-40B4-BE49-F238E27FC236}">
                    <a16:creationId xmlns:a16="http://schemas.microsoft.com/office/drawing/2014/main" id="{47DB015D-4974-4F9C-845B-129111710F08}"/>
                  </a:ext>
                </a:extLst>
              </p14:cNvPr>
              <p14:cNvContentPartPr/>
              <p14:nvPr/>
            </p14:nvContentPartPr>
            <p14:xfrm>
              <a:off x="2054517" y="4744035"/>
              <a:ext cx="295920" cy="11160"/>
            </p14:xfrm>
          </p:contentPart>
        </mc:Choice>
        <mc:Fallback xmlns="">
          <p:pic>
            <p:nvPicPr>
              <p:cNvPr id="332" name="Freihand 331">
                <a:extLst>
                  <a:ext uri="{FF2B5EF4-FFF2-40B4-BE49-F238E27FC236}">
                    <a16:creationId xmlns:a16="http://schemas.microsoft.com/office/drawing/2014/main" id="{47DB015D-4974-4F9C-845B-129111710F08}"/>
                  </a:ext>
                </a:extLst>
              </p:cNvPr>
              <p:cNvPicPr/>
              <p:nvPr/>
            </p:nvPicPr>
            <p:blipFill>
              <a:blip r:embed="rId273"/>
              <a:stretch>
                <a:fillRect/>
              </a:stretch>
            </p:blipFill>
            <p:spPr>
              <a:xfrm>
                <a:off x="2050197" y="4739715"/>
                <a:ext cx="304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34" name="Freihand 333">
                <a:extLst>
                  <a:ext uri="{FF2B5EF4-FFF2-40B4-BE49-F238E27FC236}">
                    <a16:creationId xmlns:a16="http://schemas.microsoft.com/office/drawing/2014/main" id="{EF0BC541-9A38-4C1A-88F2-C38045EAB204}"/>
                  </a:ext>
                </a:extLst>
              </p14:cNvPr>
              <p14:cNvContentPartPr/>
              <p14:nvPr/>
            </p14:nvContentPartPr>
            <p14:xfrm>
              <a:off x="752037" y="4746555"/>
              <a:ext cx="113400" cy="19800"/>
            </p14:xfrm>
          </p:contentPart>
        </mc:Choice>
        <mc:Fallback xmlns="">
          <p:pic>
            <p:nvPicPr>
              <p:cNvPr id="334" name="Freihand 333">
                <a:extLst>
                  <a:ext uri="{FF2B5EF4-FFF2-40B4-BE49-F238E27FC236}">
                    <a16:creationId xmlns:a16="http://schemas.microsoft.com/office/drawing/2014/main" id="{EF0BC541-9A38-4C1A-88F2-C38045EAB204}"/>
                  </a:ext>
                </a:extLst>
              </p:cNvPr>
              <p:cNvPicPr/>
              <p:nvPr/>
            </p:nvPicPr>
            <p:blipFill>
              <a:blip r:embed="rId275"/>
              <a:stretch>
                <a:fillRect/>
              </a:stretch>
            </p:blipFill>
            <p:spPr>
              <a:xfrm>
                <a:off x="747717" y="4742235"/>
                <a:ext cx="122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35" name="Freihand 334">
                <a:extLst>
                  <a:ext uri="{FF2B5EF4-FFF2-40B4-BE49-F238E27FC236}">
                    <a16:creationId xmlns:a16="http://schemas.microsoft.com/office/drawing/2014/main" id="{BCB2EF82-7FC4-48C2-822C-0E93C51F71CE}"/>
                  </a:ext>
                </a:extLst>
              </p14:cNvPr>
              <p14:cNvContentPartPr/>
              <p14:nvPr/>
            </p14:nvContentPartPr>
            <p14:xfrm>
              <a:off x="992517" y="4724595"/>
              <a:ext cx="187920" cy="8640"/>
            </p14:xfrm>
          </p:contentPart>
        </mc:Choice>
        <mc:Fallback xmlns="">
          <p:pic>
            <p:nvPicPr>
              <p:cNvPr id="335" name="Freihand 334">
                <a:extLst>
                  <a:ext uri="{FF2B5EF4-FFF2-40B4-BE49-F238E27FC236}">
                    <a16:creationId xmlns:a16="http://schemas.microsoft.com/office/drawing/2014/main" id="{BCB2EF82-7FC4-48C2-822C-0E93C51F71CE}"/>
                  </a:ext>
                </a:extLst>
              </p:cNvPr>
              <p:cNvPicPr/>
              <p:nvPr/>
            </p:nvPicPr>
            <p:blipFill>
              <a:blip r:embed="rId277"/>
              <a:stretch>
                <a:fillRect/>
              </a:stretch>
            </p:blipFill>
            <p:spPr>
              <a:xfrm>
                <a:off x="988197" y="4720275"/>
                <a:ext cx="196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36" name="Freihand 335">
                <a:extLst>
                  <a:ext uri="{FF2B5EF4-FFF2-40B4-BE49-F238E27FC236}">
                    <a16:creationId xmlns:a16="http://schemas.microsoft.com/office/drawing/2014/main" id="{C96D947D-54E0-4424-85E2-664C32B61D69}"/>
                  </a:ext>
                </a:extLst>
              </p14:cNvPr>
              <p14:cNvContentPartPr/>
              <p14:nvPr/>
            </p14:nvContentPartPr>
            <p14:xfrm>
              <a:off x="1248117" y="4732875"/>
              <a:ext cx="571320" cy="37440"/>
            </p14:xfrm>
          </p:contentPart>
        </mc:Choice>
        <mc:Fallback xmlns="">
          <p:pic>
            <p:nvPicPr>
              <p:cNvPr id="336" name="Freihand 335">
                <a:extLst>
                  <a:ext uri="{FF2B5EF4-FFF2-40B4-BE49-F238E27FC236}">
                    <a16:creationId xmlns:a16="http://schemas.microsoft.com/office/drawing/2014/main" id="{C96D947D-54E0-4424-85E2-664C32B61D69}"/>
                  </a:ext>
                </a:extLst>
              </p:cNvPr>
              <p:cNvPicPr/>
              <p:nvPr/>
            </p:nvPicPr>
            <p:blipFill>
              <a:blip r:embed="rId279"/>
              <a:stretch>
                <a:fillRect/>
              </a:stretch>
            </p:blipFill>
            <p:spPr>
              <a:xfrm>
                <a:off x="1243797" y="4728555"/>
                <a:ext cx="579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37" name="Freihand 336">
                <a:extLst>
                  <a:ext uri="{FF2B5EF4-FFF2-40B4-BE49-F238E27FC236}">
                    <a16:creationId xmlns:a16="http://schemas.microsoft.com/office/drawing/2014/main" id="{FB0834B7-5028-4318-AF46-8F9CBBA5DAD5}"/>
                  </a:ext>
                </a:extLst>
              </p14:cNvPr>
              <p14:cNvContentPartPr/>
              <p14:nvPr/>
            </p14:nvContentPartPr>
            <p14:xfrm>
              <a:off x="1882437" y="4767075"/>
              <a:ext cx="572400" cy="17640"/>
            </p14:xfrm>
          </p:contentPart>
        </mc:Choice>
        <mc:Fallback xmlns="">
          <p:pic>
            <p:nvPicPr>
              <p:cNvPr id="337" name="Freihand 336">
                <a:extLst>
                  <a:ext uri="{FF2B5EF4-FFF2-40B4-BE49-F238E27FC236}">
                    <a16:creationId xmlns:a16="http://schemas.microsoft.com/office/drawing/2014/main" id="{FB0834B7-5028-4318-AF46-8F9CBBA5DAD5}"/>
                  </a:ext>
                </a:extLst>
              </p:cNvPr>
              <p:cNvPicPr/>
              <p:nvPr/>
            </p:nvPicPr>
            <p:blipFill>
              <a:blip r:embed="rId281"/>
              <a:stretch>
                <a:fillRect/>
              </a:stretch>
            </p:blipFill>
            <p:spPr>
              <a:xfrm>
                <a:off x="1878117" y="4762755"/>
                <a:ext cx="581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39" name="Freihand 338">
                <a:extLst>
                  <a:ext uri="{FF2B5EF4-FFF2-40B4-BE49-F238E27FC236}">
                    <a16:creationId xmlns:a16="http://schemas.microsoft.com/office/drawing/2014/main" id="{284D7A4C-F191-45A2-8128-26D47948D73B}"/>
                  </a:ext>
                </a:extLst>
              </p14:cNvPr>
              <p14:cNvContentPartPr/>
              <p14:nvPr/>
            </p14:nvContentPartPr>
            <p14:xfrm>
              <a:off x="439557" y="4702995"/>
              <a:ext cx="70560" cy="136440"/>
            </p14:xfrm>
          </p:contentPart>
        </mc:Choice>
        <mc:Fallback xmlns="">
          <p:pic>
            <p:nvPicPr>
              <p:cNvPr id="339" name="Freihand 338">
                <a:extLst>
                  <a:ext uri="{FF2B5EF4-FFF2-40B4-BE49-F238E27FC236}">
                    <a16:creationId xmlns:a16="http://schemas.microsoft.com/office/drawing/2014/main" id="{284D7A4C-F191-45A2-8128-26D47948D73B}"/>
                  </a:ext>
                </a:extLst>
              </p:cNvPr>
              <p:cNvPicPr/>
              <p:nvPr/>
            </p:nvPicPr>
            <p:blipFill>
              <a:blip r:embed="rId283"/>
              <a:stretch>
                <a:fillRect/>
              </a:stretch>
            </p:blipFill>
            <p:spPr>
              <a:xfrm>
                <a:off x="435237" y="4698675"/>
                <a:ext cx="79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40" name="Freihand 339">
                <a:extLst>
                  <a:ext uri="{FF2B5EF4-FFF2-40B4-BE49-F238E27FC236}">
                    <a16:creationId xmlns:a16="http://schemas.microsoft.com/office/drawing/2014/main" id="{35032553-3E55-4DBA-8B9D-2E9F0A8979A1}"/>
                  </a:ext>
                </a:extLst>
              </p14:cNvPr>
              <p14:cNvContentPartPr/>
              <p14:nvPr/>
            </p14:nvContentPartPr>
            <p14:xfrm>
              <a:off x="550797" y="4634235"/>
              <a:ext cx="51480" cy="70560"/>
            </p14:xfrm>
          </p:contentPart>
        </mc:Choice>
        <mc:Fallback xmlns="">
          <p:pic>
            <p:nvPicPr>
              <p:cNvPr id="340" name="Freihand 339">
                <a:extLst>
                  <a:ext uri="{FF2B5EF4-FFF2-40B4-BE49-F238E27FC236}">
                    <a16:creationId xmlns:a16="http://schemas.microsoft.com/office/drawing/2014/main" id="{35032553-3E55-4DBA-8B9D-2E9F0A8979A1}"/>
                  </a:ext>
                </a:extLst>
              </p:cNvPr>
              <p:cNvPicPr/>
              <p:nvPr/>
            </p:nvPicPr>
            <p:blipFill>
              <a:blip r:embed="rId285"/>
              <a:stretch>
                <a:fillRect/>
              </a:stretch>
            </p:blipFill>
            <p:spPr>
              <a:xfrm>
                <a:off x="546477" y="4629915"/>
                <a:ext cx="60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41" name="Freihand 540">
                <a:extLst>
                  <a:ext uri="{FF2B5EF4-FFF2-40B4-BE49-F238E27FC236}">
                    <a16:creationId xmlns:a16="http://schemas.microsoft.com/office/drawing/2014/main" id="{64CEA772-AD22-4897-80E1-7ED2DCB4CEFF}"/>
                  </a:ext>
                </a:extLst>
              </p14:cNvPr>
              <p14:cNvContentPartPr/>
              <p14:nvPr/>
            </p14:nvContentPartPr>
            <p14:xfrm>
              <a:off x="867597" y="4517235"/>
              <a:ext cx="27360" cy="16560"/>
            </p14:xfrm>
          </p:contentPart>
        </mc:Choice>
        <mc:Fallback xmlns="">
          <p:pic>
            <p:nvPicPr>
              <p:cNvPr id="541" name="Freihand 540">
                <a:extLst>
                  <a:ext uri="{FF2B5EF4-FFF2-40B4-BE49-F238E27FC236}">
                    <a16:creationId xmlns:a16="http://schemas.microsoft.com/office/drawing/2014/main" id="{64CEA772-AD22-4897-80E1-7ED2DCB4CEFF}"/>
                  </a:ext>
                </a:extLst>
              </p:cNvPr>
              <p:cNvPicPr/>
              <p:nvPr/>
            </p:nvPicPr>
            <p:blipFill>
              <a:blip r:embed="rId287"/>
              <a:stretch>
                <a:fillRect/>
              </a:stretch>
            </p:blipFill>
            <p:spPr>
              <a:xfrm>
                <a:off x="863277" y="4512915"/>
                <a:ext cx="36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42" name="Freihand 541">
                <a:extLst>
                  <a:ext uri="{FF2B5EF4-FFF2-40B4-BE49-F238E27FC236}">
                    <a16:creationId xmlns:a16="http://schemas.microsoft.com/office/drawing/2014/main" id="{EE40C429-69E0-4764-A127-21B36B99C89F}"/>
                  </a:ext>
                </a:extLst>
              </p14:cNvPr>
              <p14:cNvContentPartPr/>
              <p14:nvPr/>
            </p14:nvContentPartPr>
            <p14:xfrm>
              <a:off x="750957" y="4490955"/>
              <a:ext cx="1352160" cy="46080"/>
            </p14:xfrm>
          </p:contentPart>
        </mc:Choice>
        <mc:Fallback xmlns="">
          <p:pic>
            <p:nvPicPr>
              <p:cNvPr id="542" name="Freihand 541">
                <a:extLst>
                  <a:ext uri="{FF2B5EF4-FFF2-40B4-BE49-F238E27FC236}">
                    <a16:creationId xmlns:a16="http://schemas.microsoft.com/office/drawing/2014/main" id="{EE40C429-69E0-4764-A127-21B36B99C89F}"/>
                  </a:ext>
                </a:extLst>
              </p:cNvPr>
              <p:cNvPicPr/>
              <p:nvPr/>
            </p:nvPicPr>
            <p:blipFill>
              <a:blip r:embed="rId289"/>
              <a:stretch>
                <a:fillRect/>
              </a:stretch>
            </p:blipFill>
            <p:spPr>
              <a:xfrm>
                <a:off x="746637" y="4486635"/>
                <a:ext cx="1360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44" name="Freihand 543">
                <a:extLst>
                  <a:ext uri="{FF2B5EF4-FFF2-40B4-BE49-F238E27FC236}">
                    <a16:creationId xmlns:a16="http://schemas.microsoft.com/office/drawing/2014/main" id="{47C64321-9CEA-4CDF-A959-B4436CCE399A}"/>
                  </a:ext>
                </a:extLst>
              </p14:cNvPr>
              <p14:cNvContentPartPr/>
              <p14:nvPr/>
            </p14:nvContentPartPr>
            <p14:xfrm>
              <a:off x="322197" y="4474755"/>
              <a:ext cx="79200" cy="123480"/>
            </p14:xfrm>
          </p:contentPart>
        </mc:Choice>
        <mc:Fallback xmlns="">
          <p:pic>
            <p:nvPicPr>
              <p:cNvPr id="544" name="Freihand 543">
                <a:extLst>
                  <a:ext uri="{FF2B5EF4-FFF2-40B4-BE49-F238E27FC236}">
                    <a16:creationId xmlns:a16="http://schemas.microsoft.com/office/drawing/2014/main" id="{47C64321-9CEA-4CDF-A959-B4436CCE399A}"/>
                  </a:ext>
                </a:extLst>
              </p:cNvPr>
              <p:cNvPicPr/>
              <p:nvPr/>
            </p:nvPicPr>
            <p:blipFill>
              <a:blip r:embed="rId291"/>
              <a:stretch>
                <a:fillRect/>
              </a:stretch>
            </p:blipFill>
            <p:spPr>
              <a:xfrm>
                <a:off x="317877" y="4470435"/>
                <a:ext cx="87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45" name="Freihand 544">
                <a:extLst>
                  <a:ext uri="{FF2B5EF4-FFF2-40B4-BE49-F238E27FC236}">
                    <a16:creationId xmlns:a16="http://schemas.microsoft.com/office/drawing/2014/main" id="{E2D40E68-18F7-4487-B718-09E678E5E7B3}"/>
                  </a:ext>
                </a:extLst>
              </p14:cNvPr>
              <p14:cNvContentPartPr/>
              <p14:nvPr/>
            </p14:nvContentPartPr>
            <p14:xfrm>
              <a:off x="423357" y="4384035"/>
              <a:ext cx="74160" cy="73080"/>
            </p14:xfrm>
          </p:contentPart>
        </mc:Choice>
        <mc:Fallback xmlns="">
          <p:pic>
            <p:nvPicPr>
              <p:cNvPr id="545" name="Freihand 544">
                <a:extLst>
                  <a:ext uri="{FF2B5EF4-FFF2-40B4-BE49-F238E27FC236}">
                    <a16:creationId xmlns:a16="http://schemas.microsoft.com/office/drawing/2014/main" id="{E2D40E68-18F7-4487-B718-09E678E5E7B3}"/>
                  </a:ext>
                </a:extLst>
              </p:cNvPr>
              <p:cNvPicPr/>
              <p:nvPr/>
            </p:nvPicPr>
            <p:blipFill>
              <a:blip r:embed="rId293"/>
              <a:stretch>
                <a:fillRect/>
              </a:stretch>
            </p:blipFill>
            <p:spPr>
              <a:xfrm>
                <a:off x="419037" y="4379715"/>
                <a:ext cx="82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631" name="Freihand 630">
                <a:extLst>
                  <a:ext uri="{FF2B5EF4-FFF2-40B4-BE49-F238E27FC236}">
                    <a16:creationId xmlns:a16="http://schemas.microsoft.com/office/drawing/2014/main" id="{7827DC71-DABE-4DF1-984C-A1E3BBEB145C}"/>
                  </a:ext>
                </a:extLst>
              </p14:cNvPr>
              <p14:cNvContentPartPr/>
              <p14:nvPr/>
            </p14:nvContentPartPr>
            <p14:xfrm>
              <a:off x="4685037" y="134955"/>
              <a:ext cx="3021480" cy="6351480"/>
            </p14:xfrm>
          </p:contentPart>
        </mc:Choice>
        <mc:Fallback xmlns="">
          <p:pic>
            <p:nvPicPr>
              <p:cNvPr id="631" name="Freihand 630">
                <a:extLst>
                  <a:ext uri="{FF2B5EF4-FFF2-40B4-BE49-F238E27FC236}">
                    <a16:creationId xmlns:a16="http://schemas.microsoft.com/office/drawing/2014/main" id="{7827DC71-DABE-4DF1-984C-A1E3BBEB145C}"/>
                  </a:ext>
                </a:extLst>
              </p:cNvPr>
              <p:cNvPicPr/>
              <p:nvPr/>
            </p:nvPicPr>
            <p:blipFill>
              <a:blip r:embed="rId295"/>
              <a:stretch>
                <a:fillRect/>
              </a:stretch>
            </p:blipFill>
            <p:spPr>
              <a:xfrm>
                <a:off x="4680717" y="130635"/>
                <a:ext cx="3030120" cy="6360120"/>
              </a:xfrm>
              <a:prstGeom prst="rect">
                <a:avLst/>
              </a:prstGeom>
            </p:spPr>
          </p:pic>
        </mc:Fallback>
      </mc:AlternateContent>
      <p:grpSp>
        <p:nvGrpSpPr>
          <p:cNvPr id="634" name="Gruppieren 633">
            <a:extLst>
              <a:ext uri="{FF2B5EF4-FFF2-40B4-BE49-F238E27FC236}">
                <a16:creationId xmlns:a16="http://schemas.microsoft.com/office/drawing/2014/main" id="{857CB23A-160F-4100-85E5-4EBFB1EE3F21}"/>
              </a:ext>
            </a:extLst>
          </p:cNvPr>
          <p:cNvGrpSpPr/>
          <p:nvPr/>
        </p:nvGrpSpPr>
        <p:grpSpPr>
          <a:xfrm>
            <a:off x="8179917" y="81675"/>
            <a:ext cx="666720" cy="301680"/>
            <a:chOff x="8179917" y="81675"/>
            <a:chExt cx="666720" cy="301680"/>
          </a:xfrm>
        </p:grpSpPr>
        <mc:AlternateContent xmlns:mc="http://schemas.openxmlformats.org/markup-compatibility/2006" xmlns:p14="http://schemas.microsoft.com/office/powerpoint/2010/main">
          <mc:Choice Requires="p14">
            <p:contentPart p14:bwMode="auto" r:id="rId296">
              <p14:nvContentPartPr>
                <p14:cNvPr id="40" name="Freihand 39">
                  <a:extLst>
                    <a:ext uri="{FF2B5EF4-FFF2-40B4-BE49-F238E27FC236}">
                      <a16:creationId xmlns:a16="http://schemas.microsoft.com/office/drawing/2014/main" id="{E5E27027-4614-4F38-A3C5-4DF3C70BF64E}"/>
                    </a:ext>
                  </a:extLst>
                </p14:cNvPr>
                <p14:cNvContentPartPr/>
                <p14:nvPr/>
              </p14:nvContentPartPr>
              <p14:xfrm>
                <a:off x="8618397" y="163035"/>
                <a:ext cx="19080" cy="127440"/>
              </p14:xfrm>
            </p:contentPart>
          </mc:Choice>
          <mc:Fallback xmlns="">
            <p:pic>
              <p:nvPicPr>
                <p:cNvPr id="40" name="Freihand 39">
                  <a:extLst>
                    <a:ext uri="{FF2B5EF4-FFF2-40B4-BE49-F238E27FC236}">
                      <a16:creationId xmlns:a16="http://schemas.microsoft.com/office/drawing/2014/main" id="{E5E27027-4614-4F38-A3C5-4DF3C70BF64E}"/>
                    </a:ext>
                  </a:extLst>
                </p:cNvPr>
                <p:cNvPicPr/>
                <p:nvPr/>
              </p:nvPicPr>
              <p:blipFill>
                <a:blip r:embed="rId297"/>
                <a:stretch>
                  <a:fillRect/>
                </a:stretch>
              </p:blipFill>
              <p:spPr>
                <a:xfrm>
                  <a:off x="8614077" y="158715"/>
                  <a:ext cx="27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1" name="Freihand 40">
                  <a:extLst>
                    <a:ext uri="{FF2B5EF4-FFF2-40B4-BE49-F238E27FC236}">
                      <a16:creationId xmlns:a16="http://schemas.microsoft.com/office/drawing/2014/main" id="{79692E94-AC10-4290-90BF-EE4E6B239CBC}"/>
                    </a:ext>
                  </a:extLst>
                </p14:cNvPr>
                <p14:cNvContentPartPr/>
                <p14:nvPr/>
              </p14:nvContentPartPr>
              <p14:xfrm>
                <a:off x="8552157" y="96795"/>
                <a:ext cx="130320" cy="85680"/>
              </p14:xfrm>
            </p:contentPart>
          </mc:Choice>
          <mc:Fallback xmlns="">
            <p:pic>
              <p:nvPicPr>
                <p:cNvPr id="41" name="Freihand 40">
                  <a:extLst>
                    <a:ext uri="{FF2B5EF4-FFF2-40B4-BE49-F238E27FC236}">
                      <a16:creationId xmlns:a16="http://schemas.microsoft.com/office/drawing/2014/main" id="{79692E94-AC10-4290-90BF-EE4E6B239CBC}"/>
                    </a:ext>
                  </a:extLst>
                </p:cNvPr>
                <p:cNvPicPr/>
                <p:nvPr/>
              </p:nvPicPr>
              <p:blipFill>
                <a:blip r:embed="rId299"/>
                <a:stretch>
                  <a:fillRect/>
                </a:stretch>
              </p:blipFill>
              <p:spPr>
                <a:xfrm>
                  <a:off x="8547837" y="92475"/>
                  <a:ext cx="138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633" name="Freihand 632">
                  <a:extLst>
                    <a:ext uri="{FF2B5EF4-FFF2-40B4-BE49-F238E27FC236}">
                      <a16:creationId xmlns:a16="http://schemas.microsoft.com/office/drawing/2014/main" id="{452B7B37-6C67-4A3E-954D-0CAED1A31F24}"/>
                    </a:ext>
                  </a:extLst>
                </p14:cNvPr>
                <p14:cNvContentPartPr/>
                <p14:nvPr/>
              </p14:nvContentPartPr>
              <p14:xfrm>
                <a:off x="8179917" y="81675"/>
                <a:ext cx="666720" cy="301680"/>
              </p14:xfrm>
            </p:contentPart>
          </mc:Choice>
          <mc:Fallback xmlns="">
            <p:pic>
              <p:nvPicPr>
                <p:cNvPr id="633" name="Freihand 632">
                  <a:extLst>
                    <a:ext uri="{FF2B5EF4-FFF2-40B4-BE49-F238E27FC236}">
                      <a16:creationId xmlns:a16="http://schemas.microsoft.com/office/drawing/2014/main" id="{452B7B37-6C67-4A3E-954D-0CAED1A31F24}"/>
                    </a:ext>
                  </a:extLst>
                </p:cNvPr>
                <p:cNvPicPr/>
                <p:nvPr/>
              </p:nvPicPr>
              <p:blipFill>
                <a:blip r:embed="rId301"/>
                <a:stretch>
                  <a:fillRect/>
                </a:stretch>
              </p:blipFill>
              <p:spPr>
                <a:xfrm>
                  <a:off x="8175597" y="77355"/>
                  <a:ext cx="675360" cy="310320"/>
                </a:xfrm>
                <a:prstGeom prst="rect">
                  <a:avLst/>
                </a:prstGeom>
              </p:spPr>
            </p:pic>
          </mc:Fallback>
        </mc:AlternateContent>
      </p:grpSp>
      <p:grpSp>
        <p:nvGrpSpPr>
          <p:cNvPr id="661" name="Gruppieren 660">
            <a:extLst>
              <a:ext uri="{FF2B5EF4-FFF2-40B4-BE49-F238E27FC236}">
                <a16:creationId xmlns:a16="http://schemas.microsoft.com/office/drawing/2014/main" id="{4BD80DD9-4BB3-4457-BCA7-4E57A6C9D145}"/>
              </a:ext>
            </a:extLst>
          </p:cNvPr>
          <p:cNvGrpSpPr/>
          <p:nvPr/>
        </p:nvGrpSpPr>
        <p:grpSpPr>
          <a:xfrm>
            <a:off x="4870077" y="1546155"/>
            <a:ext cx="6976800" cy="5257440"/>
            <a:chOff x="4870077" y="1546155"/>
            <a:chExt cx="6976800" cy="5257440"/>
          </a:xfrm>
        </p:grpSpPr>
        <mc:AlternateContent xmlns:mc="http://schemas.openxmlformats.org/markup-compatibility/2006" xmlns:p14="http://schemas.microsoft.com/office/powerpoint/2010/main">
          <mc:Choice Requires="p14">
            <p:contentPart p14:bwMode="auto" r:id="rId302">
              <p14:nvContentPartPr>
                <p14:cNvPr id="162" name="Freihand 161">
                  <a:extLst>
                    <a:ext uri="{FF2B5EF4-FFF2-40B4-BE49-F238E27FC236}">
                      <a16:creationId xmlns:a16="http://schemas.microsoft.com/office/drawing/2014/main" id="{04AF2716-5FCB-4BCE-8662-6B8DFFF5BEE6}"/>
                    </a:ext>
                  </a:extLst>
                </p14:cNvPr>
                <p14:cNvContentPartPr/>
                <p14:nvPr/>
              </p14:nvContentPartPr>
              <p14:xfrm>
                <a:off x="7892997" y="1680075"/>
                <a:ext cx="98280" cy="127440"/>
              </p14:xfrm>
            </p:contentPart>
          </mc:Choice>
          <mc:Fallback xmlns="">
            <p:pic>
              <p:nvPicPr>
                <p:cNvPr id="162" name="Freihand 161">
                  <a:extLst>
                    <a:ext uri="{FF2B5EF4-FFF2-40B4-BE49-F238E27FC236}">
                      <a16:creationId xmlns:a16="http://schemas.microsoft.com/office/drawing/2014/main" id="{04AF2716-5FCB-4BCE-8662-6B8DFFF5BEE6}"/>
                    </a:ext>
                  </a:extLst>
                </p:cNvPr>
                <p:cNvPicPr/>
                <p:nvPr/>
              </p:nvPicPr>
              <p:blipFill>
                <a:blip r:embed="rId303"/>
                <a:stretch>
                  <a:fillRect/>
                </a:stretch>
              </p:blipFill>
              <p:spPr>
                <a:xfrm>
                  <a:off x="7888677" y="1675755"/>
                  <a:ext cx="106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3" name="Freihand 162">
                  <a:extLst>
                    <a:ext uri="{FF2B5EF4-FFF2-40B4-BE49-F238E27FC236}">
                      <a16:creationId xmlns:a16="http://schemas.microsoft.com/office/drawing/2014/main" id="{B2C7997B-97B5-4CDB-88D5-993B4D6A5CDB}"/>
                    </a:ext>
                  </a:extLst>
                </p14:cNvPr>
                <p14:cNvContentPartPr/>
                <p14:nvPr/>
              </p14:nvContentPartPr>
              <p14:xfrm>
                <a:off x="7945197" y="1741635"/>
                <a:ext cx="33840" cy="131760"/>
              </p14:xfrm>
            </p:contentPart>
          </mc:Choice>
          <mc:Fallback xmlns="">
            <p:pic>
              <p:nvPicPr>
                <p:cNvPr id="163" name="Freihand 162">
                  <a:extLst>
                    <a:ext uri="{FF2B5EF4-FFF2-40B4-BE49-F238E27FC236}">
                      <a16:creationId xmlns:a16="http://schemas.microsoft.com/office/drawing/2014/main" id="{B2C7997B-97B5-4CDB-88D5-993B4D6A5CDB}"/>
                    </a:ext>
                  </a:extLst>
                </p:cNvPr>
                <p:cNvPicPr/>
                <p:nvPr/>
              </p:nvPicPr>
              <p:blipFill>
                <a:blip r:embed="rId305"/>
                <a:stretch>
                  <a:fillRect/>
                </a:stretch>
              </p:blipFill>
              <p:spPr>
                <a:xfrm>
                  <a:off x="7940877" y="1737315"/>
                  <a:ext cx="42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4" name="Freihand 163">
                  <a:extLst>
                    <a:ext uri="{FF2B5EF4-FFF2-40B4-BE49-F238E27FC236}">
                      <a16:creationId xmlns:a16="http://schemas.microsoft.com/office/drawing/2014/main" id="{97614E43-495C-4CBC-A2EF-22BAFA64861D}"/>
                    </a:ext>
                  </a:extLst>
                </p14:cNvPr>
                <p14:cNvContentPartPr/>
                <p14:nvPr/>
              </p14:nvContentPartPr>
              <p14:xfrm>
                <a:off x="7987317" y="1671795"/>
                <a:ext cx="73440" cy="232560"/>
              </p14:xfrm>
            </p:contentPart>
          </mc:Choice>
          <mc:Fallback xmlns="">
            <p:pic>
              <p:nvPicPr>
                <p:cNvPr id="164" name="Freihand 163">
                  <a:extLst>
                    <a:ext uri="{FF2B5EF4-FFF2-40B4-BE49-F238E27FC236}">
                      <a16:creationId xmlns:a16="http://schemas.microsoft.com/office/drawing/2014/main" id="{97614E43-495C-4CBC-A2EF-22BAFA64861D}"/>
                    </a:ext>
                  </a:extLst>
                </p:cNvPr>
                <p:cNvPicPr/>
                <p:nvPr/>
              </p:nvPicPr>
              <p:blipFill>
                <a:blip r:embed="rId307"/>
                <a:stretch>
                  <a:fillRect/>
                </a:stretch>
              </p:blipFill>
              <p:spPr>
                <a:xfrm>
                  <a:off x="7982997" y="1667475"/>
                  <a:ext cx="820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5" name="Freihand 164">
                  <a:extLst>
                    <a:ext uri="{FF2B5EF4-FFF2-40B4-BE49-F238E27FC236}">
                      <a16:creationId xmlns:a16="http://schemas.microsoft.com/office/drawing/2014/main" id="{A7ECFBCD-8A9A-4EEB-A481-6BF4FC6BBDF3}"/>
                    </a:ext>
                  </a:extLst>
                </p14:cNvPr>
                <p14:cNvContentPartPr/>
                <p14:nvPr/>
              </p14:nvContentPartPr>
              <p14:xfrm>
                <a:off x="8167317" y="1754595"/>
                <a:ext cx="150840" cy="69840"/>
              </p14:xfrm>
            </p:contentPart>
          </mc:Choice>
          <mc:Fallback xmlns="">
            <p:pic>
              <p:nvPicPr>
                <p:cNvPr id="165" name="Freihand 164">
                  <a:extLst>
                    <a:ext uri="{FF2B5EF4-FFF2-40B4-BE49-F238E27FC236}">
                      <a16:creationId xmlns:a16="http://schemas.microsoft.com/office/drawing/2014/main" id="{A7ECFBCD-8A9A-4EEB-A481-6BF4FC6BBDF3}"/>
                    </a:ext>
                  </a:extLst>
                </p:cNvPr>
                <p:cNvPicPr/>
                <p:nvPr/>
              </p:nvPicPr>
              <p:blipFill>
                <a:blip r:embed="rId309"/>
                <a:stretch>
                  <a:fillRect/>
                </a:stretch>
              </p:blipFill>
              <p:spPr>
                <a:xfrm>
                  <a:off x="8162997" y="1750275"/>
                  <a:ext cx="159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6" name="Freihand 165">
                  <a:extLst>
                    <a:ext uri="{FF2B5EF4-FFF2-40B4-BE49-F238E27FC236}">
                      <a16:creationId xmlns:a16="http://schemas.microsoft.com/office/drawing/2014/main" id="{11DA1B77-F369-4831-88F2-67878F47B5D0}"/>
                    </a:ext>
                  </a:extLst>
                </p14:cNvPr>
                <p14:cNvContentPartPr/>
                <p14:nvPr/>
              </p14:nvContentPartPr>
              <p14:xfrm>
                <a:off x="8387277" y="1742715"/>
                <a:ext cx="355320" cy="75600"/>
              </p14:xfrm>
            </p:contentPart>
          </mc:Choice>
          <mc:Fallback xmlns="">
            <p:pic>
              <p:nvPicPr>
                <p:cNvPr id="166" name="Freihand 165">
                  <a:extLst>
                    <a:ext uri="{FF2B5EF4-FFF2-40B4-BE49-F238E27FC236}">
                      <a16:creationId xmlns:a16="http://schemas.microsoft.com/office/drawing/2014/main" id="{11DA1B77-F369-4831-88F2-67878F47B5D0}"/>
                    </a:ext>
                  </a:extLst>
                </p:cNvPr>
                <p:cNvPicPr/>
                <p:nvPr/>
              </p:nvPicPr>
              <p:blipFill>
                <a:blip r:embed="rId311"/>
                <a:stretch>
                  <a:fillRect/>
                </a:stretch>
              </p:blipFill>
              <p:spPr>
                <a:xfrm>
                  <a:off x="8382957" y="1738395"/>
                  <a:ext cx="363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7" name="Freihand 166">
                  <a:extLst>
                    <a:ext uri="{FF2B5EF4-FFF2-40B4-BE49-F238E27FC236}">
                      <a16:creationId xmlns:a16="http://schemas.microsoft.com/office/drawing/2014/main" id="{CDECCDEC-034B-4FE4-B0C6-F59C8ED05FDE}"/>
                    </a:ext>
                  </a:extLst>
                </p14:cNvPr>
                <p14:cNvContentPartPr/>
                <p14:nvPr/>
              </p14:nvContentPartPr>
              <p14:xfrm>
                <a:off x="8729997" y="1724355"/>
                <a:ext cx="31680" cy="2160"/>
              </p14:xfrm>
            </p:contentPart>
          </mc:Choice>
          <mc:Fallback xmlns="">
            <p:pic>
              <p:nvPicPr>
                <p:cNvPr id="167" name="Freihand 166">
                  <a:extLst>
                    <a:ext uri="{FF2B5EF4-FFF2-40B4-BE49-F238E27FC236}">
                      <a16:creationId xmlns:a16="http://schemas.microsoft.com/office/drawing/2014/main" id="{CDECCDEC-034B-4FE4-B0C6-F59C8ED05FDE}"/>
                    </a:ext>
                  </a:extLst>
                </p:cNvPr>
                <p:cNvPicPr/>
                <p:nvPr/>
              </p:nvPicPr>
              <p:blipFill>
                <a:blip r:embed="rId313"/>
                <a:stretch>
                  <a:fillRect/>
                </a:stretch>
              </p:blipFill>
              <p:spPr>
                <a:xfrm>
                  <a:off x="8725677" y="1720035"/>
                  <a:ext cx="403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8" name="Freihand 167">
                  <a:extLst>
                    <a:ext uri="{FF2B5EF4-FFF2-40B4-BE49-F238E27FC236}">
                      <a16:creationId xmlns:a16="http://schemas.microsoft.com/office/drawing/2014/main" id="{7E831E5E-37FE-4224-84DE-AC142375C194}"/>
                    </a:ext>
                  </a:extLst>
                </p14:cNvPr>
                <p14:cNvContentPartPr/>
                <p14:nvPr/>
              </p14:nvContentPartPr>
              <p14:xfrm>
                <a:off x="8746557" y="1730475"/>
                <a:ext cx="86040" cy="185760"/>
              </p14:xfrm>
            </p:contentPart>
          </mc:Choice>
          <mc:Fallback xmlns="">
            <p:pic>
              <p:nvPicPr>
                <p:cNvPr id="168" name="Freihand 167">
                  <a:extLst>
                    <a:ext uri="{FF2B5EF4-FFF2-40B4-BE49-F238E27FC236}">
                      <a16:creationId xmlns:a16="http://schemas.microsoft.com/office/drawing/2014/main" id="{7E831E5E-37FE-4224-84DE-AC142375C194}"/>
                    </a:ext>
                  </a:extLst>
                </p:cNvPr>
                <p:cNvPicPr/>
                <p:nvPr/>
              </p:nvPicPr>
              <p:blipFill>
                <a:blip r:embed="rId315"/>
                <a:stretch>
                  <a:fillRect/>
                </a:stretch>
              </p:blipFill>
              <p:spPr>
                <a:xfrm>
                  <a:off x="8742237" y="1726155"/>
                  <a:ext cx="94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9" name="Freihand 168">
                  <a:extLst>
                    <a:ext uri="{FF2B5EF4-FFF2-40B4-BE49-F238E27FC236}">
                      <a16:creationId xmlns:a16="http://schemas.microsoft.com/office/drawing/2014/main" id="{779FEC08-8027-4AC4-9768-A3AA67C8CD00}"/>
                    </a:ext>
                  </a:extLst>
                </p14:cNvPr>
                <p14:cNvContentPartPr/>
                <p14:nvPr/>
              </p14:nvContentPartPr>
              <p14:xfrm>
                <a:off x="9025197" y="1708155"/>
                <a:ext cx="119160" cy="76680"/>
              </p14:xfrm>
            </p:contentPart>
          </mc:Choice>
          <mc:Fallback xmlns="">
            <p:pic>
              <p:nvPicPr>
                <p:cNvPr id="169" name="Freihand 168">
                  <a:extLst>
                    <a:ext uri="{FF2B5EF4-FFF2-40B4-BE49-F238E27FC236}">
                      <a16:creationId xmlns:a16="http://schemas.microsoft.com/office/drawing/2014/main" id="{779FEC08-8027-4AC4-9768-A3AA67C8CD00}"/>
                    </a:ext>
                  </a:extLst>
                </p:cNvPr>
                <p:cNvPicPr/>
                <p:nvPr/>
              </p:nvPicPr>
              <p:blipFill>
                <a:blip r:embed="rId317"/>
                <a:stretch>
                  <a:fillRect/>
                </a:stretch>
              </p:blipFill>
              <p:spPr>
                <a:xfrm>
                  <a:off x="9020877" y="1703835"/>
                  <a:ext cx="127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0" name="Freihand 169">
                  <a:extLst>
                    <a:ext uri="{FF2B5EF4-FFF2-40B4-BE49-F238E27FC236}">
                      <a16:creationId xmlns:a16="http://schemas.microsoft.com/office/drawing/2014/main" id="{DAF7343D-C1DD-4F49-A0A0-CC1C55431FD5}"/>
                    </a:ext>
                  </a:extLst>
                </p14:cNvPr>
                <p14:cNvContentPartPr/>
                <p14:nvPr/>
              </p14:nvContentPartPr>
              <p14:xfrm>
                <a:off x="9214917" y="1629315"/>
                <a:ext cx="77760" cy="146160"/>
              </p14:xfrm>
            </p:contentPart>
          </mc:Choice>
          <mc:Fallback xmlns="">
            <p:pic>
              <p:nvPicPr>
                <p:cNvPr id="170" name="Freihand 169">
                  <a:extLst>
                    <a:ext uri="{FF2B5EF4-FFF2-40B4-BE49-F238E27FC236}">
                      <a16:creationId xmlns:a16="http://schemas.microsoft.com/office/drawing/2014/main" id="{DAF7343D-C1DD-4F49-A0A0-CC1C55431FD5}"/>
                    </a:ext>
                  </a:extLst>
                </p:cNvPr>
                <p:cNvPicPr/>
                <p:nvPr/>
              </p:nvPicPr>
              <p:blipFill>
                <a:blip r:embed="rId319"/>
                <a:stretch>
                  <a:fillRect/>
                </a:stretch>
              </p:blipFill>
              <p:spPr>
                <a:xfrm>
                  <a:off x="9210597" y="1624995"/>
                  <a:ext cx="86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1" name="Freihand 170">
                  <a:extLst>
                    <a:ext uri="{FF2B5EF4-FFF2-40B4-BE49-F238E27FC236}">
                      <a16:creationId xmlns:a16="http://schemas.microsoft.com/office/drawing/2014/main" id="{F80C9130-FE72-42CF-B950-CEC0C2A742DE}"/>
                    </a:ext>
                  </a:extLst>
                </p14:cNvPr>
                <p14:cNvContentPartPr/>
                <p14:nvPr/>
              </p14:nvContentPartPr>
              <p14:xfrm>
                <a:off x="9292677" y="1699155"/>
                <a:ext cx="138960" cy="60480"/>
              </p14:xfrm>
            </p:contentPart>
          </mc:Choice>
          <mc:Fallback xmlns="">
            <p:pic>
              <p:nvPicPr>
                <p:cNvPr id="171" name="Freihand 170">
                  <a:extLst>
                    <a:ext uri="{FF2B5EF4-FFF2-40B4-BE49-F238E27FC236}">
                      <a16:creationId xmlns:a16="http://schemas.microsoft.com/office/drawing/2014/main" id="{F80C9130-FE72-42CF-B950-CEC0C2A742DE}"/>
                    </a:ext>
                  </a:extLst>
                </p:cNvPr>
                <p:cNvPicPr/>
                <p:nvPr/>
              </p:nvPicPr>
              <p:blipFill>
                <a:blip r:embed="rId321"/>
                <a:stretch>
                  <a:fillRect/>
                </a:stretch>
              </p:blipFill>
              <p:spPr>
                <a:xfrm>
                  <a:off x="9288357" y="1694835"/>
                  <a:ext cx="147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2" name="Freihand 171">
                  <a:extLst>
                    <a:ext uri="{FF2B5EF4-FFF2-40B4-BE49-F238E27FC236}">
                      <a16:creationId xmlns:a16="http://schemas.microsoft.com/office/drawing/2014/main" id="{B73C092D-1688-40BB-9250-D374A78FBABD}"/>
                    </a:ext>
                  </a:extLst>
                </p14:cNvPr>
                <p14:cNvContentPartPr/>
                <p14:nvPr/>
              </p14:nvContentPartPr>
              <p14:xfrm>
                <a:off x="9433437" y="1681155"/>
                <a:ext cx="163440" cy="68760"/>
              </p14:xfrm>
            </p:contentPart>
          </mc:Choice>
          <mc:Fallback xmlns="">
            <p:pic>
              <p:nvPicPr>
                <p:cNvPr id="172" name="Freihand 171">
                  <a:extLst>
                    <a:ext uri="{FF2B5EF4-FFF2-40B4-BE49-F238E27FC236}">
                      <a16:creationId xmlns:a16="http://schemas.microsoft.com/office/drawing/2014/main" id="{B73C092D-1688-40BB-9250-D374A78FBABD}"/>
                    </a:ext>
                  </a:extLst>
                </p:cNvPr>
                <p:cNvPicPr/>
                <p:nvPr/>
              </p:nvPicPr>
              <p:blipFill>
                <a:blip r:embed="rId323"/>
                <a:stretch>
                  <a:fillRect/>
                </a:stretch>
              </p:blipFill>
              <p:spPr>
                <a:xfrm>
                  <a:off x="9429117" y="1676835"/>
                  <a:ext cx="172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3" name="Freihand 172">
                  <a:extLst>
                    <a:ext uri="{FF2B5EF4-FFF2-40B4-BE49-F238E27FC236}">
                      <a16:creationId xmlns:a16="http://schemas.microsoft.com/office/drawing/2014/main" id="{E1F5D981-90CC-4289-8A18-6E829F0715DD}"/>
                    </a:ext>
                  </a:extLst>
                </p14:cNvPr>
                <p14:cNvContentPartPr/>
                <p14:nvPr/>
              </p14:nvContentPartPr>
              <p14:xfrm>
                <a:off x="9605877" y="1686195"/>
                <a:ext cx="105840" cy="188280"/>
              </p14:xfrm>
            </p:contentPart>
          </mc:Choice>
          <mc:Fallback xmlns="">
            <p:pic>
              <p:nvPicPr>
                <p:cNvPr id="173" name="Freihand 172">
                  <a:extLst>
                    <a:ext uri="{FF2B5EF4-FFF2-40B4-BE49-F238E27FC236}">
                      <a16:creationId xmlns:a16="http://schemas.microsoft.com/office/drawing/2014/main" id="{E1F5D981-90CC-4289-8A18-6E829F0715DD}"/>
                    </a:ext>
                  </a:extLst>
                </p:cNvPr>
                <p:cNvPicPr/>
                <p:nvPr/>
              </p:nvPicPr>
              <p:blipFill>
                <a:blip r:embed="rId325"/>
                <a:stretch>
                  <a:fillRect/>
                </a:stretch>
              </p:blipFill>
              <p:spPr>
                <a:xfrm>
                  <a:off x="9601557" y="1681875"/>
                  <a:ext cx="114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6" name="Freihand 175">
                  <a:extLst>
                    <a:ext uri="{FF2B5EF4-FFF2-40B4-BE49-F238E27FC236}">
                      <a16:creationId xmlns:a16="http://schemas.microsoft.com/office/drawing/2014/main" id="{7C5287FB-AE89-48EA-A7D0-C0CDA4079816}"/>
                    </a:ext>
                  </a:extLst>
                </p14:cNvPr>
                <p14:cNvContentPartPr/>
                <p14:nvPr/>
              </p14:nvContentPartPr>
              <p14:xfrm>
                <a:off x="9861477" y="1685115"/>
                <a:ext cx="183960" cy="65160"/>
              </p14:xfrm>
            </p:contentPart>
          </mc:Choice>
          <mc:Fallback xmlns="">
            <p:pic>
              <p:nvPicPr>
                <p:cNvPr id="176" name="Freihand 175">
                  <a:extLst>
                    <a:ext uri="{FF2B5EF4-FFF2-40B4-BE49-F238E27FC236}">
                      <a16:creationId xmlns:a16="http://schemas.microsoft.com/office/drawing/2014/main" id="{7C5287FB-AE89-48EA-A7D0-C0CDA4079816}"/>
                    </a:ext>
                  </a:extLst>
                </p:cNvPr>
                <p:cNvPicPr/>
                <p:nvPr/>
              </p:nvPicPr>
              <p:blipFill>
                <a:blip r:embed="rId327"/>
                <a:stretch>
                  <a:fillRect/>
                </a:stretch>
              </p:blipFill>
              <p:spPr>
                <a:xfrm>
                  <a:off x="9857157" y="1680795"/>
                  <a:ext cx="192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7" name="Freihand 176">
                  <a:extLst>
                    <a:ext uri="{FF2B5EF4-FFF2-40B4-BE49-F238E27FC236}">
                      <a16:creationId xmlns:a16="http://schemas.microsoft.com/office/drawing/2014/main" id="{F8BEF604-EF90-4133-9BF9-385D2A9B47B6}"/>
                    </a:ext>
                  </a:extLst>
                </p14:cNvPr>
                <p14:cNvContentPartPr/>
                <p14:nvPr/>
              </p14:nvContentPartPr>
              <p14:xfrm>
                <a:off x="10093317" y="1650555"/>
                <a:ext cx="57600" cy="85320"/>
              </p14:xfrm>
            </p:contentPart>
          </mc:Choice>
          <mc:Fallback xmlns="">
            <p:pic>
              <p:nvPicPr>
                <p:cNvPr id="177" name="Freihand 176">
                  <a:extLst>
                    <a:ext uri="{FF2B5EF4-FFF2-40B4-BE49-F238E27FC236}">
                      <a16:creationId xmlns:a16="http://schemas.microsoft.com/office/drawing/2014/main" id="{F8BEF604-EF90-4133-9BF9-385D2A9B47B6}"/>
                    </a:ext>
                  </a:extLst>
                </p:cNvPr>
                <p:cNvPicPr/>
                <p:nvPr/>
              </p:nvPicPr>
              <p:blipFill>
                <a:blip r:embed="rId329"/>
                <a:stretch>
                  <a:fillRect/>
                </a:stretch>
              </p:blipFill>
              <p:spPr>
                <a:xfrm>
                  <a:off x="10088997" y="1646235"/>
                  <a:ext cx="66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8" name="Freihand 177">
                  <a:extLst>
                    <a:ext uri="{FF2B5EF4-FFF2-40B4-BE49-F238E27FC236}">
                      <a16:creationId xmlns:a16="http://schemas.microsoft.com/office/drawing/2014/main" id="{294A5B33-456C-43C6-9C73-71676CCE2199}"/>
                    </a:ext>
                  </a:extLst>
                </p14:cNvPr>
                <p14:cNvContentPartPr/>
                <p14:nvPr/>
              </p14:nvContentPartPr>
              <p14:xfrm>
                <a:off x="10256037" y="1681155"/>
                <a:ext cx="360" cy="360"/>
              </p14:xfrm>
            </p:contentPart>
          </mc:Choice>
          <mc:Fallback xmlns="">
            <p:pic>
              <p:nvPicPr>
                <p:cNvPr id="178" name="Freihand 177">
                  <a:extLst>
                    <a:ext uri="{FF2B5EF4-FFF2-40B4-BE49-F238E27FC236}">
                      <a16:creationId xmlns:a16="http://schemas.microsoft.com/office/drawing/2014/main" id="{294A5B33-456C-43C6-9C73-71676CCE2199}"/>
                    </a:ext>
                  </a:extLst>
                </p:cNvPr>
                <p:cNvPicPr/>
                <p:nvPr/>
              </p:nvPicPr>
              <p:blipFill>
                <a:blip r:embed="rId3"/>
                <a:stretch>
                  <a:fillRect/>
                </a:stretch>
              </p:blipFill>
              <p:spPr>
                <a:xfrm>
                  <a:off x="10251717" y="167683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9" name="Freihand 178">
                  <a:extLst>
                    <a:ext uri="{FF2B5EF4-FFF2-40B4-BE49-F238E27FC236}">
                      <a16:creationId xmlns:a16="http://schemas.microsoft.com/office/drawing/2014/main" id="{B69994FF-3645-4D0C-9E28-80913F007854}"/>
                    </a:ext>
                  </a:extLst>
                </p14:cNvPr>
                <p14:cNvContentPartPr/>
                <p14:nvPr/>
              </p14:nvContentPartPr>
              <p14:xfrm>
                <a:off x="10211397" y="1576395"/>
                <a:ext cx="132840" cy="131400"/>
              </p14:xfrm>
            </p:contentPart>
          </mc:Choice>
          <mc:Fallback xmlns="">
            <p:pic>
              <p:nvPicPr>
                <p:cNvPr id="179" name="Freihand 178">
                  <a:extLst>
                    <a:ext uri="{FF2B5EF4-FFF2-40B4-BE49-F238E27FC236}">
                      <a16:creationId xmlns:a16="http://schemas.microsoft.com/office/drawing/2014/main" id="{B69994FF-3645-4D0C-9E28-80913F007854}"/>
                    </a:ext>
                  </a:extLst>
                </p:cNvPr>
                <p:cNvPicPr/>
                <p:nvPr/>
              </p:nvPicPr>
              <p:blipFill>
                <a:blip r:embed="rId332"/>
                <a:stretch>
                  <a:fillRect/>
                </a:stretch>
              </p:blipFill>
              <p:spPr>
                <a:xfrm>
                  <a:off x="10207077" y="1572075"/>
                  <a:ext cx="141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0" name="Freihand 179">
                  <a:extLst>
                    <a:ext uri="{FF2B5EF4-FFF2-40B4-BE49-F238E27FC236}">
                      <a16:creationId xmlns:a16="http://schemas.microsoft.com/office/drawing/2014/main" id="{98D8702E-4DEC-4D82-B4D6-ED46FE88306F}"/>
                    </a:ext>
                  </a:extLst>
                </p14:cNvPr>
                <p14:cNvContentPartPr/>
                <p14:nvPr/>
              </p14:nvContentPartPr>
              <p14:xfrm>
                <a:off x="10360437" y="1623195"/>
                <a:ext cx="262080" cy="77400"/>
              </p14:xfrm>
            </p:contentPart>
          </mc:Choice>
          <mc:Fallback xmlns="">
            <p:pic>
              <p:nvPicPr>
                <p:cNvPr id="180" name="Freihand 179">
                  <a:extLst>
                    <a:ext uri="{FF2B5EF4-FFF2-40B4-BE49-F238E27FC236}">
                      <a16:creationId xmlns:a16="http://schemas.microsoft.com/office/drawing/2014/main" id="{98D8702E-4DEC-4D82-B4D6-ED46FE88306F}"/>
                    </a:ext>
                  </a:extLst>
                </p:cNvPr>
                <p:cNvPicPr/>
                <p:nvPr/>
              </p:nvPicPr>
              <p:blipFill>
                <a:blip r:embed="rId334"/>
                <a:stretch>
                  <a:fillRect/>
                </a:stretch>
              </p:blipFill>
              <p:spPr>
                <a:xfrm>
                  <a:off x="10356117" y="1618875"/>
                  <a:ext cx="270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1" name="Freihand 180">
                  <a:extLst>
                    <a:ext uri="{FF2B5EF4-FFF2-40B4-BE49-F238E27FC236}">
                      <a16:creationId xmlns:a16="http://schemas.microsoft.com/office/drawing/2014/main" id="{104E24A4-5AD8-47E5-8BD0-8834C76DFEA7}"/>
                    </a:ext>
                  </a:extLst>
                </p14:cNvPr>
                <p14:cNvContentPartPr/>
                <p14:nvPr/>
              </p14:nvContentPartPr>
              <p14:xfrm>
                <a:off x="10628637" y="1546155"/>
                <a:ext cx="360" cy="360"/>
              </p14:xfrm>
            </p:contentPart>
          </mc:Choice>
          <mc:Fallback xmlns="">
            <p:pic>
              <p:nvPicPr>
                <p:cNvPr id="181" name="Freihand 180">
                  <a:extLst>
                    <a:ext uri="{FF2B5EF4-FFF2-40B4-BE49-F238E27FC236}">
                      <a16:creationId xmlns:a16="http://schemas.microsoft.com/office/drawing/2014/main" id="{104E24A4-5AD8-47E5-8BD0-8834C76DFEA7}"/>
                    </a:ext>
                  </a:extLst>
                </p:cNvPr>
                <p:cNvPicPr/>
                <p:nvPr/>
              </p:nvPicPr>
              <p:blipFill>
                <a:blip r:embed="rId3"/>
                <a:stretch>
                  <a:fillRect/>
                </a:stretch>
              </p:blipFill>
              <p:spPr>
                <a:xfrm>
                  <a:off x="10624317" y="154183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3" name="Freihand 182">
                  <a:extLst>
                    <a:ext uri="{FF2B5EF4-FFF2-40B4-BE49-F238E27FC236}">
                      <a16:creationId xmlns:a16="http://schemas.microsoft.com/office/drawing/2014/main" id="{8E15216D-584B-4527-A35D-104F4A20A61B}"/>
                    </a:ext>
                  </a:extLst>
                </p14:cNvPr>
                <p14:cNvContentPartPr/>
                <p14:nvPr/>
              </p14:nvContentPartPr>
              <p14:xfrm>
                <a:off x="10770117" y="1547955"/>
                <a:ext cx="131040" cy="140040"/>
              </p14:xfrm>
            </p:contentPart>
          </mc:Choice>
          <mc:Fallback xmlns="">
            <p:pic>
              <p:nvPicPr>
                <p:cNvPr id="183" name="Freihand 182">
                  <a:extLst>
                    <a:ext uri="{FF2B5EF4-FFF2-40B4-BE49-F238E27FC236}">
                      <a16:creationId xmlns:a16="http://schemas.microsoft.com/office/drawing/2014/main" id="{8E15216D-584B-4527-A35D-104F4A20A61B}"/>
                    </a:ext>
                  </a:extLst>
                </p:cNvPr>
                <p:cNvPicPr/>
                <p:nvPr/>
              </p:nvPicPr>
              <p:blipFill>
                <a:blip r:embed="rId337"/>
                <a:stretch>
                  <a:fillRect/>
                </a:stretch>
              </p:blipFill>
              <p:spPr>
                <a:xfrm>
                  <a:off x="10765797" y="1543635"/>
                  <a:ext cx="139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4" name="Freihand 183">
                  <a:extLst>
                    <a:ext uri="{FF2B5EF4-FFF2-40B4-BE49-F238E27FC236}">
                      <a16:creationId xmlns:a16="http://schemas.microsoft.com/office/drawing/2014/main" id="{1739152C-F9D0-4622-B054-6AE6F8F2128A}"/>
                    </a:ext>
                  </a:extLst>
                </p14:cNvPr>
                <p14:cNvContentPartPr/>
                <p14:nvPr/>
              </p14:nvContentPartPr>
              <p14:xfrm>
                <a:off x="10845357" y="1551915"/>
                <a:ext cx="94320" cy="156600"/>
              </p14:xfrm>
            </p:contentPart>
          </mc:Choice>
          <mc:Fallback xmlns="">
            <p:pic>
              <p:nvPicPr>
                <p:cNvPr id="184" name="Freihand 183">
                  <a:extLst>
                    <a:ext uri="{FF2B5EF4-FFF2-40B4-BE49-F238E27FC236}">
                      <a16:creationId xmlns:a16="http://schemas.microsoft.com/office/drawing/2014/main" id="{1739152C-F9D0-4622-B054-6AE6F8F2128A}"/>
                    </a:ext>
                  </a:extLst>
                </p:cNvPr>
                <p:cNvPicPr/>
                <p:nvPr/>
              </p:nvPicPr>
              <p:blipFill>
                <a:blip r:embed="rId339"/>
                <a:stretch>
                  <a:fillRect/>
                </a:stretch>
              </p:blipFill>
              <p:spPr>
                <a:xfrm>
                  <a:off x="10841037" y="1547595"/>
                  <a:ext cx="102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5" name="Freihand 184">
                  <a:extLst>
                    <a:ext uri="{FF2B5EF4-FFF2-40B4-BE49-F238E27FC236}">
                      <a16:creationId xmlns:a16="http://schemas.microsoft.com/office/drawing/2014/main" id="{D4AE98DE-168D-4D21-B430-EA59B3F4753B}"/>
                    </a:ext>
                  </a:extLst>
                </p14:cNvPr>
                <p14:cNvContentPartPr/>
                <p14:nvPr/>
              </p14:nvContentPartPr>
              <p14:xfrm>
                <a:off x="10964157" y="1551915"/>
                <a:ext cx="88200" cy="122400"/>
              </p14:xfrm>
            </p:contentPart>
          </mc:Choice>
          <mc:Fallback xmlns="">
            <p:pic>
              <p:nvPicPr>
                <p:cNvPr id="185" name="Freihand 184">
                  <a:extLst>
                    <a:ext uri="{FF2B5EF4-FFF2-40B4-BE49-F238E27FC236}">
                      <a16:creationId xmlns:a16="http://schemas.microsoft.com/office/drawing/2014/main" id="{D4AE98DE-168D-4D21-B430-EA59B3F4753B}"/>
                    </a:ext>
                  </a:extLst>
                </p:cNvPr>
                <p:cNvPicPr/>
                <p:nvPr/>
              </p:nvPicPr>
              <p:blipFill>
                <a:blip r:embed="rId341"/>
                <a:stretch>
                  <a:fillRect/>
                </a:stretch>
              </p:blipFill>
              <p:spPr>
                <a:xfrm>
                  <a:off x="10959837" y="1547595"/>
                  <a:ext cx="96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86" name="Freihand 185">
                  <a:extLst>
                    <a:ext uri="{FF2B5EF4-FFF2-40B4-BE49-F238E27FC236}">
                      <a16:creationId xmlns:a16="http://schemas.microsoft.com/office/drawing/2014/main" id="{8F5BDFBA-834F-40BE-AAC0-942055D67854}"/>
                    </a:ext>
                  </a:extLst>
                </p14:cNvPr>
                <p14:cNvContentPartPr/>
                <p14:nvPr/>
              </p14:nvContentPartPr>
              <p14:xfrm>
                <a:off x="11115717" y="1584675"/>
                <a:ext cx="76680" cy="23760"/>
              </p14:xfrm>
            </p:contentPart>
          </mc:Choice>
          <mc:Fallback xmlns="">
            <p:pic>
              <p:nvPicPr>
                <p:cNvPr id="186" name="Freihand 185">
                  <a:extLst>
                    <a:ext uri="{FF2B5EF4-FFF2-40B4-BE49-F238E27FC236}">
                      <a16:creationId xmlns:a16="http://schemas.microsoft.com/office/drawing/2014/main" id="{8F5BDFBA-834F-40BE-AAC0-942055D67854}"/>
                    </a:ext>
                  </a:extLst>
                </p:cNvPr>
                <p:cNvPicPr/>
                <p:nvPr/>
              </p:nvPicPr>
              <p:blipFill>
                <a:blip r:embed="rId343"/>
                <a:stretch>
                  <a:fillRect/>
                </a:stretch>
              </p:blipFill>
              <p:spPr>
                <a:xfrm>
                  <a:off x="11111397" y="1580355"/>
                  <a:ext cx="85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7" name="Freihand 186">
                  <a:extLst>
                    <a:ext uri="{FF2B5EF4-FFF2-40B4-BE49-F238E27FC236}">
                      <a16:creationId xmlns:a16="http://schemas.microsoft.com/office/drawing/2014/main" id="{8C5F5E54-BFCF-40BC-BF7F-B06C5EF11B10}"/>
                    </a:ext>
                  </a:extLst>
                </p14:cNvPr>
                <p14:cNvContentPartPr/>
                <p14:nvPr/>
              </p14:nvContentPartPr>
              <p14:xfrm>
                <a:off x="11264397" y="1567035"/>
                <a:ext cx="430560" cy="94320"/>
              </p14:xfrm>
            </p:contentPart>
          </mc:Choice>
          <mc:Fallback xmlns="">
            <p:pic>
              <p:nvPicPr>
                <p:cNvPr id="187" name="Freihand 186">
                  <a:extLst>
                    <a:ext uri="{FF2B5EF4-FFF2-40B4-BE49-F238E27FC236}">
                      <a16:creationId xmlns:a16="http://schemas.microsoft.com/office/drawing/2014/main" id="{8C5F5E54-BFCF-40BC-BF7F-B06C5EF11B10}"/>
                    </a:ext>
                  </a:extLst>
                </p:cNvPr>
                <p:cNvPicPr/>
                <p:nvPr/>
              </p:nvPicPr>
              <p:blipFill>
                <a:blip r:embed="rId345"/>
                <a:stretch>
                  <a:fillRect/>
                </a:stretch>
              </p:blipFill>
              <p:spPr>
                <a:xfrm>
                  <a:off x="11260077" y="1562715"/>
                  <a:ext cx="439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9" name="Freihand 188">
                  <a:extLst>
                    <a:ext uri="{FF2B5EF4-FFF2-40B4-BE49-F238E27FC236}">
                      <a16:creationId xmlns:a16="http://schemas.microsoft.com/office/drawing/2014/main" id="{9138645A-871D-4E08-AEE4-2AB5505A4851}"/>
                    </a:ext>
                  </a:extLst>
                </p14:cNvPr>
                <p14:cNvContentPartPr/>
                <p14:nvPr/>
              </p14:nvContentPartPr>
              <p14:xfrm>
                <a:off x="8196837" y="2007315"/>
                <a:ext cx="164520" cy="80280"/>
              </p14:xfrm>
            </p:contentPart>
          </mc:Choice>
          <mc:Fallback xmlns="">
            <p:pic>
              <p:nvPicPr>
                <p:cNvPr id="189" name="Freihand 188">
                  <a:extLst>
                    <a:ext uri="{FF2B5EF4-FFF2-40B4-BE49-F238E27FC236}">
                      <a16:creationId xmlns:a16="http://schemas.microsoft.com/office/drawing/2014/main" id="{9138645A-871D-4E08-AEE4-2AB5505A4851}"/>
                    </a:ext>
                  </a:extLst>
                </p:cNvPr>
                <p:cNvPicPr/>
                <p:nvPr/>
              </p:nvPicPr>
              <p:blipFill>
                <a:blip r:embed="rId347"/>
                <a:stretch>
                  <a:fillRect/>
                </a:stretch>
              </p:blipFill>
              <p:spPr>
                <a:xfrm>
                  <a:off x="8192517" y="2002995"/>
                  <a:ext cx="173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0" name="Freihand 189">
                  <a:extLst>
                    <a:ext uri="{FF2B5EF4-FFF2-40B4-BE49-F238E27FC236}">
                      <a16:creationId xmlns:a16="http://schemas.microsoft.com/office/drawing/2014/main" id="{3CF76180-E112-48CF-AB8A-7D74995A9A2D}"/>
                    </a:ext>
                  </a:extLst>
                </p14:cNvPr>
                <p14:cNvContentPartPr/>
                <p14:nvPr/>
              </p14:nvContentPartPr>
              <p14:xfrm>
                <a:off x="8386557" y="2009475"/>
                <a:ext cx="352800" cy="78480"/>
              </p14:xfrm>
            </p:contentPart>
          </mc:Choice>
          <mc:Fallback xmlns="">
            <p:pic>
              <p:nvPicPr>
                <p:cNvPr id="190" name="Freihand 189">
                  <a:extLst>
                    <a:ext uri="{FF2B5EF4-FFF2-40B4-BE49-F238E27FC236}">
                      <a16:creationId xmlns:a16="http://schemas.microsoft.com/office/drawing/2014/main" id="{3CF76180-E112-48CF-AB8A-7D74995A9A2D}"/>
                    </a:ext>
                  </a:extLst>
                </p:cNvPr>
                <p:cNvPicPr/>
                <p:nvPr/>
              </p:nvPicPr>
              <p:blipFill>
                <a:blip r:embed="rId349"/>
                <a:stretch>
                  <a:fillRect/>
                </a:stretch>
              </p:blipFill>
              <p:spPr>
                <a:xfrm>
                  <a:off x="8382237" y="2005155"/>
                  <a:ext cx="361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1" name="Freihand 190">
                  <a:extLst>
                    <a:ext uri="{FF2B5EF4-FFF2-40B4-BE49-F238E27FC236}">
                      <a16:creationId xmlns:a16="http://schemas.microsoft.com/office/drawing/2014/main" id="{9816A4E2-673B-4715-8916-1B2603894709}"/>
                    </a:ext>
                  </a:extLst>
                </p14:cNvPr>
                <p14:cNvContentPartPr/>
                <p14:nvPr/>
              </p14:nvContentPartPr>
              <p14:xfrm>
                <a:off x="8780757" y="1985355"/>
                <a:ext cx="88560" cy="78120"/>
              </p14:xfrm>
            </p:contentPart>
          </mc:Choice>
          <mc:Fallback xmlns="">
            <p:pic>
              <p:nvPicPr>
                <p:cNvPr id="191" name="Freihand 190">
                  <a:extLst>
                    <a:ext uri="{FF2B5EF4-FFF2-40B4-BE49-F238E27FC236}">
                      <a16:creationId xmlns:a16="http://schemas.microsoft.com/office/drawing/2014/main" id="{9816A4E2-673B-4715-8916-1B2603894709}"/>
                    </a:ext>
                  </a:extLst>
                </p:cNvPr>
                <p:cNvPicPr/>
                <p:nvPr/>
              </p:nvPicPr>
              <p:blipFill>
                <a:blip r:embed="rId351"/>
                <a:stretch>
                  <a:fillRect/>
                </a:stretch>
              </p:blipFill>
              <p:spPr>
                <a:xfrm>
                  <a:off x="8776437" y="1981035"/>
                  <a:ext cx="97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3" name="Freihand 192">
                  <a:extLst>
                    <a:ext uri="{FF2B5EF4-FFF2-40B4-BE49-F238E27FC236}">
                      <a16:creationId xmlns:a16="http://schemas.microsoft.com/office/drawing/2014/main" id="{F7578988-1DCF-489B-BC69-D2FE01AEBC47}"/>
                    </a:ext>
                  </a:extLst>
                </p14:cNvPr>
                <p14:cNvContentPartPr/>
                <p14:nvPr/>
              </p14:nvContentPartPr>
              <p14:xfrm>
                <a:off x="9059397" y="2007675"/>
                <a:ext cx="360" cy="7560"/>
              </p14:xfrm>
            </p:contentPart>
          </mc:Choice>
          <mc:Fallback xmlns="">
            <p:pic>
              <p:nvPicPr>
                <p:cNvPr id="193" name="Freihand 192">
                  <a:extLst>
                    <a:ext uri="{FF2B5EF4-FFF2-40B4-BE49-F238E27FC236}">
                      <a16:creationId xmlns:a16="http://schemas.microsoft.com/office/drawing/2014/main" id="{F7578988-1DCF-489B-BC69-D2FE01AEBC47}"/>
                    </a:ext>
                  </a:extLst>
                </p:cNvPr>
                <p:cNvPicPr/>
                <p:nvPr/>
              </p:nvPicPr>
              <p:blipFill>
                <a:blip r:embed="rId353"/>
                <a:stretch>
                  <a:fillRect/>
                </a:stretch>
              </p:blipFill>
              <p:spPr>
                <a:xfrm>
                  <a:off x="9055077" y="2003355"/>
                  <a:ext cx="9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4" name="Freihand 193">
                  <a:extLst>
                    <a:ext uri="{FF2B5EF4-FFF2-40B4-BE49-F238E27FC236}">
                      <a16:creationId xmlns:a16="http://schemas.microsoft.com/office/drawing/2014/main" id="{CE8D3B3D-4885-4583-B5AE-DAB747461EB8}"/>
                    </a:ext>
                  </a:extLst>
                </p14:cNvPr>
                <p14:cNvContentPartPr/>
                <p14:nvPr/>
              </p14:nvContentPartPr>
              <p14:xfrm>
                <a:off x="9065877" y="1966275"/>
                <a:ext cx="207000" cy="69480"/>
              </p14:xfrm>
            </p:contentPart>
          </mc:Choice>
          <mc:Fallback xmlns="">
            <p:pic>
              <p:nvPicPr>
                <p:cNvPr id="194" name="Freihand 193">
                  <a:extLst>
                    <a:ext uri="{FF2B5EF4-FFF2-40B4-BE49-F238E27FC236}">
                      <a16:creationId xmlns:a16="http://schemas.microsoft.com/office/drawing/2014/main" id="{CE8D3B3D-4885-4583-B5AE-DAB747461EB8}"/>
                    </a:ext>
                  </a:extLst>
                </p:cNvPr>
                <p:cNvPicPr/>
                <p:nvPr/>
              </p:nvPicPr>
              <p:blipFill>
                <a:blip r:embed="rId355"/>
                <a:stretch>
                  <a:fillRect/>
                </a:stretch>
              </p:blipFill>
              <p:spPr>
                <a:xfrm>
                  <a:off x="9061557" y="1961955"/>
                  <a:ext cx="215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5" name="Freihand 194">
                  <a:extLst>
                    <a:ext uri="{FF2B5EF4-FFF2-40B4-BE49-F238E27FC236}">
                      <a16:creationId xmlns:a16="http://schemas.microsoft.com/office/drawing/2014/main" id="{93580E40-749F-40B7-BD92-C2D1284B36B8}"/>
                    </a:ext>
                  </a:extLst>
                </p14:cNvPr>
                <p14:cNvContentPartPr/>
                <p14:nvPr/>
              </p14:nvContentPartPr>
              <p14:xfrm>
                <a:off x="9257037" y="1918755"/>
                <a:ext cx="360" cy="360"/>
              </p14:xfrm>
            </p:contentPart>
          </mc:Choice>
          <mc:Fallback xmlns="">
            <p:pic>
              <p:nvPicPr>
                <p:cNvPr id="195" name="Freihand 194">
                  <a:extLst>
                    <a:ext uri="{FF2B5EF4-FFF2-40B4-BE49-F238E27FC236}">
                      <a16:creationId xmlns:a16="http://schemas.microsoft.com/office/drawing/2014/main" id="{93580E40-749F-40B7-BD92-C2D1284B36B8}"/>
                    </a:ext>
                  </a:extLst>
                </p:cNvPr>
                <p:cNvPicPr/>
                <p:nvPr/>
              </p:nvPicPr>
              <p:blipFill>
                <a:blip r:embed="rId3"/>
                <a:stretch>
                  <a:fillRect/>
                </a:stretch>
              </p:blipFill>
              <p:spPr>
                <a:xfrm>
                  <a:off x="9252717" y="191443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6" name="Freihand 195">
                  <a:extLst>
                    <a:ext uri="{FF2B5EF4-FFF2-40B4-BE49-F238E27FC236}">
                      <a16:creationId xmlns:a16="http://schemas.microsoft.com/office/drawing/2014/main" id="{A46C7E48-8A5E-4101-ADD1-9A4BA9B4741A}"/>
                    </a:ext>
                  </a:extLst>
                </p14:cNvPr>
                <p14:cNvContentPartPr/>
                <p14:nvPr/>
              </p14:nvContentPartPr>
              <p14:xfrm>
                <a:off x="9327237" y="1941795"/>
                <a:ext cx="94320" cy="78120"/>
              </p14:xfrm>
            </p:contentPart>
          </mc:Choice>
          <mc:Fallback xmlns="">
            <p:pic>
              <p:nvPicPr>
                <p:cNvPr id="196" name="Freihand 195">
                  <a:extLst>
                    <a:ext uri="{FF2B5EF4-FFF2-40B4-BE49-F238E27FC236}">
                      <a16:creationId xmlns:a16="http://schemas.microsoft.com/office/drawing/2014/main" id="{A46C7E48-8A5E-4101-ADD1-9A4BA9B4741A}"/>
                    </a:ext>
                  </a:extLst>
                </p:cNvPr>
                <p:cNvPicPr/>
                <p:nvPr/>
              </p:nvPicPr>
              <p:blipFill>
                <a:blip r:embed="rId358"/>
                <a:stretch>
                  <a:fillRect/>
                </a:stretch>
              </p:blipFill>
              <p:spPr>
                <a:xfrm>
                  <a:off x="9322917" y="1937475"/>
                  <a:ext cx="102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7" name="Freihand 196">
                  <a:extLst>
                    <a:ext uri="{FF2B5EF4-FFF2-40B4-BE49-F238E27FC236}">
                      <a16:creationId xmlns:a16="http://schemas.microsoft.com/office/drawing/2014/main" id="{F9AF3897-E61E-45C6-8283-B5954B80DE86}"/>
                    </a:ext>
                  </a:extLst>
                </p14:cNvPr>
                <p14:cNvContentPartPr/>
                <p14:nvPr/>
              </p14:nvContentPartPr>
              <p14:xfrm>
                <a:off x="9462597" y="1916955"/>
                <a:ext cx="73440" cy="98280"/>
              </p14:xfrm>
            </p:contentPart>
          </mc:Choice>
          <mc:Fallback xmlns="">
            <p:pic>
              <p:nvPicPr>
                <p:cNvPr id="197" name="Freihand 196">
                  <a:extLst>
                    <a:ext uri="{FF2B5EF4-FFF2-40B4-BE49-F238E27FC236}">
                      <a16:creationId xmlns:a16="http://schemas.microsoft.com/office/drawing/2014/main" id="{F9AF3897-E61E-45C6-8283-B5954B80DE86}"/>
                    </a:ext>
                  </a:extLst>
                </p:cNvPr>
                <p:cNvPicPr/>
                <p:nvPr/>
              </p:nvPicPr>
              <p:blipFill>
                <a:blip r:embed="rId360"/>
                <a:stretch>
                  <a:fillRect/>
                </a:stretch>
              </p:blipFill>
              <p:spPr>
                <a:xfrm>
                  <a:off x="9458277" y="1912635"/>
                  <a:ext cx="82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9" name="Freihand 198">
                  <a:extLst>
                    <a:ext uri="{FF2B5EF4-FFF2-40B4-BE49-F238E27FC236}">
                      <a16:creationId xmlns:a16="http://schemas.microsoft.com/office/drawing/2014/main" id="{27E9B1A7-A1FE-408F-9799-36BDE8CBF94B}"/>
                    </a:ext>
                  </a:extLst>
                </p14:cNvPr>
                <p14:cNvContentPartPr/>
                <p14:nvPr/>
              </p14:nvContentPartPr>
              <p14:xfrm>
                <a:off x="9511197" y="1926315"/>
                <a:ext cx="150120" cy="78480"/>
              </p14:xfrm>
            </p:contentPart>
          </mc:Choice>
          <mc:Fallback xmlns="">
            <p:pic>
              <p:nvPicPr>
                <p:cNvPr id="199" name="Freihand 198">
                  <a:extLst>
                    <a:ext uri="{FF2B5EF4-FFF2-40B4-BE49-F238E27FC236}">
                      <a16:creationId xmlns:a16="http://schemas.microsoft.com/office/drawing/2014/main" id="{27E9B1A7-A1FE-408F-9799-36BDE8CBF94B}"/>
                    </a:ext>
                  </a:extLst>
                </p:cNvPr>
                <p:cNvPicPr/>
                <p:nvPr/>
              </p:nvPicPr>
              <p:blipFill>
                <a:blip r:embed="rId362"/>
                <a:stretch>
                  <a:fillRect/>
                </a:stretch>
              </p:blipFill>
              <p:spPr>
                <a:xfrm>
                  <a:off x="9506877" y="1921995"/>
                  <a:ext cx="158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0" name="Freihand 199">
                  <a:extLst>
                    <a:ext uri="{FF2B5EF4-FFF2-40B4-BE49-F238E27FC236}">
                      <a16:creationId xmlns:a16="http://schemas.microsoft.com/office/drawing/2014/main" id="{2A23B66F-B4FA-49B1-8C64-9DE50DD1FD3E}"/>
                    </a:ext>
                  </a:extLst>
                </p14:cNvPr>
                <p14:cNvContentPartPr/>
                <p14:nvPr/>
              </p14:nvContentPartPr>
              <p14:xfrm>
                <a:off x="9666357" y="1924155"/>
                <a:ext cx="109800" cy="73800"/>
              </p14:xfrm>
            </p:contentPart>
          </mc:Choice>
          <mc:Fallback xmlns="">
            <p:pic>
              <p:nvPicPr>
                <p:cNvPr id="200" name="Freihand 199">
                  <a:extLst>
                    <a:ext uri="{FF2B5EF4-FFF2-40B4-BE49-F238E27FC236}">
                      <a16:creationId xmlns:a16="http://schemas.microsoft.com/office/drawing/2014/main" id="{2A23B66F-B4FA-49B1-8C64-9DE50DD1FD3E}"/>
                    </a:ext>
                  </a:extLst>
                </p:cNvPr>
                <p:cNvPicPr/>
                <p:nvPr/>
              </p:nvPicPr>
              <p:blipFill>
                <a:blip r:embed="rId364"/>
                <a:stretch>
                  <a:fillRect/>
                </a:stretch>
              </p:blipFill>
              <p:spPr>
                <a:xfrm>
                  <a:off x="9662037" y="1919835"/>
                  <a:ext cx="118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1" name="Freihand 200">
                  <a:extLst>
                    <a:ext uri="{FF2B5EF4-FFF2-40B4-BE49-F238E27FC236}">
                      <a16:creationId xmlns:a16="http://schemas.microsoft.com/office/drawing/2014/main" id="{A0FE0396-8604-4DA9-A5ED-BC0B1A457C15}"/>
                    </a:ext>
                  </a:extLst>
                </p14:cNvPr>
                <p14:cNvContentPartPr/>
                <p14:nvPr/>
              </p14:nvContentPartPr>
              <p14:xfrm>
                <a:off x="9773997" y="1915515"/>
                <a:ext cx="83880" cy="81000"/>
              </p14:xfrm>
            </p:contentPart>
          </mc:Choice>
          <mc:Fallback xmlns="">
            <p:pic>
              <p:nvPicPr>
                <p:cNvPr id="201" name="Freihand 200">
                  <a:extLst>
                    <a:ext uri="{FF2B5EF4-FFF2-40B4-BE49-F238E27FC236}">
                      <a16:creationId xmlns:a16="http://schemas.microsoft.com/office/drawing/2014/main" id="{A0FE0396-8604-4DA9-A5ED-BC0B1A457C15}"/>
                    </a:ext>
                  </a:extLst>
                </p:cNvPr>
                <p:cNvPicPr/>
                <p:nvPr/>
              </p:nvPicPr>
              <p:blipFill>
                <a:blip r:embed="rId366"/>
                <a:stretch>
                  <a:fillRect/>
                </a:stretch>
              </p:blipFill>
              <p:spPr>
                <a:xfrm>
                  <a:off x="9769677" y="1911195"/>
                  <a:ext cx="92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2" name="Freihand 201">
                  <a:extLst>
                    <a:ext uri="{FF2B5EF4-FFF2-40B4-BE49-F238E27FC236}">
                      <a16:creationId xmlns:a16="http://schemas.microsoft.com/office/drawing/2014/main" id="{8E9D4505-3771-4157-99B6-6C7567D676B3}"/>
                    </a:ext>
                  </a:extLst>
                </p14:cNvPr>
                <p14:cNvContentPartPr/>
                <p14:nvPr/>
              </p14:nvContentPartPr>
              <p14:xfrm>
                <a:off x="9885957" y="1915515"/>
                <a:ext cx="187560" cy="60480"/>
              </p14:xfrm>
            </p:contentPart>
          </mc:Choice>
          <mc:Fallback xmlns="">
            <p:pic>
              <p:nvPicPr>
                <p:cNvPr id="202" name="Freihand 201">
                  <a:extLst>
                    <a:ext uri="{FF2B5EF4-FFF2-40B4-BE49-F238E27FC236}">
                      <a16:creationId xmlns:a16="http://schemas.microsoft.com/office/drawing/2014/main" id="{8E9D4505-3771-4157-99B6-6C7567D676B3}"/>
                    </a:ext>
                  </a:extLst>
                </p:cNvPr>
                <p:cNvPicPr/>
                <p:nvPr/>
              </p:nvPicPr>
              <p:blipFill>
                <a:blip r:embed="rId368"/>
                <a:stretch>
                  <a:fillRect/>
                </a:stretch>
              </p:blipFill>
              <p:spPr>
                <a:xfrm>
                  <a:off x="9881637" y="1911195"/>
                  <a:ext cx="196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03" name="Freihand 202">
                  <a:extLst>
                    <a:ext uri="{FF2B5EF4-FFF2-40B4-BE49-F238E27FC236}">
                      <a16:creationId xmlns:a16="http://schemas.microsoft.com/office/drawing/2014/main" id="{4D85C507-A134-4619-9400-DD3CA39F4C55}"/>
                    </a:ext>
                  </a:extLst>
                </p14:cNvPr>
                <p14:cNvContentPartPr/>
                <p14:nvPr/>
              </p14:nvContentPartPr>
              <p14:xfrm>
                <a:off x="10046157" y="1874115"/>
                <a:ext cx="360" cy="360"/>
              </p14:xfrm>
            </p:contentPart>
          </mc:Choice>
          <mc:Fallback xmlns="">
            <p:pic>
              <p:nvPicPr>
                <p:cNvPr id="203" name="Freihand 202">
                  <a:extLst>
                    <a:ext uri="{FF2B5EF4-FFF2-40B4-BE49-F238E27FC236}">
                      <a16:creationId xmlns:a16="http://schemas.microsoft.com/office/drawing/2014/main" id="{4D85C507-A134-4619-9400-DD3CA39F4C55}"/>
                    </a:ext>
                  </a:extLst>
                </p:cNvPr>
                <p:cNvPicPr/>
                <p:nvPr/>
              </p:nvPicPr>
              <p:blipFill>
                <a:blip r:embed="rId3"/>
                <a:stretch>
                  <a:fillRect/>
                </a:stretch>
              </p:blipFill>
              <p:spPr>
                <a:xfrm>
                  <a:off x="10041837" y="18697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5" name="Freihand 204">
                  <a:extLst>
                    <a:ext uri="{FF2B5EF4-FFF2-40B4-BE49-F238E27FC236}">
                      <a16:creationId xmlns:a16="http://schemas.microsoft.com/office/drawing/2014/main" id="{6ADC3C01-10BB-44EF-9945-B4A68B75AAE8}"/>
                    </a:ext>
                  </a:extLst>
                </p14:cNvPr>
                <p14:cNvContentPartPr/>
                <p14:nvPr/>
              </p14:nvContentPartPr>
              <p14:xfrm>
                <a:off x="10135437" y="1922355"/>
                <a:ext cx="102960" cy="206280"/>
              </p14:xfrm>
            </p:contentPart>
          </mc:Choice>
          <mc:Fallback xmlns="">
            <p:pic>
              <p:nvPicPr>
                <p:cNvPr id="205" name="Freihand 204">
                  <a:extLst>
                    <a:ext uri="{FF2B5EF4-FFF2-40B4-BE49-F238E27FC236}">
                      <a16:creationId xmlns:a16="http://schemas.microsoft.com/office/drawing/2014/main" id="{6ADC3C01-10BB-44EF-9945-B4A68B75AAE8}"/>
                    </a:ext>
                  </a:extLst>
                </p:cNvPr>
                <p:cNvPicPr/>
                <p:nvPr/>
              </p:nvPicPr>
              <p:blipFill>
                <a:blip r:embed="rId371"/>
                <a:stretch>
                  <a:fillRect/>
                </a:stretch>
              </p:blipFill>
              <p:spPr>
                <a:xfrm>
                  <a:off x="10131117" y="1918035"/>
                  <a:ext cx="1116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6" name="Freihand 205">
                  <a:extLst>
                    <a:ext uri="{FF2B5EF4-FFF2-40B4-BE49-F238E27FC236}">
                      <a16:creationId xmlns:a16="http://schemas.microsoft.com/office/drawing/2014/main" id="{96BDBF01-9CB3-4D04-8909-D6E4AE8090E5}"/>
                    </a:ext>
                  </a:extLst>
                </p14:cNvPr>
                <p14:cNvContentPartPr/>
                <p14:nvPr/>
              </p14:nvContentPartPr>
              <p14:xfrm>
                <a:off x="10460157" y="1901835"/>
                <a:ext cx="100800" cy="212400"/>
              </p14:xfrm>
            </p:contentPart>
          </mc:Choice>
          <mc:Fallback xmlns="">
            <p:pic>
              <p:nvPicPr>
                <p:cNvPr id="206" name="Freihand 205">
                  <a:extLst>
                    <a:ext uri="{FF2B5EF4-FFF2-40B4-BE49-F238E27FC236}">
                      <a16:creationId xmlns:a16="http://schemas.microsoft.com/office/drawing/2014/main" id="{96BDBF01-9CB3-4D04-8909-D6E4AE8090E5}"/>
                    </a:ext>
                  </a:extLst>
                </p:cNvPr>
                <p:cNvPicPr/>
                <p:nvPr/>
              </p:nvPicPr>
              <p:blipFill>
                <a:blip r:embed="rId373"/>
                <a:stretch>
                  <a:fillRect/>
                </a:stretch>
              </p:blipFill>
              <p:spPr>
                <a:xfrm>
                  <a:off x="10455837" y="1897515"/>
                  <a:ext cx="109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7" name="Freihand 206">
                  <a:extLst>
                    <a:ext uri="{FF2B5EF4-FFF2-40B4-BE49-F238E27FC236}">
                      <a16:creationId xmlns:a16="http://schemas.microsoft.com/office/drawing/2014/main" id="{0FC3F4BA-82CF-4A5A-8DC9-E33745656412}"/>
                    </a:ext>
                  </a:extLst>
                </p14:cNvPr>
                <p14:cNvContentPartPr/>
                <p14:nvPr/>
              </p14:nvContentPartPr>
              <p14:xfrm>
                <a:off x="10592277" y="1895355"/>
                <a:ext cx="142200" cy="86400"/>
              </p14:xfrm>
            </p:contentPart>
          </mc:Choice>
          <mc:Fallback xmlns="">
            <p:pic>
              <p:nvPicPr>
                <p:cNvPr id="207" name="Freihand 206">
                  <a:extLst>
                    <a:ext uri="{FF2B5EF4-FFF2-40B4-BE49-F238E27FC236}">
                      <a16:creationId xmlns:a16="http://schemas.microsoft.com/office/drawing/2014/main" id="{0FC3F4BA-82CF-4A5A-8DC9-E33745656412}"/>
                    </a:ext>
                  </a:extLst>
                </p:cNvPr>
                <p:cNvPicPr/>
                <p:nvPr/>
              </p:nvPicPr>
              <p:blipFill>
                <a:blip r:embed="rId375"/>
                <a:stretch>
                  <a:fillRect/>
                </a:stretch>
              </p:blipFill>
              <p:spPr>
                <a:xfrm>
                  <a:off x="10587957" y="1891035"/>
                  <a:ext cx="150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8" name="Freihand 207">
                  <a:extLst>
                    <a:ext uri="{FF2B5EF4-FFF2-40B4-BE49-F238E27FC236}">
                      <a16:creationId xmlns:a16="http://schemas.microsoft.com/office/drawing/2014/main" id="{34AB4680-694C-4E62-90D9-DD197FCA730A}"/>
                    </a:ext>
                  </a:extLst>
                </p14:cNvPr>
                <p14:cNvContentPartPr/>
                <p14:nvPr/>
              </p14:nvContentPartPr>
              <p14:xfrm>
                <a:off x="10730517" y="1833435"/>
                <a:ext cx="4680" cy="33840"/>
              </p14:xfrm>
            </p:contentPart>
          </mc:Choice>
          <mc:Fallback xmlns="">
            <p:pic>
              <p:nvPicPr>
                <p:cNvPr id="208" name="Freihand 207">
                  <a:extLst>
                    <a:ext uri="{FF2B5EF4-FFF2-40B4-BE49-F238E27FC236}">
                      <a16:creationId xmlns:a16="http://schemas.microsoft.com/office/drawing/2014/main" id="{34AB4680-694C-4E62-90D9-DD197FCA730A}"/>
                    </a:ext>
                  </a:extLst>
                </p:cNvPr>
                <p:cNvPicPr/>
                <p:nvPr/>
              </p:nvPicPr>
              <p:blipFill>
                <a:blip r:embed="rId377"/>
                <a:stretch>
                  <a:fillRect/>
                </a:stretch>
              </p:blipFill>
              <p:spPr>
                <a:xfrm>
                  <a:off x="10726197" y="1829115"/>
                  <a:ext cx="13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09" name="Freihand 208">
                  <a:extLst>
                    <a:ext uri="{FF2B5EF4-FFF2-40B4-BE49-F238E27FC236}">
                      <a16:creationId xmlns:a16="http://schemas.microsoft.com/office/drawing/2014/main" id="{DD83E7B3-B383-47AE-A7E7-BBA4807C349D}"/>
                    </a:ext>
                  </a:extLst>
                </p14:cNvPr>
                <p14:cNvContentPartPr/>
                <p14:nvPr/>
              </p14:nvContentPartPr>
              <p14:xfrm>
                <a:off x="10765077" y="1871235"/>
                <a:ext cx="77040" cy="77760"/>
              </p14:xfrm>
            </p:contentPart>
          </mc:Choice>
          <mc:Fallback xmlns="">
            <p:pic>
              <p:nvPicPr>
                <p:cNvPr id="209" name="Freihand 208">
                  <a:extLst>
                    <a:ext uri="{FF2B5EF4-FFF2-40B4-BE49-F238E27FC236}">
                      <a16:creationId xmlns:a16="http://schemas.microsoft.com/office/drawing/2014/main" id="{DD83E7B3-B383-47AE-A7E7-BBA4807C349D}"/>
                    </a:ext>
                  </a:extLst>
                </p:cNvPr>
                <p:cNvPicPr/>
                <p:nvPr/>
              </p:nvPicPr>
              <p:blipFill>
                <a:blip r:embed="rId379"/>
                <a:stretch>
                  <a:fillRect/>
                </a:stretch>
              </p:blipFill>
              <p:spPr>
                <a:xfrm>
                  <a:off x="10760757" y="1866915"/>
                  <a:ext cx="85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0" name="Freihand 209">
                  <a:extLst>
                    <a:ext uri="{FF2B5EF4-FFF2-40B4-BE49-F238E27FC236}">
                      <a16:creationId xmlns:a16="http://schemas.microsoft.com/office/drawing/2014/main" id="{56EFFDCE-E1EA-4474-9D84-8E6BE66CFCC4}"/>
                    </a:ext>
                  </a:extLst>
                </p14:cNvPr>
                <p14:cNvContentPartPr/>
                <p14:nvPr/>
              </p14:nvContentPartPr>
              <p14:xfrm>
                <a:off x="10861197" y="1849995"/>
                <a:ext cx="82800" cy="90360"/>
              </p14:xfrm>
            </p:contentPart>
          </mc:Choice>
          <mc:Fallback xmlns="">
            <p:pic>
              <p:nvPicPr>
                <p:cNvPr id="210" name="Freihand 209">
                  <a:extLst>
                    <a:ext uri="{FF2B5EF4-FFF2-40B4-BE49-F238E27FC236}">
                      <a16:creationId xmlns:a16="http://schemas.microsoft.com/office/drawing/2014/main" id="{56EFFDCE-E1EA-4474-9D84-8E6BE66CFCC4}"/>
                    </a:ext>
                  </a:extLst>
                </p:cNvPr>
                <p:cNvPicPr/>
                <p:nvPr/>
              </p:nvPicPr>
              <p:blipFill>
                <a:blip r:embed="rId381"/>
                <a:stretch>
                  <a:fillRect/>
                </a:stretch>
              </p:blipFill>
              <p:spPr>
                <a:xfrm>
                  <a:off x="10856877" y="1845675"/>
                  <a:ext cx="91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1" name="Freihand 210">
                  <a:extLst>
                    <a:ext uri="{FF2B5EF4-FFF2-40B4-BE49-F238E27FC236}">
                      <a16:creationId xmlns:a16="http://schemas.microsoft.com/office/drawing/2014/main" id="{483D2248-DCF3-424E-AD54-5309078F8F7F}"/>
                    </a:ext>
                  </a:extLst>
                </p14:cNvPr>
                <p14:cNvContentPartPr/>
                <p14:nvPr/>
              </p14:nvContentPartPr>
              <p14:xfrm>
                <a:off x="10999797" y="1847835"/>
                <a:ext cx="83160" cy="80640"/>
              </p14:xfrm>
            </p:contentPart>
          </mc:Choice>
          <mc:Fallback xmlns="">
            <p:pic>
              <p:nvPicPr>
                <p:cNvPr id="211" name="Freihand 210">
                  <a:extLst>
                    <a:ext uri="{FF2B5EF4-FFF2-40B4-BE49-F238E27FC236}">
                      <a16:creationId xmlns:a16="http://schemas.microsoft.com/office/drawing/2014/main" id="{483D2248-DCF3-424E-AD54-5309078F8F7F}"/>
                    </a:ext>
                  </a:extLst>
                </p:cNvPr>
                <p:cNvPicPr/>
                <p:nvPr/>
              </p:nvPicPr>
              <p:blipFill>
                <a:blip r:embed="rId383"/>
                <a:stretch>
                  <a:fillRect/>
                </a:stretch>
              </p:blipFill>
              <p:spPr>
                <a:xfrm>
                  <a:off x="10995477" y="1843515"/>
                  <a:ext cx="91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2" name="Freihand 211">
                  <a:extLst>
                    <a:ext uri="{FF2B5EF4-FFF2-40B4-BE49-F238E27FC236}">
                      <a16:creationId xmlns:a16="http://schemas.microsoft.com/office/drawing/2014/main" id="{D2EA638F-8FEF-4AD2-99C1-EF6A49E8BD57}"/>
                    </a:ext>
                  </a:extLst>
                </p14:cNvPr>
                <p14:cNvContentPartPr/>
                <p14:nvPr/>
              </p14:nvContentPartPr>
              <p14:xfrm>
                <a:off x="11194197" y="1856115"/>
                <a:ext cx="132120" cy="151200"/>
              </p14:xfrm>
            </p:contentPart>
          </mc:Choice>
          <mc:Fallback xmlns="">
            <p:pic>
              <p:nvPicPr>
                <p:cNvPr id="212" name="Freihand 211">
                  <a:extLst>
                    <a:ext uri="{FF2B5EF4-FFF2-40B4-BE49-F238E27FC236}">
                      <a16:creationId xmlns:a16="http://schemas.microsoft.com/office/drawing/2014/main" id="{D2EA638F-8FEF-4AD2-99C1-EF6A49E8BD57}"/>
                    </a:ext>
                  </a:extLst>
                </p:cNvPr>
                <p:cNvPicPr/>
                <p:nvPr/>
              </p:nvPicPr>
              <p:blipFill>
                <a:blip r:embed="rId385"/>
                <a:stretch>
                  <a:fillRect/>
                </a:stretch>
              </p:blipFill>
              <p:spPr>
                <a:xfrm>
                  <a:off x="11189877" y="1851795"/>
                  <a:ext cx="140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5" name="Freihand 214">
                  <a:extLst>
                    <a:ext uri="{FF2B5EF4-FFF2-40B4-BE49-F238E27FC236}">
                      <a16:creationId xmlns:a16="http://schemas.microsoft.com/office/drawing/2014/main" id="{3DA4285E-46BD-4A24-91D4-A5095970660A}"/>
                    </a:ext>
                  </a:extLst>
                </p14:cNvPr>
                <p14:cNvContentPartPr/>
                <p14:nvPr/>
              </p14:nvContentPartPr>
              <p14:xfrm>
                <a:off x="11425317" y="1797435"/>
                <a:ext cx="36720" cy="129240"/>
              </p14:xfrm>
            </p:contentPart>
          </mc:Choice>
          <mc:Fallback xmlns="">
            <p:pic>
              <p:nvPicPr>
                <p:cNvPr id="215" name="Freihand 214">
                  <a:extLst>
                    <a:ext uri="{FF2B5EF4-FFF2-40B4-BE49-F238E27FC236}">
                      <a16:creationId xmlns:a16="http://schemas.microsoft.com/office/drawing/2014/main" id="{3DA4285E-46BD-4A24-91D4-A5095970660A}"/>
                    </a:ext>
                  </a:extLst>
                </p:cNvPr>
                <p:cNvPicPr/>
                <p:nvPr/>
              </p:nvPicPr>
              <p:blipFill>
                <a:blip r:embed="rId387"/>
                <a:stretch>
                  <a:fillRect/>
                </a:stretch>
              </p:blipFill>
              <p:spPr>
                <a:xfrm>
                  <a:off x="11420997" y="1793115"/>
                  <a:ext cx="45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6" name="Freihand 215">
                  <a:extLst>
                    <a:ext uri="{FF2B5EF4-FFF2-40B4-BE49-F238E27FC236}">
                      <a16:creationId xmlns:a16="http://schemas.microsoft.com/office/drawing/2014/main" id="{F21EC61A-052A-4B57-B379-1B0ECBC27E34}"/>
                    </a:ext>
                  </a:extLst>
                </p14:cNvPr>
                <p14:cNvContentPartPr/>
                <p14:nvPr/>
              </p14:nvContentPartPr>
              <p14:xfrm>
                <a:off x="11399397" y="1833075"/>
                <a:ext cx="133560" cy="19080"/>
              </p14:xfrm>
            </p:contentPart>
          </mc:Choice>
          <mc:Fallback xmlns="">
            <p:pic>
              <p:nvPicPr>
                <p:cNvPr id="216" name="Freihand 215">
                  <a:extLst>
                    <a:ext uri="{FF2B5EF4-FFF2-40B4-BE49-F238E27FC236}">
                      <a16:creationId xmlns:a16="http://schemas.microsoft.com/office/drawing/2014/main" id="{F21EC61A-052A-4B57-B379-1B0ECBC27E34}"/>
                    </a:ext>
                  </a:extLst>
                </p:cNvPr>
                <p:cNvPicPr/>
                <p:nvPr/>
              </p:nvPicPr>
              <p:blipFill>
                <a:blip r:embed="rId389"/>
                <a:stretch>
                  <a:fillRect/>
                </a:stretch>
              </p:blipFill>
              <p:spPr>
                <a:xfrm>
                  <a:off x="11395077" y="1828755"/>
                  <a:ext cx="142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7" name="Freihand 216">
                  <a:extLst>
                    <a:ext uri="{FF2B5EF4-FFF2-40B4-BE49-F238E27FC236}">
                      <a16:creationId xmlns:a16="http://schemas.microsoft.com/office/drawing/2014/main" id="{BB4BA0DA-C859-4C4C-B535-40E9697B9C46}"/>
                    </a:ext>
                  </a:extLst>
                </p14:cNvPr>
                <p14:cNvContentPartPr/>
                <p14:nvPr/>
              </p14:nvContentPartPr>
              <p14:xfrm>
                <a:off x="11541237" y="1829475"/>
                <a:ext cx="58680" cy="69120"/>
              </p14:xfrm>
            </p:contentPart>
          </mc:Choice>
          <mc:Fallback xmlns="">
            <p:pic>
              <p:nvPicPr>
                <p:cNvPr id="217" name="Freihand 216">
                  <a:extLst>
                    <a:ext uri="{FF2B5EF4-FFF2-40B4-BE49-F238E27FC236}">
                      <a16:creationId xmlns:a16="http://schemas.microsoft.com/office/drawing/2014/main" id="{BB4BA0DA-C859-4C4C-B535-40E9697B9C46}"/>
                    </a:ext>
                  </a:extLst>
                </p:cNvPr>
                <p:cNvPicPr/>
                <p:nvPr/>
              </p:nvPicPr>
              <p:blipFill>
                <a:blip r:embed="rId391"/>
                <a:stretch>
                  <a:fillRect/>
                </a:stretch>
              </p:blipFill>
              <p:spPr>
                <a:xfrm>
                  <a:off x="11536917" y="1825155"/>
                  <a:ext cx="67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8" name="Freihand 217">
                  <a:extLst>
                    <a:ext uri="{FF2B5EF4-FFF2-40B4-BE49-F238E27FC236}">
                      <a16:creationId xmlns:a16="http://schemas.microsoft.com/office/drawing/2014/main" id="{C76951CD-3DFD-4405-A9E2-484DDFCA7F1A}"/>
                    </a:ext>
                  </a:extLst>
                </p14:cNvPr>
                <p14:cNvContentPartPr/>
                <p14:nvPr/>
              </p14:nvContentPartPr>
              <p14:xfrm>
                <a:off x="11659317" y="1817595"/>
                <a:ext cx="107640" cy="191520"/>
              </p14:xfrm>
            </p:contentPart>
          </mc:Choice>
          <mc:Fallback xmlns="">
            <p:pic>
              <p:nvPicPr>
                <p:cNvPr id="218" name="Freihand 217">
                  <a:extLst>
                    <a:ext uri="{FF2B5EF4-FFF2-40B4-BE49-F238E27FC236}">
                      <a16:creationId xmlns:a16="http://schemas.microsoft.com/office/drawing/2014/main" id="{C76951CD-3DFD-4405-A9E2-484DDFCA7F1A}"/>
                    </a:ext>
                  </a:extLst>
                </p:cNvPr>
                <p:cNvPicPr/>
                <p:nvPr/>
              </p:nvPicPr>
              <p:blipFill>
                <a:blip r:embed="rId393"/>
                <a:stretch>
                  <a:fillRect/>
                </a:stretch>
              </p:blipFill>
              <p:spPr>
                <a:xfrm>
                  <a:off x="11654997" y="1813275"/>
                  <a:ext cx="116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19" name="Freihand 218">
                  <a:extLst>
                    <a:ext uri="{FF2B5EF4-FFF2-40B4-BE49-F238E27FC236}">
                      <a16:creationId xmlns:a16="http://schemas.microsoft.com/office/drawing/2014/main" id="{17B304A1-30D2-4C21-8D88-F763F1D5F282}"/>
                    </a:ext>
                  </a:extLst>
                </p14:cNvPr>
                <p14:cNvContentPartPr/>
                <p14:nvPr/>
              </p14:nvContentPartPr>
              <p14:xfrm>
                <a:off x="11838597" y="1726515"/>
                <a:ext cx="8280" cy="102600"/>
              </p14:xfrm>
            </p:contentPart>
          </mc:Choice>
          <mc:Fallback xmlns="">
            <p:pic>
              <p:nvPicPr>
                <p:cNvPr id="219" name="Freihand 218">
                  <a:extLst>
                    <a:ext uri="{FF2B5EF4-FFF2-40B4-BE49-F238E27FC236}">
                      <a16:creationId xmlns:a16="http://schemas.microsoft.com/office/drawing/2014/main" id="{17B304A1-30D2-4C21-8D88-F763F1D5F282}"/>
                    </a:ext>
                  </a:extLst>
                </p:cNvPr>
                <p:cNvPicPr/>
                <p:nvPr/>
              </p:nvPicPr>
              <p:blipFill>
                <a:blip r:embed="rId395"/>
                <a:stretch>
                  <a:fillRect/>
                </a:stretch>
              </p:blipFill>
              <p:spPr>
                <a:xfrm>
                  <a:off x="11834277" y="1722195"/>
                  <a:ext cx="16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2" name="Freihand 221">
                  <a:extLst>
                    <a:ext uri="{FF2B5EF4-FFF2-40B4-BE49-F238E27FC236}">
                      <a16:creationId xmlns:a16="http://schemas.microsoft.com/office/drawing/2014/main" id="{0FE893A2-472C-4092-89C7-BCC940990A8E}"/>
                    </a:ext>
                  </a:extLst>
                </p14:cNvPr>
                <p14:cNvContentPartPr/>
                <p14:nvPr/>
              </p14:nvContentPartPr>
              <p14:xfrm>
                <a:off x="7921437" y="2329155"/>
                <a:ext cx="103680" cy="160920"/>
              </p14:xfrm>
            </p:contentPart>
          </mc:Choice>
          <mc:Fallback xmlns="">
            <p:pic>
              <p:nvPicPr>
                <p:cNvPr id="222" name="Freihand 221">
                  <a:extLst>
                    <a:ext uri="{FF2B5EF4-FFF2-40B4-BE49-F238E27FC236}">
                      <a16:creationId xmlns:a16="http://schemas.microsoft.com/office/drawing/2014/main" id="{0FE893A2-472C-4092-89C7-BCC940990A8E}"/>
                    </a:ext>
                  </a:extLst>
                </p:cNvPr>
                <p:cNvPicPr/>
                <p:nvPr/>
              </p:nvPicPr>
              <p:blipFill>
                <a:blip r:embed="rId397"/>
                <a:stretch>
                  <a:fillRect/>
                </a:stretch>
              </p:blipFill>
              <p:spPr>
                <a:xfrm>
                  <a:off x="7917117" y="2324835"/>
                  <a:ext cx="112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3" name="Freihand 222">
                  <a:extLst>
                    <a:ext uri="{FF2B5EF4-FFF2-40B4-BE49-F238E27FC236}">
                      <a16:creationId xmlns:a16="http://schemas.microsoft.com/office/drawing/2014/main" id="{3B7DA445-4AEF-4DB6-B012-3D65767F7DE5}"/>
                    </a:ext>
                  </a:extLst>
                </p14:cNvPr>
                <p14:cNvContentPartPr/>
                <p14:nvPr/>
              </p14:nvContentPartPr>
              <p14:xfrm>
                <a:off x="7952037" y="2314755"/>
                <a:ext cx="92160" cy="6480"/>
              </p14:xfrm>
            </p:contentPart>
          </mc:Choice>
          <mc:Fallback xmlns="">
            <p:pic>
              <p:nvPicPr>
                <p:cNvPr id="223" name="Freihand 222">
                  <a:extLst>
                    <a:ext uri="{FF2B5EF4-FFF2-40B4-BE49-F238E27FC236}">
                      <a16:creationId xmlns:a16="http://schemas.microsoft.com/office/drawing/2014/main" id="{3B7DA445-4AEF-4DB6-B012-3D65767F7DE5}"/>
                    </a:ext>
                  </a:extLst>
                </p:cNvPr>
                <p:cNvPicPr/>
                <p:nvPr/>
              </p:nvPicPr>
              <p:blipFill>
                <a:blip r:embed="rId399"/>
                <a:stretch>
                  <a:fillRect/>
                </a:stretch>
              </p:blipFill>
              <p:spPr>
                <a:xfrm>
                  <a:off x="7947717" y="2310435"/>
                  <a:ext cx="100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4" name="Freihand 223">
                  <a:extLst>
                    <a:ext uri="{FF2B5EF4-FFF2-40B4-BE49-F238E27FC236}">
                      <a16:creationId xmlns:a16="http://schemas.microsoft.com/office/drawing/2014/main" id="{B11EEAAA-6EBB-43A7-8395-D6CF54A881F0}"/>
                    </a:ext>
                  </a:extLst>
                </p14:cNvPr>
                <p14:cNvContentPartPr/>
                <p14:nvPr/>
              </p14:nvContentPartPr>
              <p14:xfrm>
                <a:off x="8042037" y="2286315"/>
                <a:ext cx="82080" cy="241920"/>
              </p14:xfrm>
            </p:contentPart>
          </mc:Choice>
          <mc:Fallback xmlns="">
            <p:pic>
              <p:nvPicPr>
                <p:cNvPr id="224" name="Freihand 223">
                  <a:extLst>
                    <a:ext uri="{FF2B5EF4-FFF2-40B4-BE49-F238E27FC236}">
                      <a16:creationId xmlns:a16="http://schemas.microsoft.com/office/drawing/2014/main" id="{B11EEAAA-6EBB-43A7-8395-D6CF54A881F0}"/>
                    </a:ext>
                  </a:extLst>
                </p:cNvPr>
                <p:cNvPicPr/>
                <p:nvPr/>
              </p:nvPicPr>
              <p:blipFill>
                <a:blip r:embed="rId401"/>
                <a:stretch>
                  <a:fillRect/>
                </a:stretch>
              </p:blipFill>
              <p:spPr>
                <a:xfrm>
                  <a:off x="8037717" y="2281995"/>
                  <a:ext cx="90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5" name="Freihand 224">
                  <a:extLst>
                    <a:ext uri="{FF2B5EF4-FFF2-40B4-BE49-F238E27FC236}">
                      <a16:creationId xmlns:a16="http://schemas.microsoft.com/office/drawing/2014/main" id="{F5AD1811-E42B-48F1-8F24-4C370E49B6E4}"/>
                    </a:ext>
                  </a:extLst>
                </p14:cNvPr>
                <p14:cNvContentPartPr/>
                <p14:nvPr/>
              </p14:nvContentPartPr>
              <p14:xfrm>
                <a:off x="8227077" y="2274795"/>
                <a:ext cx="181080" cy="191160"/>
              </p14:xfrm>
            </p:contentPart>
          </mc:Choice>
          <mc:Fallback xmlns="">
            <p:pic>
              <p:nvPicPr>
                <p:cNvPr id="225" name="Freihand 224">
                  <a:extLst>
                    <a:ext uri="{FF2B5EF4-FFF2-40B4-BE49-F238E27FC236}">
                      <a16:creationId xmlns:a16="http://schemas.microsoft.com/office/drawing/2014/main" id="{F5AD1811-E42B-48F1-8F24-4C370E49B6E4}"/>
                    </a:ext>
                  </a:extLst>
                </p:cNvPr>
                <p:cNvPicPr/>
                <p:nvPr/>
              </p:nvPicPr>
              <p:blipFill>
                <a:blip r:embed="rId403"/>
                <a:stretch>
                  <a:fillRect/>
                </a:stretch>
              </p:blipFill>
              <p:spPr>
                <a:xfrm>
                  <a:off x="8222757" y="2270475"/>
                  <a:ext cx="189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7" name="Freihand 226">
                  <a:extLst>
                    <a:ext uri="{FF2B5EF4-FFF2-40B4-BE49-F238E27FC236}">
                      <a16:creationId xmlns:a16="http://schemas.microsoft.com/office/drawing/2014/main" id="{1AD4ABD9-188F-4F19-A415-A6D6609ED561}"/>
                    </a:ext>
                  </a:extLst>
                </p14:cNvPr>
                <p14:cNvContentPartPr/>
                <p14:nvPr/>
              </p14:nvContentPartPr>
              <p14:xfrm>
                <a:off x="8374317" y="2347515"/>
                <a:ext cx="27000" cy="99360"/>
              </p14:xfrm>
            </p:contentPart>
          </mc:Choice>
          <mc:Fallback xmlns="">
            <p:pic>
              <p:nvPicPr>
                <p:cNvPr id="227" name="Freihand 226">
                  <a:extLst>
                    <a:ext uri="{FF2B5EF4-FFF2-40B4-BE49-F238E27FC236}">
                      <a16:creationId xmlns:a16="http://schemas.microsoft.com/office/drawing/2014/main" id="{1AD4ABD9-188F-4F19-A415-A6D6609ED561}"/>
                    </a:ext>
                  </a:extLst>
                </p:cNvPr>
                <p:cNvPicPr/>
                <p:nvPr/>
              </p:nvPicPr>
              <p:blipFill>
                <a:blip r:embed="rId405"/>
                <a:stretch>
                  <a:fillRect/>
                </a:stretch>
              </p:blipFill>
              <p:spPr>
                <a:xfrm>
                  <a:off x="8369997" y="2343195"/>
                  <a:ext cx="35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28" name="Freihand 227">
                  <a:extLst>
                    <a:ext uri="{FF2B5EF4-FFF2-40B4-BE49-F238E27FC236}">
                      <a16:creationId xmlns:a16="http://schemas.microsoft.com/office/drawing/2014/main" id="{94EEB99E-4F3B-4674-9328-BF708CF10EE1}"/>
                    </a:ext>
                  </a:extLst>
                </p14:cNvPr>
                <p14:cNvContentPartPr/>
                <p14:nvPr/>
              </p14:nvContentPartPr>
              <p14:xfrm>
                <a:off x="8392317" y="2360475"/>
                <a:ext cx="76680" cy="87120"/>
              </p14:xfrm>
            </p:contentPart>
          </mc:Choice>
          <mc:Fallback xmlns="">
            <p:pic>
              <p:nvPicPr>
                <p:cNvPr id="228" name="Freihand 227">
                  <a:extLst>
                    <a:ext uri="{FF2B5EF4-FFF2-40B4-BE49-F238E27FC236}">
                      <a16:creationId xmlns:a16="http://schemas.microsoft.com/office/drawing/2014/main" id="{94EEB99E-4F3B-4674-9328-BF708CF10EE1}"/>
                    </a:ext>
                  </a:extLst>
                </p:cNvPr>
                <p:cNvPicPr/>
                <p:nvPr/>
              </p:nvPicPr>
              <p:blipFill>
                <a:blip r:embed="rId407"/>
                <a:stretch>
                  <a:fillRect/>
                </a:stretch>
              </p:blipFill>
              <p:spPr>
                <a:xfrm>
                  <a:off x="8387997" y="2356155"/>
                  <a:ext cx="85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29" name="Freihand 228">
                  <a:extLst>
                    <a:ext uri="{FF2B5EF4-FFF2-40B4-BE49-F238E27FC236}">
                      <a16:creationId xmlns:a16="http://schemas.microsoft.com/office/drawing/2014/main" id="{A98D556A-6816-4BF0-BD84-E7D75919EF6E}"/>
                    </a:ext>
                  </a:extLst>
                </p14:cNvPr>
                <p14:cNvContentPartPr/>
                <p14:nvPr/>
              </p14:nvContentPartPr>
              <p14:xfrm>
                <a:off x="8436597" y="2279835"/>
                <a:ext cx="360" cy="360"/>
              </p14:xfrm>
            </p:contentPart>
          </mc:Choice>
          <mc:Fallback xmlns="">
            <p:pic>
              <p:nvPicPr>
                <p:cNvPr id="229" name="Freihand 228">
                  <a:extLst>
                    <a:ext uri="{FF2B5EF4-FFF2-40B4-BE49-F238E27FC236}">
                      <a16:creationId xmlns:a16="http://schemas.microsoft.com/office/drawing/2014/main" id="{A98D556A-6816-4BF0-BD84-E7D75919EF6E}"/>
                    </a:ext>
                  </a:extLst>
                </p:cNvPr>
                <p:cNvPicPr/>
                <p:nvPr/>
              </p:nvPicPr>
              <p:blipFill>
                <a:blip r:embed="rId3"/>
                <a:stretch>
                  <a:fillRect/>
                </a:stretch>
              </p:blipFill>
              <p:spPr>
                <a:xfrm>
                  <a:off x="8432277" y="227551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30" name="Freihand 229">
                  <a:extLst>
                    <a:ext uri="{FF2B5EF4-FFF2-40B4-BE49-F238E27FC236}">
                      <a16:creationId xmlns:a16="http://schemas.microsoft.com/office/drawing/2014/main" id="{58536376-48C7-4D80-B361-ACFAA3AEDC4D}"/>
                    </a:ext>
                  </a:extLst>
                </p14:cNvPr>
                <p14:cNvContentPartPr/>
                <p14:nvPr/>
              </p14:nvContentPartPr>
              <p14:xfrm>
                <a:off x="8668077" y="2286315"/>
                <a:ext cx="127440" cy="128520"/>
              </p14:xfrm>
            </p:contentPart>
          </mc:Choice>
          <mc:Fallback xmlns="">
            <p:pic>
              <p:nvPicPr>
                <p:cNvPr id="230" name="Freihand 229">
                  <a:extLst>
                    <a:ext uri="{FF2B5EF4-FFF2-40B4-BE49-F238E27FC236}">
                      <a16:creationId xmlns:a16="http://schemas.microsoft.com/office/drawing/2014/main" id="{58536376-48C7-4D80-B361-ACFAA3AEDC4D}"/>
                    </a:ext>
                  </a:extLst>
                </p:cNvPr>
                <p:cNvPicPr/>
                <p:nvPr/>
              </p:nvPicPr>
              <p:blipFill>
                <a:blip r:embed="rId410"/>
                <a:stretch>
                  <a:fillRect/>
                </a:stretch>
              </p:blipFill>
              <p:spPr>
                <a:xfrm>
                  <a:off x="8663757" y="2281995"/>
                  <a:ext cx="136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1" name="Freihand 230">
                  <a:extLst>
                    <a:ext uri="{FF2B5EF4-FFF2-40B4-BE49-F238E27FC236}">
                      <a16:creationId xmlns:a16="http://schemas.microsoft.com/office/drawing/2014/main" id="{6E9098CD-F1CD-404F-8677-3BA06517B9BC}"/>
                    </a:ext>
                  </a:extLst>
                </p14:cNvPr>
                <p14:cNvContentPartPr/>
                <p14:nvPr/>
              </p14:nvContentPartPr>
              <p14:xfrm>
                <a:off x="8814597" y="2303955"/>
                <a:ext cx="83160" cy="93960"/>
              </p14:xfrm>
            </p:contentPart>
          </mc:Choice>
          <mc:Fallback xmlns="">
            <p:pic>
              <p:nvPicPr>
                <p:cNvPr id="231" name="Freihand 230">
                  <a:extLst>
                    <a:ext uri="{FF2B5EF4-FFF2-40B4-BE49-F238E27FC236}">
                      <a16:creationId xmlns:a16="http://schemas.microsoft.com/office/drawing/2014/main" id="{6E9098CD-F1CD-404F-8677-3BA06517B9BC}"/>
                    </a:ext>
                  </a:extLst>
                </p:cNvPr>
                <p:cNvPicPr/>
                <p:nvPr/>
              </p:nvPicPr>
              <p:blipFill>
                <a:blip r:embed="rId412"/>
                <a:stretch>
                  <a:fillRect/>
                </a:stretch>
              </p:blipFill>
              <p:spPr>
                <a:xfrm>
                  <a:off x="8810277" y="2299635"/>
                  <a:ext cx="91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32" name="Freihand 231">
                  <a:extLst>
                    <a:ext uri="{FF2B5EF4-FFF2-40B4-BE49-F238E27FC236}">
                      <a16:creationId xmlns:a16="http://schemas.microsoft.com/office/drawing/2014/main" id="{0EFB4CDC-835E-4D52-BF4A-37E764629ACE}"/>
                    </a:ext>
                  </a:extLst>
                </p14:cNvPr>
                <p14:cNvContentPartPr/>
                <p14:nvPr/>
              </p14:nvContentPartPr>
              <p14:xfrm>
                <a:off x="8918997" y="2304675"/>
                <a:ext cx="109440" cy="81000"/>
              </p14:xfrm>
            </p:contentPart>
          </mc:Choice>
          <mc:Fallback xmlns="">
            <p:pic>
              <p:nvPicPr>
                <p:cNvPr id="232" name="Freihand 231">
                  <a:extLst>
                    <a:ext uri="{FF2B5EF4-FFF2-40B4-BE49-F238E27FC236}">
                      <a16:creationId xmlns:a16="http://schemas.microsoft.com/office/drawing/2014/main" id="{0EFB4CDC-835E-4D52-BF4A-37E764629ACE}"/>
                    </a:ext>
                  </a:extLst>
                </p:cNvPr>
                <p:cNvPicPr/>
                <p:nvPr/>
              </p:nvPicPr>
              <p:blipFill>
                <a:blip r:embed="rId414"/>
                <a:stretch>
                  <a:fillRect/>
                </a:stretch>
              </p:blipFill>
              <p:spPr>
                <a:xfrm>
                  <a:off x="8914677" y="2300355"/>
                  <a:ext cx="11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33" name="Freihand 232">
                  <a:extLst>
                    <a:ext uri="{FF2B5EF4-FFF2-40B4-BE49-F238E27FC236}">
                      <a16:creationId xmlns:a16="http://schemas.microsoft.com/office/drawing/2014/main" id="{1DFF5D68-A496-4119-81DE-92DD041F0604}"/>
                    </a:ext>
                  </a:extLst>
                </p14:cNvPr>
                <p14:cNvContentPartPr/>
                <p14:nvPr/>
              </p14:nvContentPartPr>
              <p14:xfrm>
                <a:off x="9077757" y="2274795"/>
                <a:ext cx="167400" cy="92520"/>
              </p14:xfrm>
            </p:contentPart>
          </mc:Choice>
          <mc:Fallback xmlns="">
            <p:pic>
              <p:nvPicPr>
                <p:cNvPr id="233" name="Freihand 232">
                  <a:extLst>
                    <a:ext uri="{FF2B5EF4-FFF2-40B4-BE49-F238E27FC236}">
                      <a16:creationId xmlns:a16="http://schemas.microsoft.com/office/drawing/2014/main" id="{1DFF5D68-A496-4119-81DE-92DD041F0604}"/>
                    </a:ext>
                  </a:extLst>
                </p:cNvPr>
                <p:cNvPicPr/>
                <p:nvPr/>
              </p:nvPicPr>
              <p:blipFill>
                <a:blip r:embed="rId416"/>
                <a:stretch>
                  <a:fillRect/>
                </a:stretch>
              </p:blipFill>
              <p:spPr>
                <a:xfrm>
                  <a:off x="9073437" y="2270475"/>
                  <a:ext cx="176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34" name="Freihand 233">
                  <a:extLst>
                    <a:ext uri="{FF2B5EF4-FFF2-40B4-BE49-F238E27FC236}">
                      <a16:creationId xmlns:a16="http://schemas.microsoft.com/office/drawing/2014/main" id="{DAE919E5-2FED-4869-B393-62CC64F0E63A}"/>
                    </a:ext>
                  </a:extLst>
                </p14:cNvPr>
                <p14:cNvContentPartPr/>
                <p14:nvPr/>
              </p14:nvContentPartPr>
              <p14:xfrm>
                <a:off x="9244437" y="2275515"/>
                <a:ext cx="111600" cy="79560"/>
              </p14:xfrm>
            </p:contentPart>
          </mc:Choice>
          <mc:Fallback xmlns="">
            <p:pic>
              <p:nvPicPr>
                <p:cNvPr id="234" name="Freihand 233">
                  <a:extLst>
                    <a:ext uri="{FF2B5EF4-FFF2-40B4-BE49-F238E27FC236}">
                      <a16:creationId xmlns:a16="http://schemas.microsoft.com/office/drawing/2014/main" id="{DAE919E5-2FED-4869-B393-62CC64F0E63A}"/>
                    </a:ext>
                  </a:extLst>
                </p:cNvPr>
                <p:cNvPicPr/>
                <p:nvPr/>
              </p:nvPicPr>
              <p:blipFill>
                <a:blip r:embed="rId418"/>
                <a:stretch>
                  <a:fillRect/>
                </a:stretch>
              </p:blipFill>
              <p:spPr>
                <a:xfrm>
                  <a:off x="9240117" y="2271195"/>
                  <a:ext cx="120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5" name="Freihand 234">
                  <a:extLst>
                    <a:ext uri="{FF2B5EF4-FFF2-40B4-BE49-F238E27FC236}">
                      <a16:creationId xmlns:a16="http://schemas.microsoft.com/office/drawing/2014/main" id="{BC29C935-0039-4173-A38B-290E6685FF72}"/>
                    </a:ext>
                  </a:extLst>
                </p14:cNvPr>
                <p14:cNvContentPartPr/>
                <p14:nvPr/>
              </p14:nvContentPartPr>
              <p14:xfrm>
                <a:off x="9363957" y="2275155"/>
                <a:ext cx="68400" cy="69840"/>
              </p14:xfrm>
            </p:contentPart>
          </mc:Choice>
          <mc:Fallback xmlns="">
            <p:pic>
              <p:nvPicPr>
                <p:cNvPr id="235" name="Freihand 234">
                  <a:extLst>
                    <a:ext uri="{FF2B5EF4-FFF2-40B4-BE49-F238E27FC236}">
                      <a16:creationId xmlns:a16="http://schemas.microsoft.com/office/drawing/2014/main" id="{BC29C935-0039-4173-A38B-290E6685FF72}"/>
                    </a:ext>
                  </a:extLst>
                </p:cNvPr>
                <p:cNvPicPr/>
                <p:nvPr/>
              </p:nvPicPr>
              <p:blipFill>
                <a:blip r:embed="rId420"/>
                <a:stretch>
                  <a:fillRect/>
                </a:stretch>
              </p:blipFill>
              <p:spPr>
                <a:xfrm>
                  <a:off x="9359637" y="2270835"/>
                  <a:ext cx="77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6" name="Freihand 235">
                  <a:extLst>
                    <a:ext uri="{FF2B5EF4-FFF2-40B4-BE49-F238E27FC236}">
                      <a16:creationId xmlns:a16="http://schemas.microsoft.com/office/drawing/2014/main" id="{A9E0142D-D110-4A9A-839C-5760425A94B4}"/>
                    </a:ext>
                  </a:extLst>
                </p14:cNvPr>
                <p14:cNvContentPartPr/>
                <p14:nvPr/>
              </p14:nvContentPartPr>
              <p14:xfrm>
                <a:off x="9452877" y="2251755"/>
                <a:ext cx="87840" cy="88920"/>
              </p14:xfrm>
            </p:contentPart>
          </mc:Choice>
          <mc:Fallback xmlns="">
            <p:pic>
              <p:nvPicPr>
                <p:cNvPr id="236" name="Freihand 235">
                  <a:extLst>
                    <a:ext uri="{FF2B5EF4-FFF2-40B4-BE49-F238E27FC236}">
                      <a16:creationId xmlns:a16="http://schemas.microsoft.com/office/drawing/2014/main" id="{A9E0142D-D110-4A9A-839C-5760425A94B4}"/>
                    </a:ext>
                  </a:extLst>
                </p:cNvPr>
                <p:cNvPicPr/>
                <p:nvPr/>
              </p:nvPicPr>
              <p:blipFill>
                <a:blip r:embed="rId422"/>
                <a:stretch>
                  <a:fillRect/>
                </a:stretch>
              </p:blipFill>
              <p:spPr>
                <a:xfrm>
                  <a:off x="9448557" y="2247435"/>
                  <a:ext cx="96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7" name="Freihand 236">
                  <a:extLst>
                    <a:ext uri="{FF2B5EF4-FFF2-40B4-BE49-F238E27FC236}">
                      <a16:creationId xmlns:a16="http://schemas.microsoft.com/office/drawing/2014/main" id="{8B7B3C01-C10B-4C50-B920-2157A0D29A93}"/>
                    </a:ext>
                  </a:extLst>
                </p14:cNvPr>
                <p14:cNvContentPartPr/>
                <p14:nvPr/>
              </p14:nvContentPartPr>
              <p14:xfrm>
                <a:off x="9590037" y="2258235"/>
                <a:ext cx="94680" cy="101160"/>
              </p14:xfrm>
            </p:contentPart>
          </mc:Choice>
          <mc:Fallback xmlns="">
            <p:pic>
              <p:nvPicPr>
                <p:cNvPr id="237" name="Freihand 236">
                  <a:extLst>
                    <a:ext uri="{FF2B5EF4-FFF2-40B4-BE49-F238E27FC236}">
                      <a16:creationId xmlns:a16="http://schemas.microsoft.com/office/drawing/2014/main" id="{8B7B3C01-C10B-4C50-B920-2157A0D29A93}"/>
                    </a:ext>
                  </a:extLst>
                </p:cNvPr>
                <p:cNvPicPr/>
                <p:nvPr/>
              </p:nvPicPr>
              <p:blipFill>
                <a:blip r:embed="rId424"/>
                <a:stretch>
                  <a:fillRect/>
                </a:stretch>
              </p:blipFill>
              <p:spPr>
                <a:xfrm>
                  <a:off x="9585717" y="2253915"/>
                  <a:ext cx="103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40" name="Freihand 239">
                  <a:extLst>
                    <a:ext uri="{FF2B5EF4-FFF2-40B4-BE49-F238E27FC236}">
                      <a16:creationId xmlns:a16="http://schemas.microsoft.com/office/drawing/2014/main" id="{04456ADA-7B1E-4269-B236-CE5DA3C7F2E8}"/>
                    </a:ext>
                  </a:extLst>
                </p14:cNvPr>
                <p14:cNvContentPartPr/>
                <p14:nvPr/>
              </p14:nvContentPartPr>
              <p14:xfrm>
                <a:off x="9878397" y="2237355"/>
                <a:ext cx="156960" cy="91800"/>
              </p14:xfrm>
            </p:contentPart>
          </mc:Choice>
          <mc:Fallback xmlns="">
            <p:pic>
              <p:nvPicPr>
                <p:cNvPr id="240" name="Freihand 239">
                  <a:extLst>
                    <a:ext uri="{FF2B5EF4-FFF2-40B4-BE49-F238E27FC236}">
                      <a16:creationId xmlns:a16="http://schemas.microsoft.com/office/drawing/2014/main" id="{04456ADA-7B1E-4269-B236-CE5DA3C7F2E8}"/>
                    </a:ext>
                  </a:extLst>
                </p:cNvPr>
                <p:cNvPicPr/>
                <p:nvPr/>
              </p:nvPicPr>
              <p:blipFill>
                <a:blip r:embed="rId426"/>
                <a:stretch>
                  <a:fillRect/>
                </a:stretch>
              </p:blipFill>
              <p:spPr>
                <a:xfrm>
                  <a:off x="9874077" y="2233035"/>
                  <a:ext cx="165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1" name="Freihand 240">
                  <a:extLst>
                    <a:ext uri="{FF2B5EF4-FFF2-40B4-BE49-F238E27FC236}">
                      <a16:creationId xmlns:a16="http://schemas.microsoft.com/office/drawing/2014/main" id="{763E4C19-1255-428C-9D7B-EBE895EA55C2}"/>
                    </a:ext>
                  </a:extLst>
                </p14:cNvPr>
                <p14:cNvContentPartPr/>
                <p14:nvPr/>
              </p14:nvContentPartPr>
              <p14:xfrm>
                <a:off x="10049037" y="2190195"/>
                <a:ext cx="187560" cy="124560"/>
              </p14:xfrm>
            </p:contentPart>
          </mc:Choice>
          <mc:Fallback xmlns="">
            <p:pic>
              <p:nvPicPr>
                <p:cNvPr id="241" name="Freihand 240">
                  <a:extLst>
                    <a:ext uri="{FF2B5EF4-FFF2-40B4-BE49-F238E27FC236}">
                      <a16:creationId xmlns:a16="http://schemas.microsoft.com/office/drawing/2014/main" id="{763E4C19-1255-428C-9D7B-EBE895EA55C2}"/>
                    </a:ext>
                  </a:extLst>
                </p:cNvPr>
                <p:cNvPicPr/>
                <p:nvPr/>
              </p:nvPicPr>
              <p:blipFill>
                <a:blip r:embed="rId428"/>
                <a:stretch>
                  <a:fillRect/>
                </a:stretch>
              </p:blipFill>
              <p:spPr>
                <a:xfrm>
                  <a:off x="10044717" y="2185875"/>
                  <a:ext cx="196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3" name="Freihand 242">
                  <a:extLst>
                    <a:ext uri="{FF2B5EF4-FFF2-40B4-BE49-F238E27FC236}">
                      <a16:creationId xmlns:a16="http://schemas.microsoft.com/office/drawing/2014/main" id="{DBE4BD09-CAB0-4277-9E16-2A34F1002823}"/>
                    </a:ext>
                  </a:extLst>
                </p14:cNvPr>
                <p14:cNvContentPartPr/>
                <p14:nvPr/>
              </p14:nvContentPartPr>
              <p14:xfrm>
                <a:off x="10371237" y="2216835"/>
                <a:ext cx="173160" cy="83160"/>
              </p14:xfrm>
            </p:contentPart>
          </mc:Choice>
          <mc:Fallback xmlns="">
            <p:pic>
              <p:nvPicPr>
                <p:cNvPr id="243" name="Freihand 242">
                  <a:extLst>
                    <a:ext uri="{FF2B5EF4-FFF2-40B4-BE49-F238E27FC236}">
                      <a16:creationId xmlns:a16="http://schemas.microsoft.com/office/drawing/2014/main" id="{DBE4BD09-CAB0-4277-9E16-2A34F1002823}"/>
                    </a:ext>
                  </a:extLst>
                </p:cNvPr>
                <p:cNvPicPr/>
                <p:nvPr/>
              </p:nvPicPr>
              <p:blipFill>
                <a:blip r:embed="rId430"/>
                <a:stretch>
                  <a:fillRect/>
                </a:stretch>
              </p:blipFill>
              <p:spPr>
                <a:xfrm>
                  <a:off x="10366917" y="2212515"/>
                  <a:ext cx="181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44" name="Freihand 243">
                  <a:extLst>
                    <a:ext uri="{FF2B5EF4-FFF2-40B4-BE49-F238E27FC236}">
                      <a16:creationId xmlns:a16="http://schemas.microsoft.com/office/drawing/2014/main" id="{C3DCB865-6D58-4170-9C04-432AEBADB9CB}"/>
                    </a:ext>
                  </a:extLst>
                </p14:cNvPr>
                <p14:cNvContentPartPr/>
                <p14:nvPr/>
              </p14:nvContentPartPr>
              <p14:xfrm>
                <a:off x="10549437" y="2225835"/>
                <a:ext cx="151920" cy="45000"/>
              </p14:xfrm>
            </p:contentPart>
          </mc:Choice>
          <mc:Fallback xmlns="">
            <p:pic>
              <p:nvPicPr>
                <p:cNvPr id="244" name="Freihand 243">
                  <a:extLst>
                    <a:ext uri="{FF2B5EF4-FFF2-40B4-BE49-F238E27FC236}">
                      <a16:creationId xmlns:a16="http://schemas.microsoft.com/office/drawing/2014/main" id="{C3DCB865-6D58-4170-9C04-432AEBADB9CB}"/>
                    </a:ext>
                  </a:extLst>
                </p:cNvPr>
                <p:cNvPicPr/>
                <p:nvPr/>
              </p:nvPicPr>
              <p:blipFill>
                <a:blip r:embed="rId432"/>
                <a:stretch>
                  <a:fillRect/>
                </a:stretch>
              </p:blipFill>
              <p:spPr>
                <a:xfrm>
                  <a:off x="10545117" y="2221515"/>
                  <a:ext cx="160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45" name="Freihand 244">
                  <a:extLst>
                    <a:ext uri="{FF2B5EF4-FFF2-40B4-BE49-F238E27FC236}">
                      <a16:creationId xmlns:a16="http://schemas.microsoft.com/office/drawing/2014/main" id="{BD8FF0B7-F8B2-4DD6-B1AC-FCC4530AD03A}"/>
                    </a:ext>
                  </a:extLst>
                </p14:cNvPr>
                <p14:cNvContentPartPr/>
                <p14:nvPr/>
              </p14:nvContentPartPr>
              <p14:xfrm>
                <a:off x="10747437" y="2179035"/>
                <a:ext cx="203040" cy="234000"/>
              </p14:xfrm>
            </p:contentPart>
          </mc:Choice>
          <mc:Fallback xmlns="">
            <p:pic>
              <p:nvPicPr>
                <p:cNvPr id="245" name="Freihand 244">
                  <a:extLst>
                    <a:ext uri="{FF2B5EF4-FFF2-40B4-BE49-F238E27FC236}">
                      <a16:creationId xmlns:a16="http://schemas.microsoft.com/office/drawing/2014/main" id="{BD8FF0B7-F8B2-4DD6-B1AC-FCC4530AD03A}"/>
                    </a:ext>
                  </a:extLst>
                </p:cNvPr>
                <p:cNvPicPr/>
                <p:nvPr/>
              </p:nvPicPr>
              <p:blipFill>
                <a:blip r:embed="rId434"/>
                <a:stretch>
                  <a:fillRect/>
                </a:stretch>
              </p:blipFill>
              <p:spPr>
                <a:xfrm>
                  <a:off x="10743117" y="2174715"/>
                  <a:ext cx="2116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46" name="Freihand 245">
                  <a:extLst>
                    <a:ext uri="{FF2B5EF4-FFF2-40B4-BE49-F238E27FC236}">
                      <a16:creationId xmlns:a16="http://schemas.microsoft.com/office/drawing/2014/main" id="{5F7DED9D-381A-4E9F-BF1F-2273E744759D}"/>
                    </a:ext>
                  </a:extLst>
                </p14:cNvPr>
                <p14:cNvContentPartPr/>
                <p14:nvPr/>
              </p14:nvContentPartPr>
              <p14:xfrm>
                <a:off x="11156757" y="2241675"/>
                <a:ext cx="360" cy="360"/>
              </p14:xfrm>
            </p:contentPart>
          </mc:Choice>
          <mc:Fallback xmlns="">
            <p:pic>
              <p:nvPicPr>
                <p:cNvPr id="246" name="Freihand 245">
                  <a:extLst>
                    <a:ext uri="{FF2B5EF4-FFF2-40B4-BE49-F238E27FC236}">
                      <a16:creationId xmlns:a16="http://schemas.microsoft.com/office/drawing/2014/main" id="{5F7DED9D-381A-4E9F-BF1F-2273E744759D}"/>
                    </a:ext>
                  </a:extLst>
                </p:cNvPr>
                <p:cNvPicPr/>
                <p:nvPr/>
              </p:nvPicPr>
              <p:blipFill>
                <a:blip r:embed="rId3"/>
                <a:stretch>
                  <a:fillRect/>
                </a:stretch>
              </p:blipFill>
              <p:spPr>
                <a:xfrm>
                  <a:off x="11152437" y="22373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47" name="Freihand 246">
                  <a:extLst>
                    <a:ext uri="{FF2B5EF4-FFF2-40B4-BE49-F238E27FC236}">
                      <a16:creationId xmlns:a16="http://schemas.microsoft.com/office/drawing/2014/main" id="{05A1681B-EFD3-4C13-9D49-0B88DF4EC006}"/>
                    </a:ext>
                  </a:extLst>
                </p14:cNvPr>
                <p14:cNvContentPartPr/>
                <p14:nvPr/>
              </p14:nvContentPartPr>
              <p14:xfrm>
                <a:off x="11136957" y="2067795"/>
                <a:ext cx="149760" cy="131760"/>
              </p14:xfrm>
            </p:contentPart>
          </mc:Choice>
          <mc:Fallback xmlns="">
            <p:pic>
              <p:nvPicPr>
                <p:cNvPr id="247" name="Freihand 246">
                  <a:extLst>
                    <a:ext uri="{FF2B5EF4-FFF2-40B4-BE49-F238E27FC236}">
                      <a16:creationId xmlns:a16="http://schemas.microsoft.com/office/drawing/2014/main" id="{05A1681B-EFD3-4C13-9D49-0B88DF4EC006}"/>
                    </a:ext>
                  </a:extLst>
                </p:cNvPr>
                <p:cNvPicPr/>
                <p:nvPr/>
              </p:nvPicPr>
              <p:blipFill>
                <a:blip r:embed="rId437"/>
                <a:stretch>
                  <a:fillRect/>
                </a:stretch>
              </p:blipFill>
              <p:spPr>
                <a:xfrm>
                  <a:off x="11132637" y="2063475"/>
                  <a:ext cx="158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48" name="Freihand 247">
                  <a:extLst>
                    <a:ext uri="{FF2B5EF4-FFF2-40B4-BE49-F238E27FC236}">
                      <a16:creationId xmlns:a16="http://schemas.microsoft.com/office/drawing/2014/main" id="{17483786-A4C9-4AB5-BA0A-96619498690C}"/>
                    </a:ext>
                  </a:extLst>
                </p14:cNvPr>
                <p14:cNvContentPartPr/>
                <p14:nvPr/>
              </p14:nvContentPartPr>
              <p14:xfrm>
                <a:off x="11045877" y="2226915"/>
                <a:ext cx="294840" cy="38160"/>
              </p14:xfrm>
            </p:contentPart>
          </mc:Choice>
          <mc:Fallback xmlns="">
            <p:pic>
              <p:nvPicPr>
                <p:cNvPr id="248" name="Freihand 247">
                  <a:extLst>
                    <a:ext uri="{FF2B5EF4-FFF2-40B4-BE49-F238E27FC236}">
                      <a16:creationId xmlns:a16="http://schemas.microsoft.com/office/drawing/2014/main" id="{17483786-A4C9-4AB5-BA0A-96619498690C}"/>
                    </a:ext>
                  </a:extLst>
                </p:cNvPr>
                <p:cNvPicPr/>
                <p:nvPr/>
              </p:nvPicPr>
              <p:blipFill>
                <a:blip r:embed="rId439"/>
                <a:stretch>
                  <a:fillRect/>
                </a:stretch>
              </p:blipFill>
              <p:spPr>
                <a:xfrm>
                  <a:off x="11041557" y="2222595"/>
                  <a:ext cx="303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49" name="Freihand 248">
                  <a:extLst>
                    <a:ext uri="{FF2B5EF4-FFF2-40B4-BE49-F238E27FC236}">
                      <a16:creationId xmlns:a16="http://schemas.microsoft.com/office/drawing/2014/main" id="{C1FDDFCF-171D-48A2-8BCB-432F83B31A7E}"/>
                    </a:ext>
                  </a:extLst>
                </p14:cNvPr>
                <p14:cNvContentPartPr/>
                <p14:nvPr/>
              </p14:nvContentPartPr>
              <p14:xfrm>
                <a:off x="11149197" y="2270835"/>
                <a:ext cx="105120" cy="200160"/>
              </p14:xfrm>
            </p:contentPart>
          </mc:Choice>
          <mc:Fallback xmlns="">
            <p:pic>
              <p:nvPicPr>
                <p:cNvPr id="249" name="Freihand 248">
                  <a:extLst>
                    <a:ext uri="{FF2B5EF4-FFF2-40B4-BE49-F238E27FC236}">
                      <a16:creationId xmlns:a16="http://schemas.microsoft.com/office/drawing/2014/main" id="{C1FDDFCF-171D-48A2-8BCB-432F83B31A7E}"/>
                    </a:ext>
                  </a:extLst>
                </p:cNvPr>
                <p:cNvPicPr/>
                <p:nvPr/>
              </p:nvPicPr>
              <p:blipFill>
                <a:blip r:embed="rId441"/>
                <a:stretch>
                  <a:fillRect/>
                </a:stretch>
              </p:blipFill>
              <p:spPr>
                <a:xfrm>
                  <a:off x="11144877" y="2266515"/>
                  <a:ext cx="1137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1" name="Freihand 250">
                  <a:extLst>
                    <a:ext uri="{FF2B5EF4-FFF2-40B4-BE49-F238E27FC236}">
                      <a16:creationId xmlns:a16="http://schemas.microsoft.com/office/drawing/2014/main" id="{801A8991-A4F4-41DE-B8ED-497A0AD37C0C}"/>
                    </a:ext>
                  </a:extLst>
                </p14:cNvPr>
                <p14:cNvContentPartPr/>
                <p14:nvPr/>
              </p14:nvContentPartPr>
              <p14:xfrm>
                <a:off x="11063877" y="2269395"/>
                <a:ext cx="250200" cy="232560"/>
              </p14:xfrm>
            </p:contentPart>
          </mc:Choice>
          <mc:Fallback xmlns="">
            <p:pic>
              <p:nvPicPr>
                <p:cNvPr id="251" name="Freihand 250">
                  <a:extLst>
                    <a:ext uri="{FF2B5EF4-FFF2-40B4-BE49-F238E27FC236}">
                      <a16:creationId xmlns:a16="http://schemas.microsoft.com/office/drawing/2014/main" id="{801A8991-A4F4-41DE-B8ED-497A0AD37C0C}"/>
                    </a:ext>
                  </a:extLst>
                </p:cNvPr>
                <p:cNvPicPr/>
                <p:nvPr/>
              </p:nvPicPr>
              <p:blipFill>
                <a:blip r:embed="rId443"/>
                <a:stretch>
                  <a:fillRect/>
                </a:stretch>
              </p:blipFill>
              <p:spPr>
                <a:xfrm>
                  <a:off x="11059557" y="2265075"/>
                  <a:ext cx="2588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3" name="Freihand 252">
                  <a:extLst>
                    <a:ext uri="{FF2B5EF4-FFF2-40B4-BE49-F238E27FC236}">
                      <a16:creationId xmlns:a16="http://schemas.microsoft.com/office/drawing/2014/main" id="{2EE80ABC-A573-4CA3-8E35-D4F8DCBF5C4F}"/>
                    </a:ext>
                  </a:extLst>
                </p14:cNvPr>
                <p14:cNvContentPartPr/>
                <p14:nvPr/>
              </p14:nvContentPartPr>
              <p14:xfrm>
                <a:off x="7936557" y="2652795"/>
                <a:ext cx="106200" cy="216000"/>
              </p14:xfrm>
            </p:contentPart>
          </mc:Choice>
          <mc:Fallback xmlns="">
            <p:pic>
              <p:nvPicPr>
                <p:cNvPr id="253" name="Freihand 252">
                  <a:extLst>
                    <a:ext uri="{FF2B5EF4-FFF2-40B4-BE49-F238E27FC236}">
                      <a16:creationId xmlns:a16="http://schemas.microsoft.com/office/drawing/2014/main" id="{2EE80ABC-A573-4CA3-8E35-D4F8DCBF5C4F}"/>
                    </a:ext>
                  </a:extLst>
                </p:cNvPr>
                <p:cNvPicPr/>
                <p:nvPr/>
              </p:nvPicPr>
              <p:blipFill>
                <a:blip r:embed="rId445"/>
                <a:stretch>
                  <a:fillRect/>
                </a:stretch>
              </p:blipFill>
              <p:spPr>
                <a:xfrm>
                  <a:off x="7932237" y="2648475"/>
                  <a:ext cx="114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4" name="Freihand 253">
                  <a:extLst>
                    <a:ext uri="{FF2B5EF4-FFF2-40B4-BE49-F238E27FC236}">
                      <a16:creationId xmlns:a16="http://schemas.microsoft.com/office/drawing/2014/main" id="{7AFA674E-AD44-4A5E-97B2-53C61D12222E}"/>
                    </a:ext>
                  </a:extLst>
                </p14:cNvPr>
                <p14:cNvContentPartPr/>
                <p14:nvPr/>
              </p14:nvContentPartPr>
              <p14:xfrm>
                <a:off x="8045997" y="2613195"/>
                <a:ext cx="121320" cy="341280"/>
              </p14:xfrm>
            </p:contentPart>
          </mc:Choice>
          <mc:Fallback xmlns="">
            <p:pic>
              <p:nvPicPr>
                <p:cNvPr id="254" name="Freihand 253">
                  <a:extLst>
                    <a:ext uri="{FF2B5EF4-FFF2-40B4-BE49-F238E27FC236}">
                      <a16:creationId xmlns:a16="http://schemas.microsoft.com/office/drawing/2014/main" id="{7AFA674E-AD44-4A5E-97B2-53C61D12222E}"/>
                    </a:ext>
                  </a:extLst>
                </p:cNvPr>
                <p:cNvPicPr/>
                <p:nvPr/>
              </p:nvPicPr>
              <p:blipFill>
                <a:blip r:embed="rId447"/>
                <a:stretch>
                  <a:fillRect/>
                </a:stretch>
              </p:blipFill>
              <p:spPr>
                <a:xfrm>
                  <a:off x="8041677" y="2608875"/>
                  <a:ext cx="12996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6" name="Freihand 255">
                  <a:extLst>
                    <a:ext uri="{FF2B5EF4-FFF2-40B4-BE49-F238E27FC236}">
                      <a16:creationId xmlns:a16="http://schemas.microsoft.com/office/drawing/2014/main" id="{4F623DAD-9B56-45C5-A1AF-C5C121F1C868}"/>
                    </a:ext>
                  </a:extLst>
                </p14:cNvPr>
                <p14:cNvContentPartPr/>
                <p14:nvPr/>
              </p14:nvContentPartPr>
              <p14:xfrm>
                <a:off x="8268837" y="2666835"/>
                <a:ext cx="200520" cy="164160"/>
              </p14:xfrm>
            </p:contentPart>
          </mc:Choice>
          <mc:Fallback xmlns="">
            <p:pic>
              <p:nvPicPr>
                <p:cNvPr id="256" name="Freihand 255">
                  <a:extLst>
                    <a:ext uri="{FF2B5EF4-FFF2-40B4-BE49-F238E27FC236}">
                      <a16:creationId xmlns:a16="http://schemas.microsoft.com/office/drawing/2014/main" id="{4F623DAD-9B56-45C5-A1AF-C5C121F1C868}"/>
                    </a:ext>
                  </a:extLst>
                </p:cNvPr>
                <p:cNvPicPr/>
                <p:nvPr/>
              </p:nvPicPr>
              <p:blipFill>
                <a:blip r:embed="rId449"/>
                <a:stretch>
                  <a:fillRect/>
                </a:stretch>
              </p:blipFill>
              <p:spPr>
                <a:xfrm>
                  <a:off x="8264517" y="2662515"/>
                  <a:ext cx="209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57" name="Freihand 256">
                  <a:extLst>
                    <a:ext uri="{FF2B5EF4-FFF2-40B4-BE49-F238E27FC236}">
                      <a16:creationId xmlns:a16="http://schemas.microsoft.com/office/drawing/2014/main" id="{6B336293-5150-487F-A58F-45E8A8C4C8E4}"/>
                    </a:ext>
                  </a:extLst>
                </p14:cNvPr>
                <p14:cNvContentPartPr/>
                <p14:nvPr/>
              </p14:nvContentPartPr>
              <p14:xfrm>
                <a:off x="8443437" y="2656395"/>
                <a:ext cx="14400" cy="37080"/>
              </p14:xfrm>
            </p:contentPart>
          </mc:Choice>
          <mc:Fallback xmlns="">
            <p:pic>
              <p:nvPicPr>
                <p:cNvPr id="257" name="Freihand 256">
                  <a:extLst>
                    <a:ext uri="{FF2B5EF4-FFF2-40B4-BE49-F238E27FC236}">
                      <a16:creationId xmlns:a16="http://schemas.microsoft.com/office/drawing/2014/main" id="{6B336293-5150-487F-A58F-45E8A8C4C8E4}"/>
                    </a:ext>
                  </a:extLst>
                </p:cNvPr>
                <p:cNvPicPr/>
                <p:nvPr/>
              </p:nvPicPr>
              <p:blipFill>
                <a:blip r:embed="rId451"/>
                <a:stretch>
                  <a:fillRect/>
                </a:stretch>
              </p:blipFill>
              <p:spPr>
                <a:xfrm>
                  <a:off x="8439117" y="2652075"/>
                  <a:ext cx="23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8" name="Freihand 257">
                  <a:extLst>
                    <a:ext uri="{FF2B5EF4-FFF2-40B4-BE49-F238E27FC236}">
                      <a16:creationId xmlns:a16="http://schemas.microsoft.com/office/drawing/2014/main" id="{7322FDF5-9B91-4943-A24F-F84A2AFB16F7}"/>
                    </a:ext>
                  </a:extLst>
                </p14:cNvPr>
                <p14:cNvContentPartPr/>
                <p14:nvPr/>
              </p14:nvContentPartPr>
              <p14:xfrm>
                <a:off x="8471157" y="2738115"/>
                <a:ext cx="76320" cy="78840"/>
              </p14:xfrm>
            </p:contentPart>
          </mc:Choice>
          <mc:Fallback xmlns="">
            <p:pic>
              <p:nvPicPr>
                <p:cNvPr id="258" name="Freihand 257">
                  <a:extLst>
                    <a:ext uri="{FF2B5EF4-FFF2-40B4-BE49-F238E27FC236}">
                      <a16:creationId xmlns:a16="http://schemas.microsoft.com/office/drawing/2014/main" id="{7322FDF5-9B91-4943-A24F-F84A2AFB16F7}"/>
                    </a:ext>
                  </a:extLst>
                </p:cNvPr>
                <p:cNvPicPr/>
                <p:nvPr/>
              </p:nvPicPr>
              <p:blipFill>
                <a:blip r:embed="rId453"/>
                <a:stretch>
                  <a:fillRect/>
                </a:stretch>
              </p:blipFill>
              <p:spPr>
                <a:xfrm>
                  <a:off x="8466837" y="2733795"/>
                  <a:ext cx="84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9" name="Freihand 258">
                  <a:extLst>
                    <a:ext uri="{FF2B5EF4-FFF2-40B4-BE49-F238E27FC236}">
                      <a16:creationId xmlns:a16="http://schemas.microsoft.com/office/drawing/2014/main" id="{C44C765A-F6CF-4733-8176-06A28462FC42}"/>
                    </a:ext>
                  </a:extLst>
                </p14:cNvPr>
                <p14:cNvContentPartPr/>
                <p14:nvPr/>
              </p14:nvContentPartPr>
              <p14:xfrm>
                <a:off x="8681037" y="2712915"/>
                <a:ext cx="178920" cy="93600"/>
              </p14:xfrm>
            </p:contentPart>
          </mc:Choice>
          <mc:Fallback xmlns="">
            <p:pic>
              <p:nvPicPr>
                <p:cNvPr id="259" name="Freihand 258">
                  <a:extLst>
                    <a:ext uri="{FF2B5EF4-FFF2-40B4-BE49-F238E27FC236}">
                      <a16:creationId xmlns:a16="http://schemas.microsoft.com/office/drawing/2014/main" id="{C44C765A-F6CF-4733-8176-06A28462FC42}"/>
                    </a:ext>
                  </a:extLst>
                </p:cNvPr>
                <p:cNvPicPr/>
                <p:nvPr/>
              </p:nvPicPr>
              <p:blipFill>
                <a:blip r:embed="rId455"/>
                <a:stretch>
                  <a:fillRect/>
                </a:stretch>
              </p:blipFill>
              <p:spPr>
                <a:xfrm>
                  <a:off x="8676717" y="2708595"/>
                  <a:ext cx="187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0" name="Freihand 259">
                  <a:extLst>
                    <a:ext uri="{FF2B5EF4-FFF2-40B4-BE49-F238E27FC236}">
                      <a16:creationId xmlns:a16="http://schemas.microsoft.com/office/drawing/2014/main" id="{02CA3C73-0E95-495A-BDA1-6140ECA594DE}"/>
                    </a:ext>
                  </a:extLst>
                </p14:cNvPr>
                <p14:cNvContentPartPr/>
                <p14:nvPr/>
              </p14:nvContentPartPr>
              <p14:xfrm>
                <a:off x="8816037" y="2645595"/>
                <a:ext cx="360" cy="360"/>
              </p14:xfrm>
            </p:contentPart>
          </mc:Choice>
          <mc:Fallback xmlns="">
            <p:pic>
              <p:nvPicPr>
                <p:cNvPr id="260" name="Freihand 259">
                  <a:extLst>
                    <a:ext uri="{FF2B5EF4-FFF2-40B4-BE49-F238E27FC236}">
                      <a16:creationId xmlns:a16="http://schemas.microsoft.com/office/drawing/2014/main" id="{02CA3C73-0E95-495A-BDA1-6140ECA594DE}"/>
                    </a:ext>
                  </a:extLst>
                </p:cNvPr>
                <p:cNvPicPr/>
                <p:nvPr/>
              </p:nvPicPr>
              <p:blipFill>
                <a:blip r:embed="rId3"/>
                <a:stretch>
                  <a:fillRect/>
                </a:stretch>
              </p:blipFill>
              <p:spPr>
                <a:xfrm>
                  <a:off x="8811717" y="26412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2" name="Freihand 261">
                  <a:extLst>
                    <a:ext uri="{FF2B5EF4-FFF2-40B4-BE49-F238E27FC236}">
                      <a16:creationId xmlns:a16="http://schemas.microsoft.com/office/drawing/2014/main" id="{E2024F36-8DAF-4FB6-801E-227CBA95C4DB}"/>
                    </a:ext>
                  </a:extLst>
                </p14:cNvPr>
                <p14:cNvContentPartPr/>
                <p14:nvPr/>
              </p14:nvContentPartPr>
              <p14:xfrm>
                <a:off x="8843757" y="2738475"/>
                <a:ext cx="77040" cy="51120"/>
              </p14:xfrm>
            </p:contentPart>
          </mc:Choice>
          <mc:Fallback xmlns="">
            <p:pic>
              <p:nvPicPr>
                <p:cNvPr id="262" name="Freihand 261">
                  <a:extLst>
                    <a:ext uri="{FF2B5EF4-FFF2-40B4-BE49-F238E27FC236}">
                      <a16:creationId xmlns:a16="http://schemas.microsoft.com/office/drawing/2014/main" id="{E2024F36-8DAF-4FB6-801E-227CBA95C4DB}"/>
                    </a:ext>
                  </a:extLst>
                </p:cNvPr>
                <p:cNvPicPr/>
                <p:nvPr/>
              </p:nvPicPr>
              <p:blipFill>
                <a:blip r:embed="rId458"/>
                <a:stretch>
                  <a:fillRect/>
                </a:stretch>
              </p:blipFill>
              <p:spPr>
                <a:xfrm>
                  <a:off x="8839437" y="2734155"/>
                  <a:ext cx="85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3" name="Freihand 262">
                  <a:extLst>
                    <a:ext uri="{FF2B5EF4-FFF2-40B4-BE49-F238E27FC236}">
                      <a16:creationId xmlns:a16="http://schemas.microsoft.com/office/drawing/2014/main" id="{D82762B4-B9DD-4966-9510-657218FF7E3B}"/>
                    </a:ext>
                  </a:extLst>
                </p14:cNvPr>
                <p14:cNvContentPartPr/>
                <p14:nvPr/>
              </p14:nvContentPartPr>
              <p14:xfrm>
                <a:off x="8955357" y="2707875"/>
                <a:ext cx="115200" cy="197280"/>
              </p14:xfrm>
            </p:contentPart>
          </mc:Choice>
          <mc:Fallback xmlns="">
            <p:pic>
              <p:nvPicPr>
                <p:cNvPr id="263" name="Freihand 262">
                  <a:extLst>
                    <a:ext uri="{FF2B5EF4-FFF2-40B4-BE49-F238E27FC236}">
                      <a16:creationId xmlns:a16="http://schemas.microsoft.com/office/drawing/2014/main" id="{D82762B4-B9DD-4966-9510-657218FF7E3B}"/>
                    </a:ext>
                  </a:extLst>
                </p:cNvPr>
                <p:cNvPicPr/>
                <p:nvPr/>
              </p:nvPicPr>
              <p:blipFill>
                <a:blip r:embed="rId460"/>
                <a:stretch>
                  <a:fillRect/>
                </a:stretch>
              </p:blipFill>
              <p:spPr>
                <a:xfrm>
                  <a:off x="8951037" y="2703555"/>
                  <a:ext cx="1238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4" name="Freihand 263">
                  <a:extLst>
                    <a:ext uri="{FF2B5EF4-FFF2-40B4-BE49-F238E27FC236}">
                      <a16:creationId xmlns:a16="http://schemas.microsoft.com/office/drawing/2014/main" id="{683D8F98-99EB-438F-BD3F-F59EC520853E}"/>
                    </a:ext>
                  </a:extLst>
                </p14:cNvPr>
                <p14:cNvContentPartPr/>
                <p14:nvPr/>
              </p14:nvContentPartPr>
              <p14:xfrm>
                <a:off x="9094317" y="2641275"/>
                <a:ext cx="42120" cy="135000"/>
              </p14:xfrm>
            </p:contentPart>
          </mc:Choice>
          <mc:Fallback xmlns="">
            <p:pic>
              <p:nvPicPr>
                <p:cNvPr id="264" name="Freihand 263">
                  <a:extLst>
                    <a:ext uri="{FF2B5EF4-FFF2-40B4-BE49-F238E27FC236}">
                      <a16:creationId xmlns:a16="http://schemas.microsoft.com/office/drawing/2014/main" id="{683D8F98-99EB-438F-BD3F-F59EC520853E}"/>
                    </a:ext>
                  </a:extLst>
                </p:cNvPr>
                <p:cNvPicPr/>
                <p:nvPr/>
              </p:nvPicPr>
              <p:blipFill>
                <a:blip r:embed="rId462"/>
                <a:stretch>
                  <a:fillRect/>
                </a:stretch>
              </p:blipFill>
              <p:spPr>
                <a:xfrm>
                  <a:off x="9089997" y="2636955"/>
                  <a:ext cx="50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5" name="Freihand 264">
                  <a:extLst>
                    <a:ext uri="{FF2B5EF4-FFF2-40B4-BE49-F238E27FC236}">
                      <a16:creationId xmlns:a16="http://schemas.microsoft.com/office/drawing/2014/main" id="{8DE14B7D-7EC9-4D19-9050-6D5A581F2EF5}"/>
                    </a:ext>
                  </a:extLst>
                </p14:cNvPr>
                <p14:cNvContentPartPr/>
                <p14:nvPr/>
              </p14:nvContentPartPr>
              <p14:xfrm>
                <a:off x="9161277" y="2704635"/>
                <a:ext cx="19080" cy="77040"/>
              </p14:xfrm>
            </p:contentPart>
          </mc:Choice>
          <mc:Fallback xmlns="">
            <p:pic>
              <p:nvPicPr>
                <p:cNvPr id="265" name="Freihand 264">
                  <a:extLst>
                    <a:ext uri="{FF2B5EF4-FFF2-40B4-BE49-F238E27FC236}">
                      <a16:creationId xmlns:a16="http://schemas.microsoft.com/office/drawing/2014/main" id="{8DE14B7D-7EC9-4D19-9050-6D5A581F2EF5}"/>
                    </a:ext>
                  </a:extLst>
                </p:cNvPr>
                <p:cNvPicPr/>
                <p:nvPr/>
              </p:nvPicPr>
              <p:blipFill>
                <a:blip r:embed="rId464"/>
                <a:stretch>
                  <a:fillRect/>
                </a:stretch>
              </p:blipFill>
              <p:spPr>
                <a:xfrm>
                  <a:off x="9156957" y="2700315"/>
                  <a:ext cx="27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6" name="Freihand 265">
                  <a:extLst>
                    <a:ext uri="{FF2B5EF4-FFF2-40B4-BE49-F238E27FC236}">
                      <a16:creationId xmlns:a16="http://schemas.microsoft.com/office/drawing/2014/main" id="{5D45D8DC-035E-4783-8642-7F34E64FD613}"/>
                    </a:ext>
                  </a:extLst>
                </p14:cNvPr>
                <p14:cNvContentPartPr/>
                <p14:nvPr/>
              </p14:nvContentPartPr>
              <p14:xfrm>
                <a:off x="9186837" y="2634795"/>
                <a:ext cx="93600" cy="138960"/>
              </p14:xfrm>
            </p:contentPart>
          </mc:Choice>
          <mc:Fallback xmlns="">
            <p:pic>
              <p:nvPicPr>
                <p:cNvPr id="266" name="Freihand 265">
                  <a:extLst>
                    <a:ext uri="{FF2B5EF4-FFF2-40B4-BE49-F238E27FC236}">
                      <a16:creationId xmlns:a16="http://schemas.microsoft.com/office/drawing/2014/main" id="{5D45D8DC-035E-4783-8642-7F34E64FD613}"/>
                    </a:ext>
                  </a:extLst>
                </p:cNvPr>
                <p:cNvPicPr/>
                <p:nvPr/>
              </p:nvPicPr>
              <p:blipFill>
                <a:blip r:embed="rId466"/>
                <a:stretch>
                  <a:fillRect/>
                </a:stretch>
              </p:blipFill>
              <p:spPr>
                <a:xfrm>
                  <a:off x="9182517" y="2630475"/>
                  <a:ext cx="102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7" name="Freihand 266">
                  <a:extLst>
                    <a:ext uri="{FF2B5EF4-FFF2-40B4-BE49-F238E27FC236}">
                      <a16:creationId xmlns:a16="http://schemas.microsoft.com/office/drawing/2014/main" id="{0415D59B-0DC6-462A-B929-60AEF9A27B42}"/>
                    </a:ext>
                  </a:extLst>
                </p14:cNvPr>
                <p14:cNvContentPartPr/>
                <p14:nvPr/>
              </p14:nvContentPartPr>
              <p14:xfrm>
                <a:off x="9311037" y="2676195"/>
                <a:ext cx="47520" cy="85680"/>
              </p14:xfrm>
            </p:contentPart>
          </mc:Choice>
          <mc:Fallback xmlns="">
            <p:pic>
              <p:nvPicPr>
                <p:cNvPr id="267" name="Freihand 266">
                  <a:extLst>
                    <a:ext uri="{FF2B5EF4-FFF2-40B4-BE49-F238E27FC236}">
                      <a16:creationId xmlns:a16="http://schemas.microsoft.com/office/drawing/2014/main" id="{0415D59B-0DC6-462A-B929-60AEF9A27B42}"/>
                    </a:ext>
                  </a:extLst>
                </p:cNvPr>
                <p:cNvPicPr/>
                <p:nvPr/>
              </p:nvPicPr>
              <p:blipFill>
                <a:blip r:embed="rId468"/>
                <a:stretch>
                  <a:fillRect/>
                </a:stretch>
              </p:blipFill>
              <p:spPr>
                <a:xfrm>
                  <a:off x="9306717" y="2671875"/>
                  <a:ext cx="56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68" name="Freihand 267">
                  <a:extLst>
                    <a:ext uri="{FF2B5EF4-FFF2-40B4-BE49-F238E27FC236}">
                      <a16:creationId xmlns:a16="http://schemas.microsoft.com/office/drawing/2014/main" id="{CD4B1527-5F97-4509-BD62-68A930DFADFA}"/>
                    </a:ext>
                  </a:extLst>
                </p14:cNvPr>
                <p14:cNvContentPartPr/>
                <p14:nvPr/>
              </p14:nvContentPartPr>
              <p14:xfrm>
                <a:off x="9486717" y="2662155"/>
                <a:ext cx="112680" cy="92880"/>
              </p14:xfrm>
            </p:contentPart>
          </mc:Choice>
          <mc:Fallback xmlns="">
            <p:pic>
              <p:nvPicPr>
                <p:cNvPr id="268" name="Freihand 267">
                  <a:extLst>
                    <a:ext uri="{FF2B5EF4-FFF2-40B4-BE49-F238E27FC236}">
                      <a16:creationId xmlns:a16="http://schemas.microsoft.com/office/drawing/2014/main" id="{CD4B1527-5F97-4509-BD62-68A930DFADFA}"/>
                    </a:ext>
                  </a:extLst>
                </p:cNvPr>
                <p:cNvPicPr/>
                <p:nvPr/>
              </p:nvPicPr>
              <p:blipFill>
                <a:blip r:embed="rId470"/>
                <a:stretch>
                  <a:fillRect/>
                </a:stretch>
              </p:blipFill>
              <p:spPr>
                <a:xfrm>
                  <a:off x="9482397" y="2657835"/>
                  <a:ext cx="121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69" name="Freihand 268">
                  <a:extLst>
                    <a:ext uri="{FF2B5EF4-FFF2-40B4-BE49-F238E27FC236}">
                      <a16:creationId xmlns:a16="http://schemas.microsoft.com/office/drawing/2014/main" id="{89C418D7-BEEA-4BBC-9CB9-A5A18A2F66C8}"/>
                    </a:ext>
                  </a:extLst>
                </p14:cNvPr>
                <p14:cNvContentPartPr/>
                <p14:nvPr/>
              </p14:nvContentPartPr>
              <p14:xfrm>
                <a:off x="9718917" y="2595915"/>
                <a:ext cx="92880" cy="150120"/>
              </p14:xfrm>
            </p:contentPart>
          </mc:Choice>
          <mc:Fallback xmlns="">
            <p:pic>
              <p:nvPicPr>
                <p:cNvPr id="269" name="Freihand 268">
                  <a:extLst>
                    <a:ext uri="{FF2B5EF4-FFF2-40B4-BE49-F238E27FC236}">
                      <a16:creationId xmlns:a16="http://schemas.microsoft.com/office/drawing/2014/main" id="{89C418D7-BEEA-4BBC-9CB9-A5A18A2F66C8}"/>
                    </a:ext>
                  </a:extLst>
                </p:cNvPr>
                <p:cNvPicPr/>
                <p:nvPr/>
              </p:nvPicPr>
              <p:blipFill>
                <a:blip r:embed="rId472"/>
                <a:stretch>
                  <a:fillRect/>
                </a:stretch>
              </p:blipFill>
              <p:spPr>
                <a:xfrm>
                  <a:off x="9714597" y="2591595"/>
                  <a:ext cx="101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0" name="Freihand 269">
                  <a:extLst>
                    <a:ext uri="{FF2B5EF4-FFF2-40B4-BE49-F238E27FC236}">
                      <a16:creationId xmlns:a16="http://schemas.microsoft.com/office/drawing/2014/main" id="{E12393DE-73F0-4FB4-A6E4-AFCEDAFD1731}"/>
                    </a:ext>
                  </a:extLst>
                </p14:cNvPr>
                <p14:cNvContentPartPr/>
                <p14:nvPr/>
              </p14:nvContentPartPr>
              <p14:xfrm>
                <a:off x="9826917" y="2654955"/>
                <a:ext cx="91080" cy="72360"/>
              </p14:xfrm>
            </p:contentPart>
          </mc:Choice>
          <mc:Fallback xmlns="">
            <p:pic>
              <p:nvPicPr>
                <p:cNvPr id="270" name="Freihand 269">
                  <a:extLst>
                    <a:ext uri="{FF2B5EF4-FFF2-40B4-BE49-F238E27FC236}">
                      <a16:creationId xmlns:a16="http://schemas.microsoft.com/office/drawing/2014/main" id="{E12393DE-73F0-4FB4-A6E4-AFCEDAFD1731}"/>
                    </a:ext>
                  </a:extLst>
                </p:cNvPr>
                <p:cNvPicPr/>
                <p:nvPr/>
              </p:nvPicPr>
              <p:blipFill>
                <a:blip r:embed="rId474"/>
                <a:stretch>
                  <a:fillRect/>
                </a:stretch>
              </p:blipFill>
              <p:spPr>
                <a:xfrm>
                  <a:off x="9822597" y="2650635"/>
                  <a:ext cx="99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1" name="Freihand 270">
                  <a:extLst>
                    <a:ext uri="{FF2B5EF4-FFF2-40B4-BE49-F238E27FC236}">
                      <a16:creationId xmlns:a16="http://schemas.microsoft.com/office/drawing/2014/main" id="{5AD1BD02-0A18-45FA-A2B0-6D57B8D17F0D}"/>
                    </a:ext>
                  </a:extLst>
                </p14:cNvPr>
                <p14:cNvContentPartPr/>
                <p14:nvPr/>
              </p14:nvContentPartPr>
              <p14:xfrm>
                <a:off x="9981357" y="2630475"/>
                <a:ext cx="89280" cy="68040"/>
              </p14:xfrm>
            </p:contentPart>
          </mc:Choice>
          <mc:Fallback xmlns="">
            <p:pic>
              <p:nvPicPr>
                <p:cNvPr id="271" name="Freihand 270">
                  <a:extLst>
                    <a:ext uri="{FF2B5EF4-FFF2-40B4-BE49-F238E27FC236}">
                      <a16:creationId xmlns:a16="http://schemas.microsoft.com/office/drawing/2014/main" id="{5AD1BD02-0A18-45FA-A2B0-6D57B8D17F0D}"/>
                    </a:ext>
                  </a:extLst>
                </p:cNvPr>
                <p:cNvPicPr/>
                <p:nvPr/>
              </p:nvPicPr>
              <p:blipFill>
                <a:blip r:embed="rId476"/>
                <a:stretch>
                  <a:fillRect/>
                </a:stretch>
              </p:blipFill>
              <p:spPr>
                <a:xfrm>
                  <a:off x="9977037" y="2626155"/>
                  <a:ext cx="97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72" name="Freihand 271">
                  <a:extLst>
                    <a:ext uri="{FF2B5EF4-FFF2-40B4-BE49-F238E27FC236}">
                      <a16:creationId xmlns:a16="http://schemas.microsoft.com/office/drawing/2014/main" id="{5B47427B-BCD3-4971-92BB-27747EEE8598}"/>
                    </a:ext>
                  </a:extLst>
                </p14:cNvPr>
                <p14:cNvContentPartPr/>
                <p14:nvPr/>
              </p14:nvContentPartPr>
              <p14:xfrm>
                <a:off x="10053357" y="2529315"/>
                <a:ext cx="87480" cy="156960"/>
              </p14:xfrm>
            </p:contentPart>
          </mc:Choice>
          <mc:Fallback xmlns="">
            <p:pic>
              <p:nvPicPr>
                <p:cNvPr id="272" name="Freihand 271">
                  <a:extLst>
                    <a:ext uri="{FF2B5EF4-FFF2-40B4-BE49-F238E27FC236}">
                      <a16:creationId xmlns:a16="http://schemas.microsoft.com/office/drawing/2014/main" id="{5B47427B-BCD3-4971-92BB-27747EEE8598}"/>
                    </a:ext>
                  </a:extLst>
                </p:cNvPr>
                <p:cNvPicPr/>
                <p:nvPr/>
              </p:nvPicPr>
              <p:blipFill>
                <a:blip r:embed="rId478"/>
                <a:stretch>
                  <a:fillRect/>
                </a:stretch>
              </p:blipFill>
              <p:spPr>
                <a:xfrm>
                  <a:off x="10049037" y="2524995"/>
                  <a:ext cx="96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74" name="Freihand 273">
                  <a:extLst>
                    <a:ext uri="{FF2B5EF4-FFF2-40B4-BE49-F238E27FC236}">
                      <a16:creationId xmlns:a16="http://schemas.microsoft.com/office/drawing/2014/main" id="{488B9864-3F2E-4F7A-B1B1-DB13F89834F6}"/>
                    </a:ext>
                  </a:extLst>
                </p14:cNvPr>
                <p14:cNvContentPartPr/>
                <p14:nvPr/>
              </p14:nvContentPartPr>
              <p14:xfrm>
                <a:off x="10197717" y="2607075"/>
                <a:ext cx="137160" cy="75960"/>
              </p14:xfrm>
            </p:contentPart>
          </mc:Choice>
          <mc:Fallback xmlns="">
            <p:pic>
              <p:nvPicPr>
                <p:cNvPr id="274" name="Freihand 273">
                  <a:extLst>
                    <a:ext uri="{FF2B5EF4-FFF2-40B4-BE49-F238E27FC236}">
                      <a16:creationId xmlns:a16="http://schemas.microsoft.com/office/drawing/2014/main" id="{488B9864-3F2E-4F7A-B1B1-DB13F89834F6}"/>
                    </a:ext>
                  </a:extLst>
                </p:cNvPr>
                <p:cNvPicPr/>
                <p:nvPr/>
              </p:nvPicPr>
              <p:blipFill>
                <a:blip r:embed="rId480"/>
                <a:stretch>
                  <a:fillRect/>
                </a:stretch>
              </p:blipFill>
              <p:spPr>
                <a:xfrm>
                  <a:off x="10193397" y="2602755"/>
                  <a:ext cx="145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75" name="Freihand 274">
                  <a:extLst>
                    <a:ext uri="{FF2B5EF4-FFF2-40B4-BE49-F238E27FC236}">
                      <a16:creationId xmlns:a16="http://schemas.microsoft.com/office/drawing/2014/main" id="{50D31CBD-FBA8-4F64-BDFE-F14A0D4B95BD}"/>
                    </a:ext>
                  </a:extLst>
                </p14:cNvPr>
                <p14:cNvContentPartPr/>
                <p14:nvPr/>
              </p14:nvContentPartPr>
              <p14:xfrm>
                <a:off x="10364397" y="2596275"/>
                <a:ext cx="131400" cy="52560"/>
              </p14:xfrm>
            </p:contentPart>
          </mc:Choice>
          <mc:Fallback xmlns="">
            <p:pic>
              <p:nvPicPr>
                <p:cNvPr id="275" name="Freihand 274">
                  <a:extLst>
                    <a:ext uri="{FF2B5EF4-FFF2-40B4-BE49-F238E27FC236}">
                      <a16:creationId xmlns:a16="http://schemas.microsoft.com/office/drawing/2014/main" id="{50D31CBD-FBA8-4F64-BDFE-F14A0D4B95BD}"/>
                    </a:ext>
                  </a:extLst>
                </p:cNvPr>
                <p:cNvPicPr/>
                <p:nvPr/>
              </p:nvPicPr>
              <p:blipFill>
                <a:blip r:embed="rId482"/>
                <a:stretch>
                  <a:fillRect/>
                </a:stretch>
              </p:blipFill>
              <p:spPr>
                <a:xfrm>
                  <a:off x="10360077" y="2591955"/>
                  <a:ext cx="140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76" name="Freihand 275">
                  <a:extLst>
                    <a:ext uri="{FF2B5EF4-FFF2-40B4-BE49-F238E27FC236}">
                      <a16:creationId xmlns:a16="http://schemas.microsoft.com/office/drawing/2014/main" id="{7B15DC9E-87A7-41F3-BD30-F95DDF34E223}"/>
                    </a:ext>
                  </a:extLst>
                </p14:cNvPr>
                <p14:cNvContentPartPr/>
                <p14:nvPr/>
              </p14:nvContentPartPr>
              <p14:xfrm>
                <a:off x="10520277" y="2539035"/>
                <a:ext cx="106920" cy="100080"/>
              </p14:xfrm>
            </p:contentPart>
          </mc:Choice>
          <mc:Fallback xmlns="">
            <p:pic>
              <p:nvPicPr>
                <p:cNvPr id="276" name="Freihand 275">
                  <a:extLst>
                    <a:ext uri="{FF2B5EF4-FFF2-40B4-BE49-F238E27FC236}">
                      <a16:creationId xmlns:a16="http://schemas.microsoft.com/office/drawing/2014/main" id="{7B15DC9E-87A7-41F3-BD30-F95DDF34E223}"/>
                    </a:ext>
                  </a:extLst>
                </p:cNvPr>
                <p:cNvPicPr/>
                <p:nvPr/>
              </p:nvPicPr>
              <p:blipFill>
                <a:blip r:embed="rId484"/>
                <a:stretch>
                  <a:fillRect/>
                </a:stretch>
              </p:blipFill>
              <p:spPr>
                <a:xfrm>
                  <a:off x="10515957" y="2534715"/>
                  <a:ext cx="115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77" name="Freihand 276">
                  <a:extLst>
                    <a:ext uri="{FF2B5EF4-FFF2-40B4-BE49-F238E27FC236}">
                      <a16:creationId xmlns:a16="http://schemas.microsoft.com/office/drawing/2014/main" id="{62B4E7DE-AE9C-4BCB-81A2-FDE8BBBD81D8}"/>
                    </a:ext>
                  </a:extLst>
                </p14:cNvPr>
                <p14:cNvContentPartPr/>
                <p14:nvPr/>
              </p14:nvContentPartPr>
              <p14:xfrm>
                <a:off x="10767597" y="2590155"/>
                <a:ext cx="82800" cy="95040"/>
              </p14:xfrm>
            </p:contentPart>
          </mc:Choice>
          <mc:Fallback xmlns="">
            <p:pic>
              <p:nvPicPr>
                <p:cNvPr id="277" name="Freihand 276">
                  <a:extLst>
                    <a:ext uri="{FF2B5EF4-FFF2-40B4-BE49-F238E27FC236}">
                      <a16:creationId xmlns:a16="http://schemas.microsoft.com/office/drawing/2014/main" id="{62B4E7DE-AE9C-4BCB-81A2-FDE8BBBD81D8}"/>
                    </a:ext>
                  </a:extLst>
                </p:cNvPr>
                <p:cNvPicPr/>
                <p:nvPr/>
              </p:nvPicPr>
              <p:blipFill>
                <a:blip r:embed="rId486"/>
                <a:stretch>
                  <a:fillRect/>
                </a:stretch>
              </p:blipFill>
              <p:spPr>
                <a:xfrm>
                  <a:off x="10763277" y="2585835"/>
                  <a:ext cx="91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78" name="Freihand 277">
                  <a:extLst>
                    <a:ext uri="{FF2B5EF4-FFF2-40B4-BE49-F238E27FC236}">
                      <a16:creationId xmlns:a16="http://schemas.microsoft.com/office/drawing/2014/main" id="{E822D8E9-AA42-4149-82A6-0C9C0AA36BD9}"/>
                    </a:ext>
                  </a:extLst>
                </p14:cNvPr>
                <p14:cNvContentPartPr/>
                <p14:nvPr/>
              </p14:nvContentPartPr>
              <p14:xfrm>
                <a:off x="10861557" y="2539035"/>
                <a:ext cx="154440" cy="136800"/>
              </p14:xfrm>
            </p:contentPart>
          </mc:Choice>
          <mc:Fallback xmlns="">
            <p:pic>
              <p:nvPicPr>
                <p:cNvPr id="278" name="Freihand 277">
                  <a:extLst>
                    <a:ext uri="{FF2B5EF4-FFF2-40B4-BE49-F238E27FC236}">
                      <a16:creationId xmlns:a16="http://schemas.microsoft.com/office/drawing/2014/main" id="{E822D8E9-AA42-4149-82A6-0C9C0AA36BD9}"/>
                    </a:ext>
                  </a:extLst>
                </p:cNvPr>
                <p:cNvPicPr/>
                <p:nvPr/>
              </p:nvPicPr>
              <p:blipFill>
                <a:blip r:embed="rId488"/>
                <a:stretch>
                  <a:fillRect/>
                </a:stretch>
              </p:blipFill>
              <p:spPr>
                <a:xfrm>
                  <a:off x="10857237" y="2534715"/>
                  <a:ext cx="163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79" name="Freihand 278">
                  <a:extLst>
                    <a:ext uri="{FF2B5EF4-FFF2-40B4-BE49-F238E27FC236}">
                      <a16:creationId xmlns:a16="http://schemas.microsoft.com/office/drawing/2014/main" id="{357BE9EA-46B5-4F06-8EC2-2D7A9922AC17}"/>
                    </a:ext>
                  </a:extLst>
                </p14:cNvPr>
                <p14:cNvContentPartPr/>
                <p14:nvPr/>
              </p14:nvContentPartPr>
              <p14:xfrm>
                <a:off x="10990077" y="2507355"/>
                <a:ext cx="9720" cy="28080"/>
              </p14:xfrm>
            </p:contentPart>
          </mc:Choice>
          <mc:Fallback xmlns="">
            <p:pic>
              <p:nvPicPr>
                <p:cNvPr id="279" name="Freihand 278">
                  <a:extLst>
                    <a:ext uri="{FF2B5EF4-FFF2-40B4-BE49-F238E27FC236}">
                      <a16:creationId xmlns:a16="http://schemas.microsoft.com/office/drawing/2014/main" id="{357BE9EA-46B5-4F06-8EC2-2D7A9922AC17}"/>
                    </a:ext>
                  </a:extLst>
                </p:cNvPr>
                <p:cNvPicPr/>
                <p:nvPr/>
              </p:nvPicPr>
              <p:blipFill>
                <a:blip r:embed="rId490"/>
                <a:stretch>
                  <a:fillRect/>
                </a:stretch>
              </p:blipFill>
              <p:spPr>
                <a:xfrm>
                  <a:off x="10985757" y="2503035"/>
                  <a:ext cx="18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80" name="Freihand 279">
                  <a:extLst>
                    <a:ext uri="{FF2B5EF4-FFF2-40B4-BE49-F238E27FC236}">
                      <a16:creationId xmlns:a16="http://schemas.microsoft.com/office/drawing/2014/main" id="{AF09C666-E905-4C5D-AFAD-8A3A8E678A60}"/>
                    </a:ext>
                  </a:extLst>
                </p14:cNvPr>
                <p14:cNvContentPartPr/>
                <p14:nvPr/>
              </p14:nvContentPartPr>
              <p14:xfrm>
                <a:off x="10969917" y="2490435"/>
                <a:ext cx="170280" cy="212400"/>
              </p14:xfrm>
            </p:contentPart>
          </mc:Choice>
          <mc:Fallback xmlns="">
            <p:pic>
              <p:nvPicPr>
                <p:cNvPr id="280" name="Freihand 279">
                  <a:extLst>
                    <a:ext uri="{FF2B5EF4-FFF2-40B4-BE49-F238E27FC236}">
                      <a16:creationId xmlns:a16="http://schemas.microsoft.com/office/drawing/2014/main" id="{AF09C666-E905-4C5D-AFAD-8A3A8E678A60}"/>
                    </a:ext>
                  </a:extLst>
                </p:cNvPr>
                <p:cNvPicPr/>
                <p:nvPr/>
              </p:nvPicPr>
              <p:blipFill>
                <a:blip r:embed="rId492"/>
                <a:stretch>
                  <a:fillRect/>
                </a:stretch>
              </p:blipFill>
              <p:spPr>
                <a:xfrm>
                  <a:off x="10965597" y="2486115"/>
                  <a:ext cx="178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81" name="Freihand 280">
                  <a:extLst>
                    <a:ext uri="{FF2B5EF4-FFF2-40B4-BE49-F238E27FC236}">
                      <a16:creationId xmlns:a16="http://schemas.microsoft.com/office/drawing/2014/main" id="{1EB819AC-8DC0-4BA4-8A9F-A41525FBEFA5}"/>
                    </a:ext>
                  </a:extLst>
                </p14:cNvPr>
                <p14:cNvContentPartPr/>
                <p14:nvPr/>
              </p14:nvContentPartPr>
              <p14:xfrm>
                <a:off x="11238477" y="2464155"/>
                <a:ext cx="177120" cy="282240"/>
              </p14:xfrm>
            </p:contentPart>
          </mc:Choice>
          <mc:Fallback xmlns="">
            <p:pic>
              <p:nvPicPr>
                <p:cNvPr id="281" name="Freihand 280">
                  <a:extLst>
                    <a:ext uri="{FF2B5EF4-FFF2-40B4-BE49-F238E27FC236}">
                      <a16:creationId xmlns:a16="http://schemas.microsoft.com/office/drawing/2014/main" id="{1EB819AC-8DC0-4BA4-8A9F-A41525FBEFA5}"/>
                    </a:ext>
                  </a:extLst>
                </p:cNvPr>
                <p:cNvPicPr/>
                <p:nvPr/>
              </p:nvPicPr>
              <p:blipFill>
                <a:blip r:embed="rId494"/>
                <a:stretch>
                  <a:fillRect/>
                </a:stretch>
              </p:blipFill>
              <p:spPr>
                <a:xfrm>
                  <a:off x="11234157" y="2459835"/>
                  <a:ext cx="185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83" name="Freihand 282">
                  <a:extLst>
                    <a:ext uri="{FF2B5EF4-FFF2-40B4-BE49-F238E27FC236}">
                      <a16:creationId xmlns:a16="http://schemas.microsoft.com/office/drawing/2014/main" id="{B72F452E-054E-418D-B174-D3BA2E4066B9}"/>
                    </a:ext>
                  </a:extLst>
                </p14:cNvPr>
                <p14:cNvContentPartPr/>
                <p14:nvPr/>
              </p14:nvContentPartPr>
              <p14:xfrm>
                <a:off x="8283957" y="3012435"/>
                <a:ext cx="161280" cy="133920"/>
              </p14:xfrm>
            </p:contentPart>
          </mc:Choice>
          <mc:Fallback xmlns="">
            <p:pic>
              <p:nvPicPr>
                <p:cNvPr id="283" name="Freihand 282">
                  <a:extLst>
                    <a:ext uri="{FF2B5EF4-FFF2-40B4-BE49-F238E27FC236}">
                      <a16:creationId xmlns:a16="http://schemas.microsoft.com/office/drawing/2014/main" id="{B72F452E-054E-418D-B174-D3BA2E4066B9}"/>
                    </a:ext>
                  </a:extLst>
                </p:cNvPr>
                <p:cNvPicPr/>
                <p:nvPr/>
              </p:nvPicPr>
              <p:blipFill>
                <a:blip r:embed="rId496"/>
                <a:stretch>
                  <a:fillRect/>
                </a:stretch>
              </p:blipFill>
              <p:spPr>
                <a:xfrm>
                  <a:off x="8279637" y="3008115"/>
                  <a:ext cx="169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84" name="Freihand 283">
                  <a:extLst>
                    <a:ext uri="{FF2B5EF4-FFF2-40B4-BE49-F238E27FC236}">
                      <a16:creationId xmlns:a16="http://schemas.microsoft.com/office/drawing/2014/main" id="{7AA7DED7-2E86-49AC-A44F-2EE295F7AE5B}"/>
                    </a:ext>
                  </a:extLst>
                </p14:cNvPr>
                <p14:cNvContentPartPr/>
                <p14:nvPr/>
              </p14:nvContentPartPr>
              <p14:xfrm>
                <a:off x="8448117" y="2996595"/>
                <a:ext cx="124200" cy="168840"/>
              </p14:xfrm>
            </p:contentPart>
          </mc:Choice>
          <mc:Fallback xmlns="">
            <p:pic>
              <p:nvPicPr>
                <p:cNvPr id="284" name="Freihand 283">
                  <a:extLst>
                    <a:ext uri="{FF2B5EF4-FFF2-40B4-BE49-F238E27FC236}">
                      <a16:creationId xmlns:a16="http://schemas.microsoft.com/office/drawing/2014/main" id="{7AA7DED7-2E86-49AC-A44F-2EE295F7AE5B}"/>
                    </a:ext>
                  </a:extLst>
                </p:cNvPr>
                <p:cNvPicPr/>
                <p:nvPr/>
              </p:nvPicPr>
              <p:blipFill>
                <a:blip r:embed="rId498"/>
                <a:stretch>
                  <a:fillRect/>
                </a:stretch>
              </p:blipFill>
              <p:spPr>
                <a:xfrm>
                  <a:off x="8443797" y="2992275"/>
                  <a:ext cx="132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86" name="Freihand 285">
                  <a:extLst>
                    <a:ext uri="{FF2B5EF4-FFF2-40B4-BE49-F238E27FC236}">
                      <a16:creationId xmlns:a16="http://schemas.microsoft.com/office/drawing/2014/main" id="{ABFD75B7-3F4A-4931-98AE-033FD83CCCF6}"/>
                    </a:ext>
                  </a:extLst>
                </p14:cNvPr>
                <p14:cNvContentPartPr/>
                <p14:nvPr/>
              </p14:nvContentPartPr>
              <p14:xfrm>
                <a:off x="8615877" y="2911635"/>
                <a:ext cx="16200" cy="97200"/>
              </p14:xfrm>
            </p:contentPart>
          </mc:Choice>
          <mc:Fallback xmlns="">
            <p:pic>
              <p:nvPicPr>
                <p:cNvPr id="286" name="Freihand 285">
                  <a:extLst>
                    <a:ext uri="{FF2B5EF4-FFF2-40B4-BE49-F238E27FC236}">
                      <a16:creationId xmlns:a16="http://schemas.microsoft.com/office/drawing/2014/main" id="{ABFD75B7-3F4A-4931-98AE-033FD83CCCF6}"/>
                    </a:ext>
                  </a:extLst>
                </p:cNvPr>
                <p:cNvPicPr/>
                <p:nvPr/>
              </p:nvPicPr>
              <p:blipFill>
                <a:blip r:embed="rId500"/>
                <a:stretch>
                  <a:fillRect/>
                </a:stretch>
              </p:blipFill>
              <p:spPr>
                <a:xfrm>
                  <a:off x="8611557" y="2907315"/>
                  <a:ext cx="24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88" name="Freihand 287">
                  <a:extLst>
                    <a:ext uri="{FF2B5EF4-FFF2-40B4-BE49-F238E27FC236}">
                      <a16:creationId xmlns:a16="http://schemas.microsoft.com/office/drawing/2014/main" id="{7CD6E139-DA30-4B4F-A117-957304EE32FF}"/>
                    </a:ext>
                  </a:extLst>
                </p14:cNvPr>
                <p14:cNvContentPartPr/>
                <p14:nvPr/>
              </p14:nvContentPartPr>
              <p14:xfrm>
                <a:off x="8841237" y="2969595"/>
                <a:ext cx="97920" cy="169560"/>
              </p14:xfrm>
            </p:contentPart>
          </mc:Choice>
          <mc:Fallback xmlns="">
            <p:pic>
              <p:nvPicPr>
                <p:cNvPr id="288" name="Freihand 287">
                  <a:extLst>
                    <a:ext uri="{FF2B5EF4-FFF2-40B4-BE49-F238E27FC236}">
                      <a16:creationId xmlns:a16="http://schemas.microsoft.com/office/drawing/2014/main" id="{7CD6E139-DA30-4B4F-A117-957304EE32FF}"/>
                    </a:ext>
                  </a:extLst>
                </p:cNvPr>
                <p:cNvPicPr/>
                <p:nvPr/>
              </p:nvPicPr>
              <p:blipFill>
                <a:blip r:embed="rId502"/>
                <a:stretch>
                  <a:fillRect/>
                </a:stretch>
              </p:blipFill>
              <p:spPr>
                <a:xfrm>
                  <a:off x="8836917" y="2965275"/>
                  <a:ext cx="106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89" name="Freihand 288">
                  <a:extLst>
                    <a:ext uri="{FF2B5EF4-FFF2-40B4-BE49-F238E27FC236}">
                      <a16:creationId xmlns:a16="http://schemas.microsoft.com/office/drawing/2014/main" id="{FF132BC8-6418-413F-8F8F-9C40AAC33BEA}"/>
                    </a:ext>
                  </a:extLst>
                </p14:cNvPr>
                <p14:cNvContentPartPr/>
                <p14:nvPr/>
              </p14:nvContentPartPr>
              <p14:xfrm>
                <a:off x="8975157" y="3030075"/>
                <a:ext cx="67320" cy="70920"/>
              </p14:xfrm>
            </p:contentPart>
          </mc:Choice>
          <mc:Fallback xmlns="">
            <p:pic>
              <p:nvPicPr>
                <p:cNvPr id="289" name="Freihand 288">
                  <a:extLst>
                    <a:ext uri="{FF2B5EF4-FFF2-40B4-BE49-F238E27FC236}">
                      <a16:creationId xmlns:a16="http://schemas.microsoft.com/office/drawing/2014/main" id="{FF132BC8-6418-413F-8F8F-9C40AAC33BEA}"/>
                    </a:ext>
                  </a:extLst>
                </p:cNvPr>
                <p:cNvPicPr/>
                <p:nvPr/>
              </p:nvPicPr>
              <p:blipFill>
                <a:blip r:embed="rId504"/>
                <a:stretch>
                  <a:fillRect/>
                </a:stretch>
              </p:blipFill>
              <p:spPr>
                <a:xfrm>
                  <a:off x="8970837" y="3025755"/>
                  <a:ext cx="75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90" name="Freihand 289">
                  <a:extLst>
                    <a:ext uri="{FF2B5EF4-FFF2-40B4-BE49-F238E27FC236}">
                      <a16:creationId xmlns:a16="http://schemas.microsoft.com/office/drawing/2014/main" id="{AF106916-1B7A-4420-AC37-874AFAD63DBC}"/>
                    </a:ext>
                  </a:extLst>
                </p14:cNvPr>
                <p14:cNvContentPartPr/>
                <p14:nvPr/>
              </p14:nvContentPartPr>
              <p14:xfrm>
                <a:off x="9223557" y="2939715"/>
                <a:ext cx="158400" cy="144720"/>
              </p14:xfrm>
            </p:contentPart>
          </mc:Choice>
          <mc:Fallback xmlns="">
            <p:pic>
              <p:nvPicPr>
                <p:cNvPr id="290" name="Freihand 289">
                  <a:extLst>
                    <a:ext uri="{FF2B5EF4-FFF2-40B4-BE49-F238E27FC236}">
                      <a16:creationId xmlns:a16="http://schemas.microsoft.com/office/drawing/2014/main" id="{AF106916-1B7A-4420-AC37-874AFAD63DBC}"/>
                    </a:ext>
                  </a:extLst>
                </p:cNvPr>
                <p:cNvPicPr/>
                <p:nvPr/>
              </p:nvPicPr>
              <p:blipFill>
                <a:blip r:embed="rId506"/>
                <a:stretch>
                  <a:fillRect/>
                </a:stretch>
              </p:blipFill>
              <p:spPr>
                <a:xfrm>
                  <a:off x="9219237" y="2935395"/>
                  <a:ext cx="167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91" name="Freihand 290">
                  <a:extLst>
                    <a:ext uri="{FF2B5EF4-FFF2-40B4-BE49-F238E27FC236}">
                      <a16:creationId xmlns:a16="http://schemas.microsoft.com/office/drawing/2014/main" id="{1BBB75AA-8661-47D6-84C5-C65293F4B48B}"/>
                    </a:ext>
                  </a:extLst>
                </p14:cNvPr>
                <p14:cNvContentPartPr/>
                <p14:nvPr/>
              </p14:nvContentPartPr>
              <p14:xfrm>
                <a:off x="9396717" y="2901555"/>
                <a:ext cx="117000" cy="153360"/>
              </p14:xfrm>
            </p:contentPart>
          </mc:Choice>
          <mc:Fallback xmlns="">
            <p:pic>
              <p:nvPicPr>
                <p:cNvPr id="291" name="Freihand 290">
                  <a:extLst>
                    <a:ext uri="{FF2B5EF4-FFF2-40B4-BE49-F238E27FC236}">
                      <a16:creationId xmlns:a16="http://schemas.microsoft.com/office/drawing/2014/main" id="{1BBB75AA-8661-47D6-84C5-C65293F4B48B}"/>
                    </a:ext>
                  </a:extLst>
                </p:cNvPr>
                <p:cNvPicPr/>
                <p:nvPr/>
              </p:nvPicPr>
              <p:blipFill>
                <a:blip r:embed="rId508"/>
                <a:stretch>
                  <a:fillRect/>
                </a:stretch>
              </p:blipFill>
              <p:spPr>
                <a:xfrm>
                  <a:off x="9392397" y="2897235"/>
                  <a:ext cx="125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92" name="Freihand 291">
                  <a:extLst>
                    <a:ext uri="{FF2B5EF4-FFF2-40B4-BE49-F238E27FC236}">
                      <a16:creationId xmlns:a16="http://schemas.microsoft.com/office/drawing/2014/main" id="{2F25CD6E-E811-45B5-BD9A-22F3B90764E4}"/>
                    </a:ext>
                  </a:extLst>
                </p14:cNvPr>
                <p14:cNvContentPartPr/>
                <p14:nvPr/>
              </p14:nvContentPartPr>
              <p14:xfrm>
                <a:off x="9574557" y="2830995"/>
                <a:ext cx="50400" cy="101160"/>
              </p14:xfrm>
            </p:contentPart>
          </mc:Choice>
          <mc:Fallback xmlns="">
            <p:pic>
              <p:nvPicPr>
                <p:cNvPr id="292" name="Freihand 291">
                  <a:extLst>
                    <a:ext uri="{FF2B5EF4-FFF2-40B4-BE49-F238E27FC236}">
                      <a16:creationId xmlns:a16="http://schemas.microsoft.com/office/drawing/2014/main" id="{2F25CD6E-E811-45B5-BD9A-22F3B90764E4}"/>
                    </a:ext>
                  </a:extLst>
                </p:cNvPr>
                <p:cNvPicPr/>
                <p:nvPr/>
              </p:nvPicPr>
              <p:blipFill>
                <a:blip r:embed="rId510"/>
                <a:stretch>
                  <a:fillRect/>
                </a:stretch>
              </p:blipFill>
              <p:spPr>
                <a:xfrm>
                  <a:off x="9570237" y="2826675"/>
                  <a:ext cx="59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5" name="Freihand 324">
                  <a:extLst>
                    <a:ext uri="{FF2B5EF4-FFF2-40B4-BE49-F238E27FC236}">
                      <a16:creationId xmlns:a16="http://schemas.microsoft.com/office/drawing/2014/main" id="{7273844D-4745-4625-8BCA-B3264CC88352}"/>
                    </a:ext>
                  </a:extLst>
                </p14:cNvPr>
                <p14:cNvContentPartPr/>
                <p14:nvPr/>
              </p14:nvContentPartPr>
              <p14:xfrm>
                <a:off x="7889397" y="3330315"/>
                <a:ext cx="124920" cy="171360"/>
              </p14:xfrm>
            </p:contentPart>
          </mc:Choice>
          <mc:Fallback xmlns="">
            <p:pic>
              <p:nvPicPr>
                <p:cNvPr id="325" name="Freihand 324">
                  <a:extLst>
                    <a:ext uri="{FF2B5EF4-FFF2-40B4-BE49-F238E27FC236}">
                      <a16:creationId xmlns:a16="http://schemas.microsoft.com/office/drawing/2014/main" id="{7273844D-4745-4625-8BCA-B3264CC88352}"/>
                    </a:ext>
                  </a:extLst>
                </p:cNvPr>
                <p:cNvPicPr/>
                <p:nvPr/>
              </p:nvPicPr>
              <p:blipFill>
                <a:blip r:embed="rId512"/>
                <a:stretch>
                  <a:fillRect/>
                </a:stretch>
              </p:blipFill>
              <p:spPr>
                <a:xfrm>
                  <a:off x="7885077" y="3325995"/>
                  <a:ext cx="133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6" name="Freihand 325">
                  <a:extLst>
                    <a:ext uri="{FF2B5EF4-FFF2-40B4-BE49-F238E27FC236}">
                      <a16:creationId xmlns:a16="http://schemas.microsoft.com/office/drawing/2014/main" id="{A3F6E10F-24D9-46DF-960F-4CE944226A84}"/>
                    </a:ext>
                  </a:extLst>
                </p14:cNvPr>
                <p14:cNvContentPartPr/>
                <p14:nvPr/>
              </p14:nvContentPartPr>
              <p14:xfrm>
                <a:off x="7876077" y="3420315"/>
                <a:ext cx="190080" cy="16560"/>
              </p14:xfrm>
            </p:contentPart>
          </mc:Choice>
          <mc:Fallback xmlns="">
            <p:pic>
              <p:nvPicPr>
                <p:cNvPr id="326" name="Freihand 325">
                  <a:extLst>
                    <a:ext uri="{FF2B5EF4-FFF2-40B4-BE49-F238E27FC236}">
                      <a16:creationId xmlns:a16="http://schemas.microsoft.com/office/drawing/2014/main" id="{A3F6E10F-24D9-46DF-960F-4CE944226A84}"/>
                    </a:ext>
                  </a:extLst>
                </p:cNvPr>
                <p:cNvPicPr/>
                <p:nvPr/>
              </p:nvPicPr>
              <p:blipFill>
                <a:blip r:embed="rId514"/>
                <a:stretch>
                  <a:fillRect/>
                </a:stretch>
              </p:blipFill>
              <p:spPr>
                <a:xfrm>
                  <a:off x="7871757" y="3415995"/>
                  <a:ext cx="198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7" name="Freihand 326">
                  <a:extLst>
                    <a:ext uri="{FF2B5EF4-FFF2-40B4-BE49-F238E27FC236}">
                      <a16:creationId xmlns:a16="http://schemas.microsoft.com/office/drawing/2014/main" id="{D7166152-485C-4CFC-83F7-C1641DD89DB8}"/>
                    </a:ext>
                  </a:extLst>
                </p14:cNvPr>
                <p14:cNvContentPartPr/>
                <p14:nvPr/>
              </p14:nvContentPartPr>
              <p14:xfrm>
                <a:off x="7981917" y="3253275"/>
                <a:ext cx="142920" cy="312120"/>
              </p14:xfrm>
            </p:contentPart>
          </mc:Choice>
          <mc:Fallback xmlns="">
            <p:pic>
              <p:nvPicPr>
                <p:cNvPr id="327" name="Freihand 326">
                  <a:extLst>
                    <a:ext uri="{FF2B5EF4-FFF2-40B4-BE49-F238E27FC236}">
                      <a16:creationId xmlns:a16="http://schemas.microsoft.com/office/drawing/2014/main" id="{D7166152-485C-4CFC-83F7-C1641DD89DB8}"/>
                    </a:ext>
                  </a:extLst>
                </p:cNvPr>
                <p:cNvPicPr/>
                <p:nvPr/>
              </p:nvPicPr>
              <p:blipFill>
                <a:blip r:embed="rId516"/>
                <a:stretch>
                  <a:fillRect/>
                </a:stretch>
              </p:blipFill>
              <p:spPr>
                <a:xfrm>
                  <a:off x="7977597" y="3248955"/>
                  <a:ext cx="1515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2" name="Freihand 341">
                  <a:extLst>
                    <a:ext uri="{FF2B5EF4-FFF2-40B4-BE49-F238E27FC236}">
                      <a16:creationId xmlns:a16="http://schemas.microsoft.com/office/drawing/2014/main" id="{EFA5C852-447A-4E0C-A8F8-952C2FE407BB}"/>
                    </a:ext>
                  </a:extLst>
                </p14:cNvPr>
                <p14:cNvContentPartPr/>
                <p14:nvPr/>
              </p14:nvContentPartPr>
              <p14:xfrm>
                <a:off x="8234637" y="3332475"/>
                <a:ext cx="87480" cy="116640"/>
              </p14:xfrm>
            </p:contentPart>
          </mc:Choice>
          <mc:Fallback xmlns="">
            <p:pic>
              <p:nvPicPr>
                <p:cNvPr id="342" name="Freihand 341">
                  <a:extLst>
                    <a:ext uri="{FF2B5EF4-FFF2-40B4-BE49-F238E27FC236}">
                      <a16:creationId xmlns:a16="http://schemas.microsoft.com/office/drawing/2014/main" id="{EFA5C852-447A-4E0C-A8F8-952C2FE407BB}"/>
                    </a:ext>
                  </a:extLst>
                </p:cNvPr>
                <p:cNvPicPr/>
                <p:nvPr/>
              </p:nvPicPr>
              <p:blipFill>
                <a:blip r:embed="rId518"/>
                <a:stretch>
                  <a:fillRect/>
                </a:stretch>
              </p:blipFill>
              <p:spPr>
                <a:xfrm>
                  <a:off x="8230317" y="3328155"/>
                  <a:ext cx="96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43" name="Freihand 342">
                  <a:extLst>
                    <a:ext uri="{FF2B5EF4-FFF2-40B4-BE49-F238E27FC236}">
                      <a16:creationId xmlns:a16="http://schemas.microsoft.com/office/drawing/2014/main" id="{5BE099EB-8EFC-4594-83D6-65CD42760B36}"/>
                    </a:ext>
                  </a:extLst>
                </p14:cNvPr>
                <p14:cNvContentPartPr/>
                <p14:nvPr/>
              </p14:nvContentPartPr>
              <p14:xfrm>
                <a:off x="8261637" y="3333555"/>
                <a:ext cx="75600" cy="134280"/>
              </p14:xfrm>
            </p:contentPart>
          </mc:Choice>
          <mc:Fallback xmlns="">
            <p:pic>
              <p:nvPicPr>
                <p:cNvPr id="343" name="Freihand 342">
                  <a:extLst>
                    <a:ext uri="{FF2B5EF4-FFF2-40B4-BE49-F238E27FC236}">
                      <a16:creationId xmlns:a16="http://schemas.microsoft.com/office/drawing/2014/main" id="{5BE099EB-8EFC-4594-83D6-65CD42760B36}"/>
                    </a:ext>
                  </a:extLst>
                </p:cNvPr>
                <p:cNvPicPr/>
                <p:nvPr/>
              </p:nvPicPr>
              <p:blipFill>
                <a:blip r:embed="rId520"/>
                <a:stretch>
                  <a:fillRect/>
                </a:stretch>
              </p:blipFill>
              <p:spPr>
                <a:xfrm>
                  <a:off x="8257317" y="3329235"/>
                  <a:ext cx="84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44" name="Freihand 343">
                  <a:extLst>
                    <a:ext uri="{FF2B5EF4-FFF2-40B4-BE49-F238E27FC236}">
                      <a16:creationId xmlns:a16="http://schemas.microsoft.com/office/drawing/2014/main" id="{1BBD366E-1A85-4250-8D07-78C4E888C70E}"/>
                    </a:ext>
                  </a:extLst>
                </p14:cNvPr>
                <p14:cNvContentPartPr/>
                <p14:nvPr/>
              </p14:nvContentPartPr>
              <p14:xfrm>
                <a:off x="8398797" y="3395115"/>
                <a:ext cx="81360" cy="64080"/>
              </p14:xfrm>
            </p:contentPart>
          </mc:Choice>
          <mc:Fallback xmlns="">
            <p:pic>
              <p:nvPicPr>
                <p:cNvPr id="344" name="Freihand 343">
                  <a:extLst>
                    <a:ext uri="{FF2B5EF4-FFF2-40B4-BE49-F238E27FC236}">
                      <a16:creationId xmlns:a16="http://schemas.microsoft.com/office/drawing/2014/main" id="{1BBD366E-1A85-4250-8D07-78C4E888C70E}"/>
                    </a:ext>
                  </a:extLst>
                </p:cNvPr>
                <p:cNvPicPr/>
                <p:nvPr/>
              </p:nvPicPr>
              <p:blipFill>
                <a:blip r:embed="rId522"/>
                <a:stretch>
                  <a:fillRect/>
                </a:stretch>
              </p:blipFill>
              <p:spPr>
                <a:xfrm>
                  <a:off x="8394477" y="3390795"/>
                  <a:ext cx="90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5" name="Freihand 344">
                  <a:extLst>
                    <a:ext uri="{FF2B5EF4-FFF2-40B4-BE49-F238E27FC236}">
                      <a16:creationId xmlns:a16="http://schemas.microsoft.com/office/drawing/2014/main" id="{50A4A0C0-56E1-4992-BD5E-469B90EA71A7}"/>
                    </a:ext>
                  </a:extLst>
                </p14:cNvPr>
                <p14:cNvContentPartPr/>
                <p14:nvPr/>
              </p14:nvContentPartPr>
              <p14:xfrm>
                <a:off x="8510757" y="3336795"/>
                <a:ext cx="141120" cy="108000"/>
              </p14:xfrm>
            </p:contentPart>
          </mc:Choice>
          <mc:Fallback xmlns="">
            <p:pic>
              <p:nvPicPr>
                <p:cNvPr id="345" name="Freihand 344">
                  <a:extLst>
                    <a:ext uri="{FF2B5EF4-FFF2-40B4-BE49-F238E27FC236}">
                      <a16:creationId xmlns:a16="http://schemas.microsoft.com/office/drawing/2014/main" id="{50A4A0C0-56E1-4992-BD5E-469B90EA71A7}"/>
                    </a:ext>
                  </a:extLst>
                </p:cNvPr>
                <p:cNvPicPr/>
                <p:nvPr/>
              </p:nvPicPr>
              <p:blipFill>
                <a:blip r:embed="rId524"/>
                <a:stretch>
                  <a:fillRect/>
                </a:stretch>
              </p:blipFill>
              <p:spPr>
                <a:xfrm>
                  <a:off x="8506437" y="3332475"/>
                  <a:ext cx="149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6" name="Freihand 345">
                  <a:extLst>
                    <a:ext uri="{FF2B5EF4-FFF2-40B4-BE49-F238E27FC236}">
                      <a16:creationId xmlns:a16="http://schemas.microsoft.com/office/drawing/2014/main" id="{CEB66DB1-4A05-40D9-960E-DFF1E79B1EB0}"/>
                    </a:ext>
                  </a:extLst>
                </p14:cNvPr>
                <p14:cNvContentPartPr/>
                <p14:nvPr/>
              </p14:nvContentPartPr>
              <p14:xfrm>
                <a:off x="8833317" y="3329955"/>
                <a:ext cx="263520" cy="96480"/>
              </p14:xfrm>
            </p:contentPart>
          </mc:Choice>
          <mc:Fallback xmlns="">
            <p:pic>
              <p:nvPicPr>
                <p:cNvPr id="346" name="Freihand 345">
                  <a:extLst>
                    <a:ext uri="{FF2B5EF4-FFF2-40B4-BE49-F238E27FC236}">
                      <a16:creationId xmlns:a16="http://schemas.microsoft.com/office/drawing/2014/main" id="{CEB66DB1-4A05-40D9-960E-DFF1E79B1EB0}"/>
                    </a:ext>
                  </a:extLst>
                </p:cNvPr>
                <p:cNvPicPr/>
                <p:nvPr/>
              </p:nvPicPr>
              <p:blipFill>
                <a:blip r:embed="rId526"/>
                <a:stretch>
                  <a:fillRect/>
                </a:stretch>
              </p:blipFill>
              <p:spPr>
                <a:xfrm>
                  <a:off x="8828997" y="3325635"/>
                  <a:ext cx="272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7" name="Freihand 346">
                  <a:extLst>
                    <a:ext uri="{FF2B5EF4-FFF2-40B4-BE49-F238E27FC236}">
                      <a16:creationId xmlns:a16="http://schemas.microsoft.com/office/drawing/2014/main" id="{BA7CE302-3E19-4FEE-8852-B15202F6DC54}"/>
                    </a:ext>
                  </a:extLst>
                </p14:cNvPr>
                <p14:cNvContentPartPr/>
                <p14:nvPr/>
              </p14:nvContentPartPr>
              <p14:xfrm>
                <a:off x="9286557" y="3304035"/>
                <a:ext cx="43200" cy="64440"/>
              </p14:xfrm>
            </p:contentPart>
          </mc:Choice>
          <mc:Fallback xmlns="">
            <p:pic>
              <p:nvPicPr>
                <p:cNvPr id="347" name="Freihand 346">
                  <a:extLst>
                    <a:ext uri="{FF2B5EF4-FFF2-40B4-BE49-F238E27FC236}">
                      <a16:creationId xmlns:a16="http://schemas.microsoft.com/office/drawing/2014/main" id="{BA7CE302-3E19-4FEE-8852-B15202F6DC54}"/>
                    </a:ext>
                  </a:extLst>
                </p:cNvPr>
                <p:cNvPicPr/>
                <p:nvPr/>
              </p:nvPicPr>
              <p:blipFill>
                <a:blip r:embed="rId528"/>
                <a:stretch>
                  <a:fillRect/>
                </a:stretch>
              </p:blipFill>
              <p:spPr>
                <a:xfrm>
                  <a:off x="9282237" y="3299715"/>
                  <a:ext cx="51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8" name="Freihand 347">
                  <a:extLst>
                    <a:ext uri="{FF2B5EF4-FFF2-40B4-BE49-F238E27FC236}">
                      <a16:creationId xmlns:a16="http://schemas.microsoft.com/office/drawing/2014/main" id="{32420494-FE26-44C4-A1CD-3E3633951B76}"/>
                    </a:ext>
                  </a:extLst>
                </p14:cNvPr>
                <p14:cNvContentPartPr/>
                <p14:nvPr/>
              </p14:nvContentPartPr>
              <p14:xfrm>
                <a:off x="9354237" y="3287835"/>
                <a:ext cx="104040" cy="204840"/>
              </p14:xfrm>
            </p:contentPart>
          </mc:Choice>
          <mc:Fallback xmlns="">
            <p:pic>
              <p:nvPicPr>
                <p:cNvPr id="348" name="Freihand 347">
                  <a:extLst>
                    <a:ext uri="{FF2B5EF4-FFF2-40B4-BE49-F238E27FC236}">
                      <a16:creationId xmlns:a16="http://schemas.microsoft.com/office/drawing/2014/main" id="{32420494-FE26-44C4-A1CD-3E3633951B76}"/>
                    </a:ext>
                  </a:extLst>
                </p:cNvPr>
                <p:cNvPicPr/>
                <p:nvPr/>
              </p:nvPicPr>
              <p:blipFill>
                <a:blip r:embed="rId530"/>
                <a:stretch>
                  <a:fillRect/>
                </a:stretch>
              </p:blipFill>
              <p:spPr>
                <a:xfrm>
                  <a:off x="9349917" y="3283515"/>
                  <a:ext cx="112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9" name="Freihand 348">
                  <a:extLst>
                    <a:ext uri="{FF2B5EF4-FFF2-40B4-BE49-F238E27FC236}">
                      <a16:creationId xmlns:a16="http://schemas.microsoft.com/office/drawing/2014/main" id="{E70E501D-82BD-4DE6-B415-4573BB78AE47}"/>
                    </a:ext>
                  </a:extLst>
                </p14:cNvPr>
                <p14:cNvContentPartPr/>
                <p14:nvPr/>
              </p14:nvContentPartPr>
              <p14:xfrm>
                <a:off x="9499677" y="3197115"/>
                <a:ext cx="63720" cy="159840"/>
              </p14:xfrm>
            </p:contentPart>
          </mc:Choice>
          <mc:Fallback xmlns="">
            <p:pic>
              <p:nvPicPr>
                <p:cNvPr id="349" name="Freihand 348">
                  <a:extLst>
                    <a:ext uri="{FF2B5EF4-FFF2-40B4-BE49-F238E27FC236}">
                      <a16:creationId xmlns:a16="http://schemas.microsoft.com/office/drawing/2014/main" id="{E70E501D-82BD-4DE6-B415-4573BB78AE47}"/>
                    </a:ext>
                  </a:extLst>
                </p:cNvPr>
                <p:cNvPicPr/>
                <p:nvPr/>
              </p:nvPicPr>
              <p:blipFill>
                <a:blip r:embed="rId532"/>
                <a:stretch>
                  <a:fillRect/>
                </a:stretch>
              </p:blipFill>
              <p:spPr>
                <a:xfrm>
                  <a:off x="9495357" y="3192795"/>
                  <a:ext cx="72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50" name="Freihand 349">
                  <a:extLst>
                    <a:ext uri="{FF2B5EF4-FFF2-40B4-BE49-F238E27FC236}">
                      <a16:creationId xmlns:a16="http://schemas.microsoft.com/office/drawing/2014/main" id="{685A9D43-2136-4552-A3F9-E5165A55E04E}"/>
                    </a:ext>
                  </a:extLst>
                </p14:cNvPr>
                <p14:cNvContentPartPr/>
                <p14:nvPr/>
              </p14:nvContentPartPr>
              <p14:xfrm>
                <a:off x="9573117" y="3266955"/>
                <a:ext cx="225720" cy="83160"/>
              </p14:xfrm>
            </p:contentPart>
          </mc:Choice>
          <mc:Fallback xmlns="">
            <p:pic>
              <p:nvPicPr>
                <p:cNvPr id="350" name="Freihand 349">
                  <a:extLst>
                    <a:ext uri="{FF2B5EF4-FFF2-40B4-BE49-F238E27FC236}">
                      <a16:creationId xmlns:a16="http://schemas.microsoft.com/office/drawing/2014/main" id="{685A9D43-2136-4552-A3F9-E5165A55E04E}"/>
                    </a:ext>
                  </a:extLst>
                </p:cNvPr>
                <p:cNvPicPr/>
                <p:nvPr/>
              </p:nvPicPr>
              <p:blipFill>
                <a:blip r:embed="rId534"/>
                <a:stretch>
                  <a:fillRect/>
                </a:stretch>
              </p:blipFill>
              <p:spPr>
                <a:xfrm>
                  <a:off x="9568797" y="3262635"/>
                  <a:ext cx="234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51" name="Freihand 350">
                  <a:extLst>
                    <a:ext uri="{FF2B5EF4-FFF2-40B4-BE49-F238E27FC236}">
                      <a16:creationId xmlns:a16="http://schemas.microsoft.com/office/drawing/2014/main" id="{A3FD79E6-DDE3-422D-BB92-068213BE63CD}"/>
                    </a:ext>
                  </a:extLst>
                </p14:cNvPr>
                <p14:cNvContentPartPr/>
                <p14:nvPr/>
              </p14:nvContentPartPr>
              <p14:xfrm>
                <a:off x="9799557" y="3190275"/>
                <a:ext cx="360" cy="360"/>
              </p14:xfrm>
            </p:contentPart>
          </mc:Choice>
          <mc:Fallback xmlns="">
            <p:pic>
              <p:nvPicPr>
                <p:cNvPr id="351" name="Freihand 350">
                  <a:extLst>
                    <a:ext uri="{FF2B5EF4-FFF2-40B4-BE49-F238E27FC236}">
                      <a16:creationId xmlns:a16="http://schemas.microsoft.com/office/drawing/2014/main" id="{A3FD79E6-DDE3-422D-BB92-068213BE63CD}"/>
                    </a:ext>
                  </a:extLst>
                </p:cNvPr>
                <p:cNvPicPr/>
                <p:nvPr/>
              </p:nvPicPr>
              <p:blipFill>
                <a:blip r:embed="rId3"/>
                <a:stretch>
                  <a:fillRect/>
                </a:stretch>
              </p:blipFill>
              <p:spPr>
                <a:xfrm>
                  <a:off x="9795237" y="31859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2" name="Freihand 351">
                  <a:extLst>
                    <a:ext uri="{FF2B5EF4-FFF2-40B4-BE49-F238E27FC236}">
                      <a16:creationId xmlns:a16="http://schemas.microsoft.com/office/drawing/2014/main" id="{55DEFB3E-6D6B-4421-A20B-1869D5161E68}"/>
                    </a:ext>
                  </a:extLst>
                </p14:cNvPr>
                <p14:cNvContentPartPr/>
                <p14:nvPr/>
              </p14:nvContentPartPr>
              <p14:xfrm>
                <a:off x="9911877" y="3243555"/>
                <a:ext cx="118800" cy="91080"/>
              </p14:xfrm>
            </p:contentPart>
          </mc:Choice>
          <mc:Fallback xmlns="">
            <p:pic>
              <p:nvPicPr>
                <p:cNvPr id="352" name="Freihand 351">
                  <a:extLst>
                    <a:ext uri="{FF2B5EF4-FFF2-40B4-BE49-F238E27FC236}">
                      <a16:creationId xmlns:a16="http://schemas.microsoft.com/office/drawing/2014/main" id="{55DEFB3E-6D6B-4421-A20B-1869D5161E68}"/>
                    </a:ext>
                  </a:extLst>
                </p:cNvPr>
                <p:cNvPicPr/>
                <p:nvPr/>
              </p:nvPicPr>
              <p:blipFill>
                <a:blip r:embed="rId537"/>
                <a:stretch>
                  <a:fillRect/>
                </a:stretch>
              </p:blipFill>
              <p:spPr>
                <a:xfrm>
                  <a:off x="9907557" y="3239235"/>
                  <a:ext cx="127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53" name="Freihand 352">
                  <a:extLst>
                    <a:ext uri="{FF2B5EF4-FFF2-40B4-BE49-F238E27FC236}">
                      <a16:creationId xmlns:a16="http://schemas.microsoft.com/office/drawing/2014/main" id="{8150C972-A8BB-4A65-9197-1472435DCA7C}"/>
                    </a:ext>
                  </a:extLst>
                </p14:cNvPr>
                <p14:cNvContentPartPr/>
                <p14:nvPr/>
              </p14:nvContentPartPr>
              <p14:xfrm>
                <a:off x="10170717" y="3225195"/>
                <a:ext cx="122760" cy="94320"/>
              </p14:xfrm>
            </p:contentPart>
          </mc:Choice>
          <mc:Fallback xmlns="">
            <p:pic>
              <p:nvPicPr>
                <p:cNvPr id="353" name="Freihand 352">
                  <a:extLst>
                    <a:ext uri="{FF2B5EF4-FFF2-40B4-BE49-F238E27FC236}">
                      <a16:creationId xmlns:a16="http://schemas.microsoft.com/office/drawing/2014/main" id="{8150C972-A8BB-4A65-9197-1472435DCA7C}"/>
                    </a:ext>
                  </a:extLst>
                </p:cNvPr>
                <p:cNvPicPr/>
                <p:nvPr/>
              </p:nvPicPr>
              <p:blipFill>
                <a:blip r:embed="rId539"/>
                <a:stretch>
                  <a:fillRect/>
                </a:stretch>
              </p:blipFill>
              <p:spPr>
                <a:xfrm>
                  <a:off x="10166397" y="3220875"/>
                  <a:ext cx="131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6" name="Freihand 355">
                  <a:extLst>
                    <a:ext uri="{FF2B5EF4-FFF2-40B4-BE49-F238E27FC236}">
                      <a16:creationId xmlns:a16="http://schemas.microsoft.com/office/drawing/2014/main" id="{C1032856-C787-43EE-917B-E2332F23F50A}"/>
                    </a:ext>
                  </a:extLst>
                </p14:cNvPr>
                <p14:cNvContentPartPr/>
                <p14:nvPr/>
              </p14:nvContentPartPr>
              <p14:xfrm>
                <a:off x="10335957" y="3187755"/>
                <a:ext cx="293400" cy="112680"/>
              </p14:xfrm>
            </p:contentPart>
          </mc:Choice>
          <mc:Fallback xmlns="">
            <p:pic>
              <p:nvPicPr>
                <p:cNvPr id="356" name="Freihand 355">
                  <a:extLst>
                    <a:ext uri="{FF2B5EF4-FFF2-40B4-BE49-F238E27FC236}">
                      <a16:creationId xmlns:a16="http://schemas.microsoft.com/office/drawing/2014/main" id="{C1032856-C787-43EE-917B-E2332F23F50A}"/>
                    </a:ext>
                  </a:extLst>
                </p:cNvPr>
                <p:cNvPicPr/>
                <p:nvPr/>
              </p:nvPicPr>
              <p:blipFill>
                <a:blip r:embed="rId541"/>
                <a:stretch>
                  <a:fillRect/>
                </a:stretch>
              </p:blipFill>
              <p:spPr>
                <a:xfrm>
                  <a:off x="10331637" y="3183435"/>
                  <a:ext cx="302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7" name="Freihand 356">
                  <a:extLst>
                    <a:ext uri="{FF2B5EF4-FFF2-40B4-BE49-F238E27FC236}">
                      <a16:creationId xmlns:a16="http://schemas.microsoft.com/office/drawing/2014/main" id="{434623B2-E2EC-4444-B4FF-3D12E8284067}"/>
                    </a:ext>
                  </a:extLst>
                </p14:cNvPr>
                <p14:cNvContentPartPr/>
                <p14:nvPr/>
              </p14:nvContentPartPr>
              <p14:xfrm>
                <a:off x="10777317" y="3180915"/>
                <a:ext cx="155520" cy="80280"/>
              </p14:xfrm>
            </p:contentPart>
          </mc:Choice>
          <mc:Fallback xmlns="">
            <p:pic>
              <p:nvPicPr>
                <p:cNvPr id="357" name="Freihand 356">
                  <a:extLst>
                    <a:ext uri="{FF2B5EF4-FFF2-40B4-BE49-F238E27FC236}">
                      <a16:creationId xmlns:a16="http://schemas.microsoft.com/office/drawing/2014/main" id="{434623B2-E2EC-4444-B4FF-3D12E8284067}"/>
                    </a:ext>
                  </a:extLst>
                </p:cNvPr>
                <p:cNvPicPr/>
                <p:nvPr/>
              </p:nvPicPr>
              <p:blipFill>
                <a:blip r:embed="rId543"/>
                <a:stretch>
                  <a:fillRect/>
                </a:stretch>
              </p:blipFill>
              <p:spPr>
                <a:xfrm>
                  <a:off x="10772997" y="3176595"/>
                  <a:ext cx="164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8" name="Freihand 357">
                  <a:extLst>
                    <a:ext uri="{FF2B5EF4-FFF2-40B4-BE49-F238E27FC236}">
                      <a16:creationId xmlns:a16="http://schemas.microsoft.com/office/drawing/2014/main" id="{C6EB9D25-786A-407F-88F2-4B0E53285643}"/>
                    </a:ext>
                  </a:extLst>
                </p14:cNvPr>
                <p14:cNvContentPartPr/>
                <p14:nvPr/>
              </p14:nvContentPartPr>
              <p14:xfrm>
                <a:off x="10995117" y="3139875"/>
                <a:ext cx="81360" cy="105120"/>
              </p14:xfrm>
            </p:contentPart>
          </mc:Choice>
          <mc:Fallback xmlns="">
            <p:pic>
              <p:nvPicPr>
                <p:cNvPr id="358" name="Freihand 357">
                  <a:extLst>
                    <a:ext uri="{FF2B5EF4-FFF2-40B4-BE49-F238E27FC236}">
                      <a16:creationId xmlns:a16="http://schemas.microsoft.com/office/drawing/2014/main" id="{C6EB9D25-786A-407F-88F2-4B0E53285643}"/>
                    </a:ext>
                  </a:extLst>
                </p:cNvPr>
                <p:cNvPicPr/>
                <p:nvPr/>
              </p:nvPicPr>
              <p:blipFill>
                <a:blip r:embed="rId545"/>
                <a:stretch>
                  <a:fillRect/>
                </a:stretch>
              </p:blipFill>
              <p:spPr>
                <a:xfrm>
                  <a:off x="10990797" y="3135555"/>
                  <a:ext cx="90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9" name="Freihand 358">
                  <a:extLst>
                    <a:ext uri="{FF2B5EF4-FFF2-40B4-BE49-F238E27FC236}">
                      <a16:creationId xmlns:a16="http://schemas.microsoft.com/office/drawing/2014/main" id="{D8320022-76D5-4250-9B71-4808CFB38673}"/>
                    </a:ext>
                  </a:extLst>
                </p14:cNvPr>
                <p14:cNvContentPartPr/>
                <p14:nvPr/>
              </p14:nvContentPartPr>
              <p14:xfrm>
                <a:off x="11132997" y="3083715"/>
                <a:ext cx="122400" cy="136080"/>
              </p14:xfrm>
            </p:contentPart>
          </mc:Choice>
          <mc:Fallback xmlns="">
            <p:pic>
              <p:nvPicPr>
                <p:cNvPr id="359" name="Freihand 358">
                  <a:extLst>
                    <a:ext uri="{FF2B5EF4-FFF2-40B4-BE49-F238E27FC236}">
                      <a16:creationId xmlns:a16="http://schemas.microsoft.com/office/drawing/2014/main" id="{D8320022-76D5-4250-9B71-4808CFB38673}"/>
                    </a:ext>
                  </a:extLst>
                </p:cNvPr>
                <p:cNvPicPr/>
                <p:nvPr/>
              </p:nvPicPr>
              <p:blipFill>
                <a:blip r:embed="rId547"/>
                <a:stretch>
                  <a:fillRect/>
                </a:stretch>
              </p:blipFill>
              <p:spPr>
                <a:xfrm>
                  <a:off x="11128677" y="3079395"/>
                  <a:ext cx="131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0" name="Freihand 359">
                  <a:extLst>
                    <a:ext uri="{FF2B5EF4-FFF2-40B4-BE49-F238E27FC236}">
                      <a16:creationId xmlns:a16="http://schemas.microsoft.com/office/drawing/2014/main" id="{3971D2E2-06CB-4B66-8457-BE949C2D3C08}"/>
                    </a:ext>
                  </a:extLst>
                </p14:cNvPr>
                <p14:cNvContentPartPr/>
                <p14:nvPr/>
              </p14:nvContentPartPr>
              <p14:xfrm>
                <a:off x="11277717" y="3097755"/>
                <a:ext cx="10080" cy="14040"/>
              </p14:xfrm>
            </p:contentPart>
          </mc:Choice>
          <mc:Fallback xmlns="">
            <p:pic>
              <p:nvPicPr>
                <p:cNvPr id="360" name="Freihand 359">
                  <a:extLst>
                    <a:ext uri="{FF2B5EF4-FFF2-40B4-BE49-F238E27FC236}">
                      <a16:creationId xmlns:a16="http://schemas.microsoft.com/office/drawing/2014/main" id="{3971D2E2-06CB-4B66-8457-BE949C2D3C08}"/>
                    </a:ext>
                  </a:extLst>
                </p:cNvPr>
                <p:cNvPicPr/>
                <p:nvPr/>
              </p:nvPicPr>
              <p:blipFill>
                <a:blip r:embed="rId549"/>
                <a:stretch>
                  <a:fillRect/>
                </a:stretch>
              </p:blipFill>
              <p:spPr>
                <a:xfrm>
                  <a:off x="11273397" y="3093435"/>
                  <a:ext cx="1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61" name="Freihand 360">
                  <a:extLst>
                    <a:ext uri="{FF2B5EF4-FFF2-40B4-BE49-F238E27FC236}">
                      <a16:creationId xmlns:a16="http://schemas.microsoft.com/office/drawing/2014/main" id="{7EDE2AEC-81DD-48EB-BEDC-12F7D0D614B3}"/>
                    </a:ext>
                  </a:extLst>
                </p14:cNvPr>
                <p14:cNvContentPartPr/>
                <p14:nvPr/>
              </p14:nvContentPartPr>
              <p14:xfrm>
                <a:off x="11261877" y="3121515"/>
                <a:ext cx="18360" cy="88200"/>
              </p14:xfrm>
            </p:contentPart>
          </mc:Choice>
          <mc:Fallback xmlns="">
            <p:pic>
              <p:nvPicPr>
                <p:cNvPr id="361" name="Freihand 360">
                  <a:extLst>
                    <a:ext uri="{FF2B5EF4-FFF2-40B4-BE49-F238E27FC236}">
                      <a16:creationId xmlns:a16="http://schemas.microsoft.com/office/drawing/2014/main" id="{7EDE2AEC-81DD-48EB-BEDC-12F7D0D614B3}"/>
                    </a:ext>
                  </a:extLst>
                </p:cNvPr>
                <p:cNvPicPr/>
                <p:nvPr/>
              </p:nvPicPr>
              <p:blipFill>
                <a:blip r:embed="rId551"/>
                <a:stretch>
                  <a:fillRect/>
                </a:stretch>
              </p:blipFill>
              <p:spPr>
                <a:xfrm>
                  <a:off x="11257557" y="3117195"/>
                  <a:ext cx="27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62" name="Freihand 361">
                  <a:extLst>
                    <a:ext uri="{FF2B5EF4-FFF2-40B4-BE49-F238E27FC236}">
                      <a16:creationId xmlns:a16="http://schemas.microsoft.com/office/drawing/2014/main" id="{50FEAA5E-6BD6-434F-8BEB-3923E1E22782}"/>
                    </a:ext>
                  </a:extLst>
                </p14:cNvPr>
                <p14:cNvContentPartPr/>
                <p14:nvPr/>
              </p14:nvContentPartPr>
              <p14:xfrm>
                <a:off x="11325237" y="3129795"/>
                <a:ext cx="221760" cy="70200"/>
              </p14:xfrm>
            </p:contentPart>
          </mc:Choice>
          <mc:Fallback xmlns="">
            <p:pic>
              <p:nvPicPr>
                <p:cNvPr id="362" name="Freihand 361">
                  <a:extLst>
                    <a:ext uri="{FF2B5EF4-FFF2-40B4-BE49-F238E27FC236}">
                      <a16:creationId xmlns:a16="http://schemas.microsoft.com/office/drawing/2014/main" id="{50FEAA5E-6BD6-434F-8BEB-3923E1E22782}"/>
                    </a:ext>
                  </a:extLst>
                </p:cNvPr>
                <p:cNvPicPr/>
                <p:nvPr/>
              </p:nvPicPr>
              <p:blipFill>
                <a:blip r:embed="rId553"/>
                <a:stretch>
                  <a:fillRect/>
                </a:stretch>
              </p:blipFill>
              <p:spPr>
                <a:xfrm>
                  <a:off x="11320917" y="3125475"/>
                  <a:ext cx="230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63" name="Freihand 362">
                  <a:extLst>
                    <a:ext uri="{FF2B5EF4-FFF2-40B4-BE49-F238E27FC236}">
                      <a16:creationId xmlns:a16="http://schemas.microsoft.com/office/drawing/2014/main" id="{9C6E8BE6-0B87-4FEA-B784-B938396FA232}"/>
                    </a:ext>
                  </a:extLst>
                </p14:cNvPr>
                <p14:cNvContentPartPr/>
                <p14:nvPr/>
              </p14:nvContentPartPr>
              <p14:xfrm>
                <a:off x="11534397" y="3056355"/>
                <a:ext cx="360" cy="360"/>
              </p14:xfrm>
            </p:contentPart>
          </mc:Choice>
          <mc:Fallback xmlns="">
            <p:pic>
              <p:nvPicPr>
                <p:cNvPr id="363" name="Freihand 362">
                  <a:extLst>
                    <a:ext uri="{FF2B5EF4-FFF2-40B4-BE49-F238E27FC236}">
                      <a16:creationId xmlns:a16="http://schemas.microsoft.com/office/drawing/2014/main" id="{9C6E8BE6-0B87-4FEA-B784-B938396FA232}"/>
                    </a:ext>
                  </a:extLst>
                </p:cNvPr>
                <p:cNvPicPr/>
                <p:nvPr/>
              </p:nvPicPr>
              <p:blipFill>
                <a:blip r:embed="rId3"/>
                <a:stretch>
                  <a:fillRect/>
                </a:stretch>
              </p:blipFill>
              <p:spPr>
                <a:xfrm>
                  <a:off x="11530077" y="305203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4" name="Freihand 363">
                  <a:extLst>
                    <a:ext uri="{FF2B5EF4-FFF2-40B4-BE49-F238E27FC236}">
                      <a16:creationId xmlns:a16="http://schemas.microsoft.com/office/drawing/2014/main" id="{1C280DAA-0A74-404F-A00C-862B30D1F815}"/>
                    </a:ext>
                  </a:extLst>
                </p14:cNvPr>
                <p14:cNvContentPartPr/>
                <p14:nvPr/>
              </p14:nvContentPartPr>
              <p14:xfrm>
                <a:off x="8216997" y="3559995"/>
                <a:ext cx="86040" cy="219240"/>
              </p14:xfrm>
            </p:contentPart>
          </mc:Choice>
          <mc:Fallback xmlns="">
            <p:pic>
              <p:nvPicPr>
                <p:cNvPr id="364" name="Freihand 363">
                  <a:extLst>
                    <a:ext uri="{FF2B5EF4-FFF2-40B4-BE49-F238E27FC236}">
                      <a16:creationId xmlns:a16="http://schemas.microsoft.com/office/drawing/2014/main" id="{1C280DAA-0A74-404F-A00C-862B30D1F815}"/>
                    </a:ext>
                  </a:extLst>
                </p:cNvPr>
                <p:cNvPicPr/>
                <p:nvPr/>
              </p:nvPicPr>
              <p:blipFill>
                <a:blip r:embed="rId556"/>
                <a:stretch>
                  <a:fillRect/>
                </a:stretch>
              </p:blipFill>
              <p:spPr>
                <a:xfrm>
                  <a:off x="8212677" y="3555675"/>
                  <a:ext cx="946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5" name="Freihand 364">
                  <a:extLst>
                    <a:ext uri="{FF2B5EF4-FFF2-40B4-BE49-F238E27FC236}">
                      <a16:creationId xmlns:a16="http://schemas.microsoft.com/office/drawing/2014/main" id="{D428BB51-D41C-4482-AAAD-A2AE2A0E18E1}"/>
                    </a:ext>
                  </a:extLst>
                </p14:cNvPr>
                <p14:cNvContentPartPr/>
                <p14:nvPr/>
              </p14:nvContentPartPr>
              <p14:xfrm>
                <a:off x="8329317" y="3633795"/>
                <a:ext cx="352440" cy="100440"/>
              </p14:xfrm>
            </p:contentPart>
          </mc:Choice>
          <mc:Fallback xmlns="">
            <p:pic>
              <p:nvPicPr>
                <p:cNvPr id="365" name="Freihand 364">
                  <a:extLst>
                    <a:ext uri="{FF2B5EF4-FFF2-40B4-BE49-F238E27FC236}">
                      <a16:creationId xmlns:a16="http://schemas.microsoft.com/office/drawing/2014/main" id="{D428BB51-D41C-4482-AAAD-A2AE2A0E18E1}"/>
                    </a:ext>
                  </a:extLst>
                </p:cNvPr>
                <p:cNvPicPr/>
                <p:nvPr/>
              </p:nvPicPr>
              <p:blipFill>
                <a:blip r:embed="rId558"/>
                <a:stretch>
                  <a:fillRect/>
                </a:stretch>
              </p:blipFill>
              <p:spPr>
                <a:xfrm>
                  <a:off x="8324997" y="3629475"/>
                  <a:ext cx="361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8" name="Freihand 367">
                  <a:extLst>
                    <a:ext uri="{FF2B5EF4-FFF2-40B4-BE49-F238E27FC236}">
                      <a16:creationId xmlns:a16="http://schemas.microsoft.com/office/drawing/2014/main" id="{F28AE4B4-E564-44F1-89A0-7623A3BC4559}"/>
                    </a:ext>
                  </a:extLst>
                </p14:cNvPr>
                <p14:cNvContentPartPr/>
                <p14:nvPr/>
              </p14:nvContentPartPr>
              <p14:xfrm>
                <a:off x="8864637" y="3625155"/>
                <a:ext cx="92880" cy="124200"/>
              </p14:xfrm>
            </p:contentPart>
          </mc:Choice>
          <mc:Fallback xmlns="">
            <p:pic>
              <p:nvPicPr>
                <p:cNvPr id="368" name="Freihand 367">
                  <a:extLst>
                    <a:ext uri="{FF2B5EF4-FFF2-40B4-BE49-F238E27FC236}">
                      <a16:creationId xmlns:a16="http://schemas.microsoft.com/office/drawing/2014/main" id="{F28AE4B4-E564-44F1-89A0-7623A3BC4559}"/>
                    </a:ext>
                  </a:extLst>
                </p:cNvPr>
                <p:cNvPicPr/>
                <p:nvPr/>
              </p:nvPicPr>
              <p:blipFill>
                <a:blip r:embed="rId560"/>
                <a:stretch>
                  <a:fillRect/>
                </a:stretch>
              </p:blipFill>
              <p:spPr>
                <a:xfrm>
                  <a:off x="8860317" y="3620835"/>
                  <a:ext cx="101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9" name="Freihand 368">
                  <a:extLst>
                    <a:ext uri="{FF2B5EF4-FFF2-40B4-BE49-F238E27FC236}">
                      <a16:creationId xmlns:a16="http://schemas.microsoft.com/office/drawing/2014/main" id="{8855C137-CC76-4A70-AC70-E2FCC30C47D3}"/>
                    </a:ext>
                  </a:extLst>
                </p14:cNvPr>
                <p14:cNvContentPartPr/>
                <p14:nvPr/>
              </p14:nvContentPartPr>
              <p14:xfrm>
                <a:off x="8983797" y="3615075"/>
                <a:ext cx="248400" cy="196920"/>
              </p14:xfrm>
            </p:contentPart>
          </mc:Choice>
          <mc:Fallback xmlns="">
            <p:pic>
              <p:nvPicPr>
                <p:cNvPr id="369" name="Freihand 368">
                  <a:extLst>
                    <a:ext uri="{FF2B5EF4-FFF2-40B4-BE49-F238E27FC236}">
                      <a16:creationId xmlns:a16="http://schemas.microsoft.com/office/drawing/2014/main" id="{8855C137-CC76-4A70-AC70-E2FCC30C47D3}"/>
                    </a:ext>
                  </a:extLst>
                </p:cNvPr>
                <p:cNvPicPr/>
                <p:nvPr/>
              </p:nvPicPr>
              <p:blipFill>
                <a:blip r:embed="rId562"/>
                <a:stretch>
                  <a:fillRect/>
                </a:stretch>
              </p:blipFill>
              <p:spPr>
                <a:xfrm>
                  <a:off x="8979477" y="3610755"/>
                  <a:ext cx="2570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70" name="Freihand 369">
                  <a:extLst>
                    <a:ext uri="{FF2B5EF4-FFF2-40B4-BE49-F238E27FC236}">
                      <a16:creationId xmlns:a16="http://schemas.microsoft.com/office/drawing/2014/main" id="{0BD24F59-20E3-4775-8708-379AB00500C0}"/>
                    </a:ext>
                  </a:extLst>
                </p14:cNvPr>
                <p14:cNvContentPartPr/>
                <p14:nvPr/>
              </p14:nvContentPartPr>
              <p14:xfrm>
                <a:off x="9232197" y="3565035"/>
                <a:ext cx="8640" cy="12240"/>
              </p14:xfrm>
            </p:contentPart>
          </mc:Choice>
          <mc:Fallback xmlns="">
            <p:pic>
              <p:nvPicPr>
                <p:cNvPr id="370" name="Freihand 369">
                  <a:extLst>
                    <a:ext uri="{FF2B5EF4-FFF2-40B4-BE49-F238E27FC236}">
                      <a16:creationId xmlns:a16="http://schemas.microsoft.com/office/drawing/2014/main" id="{0BD24F59-20E3-4775-8708-379AB00500C0}"/>
                    </a:ext>
                  </a:extLst>
                </p:cNvPr>
                <p:cNvPicPr/>
                <p:nvPr/>
              </p:nvPicPr>
              <p:blipFill>
                <a:blip r:embed="rId564"/>
                <a:stretch>
                  <a:fillRect/>
                </a:stretch>
              </p:blipFill>
              <p:spPr>
                <a:xfrm>
                  <a:off x="9227877" y="3560715"/>
                  <a:ext cx="17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71" name="Freihand 370">
                  <a:extLst>
                    <a:ext uri="{FF2B5EF4-FFF2-40B4-BE49-F238E27FC236}">
                      <a16:creationId xmlns:a16="http://schemas.microsoft.com/office/drawing/2014/main" id="{4FB95C24-2C14-4D2C-A7A3-28760B099297}"/>
                    </a:ext>
                  </a:extLst>
                </p14:cNvPr>
                <p14:cNvContentPartPr/>
                <p14:nvPr/>
              </p14:nvContentPartPr>
              <p14:xfrm>
                <a:off x="9289437" y="3616875"/>
                <a:ext cx="32400" cy="87840"/>
              </p14:xfrm>
            </p:contentPart>
          </mc:Choice>
          <mc:Fallback xmlns="">
            <p:pic>
              <p:nvPicPr>
                <p:cNvPr id="371" name="Freihand 370">
                  <a:extLst>
                    <a:ext uri="{FF2B5EF4-FFF2-40B4-BE49-F238E27FC236}">
                      <a16:creationId xmlns:a16="http://schemas.microsoft.com/office/drawing/2014/main" id="{4FB95C24-2C14-4D2C-A7A3-28760B099297}"/>
                    </a:ext>
                  </a:extLst>
                </p:cNvPr>
                <p:cNvPicPr/>
                <p:nvPr/>
              </p:nvPicPr>
              <p:blipFill>
                <a:blip r:embed="rId566"/>
                <a:stretch>
                  <a:fillRect/>
                </a:stretch>
              </p:blipFill>
              <p:spPr>
                <a:xfrm>
                  <a:off x="9285117" y="3612555"/>
                  <a:ext cx="41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2" name="Freihand 371">
                  <a:extLst>
                    <a:ext uri="{FF2B5EF4-FFF2-40B4-BE49-F238E27FC236}">
                      <a16:creationId xmlns:a16="http://schemas.microsoft.com/office/drawing/2014/main" id="{D36D6A0D-FCF2-4602-8E8D-944C4A83A692}"/>
                    </a:ext>
                  </a:extLst>
                </p14:cNvPr>
                <p14:cNvContentPartPr/>
                <p14:nvPr/>
              </p14:nvContentPartPr>
              <p14:xfrm>
                <a:off x="9296277" y="3544515"/>
                <a:ext cx="99000" cy="165960"/>
              </p14:xfrm>
            </p:contentPart>
          </mc:Choice>
          <mc:Fallback xmlns="">
            <p:pic>
              <p:nvPicPr>
                <p:cNvPr id="372" name="Freihand 371">
                  <a:extLst>
                    <a:ext uri="{FF2B5EF4-FFF2-40B4-BE49-F238E27FC236}">
                      <a16:creationId xmlns:a16="http://schemas.microsoft.com/office/drawing/2014/main" id="{D36D6A0D-FCF2-4602-8E8D-944C4A83A692}"/>
                    </a:ext>
                  </a:extLst>
                </p:cNvPr>
                <p:cNvPicPr/>
                <p:nvPr/>
              </p:nvPicPr>
              <p:blipFill>
                <a:blip r:embed="rId568"/>
                <a:stretch>
                  <a:fillRect/>
                </a:stretch>
              </p:blipFill>
              <p:spPr>
                <a:xfrm>
                  <a:off x="9291957" y="3540195"/>
                  <a:ext cx="107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3" name="Freihand 372">
                  <a:extLst>
                    <a:ext uri="{FF2B5EF4-FFF2-40B4-BE49-F238E27FC236}">
                      <a16:creationId xmlns:a16="http://schemas.microsoft.com/office/drawing/2014/main" id="{414402B1-2824-4DF3-A728-044D882FABDE}"/>
                    </a:ext>
                  </a:extLst>
                </p14:cNvPr>
                <p14:cNvContentPartPr/>
                <p14:nvPr/>
              </p14:nvContentPartPr>
              <p14:xfrm>
                <a:off x="9430197" y="3532995"/>
                <a:ext cx="360" cy="360"/>
              </p14:xfrm>
            </p:contentPart>
          </mc:Choice>
          <mc:Fallback xmlns="">
            <p:pic>
              <p:nvPicPr>
                <p:cNvPr id="373" name="Freihand 372">
                  <a:extLst>
                    <a:ext uri="{FF2B5EF4-FFF2-40B4-BE49-F238E27FC236}">
                      <a16:creationId xmlns:a16="http://schemas.microsoft.com/office/drawing/2014/main" id="{414402B1-2824-4DF3-A728-044D882FABDE}"/>
                    </a:ext>
                  </a:extLst>
                </p:cNvPr>
                <p:cNvPicPr/>
                <p:nvPr/>
              </p:nvPicPr>
              <p:blipFill>
                <a:blip r:embed="rId3"/>
                <a:stretch>
                  <a:fillRect/>
                </a:stretch>
              </p:blipFill>
              <p:spPr>
                <a:xfrm>
                  <a:off x="9425877" y="35286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4" name="Freihand 373">
                  <a:extLst>
                    <a:ext uri="{FF2B5EF4-FFF2-40B4-BE49-F238E27FC236}">
                      <a16:creationId xmlns:a16="http://schemas.microsoft.com/office/drawing/2014/main" id="{B87F912F-D8D4-4E14-8E05-915C925791FD}"/>
                    </a:ext>
                  </a:extLst>
                </p14:cNvPr>
                <p14:cNvContentPartPr/>
                <p14:nvPr/>
              </p14:nvContentPartPr>
              <p14:xfrm>
                <a:off x="9433437" y="3530115"/>
                <a:ext cx="78120" cy="144000"/>
              </p14:xfrm>
            </p:contentPart>
          </mc:Choice>
          <mc:Fallback xmlns="">
            <p:pic>
              <p:nvPicPr>
                <p:cNvPr id="374" name="Freihand 373">
                  <a:extLst>
                    <a:ext uri="{FF2B5EF4-FFF2-40B4-BE49-F238E27FC236}">
                      <a16:creationId xmlns:a16="http://schemas.microsoft.com/office/drawing/2014/main" id="{B87F912F-D8D4-4E14-8E05-915C925791FD}"/>
                    </a:ext>
                  </a:extLst>
                </p:cNvPr>
                <p:cNvPicPr/>
                <p:nvPr/>
              </p:nvPicPr>
              <p:blipFill>
                <a:blip r:embed="rId571"/>
                <a:stretch>
                  <a:fillRect/>
                </a:stretch>
              </p:blipFill>
              <p:spPr>
                <a:xfrm>
                  <a:off x="9429117" y="3525795"/>
                  <a:ext cx="86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75" name="Freihand 374">
                  <a:extLst>
                    <a:ext uri="{FF2B5EF4-FFF2-40B4-BE49-F238E27FC236}">
                      <a16:creationId xmlns:a16="http://schemas.microsoft.com/office/drawing/2014/main" id="{7DDCAD3E-9D32-4A2B-BDAD-6C4CED1EB87B}"/>
                    </a:ext>
                  </a:extLst>
                </p14:cNvPr>
                <p14:cNvContentPartPr/>
                <p14:nvPr/>
              </p14:nvContentPartPr>
              <p14:xfrm>
                <a:off x="9529197" y="3589155"/>
                <a:ext cx="387360" cy="78480"/>
              </p14:xfrm>
            </p:contentPart>
          </mc:Choice>
          <mc:Fallback xmlns="">
            <p:pic>
              <p:nvPicPr>
                <p:cNvPr id="375" name="Freihand 374">
                  <a:extLst>
                    <a:ext uri="{FF2B5EF4-FFF2-40B4-BE49-F238E27FC236}">
                      <a16:creationId xmlns:a16="http://schemas.microsoft.com/office/drawing/2014/main" id="{7DDCAD3E-9D32-4A2B-BDAD-6C4CED1EB87B}"/>
                    </a:ext>
                  </a:extLst>
                </p:cNvPr>
                <p:cNvPicPr/>
                <p:nvPr/>
              </p:nvPicPr>
              <p:blipFill>
                <a:blip r:embed="rId573"/>
                <a:stretch>
                  <a:fillRect/>
                </a:stretch>
              </p:blipFill>
              <p:spPr>
                <a:xfrm>
                  <a:off x="9524517" y="3584835"/>
                  <a:ext cx="396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6" name="Freihand 375">
                  <a:extLst>
                    <a:ext uri="{FF2B5EF4-FFF2-40B4-BE49-F238E27FC236}">
                      <a16:creationId xmlns:a16="http://schemas.microsoft.com/office/drawing/2014/main" id="{FE39EB9E-BE1E-4CC8-A070-B7728C6DC1B3}"/>
                    </a:ext>
                  </a:extLst>
                </p14:cNvPr>
                <p14:cNvContentPartPr/>
                <p14:nvPr/>
              </p14:nvContentPartPr>
              <p14:xfrm>
                <a:off x="10129317" y="3547395"/>
                <a:ext cx="122760" cy="97560"/>
              </p14:xfrm>
            </p:contentPart>
          </mc:Choice>
          <mc:Fallback xmlns="">
            <p:pic>
              <p:nvPicPr>
                <p:cNvPr id="376" name="Freihand 375">
                  <a:extLst>
                    <a:ext uri="{FF2B5EF4-FFF2-40B4-BE49-F238E27FC236}">
                      <a16:creationId xmlns:a16="http://schemas.microsoft.com/office/drawing/2014/main" id="{FE39EB9E-BE1E-4CC8-A070-B7728C6DC1B3}"/>
                    </a:ext>
                  </a:extLst>
                </p:cNvPr>
                <p:cNvPicPr/>
                <p:nvPr/>
              </p:nvPicPr>
              <p:blipFill>
                <a:blip r:embed="rId575"/>
                <a:stretch>
                  <a:fillRect/>
                </a:stretch>
              </p:blipFill>
              <p:spPr>
                <a:xfrm>
                  <a:off x="10124997" y="3543075"/>
                  <a:ext cx="131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7" name="Freihand 376">
                  <a:extLst>
                    <a:ext uri="{FF2B5EF4-FFF2-40B4-BE49-F238E27FC236}">
                      <a16:creationId xmlns:a16="http://schemas.microsoft.com/office/drawing/2014/main" id="{F30FB557-34D8-490D-83A6-2CFF73D84A4C}"/>
                    </a:ext>
                  </a:extLst>
                </p14:cNvPr>
                <p14:cNvContentPartPr/>
                <p14:nvPr/>
              </p14:nvContentPartPr>
              <p14:xfrm>
                <a:off x="10287357" y="3442995"/>
                <a:ext cx="129960" cy="183600"/>
              </p14:xfrm>
            </p:contentPart>
          </mc:Choice>
          <mc:Fallback xmlns="">
            <p:pic>
              <p:nvPicPr>
                <p:cNvPr id="377" name="Freihand 376">
                  <a:extLst>
                    <a:ext uri="{FF2B5EF4-FFF2-40B4-BE49-F238E27FC236}">
                      <a16:creationId xmlns:a16="http://schemas.microsoft.com/office/drawing/2014/main" id="{F30FB557-34D8-490D-83A6-2CFF73D84A4C}"/>
                    </a:ext>
                  </a:extLst>
                </p:cNvPr>
                <p:cNvPicPr/>
                <p:nvPr/>
              </p:nvPicPr>
              <p:blipFill>
                <a:blip r:embed="rId577"/>
                <a:stretch>
                  <a:fillRect/>
                </a:stretch>
              </p:blipFill>
              <p:spPr>
                <a:xfrm>
                  <a:off x="10283037" y="3438675"/>
                  <a:ext cx="138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0" name="Freihand 379">
                  <a:extLst>
                    <a:ext uri="{FF2B5EF4-FFF2-40B4-BE49-F238E27FC236}">
                      <a16:creationId xmlns:a16="http://schemas.microsoft.com/office/drawing/2014/main" id="{3F74CBEF-EF25-418B-A080-41172B7ADCA0}"/>
                    </a:ext>
                  </a:extLst>
                </p14:cNvPr>
                <p14:cNvContentPartPr/>
                <p14:nvPr/>
              </p14:nvContentPartPr>
              <p14:xfrm>
                <a:off x="10541157" y="3542355"/>
                <a:ext cx="100800" cy="37080"/>
              </p14:xfrm>
            </p:contentPart>
          </mc:Choice>
          <mc:Fallback xmlns="">
            <p:pic>
              <p:nvPicPr>
                <p:cNvPr id="380" name="Freihand 379">
                  <a:extLst>
                    <a:ext uri="{FF2B5EF4-FFF2-40B4-BE49-F238E27FC236}">
                      <a16:creationId xmlns:a16="http://schemas.microsoft.com/office/drawing/2014/main" id="{3F74CBEF-EF25-418B-A080-41172B7ADCA0}"/>
                    </a:ext>
                  </a:extLst>
                </p:cNvPr>
                <p:cNvPicPr/>
                <p:nvPr/>
              </p:nvPicPr>
              <p:blipFill>
                <a:blip r:embed="rId579"/>
                <a:stretch>
                  <a:fillRect/>
                </a:stretch>
              </p:blipFill>
              <p:spPr>
                <a:xfrm>
                  <a:off x="10536837" y="3538035"/>
                  <a:ext cx="109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1" name="Freihand 380">
                  <a:extLst>
                    <a:ext uri="{FF2B5EF4-FFF2-40B4-BE49-F238E27FC236}">
                      <a16:creationId xmlns:a16="http://schemas.microsoft.com/office/drawing/2014/main" id="{82308549-E617-4277-B254-5D1F708DD581}"/>
                    </a:ext>
                  </a:extLst>
                </p14:cNvPr>
                <p14:cNvContentPartPr/>
                <p14:nvPr/>
              </p14:nvContentPartPr>
              <p14:xfrm>
                <a:off x="10589037" y="3515355"/>
                <a:ext cx="61920" cy="153000"/>
              </p14:xfrm>
            </p:contentPart>
          </mc:Choice>
          <mc:Fallback xmlns="">
            <p:pic>
              <p:nvPicPr>
                <p:cNvPr id="381" name="Freihand 380">
                  <a:extLst>
                    <a:ext uri="{FF2B5EF4-FFF2-40B4-BE49-F238E27FC236}">
                      <a16:creationId xmlns:a16="http://schemas.microsoft.com/office/drawing/2014/main" id="{82308549-E617-4277-B254-5D1F708DD581}"/>
                    </a:ext>
                  </a:extLst>
                </p:cNvPr>
                <p:cNvPicPr/>
                <p:nvPr/>
              </p:nvPicPr>
              <p:blipFill>
                <a:blip r:embed="rId581"/>
                <a:stretch>
                  <a:fillRect/>
                </a:stretch>
              </p:blipFill>
              <p:spPr>
                <a:xfrm>
                  <a:off x="10584717" y="3511035"/>
                  <a:ext cx="70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2" name="Freihand 381">
                  <a:extLst>
                    <a:ext uri="{FF2B5EF4-FFF2-40B4-BE49-F238E27FC236}">
                      <a16:creationId xmlns:a16="http://schemas.microsoft.com/office/drawing/2014/main" id="{02100E07-A039-45FD-AA8D-A917DA08969C}"/>
                    </a:ext>
                  </a:extLst>
                </p14:cNvPr>
                <p14:cNvContentPartPr/>
                <p14:nvPr/>
              </p14:nvContentPartPr>
              <p14:xfrm>
                <a:off x="10686237" y="3431115"/>
                <a:ext cx="63000" cy="82080"/>
              </p14:xfrm>
            </p:contentPart>
          </mc:Choice>
          <mc:Fallback xmlns="">
            <p:pic>
              <p:nvPicPr>
                <p:cNvPr id="382" name="Freihand 381">
                  <a:extLst>
                    <a:ext uri="{FF2B5EF4-FFF2-40B4-BE49-F238E27FC236}">
                      <a16:creationId xmlns:a16="http://schemas.microsoft.com/office/drawing/2014/main" id="{02100E07-A039-45FD-AA8D-A917DA08969C}"/>
                    </a:ext>
                  </a:extLst>
                </p:cNvPr>
                <p:cNvPicPr/>
                <p:nvPr/>
              </p:nvPicPr>
              <p:blipFill>
                <a:blip r:embed="rId583"/>
                <a:stretch>
                  <a:fillRect/>
                </a:stretch>
              </p:blipFill>
              <p:spPr>
                <a:xfrm>
                  <a:off x="10681917" y="3426795"/>
                  <a:ext cx="71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4" name="Freihand 383">
                  <a:extLst>
                    <a:ext uri="{FF2B5EF4-FFF2-40B4-BE49-F238E27FC236}">
                      <a16:creationId xmlns:a16="http://schemas.microsoft.com/office/drawing/2014/main" id="{0EDA83E0-0259-47A6-8E68-6965D4B651BE}"/>
                    </a:ext>
                  </a:extLst>
                </p14:cNvPr>
                <p14:cNvContentPartPr/>
                <p14:nvPr/>
              </p14:nvContentPartPr>
              <p14:xfrm>
                <a:off x="10888557" y="3492315"/>
                <a:ext cx="129600" cy="98280"/>
              </p14:xfrm>
            </p:contentPart>
          </mc:Choice>
          <mc:Fallback xmlns="">
            <p:pic>
              <p:nvPicPr>
                <p:cNvPr id="384" name="Freihand 383">
                  <a:extLst>
                    <a:ext uri="{FF2B5EF4-FFF2-40B4-BE49-F238E27FC236}">
                      <a16:creationId xmlns:a16="http://schemas.microsoft.com/office/drawing/2014/main" id="{0EDA83E0-0259-47A6-8E68-6965D4B651BE}"/>
                    </a:ext>
                  </a:extLst>
                </p:cNvPr>
                <p:cNvPicPr/>
                <p:nvPr/>
              </p:nvPicPr>
              <p:blipFill>
                <a:blip r:embed="rId585"/>
                <a:stretch>
                  <a:fillRect/>
                </a:stretch>
              </p:blipFill>
              <p:spPr>
                <a:xfrm>
                  <a:off x="10884237" y="3487995"/>
                  <a:ext cx="138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5" name="Freihand 384">
                  <a:extLst>
                    <a:ext uri="{FF2B5EF4-FFF2-40B4-BE49-F238E27FC236}">
                      <a16:creationId xmlns:a16="http://schemas.microsoft.com/office/drawing/2014/main" id="{0EA293D4-7F37-45BA-800D-47E71C13F1E5}"/>
                    </a:ext>
                  </a:extLst>
                </p14:cNvPr>
                <p14:cNvContentPartPr/>
                <p14:nvPr/>
              </p14:nvContentPartPr>
              <p14:xfrm>
                <a:off x="11039037" y="3495195"/>
                <a:ext cx="118080" cy="69120"/>
              </p14:xfrm>
            </p:contentPart>
          </mc:Choice>
          <mc:Fallback xmlns="">
            <p:pic>
              <p:nvPicPr>
                <p:cNvPr id="385" name="Freihand 384">
                  <a:extLst>
                    <a:ext uri="{FF2B5EF4-FFF2-40B4-BE49-F238E27FC236}">
                      <a16:creationId xmlns:a16="http://schemas.microsoft.com/office/drawing/2014/main" id="{0EA293D4-7F37-45BA-800D-47E71C13F1E5}"/>
                    </a:ext>
                  </a:extLst>
                </p:cNvPr>
                <p:cNvPicPr/>
                <p:nvPr/>
              </p:nvPicPr>
              <p:blipFill>
                <a:blip r:embed="rId587"/>
                <a:stretch>
                  <a:fillRect/>
                </a:stretch>
              </p:blipFill>
              <p:spPr>
                <a:xfrm>
                  <a:off x="11034717" y="3490875"/>
                  <a:ext cx="126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6" name="Freihand 385">
                  <a:extLst>
                    <a:ext uri="{FF2B5EF4-FFF2-40B4-BE49-F238E27FC236}">
                      <a16:creationId xmlns:a16="http://schemas.microsoft.com/office/drawing/2014/main" id="{82BB8A1C-DA3E-44F9-B68A-6D4E9E0B306E}"/>
                    </a:ext>
                  </a:extLst>
                </p14:cNvPr>
                <p14:cNvContentPartPr/>
                <p14:nvPr/>
              </p14:nvContentPartPr>
              <p14:xfrm>
                <a:off x="11199957" y="3446955"/>
                <a:ext cx="115920" cy="112680"/>
              </p14:xfrm>
            </p:contentPart>
          </mc:Choice>
          <mc:Fallback xmlns="">
            <p:pic>
              <p:nvPicPr>
                <p:cNvPr id="386" name="Freihand 385">
                  <a:extLst>
                    <a:ext uri="{FF2B5EF4-FFF2-40B4-BE49-F238E27FC236}">
                      <a16:creationId xmlns:a16="http://schemas.microsoft.com/office/drawing/2014/main" id="{82BB8A1C-DA3E-44F9-B68A-6D4E9E0B306E}"/>
                    </a:ext>
                  </a:extLst>
                </p:cNvPr>
                <p:cNvPicPr/>
                <p:nvPr/>
              </p:nvPicPr>
              <p:blipFill>
                <a:blip r:embed="rId589"/>
                <a:stretch>
                  <a:fillRect/>
                </a:stretch>
              </p:blipFill>
              <p:spPr>
                <a:xfrm>
                  <a:off x="11195637" y="3442635"/>
                  <a:ext cx="124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7" name="Freihand 386">
                  <a:extLst>
                    <a:ext uri="{FF2B5EF4-FFF2-40B4-BE49-F238E27FC236}">
                      <a16:creationId xmlns:a16="http://schemas.microsoft.com/office/drawing/2014/main" id="{85A698AB-58F2-4141-B7A9-49BC9C6DD4F8}"/>
                    </a:ext>
                  </a:extLst>
                </p14:cNvPr>
                <p14:cNvContentPartPr/>
                <p14:nvPr/>
              </p14:nvContentPartPr>
              <p14:xfrm>
                <a:off x="11368797" y="3439035"/>
                <a:ext cx="104760" cy="192960"/>
              </p14:xfrm>
            </p:contentPart>
          </mc:Choice>
          <mc:Fallback xmlns="">
            <p:pic>
              <p:nvPicPr>
                <p:cNvPr id="387" name="Freihand 386">
                  <a:extLst>
                    <a:ext uri="{FF2B5EF4-FFF2-40B4-BE49-F238E27FC236}">
                      <a16:creationId xmlns:a16="http://schemas.microsoft.com/office/drawing/2014/main" id="{85A698AB-58F2-4141-B7A9-49BC9C6DD4F8}"/>
                    </a:ext>
                  </a:extLst>
                </p:cNvPr>
                <p:cNvPicPr/>
                <p:nvPr/>
              </p:nvPicPr>
              <p:blipFill>
                <a:blip r:embed="rId591"/>
                <a:stretch>
                  <a:fillRect/>
                </a:stretch>
              </p:blipFill>
              <p:spPr>
                <a:xfrm>
                  <a:off x="11364477" y="3434715"/>
                  <a:ext cx="113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8" name="Freihand 387">
                  <a:extLst>
                    <a:ext uri="{FF2B5EF4-FFF2-40B4-BE49-F238E27FC236}">
                      <a16:creationId xmlns:a16="http://schemas.microsoft.com/office/drawing/2014/main" id="{F706F4CE-0E39-4634-A178-236ED66F57E9}"/>
                    </a:ext>
                  </a:extLst>
                </p14:cNvPr>
                <p14:cNvContentPartPr/>
                <p14:nvPr/>
              </p14:nvContentPartPr>
              <p14:xfrm>
                <a:off x="11511357" y="3361995"/>
                <a:ext cx="60840" cy="77760"/>
              </p14:xfrm>
            </p:contentPart>
          </mc:Choice>
          <mc:Fallback xmlns="">
            <p:pic>
              <p:nvPicPr>
                <p:cNvPr id="388" name="Freihand 387">
                  <a:extLst>
                    <a:ext uri="{FF2B5EF4-FFF2-40B4-BE49-F238E27FC236}">
                      <a16:creationId xmlns:a16="http://schemas.microsoft.com/office/drawing/2014/main" id="{F706F4CE-0E39-4634-A178-236ED66F57E9}"/>
                    </a:ext>
                  </a:extLst>
                </p:cNvPr>
                <p:cNvPicPr/>
                <p:nvPr/>
              </p:nvPicPr>
              <p:blipFill>
                <a:blip r:embed="rId593"/>
                <a:stretch>
                  <a:fillRect/>
                </a:stretch>
              </p:blipFill>
              <p:spPr>
                <a:xfrm>
                  <a:off x="11507037" y="3357675"/>
                  <a:ext cx="69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0" name="Freihand 389">
                  <a:extLst>
                    <a:ext uri="{FF2B5EF4-FFF2-40B4-BE49-F238E27FC236}">
                      <a16:creationId xmlns:a16="http://schemas.microsoft.com/office/drawing/2014/main" id="{4375689A-8555-4E30-A537-56642F2BD229}"/>
                    </a:ext>
                  </a:extLst>
                </p14:cNvPr>
                <p14:cNvContentPartPr/>
                <p14:nvPr/>
              </p14:nvContentPartPr>
              <p14:xfrm>
                <a:off x="5107317" y="4007475"/>
                <a:ext cx="166320" cy="272160"/>
              </p14:xfrm>
            </p:contentPart>
          </mc:Choice>
          <mc:Fallback xmlns="">
            <p:pic>
              <p:nvPicPr>
                <p:cNvPr id="390" name="Freihand 389">
                  <a:extLst>
                    <a:ext uri="{FF2B5EF4-FFF2-40B4-BE49-F238E27FC236}">
                      <a16:creationId xmlns:a16="http://schemas.microsoft.com/office/drawing/2014/main" id="{4375689A-8555-4E30-A537-56642F2BD229}"/>
                    </a:ext>
                  </a:extLst>
                </p:cNvPr>
                <p:cNvPicPr/>
                <p:nvPr/>
              </p:nvPicPr>
              <p:blipFill>
                <a:blip r:embed="rId595"/>
                <a:stretch>
                  <a:fillRect/>
                </a:stretch>
              </p:blipFill>
              <p:spPr>
                <a:xfrm>
                  <a:off x="5102997" y="4003155"/>
                  <a:ext cx="1749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1" name="Freihand 390">
                  <a:extLst>
                    <a:ext uri="{FF2B5EF4-FFF2-40B4-BE49-F238E27FC236}">
                      <a16:creationId xmlns:a16="http://schemas.microsoft.com/office/drawing/2014/main" id="{967F3F42-4929-47C5-9356-2649195067AA}"/>
                    </a:ext>
                  </a:extLst>
                </p14:cNvPr>
                <p14:cNvContentPartPr/>
                <p14:nvPr/>
              </p14:nvContentPartPr>
              <p14:xfrm>
                <a:off x="5240517" y="3932235"/>
                <a:ext cx="131760" cy="388800"/>
              </p14:xfrm>
            </p:contentPart>
          </mc:Choice>
          <mc:Fallback xmlns="">
            <p:pic>
              <p:nvPicPr>
                <p:cNvPr id="391" name="Freihand 390">
                  <a:extLst>
                    <a:ext uri="{FF2B5EF4-FFF2-40B4-BE49-F238E27FC236}">
                      <a16:creationId xmlns:a16="http://schemas.microsoft.com/office/drawing/2014/main" id="{967F3F42-4929-47C5-9356-2649195067AA}"/>
                    </a:ext>
                  </a:extLst>
                </p:cNvPr>
                <p:cNvPicPr/>
                <p:nvPr/>
              </p:nvPicPr>
              <p:blipFill>
                <a:blip r:embed="rId597"/>
                <a:stretch>
                  <a:fillRect/>
                </a:stretch>
              </p:blipFill>
              <p:spPr>
                <a:xfrm>
                  <a:off x="5236197" y="3927915"/>
                  <a:ext cx="1404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3" name="Freihand 392">
                  <a:extLst>
                    <a:ext uri="{FF2B5EF4-FFF2-40B4-BE49-F238E27FC236}">
                      <a16:creationId xmlns:a16="http://schemas.microsoft.com/office/drawing/2014/main" id="{45702B11-D1FF-4D98-9C7B-09C69299E8E4}"/>
                    </a:ext>
                  </a:extLst>
                </p14:cNvPr>
                <p14:cNvContentPartPr/>
                <p14:nvPr/>
              </p14:nvContentPartPr>
              <p14:xfrm>
                <a:off x="5489277" y="4026915"/>
                <a:ext cx="12960" cy="147240"/>
              </p14:xfrm>
            </p:contentPart>
          </mc:Choice>
          <mc:Fallback xmlns="">
            <p:pic>
              <p:nvPicPr>
                <p:cNvPr id="393" name="Freihand 392">
                  <a:extLst>
                    <a:ext uri="{FF2B5EF4-FFF2-40B4-BE49-F238E27FC236}">
                      <a16:creationId xmlns:a16="http://schemas.microsoft.com/office/drawing/2014/main" id="{45702B11-D1FF-4D98-9C7B-09C69299E8E4}"/>
                    </a:ext>
                  </a:extLst>
                </p:cNvPr>
                <p:cNvPicPr/>
                <p:nvPr/>
              </p:nvPicPr>
              <p:blipFill>
                <a:blip r:embed="rId599"/>
                <a:stretch>
                  <a:fillRect/>
                </a:stretch>
              </p:blipFill>
              <p:spPr>
                <a:xfrm>
                  <a:off x="5484957" y="4022595"/>
                  <a:ext cx="21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4" name="Freihand 393">
                  <a:extLst>
                    <a:ext uri="{FF2B5EF4-FFF2-40B4-BE49-F238E27FC236}">
                      <a16:creationId xmlns:a16="http://schemas.microsoft.com/office/drawing/2014/main" id="{EC47E172-B5E3-4274-A874-7A04F1D81D16}"/>
                    </a:ext>
                  </a:extLst>
                </p14:cNvPr>
                <p14:cNvContentPartPr/>
                <p14:nvPr/>
              </p14:nvContentPartPr>
              <p14:xfrm>
                <a:off x="5441757" y="3989475"/>
                <a:ext cx="117000" cy="197640"/>
              </p14:xfrm>
            </p:contentPart>
          </mc:Choice>
          <mc:Fallback xmlns="">
            <p:pic>
              <p:nvPicPr>
                <p:cNvPr id="394" name="Freihand 393">
                  <a:extLst>
                    <a:ext uri="{FF2B5EF4-FFF2-40B4-BE49-F238E27FC236}">
                      <a16:creationId xmlns:a16="http://schemas.microsoft.com/office/drawing/2014/main" id="{EC47E172-B5E3-4274-A874-7A04F1D81D16}"/>
                    </a:ext>
                  </a:extLst>
                </p:cNvPr>
                <p:cNvPicPr/>
                <p:nvPr/>
              </p:nvPicPr>
              <p:blipFill>
                <a:blip r:embed="rId601"/>
                <a:stretch>
                  <a:fillRect/>
                </a:stretch>
              </p:blipFill>
              <p:spPr>
                <a:xfrm>
                  <a:off x="5437437" y="3985155"/>
                  <a:ext cx="125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5" name="Freihand 394">
                  <a:extLst>
                    <a:ext uri="{FF2B5EF4-FFF2-40B4-BE49-F238E27FC236}">
                      <a16:creationId xmlns:a16="http://schemas.microsoft.com/office/drawing/2014/main" id="{32BF971E-44DF-4B8D-A978-7BEE61F6E8B5}"/>
                    </a:ext>
                  </a:extLst>
                </p14:cNvPr>
                <p14:cNvContentPartPr/>
                <p14:nvPr/>
              </p14:nvContentPartPr>
              <p14:xfrm>
                <a:off x="5576397" y="3980115"/>
                <a:ext cx="203400" cy="196560"/>
              </p14:xfrm>
            </p:contentPart>
          </mc:Choice>
          <mc:Fallback xmlns="">
            <p:pic>
              <p:nvPicPr>
                <p:cNvPr id="395" name="Freihand 394">
                  <a:extLst>
                    <a:ext uri="{FF2B5EF4-FFF2-40B4-BE49-F238E27FC236}">
                      <a16:creationId xmlns:a16="http://schemas.microsoft.com/office/drawing/2014/main" id="{32BF971E-44DF-4B8D-A978-7BEE61F6E8B5}"/>
                    </a:ext>
                  </a:extLst>
                </p:cNvPr>
                <p:cNvPicPr/>
                <p:nvPr/>
              </p:nvPicPr>
              <p:blipFill>
                <a:blip r:embed="rId603"/>
                <a:stretch>
                  <a:fillRect/>
                </a:stretch>
              </p:blipFill>
              <p:spPr>
                <a:xfrm>
                  <a:off x="5572077" y="3975795"/>
                  <a:ext cx="212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6" name="Freihand 395">
                  <a:extLst>
                    <a:ext uri="{FF2B5EF4-FFF2-40B4-BE49-F238E27FC236}">
                      <a16:creationId xmlns:a16="http://schemas.microsoft.com/office/drawing/2014/main" id="{8E2225DE-19F6-486C-94C0-A1A76ACEA244}"/>
                    </a:ext>
                  </a:extLst>
                </p14:cNvPr>
                <p14:cNvContentPartPr/>
                <p14:nvPr/>
              </p14:nvContentPartPr>
              <p14:xfrm>
                <a:off x="5929917" y="4060035"/>
                <a:ext cx="111600" cy="94680"/>
              </p14:xfrm>
            </p:contentPart>
          </mc:Choice>
          <mc:Fallback xmlns="">
            <p:pic>
              <p:nvPicPr>
                <p:cNvPr id="396" name="Freihand 395">
                  <a:extLst>
                    <a:ext uri="{FF2B5EF4-FFF2-40B4-BE49-F238E27FC236}">
                      <a16:creationId xmlns:a16="http://schemas.microsoft.com/office/drawing/2014/main" id="{8E2225DE-19F6-486C-94C0-A1A76ACEA244}"/>
                    </a:ext>
                  </a:extLst>
                </p:cNvPr>
                <p:cNvPicPr/>
                <p:nvPr/>
              </p:nvPicPr>
              <p:blipFill>
                <a:blip r:embed="rId605"/>
                <a:stretch>
                  <a:fillRect/>
                </a:stretch>
              </p:blipFill>
              <p:spPr>
                <a:xfrm>
                  <a:off x="5925597" y="4055715"/>
                  <a:ext cx="120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7" name="Freihand 396">
                  <a:extLst>
                    <a:ext uri="{FF2B5EF4-FFF2-40B4-BE49-F238E27FC236}">
                      <a16:creationId xmlns:a16="http://schemas.microsoft.com/office/drawing/2014/main" id="{A9F0CA90-AF6A-4F93-A3A4-7226051CA5F2}"/>
                    </a:ext>
                  </a:extLst>
                </p14:cNvPr>
                <p14:cNvContentPartPr/>
                <p14:nvPr/>
              </p14:nvContentPartPr>
              <p14:xfrm>
                <a:off x="6038997" y="4058955"/>
                <a:ext cx="90000" cy="257040"/>
              </p14:xfrm>
            </p:contentPart>
          </mc:Choice>
          <mc:Fallback xmlns="">
            <p:pic>
              <p:nvPicPr>
                <p:cNvPr id="397" name="Freihand 396">
                  <a:extLst>
                    <a:ext uri="{FF2B5EF4-FFF2-40B4-BE49-F238E27FC236}">
                      <a16:creationId xmlns:a16="http://schemas.microsoft.com/office/drawing/2014/main" id="{A9F0CA90-AF6A-4F93-A3A4-7226051CA5F2}"/>
                    </a:ext>
                  </a:extLst>
                </p:cNvPr>
                <p:cNvPicPr/>
                <p:nvPr/>
              </p:nvPicPr>
              <p:blipFill>
                <a:blip r:embed="rId607"/>
                <a:stretch>
                  <a:fillRect/>
                </a:stretch>
              </p:blipFill>
              <p:spPr>
                <a:xfrm>
                  <a:off x="6034677" y="4054635"/>
                  <a:ext cx="986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8" name="Freihand 397">
                  <a:extLst>
                    <a:ext uri="{FF2B5EF4-FFF2-40B4-BE49-F238E27FC236}">
                      <a16:creationId xmlns:a16="http://schemas.microsoft.com/office/drawing/2014/main" id="{AC3129FB-E4AB-42B0-914A-050FBA62EFA6}"/>
                    </a:ext>
                  </a:extLst>
                </p14:cNvPr>
                <p14:cNvContentPartPr/>
                <p14:nvPr/>
              </p14:nvContentPartPr>
              <p14:xfrm>
                <a:off x="6177597" y="4040235"/>
                <a:ext cx="281160" cy="87480"/>
              </p14:xfrm>
            </p:contentPart>
          </mc:Choice>
          <mc:Fallback xmlns="">
            <p:pic>
              <p:nvPicPr>
                <p:cNvPr id="398" name="Freihand 397">
                  <a:extLst>
                    <a:ext uri="{FF2B5EF4-FFF2-40B4-BE49-F238E27FC236}">
                      <a16:creationId xmlns:a16="http://schemas.microsoft.com/office/drawing/2014/main" id="{AC3129FB-E4AB-42B0-914A-050FBA62EFA6}"/>
                    </a:ext>
                  </a:extLst>
                </p:cNvPr>
                <p:cNvPicPr/>
                <p:nvPr/>
              </p:nvPicPr>
              <p:blipFill>
                <a:blip r:embed="rId609"/>
                <a:stretch>
                  <a:fillRect/>
                </a:stretch>
              </p:blipFill>
              <p:spPr>
                <a:xfrm>
                  <a:off x="6172917" y="4035915"/>
                  <a:ext cx="289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9" name="Freihand 398">
                  <a:extLst>
                    <a:ext uri="{FF2B5EF4-FFF2-40B4-BE49-F238E27FC236}">
                      <a16:creationId xmlns:a16="http://schemas.microsoft.com/office/drawing/2014/main" id="{686524D5-161A-4476-8F0F-D85F7F4C41FB}"/>
                    </a:ext>
                  </a:extLst>
                </p14:cNvPr>
                <p14:cNvContentPartPr/>
                <p14:nvPr/>
              </p14:nvContentPartPr>
              <p14:xfrm>
                <a:off x="6423117" y="3975435"/>
                <a:ext cx="360" cy="360"/>
              </p14:xfrm>
            </p:contentPart>
          </mc:Choice>
          <mc:Fallback xmlns="">
            <p:pic>
              <p:nvPicPr>
                <p:cNvPr id="399" name="Freihand 398">
                  <a:extLst>
                    <a:ext uri="{FF2B5EF4-FFF2-40B4-BE49-F238E27FC236}">
                      <a16:creationId xmlns:a16="http://schemas.microsoft.com/office/drawing/2014/main" id="{686524D5-161A-4476-8F0F-D85F7F4C41FB}"/>
                    </a:ext>
                  </a:extLst>
                </p:cNvPr>
                <p:cNvPicPr/>
                <p:nvPr/>
              </p:nvPicPr>
              <p:blipFill>
                <a:blip r:embed="rId3"/>
                <a:stretch>
                  <a:fillRect/>
                </a:stretch>
              </p:blipFill>
              <p:spPr>
                <a:xfrm>
                  <a:off x="6418797" y="397111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01" name="Freihand 400">
                  <a:extLst>
                    <a:ext uri="{FF2B5EF4-FFF2-40B4-BE49-F238E27FC236}">
                      <a16:creationId xmlns:a16="http://schemas.microsoft.com/office/drawing/2014/main" id="{6F461671-17D8-4874-A608-E4DCA37A63E4}"/>
                    </a:ext>
                  </a:extLst>
                </p14:cNvPr>
                <p14:cNvContentPartPr/>
                <p14:nvPr/>
              </p14:nvContentPartPr>
              <p14:xfrm>
                <a:off x="6573597" y="4038075"/>
                <a:ext cx="176400" cy="72720"/>
              </p14:xfrm>
            </p:contentPart>
          </mc:Choice>
          <mc:Fallback xmlns="">
            <p:pic>
              <p:nvPicPr>
                <p:cNvPr id="401" name="Freihand 400">
                  <a:extLst>
                    <a:ext uri="{FF2B5EF4-FFF2-40B4-BE49-F238E27FC236}">
                      <a16:creationId xmlns:a16="http://schemas.microsoft.com/office/drawing/2014/main" id="{6F461671-17D8-4874-A608-E4DCA37A63E4}"/>
                    </a:ext>
                  </a:extLst>
                </p:cNvPr>
                <p:cNvPicPr/>
                <p:nvPr/>
              </p:nvPicPr>
              <p:blipFill>
                <a:blip r:embed="rId612"/>
                <a:stretch>
                  <a:fillRect/>
                </a:stretch>
              </p:blipFill>
              <p:spPr>
                <a:xfrm>
                  <a:off x="6569277" y="4033755"/>
                  <a:ext cx="185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02" name="Freihand 401">
                  <a:extLst>
                    <a:ext uri="{FF2B5EF4-FFF2-40B4-BE49-F238E27FC236}">
                      <a16:creationId xmlns:a16="http://schemas.microsoft.com/office/drawing/2014/main" id="{0B76067F-860D-4CBE-A3E1-2B5CE58EC4AA}"/>
                    </a:ext>
                  </a:extLst>
                </p14:cNvPr>
                <p14:cNvContentPartPr/>
                <p14:nvPr/>
              </p14:nvContentPartPr>
              <p14:xfrm>
                <a:off x="6723717" y="3976155"/>
                <a:ext cx="6120" cy="20520"/>
              </p14:xfrm>
            </p:contentPart>
          </mc:Choice>
          <mc:Fallback xmlns="">
            <p:pic>
              <p:nvPicPr>
                <p:cNvPr id="402" name="Freihand 401">
                  <a:extLst>
                    <a:ext uri="{FF2B5EF4-FFF2-40B4-BE49-F238E27FC236}">
                      <a16:creationId xmlns:a16="http://schemas.microsoft.com/office/drawing/2014/main" id="{0B76067F-860D-4CBE-A3E1-2B5CE58EC4AA}"/>
                    </a:ext>
                  </a:extLst>
                </p:cNvPr>
                <p:cNvPicPr/>
                <p:nvPr/>
              </p:nvPicPr>
              <p:blipFill>
                <a:blip r:embed="rId614"/>
                <a:stretch>
                  <a:fillRect/>
                </a:stretch>
              </p:blipFill>
              <p:spPr>
                <a:xfrm>
                  <a:off x="6719397" y="3971835"/>
                  <a:ext cx="14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03" name="Freihand 402">
                  <a:extLst>
                    <a:ext uri="{FF2B5EF4-FFF2-40B4-BE49-F238E27FC236}">
                      <a16:creationId xmlns:a16="http://schemas.microsoft.com/office/drawing/2014/main" id="{C57823E7-1F11-446A-B9AD-7E84C69991F7}"/>
                    </a:ext>
                  </a:extLst>
                </p14:cNvPr>
                <p14:cNvContentPartPr/>
                <p14:nvPr/>
              </p14:nvContentPartPr>
              <p14:xfrm>
                <a:off x="6810477" y="4018995"/>
                <a:ext cx="98640" cy="86040"/>
              </p14:xfrm>
            </p:contentPart>
          </mc:Choice>
          <mc:Fallback xmlns="">
            <p:pic>
              <p:nvPicPr>
                <p:cNvPr id="403" name="Freihand 402">
                  <a:extLst>
                    <a:ext uri="{FF2B5EF4-FFF2-40B4-BE49-F238E27FC236}">
                      <a16:creationId xmlns:a16="http://schemas.microsoft.com/office/drawing/2014/main" id="{C57823E7-1F11-446A-B9AD-7E84C69991F7}"/>
                    </a:ext>
                  </a:extLst>
                </p:cNvPr>
                <p:cNvPicPr/>
                <p:nvPr/>
              </p:nvPicPr>
              <p:blipFill>
                <a:blip r:embed="rId616"/>
                <a:stretch>
                  <a:fillRect/>
                </a:stretch>
              </p:blipFill>
              <p:spPr>
                <a:xfrm>
                  <a:off x="6806157" y="4014675"/>
                  <a:ext cx="107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04" name="Freihand 403">
                  <a:extLst>
                    <a:ext uri="{FF2B5EF4-FFF2-40B4-BE49-F238E27FC236}">
                      <a16:creationId xmlns:a16="http://schemas.microsoft.com/office/drawing/2014/main" id="{F3A19ABB-6166-4F20-A623-0FF7085EBB5C}"/>
                    </a:ext>
                  </a:extLst>
                </p14:cNvPr>
                <p14:cNvContentPartPr/>
                <p14:nvPr/>
              </p14:nvContentPartPr>
              <p14:xfrm>
                <a:off x="6938277" y="4002075"/>
                <a:ext cx="173160" cy="96840"/>
              </p14:xfrm>
            </p:contentPart>
          </mc:Choice>
          <mc:Fallback xmlns="">
            <p:pic>
              <p:nvPicPr>
                <p:cNvPr id="404" name="Freihand 403">
                  <a:extLst>
                    <a:ext uri="{FF2B5EF4-FFF2-40B4-BE49-F238E27FC236}">
                      <a16:creationId xmlns:a16="http://schemas.microsoft.com/office/drawing/2014/main" id="{F3A19ABB-6166-4F20-A623-0FF7085EBB5C}"/>
                    </a:ext>
                  </a:extLst>
                </p:cNvPr>
                <p:cNvPicPr/>
                <p:nvPr/>
              </p:nvPicPr>
              <p:blipFill>
                <a:blip r:embed="rId618"/>
                <a:stretch>
                  <a:fillRect/>
                </a:stretch>
              </p:blipFill>
              <p:spPr>
                <a:xfrm>
                  <a:off x="6933957" y="3997755"/>
                  <a:ext cx="181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5" name="Freihand 404">
                  <a:extLst>
                    <a:ext uri="{FF2B5EF4-FFF2-40B4-BE49-F238E27FC236}">
                      <a16:creationId xmlns:a16="http://schemas.microsoft.com/office/drawing/2014/main" id="{DD77135D-F4DF-45DF-A3C1-FFE14E03E56F}"/>
                    </a:ext>
                  </a:extLst>
                </p14:cNvPr>
                <p14:cNvContentPartPr/>
                <p14:nvPr/>
              </p14:nvContentPartPr>
              <p14:xfrm>
                <a:off x="7095237" y="4006035"/>
                <a:ext cx="112320" cy="70560"/>
              </p14:xfrm>
            </p:contentPart>
          </mc:Choice>
          <mc:Fallback xmlns="">
            <p:pic>
              <p:nvPicPr>
                <p:cNvPr id="405" name="Freihand 404">
                  <a:extLst>
                    <a:ext uri="{FF2B5EF4-FFF2-40B4-BE49-F238E27FC236}">
                      <a16:creationId xmlns:a16="http://schemas.microsoft.com/office/drawing/2014/main" id="{DD77135D-F4DF-45DF-A3C1-FFE14E03E56F}"/>
                    </a:ext>
                  </a:extLst>
                </p:cNvPr>
                <p:cNvPicPr/>
                <p:nvPr/>
              </p:nvPicPr>
              <p:blipFill>
                <a:blip r:embed="rId620"/>
                <a:stretch>
                  <a:fillRect/>
                </a:stretch>
              </p:blipFill>
              <p:spPr>
                <a:xfrm>
                  <a:off x="7090917" y="4001715"/>
                  <a:ext cx="120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06" name="Freihand 405">
                  <a:extLst>
                    <a:ext uri="{FF2B5EF4-FFF2-40B4-BE49-F238E27FC236}">
                      <a16:creationId xmlns:a16="http://schemas.microsoft.com/office/drawing/2014/main" id="{70EDCDD8-EA53-452F-91C4-29AE6EADB54C}"/>
                    </a:ext>
                  </a:extLst>
                </p14:cNvPr>
                <p14:cNvContentPartPr/>
                <p14:nvPr/>
              </p14:nvContentPartPr>
              <p14:xfrm>
                <a:off x="7208277" y="3997755"/>
                <a:ext cx="54720" cy="79560"/>
              </p14:xfrm>
            </p:contentPart>
          </mc:Choice>
          <mc:Fallback xmlns="">
            <p:pic>
              <p:nvPicPr>
                <p:cNvPr id="406" name="Freihand 405">
                  <a:extLst>
                    <a:ext uri="{FF2B5EF4-FFF2-40B4-BE49-F238E27FC236}">
                      <a16:creationId xmlns:a16="http://schemas.microsoft.com/office/drawing/2014/main" id="{70EDCDD8-EA53-452F-91C4-29AE6EADB54C}"/>
                    </a:ext>
                  </a:extLst>
                </p:cNvPr>
                <p:cNvPicPr/>
                <p:nvPr/>
              </p:nvPicPr>
              <p:blipFill>
                <a:blip r:embed="rId622"/>
                <a:stretch>
                  <a:fillRect/>
                </a:stretch>
              </p:blipFill>
              <p:spPr>
                <a:xfrm>
                  <a:off x="7203957" y="3993435"/>
                  <a:ext cx="63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07" name="Freihand 406">
                  <a:extLst>
                    <a:ext uri="{FF2B5EF4-FFF2-40B4-BE49-F238E27FC236}">
                      <a16:creationId xmlns:a16="http://schemas.microsoft.com/office/drawing/2014/main" id="{A8F2A7CF-3545-4AD1-9081-346C0D3CE651}"/>
                    </a:ext>
                  </a:extLst>
                </p14:cNvPr>
                <p14:cNvContentPartPr/>
                <p14:nvPr/>
              </p14:nvContentPartPr>
              <p14:xfrm>
                <a:off x="7324557" y="3997395"/>
                <a:ext cx="87480" cy="66600"/>
              </p14:xfrm>
            </p:contentPart>
          </mc:Choice>
          <mc:Fallback xmlns="">
            <p:pic>
              <p:nvPicPr>
                <p:cNvPr id="407" name="Freihand 406">
                  <a:extLst>
                    <a:ext uri="{FF2B5EF4-FFF2-40B4-BE49-F238E27FC236}">
                      <a16:creationId xmlns:a16="http://schemas.microsoft.com/office/drawing/2014/main" id="{A8F2A7CF-3545-4AD1-9081-346C0D3CE651}"/>
                    </a:ext>
                  </a:extLst>
                </p:cNvPr>
                <p:cNvPicPr/>
                <p:nvPr/>
              </p:nvPicPr>
              <p:blipFill>
                <a:blip r:embed="rId624"/>
                <a:stretch>
                  <a:fillRect/>
                </a:stretch>
              </p:blipFill>
              <p:spPr>
                <a:xfrm>
                  <a:off x="7320237" y="3993075"/>
                  <a:ext cx="96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8" name="Freihand 407">
                  <a:extLst>
                    <a:ext uri="{FF2B5EF4-FFF2-40B4-BE49-F238E27FC236}">
                      <a16:creationId xmlns:a16="http://schemas.microsoft.com/office/drawing/2014/main" id="{180374E3-A673-4693-A744-34561C606FE2}"/>
                    </a:ext>
                  </a:extLst>
                </p14:cNvPr>
                <p14:cNvContentPartPr/>
                <p14:nvPr/>
              </p14:nvContentPartPr>
              <p14:xfrm>
                <a:off x="7449477" y="3946995"/>
                <a:ext cx="127080" cy="99720"/>
              </p14:xfrm>
            </p:contentPart>
          </mc:Choice>
          <mc:Fallback xmlns="">
            <p:pic>
              <p:nvPicPr>
                <p:cNvPr id="408" name="Freihand 407">
                  <a:extLst>
                    <a:ext uri="{FF2B5EF4-FFF2-40B4-BE49-F238E27FC236}">
                      <a16:creationId xmlns:a16="http://schemas.microsoft.com/office/drawing/2014/main" id="{180374E3-A673-4693-A744-34561C606FE2}"/>
                    </a:ext>
                  </a:extLst>
                </p:cNvPr>
                <p:cNvPicPr/>
                <p:nvPr/>
              </p:nvPicPr>
              <p:blipFill>
                <a:blip r:embed="rId626"/>
                <a:stretch>
                  <a:fillRect/>
                </a:stretch>
              </p:blipFill>
              <p:spPr>
                <a:xfrm>
                  <a:off x="7445157" y="3942675"/>
                  <a:ext cx="135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9" name="Freihand 408">
                  <a:extLst>
                    <a:ext uri="{FF2B5EF4-FFF2-40B4-BE49-F238E27FC236}">
                      <a16:creationId xmlns:a16="http://schemas.microsoft.com/office/drawing/2014/main" id="{A12499E0-C184-4A06-8D0A-019CDDB4E4A9}"/>
                    </a:ext>
                  </a:extLst>
                </p14:cNvPr>
                <p14:cNvContentPartPr/>
                <p14:nvPr/>
              </p14:nvContentPartPr>
              <p14:xfrm>
                <a:off x="5498637" y="4332195"/>
                <a:ext cx="66600" cy="164160"/>
              </p14:xfrm>
            </p:contentPart>
          </mc:Choice>
          <mc:Fallback xmlns="">
            <p:pic>
              <p:nvPicPr>
                <p:cNvPr id="409" name="Freihand 408">
                  <a:extLst>
                    <a:ext uri="{FF2B5EF4-FFF2-40B4-BE49-F238E27FC236}">
                      <a16:creationId xmlns:a16="http://schemas.microsoft.com/office/drawing/2014/main" id="{A12499E0-C184-4A06-8D0A-019CDDB4E4A9}"/>
                    </a:ext>
                  </a:extLst>
                </p:cNvPr>
                <p:cNvPicPr/>
                <p:nvPr/>
              </p:nvPicPr>
              <p:blipFill>
                <a:blip r:embed="rId628"/>
                <a:stretch>
                  <a:fillRect/>
                </a:stretch>
              </p:blipFill>
              <p:spPr>
                <a:xfrm>
                  <a:off x="5494317" y="4327875"/>
                  <a:ext cx="75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10" name="Freihand 409">
                  <a:extLst>
                    <a:ext uri="{FF2B5EF4-FFF2-40B4-BE49-F238E27FC236}">
                      <a16:creationId xmlns:a16="http://schemas.microsoft.com/office/drawing/2014/main" id="{9D37483D-9550-4707-B026-07E4EC61537F}"/>
                    </a:ext>
                  </a:extLst>
                </p14:cNvPr>
                <p14:cNvContentPartPr/>
                <p14:nvPr/>
              </p14:nvContentPartPr>
              <p14:xfrm>
                <a:off x="5619237" y="4313115"/>
                <a:ext cx="111960" cy="75600"/>
              </p14:xfrm>
            </p:contentPart>
          </mc:Choice>
          <mc:Fallback xmlns="">
            <p:pic>
              <p:nvPicPr>
                <p:cNvPr id="410" name="Freihand 409">
                  <a:extLst>
                    <a:ext uri="{FF2B5EF4-FFF2-40B4-BE49-F238E27FC236}">
                      <a16:creationId xmlns:a16="http://schemas.microsoft.com/office/drawing/2014/main" id="{9D37483D-9550-4707-B026-07E4EC61537F}"/>
                    </a:ext>
                  </a:extLst>
                </p:cNvPr>
                <p:cNvPicPr/>
                <p:nvPr/>
              </p:nvPicPr>
              <p:blipFill>
                <a:blip r:embed="rId630"/>
                <a:stretch>
                  <a:fillRect/>
                </a:stretch>
              </p:blipFill>
              <p:spPr>
                <a:xfrm>
                  <a:off x="5614917" y="4308795"/>
                  <a:ext cx="120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1" name="Freihand 410">
                  <a:extLst>
                    <a:ext uri="{FF2B5EF4-FFF2-40B4-BE49-F238E27FC236}">
                      <a16:creationId xmlns:a16="http://schemas.microsoft.com/office/drawing/2014/main" id="{1B584D6E-CD10-4764-9AE8-7835A3712C0B}"/>
                    </a:ext>
                  </a:extLst>
                </p14:cNvPr>
                <p14:cNvContentPartPr/>
                <p14:nvPr/>
              </p14:nvContentPartPr>
              <p14:xfrm>
                <a:off x="5690157" y="4243275"/>
                <a:ext cx="12240" cy="19440"/>
              </p14:xfrm>
            </p:contentPart>
          </mc:Choice>
          <mc:Fallback xmlns="">
            <p:pic>
              <p:nvPicPr>
                <p:cNvPr id="411" name="Freihand 410">
                  <a:extLst>
                    <a:ext uri="{FF2B5EF4-FFF2-40B4-BE49-F238E27FC236}">
                      <a16:creationId xmlns:a16="http://schemas.microsoft.com/office/drawing/2014/main" id="{1B584D6E-CD10-4764-9AE8-7835A3712C0B}"/>
                    </a:ext>
                  </a:extLst>
                </p:cNvPr>
                <p:cNvPicPr/>
                <p:nvPr/>
              </p:nvPicPr>
              <p:blipFill>
                <a:blip r:embed="rId632"/>
                <a:stretch>
                  <a:fillRect/>
                </a:stretch>
              </p:blipFill>
              <p:spPr>
                <a:xfrm>
                  <a:off x="5685837" y="4238955"/>
                  <a:ext cx="20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2" name="Freihand 411">
                  <a:extLst>
                    <a:ext uri="{FF2B5EF4-FFF2-40B4-BE49-F238E27FC236}">
                      <a16:creationId xmlns:a16="http://schemas.microsoft.com/office/drawing/2014/main" id="{8073EADC-74B1-4B6D-9945-08C34A6ADB54}"/>
                    </a:ext>
                  </a:extLst>
                </p14:cNvPr>
                <p14:cNvContentPartPr/>
                <p14:nvPr/>
              </p14:nvContentPartPr>
              <p14:xfrm>
                <a:off x="5781957" y="4304835"/>
                <a:ext cx="50040" cy="76680"/>
              </p14:xfrm>
            </p:contentPart>
          </mc:Choice>
          <mc:Fallback xmlns="">
            <p:pic>
              <p:nvPicPr>
                <p:cNvPr id="412" name="Freihand 411">
                  <a:extLst>
                    <a:ext uri="{FF2B5EF4-FFF2-40B4-BE49-F238E27FC236}">
                      <a16:creationId xmlns:a16="http://schemas.microsoft.com/office/drawing/2014/main" id="{8073EADC-74B1-4B6D-9945-08C34A6ADB54}"/>
                    </a:ext>
                  </a:extLst>
                </p:cNvPr>
                <p:cNvPicPr/>
                <p:nvPr/>
              </p:nvPicPr>
              <p:blipFill>
                <a:blip r:embed="rId634"/>
                <a:stretch>
                  <a:fillRect/>
                </a:stretch>
              </p:blipFill>
              <p:spPr>
                <a:xfrm>
                  <a:off x="5777637" y="4300515"/>
                  <a:ext cx="58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13" name="Freihand 412">
                  <a:extLst>
                    <a:ext uri="{FF2B5EF4-FFF2-40B4-BE49-F238E27FC236}">
                      <a16:creationId xmlns:a16="http://schemas.microsoft.com/office/drawing/2014/main" id="{B8AF060A-78FC-4390-A2B9-9760C408D19C}"/>
                    </a:ext>
                  </a:extLst>
                </p14:cNvPr>
                <p14:cNvContentPartPr/>
                <p14:nvPr/>
              </p14:nvContentPartPr>
              <p14:xfrm>
                <a:off x="5861877" y="4300875"/>
                <a:ext cx="81720" cy="83160"/>
              </p14:xfrm>
            </p:contentPart>
          </mc:Choice>
          <mc:Fallback xmlns="">
            <p:pic>
              <p:nvPicPr>
                <p:cNvPr id="413" name="Freihand 412">
                  <a:extLst>
                    <a:ext uri="{FF2B5EF4-FFF2-40B4-BE49-F238E27FC236}">
                      <a16:creationId xmlns:a16="http://schemas.microsoft.com/office/drawing/2014/main" id="{B8AF060A-78FC-4390-A2B9-9760C408D19C}"/>
                    </a:ext>
                  </a:extLst>
                </p:cNvPr>
                <p:cNvPicPr/>
                <p:nvPr/>
              </p:nvPicPr>
              <p:blipFill>
                <a:blip r:embed="rId636"/>
                <a:stretch>
                  <a:fillRect/>
                </a:stretch>
              </p:blipFill>
              <p:spPr>
                <a:xfrm>
                  <a:off x="5857557" y="4296555"/>
                  <a:ext cx="90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14" name="Freihand 413">
                  <a:extLst>
                    <a:ext uri="{FF2B5EF4-FFF2-40B4-BE49-F238E27FC236}">
                      <a16:creationId xmlns:a16="http://schemas.microsoft.com/office/drawing/2014/main" id="{072FDA3B-FB23-44CC-830C-27D1AC201D19}"/>
                    </a:ext>
                  </a:extLst>
                </p14:cNvPr>
                <p14:cNvContentPartPr/>
                <p14:nvPr/>
              </p14:nvContentPartPr>
              <p14:xfrm>
                <a:off x="5969157" y="4289355"/>
                <a:ext cx="52200" cy="77040"/>
              </p14:xfrm>
            </p:contentPart>
          </mc:Choice>
          <mc:Fallback xmlns="">
            <p:pic>
              <p:nvPicPr>
                <p:cNvPr id="414" name="Freihand 413">
                  <a:extLst>
                    <a:ext uri="{FF2B5EF4-FFF2-40B4-BE49-F238E27FC236}">
                      <a16:creationId xmlns:a16="http://schemas.microsoft.com/office/drawing/2014/main" id="{072FDA3B-FB23-44CC-830C-27D1AC201D19}"/>
                    </a:ext>
                  </a:extLst>
                </p:cNvPr>
                <p:cNvPicPr/>
                <p:nvPr/>
              </p:nvPicPr>
              <p:blipFill>
                <a:blip r:embed="rId638"/>
                <a:stretch>
                  <a:fillRect/>
                </a:stretch>
              </p:blipFill>
              <p:spPr>
                <a:xfrm>
                  <a:off x="5964837" y="4285035"/>
                  <a:ext cx="60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5" name="Freihand 414">
                  <a:extLst>
                    <a:ext uri="{FF2B5EF4-FFF2-40B4-BE49-F238E27FC236}">
                      <a16:creationId xmlns:a16="http://schemas.microsoft.com/office/drawing/2014/main" id="{F467F973-9B1F-4858-A80E-66D71D0EAD6C}"/>
                    </a:ext>
                  </a:extLst>
                </p14:cNvPr>
                <p14:cNvContentPartPr/>
                <p14:nvPr/>
              </p14:nvContentPartPr>
              <p14:xfrm>
                <a:off x="6209637" y="4209075"/>
                <a:ext cx="233640" cy="135360"/>
              </p14:xfrm>
            </p:contentPart>
          </mc:Choice>
          <mc:Fallback xmlns="">
            <p:pic>
              <p:nvPicPr>
                <p:cNvPr id="415" name="Freihand 414">
                  <a:extLst>
                    <a:ext uri="{FF2B5EF4-FFF2-40B4-BE49-F238E27FC236}">
                      <a16:creationId xmlns:a16="http://schemas.microsoft.com/office/drawing/2014/main" id="{F467F973-9B1F-4858-A80E-66D71D0EAD6C}"/>
                    </a:ext>
                  </a:extLst>
                </p:cNvPr>
                <p:cNvPicPr/>
                <p:nvPr/>
              </p:nvPicPr>
              <p:blipFill>
                <a:blip r:embed="rId640"/>
                <a:stretch>
                  <a:fillRect/>
                </a:stretch>
              </p:blipFill>
              <p:spPr>
                <a:xfrm>
                  <a:off x="6205317" y="4204755"/>
                  <a:ext cx="242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6" name="Freihand 415">
                  <a:extLst>
                    <a:ext uri="{FF2B5EF4-FFF2-40B4-BE49-F238E27FC236}">
                      <a16:creationId xmlns:a16="http://schemas.microsoft.com/office/drawing/2014/main" id="{9EF2B33A-4198-4485-9412-917ABA38BE37}"/>
                    </a:ext>
                  </a:extLst>
                </p14:cNvPr>
                <p14:cNvContentPartPr/>
                <p14:nvPr/>
              </p14:nvContentPartPr>
              <p14:xfrm>
                <a:off x="6458757" y="4264515"/>
                <a:ext cx="104400" cy="85320"/>
              </p14:xfrm>
            </p:contentPart>
          </mc:Choice>
          <mc:Fallback xmlns="">
            <p:pic>
              <p:nvPicPr>
                <p:cNvPr id="416" name="Freihand 415">
                  <a:extLst>
                    <a:ext uri="{FF2B5EF4-FFF2-40B4-BE49-F238E27FC236}">
                      <a16:creationId xmlns:a16="http://schemas.microsoft.com/office/drawing/2014/main" id="{9EF2B33A-4198-4485-9412-917ABA38BE37}"/>
                    </a:ext>
                  </a:extLst>
                </p:cNvPr>
                <p:cNvPicPr/>
                <p:nvPr/>
              </p:nvPicPr>
              <p:blipFill>
                <a:blip r:embed="rId642"/>
                <a:stretch>
                  <a:fillRect/>
                </a:stretch>
              </p:blipFill>
              <p:spPr>
                <a:xfrm>
                  <a:off x="6454437" y="4260195"/>
                  <a:ext cx="113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17" name="Freihand 416">
                  <a:extLst>
                    <a:ext uri="{FF2B5EF4-FFF2-40B4-BE49-F238E27FC236}">
                      <a16:creationId xmlns:a16="http://schemas.microsoft.com/office/drawing/2014/main" id="{B548C046-B9C3-4763-BF81-3CC940524332}"/>
                    </a:ext>
                  </a:extLst>
                </p14:cNvPr>
                <p14:cNvContentPartPr/>
                <p14:nvPr/>
              </p14:nvContentPartPr>
              <p14:xfrm>
                <a:off x="6566037" y="4279635"/>
                <a:ext cx="81000" cy="59760"/>
              </p14:xfrm>
            </p:contentPart>
          </mc:Choice>
          <mc:Fallback xmlns="">
            <p:pic>
              <p:nvPicPr>
                <p:cNvPr id="417" name="Freihand 416">
                  <a:extLst>
                    <a:ext uri="{FF2B5EF4-FFF2-40B4-BE49-F238E27FC236}">
                      <a16:creationId xmlns:a16="http://schemas.microsoft.com/office/drawing/2014/main" id="{B548C046-B9C3-4763-BF81-3CC940524332}"/>
                    </a:ext>
                  </a:extLst>
                </p:cNvPr>
                <p:cNvPicPr/>
                <p:nvPr/>
              </p:nvPicPr>
              <p:blipFill>
                <a:blip r:embed="rId644"/>
                <a:stretch>
                  <a:fillRect/>
                </a:stretch>
              </p:blipFill>
              <p:spPr>
                <a:xfrm>
                  <a:off x="6561717" y="4275315"/>
                  <a:ext cx="896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18" name="Freihand 417">
                  <a:extLst>
                    <a:ext uri="{FF2B5EF4-FFF2-40B4-BE49-F238E27FC236}">
                      <a16:creationId xmlns:a16="http://schemas.microsoft.com/office/drawing/2014/main" id="{FAB76C99-D352-4574-A194-11DD65297CE1}"/>
                    </a:ext>
                  </a:extLst>
                </p14:cNvPr>
                <p14:cNvContentPartPr/>
                <p14:nvPr/>
              </p14:nvContentPartPr>
              <p14:xfrm>
                <a:off x="6772677" y="4232835"/>
                <a:ext cx="74160" cy="105120"/>
              </p14:xfrm>
            </p:contentPart>
          </mc:Choice>
          <mc:Fallback xmlns="">
            <p:pic>
              <p:nvPicPr>
                <p:cNvPr id="418" name="Freihand 417">
                  <a:extLst>
                    <a:ext uri="{FF2B5EF4-FFF2-40B4-BE49-F238E27FC236}">
                      <a16:creationId xmlns:a16="http://schemas.microsoft.com/office/drawing/2014/main" id="{FAB76C99-D352-4574-A194-11DD65297CE1}"/>
                    </a:ext>
                  </a:extLst>
                </p:cNvPr>
                <p:cNvPicPr/>
                <p:nvPr/>
              </p:nvPicPr>
              <p:blipFill>
                <a:blip r:embed="rId646"/>
                <a:stretch>
                  <a:fillRect/>
                </a:stretch>
              </p:blipFill>
              <p:spPr>
                <a:xfrm>
                  <a:off x="6768357" y="4228515"/>
                  <a:ext cx="82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9" name="Freihand 418">
                  <a:extLst>
                    <a:ext uri="{FF2B5EF4-FFF2-40B4-BE49-F238E27FC236}">
                      <a16:creationId xmlns:a16="http://schemas.microsoft.com/office/drawing/2014/main" id="{7D13F954-0042-4BED-BF05-D957B0BA5A3B}"/>
                    </a:ext>
                  </a:extLst>
                </p14:cNvPr>
                <p14:cNvContentPartPr/>
                <p14:nvPr/>
              </p14:nvContentPartPr>
              <p14:xfrm>
                <a:off x="6877077" y="4181715"/>
                <a:ext cx="160200" cy="133200"/>
              </p14:xfrm>
            </p:contentPart>
          </mc:Choice>
          <mc:Fallback xmlns="">
            <p:pic>
              <p:nvPicPr>
                <p:cNvPr id="419" name="Freihand 418">
                  <a:extLst>
                    <a:ext uri="{FF2B5EF4-FFF2-40B4-BE49-F238E27FC236}">
                      <a16:creationId xmlns:a16="http://schemas.microsoft.com/office/drawing/2014/main" id="{7D13F954-0042-4BED-BF05-D957B0BA5A3B}"/>
                    </a:ext>
                  </a:extLst>
                </p:cNvPr>
                <p:cNvPicPr/>
                <p:nvPr/>
              </p:nvPicPr>
              <p:blipFill>
                <a:blip r:embed="rId648"/>
                <a:stretch>
                  <a:fillRect/>
                </a:stretch>
              </p:blipFill>
              <p:spPr>
                <a:xfrm>
                  <a:off x="6872757" y="4177395"/>
                  <a:ext cx="168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0" name="Freihand 419">
                  <a:extLst>
                    <a:ext uri="{FF2B5EF4-FFF2-40B4-BE49-F238E27FC236}">
                      <a16:creationId xmlns:a16="http://schemas.microsoft.com/office/drawing/2014/main" id="{4CF69C71-ECF3-452D-BB78-03351FFEE0F0}"/>
                    </a:ext>
                  </a:extLst>
                </p14:cNvPr>
                <p14:cNvContentPartPr/>
                <p14:nvPr/>
              </p14:nvContentPartPr>
              <p14:xfrm>
                <a:off x="7029357" y="4149675"/>
                <a:ext cx="6480" cy="4320"/>
              </p14:xfrm>
            </p:contentPart>
          </mc:Choice>
          <mc:Fallback xmlns="">
            <p:pic>
              <p:nvPicPr>
                <p:cNvPr id="420" name="Freihand 419">
                  <a:extLst>
                    <a:ext uri="{FF2B5EF4-FFF2-40B4-BE49-F238E27FC236}">
                      <a16:creationId xmlns:a16="http://schemas.microsoft.com/office/drawing/2014/main" id="{4CF69C71-ECF3-452D-BB78-03351FFEE0F0}"/>
                    </a:ext>
                  </a:extLst>
                </p:cNvPr>
                <p:cNvPicPr/>
                <p:nvPr/>
              </p:nvPicPr>
              <p:blipFill>
                <a:blip r:embed="rId650"/>
                <a:stretch>
                  <a:fillRect/>
                </a:stretch>
              </p:blipFill>
              <p:spPr>
                <a:xfrm>
                  <a:off x="7025037" y="4145355"/>
                  <a:ext cx="15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21" name="Freihand 420">
                  <a:extLst>
                    <a:ext uri="{FF2B5EF4-FFF2-40B4-BE49-F238E27FC236}">
                      <a16:creationId xmlns:a16="http://schemas.microsoft.com/office/drawing/2014/main" id="{664BDA01-9782-447A-9FC7-7F12BB844026}"/>
                    </a:ext>
                  </a:extLst>
                </p14:cNvPr>
                <p14:cNvContentPartPr/>
                <p14:nvPr/>
              </p14:nvContentPartPr>
              <p14:xfrm>
                <a:off x="7075437" y="4157235"/>
                <a:ext cx="83880" cy="201600"/>
              </p14:xfrm>
            </p:contentPart>
          </mc:Choice>
          <mc:Fallback xmlns="">
            <p:pic>
              <p:nvPicPr>
                <p:cNvPr id="421" name="Freihand 420">
                  <a:extLst>
                    <a:ext uri="{FF2B5EF4-FFF2-40B4-BE49-F238E27FC236}">
                      <a16:creationId xmlns:a16="http://schemas.microsoft.com/office/drawing/2014/main" id="{664BDA01-9782-447A-9FC7-7F12BB844026}"/>
                    </a:ext>
                  </a:extLst>
                </p:cNvPr>
                <p:cNvPicPr/>
                <p:nvPr/>
              </p:nvPicPr>
              <p:blipFill>
                <a:blip r:embed="rId652"/>
                <a:stretch>
                  <a:fillRect/>
                </a:stretch>
              </p:blipFill>
              <p:spPr>
                <a:xfrm>
                  <a:off x="7071117" y="4152915"/>
                  <a:ext cx="925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2" name="Freihand 421">
                  <a:extLst>
                    <a:ext uri="{FF2B5EF4-FFF2-40B4-BE49-F238E27FC236}">
                      <a16:creationId xmlns:a16="http://schemas.microsoft.com/office/drawing/2014/main" id="{588286B6-6010-49B9-A59B-C6BDBE7D8A62}"/>
                    </a:ext>
                  </a:extLst>
                </p14:cNvPr>
                <p14:cNvContentPartPr/>
                <p14:nvPr/>
              </p14:nvContentPartPr>
              <p14:xfrm>
                <a:off x="7293957" y="4112595"/>
                <a:ext cx="280080" cy="164520"/>
              </p14:xfrm>
            </p:contentPart>
          </mc:Choice>
          <mc:Fallback xmlns="">
            <p:pic>
              <p:nvPicPr>
                <p:cNvPr id="422" name="Freihand 421">
                  <a:extLst>
                    <a:ext uri="{FF2B5EF4-FFF2-40B4-BE49-F238E27FC236}">
                      <a16:creationId xmlns:a16="http://schemas.microsoft.com/office/drawing/2014/main" id="{588286B6-6010-49B9-A59B-C6BDBE7D8A62}"/>
                    </a:ext>
                  </a:extLst>
                </p:cNvPr>
                <p:cNvPicPr/>
                <p:nvPr/>
              </p:nvPicPr>
              <p:blipFill>
                <a:blip r:embed="rId654"/>
                <a:stretch>
                  <a:fillRect/>
                </a:stretch>
              </p:blipFill>
              <p:spPr>
                <a:xfrm>
                  <a:off x="7289637" y="4108275"/>
                  <a:ext cx="288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3" name="Freihand 422">
                  <a:extLst>
                    <a:ext uri="{FF2B5EF4-FFF2-40B4-BE49-F238E27FC236}">
                      <a16:creationId xmlns:a16="http://schemas.microsoft.com/office/drawing/2014/main" id="{8632ACD6-BDE7-4EAE-8F11-D937B652509D}"/>
                    </a:ext>
                  </a:extLst>
                </p14:cNvPr>
                <p14:cNvContentPartPr/>
                <p14:nvPr/>
              </p14:nvContentPartPr>
              <p14:xfrm>
                <a:off x="7610397" y="4168395"/>
                <a:ext cx="199800" cy="84600"/>
              </p14:xfrm>
            </p:contentPart>
          </mc:Choice>
          <mc:Fallback xmlns="">
            <p:pic>
              <p:nvPicPr>
                <p:cNvPr id="423" name="Freihand 422">
                  <a:extLst>
                    <a:ext uri="{FF2B5EF4-FFF2-40B4-BE49-F238E27FC236}">
                      <a16:creationId xmlns:a16="http://schemas.microsoft.com/office/drawing/2014/main" id="{8632ACD6-BDE7-4EAE-8F11-D937B652509D}"/>
                    </a:ext>
                  </a:extLst>
                </p:cNvPr>
                <p:cNvPicPr/>
                <p:nvPr/>
              </p:nvPicPr>
              <p:blipFill>
                <a:blip r:embed="rId656"/>
                <a:stretch>
                  <a:fillRect/>
                </a:stretch>
              </p:blipFill>
              <p:spPr>
                <a:xfrm>
                  <a:off x="7606077" y="4164075"/>
                  <a:ext cx="208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4" name="Freihand 423">
                  <a:extLst>
                    <a:ext uri="{FF2B5EF4-FFF2-40B4-BE49-F238E27FC236}">
                      <a16:creationId xmlns:a16="http://schemas.microsoft.com/office/drawing/2014/main" id="{12308FA8-63BF-43FC-8BD8-EF4EA377EECD}"/>
                    </a:ext>
                  </a:extLst>
                </p14:cNvPr>
                <p14:cNvContentPartPr/>
                <p14:nvPr/>
              </p14:nvContentPartPr>
              <p14:xfrm>
                <a:off x="7809477" y="4074435"/>
                <a:ext cx="285840" cy="129240"/>
              </p14:xfrm>
            </p:contentPart>
          </mc:Choice>
          <mc:Fallback xmlns="">
            <p:pic>
              <p:nvPicPr>
                <p:cNvPr id="424" name="Freihand 423">
                  <a:extLst>
                    <a:ext uri="{FF2B5EF4-FFF2-40B4-BE49-F238E27FC236}">
                      <a16:creationId xmlns:a16="http://schemas.microsoft.com/office/drawing/2014/main" id="{12308FA8-63BF-43FC-8BD8-EF4EA377EECD}"/>
                    </a:ext>
                  </a:extLst>
                </p:cNvPr>
                <p:cNvPicPr/>
                <p:nvPr/>
              </p:nvPicPr>
              <p:blipFill>
                <a:blip r:embed="rId658"/>
                <a:stretch>
                  <a:fillRect/>
                </a:stretch>
              </p:blipFill>
              <p:spPr>
                <a:xfrm>
                  <a:off x="7805157" y="4070115"/>
                  <a:ext cx="294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26" name="Freihand 425">
                  <a:extLst>
                    <a:ext uri="{FF2B5EF4-FFF2-40B4-BE49-F238E27FC236}">
                      <a16:creationId xmlns:a16="http://schemas.microsoft.com/office/drawing/2014/main" id="{F3F17A93-FFDA-4610-BAAA-1FCC19E82CBE}"/>
                    </a:ext>
                  </a:extLst>
                </p14:cNvPr>
                <p14:cNvContentPartPr/>
                <p14:nvPr/>
              </p14:nvContentPartPr>
              <p14:xfrm>
                <a:off x="5552997" y="4521915"/>
                <a:ext cx="54000" cy="126720"/>
              </p14:xfrm>
            </p:contentPart>
          </mc:Choice>
          <mc:Fallback xmlns="">
            <p:pic>
              <p:nvPicPr>
                <p:cNvPr id="426" name="Freihand 425">
                  <a:extLst>
                    <a:ext uri="{FF2B5EF4-FFF2-40B4-BE49-F238E27FC236}">
                      <a16:creationId xmlns:a16="http://schemas.microsoft.com/office/drawing/2014/main" id="{F3F17A93-FFDA-4610-BAAA-1FCC19E82CBE}"/>
                    </a:ext>
                  </a:extLst>
                </p:cNvPr>
                <p:cNvPicPr/>
                <p:nvPr/>
              </p:nvPicPr>
              <p:blipFill>
                <a:blip r:embed="rId660"/>
                <a:stretch>
                  <a:fillRect/>
                </a:stretch>
              </p:blipFill>
              <p:spPr>
                <a:xfrm>
                  <a:off x="5548677" y="4517595"/>
                  <a:ext cx="62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27" name="Freihand 426">
                  <a:extLst>
                    <a:ext uri="{FF2B5EF4-FFF2-40B4-BE49-F238E27FC236}">
                      <a16:creationId xmlns:a16="http://schemas.microsoft.com/office/drawing/2014/main" id="{208CC625-72DB-48DB-93CE-693B59F99CC0}"/>
                    </a:ext>
                  </a:extLst>
                </p14:cNvPr>
                <p14:cNvContentPartPr/>
                <p14:nvPr/>
              </p14:nvContentPartPr>
              <p14:xfrm>
                <a:off x="5581077" y="4521915"/>
                <a:ext cx="87480" cy="134640"/>
              </p14:xfrm>
            </p:contentPart>
          </mc:Choice>
          <mc:Fallback xmlns="">
            <p:pic>
              <p:nvPicPr>
                <p:cNvPr id="427" name="Freihand 426">
                  <a:extLst>
                    <a:ext uri="{FF2B5EF4-FFF2-40B4-BE49-F238E27FC236}">
                      <a16:creationId xmlns:a16="http://schemas.microsoft.com/office/drawing/2014/main" id="{208CC625-72DB-48DB-93CE-693B59F99CC0}"/>
                    </a:ext>
                  </a:extLst>
                </p:cNvPr>
                <p:cNvPicPr/>
                <p:nvPr/>
              </p:nvPicPr>
              <p:blipFill>
                <a:blip r:embed="rId662"/>
                <a:stretch>
                  <a:fillRect/>
                </a:stretch>
              </p:blipFill>
              <p:spPr>
                <a:xfrm>
                  <a:off x="5576757" y="4517595"/>
                  <a:ext cx="96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29" name="Freihand 428">
                  <a:extLst>
                    <a:ext uri="{FF2B5EF4-FFF2-40B4-BE49-F238E27FC236}">
                      <a16:creationId xmlns:a16="http://schemas.microsoft.com/office/drawing/2014/main" id="{23A35431-E5B3-44DB-8377-79F978C3A3A1}"/>
                    </a:ext>
                  </a:extLst>
                </p14:cNvPr>
                <p14:cNvContentPartPr/>
                <p14:nvPr/>
              </p14:nvContentPartPr>
              <p14:xfrm>
                <a:off x="5712837" y="4533075"/>
                <a:ext cx="17640" cy="95400"/>
              </p14:xfrm>
            </p:contentPart>
          </mc:Choice>
          <mc:Fallback xmlns="">
            <p:pic>
              <p:nvPicPr>
                <p:cNvPr id="429" name="Freihand 428">
                  <a:extLst>
                    <a:ext uri="{FF2B5EF4-FFF2-40B4-BE49-F238E27FC236}">
                      <a16:creationId xmlns:a16="http://schemas.microsoft.com/office/drawing/2014/main" id="{23A35431-E5B3-44DB-8377-79F978C3A3A1}"/>
                    </a:ext>
                  </a:extLst>
                </p:cNvPr>
                <p:cNvPicPr/>
                <p:nvPr/>
              </p:nvPicPr>
              <p:blipFill>
                <a:blip r:embed="rId664"/>
                <a:stretch>
                  <a:fillRect/>
                </a:stretch>
              </p:blipFill>
              <p:spPr>
                <a:xfrm>
                  <a:off x="5708517" y="4528755"/>
                  <a:ext cx="26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30" name="Freihand 429">
                  <a:extLst>
                    <a:ext uri="{FF2B5EF4-FFF2-40B4-BE49-F238E27FC236}">
                      <a16:creationId xmlns:a16="http://schemas.microsoft.com/office/drawing/2014/main" id="{654DD03E-9273-43E1-8EA8-4C7BC4DE3E6F}"/>
                    </a:ext>
                  </a:extLst>
                </p14:cNvPr>
                <p14:cNvContentPartPr/>
                <p14:nvPr/>
              </p14:nvContentPartPr>
              <p14:xfrm>
                <a:off x="5663517" y="4517955"/>
                <a:ext cx="124920" cy="158040"/>
              </p14:xfrm>
            </p:contentPart>
          </mc:Choice>
          <mc:Fallback xmlns="">
            <p:pic>
              <p:nvPicPr>
                <p:cNvPr id="430" name="Freihand 429">
                  <a:extLst>
                    <a:ext uri="{FF2B5EF4-FFF2-40B4-BE49-F238E27FC236}">
                      <a16:creationId xmlns:a16="http://schemas.microsoft.com/office/drawing/2014/main" id="{654DD03E-9273-43E1-8EA8-4C7BC4DE3E6F}"/>
                    </a:ext>
                  </a:extLst>
                </p:cNvPr>
                <p:cNvPicPr/>
                <p:nvPr/>
              </p:nvPicPr>
              <p:blipFill>
                <a:blip r:embed="rId666"/>
                <a:stretch>
                  <a:fillRect/>
                </a:stretch>
              </p:blipFill>
              <p:spPr>
                <a:xfrm>
                  <a:off x="5659197" y="4513635"/>
                  <a:ext cx="133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40" name="Freihand 439">
                  <a:extLst>
                    <a:ext uri="{FF2B5EF4-FFF2-40B4-BE49-F238E27FC236}">
                      <a16:creationId xmlns:a16="http://schemas.microsoft.com/office/drawing/2014/main" id="{699FE9DD-2761-4E85-94E0-986D0EFE71F8}"/>
                    </a:ext>
                  </a:extLst>
                </p14:cNvPr>
                <p14:cNvContentPartPr/>
                <p14:nvPr/>
              </p14:nvContentPartPr>
              <p14:xfrm>
                <a:off x="5926677" y="4527315"/>
                <a:ext cx="101880" cy="113400"/>
              </p14:xfrm>
            </p:contentPart>
          </mc:Choice>
          <mc:Fallback xmlns="">
            <p:pic>
              <p:nvPicPr>
                <p:cNvPr id="440" name="Freihand 439">
                  <a:extLst>
                    <a:ext uri="{FF2B5EF4-FFF2-40B4-BE49-F238E27FC236}">
                      <a16:creationId xmlns:a16="http://schemas.microsoft.com/office/drawing/2014/main" id="{699FE9DD-2761-4E85-94E0-986D0EFE71F8}"/>
                    </a:ext>
                  </a:extLst>
                </p:cNvPr>
                <p:cNvPicPr/>
                <p:nvPr/>
              </p:nvPicPr>
              <p:blipFill>
                <a:blip r:embed="rId668"/>
                <a:stretch>
                  <a:fillRect/>
                </a:stretch>
              </p:blipFill>
              <p:spPr>
                <a:xfrm>
                  <a:off x="5922357" y="4522995"/>
                  <a:ext cx="110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41" name="Freihand 440">
                  <a:extLst>
                    <a:ext uri="{FF2B5EF4-FFF2-40B4-BE49-F238E27FC236}">
                      <a16:creationId xmlns:a16="http://schemas.microsoft.com/office/drawing/2014/main" id="{B0243CA3-4EB5-4465-96B1-013A2D84E4BC}"/>
                    </a:ext>
                  </a:extLst>
                </p14:cNvPr>
                <p14:cNvContentPartPr/>
                <p14:nvPr/>
              </p14:nvContentPartPr>
              <p14:xfrm>
                <a:off x="6048357" y="4568715"/>
                <a:ext cx="71640" cy="60120"/>
              </p14:xfrm>
            </p:contentPart>
          </mc:Choice>
          <mc:Fallback xmlns="">
            <p:pic>
              <p:nvPicPr>
                <p:cNvPr id="441" name="Freihand 440">
                  <a:extLst>
                    <a:ext uri="{FF2B5EF4-FFF2-40B4-BE49-F238E27FC236}">
                      <a16:creationId xmlns:a16="http://schemas.microsoft.com/office/drawing/2014/main" id="{B0243CA3-4EB5-4465-96B1-013A2D84E4BC}"/>
                    </a:ext>
                  </a:extLst>
                </p:cNvPr>
                <p:cNvPicPr/>
                <p:nvPr/>
              </p:nvPicPr>
              <p:blipFill>
                <a:blip r:embed="rId670"/>
                <a:stretch>
                  <a:fillRect/>
                </a:stretch>
              </p:blipFill>
              <p:spPr>
                <a:xfrm>
                  <a:off x="6044037" y="4564395"/>
                  <a:ext cx="80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42" name="Freihand 441">
                  <a:extLst>
                    <a:ext uri="{FF2B5EF4-FFF2-40B4-BE49-F238E27FC236}">
                      <a16:creationId xmlns:a16="http://schemas.microsoft.com/office/drawing/2014/main" id="{9F08952F-8B42-4691-AE75-19EE04AD006B}"/>
                    </a:ext>
                  </a:extLst>
                </p14:cNvPr>
                <p14:cNvContentPartPr/>
                <p14:nvPr/>
              </p14:nvContentPartPr>
              <p14:xfrm>
                <a:off x="6291357" y="4495275"/>
                <a:ext cx="77760" cy="94680"/>
              </p14:xfrm>
            </p:contentPart>
          </mc:Choice>
          <mc:Fallback xmlns="">
            <p:pic>
              <p:nvPicPr>
                <p:cNvPr id="442" name="Freihand 441">
                  <a:extLst>
                    <a:ext uri="{FF2B5EF4-FFF2-40B4-BE49-F238E27FC236}">
                      <a16:creationId xmlns:a16="http://schemas.microsoft.com/office/drawing/2014/main" id="{9F08952F-8B42-4691-AE75-19EE04AD006B}"/>
                    </a:ext>
                  </a:extLst>
                </p:cNvPr>
                <p:cNvPicPr/>
                <p:nvPr/>
              </p:nvPicPr>
              <p:blipFill>
                <a:blip r:embed="rId672"/>
                <a:stretch>
                  <a:fillRect/>
                </a:stretch>
              </p:blipFill>
              <p:spPr>
                <a:xfrm>
                  <a:off x="6287037" y="4490955"/>
                  <a:ext cx="86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43" name="Freihand 442">
                  <a:extLst>
                    <a:ext uri="{FF2B5EF4-FFF2-40B4-BE49-F238E27FC236}">
                      <a16:creationId xmlns:a16="http://schemas.microsoft.com/office/drawing/2014/main" id="{81167C4F-524C-4861-BF44-8979F01DA96B}"/>
                    </a:ext>
                  </a:extLst>
                </p14:cNvPr>
                <p14:cNvContentPartPr/>
                <p14:nvPr/>
              </p14:nvContentPartPr>
              <p14:xfrm>
                <a:off x="6329877" y="4495275"/>
                <a:ext cx="65880" cy="111960"/>
              </p14:xfrm>
            </p:contentPart>
          </mc:Choice>
          <mc:Fallback xmlns="">
            <p:pic>
              <p:nvPicPr>
                <p:cNvPr id="443" name="Freihand 442">
                  <a:extLst>
                    <a:ext uri="{FF2B5EF4-FFF2-40B4-BE49-F238E27FC236}">
                      <a16:creationId xmlns:a16="http://schemas.microsoft.com/office/drawing/2014/main" id="{81167C4F-524C-4861-BF44-8979F01DA96B}"/>
                    </a:ext>
                  </a:extLst>
                </p:cNvPr>
                <p:cNvPicPr/>
                <p:nvPr/>
              </p:nvPicPr>
              <p:blipFill>
                <a:blip r:embed="rId674"/>
                <a:stretch>
                  <a:fillRect/>
                </a:stretch>
              </p:blipFill>
              <p:spPr>
                <a:xfrm>
                  <a:off x="6325557" y="4490955"/>
                  <a:ext cx="74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44" name="Freihand 443">
                  <a:extLst>
                    <a:ext uri="{FF2B5EF4-FFF2-40B4-BE49-F238E27FC236}">
                      <a16:creationId xmlns:a16="http://schemas.microsoft.com/office/drawing/2014/main" id="{9DE7BE17-E2F3-414B-A377-F5ABB78F13B3}"/>
                    </a:ext>
                  </a:extLst>
                </p14:cNvPr>
                <p14:cNvContentPartPr/>
                <p14:nvPr/>
              </p14:nvContentPartPr>
              <p14:xfrm>
                <a:off x="6507717" y="4486995"/>
                <a:ext cx="16200" cy="100440"/>
              </p14:xfrm>
            </p:contentPart>
          </mc:Choice>
          <mc:Fallback xmlns="">
            <p:pic>
              <p:nvPicPr>
                <p:cNvPr id="444" name="Freihand 443">
                  <a:extLst>
                    <a:ext uri="{FF2B5EF4-FFF2-40B4-BE49-F238E27FC236}">
                      <a16:creationId xmlns:a16="http://schemas.microsoft.com/office/drawing/2014/main" id="{9DE7BE17-E2F3-414B-A377-F5ABB78F13B3}"/>
                    </a:ext>
                  </a:extLst>
                </p:cNvPr>
                <p:cNvPicPr/>
                <p:nvPr/>
              </p:nvPicPr>
              <p:blipFill>
                <a:blip r:embed="rId676"/>
                <a:stretch>
                  <a:fillRect/>
                </a:stretch>
              </p:blipFill>
              <p:spPr>
                <a:xfrm>
                  <a:off x="6503397" y="4482675"/>
                  <a:ext cx="24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45" name="Freihand 444">
                  <a:extLst>
                    <a:ext uri="{FF2B5EF4-FFF2-40B4-BE49-F238E27FC236}">
                      <a16:creationId xmlns:a16="http://schemas.microsoft.com/office/drawing/2014/main" id="{0731E07F-3C39-4201-9021-9203DAB70EDA}"/>
                    </a:ext>
                  </a:extLst>
                </p14:cNvPr>
                <p14:cNvContentPartPr/>
                <p14:nvPr/>
              </p14:nvContentPartPr>
              <p14:xfrm>
                <a:off x="6440757" y="4497075"/>
                <a:ext cx="132480" cy="106920"/>
              </p14:xfrm>
            </p:contentPart>
          </mc:Choice>
          <mc:Fallback xmlns="">
            <p:pic>
              <p:nvPicPr>
                <p:cNvPr id="445" name="Freihand 444">
                  <a:extLst>
                    <a:ext uri="{FF2B5EF4-FFF2-40B4-BE49-F238E27FC236}">
                      <a16:creationId xmlns:a16="http://schemas.microsoft.com/office/drawing/2014/main" id="{0731E07F-3C39-4201-9021-9203DAB70EDA}"/>
                    </a:ext>
                  </a:extLst>
                </p:cNvPr>
                <p:cNvPicPr/>
                <p:nvPr/>
              </p:nvPicPr>
              <p:blipFill>
                <a:blip r:embed="rId678"/>
                <a:stretch>
                  <a:fillRect/>
                </a:stretch>
              </p:blipFill>
              <p:spPr>
                <a:xfrm>
                  <a:off x="6436437" y="4492755"/>
                  <a:ext cx="141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46" name="Freihand 445">
                  <a:extLst>
                    <a:ext uri="{FF2B5EF4-FFF2-40B4-BE49-F238E27FC236}">
                      <a16:creationId xmlns:a16="http://schemas.microsoft.com/office/drawing/2014/main" id="{3EA5FB33-BBF5-43DE-85C3-FBD94751A1EC}"/>
                    </a:ext>
                  </a:extLst>
                </p14:cNvPr>
                <p14:cNvContentPartPr/>
                <p14:nvPr/>
              </p14:nvContentPartPr>
              <p14:xfrm>
                <a:off x="6599157" y="4429755"/>
                <a:ext cx="48600" cy="68400"/>
              </p14:xfrm>
            </p:contentPart>
          </mc:Choice>
          <mc:Fallback xmlns="">
            <p:pic>
              <p:nvPicPr>
                <p:cNvPr id="446" name="Freihand 445">
                  <a:extLst>
                    <a:ext uri="{FF2B5EF4-FFF2-40B4-BE49-F238E27FC236}">
                      <a16:creationId xmlns:a16="http://schemas.microsoft.com/office/drawing/2014/main" id="{3EA5FB33-BBF5-43DE-85C3-FBD94751A1EC}"/>
                    </a:ext>
                  </a:extLst>
                </p:cNvPr>
                <p:cNvPicPr/>
                <p:nvPr/>
              </p:nvPicPr>
              <p:blipFill>
                <a:blip r:embed="rId680"/>
                <a:stretch>
                  <a:fillRect/>
                </a:stretch>
              </p:blipFill>
              <p:spPr>
                <a:xfrm>
                  <a:off x="6594837" y="4425435"/>
                  <a:ext cx="57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87" name="Freihand 486">
                  <a:extLst>
                    <a:ext uri="{FF2B5EF4-FFF2-40B4-BE49-F238E27FC236}">
                      <a16:creationId xmlns:a16="http://schemas.microsoft.com/office/drawing/2014/main" id="{B9EC9F64-617A-47F1-8FCB-30D796067DD2}"/>
                    </a:ext>
                  </a:extLst>
                </p14:cNvPr>
                <p14:cNvContentPartPr/>
                <p14:nvPr/>
              </p14:nvContentPartPr>
              <p14:xfrm>
                <a:off x="5569917" y="5654475"/>
                <a:ext cx="360" cy="360"/>
              </p14:xfrm>
            </p:contentPart>
          </mc:Choice>
          <mc:Fallback xmlns="">
            <p:pic>
              <p:nvPicPr>
                <p:cNvPr id="487" name="Freihand 486">
                  <a:extLst>
                    <a:ext uri="{FF2B5EF4-FFF2-40B4-BE49-F238E27FC236}">
                      <a16:creationId xmlns:a16="http://schemas.microsoft.com/office/drawing/2014/main" id="{B9EC9F64-617A-47F1-8FCB-30D796067DD2}"/>
                    </a:ext>
                  </a:extLst>
                </p:cNvPr>
                <p:cNvPicPr/>
                <p:nvPr/>
              </p:nvPicPr>
              <p:blipFill>
                <a:blip r:embed="rId3"/>
                <a:stretch>
                  <a:fillRect/>
                </a:stretch>
              </p:blipFill>
              <p:spPr>
                <a:xfrm>
                  <a:off x="5565597" y="56501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9" name="Freihand 448">
                  <a:extLst>
                    <a:ext uri="{FF2B5EF4-FFF2-40B4-BE49-F238E27FC236}">
                      <a16:creationId xmlns:a16="http://schemas.microsoft.com/office/drawing/2014/main" id="{3D2B093F-ADB1-4225-BEF5-3B77F67898E2}"/>
                    </a:ext>
                  </a:extLst>
                </p14:cNvPr>
                <p14:cNvContentPartPr/>
                <p14:nvPr/>
              </p14:nvContentPartPr>
              <p14:xfrm>
                <a:off x="5113437" y="4789035"/>
                <a:ext cx="65880" cy="150480"/>
              </p14:xfrm>
            </p:contentPart>
          </mc:Choice>
          <mc:Fallback xmlns="">
            <p:pic>
              <p:nvPicPr>
                <p:cNvPr id="449" name="Freihand 448">
                  <a:extLst>
                    <a:ext uri="{FF2B5EF4-FFF2-40B4-BE49-F238E27FC236}">
                      <a16:creationId xmlns:a16="http://schemas.microsoft.com/office/drawing/2014/main" id="{3D2B093F-ADB1-4225-BEF5-3B77F67898E2}"/>
                    </a:ext>
                  </a:extLst>
                </p:cNvPr>
                <p:cNvPicPr/>
                <p:nvPr/>
              </p:nvPicPr>
              <p:blipFill>
                <a:blip r:embed="rId683"/>
                <a:stretch>
                  <a:fillRect/>
                </a:stretch>
              </p:blipFill>
              <p:spPr>
                <a:xfrm>
                  <a:off x="5109117" y="4784715"/>
                  <a:ext cx="74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50" name="Freihand 449">
                  <a:extLst>
                    <a:ext uri="{FF2B5EF4-FFF2-40B4-BE49-F238E27FC236}">
                      <a16:creationId xmlns:a16="http://schemas.microsoft.com/office/drawing/2014/main" id="{DBFCE626-60AB-4910-944C-E53B18ADE4BE}"/>
                    </a:ext>
                  </a:extLst>
                </p14:cNvPr>
                <p14:cNvContentPartPr/>
                <p14:nvPr/>
              </p14:nvContentPartPr>
              <p14:xfrm>
                <a:off x="5185797" y="4863555"/>
                <a:ext cx="85320" cy="59400"/>
              </p14:xfrm>
            </p:contentPart>
          </mc:Choice>
          <mc:Fallback xmlns="">
            <p:pic>
              <p:nvPicPr>
                <p:cNvPr id="450" name="Freihand 449">
                  <a:extLst>
                    <a:ext uri="{FF2B5EF4-FFF2-40B4-BE49-F238E27FC236}">
                      <a16:creationId xmlns:a16="http://schemas.microsoft.com/office/drawing/2014/main" id="{DBFCE626-60AB-4910-944C-E53B18ADE4BE}"/>
                    </a:ext>
                  </a:extLst>
                </p:cNvPr>
                <p:cNvPicPr/>
                <p:nvPr/>
              </p:nvPicPr>
              <p:blipFill>
                <a:blip r:embed="rId685"/>
                <a:stretch>
                  <a:fillRect/>
                </a:stretch>
              </p:blipFill>
              <p:spPr>
                <a:xfrm>
                  <a:off x="5181477" y="4859235"/>
                  <a:ext cx="93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51" name="Freihand 450">
                  <a:extLst>
                    <a:ext uri="{FF2B5EF4-FFF2-40B4-BE49-F238E27FC236}">
                      <a16:creationId xmlns:a16="http://schemas.microsoft.com/office/drawing/2014/main" id="{DB558D3B-7CDC-419D-865C-838ADE70CB28}"/>
                    </a:ext>
                  </a:extLst>
                </p14:cNvPr>
                <p14:cNvContentPartPr/>
                <p14:nvPr/>
              </p14:nvContentPartPr>
              <p14:xfrm>
                <a:off x="5296677" y="4872555"/>
                <a:ext cx="140400" cy="29880"/>
              </p14:xfrm>
            </p:contentPart>
          </mc:Choice>
          <mc:Fallback xmlns="">
            <p:pic>
              <p:nvPicPr>
                <p:cNvPr id="451" name="Freihand 450">
                  <a:extLst>
                    <a:ext uri="{FF2B5EF4-FFF2-40B4-BE49-F238E27FC236}">
                      <a16:creationId xmlns:a16="http://schemas.microsoft.com/office/drawing/2014/main" id="{DB558D3B-7CDC-419D-865C-838ADE70CB28}"/>
                    </a:ext>
                  </a:extLst>
                </p:cNvPr>
                <p:cNvPicPr/>
                <p:nvPr/>
              </p:nvPicPr>
              <p:blipFill>
                <a:blip r:embed="rId687"/>
                <a:stretch>
                  <a:fillRect/>
                </a:stretch>
              </p:blipFill>
              <p:spPr>
                <a:xfrm>
                  <a:off x="5292357" y="4868235"/>
                  <a:ext cx="149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52" name="Freihand 451">
                  <a:extLst>
                    <a:ext uri="{FF2B5EF4-FFF2-40B4-BE49-F238E27FC236}">
                      <a16:creationId xmlns:a16="http://schemas.microsoft.com/office/drawing/2014/main" id="{B041DF2A-3BE2-4D1C-9A2F-8B8E261969ED}"/>
                    </a:ext>
                  </a:extLst>
                </p14:cNvPr>
                <p14:cNvContentPartPr/>
                <p14:nvPr/>
              </p14:nvContentPartPr>
              <p14:xfrm>
                <a:off x="5396397" y="4872555"/>
                <a:ext cx="90720" cy="167040"/>
              </p14:xfrm>
            </p:contentPart>
          </mc:Choice>
          <mc:Fallback xmlns="">
            <p:pic>
              <p:nvPicPr>
                <p:cNvPr id="452" name="Freihand 451">
                  <a:extLst>
                    <a:ext uri="{FF2B5EF4-FFF2-40B4-BE49-F238E27FC236}">
                      <a16:creationId xmlns:a16="http://schemas.microsoft.com/office/drawing/2014/main" id="{B041DF2A-3BE2-4D1C-9A2F-8B8E261969ED}"/>
                    </a:ext>
                  </a:extLst>
                </p:cNvPr>
                <p:cNvPicPr/>
                <p:nvPr/>
              </p:nvPicPr>
              <p:blipFill>
                <a:blip r:embed="rId689"/>
                <a:stretch>
                  <a:fillRect/>
                </a:stretch>
              </p:blipFill>
              <p:spPr>
                <a:xfrm>
                  <a:off x="5392077" y="4868235"/>
                  <a:ext cx="99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3" name="Freihand 452">
                  <a:extLst>
                    <a:ext uri="{FF2B5EF4-FFF2-40B4-BE49-F238E27FC236}">
                      <a16:creationId xmlns:a16="http://schemas.microsoft.com/office/drawing/2014/main" id="{5EB66A1E-4DBC-4871-9A6A-D926601544C4}"/>
                    </a:ext>
                  </a:extLst>
                </p14:cNvPr>
                <p14:cNvContentPartPr/>
                <p14:nvPr/>
              </p14:nvContentPartPr>
              <p14:xfrm>
                <a:off x="5607717" y="4866075"/>
                <a:ext cx="204120" cy="64080"/>
              </p14:xfrm>
            </p:contentPart>
          </mc:Choice>
          <mc:Fallback xmlns="">
            <p:pic>
              <p:nvPicPr>
                <p:cNvPr id="453" name="Freihand 452">
                  <a:extLst>
                    <a:ext uri="{FF2B5EF4-FFF2-40B4-BE49-F238E27FC236}">
                      <a16:creationId xmlns:a16="http://schemas.microsoft.com/office/drawing/2014/main" id="{5EB66A1E-4DBC-4871-9A6A-D926601544C4}"/>
                    </a:ext>
                  </a:extLst>
                </p:cNvPr>
                <p:cNvPicPr/>
                <p:nvPr/>
              </p:nvPicPr>
              <p:blipFill>
                <a:blip r:embed="rId691"/>
                <a:stretch>
                  <a:fillRect/>
                </a:stretch>
              </p:blipFill>
              <p:spPr>
                <a:xfrm>
                  <a:off x="5603397" y="4861755"/>
                  <a:ext cx="212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5" name="Freihand 454">
                  <a:extLst>
                    <a:ext uri="{FF2B5EF4-FFF2-40B4-BE49-F238E27FC236}">
                      <a16:creationId xmlns:a16="http://schemas.microsoft.com/office/drawing/2014/main" id="{F75E2B63-63B2-437E-96CB-00B87E111D1D}"/>
                    </a:ext>
                  </a:extLst>
                </p14:cNvPr>
                <p14:cNvContentPartPr/>
                <p14:nvPr/>
              </p14:nvContentPartPr>
              <p14:xfrm>
                <a:off x="5156997" y="5138235"/>
                <a:ext cx="85320" cy="132480"/>
              </p14:xfrm>
            </p:contentPart>
          </mc:Choice>
          <mc:Fallback xmlns="">
            <p:pic>
              <p:nvPicPr>
                <p:cNvPr id="455" name="Freihand 454">
                  <a:extLst>
                    <a:ext uri="{FF2B5EF4-FFF2-40B4-BE49-F238E27FC236}">
                      <a16:creationId xmlns:a16="http://schemas.microsoft.com/office/drawing/2014/main" id="{F75E2B63-63B2-437E-96CB-00B87E111D1D}"/>
                    </a:ext>
                  </a:extLst>
                </p:cNvPr>
                <p:cNvPicPr/>
                <p:nvPr/>
              </p:nvPicPr>
              <p:blipFill>
                <a:blip r:embed="rId693"/>
                <a:stretch>
                  <a:fillRect/>
                </a:stretch>
              </p:blipFill>
              <p:spPr>
                <a:xfrm>
                  <a:off x="5152677" y="5133915"/>
                  <a:ext cx="93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6" name="Freihand 455">
                  <a:extLst>
                    <a:ext uri="{FF2B5EF4-FFF2-40B4-BE49-F238E27FC236}">
                      <a16:creationId xmlns:a16="http://schemas.microsoft.com/office/drawing/2014/main" id="{9B88274B-664F-4623-9AD5-3FECC2BEBA24}"/>
                    </a:ext>
                  </a:extLst>
                </p14:cNvPr>
                <p14:cNvContentPartPr/>
                <p14:nvPr/>
              </p14:nvContentPartPr>
              <p14:xfrm>
                <a:off x="5208837" y="5094315"/>
                <a:ext cx="93240" cy="255600"/>
              </p14:xfrm>
            </p:contentPart>
          </mc:Choice>
          <mc:Fallback xmlns="">
            <p:pic>
              <p:nvPicPr>
                <p:cNvPr id="456" name="Freihand 455">
                  <a:extLst>
                    <a:ext uri="{FF2B5EF4-FFF2-40B4-BE49-F238E27FC236}">
                      <a16:creationId xmlns:a16="http://schemas.microsoft.com/office/drawing/2014/main" id="{9B88274B-664F-4623-9AD5-3FECC2BEBA24}"/>
                    </a:ext>
                  </a:extLst>
                </p:cNvPr>
                <p:cNvPicPr/>
                <p:nvPr/>
              </p:nvPicPr>
              <p:blipFill>
                <a:blip r:embed="rId695"/>
                <a:stretch>
                  <a:fillRect/>
                </a:stretch>
              </p:blipFill>
              <p:spPr>
                <a:xfrm>
                  <a:off x="5204517" y="5089995"/>
                  <a:ext cx="1018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8" name="Freihand 457">
                  <a:extLst>
                    <a:ext uri="{FF2B5EF4-FFF2-40B4-BE49-F238E27FC236}">
                      <a16:creationId xmlns:a16="http://schemas.microsoft.com/office/drawing/2014/main" id="{1415CD94-7088-4DC6-8C90-4F62233CB0B8}"/>
                    </a:ext>
                  </a:extLst>
                </p14:cNvPr>
                <p14:cNvContentPartPr/>
                <p14:nvPr/>
              </p14:nvContentPartPr>
              <p14:xfrm>
                <a:off x="5442837" y="5176035"/>
                <a:ext cx="97920" cy="171000"/>
              </p14:xfrm>
            </p:contentPart>
          </mc:Choice>
          <mc:Fallback xmlns="">
            <p:pic>
              <p:nvPicPr>
                <p:cNvPr id="458" name="Freihand 457">
                  <a:extLst>
                    <a:ext uri="{FF2B5EF4-FFF2-40B4-BE49-F238E27FC236}">
                      <a16:creationId xmlns:a16="http://schemas.microsoft.com/office/drawing/2014/main" id="{1415CD94-7088-4DC6-8C90-4F62233CB0B8}"/>
                    </a:ext>
                  </a:extLst>
                </p:cNvPr>
                <p:cNvPicPr/>
                <p:nvPr/>
              </p:nvPicPr>
              <p:blipFill>
                <a:blip r:embed="rId697"/>
                <a:stretch>
                  <a:fillRect/>
                </a:stretch>
              </p:blipFill>
              <p:spPr>
                <a:xfrm>
                  <a:off x="5438517" y="5171715"/>
                  <a:ext cx="106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59" name="Freihand 458">
                  <a:extLst>
                    <a:ext uri="{FF2B5EF4-FFF2-40B4-BE49-F238E27FC236}">
                      <a16:creationId xmlns:a16="http://schemas.microsoft.com/office/drawing/2014/main" id="{545D77B5-9E80-479D-A30B-806CB72BA853}"/>
                    </a:ext>
                  </a:extLst>
                </p14:cNvPr>
                <p14:cNvContentPartPr/>
                <p14:nvPr/>
              </p14:nvContentPartPr>
              <p14:xfrm>
                <a:off x="5584677" y="5163075"/>
                <a:ext cx="96480" cy="67320"/>
              </p14:xfrm>
            </p:contentPart>
          </mc:Choice>
          <mc:Fallback xmlns="">
            <p:pic>
              <p:nvPicPr>
                <p:cNvPr id="459" name="Freihand 458">
                  <a:extLst>
                    <a:ext uri="{FF2B5EF4-FFF2-40B4-BE49-F238E27FC236}">
                      <a16:creationId xmlns:a16="http://schemas.microsoft.com/office/drawing/2014/main" id="{545D77B5-9E80-479D-A30B-806CB72BA853}"/>
                    </a:ext>
                  </a:extLst>
                </p:cNvPr>
                <p:cNvPicPr/>
                <p:nvPr/>
              </p:nvPicPr>
              <p:blipFill>
                <a:blip r:embed="rId699"/>
                <a:stretch>
                  <a:fillRect/>
                </a:stretch>
              </p:blipFill>
              <p:spPr>
                <a:xfrm>
                  <a:off x="5580357" y="5158755"/>
                  <a:ext cx="105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60" name="Freihand 459">
                  <a:extLst>
                    <a:ext uri="{FF2B5EF4-FFF2-40B4-BE49-F238E27FC236}">
                      <a16:creationId xmlns:a16="http://schemas.microsoft.com/office/drawing/2014/main" id="{709150ED-DF62-42A7-8758-ED0486648616}"/>
                    </a:ext>
                  </a:extLst>
                </p14:cNvPr>
                <p14:cNvContentPartPr/>
                <p14:nvPr/>
              </p14:nvContentPartPr>
              <p14:xfrm>
                <a:off x="5707077" y="5159115"/>
                <a:ext cx="87840" cy="63720"/>
              </p14:xfrm>
            </p:contentPart>
          </mc:Choice>
          <mc:Fallback xmlns="">
            <p:pic>
              <p:nvPicPr>
                <p:cNvPr id="460" name="Freihand 459">
                  <a:extLst>
                    <a:ext uri="{FF2B5EF4-FFF2-40B4-BE49-F238E27FC236}">
                      <a16:creationId xmlns:a16="http://schemas.microsoft.com/office/drawing/2014/main" id="{709150ED-DF62-42A7-8758-ED0486648616}"/>
                    </a:ext>
                  </a:extLst>
                </p:cNvPr>
                <p:cNvPicPr/>
                <p:nvPr/>
              </p:nvPicPr>
              <p:blipFill>
                <a:blip r:embed="rId701"/>
                <a:stretch>
                  <a:fillRect/>
                </a:stretch>
              </p:blipFill>
              <p:spPr>
                <a:xfrm>
                  <a:off x="5702757" y="5154795"/>
                  <a:ext cx="96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61" name="Freihand 460">
                  <a:extLst>
                    <a:ext uri="{FF2B5EF4-FFF2-40B4-BE49-F238E27FC236}">
                      <a16:creationId xmlns:a16="http://schemas.microsoft.com/office/drawing/2014/main" id="{D1482C27-1D93-404A-AA2D-4F957626A1B0}"/>
                    </a:ext>
                  </a:extLst>
                </p14:cNvPr>
                <p14:cNvContentPartPr/>
                <p14:nvPr/>
              </p14:nvContentPartPr>
              <p14:xfrm>
                <a:off x="5842077" y="5141475"/>
                <a:ext cx="184680" cy="78120"/>
              </p14:xfrm>
            </p:contentPart>
          </mc:Choice>
          <mc:Fallback xmlns="">
            <p:pic>
              <p:nvPicPr>
                <p:cNvPr id="461" name="Freihand 460">
                  <a:extLst>
                    <a:ext uri="{FF2B5EF4-FFF2-40B4-BE49-F238E27FC236}">
                      <a16:creationId xmlns:a16="http://schemas.microsoft.com/office/drawing/2014/main" id="{D1482C27-1D93-404A-AA2D-4F957626A1B0}"/>
                    </a:ext>
                  </a:extLst>
                </p:cNvPr>
                <p:cNvPicPr/>
                <p:nvPr/>
              </p:nvPicPr>
              <p:blipFill>
                <a:blip r:embed="rId703"/>
                <a:stretch>
                  <a:fillRect/>
                </a:stretch>
              </p:blipFill>
              <p:spPr>
                <a:xfrm>
                  <a:off x="5837757" y="5137155"/>
                  <a:ext cx="193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62" name="Freihand 461">
                  <a:extLst>
                    <a:ext uri="{FF2B5EF4-FFF2-40B4-BE49-F238E27FC236}">
                      <a16:creationId xmlns:a16="http://schemas.microsoft.com/office/drawing/2014/main" id="{4C3EDB80-5012-487E-A1F8-C743F2C50BF4}"/>
                    </a:ext>
                  </a:extLst>
                </p14:cNvPr>
                <p14:cNvContentPartPr/>
                <p14:nvPr/>
              </p14:nvContentPartPr>
              <p14:xfrm>
                <a:off x="6055917" y="5156595"/>
                <a:ext cx="95040" cy="53640"/>
              </p14:xfrm>
            </p:contentPart>
          </mc:Choice>
          <mc:Fallback xmlns="">
            <p:pic>
              <p:nvPicPr>
                <p:cNvPr id="462" name="Freihand 461">
                  <a:extLst>
                    <a:ext uri="{FF2B5EF4-FFF2-40B4-BE49-F238E27FC236}">
                      <a16:creationId xmlns:a16="http://schemas.microsoft.com/office/drawing/2014/main" id="{4C3EDB80-5012-487E-A1F8-C743F2C50BF4}"/>
                    </a:ext>
                  </a:extLst>
                </p:cNvPr>
                <p:cNvPicPr/>
                <p:nvPr/>
              </p:nvPicPr>
              <p:blipFill>
                <a:blip r:embed="rId705"/>
                <a:stretch>
                  <a:fillRect/>
                </a:stretch>
              </p:blipFill>
              <p:spPr>
                <a:xfrm>
                  <a:off x="6051597" y="5152275"/>
                  <a:ext cx="103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63" name="Freihand 462">
                  <a:extLst>
                    <a:ext uri="{FF2B5EF4-FFF2-40B4-BE49-F238E27FC236}">
                      <a16:creationId xmlns:a16="http://schemas.microsoft.com/office/drawing/2014/main" id="{A3ED8A85-C02C-4EF7-A651-9741024FAF99}"/>
                    </a:ext>
                  </a:extLst>
                </p14:cNvPr>
                <p14:cNvContentPartPr/>
                <p14:nvPr/>
              </p14:nvContentPartPr>
              <p14:xfrm>
                <a:off x="6170397" y="5086395"/>
                <a:ext cx="122760" cy="115560"/>
              </p14:xfrm>
            </p:contentPart>
          </mc:Choice>
          <mc:Fallback xmlns="">
            <p:pic>
              <p:nvPicPr>
                <p:cNvPr id="463" name="Freihand 462">
                  <a:extLst>
                    <a:ext uri="{FF2B5EF4-FFF2-40B4-BE49-F238E27FC236}">
                      <a16:creationId xmlns:a16="http://schemas.microsoft.com/office/drawing/2014/main" id="{A3ED8A85-C02C-4EF7-A651-9741024FAF99}"/>
                    </a:ext>
                  </a:extLst>
                </p:cNvPr>
                <p:cNvPicPr/>
                <p:nvPr/>
              </p:nvPicPr>
              <p:blipFill>
                <a:blip r:embed="rId707"/>
                <a:stretch>
                  <a:fillRect/>
                </a:stretch>
              </p:blipFill>
              <p:spPr>
                <a:xfrm>
                  <a:off x="6166077" y="5082075"/>
                  <a:ext cx="131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65" name="Freihand 464">
                  <a:extLst>
                    <a:ext uri="{FF2B5EF4-FFF2-40B4-BE49-F238E27FC236}">
                      <a16:creationId xmlns:a16="http://schemas.microsoft.com/office/drawing/2014/main" id="{1C629E41-CFC9-4DFC-9B09-F73F9F5E2924}"/>
                    </a:ext>
                  </a:extLst>
                </p14:cNvPr>
                <p14:cNvContentPartPr/>
                <p14:nvPr/>
              </p14:nvContentPartPr>
              <p14:xfrm>
                <a:off x="6151317" y="5025555"/>
                <a:ext cx="206640" cy="172440"/>
              </p14:xfrm>
            </p:contentPart>
          </mc:Choice>
          <mc:Fallback xmlns="">
            <p:pic>
              <p:nvPicPr>
                <p:cNvPr id="465" name="Freihand 464">
                  <a:extLst>
                    <a:ext uri="{FF2B5EF4-FFF2-40B4-BE49-F238E27FC236}">
                      <a16:creationId xmlns:a16="http://schemas.microsoft.com/office/drawing/2014/main" id="{1C629E41-CFC9-4DFC-9B09-F73F9F5E2924}"/>
                    </a:ext>
                  </a:extLst>
                </p:cNvPr>
                <p:cNvPicPr/>
                <p:nvPr/>
              </p:nvPicPr>
              <p:blipFill>
                <a:blip r:embed="rId709"/>
                <a:stretch>
                  <a:fillRect/>
                </a:stretch>
              </p:blipFill>
              <p:spPr>
                <a:xfrm>
                  <a:off x="6146997" y="5021235"/>
                  <a:ext cx="215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66" name="Freihand 465">
                  <a:extLst>
                    <a:ext uri="{FF2B5EF4-FFF2-40B4-BE49-F238E27FC236}">
                      <a16:creationId xmlns:a16="http://schemas.microsoft.com/office/drawing/2014/main" id="{05D461C9-E121-4C3B-8121-F9C3B243CFB8}"/>
                    </a:ext>
                  </a:extLst>
                </p14:cNvPr>
                <p14:cNvContentPartPr/>
                <p14:nvPr/>
              </p14:nvContentPartPr>
              <p14:xfrm>
                <a:off x="6515997" y="5101515"/>
                <a:ext cx="81000" cy="83520"/>
              </p14:xfrm>
            </p:contentPart>
          </mc:Choice>
          <mc:Fallback xmlns="">
            <p:pic>
              <p:nvPicPr>
                <p:cNvPr id="466" name="Freihand 465">
                  <a:extLst>
                    <a:ext uri="{FF2B5EF4-FFF2-40B4-BE49-F238E27FC236}">
                      <a16:creationId xmlns:a16="http://schemas.microsoft.com/office/drawing/2014/main" id="{05D461C9-E121-4C3B-8121-F9C3B243CFB8}"/>
                    </a:ext>
                  </a:extLst>
                </p:cNvPr>
                <p:cNvPicPr/>
                <p:nvPr/>
              </p:nvPicPr>
              <p:blipFill>
                <a:blip r:embed="rId711"/>
                <a:stretch>
                  <a:fillRect/>
                </a:stretch>
              </p:blipFill>
              <p:spPr>
                <a:xfrm>
                  <a:off x="6511677" y="5097195"/>
                  <a:ext cx="89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7" name="Freihand 466">
                  <a:extLst>
                    <a:ext uri="{FF2B5EF4-FFF2-40B4-BE49-F238E27FC236}">
                      <a16:creationId xmlns:a16="http://schemas.microsoft.com/office/drawing/2014/main" id="{C7419817-600E-4B88-9C74-B3BAA50F425B}"/>
                    </a:ext>
                  </a:extLst>
                </p14:cNvPr>
                <p14:cNvContentPartPr/>
                <p14:nvPr/>
              </p14:nvContentPartPr>
              <p14:xfrm>
                <a:off x="6626157" y="5106555"/>
                <a:ext cx="188640" cy="61200"/>
              </p14:xfrm>
            </p:contentPart>
          </mc:Choice>
          <mc:Fallback xmlns="">
            <p:pic>
              <p:nvPicPr>
                <p:cNvPr id="467" name="Freihand 466">
                  <a:extLst>
                    <a:ext uri="{FF2B5EF4-FFF2-40B4-BE49-F238E27FC236}">
                      <a16:creationId xmlns:a16="http://schemas.microsoft.com/office/drawing/2014/main" id="{C7419817-600E-4B88-9C74-B3BAA50F425B}"/>
                    </a:ext>
                  </a:extLst>
                </p:cNvPr>
                <p:cNvPicPr/>
                <p:nvPr/>
              </p:nvPicPr>
              <p:blipFill>
                <a:blip r:embed="rId713"/>
                <a:stretch>
                  <a:fillRect/>
                </a:stretch>
              </p:blipFill>
              <p:spPr>
                <a:xfrm>
                  <a:off x="6621837" y="5102235"/>
                  <a:ext cx="197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8" name="Freihand 467">
                  <a:extLst>
                    <a:ext uri="{FF2B5EF4-FFF2-40B4-BE49-F238E27FC236}">
                      <a16:creationId xmlns:a16="http://schemas.microsoft.com/office/drawing/2014/main" id="{0A676CA4-CECB-4DC0-958D-127AC3B213E8}"/>
                    </a:ext>
                  </a:extLst>
                </p14:cNvPr>
                <p14:cNvContentPartPr/>
                <p14:nvPr/>
              </p14:nvContentPartPr>
              <p14:xfrm>
                <a:off x="6825237" y="5073795"/>
                <a:ext cx="190800" cy="94680"/>
              </p14:xfrm>
            </p:contentPart>
          </mc:Choice>
          <mc:Fallback xmlns="">
            <p:pic>
              <p:nvPicPr>
                <p:cNvPr id="468" name="Freihand 467">
                  <a:extLst>
                    <a:ext uri="{FF2B5EF4-FFF2-40B4-BE49-F238E27FC236}">
                      <a16:creationId xmlns:a16="http://schemas.microsoft.com/office/drawing/2014/main" id="{0A676CA4-CECB-4DC0-958D-127AC3B213E8}"/>
                    </a:ext>
                  </a:extLst>
                </p:cNvPr>
                <p:cNvPicPr/>
                <p:nvPr/>
              </p:nvPicPr>
              <p:blipFill>
                <a:blip r:embed="rId715"/>
                <a:stretch>
                  <a:fillRect/>
                </a:stretch>
              </p:blipFill>
              <p:spPr>
                <a:xfrm>
                  <a:off x="6820917" y="5069475"/>
                  <a:ext cx="199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69" name="Freihand 468">
                  <a:extLst>
                    <a:ext uri="{FF2B5EF4-FFF2-40B4-BE49-F238E27FC236}">
                      <a16:creationId xmlns:a16="http://schemas.microsoft.com/office/drawing/2014/main" id="{6CAD94AC-B2E3-42A6-8E84-180F4FC7A00C}"/>
                    </a:ext>
                  </a:extLst>
                </p14:cNvPr>
                <p14:cNvContentPartPr/>
                <p14:nvPr/>
              </p14:nvContentPartPr>
              <p14:xfrm>
                <a:off x="7029717" y="5014755"/>
                <a:ext cx="140400" cy="155160"/>
              </p14:xfrm>
            </p:contentPart>
          </mc:Choice>
          <mc:Fallback xmlns="">
            <p:pic>
              <p:nvPicPr>
                <p:cNvPr id="469" name="Freihand 468">
                  <a:extLst>
                    <a:ext uri="{FF2B5EF4-FFF2-40B4-BE49-F238E27FC236}">
                      <a16:creationId xmlns:a16="http://schemas.microsoft.com/office/drawing/2014/main" id="{6CAD94AC-B2E3-42A6-8E84-180F4FC7A00C}"/>
                    </a:ext>
                  </a:extLst>
                </p:cNvPr>
                <p:cNvPicPr/>
                <p:nvPr/>
              </p:nvPicPr>
              <p:blipFill>
                <a:blip r:embed="rId717"/>
                <a:stretch>
                  <a:fillRect/>
                </a:stretch>
              </p:blipFill>
              <p:spPr>
                <a:xfrm>
                  <a:off x="7025397" y="5010435"/>
                  <a:ext cx="149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70" name="Freihand 469">
                  <a:extLst>
                    <a:ext uri="{FF2B5EF4-FFF2-40B4-BE49-F238E27FC236}">
                      <a16:creationId xmlns:a16="http://schemas.microsoft.com/office/drawing/2014/main" id="{1A3FF8FA-DD45-44C1-B8E6-E7C9C9515BF8}"/>
                    </a:ext>
                  </a:extLst>
                </p14:cNvPr>
                <p14:cNvContentPartPr/>
                <p14:nvPr/>
              </p14:nvContentPartPr>
              <p14:xfrm>
                <a:off x="7166157" y="5029515"/>
                <a:ext cx="20160" cy="53640"/>
              </p14:xfrm>
            </p:contentPart>
          </mc:Choice>
          <mc:Fallback xmlns="">
            <p:pic>
              <p:nvPicPr>
                <p:cNvPr id="470" name="Freihand 469">
                  <a:extLst>
                    <a:ext uri="{FF2B5EF4-FFF2-40B4-BE49-F238E27FC236}">
                      <a16:creationId xmlns:a16="http://schemas.microsoft.com/office/drawing/2014/main" id="{1A3FF8FA-DD45-44C1-B8E6-E7C9C9515BF8}"/>
                    </a:ext>
                  </a:extLst>
                </p:cNvPr>
                <p:cNvPicPr/>
                <p:nvPr/>
              </p:nvPicPr>
              <p:blipFill>
                <a:blip r:embed="rId719"/>
                <a:stretch>
                  <a:fillRect/>
                </a:stretch>
              </p:blipFill>
              <p:spPr>
                <a:xfrm>
                  <a:off x="7161837" y="5025195"/>
                  <a:ext cx="28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71" name="Freihand 470">
                  <a:extLst>
                    <a:ext uri="{FF2B5EF4-FFF2-40B4-BE49-F238E27FC236}">
                      <a16:creationId xmlns:a16="http://schemas.microsoft.com/office/drawing/2014/main" id="{A709C224-C10D-4389-8417-F887ACC30A8C}"/>
                    </a:ext>
                  </a:extLst>
                </p14:cNvPr>
                <p14:cNvContentPartPr/>
                <p14:nvPr/>
              </p14:nvContentPartPr>
              <p14:xfrm>
                <a:off x="7215477" y="5062635"/>
                <a:ext cx="195480" cy="89640"/>
              </p14:xfrm>
            </p:contentPart>
          </mc:Choice>
          <mc:Fallback xmlns="">
            <p:pic>
              <p:nvPicPr>
                <p:cNvPr id="471" name="Freihand 470">
                  <a:extLst>
                    <a:ext uri="{FF2B5EF4-FFF2-40B4-BE49-F238E27FC236}">
                      <a16:creationId xmlns:a16="http://schemas.microsoft.com/office/drawing/2014/main" id="{A709C224-C10D-4389-8417-F887ACC30A8C}"/>
                    </a:ext>
                  </a:extLst>
                </p:cNvPr>
                <p:cNvPicPr/>
                <p:nvPr/>
              </p:nvPicPr>
              <p:blipFill>
                <a:blip r:embed="rId721"/>
                <a:stretch>
                  <a:fillRect/>
                </a:stretch>
              </p:blipFill>
              <p:spPr>
                <a:xfrm>
                  <a:off x="7211157" y="5058315"/>
                  <a:ext cx="204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72" name="Freihand 471">
                  <a:extLst>
                    <a:ext uri="{FF2B5EF4-FFF2-40B4-BE49-F238E27FC236}">
                      <a16:creationId xmlns:a16="http://schemas.microsoft.com/office/drawing/2014/main" id="{A355F7FF-B634-48F4-B828-E54A86013606}"/>
                    </a:ext>
                  </a:extLst>
                </p14:cNvPr>
                <p14:cNvContentPartPr/>
                <p14:nvPr/>
              </p14:nvContentPartPr>
              <p14:xfrm>
                <a:off x="7058157" y="4877955"/>
                <a:ext cx="18360" cy="25560"/>
              </p14:xfrm>
            </p:contentPart>
          </mc:Choice>
          <mc:Fallback xmlns="">
            <p:pic>
              <p:nvPicPr>
                <p:cNvPr id="472" name="Freihand 471">
                  <a:extLst>
                    <a:ext uri="{FF2B5EF4-FFF2-40B4-BE49-F238E27FC236}">
                      <a16:creationId xmlns:a16="http://schemas.microsoft.com/office/drawing/2014/main" id="{A355F7FF-B634-48F4-B828-E54A86013606}"/>
                    </a:ext>
                  </a:extLst>
                </p:cNvPr>
                <p:cNvPicPr/>
                <p:nvPr/>
              </p:nvPicPr>
              <p:blipFill>
                <a:blip r:embed="rId723"/>
                <a:stretch>
                  <a:fillRect/>
                </a:stretch>
              </p:blipFill>
              <p:spPr>
                <a:xfrm>
                  <a:off x="7053837" y="4873635"/>
                  <a:ext cx="27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73" name="Freihand 472">
                  <a:extLst>
                    <a:ext uri="{FF2B5EF4-FFF2-40B4-BE49-F238E27FC236}">
                      <a16:creationId xmlns:a16="http://schemas.microsoft.com/office/drawing/2014/main" id="{12273E29-3CBD-42CB-9E88-018D2CC7C87E}"/>
                    </a:ext>
                  </a:extLst>
                </p14:cNvPr>
                <p14:cNvContentPartPr/>
                <p14:nvPr/>
              </p14:nvContentPartPr>
              <p14:xfrm>
                <a:off x="7495197" y="4908555"/>
                <a:ext cx="101880" cy="160920"/>
              </p14:xfrm>
            </p:contentPart>
          </mc:Choice>
          <mc:Fallback xmlns="">
            <p:pic>
              <p:nvPicPr>
                <p:cNvPr id="473" name="Freihand 472">
                  <a:extLst>
                    <a:ext uri="{FF2B5EF4-FFF2-40B4-BE49-F238E27FC236}">
                      <a16:creationId xmlns:a16="http://schemas.microsoft.com/office/drawing/2014/main" id="{12273E29-3CBD-42CB-9E88-018D2CC7C87E}"/>
                    </a:ext>
                  </a:extLst>
                </p:cNvPr>
                <p:cNvPicPr/>
                <p:nvPr/>
              </p:nvPicPr>
              <p:blipFill>
                <a:blip r:embed="rId725"/>
                <a:stretch>
                  <a:fillRect/>
                </a:stretch>
              </p:blipFill>
              <p:spPr>
                <a:xfrm>
                  <a:off x="7490877" y="4904235"/>
                  <a:ext cx="110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74" name="Freihand 473">
                  <a:extLst>
                    <a:ext uri="{FF2B5EF4-FFF2-40B4-BE49-F238E27FC236}">
                      <a16:creationId xmlns:a16="http://schemas.microsoft.com/office/drawing/2014/main" id="{203806FB-775F-41DF-9DDC-4FCF2693DE2B}"/>
                    </a:ext>
                  </a:extLst>
                </p14:cNvPr>
                <p14:cNvContentPartPr/>
                <p14:nvPr/>
              </p14:nvContentPartPr>
              <p14:xfrm>
                <a:off x="7608957" y="5009715"/>
                <a:ext cx="83520" cy="63000"/>
              </p14:xfrm>
            </p:contentPart>
          </mc:Choice>
          <mc:Fallback xmlns="">
            <p:pic>
              <p:nvPicPr>
                <p:cNvPr id="474" name="Freihand 473">
                  <a:extLst>
                    <a:ext uri="{FF2B5EF4-FFF2-40B4-BE49-F238E27FC236}">
                      <a16:creationId xmlns:a16="http://schemas.microsoft.com/office/drawing/2014/main" id="{203806FB-775F-41DF-9DDC-4FCF2693DE2B}"/>
                    </a:ext>
                  </a:extLst>
                </p:cNvPr>
                <p:cNvPicPr/>
                <p:nvPr/>
              </p:nvPicPr>
              <p:blipFill>
                <a:blip r:embed="rId727"/>
                <a:stretch>
                  <a:fillRect/>
                </a:stretch>
              </p:blipFill>
              <p:spPr>
                <a:xfrm>
                  <a:off x="7604637" y="5005395"/>
                  <a:ext cx="92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75" name="Freihand 474">
                  <a:extLst>
                    <a:ext uri="{FF2B5EF4-FFF2-40B4-BE49-F238E27FC236}">
                      <a16:creationId xmlns:a16="http://schemas.microsoft.com/office/drawing/2014/main" id="{8206F205-DF22-484C-8BFF-CB5638B9BE85}"/>
                    </a:ext>
                  </a:extLst>
                </p14:cNvPr>
                <p14:cNvContentPartPr/>
                <p14:nvPr/>
              </p14:nvContentPartPr>
              <p14:xfrm>
                <a:off x="7740717" y="4986675"/>
                <a:ext cx="82440" cy="82080"/>
              </p14:xfrm>
            </p:contentPart>
          </mc:Choice>
          <mc:Fallback xmlns="">
            <p:pic>
              <p:nvPicPr>
                <p:cNvPr id="475" name="Freihand 474">
                  <a:extLst>
                    <a:ext uri="{FF2B5EF4-FFF2-40B4-BE49-F238E27FC236}">
                      <a16:creationId xmlns:a16="http://schemas.microsoft.com/office/drawing/2014/main" id="{8206F205-DF22-484C-8BFF-CB5638B9BE85}"/>
                    </a:ext>
                  </a:extLst>
                </p:cNvPr>
                <p:cNvPicPr/>
                <p:nvPr/>
              </p:nvPicPr>
              <p:blipFill>
                <a:blip r:embed="rId729"/>
                <a:stretch>
                  <a:fillRect/>
                </a:stretch>
              </p:blipFill>
              <p:spPr>
                <a:xfrm>
                  <a:off x="7736397" y="4982355"/>
                  <a:ext cx="91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77" name="Freihand 476">
                  <a:extLst>
                    <a:ext uri="{FF2B5EF4-FFF2-40B4-BE49-F238E27FC236}">
                      <a16:creationId xmlns:a16="http://schemas.microsoft.com/office/drawing/2014/main" id="{367F2B7E-07D1-4732-BB87-0BDF39E04BF0}"/>
                    </a:ext>
                  </a:extLst>
                </p14:cNvPr>
                <p14:cNvContentPartPr/>
                <p14:nvPr/>
              </p14:nvContentPartPr>
              <p14:xfrm>
                <a:off x="7721277" y="4957875"/>
                <a:ext cx="256680" cy="116280"/>
              </p14:xfrm>
            </p:contentPart>
          </mc:Choice>
          <mc:Fallback xmlns="">
            <p:pic>
              <p:nvPicPr>
                <p:cNvPr id="477" name="Freihand 476">
                  <a:extLst>
                    <a:ext uri="{FF2B5EF4-FFF2-40B4-BE49-F238E27FC236}">
                      <a16:creationId xmlns:a16="http://schemas.microsoft.com/office/drawing/2014/main" id="{367F2B7E-07D1-4732-BB87-0BDF39E04BF0}"/>
                    </a:ext>
                  </a:extLst>
                </p:cNvPr>
                <p:cNvPicPr/>
                <p:nvPr/>
              </p:nvPicPr>
              <p:blipFill>
                <a:blip r:embed="rId731"/>
                <a:stretch>
                  <a:fillRect/>
                </a:stretch>
              </p:blipFill>
              <p:spPr>
                <a:xfrm>
                  <a:off x="7716957" y="4953555"/>
                  <a:ext cx="265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6" name="Freihand 475">
                  <a:extLst>
                    <a:ext uri="{FF2B5EF4-FFF2-40B4-BE49-F238E27FC236}">
                      <a16:creationId xmlns:a16="http://schemas.microsoft.com/office/drawing/2014/main" id="{614700DE-66C5-418F-8C42-520FA50E9B74}"/>
                    </a:ext>
                  </a:extLst>
                </p14:cNvPr>
                <p14:cNvContentPartPr/>
                <p14:nvPr/>
              </p14:nvContentPartPr>
              <p14:xfrm>
                <a:off x="5485677" y="5362155"/>
                <a:ext cx="19800" cy="173160"/>
              </p14:xfrm>
            </p:contentPart>
          </mc:Choice>
          <mc:Fallback xmlns="">
            <p:pic>
              <p:nvPicPr>
                <p:cNvPr id="476" name="Freihand 475">
                  <a:extLst>
                    <a:ext uri="{FF2B5EF4-FFF2-40B4-BE49-F238E27FC236}">
                      <a16:creationId xmlns:a16="http://schemas.microsoft.com/office/drawing/2014/main" id="{614700DE-66C5-418F-8C42-520FA50E9B74}"/>
                    </a:ext>
                  </a:extLst>
                </p:cNvPr>
                <p:cNvPicPr/>
                <p:nvPr/>
              </p:nvPicPr>
              <p:blipFill>
                <a:blip r:embed="rId733"/>
                <a:stretch>
                  <a:fillRect/>
                </a:stretch>
              </p:blipFill>
              <p:spPr>
                <a:xfrm>
                  <a:off x="5481357" y="5357835"/>
                  <a:ext cx="28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80" name="Freihand 479">
                  <a:extLst>
                    <a:ext uri="{FF2B5EF4-FFF2-40B4-BE49-F238E27FC236}">
                      <a16:creationId xmlns:a16="http://schemas.microsoft.com/office/drawing/2014/main" id="{259DD64F-FFBB-4B9D-A5BE-EED1BDCC2704}"/>
                    </a:ext>
                  </a:extLst>
                </p14:cNvPr>
                <p14:cNvContentPartPr/>
                <p14:nvPr/>
              </p14:nvContentPartPr>
              <p14:xfrm>
                <a:off x="5468037" y="5433435"/>
                <a:ext cx="115920" cy="56880"/>
              </p14:xfrm>
            </p:contentPart>
          </mc:Choice>
          <mc:Fallback xmlns="">
            <p:pic>
              <p:nvPicPr>
                <p:cNvPr id="480" name="Freihand 479">
                  <a:extLst>
                    <a:ext uri="{FF2B5EF4-FFF2-40B4-BE49-F238E27FC236}">
                      <a16:creationId xmlns:a16="http://schemas.microsoft.com/office/drawing/2014/main" id="{259DD64F-FFBB-4B9D-A5BE-EED1BDCC2704}"/>
                    </a:ext>
                  </a:extLst>
                </p:cNvPr>
                <p:cNvPicPr/>
                <p:nvPr/>
              </p:nvPicPr>
              <p:blipFill>
                <a:blip r:embed="rId735"/>
                <a:stretch>
                  <a:fillRect/>
                </a:stretch>
              </p:blipFill>
              <p:spPr>
                <a:xfrm>
                  <a:off x="5463717" y="5429115"/>
                  <a:ext cx="124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81" name="Freihand 480">
                  <a:extLst>
                    <a:ext uri="{FF2B5EF4-FFF2-40B4-BE49-F238E27FC236}">
                      <a16:creationId xmlns:a16="http://schemas.microsoft.com/office/drawing/2014/main" id="{05731D2B-67E4-41A4-AE4D-95641097AD34}"/>
                    </a:ext>
                  </a:extLst>
                </p14:cNvPr>
                <p14:cNvContentPartPr/>
                <p14:nvPr/>
              </p14:nvContentPartPr>
              <p14:xfrm>
                <a:off x="5614917" y="5346315"/>
                <a:ext cx="196200" cy="145440"/>
              </p14:xfrm>
            </p:contentPart>
          </mc:Choice>
          <mc:Fallback xmlns="">
            <p:pic>
              <p:nvPicPr>
                <p:cNvPr id="481" name="Freihand 480">
                  <a:extLst>
                    <a:ext uri="{FF2B5EF4-FFF2-40B4-BE49-F238E27FC236}">
                      <a16:creationId xmlns:a16="http://schemas.microsoft.com/office/drawing/2014/main" id="{05731D2B-67E4-41A4-AE4D-95641097AD34}"/>
                    </a:ext>
                  </a:extLst>
                </p:cNvPr>
                <p:cNvPicPr/>
                <p:nvPr/>
              </p:nvPicPr>
              <p:blipFill>
                <a:blip r:embed="rId737"/>
                <a:stretch>
                  <a:fillRect/>
                </a:stretch>
              </p:blipFill>
              <p:spPr>
                <a:xfrm>
                  <a:off x="5610597" y="5341995"/>
                  <a:ext cx="204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82" name="Freihand 481">
                  <a:extLst>
                    <a:ext uri="{FF2B5EF4-FFF2-40B4-BE49-F238E27FC236}">
                      <a16:creationId xmlns:a16="http://schemas.microsoft.com/office/drawing/2014/main" id="{B549923F-D9F1-426F-B394-2851567AF0AA}"/>
                    </a:ext>
                  </a:extLst>
                </p14:cNvPr>
                <p14:cNvContentPartPr/>
                <p14:nvPr/>
              </p14:nvContentPartPr>
              <p14:xfrm>
                <a:off x="5937477" y="5399595"/>
                <a:ext cx="94680" cy="75960"/>
              </p14:xfrm>
            </p:contentPart>
          </mc:Choice>
          <mc:Fallback xmlns="">
            <p:pic>
              <p:nvPicPr>
                <p:cNvPr id="482" name="Freihand 481">
                  <a:extLst>
                    <a:ext uri="{FF2B5EF4-FFF2-40B4-BE49-F238E27FC236}">
                      <a16:creationId xmlns:a16="http://schemas.microsoft.com/office/drawing/2014/main" id="{B549923F-D9F1-426F-B394-2851567AF0AA}"/>
                    </a:ext>
                  </a:extLst>
                </p:cNvPr>
                <p:cNvPicPr/>
                <p:nvPr/>
              </p:nvPicPr>
              <p:blipFill>
                <a:blip r:embed="rId739"/>
                <a:stretch>
                  <a:fillRect/>
                </a:stretch>
              </p:blipFill>
              <p:spPr>
                <a:xfrm>
                  <a:off x="5933157" y="5395275"/>
                  <a:ext cx="103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83" name="Freihand 482">
                  <a:extLst>
                    <a:ext uri="{FF2B5EF4-FFF2-40B4-BE49-F238E27FC236}">
                      <a16:creationId xmlns:a16="http://schemas.microsoft.com/office/drawing/2014/main" id="{D7884891-1FB4-4833-A757-93BBADC92B0B}"/>
                    </a:ext>
                  </a:extLst>
                </p14:cNvPr>
                <p14:cNvContentPartPr/>
                <p14:nvPr/>
              </p14:nvContentPartPr>
              <p14:xfrm>
                <a:off x="6077157" y="5329755"/>
                <a:ext cx="123480" cy="99360"/>
              </p14:xfrm>
            </p:contentPart>
          </mc:Choice>
          <mc:Fallback xmlns="">
            <p:pic>
              <p:nvPicPr>
                <p:cNvPr id="483" name="Freihand 482">
                  <a:extLst>
                    <a:ext uri="{FF2B5EF4-FFF2-40B4-BE49-F238E27FC236}">
                      <a16:creationId xmlns:a16="http://schemas.microsoft.com/office/drawing/2014/main" id="{D7884891-1FB4-4833-A757-93BBADC92B0B}"/>
                    </a:ext>
                  </a:extLst>
                </p:cNvPr>
                <p:cNvPicPr/>
                <p:nvPr/>
              </p:nvPicPr>
              <p:blipFill>
                <a:blip r:embed="rId741"/>
                <a:stretch>
                  <a:fillRect/>
                </a:stretch>
              </p:blipFill>
              <p:spPr>
                <a:xfrm>
                  <a:off x="6072837" y="5325435"/>
                  <a:ext cx="132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84" name="Freihand 483">
                  <a:extLst>
                    <a:ext uri="{FF2B5EF4-FFF2-40B4-BE49-F238E27FC236}">
                      <a16:creationId xmlns:a16="http://schemas.microsoft.com/office/drawing/2014/main" id="{09D8F402-3275-449E-8B45-B0474999308D}"/>
                    </a:ext>
                  </a:extLst>
                </p14:cNvPr>
                <p14:cNvContentPartPr/>
                <p14:nvPr/>
              </p14:nvContentPartPr>
              <p14:xfrm>
                <a:off x="6239517" y="5396715"/>
                <a:ext cx="200160" cy="171360"/>
              </p14:xfrm>
            </p:contentPart>
          </mc:Choice>
          <mc:Fallback xmlns="">
            <p:pic>
              <p:nvPicPr>
                <p:cNvPr id="484" name="Freihand 483">
                  <a:extLst>
                    <a:ext uri="{FF2B5EF4-FFF2-40B4-BE49-F238E27FC236}">
                      <a16:creationId xmlns:a16="http://schemas.microsoft.com/office/drawing/2014/main" id="{09D8F402-3275-449E-8B45-B0474999308D}"/>
                    </a:ext>
                  </a:extLst>
                </p:cNvPr>
                <p:cNvPicPr/>
                <p:nvPr/>
              </p:nvPicPr>
              <p:blipFill>
                <a:blip r:embed="rId743"/>
                <a:stretch>
                  <a:fillRect/>
                </a:stretch>
              </p:blipFill>
              <p:spPr>
                <a:xfrm>
                  <a:off x="6235197" y="5392395"/>
                  <a:ext cx="208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5" name="Freihand 484">
                  <a:extLst>
                    <a:ext uri="{FF2B5EF4-FFF2-40B4-BE49-F238E27FC236}">
                      <a16:creationId xmlns:a16="http://schemas.microsoft.com/office/drawing/2014/main" id="{46D42F77-B040-487A-BFD9-5A9B43C41478}"/>
                    </a:ext>
                  </a:extLst>
                </p14:cNvPr>
                <p14:cNvContentPartPr/>
                <p14:nvPr/>
              </p14:nvContentPartPr>
              <p14:xfrm>
                <a:off x="6470277" y="5323995"/>
                <a:ext cx="110880" cy="101880"/>
              </p14:xfrm>
            </p:contentPart>
          </mc:Choice>
          <mc:Fallback xmlns="">
            <p:pic>
              <p:nvPicPr>
                <p:cNvPr id="485" name="Freihand 484">
                  <a:extLst>
                    <a:ext uri="{FF2B5EF4-FFF2-40B4-BE49-F238E27FC236}">
                      <a16:creationId xmlns:a16="http://schemas.microsoft.com/office/drawing/2014/main" id="{46D42F77-B040-487A-BFD9-5A9B43C41478}"/>
                    </a:ext>
                  </a:extLst>
                </p:cNvPr>
                <p:cNvPicPr/>
                <p:nvPr/>
              </p:nvPicPr>
              <p:blipFill>
                <a:blip r:embed="rId745"/>
                <a:stretch>
                  <a:fillRect/>
                </a:stretch>
              </p:blipFill>
              <p:spPr>
                <a:xfrm>
                  <a:off x="6465957" y="5319675"/>
                  <a:ext cx="119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8" name="Freihand 487">
                  <a:extLst>
                    <a:ext uri="{FF2B5EF4-FFF2-40B4-BE49-F238E27FC236}">
                      <a16:creationId xmlns:a16="http://schemas.microsoft.com/office/drawing/2014/main" id="{F9722657-E6D2-45EA-A7ED-F1C291BFC2D8}"/>
                    </a:ext>
                  </a:extLst>
                </p14:cNvPr>
                <p14:cNvContentPartPr/>
                <p14:nvPr/>
              </p14:nvContentPartPr>
              <p14:xfrm>
                <a:off x="6715077" y="5398875"/>
                <a:ext cx="15120" cy="98640"/>
              </p14:xfrm>
            </p:contentPart>
          </mc:Choice>
          <mc:Fallback xmlns="">
            <p:pic>
              <p:nvPicPr>
                <p:cNvPr id="488" name="Freihand 487">
                  <a:extLst>
                    <a:ext uri="{FF2B5EF4-FFF2-40B4-BE49-F238E27FC236}">
                      <a16:creationId xmlns:a16="http://schemas.microsoft.com/office/drawing/2014/main" id="{F9722657-E6D2-45EA-A7ED-F1C291BFC2D8}"/>
                    </a:ext>
                  </a:extLst>
                </p:cNvPr>
                <p:cNvPicPr/>
                <p:nvPr/>
              </p:nvPicPr>
              <p:blipFill>
                <a:blip r:embed="rId747"/>
                <a:stretch>
                  <a:fillRect/>
                </a:stretch>
              </p:blipFill>
              <p:spPr>
                <a:xfrm>
                  <a:off x="6710757" y="5394555"/>
                  <a:ext cx="23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9" name="Freihand 488">
                  <a:extLst>
                    <a:ext uri="{FF2B5EF4-FFF2-40B4-BE49-F238E27FC236}">
                      <a16:creationId xmlns:a16="http://schemas.microsoft.com/office/drawing/2014/main" id="{33153850-4B23-4763-AE60-470E4ED5CD9C}"/>
                    </a:ext>
                  </a:extLst>
                </p14:cNvPr>
                <p14:cNvContentPartPr/>
                <p14:nvPr/>
              </p14:nvContentPartPr>
              <p14:xfrm>
                <a:off x="6818757" y="5348115"/>
                <a:ext cx="108720" cy="96480"/>
              </p14:xfrm>
            </p:contentPart>
          </mc:Choice>
          <mc:Fallback xmlns="">
            <p:pic>
              <p:nvPicPr>
                <p:cNvPr id="489" name="Freihand 488">
                  <a:extLst>
                    <a:ext uri="{FF2B5EF4-FFF2-40B4-BE49-F238E27FC236}">
                      <a16:creationId xmlns:a16="http://schemas.microsoft.com/office/drawing/2014/main" id="{33153850-4B23-4763-AE60-470E4ED5CD9C}"/>
                    </a:ext>
                  </a:extLst>
                </p:cNvPr>
                <p:cNvPicPr/>
                <p:nvPr/>
              </p:nvPicPr>
              <p:blipFill>
                <a:blip r:embed="rId749"/>
                <a:stretch>
                  <a:fillRect/>
                </a:stretch>
              </p:blipFill>
              <p:spPr>
                <a:xfrm>
                  <a:off x="6814437" y="5343795"/>
                  <a:ext cx="117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90" name="Freihand 489">
                  <a:extLst>
                    <a:ext uri="{FF2B5EF4-FFF2-40B4-BE49-F238E27FC236}">
                      <a16:creationId xmlns:a16="http://schemas.microsoft.com/office/drawing/2014/main" id="{7791DD2C-4650-43DE-9B4B-DE4C5118DC81}"/>
                    </a:ext>
                  </a:extLst>
                </p14:cNvPr>
                <p14:cNvContentPartPr/>
                <p14:nvPr/>
              </p14:nvContentPartPr>
              <p14:xfrm>
                <a:off x="6964197" y="5349555"/>
                <a:ext cx="57600" cy="80280"/>
              </p14:xfrm>
            </p:contentPart>
          </mc:Choice>
          <mc:Fallback xmlns="">
            <p:pic>
              <p:nvPicPr>
                <p:cNvPr id="490" name="Freihand 489">
                  <a:extLst>
                    <a:ext uri="{FF2B5EF4-FFF2-40B4-BE49-F238E27FC236}">
                      <a16:creationId xmlns:a16="http://schemas.microsoft.com/office/drawing/2014/main" id="{7791DD2C-4650-43DE-9B4B-DE4C5118DC81}"/>
                    </a:ext>
                  </a:extLst>
                </p:cNvPr>
                <p:cNvPicPr/>
                <p:nvPr/>
              </p:nvPicPr>
              <p:blipFill>
                <a:blip r:embed="rId751"/>
                <a:stretch>
                  <a:fillRect/>
                </a:stretch>
              </p:blipFill>
              <p:spPr>
                <a:xfrm>
                  <a:off x="6959877" y="5345235"/>
                  <a:ext cx="66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91" name="Freihand 490">
                  <a:extLst>
                    <a:ext uri="{FF2B5EF4-FFF2-40B4-BE49-F238E27FC236}">
                      <a16:creationId xmlns:a16="http://schemas.microsoft.com/office/drawing/2014/main" id="{D4D4768E-C523-4945-A61F-20E69320A2E6}"/>
                    </a:ext>
                  </a:extLst>
                </p14:cNvPr>
                <p14:cNvContentPartPr/>
                <p14:nvPr/>
              </p14:nvContentPartPr>
              <p14:xfrm>
                <a:off x="7167237" y="5314995"/>
                <a:ext cx="326160" cy="95760"/>
              </p14:xfrm>
            </p:contentPart>
          </mc:Choice>
          <mc:Fallback xmlns="">
            <p:pic>
              <p:nvPicPr>
                <p:cNvPr id="491" name="Freihand 490">
                  <a:extLst>
                    <a:ext uri="{FF2B5EF4-FFF2-40B4-BE49-F238E27FC236}">
                      <a16:creationId xmlns:a16="http://schemas.microsoft.com/office/drawing/2014/main" id="{D4D4768E-C523-4945-A61F-20E69320A2E6}"/>
                    </a:ext>
                  </a:extLst>
                </p:cNvPr>
                <p:cNvPicPr/>
                <p:nvPr/>
              </p:nvPicPr>
              <p:blipFill>
                <a:blip r:embed="rId753"/>
                <a:stretch>
                  <a:fillRect/>
                </a:stretch>
              </p:blipFill>
              <p:spPr>
                <a:xfrm>
                  <a:off x="7162917" y="5310675"/>
                  <a:ext cx="334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93" name="Freihand 492">
                  <a:extLst>
                    <a:ext uri="{FF2B5EF4-FFF2-40B4-BE49-F238E27FC236}">
                      <a16:creationId xmlns:a16="http://schemas.microsoft.com/office/drawing/2014/main" id="{74BFDAF0-5D59-4D57-A69D-F4E64C424B60}"/>
                    </a:ext>
                  </a:extLst>
                </p14:cNvPr>
                <p14:cNvContentPartPr/>
                <p14:nvPr/>
              </p14:nvContentPartPr>
              <p14:xfrm>
                <a:off x="7594197" y="5289435"/>
                <a:ext cx="219600" cy="90360"/>
              </p14:xfrm>
            </p:contentPart>
          </mc:Choice>
          <mc:Fallback xmlns="">
            <p:pic>
              <p:nvPicPr>
                <p:cNvPr id="493" name="Freihand 492">
                  <a:extLst>
                    <a:ext uri="{FF2B5EF4-FFF2-40B4-BE49-F238E27FC236}">
                      <a16:creationId xmlns:a16="http://schemas.microsoft.com/office/drawing/2014/main" id="{74BFDAF0-5D59-4D57-A69D-F4E64C424B60}"/>
                    </a:ext>
                  </a:extLst>
                </p:cNvPr>
                <p:cNvPicPr/>
                <p:nvPr/>
              </p:nvPicPr>
              <p:blipFill>
                <a:blip r:embed="rId755"/>
                <a:stretch>
                  <a:fillRect/>
                </a:stretch>
              </p:blipFill>
              <p:spPr>
                <a:xfrm>
                  <a:off x="7589877" y="5285115"/>
                  <a:ext cx="228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94" name="Freihand 493">
                  <a:extLst>
                    <a:ext uri="{FF2B5EF4-FFF2-40B4-BE49-F238E27FC236}">
                      <a16:creationId xmlns:a16="http://schemas.microsoft.com/office/drawing/2014/main" id="{CE688BE8-85FC-4BF1-9F19-E13A01346B6F}"/>
                    </a:ext>
                  </a:extLst>
                </p14:cNvPr>
                <p14:cNvContentPartPr/>
                <p14:nvPr/>
              </p14:nvContentPartPr>
              <p14:xfrm>
                <a:off x="7839357" y="5239035"/>
                <a:ext cx="135000" cy="101160"/>
              </p14:xfrm>
            </p:contentPart>
          </mc:Choice>
          <mc:Fallback xmlns="">
            <p:pic>
              <p:nvPicPr>
                <p:cNvPr id="494" name="Freihand 493">
                  <a:extLst>
                    <a:ext uri="{FF2B5EF4-FFF2-40B4-BE49-F238E27FC236}">
                      <a16:creationId xmlns:a16="http://schemas.microsoft.com/office/drawing/2014/main" id="{CE688BE8-85FC-4BF1-9F19-E13A01346B6F}"/>
                    </a:ext>
                  </a:extLst>
                </p:cNvPr>
                <p:cNvPicPr/>
                <p:nvPr/>
              </p:nvPicPr>
              <p:blipFill>
                <a:blip r:embed="rId757"/>
                <a:stretch>
                  <a:fillRect/>
                </a:stretch>
              </p:blipFill>
              <p:spPr>
                <a:xfrm>
                  <a:off x="7835037" y="5234715"/>
                  <a:ext cx="143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96" name="Freihand 495">
                  <a:extLst>
                    <a:ext uri="{FF2B5EF4-FFF2-40B4-BE49-F238E27FC236}">
                      <a16:creationId xmlns:a16="http://schemas.microsoft.com/office/drawing/2014/main" id="{5A1AF279-BE64-41C2-9E82-B977FBE675D1}"/>
                    </a:ext>
                  </a:extLst>
                </p14:cNvPr>
                <p14:cNvContentPartPr/>
                <p14:nvPr/>
              </p14:nvContentPartPr>
              <p14:xfrm>
                <a:off x="5505477" y="5677515"/>
                <a:ext cx="223200" cy="189000"/>
              </p14:xfrm>
            </p:contentPart>
          </mc:Choice>
          <mc:Fallback xmlns="">
            <p:pic>
              <p:nvPicPr>
                <p:cNvPr id="496" name="Freihand 495">
                  <a:extLst>
                    <a:ext uri="{FF2B5EF4-FFF2-40B4-BE49-F238E27FC236}">
                      <a16:creationId xmlns:a16="http://schemas.microsoft.com/office/drawing/2014/main" id="{5A1AF279-BE64-41C2-9E82-B977FBE675D1}"/>
                    </a:ext>
                  </a:extLst>
                </p:cNvPr>
                <p:cNvPicPr/>
                <p:nvPr/>
              </p:nvPicPr>
              <p:blipFill>
                <a:blip r:embed="rId759"/>
                <a:stretch>
                  <a:fillRect/>
                </a:stretch>
              </p:blipFill>
              <p:spPr>
                <a:xfrm>
                  <a:off x="5501157" y="5673195"/>
                  <a:ext cx="231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97" name="Freihand 496">
                  <a:extLst>
                    <a:ext uri="{FF2B5EF4-FFF2-40B4-BE49-F238E27FC236}">
                      <a16:creationId xmlns:a16="http://schemas.microsoft.com/office/drawing/2014/main" id="{F0080992-F08C-4ACA-BE99-38E399EB810C}"/>
                    </a:ext>
                  </a:extLst>
                </p14:cNvPr>
                <p14:cNvContentPartPr/>
                <p14:nvPr/>
              </p14:nvContentPartPr>
              <p14:xfrm>
                <a:off x="5893917" y="5664555"/>
                <a:ext cx="116280" cy="84240"/>
              </p14:xfrm>
            </p:contentPart>
          </mc:Choice>
          <mc:Fallback xmlns="">
            <p:pic>
              <p:nvPicPr>
                <p:cNvPr id="497" name="Freihand 496">
                  <a:extLst>
                    <a:ext uri="{FF2B5EF4-FFF2-40B4-BE49-F238E27FC236}">
                      <a16:creationId xmlns:a16="http://schemas.microsoft.com/office/drawing/2014/main" id="{F0080992-F08C-4ACA-BE99-38E399EB810C}"/>
                    </a:ext>
                  </a:extLst>
                </p:cNvPr>
                <p:cNvPicPr/>
                <p:nvPr/>
              </p:nvPicPr>
              <p:blipFill>
                <a:blip r:embed="rId761"/>
                <a:stretch>
                  <a:fillRect/>
                </a:stretch>
              </p:blipFill>
              <p:spPr>
                <a:xfrm>
                  <a:off x="5889597" y="5660235"/>
                  <a:ext cx="124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98" name="Freihand 497">
                  <a:extLst>
                    <a:ext uri="{FF2B5EF4-FFF2-40B4-BE49-F238E27FC236}">
                      <a16:creationId xmlns:a16="http://schemas.microsoft.com/office/drawing/2014/main" id="{F4B7478C-AFCD-4F31-9E7B-DDD5D87B43B3}"/>
                    </a:ext>
                  </a:extLst>
                </p14:cNvPr>
                <p14:cNvContentPartPr/>
                <p14:nvPr/>
              </p14:nvContentPartPr>
              <p14:xfrm>
                <a:off x="5990397" y="5661315"/>
                <a:ext cx="118440" cy="269280"/>
              </p14:xfrm>
            </p:contentPart>
          </mc:Choice>
          <mc:Fallback xmlns="">
            <p:pic>
              <p:nvPicPr>
                <p:cNvPr id="498" name="Freihand 497">
                  <a:extLst>
                    <a:ext uri="{FF2B5EF4-FFF2-40B4-BE49-F238E27FC236}">
                      <a16:creationId xmlns:a16="http://schemas.microsoft.com/office/drawing/2014/main" id="{F4B7478C-AFCD-4F31-9E7B-DDD5D87B43B3}"/>
                    </a:ext>
                  </a:extLst>
                </p:cNvPr>
                <p:cNvPicPr/>
                <p:nvPr/>
              </p:nvPicPr>
              <p:blipFill>
                <a:blip r:embed="rId763"/>
                <a:stretch>
                  <a:fillRect/>
                </a:stretch>
              </p:blipFill>
              <p:spPr>
                <a:xfrm>
                  <a:off x="5986077" y="5656995"/>
                  <a:ext cx="1270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99" name="Freihand 498">
                  <a:extLst>
                    <a:ext uri="{FF2B5EF4-FFF2-40B4-BE49-F238E27FC236}">
                      <a16:creationId xmlns:a16="http://schemas.microsoft.com/office/drawing/2014/main" id="{2021FA9B-1B33-42E4-8627-7B9612C3CD21}"/>
                    </a:ext>
                  </a:extLst>
                </p14:cNvPr>
                <p14:cNvContentPartPr/>
                <p14:nvPr/>
              </p14:nvContentPartPr>
              <p14:xfrm>
                <a:off x="6165717" y="5655195"/>
                <a:ext cx="260280" cy="67680"/>
              </p14:xfrm>
            </p:contentPart>
          </mc:Choice>
          <mc:Fallback xmlns="">
            <p:pic>
              <p:nvPicPr>
                <p:cNvPr id="499" name="Freihand 498">
                  <a:extLst>
                    <a:ext uri="{FF2B5EF4-FFF2-40B4-BE49-F238E27FC236}">
                      <a16:creationId xmlns:a16="http://schemas.microsoft.com/office/drawing/2014/main" id="{2021FA9B-1B33-42E4-8627-7B9612C3CD21}"/>
                    </a:ext>
                  </a:extLst>
                </p:cNvPr>
                <p:cNvPicPr/>
                <p:nvPr/>
              </p:nvPicPr>
              <p:blipFill>
                <a:blip r:embed="rId765"/>
                <a:stretch>
                  <a:fillRect/>
                </a:stretch>
              </p:blipFill>
              <p:spPr>
                <a:xfrm>
                  <a:off x="6161397" y="5650875"/>
                  <a:ext cx="268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00" name="Freihand 499">
                  <a:extLst>
                    <a:ext uri="{FF2B5EF4-FFF2-40B4-BE49-F238E27FC236}">
                      <a16:creationId xmlns:a16="http://schemas.microsoft.com/office/drawing/2014/main" id="{E7CAA105-290E-4E5E-A581-67B0356C2BD5}"/>
                    </a:ext>
                  </a:extLst>
                </p14:cNvPr>
                <p14:cNvContentPartPr/>
                <p14:nvPr/>
              </p14:nvContentPartPr>
              <p14:xfrm>
                <a:off x="6427437" y="5598315"/>
                <a:ext cx="360" cy="360"/>
              </p14:xfrm>
            </p:contentPart>
          </mc:Choice>
          <mc:Fallback xmlns="">
            <p:pic>
              <p:nvPicPr>
                <p:cNvPr id="500" name="Freihand 499">
                  <a:extLst>
                    <a:ext uri="{FF2B5EF4-FFF2-40B4-BE49-F238E27FC236}">
                      <a16:creationId xmlns:a16="http://schemas.microsoft.com/office/drawing/2014/main" id="{E7CAA105-290E-4E5E-A581-67B0356C2BD5}"/>
                    </a:ext>
                  </a:extLst>
                </p:cNvPr>
                <p:cNvPicPr/>
                <p:nvPr/>
              </p:nvPicPr>
              <p:blipFill>
                <a:blip r:embed="rId3"/>
                <a:stretch>
                  <a:fillRect/>
                </a:stretch>
              </p:blipFill>
              <p:spPr>
                <a:xfrm>
                  <a:off x="6423117" y="55939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2" name="Freihand 501">
                  <a:extLst>
                    <a:ext uri="{FF2B5EF4-FFF2-40B4-BE49-F238E27FC236}">
                      <a16:creationId xmlns:a16="http://schemas.microsoft.com/office/drawing/2014/main" id="{912A0B66-BD09-47A8-8B7B-A07CD6288A51}"/>
                    </a:ext>
                  </a:extLst>
                </p14:cNvPr>
                <p14:cNvContentPartPr/>
                <p14:nvPr/>
              </p14:nvContentPartPr>
              <p14:xfrm>
                <a:off x="6600597" y="5561595"/>
                <a:ext cx="284400" cy="147960"/>
              </p14:xfrm>
            </p:contentPart>
          </mc:Choice>
          <mc:Fallback xmlns="">
            <p:pic>
              <p:nvPicPr>
                <p:cNvPr id="502" name="Freihand 501">
                  <a:extLst>
                    <a:ext uri="{FF2B5EF4-FFF2-40B4-BE49-F238E27FC236}">
                      <a16:creationId xmlns:a16="http://schemas.microsoft.com/office/drawing/2014/main" id="{912A0B66-BD09-47A8-8B7B-A07CD6288A51}"/>
                    </a:ext>
                  </a:extLst>
                </p:cNvPr>
                <p:cNvPicPr/>
                <p:nvPr/>
              </p:nvPicPr>
              <p:blipFill>
                <a:blip r:embed="rId768"/>
                <a:stretch>
                  <a:fillRect/>
                </a:stretch>
              </p:blipFill>
              <p:spPr>
                <a:xfrm>
                  <a:off x="6596277" y="5557275"/>
                  <a:ext cx="293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3" name="Freihand 502">
                  <a:extLst>
                    <a:ext uri="{FF2B5EF4-FFF2-40B4-BE49-F238E27FC236}">
                      <a16:creationId xmlns:a16="http://schemas.microsoft.com/office/drawing/2014/main" id="{832CF424-598C-460A-8476-2B63215C4636}"/>
                    </a:ext>
                  </a:extLst>
                </p14:cNvPr>
                <p14:cNvContentPartPr/>
                <p14:nvPr/>
              </p14:nvContentPartPr>
              <p14:xfrm>
                <a:off x="6995157" y="5606595"/>
                <a:ext cx="109800" cy="190080"/>
              </p14:xfrm>
            </p:contentPart>
          </mc:Choice>
          <mc:Fallback xmlns="">
            <p:pic>
              <p:nvPicPr>
                <p:cNvPr id="503" name="Freihand 502">
                  <a:extLst>
                    <a:ext uri="{FF2B5EF4-FFF2-40B4-BE49-F238E27FC236}">
                      <a16:creationId xmlns:a16="http://schemas.microsoft.com/office/drawing/2014/main" id="{832CF424-598C-460A-8476-2B63215C4636}"/>
                    </a:ext>
                  </a:extLst>
                </p:cNvPr>
                <p:cNvPicPr/>
                <p:nvPr/>
              </p:nvPicPr>
              <p:blipFill>
                <a:blip r:embed="rId770"/>
                <a:stretch>
                  <a:fillRect/>
                </a:stretch>
              </p:blipFill>
              <p:spPr>
                <a:xfrm>
                  <a:off x="6990837" y="5602275"/>
                  <a:ext cx="118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4" name="Freihand 503">
                  <a:extLst>
                    <a:ext uri="{FF2B5EF4-FFF2-40B4-BE49-F238E27FC236}">
                      <a16:creationId xmlns:a16="http://schemas.microsoft.com/office/drawing/2014/main" id="{54BDB565-3ADD-41D2-9D08-264A71054F38}"/>
                    </a:ext>
                  </a:extLst>
                </p14:cNvPr>
                <p14:cNvContentPartPr/>
                <p14:nvPr/>
              </p14:nvContentPartPr>
              <p14:xfrm>
                <a:off x="7120437" y="5681115"/>
                <a:ext cx="84240" cy="72360"/>
              </p14:xfrm>
            </p:contentPart>
          </mc:Choice>
          <mc:Fallback xmlns="">
            <p:pic>
              <p:nvPicPr>
                <p:cNvPr id="504" name="Freihand 503">
                  <a:extLst>
                    <a:ext uri="{FF2B5EF4-FFF2-40B4-BE49-F238E27FC236}">
                      <a16:creationId xmlns:a16="http://schemas.microsoft.com/office/drawing/2014/main" id="{54BDB565-3ADD-41D2-9D08-264A71054F38}"/>
                    </a:ext>
                  </a:extLst>
                </p:cNvPr>
                <p:cNvPicPr/>
                <p:nvPr/>
              </p:nvPicPr>
              <p:blipFill>
                <a:blip r:embed="rId772"/>
                <a:stretch>
                  <a:fillRect/>
                </a:stretch>
              </p:blipFill>
              <p:spPr>
                <a:xfrm>
                  <a:off x="7116117" y="5676795"/>
                  <a:ext cx="92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6" name="Freihand 505">
                  <a:extLst>
                    <a:ext uri="{FF2B5EF4-FFF2-40B4-BE49-F238E27FC236}">
                      <a16:creationId xmlns:a16="http://schemas.microsoft.com/office/drawing/2014/main" id="{9258C860-3E34-4501-93F1-F835D02DA88A}"/>
                    </a:ext>
                  </a:extLst>
                </p14:cNvPr>
                <p14:cNvContentPartPr/>
                <p14:nvPr/>
              </p14:nvContentPartPr>
              <p14:xfrm>
                <a:off x="7364157" y="5628915"/>
                <a:ext cx="172800" cy="64440"/>
              </p14:xfrm>
            </p:contentPart>
          </mc:Choice>
          <mc:Fallback xmlns="">
            <p:pic>
              <p:nvPicPr>
                <p:cNvPr id="506" name="Freihand 505">
                  <a:extLst>
                    <a:ext uri="{FF2B5EF4-FFF2-40B4-BE49-F238E27FC236}">
                      <a16:creationId xmlns:a16="http://schemas.microsoft.com/office/drawing/2014/main" id="{9258C860-3E34-4501-93F1-F835D02DA88A}"/>
                    </a:ext>
                  </a:extLst>
                </p:cNvPr>
                <p:cNvPicPr/>
                <p:nvPr/>
              </p:nvPicPr>
              <p:blipFill>
                <a:blip r:embed="rId774"/>
                <a:stretch>
                  <a:fillRect/>
                </a:stretch>
              </p:blipFill>
              <p:spPr>
                <a:xfrm>
                  <a:off x="7359837" y="5624595"/>
                  <a:ext cx="181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7" name="Freihand 506">
                  <a:extLst>
                    <a:ext uri="{FF2B5EF4-FFF2-40B4-BE49-F238E27FC236}">
                      <a16:creationId xmlns:a16="http://schemas.microsoft.com/office/drawing/2014/main" id="{4D310B30-B442-4F2E-9ED3-0CA0B4C31771}"/>
                    </a:ext>
                  </a:extLst>
                </p14:cNvPr>
                <p14:cNvContentPartPr/>
                <p14:nvPr/>
              </p14:nvContentPartPr>
              <p14:xfrm>
                <a:off x="7593837" y="5566995"/>
                <a:ext cx="154440" cy="104040"/>
              </p14:xfrm>
            </p:contentPart>
          </mc:Choice>
          <mc:Fallback xmlns="">
            <p:pic>
              <p:nvPicPr>
                <p:cNvPr id="507" name="Freihand 506">
                  <a:extLst>
                    <a:ext uri="{FF2B5EF4-FFF2-40B4-BE49-F238E27FC236}">
                      <a16:creationId xmlns:a16="http://schemas.microsoft.com/office/drawing/2014/main" id="{4D310B30-B442-4F2E-9ED3-0CA0B4C31771}"/>
                    </a:ext>
                  </a:extLst>
                </p:cNvPr>
                <p:cNvPicPr/>
                <p:nvPr/>
              </p:nvPicPr>
              <p:blipFill>
                <a:blip r:embed="rId776"/>
                <a:stretch>
                  <a:fillRect/>
                </a:stretch>
              </p:blipFill>
              <p:spPr>
                <a:xfrm>
                  <a:off x="7589517" y="5562675"/>
                  <a:ext cx="163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9" name="Freihand 508">
                  <a:extLst>
                    <a:ext uri="{FF2B5EF4-FFF2-40B4-BE49-F238E27FC236}">
                      <a16:creationId xmlns:a16="http://schemas.microsoft.com/office/drawing/2014/main" id="{1363F303-61BA-4A6E-AE75-53B14F30E75E}"/>
                    </a:ext>
                  </a:extLst>
                </p14:cNvPr>
                <p14:cNvContentPartPr/>
                <p14:nvPr/>
              </p14:nvContentPartPr>
              <p14:xfrm>
                <a:off x="5540757" y="5984235"/>
                <a:ext cx="252000" cy="107280"/>
              </p14:xfrm>
            </p:contentPart>
          </mc:Choice>
          <mc:Fallback xmlns="">
            <p:pic>
              <p:nvPicPr>
                <p:cNvPr id="509" name="Freihand 508">
                  <a:extLst>
                    <a:ext uri="{FF2B5EF4-FFF2-40B4-BE49-F238E27FC236}">
                      <a16:creationId xmlns:a16="http://schemas.microsoft.com/office/drawing/2014/main" id="{1363F303-61BA-4A6E-AE75-53B14F30E75E}"/>
                    </a:ext>
                  </a:extLst>
                </p:cNvPr>
                <p:cNvPicPr/>
                <p:nvPr/>
              </p:nvPicPr>
              <p:blipFill>
                <a:blip r:embed="rId778"/>
                <a:stretch>
                  <a:fillRect/>
                </a:stretch>
              </p:blipFill>
              <p:spPr>
                <a:xfrm>
                  <a:off x="5536437" y="5979915"/>
                  <a:ext cx="260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10" name="Freihand 509">
                  <a:extLst>
                    <a:ext uri="{FF2B5EF4-FFF2-40B4-BE49-F238E27FC236}">
                      <a16:creationId xmlns:a16="http://schemas.microsoft.com/office/drawing/2014/main" id="{CBBB4C41-90D6-4AE1-B3A2-CD6B2415FDC3}"/>
                    </a:ext>
                  </a:extLst>
                </p14:cNvPr>
                <p14:cNvContentPartPr/>
                <p14:nvPr/>
              </p14:nvContentPartPr>
              <p14:xfrm>
                <a:off x="5945397" y="5975595"/>
                <a:ext cx="201240" cy="90720"/>
              </p14:xfrm>
            </p:contentPart>
          </mc:Choice>
          <mc:Fallback xmlns="">
            <p:pic>
              <p:nvPicPr>
                <p:cNvPr id="510" name="Freihand 509">
                  <a:extLst>
                    <a:ext uri="{FF2B5EF4-FFF2-40B4-BE49-F238E27FC236}">
                      <a16:creationId xmlns:a16="http://schemas.microsoft.com/office/drawing/2014/main" id="{CBBB4C41-90D6-4AE1-B3A2-CD6B2415FDC3}"/>
                    </a:ext>
                  </a:extLst>
                </p:cNvPr>
                <p:cNvPicPr/>
                <p:nvPr/>
              </p:nvPicPr>
              <p:blipFill>
                <a:blip r:embed="rId780"/>
                <a:stretch>
                  <a:fillRect/>
                </a:stretch>
              </p:blipFill>
              <p:spPr>
                <a:xfrm>
                  <a:off x="5941077" y="5971275"/>
                  <a:ext cx="209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11" name="Freihand 510">
                  <a:extLst>
                    <a:ext uri="{FF2B5EF4-FFF2-40B4-BE49-F238E27FC236}">
                      <a16:creationId xmlns:a16="http://schemas.microsoft.com/office/drawing/2014/main" id="{54DBC164-D287-41E5-95FD-DB852D5A51FF}"/>
                    </a:ext>
                  </a:extLst>
                </p14:cNvPr>
                <p14:cNvContentPartPr/>
                <p14:nvPr/>
              </p14:nvContentPartPr>
              <p14:xfrm>
                <a:off x="6184077" y="5889195"/>
                <a:ext cx="271080" cy="151560"/>
              </p14:xfrm>
            </p:contentPart>
          </mc:Choice>
          <mc:Fallback xmlns="">
            <p:pic>
              <p:nvPicPr>
                <p:cNvPr id="511" name="Freihand 510">
                  <a:extLst>
                    <a:ext uri="{FF2B5EF4-FFF2-40B4-BE49-F238E27FC236}">
                      <a16:creationId xmlns:a16="http://schemas.microsoft.com/office/drawing/2014/main" id="{54DBC164-D287-41E5-95FD-DB852D5A51FF}"/>
                    </a:ext>
                  </a:extLst>
                </p:cNvPr>
                <p:cNvPicPr/>
                <p:nvPr/>
              </p:nvPicPr>
              <p:blipFill>
                <a:blip r:embed="rId782"/>
                <a:stretch>
                  <a:fillRect/>
                </a:stretch>
              </p:blipFill>
              <p:spPr>
                <a:xfrm>
                  <a:off x="6179757" y="5884875"/>
                  <a:ext cx="279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2" name="Freihand 511">
                  <a:extLst>
                    <a:ext uri="{FF2B5EF4-FFF2-40B4-BE49-F238E27FC236}">
                      <a16:creationId xmlns:a16="http://schemas.microsoft.com/office/drawing/2014/main" id="{DDB3D26B-30AE-4D16-BB29-C686D2674B48}"/>
                    </a:ext>
                  </a:extLst>
                </p14:cNvPr>
                <p14:cNvContentPartPr/>
                <p14:nvPr/>
              </p14:nvContentPartPr>
              <p14:xfrm>
                <a:off x="6442917" y="5964075"/>
                <a:ext cx="151200" cy="34920"/>
              </p14:xfrm>
            </p:contentPart>
          </mc:Choice>
          <mc:Fallback xmlns="">
            <p:pic>
              <p:nvPicPr>
                <p:cNvPr id="512" name="Freihand 511">
                  <a:extLst>
                    <a:ext uri="{FF2B5EF4-FFF2-40B4-BE49-F238E27FC236}">
                      <a16:creationId xmlns:a16="http://schemas.microsoft.com/office/drawing/2014/main" id="{DDB3D26B-30AE-4D16-BB29-C686D2674B48}"/>
                    </a:ext>
                  </a:extLst>
                </p:cNvPr>
                <p:cNvPicPr/>
                <p:nvPr/>
              </p:nvPicPr>
              <p:blipFill>
                <a:blip r:embed="rId784"/>
                <a:stretch>
                  <a:fillRect/>
                </a:stretch>
              </p:blipFill>
              <p:spPr>
                <a:xfrm>
                  <a:off x="6438597" y="5959755"/>
                  <a:ext cx="1598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13" name="Freihand 512">
                  <a:extLst>
                    <a:ext uri="{FF2B5EF4-FFF2-40B4-BE49-F238E27FC236}">
                      <a16:creationId xmlns:a16="http://schemas.microsoft.com/office/drawing/2014/main" id="{EFA5F1B7-B9CE-42C2-849C-BB8D63A46AA6}"/>
                    </a:ext>
                  </a:extLst>
                </p14:cNvPr>
                <p14:cNvContentPartPr/>
                <p14:nvPr/>
              </p14:nvContentPartPr>
              <p14:xfrm>
                <a:off x="6600597" y="5901075"/>
                <a:ext cx="96120" cy="91080"/>
              </p14:xfrm>
            </p:contentPart>
          </mc:Choice>
          <mc:Fallback xmlns="">
            <p:pic>
              <p:nvPicPr>
                <p:cNvPr id="513" name="Freihand 512">
                  <a:extLst>
                    <a:ext uri="{FF2B5EF4-FFF2-40B4-BE49-F238E27FC236}">
                      <a16:creationId xmlns:a16="http://schemas.microsoft.com/office/drawing/2014/main" id="{EFA5F1B7-B9CE-42C2-849C-BB8D63A46AA6}"/>
                    </a:ext>
                  </a:extLst>
                </p:cNvPr>
                <p:cNvPicPr/>
                <p:nvPr/>
              </p:nvPicPr>
              <p:blipFill>
                <a:blip r:embed="rId786"/>
                <a:stretch>
                  <a:fillRect/>
                </a:stretch>
              </p:blipFill>
              <p:spPr>
                <a:xfrm>
                  <a:off x="6596277" y="5896755"/>
                  <a:ext cx="104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14" name="Freihand 513">
                  <a:extLst>
                    <a:ext uri="{FF2B5EF4-FFF2-40B4-BE49-F238E27FC236}">
                      <a16:creationId xmlns:a16="http://schemas.microsoft.com/office/drawing/2014/main" id="{CB8B426E-3857-40DE-B6D0-950FC866C6F1}"/>
                    </a:ext>
                  </a:extLst>
                </p14:cNvPr>
                <p14:cNvContentPartPr/>
                <p14:nvPr/>
              </p14:nvContentPartPr>
              <p14:xfrm>
                <a:off x="6822357" y="5909355"/>
                <a:ext cx="72360" cy="89640"/>
              </p14:xfrm>
            </p:contentPart>
          </mc:Choice>
          <mc:Fallback xmlns="">
            <p:pic>
              <p:nvPicPr>
                <p:cNvPr id="514" name="Freihand 513">
                  <a:extLst>
                    <a:ext uri="{FF2B5EF4-FFF2-40B4-BE49-F238E27FC236}">
                      <a16:creationId xmlns:a16="http://schemas.microsoft.com/office/drawing/2014/main" id="{CB8B426E-3857-40DE-B6D0-950FC866C6F1}"/>
                    </a:ext>
                  </a:extLst>
                </p:cNvPr>
                <p:cNvPicPr/>
                <p:nvPr/>
              </p:nvPicPr>
              <p:blipFill>
                <a:blip r:embed="rId788"/>
                <a:stretch>
                  <a:fillRect/>
                </a:stretch>
              </p:blipFill>
              <p:spPr>
                <a:xfrm>
                  <a:off x="6818037" y="5905035"/>
                  <a:ext cx="81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15" name="Freihand 514">
                  <a:extLst>
                    <a:ext uri="{FF2B5EF4-FFF2-40B4-BE49-F238E27FC236}">
                      <a16:creationId xmlns:a16="http://schemas.microsoft.com/office/drawing/2014/main" id="{5A5EE270-E26B-4E55-BECA-C7F8CAF92150}"/>
                    </a:ext>
                  </a:extLst>
                </p14:cNvPr>
                <p14:cNvContentPartPr/>
                <p14:nvPr/>
              </p14:nvContentPartPr>
              <p14:xfrm>
                <a:off x="6911997" y="5871915"/>
                <a:ext cx="202320" cy="93600"/>
              </p14:xfrm>
            </p:contentPart>
          </mc:Choice>
          <mc:Fallback xmlns="">
            <p:pic>
              <p:nvPicPr>
                <p:cNvPr id="515" name="Freihand 514">
                  <a:extLst>
                    <a:ext uri="{FF2B5EF4-FFF2-40B4-BE49-F238E27FC236}">
                      <a16:creationId xmlns:a16="http://schemas.microsoft.com/office/drawing/2014/main" id="{5A5EE270-E26B-4E55-BECA-C7F8CAF92150}"/>
                    </a:ext>
                  </a:extLst>
                </p:cNvPr>
                <p:cNvPicPr/>
                <p:nvPr/>
              </p:nvPicPr>
              <p:blipFill>
                <a:blip r:embed="rId790"/>
                <a:stretch>
                  <a:fillRect/>
                </a:stretch>
              </p:blipFill>
              <p:spPr>
                <a:xfrm>
                  <a:off x="6907677" y="5867595"/>
                  <a:ext cx="210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16" name="Freihand 515">
                  <a:extLst>
                    <a:ext uri="{FF2B5EF4-FFF2-40B4-BE49-F238E27FC236}">
                      <a16:creationId xmlns:a16="http://schemas.microsoft.com/office/drawing/2014/main" id="{E2CA70FA-7DD6-4E74-8B58-E5E2AE3CB8A2}"/>
                    </a:ext>
                  </a:extLst>
                </p14:cNvPr>
                <p14:cNvContentPartPr/>
                <p14:nvPr/>
              </p14:nvContentPartPr>
              <p14:xfrm>
                <a:off x="7123677" y="5815395"/>
                <a:ext cx="124200" cy="163440"/>
              </p14:xfrm>
            </p:contentPart>
          </mc:Choice>
          <mc:Fallback xmlns="">
            <p:pic>
              <p:nvPicPr>
                <p:cNvPr id="516" name="Freihand 515">
                  <a:extLst>
                    <a:ext uri="{FF2B5EF4-FFF2-40B4-BE49-F238E27FC236}">
                      <a16:creationId xmlns:a16="http://schemas.microsoft.com/office/drawing/2014/main" id="{E2CA70FA-7DD6-4E74-8B58-E5E2AE3CB8A2}"/>
                    </a:ext>
                  </a:extLst>
                </p:cNvPr>
                <p:cNvPicPr/>
                <p:nvPr/>
              </p:nvPicPr>
              <p:blipFill>
                <a:blip r:embed="rId792"/>
                <a:stretch>
                  <a:fillRect/>
                </a:stretch>
              </p:blipFill>
              <p:spPr>
                <a:xfrm>
                  <a:off x="7119357" y="5811075"/>
                  <a:ext cx="132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17" name="Freihand 516">
                  <a:extLst>
                    <a:ext uri="{FF2B5EF4-FFF2-40B4-BE49-F238E27FC236}">
                      <a16:creationId xmlns:a16="http://schemas.microsoft.com/office/drawing/2014/main" id="{7B3712CE-7C86-4DEF-97B0-2B0763A0EFA5}"/>
                    </a:ext>
                  </a:extLst>
                </p14:cNvPr>
                <p14:cNvContentPartPr/>
                <p14:nvPr/>
              </p14:nvContentPartPr>
              <p14:xfrm>
                <a:off x="7362357" y="5794875"/>
                <a:ext cx="203400" cy="244800"/>
              </p14:xfrm>
            </p:contentPart>
          </mc:Choice>
          <mc:Fallback xmlns="">
            <p:pic>
              <p:nvPicPr>
                <p:cNvPr id="517" name="Freihand 516">
                  <a:extLst>
                    <a:ext uri="{FF2B5EF4-FFF2-40B4-BE49-F238E27FC236}">
                      <a16:creationId xmlns:a16="http://schemas.microsoft.com/office/drawing/2014/main" id="{7B3712CE-7C86-4DEF-97B0-2B0763A0EFA5}"/>
                    </a:ext>
                  </a:extLst>
                </p:cNvPr>
                <p:cNvPicPr/>
                <p:nvPr/>
              </p:nvPicPr>
              <p:blipFill>
                <a:blip r:embed="rId794"/>
                <a:stretch>
                  <a:fillRect/>
                </a:stretch>
              </p:blipFill>
              <p:spPr>
                <a:xfrm>
                  <a:off x="7358037" y="5790555"/>
                  <a:ext cx="212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18" name="Freihand 517">
                  <a:extLst>
                    <a:ext uri="{FF2B5EF4-FFF2-40B4-BE49-F238E27FC236}">
                      <a16:creationId xmlns:a16="http://schemas.microsoft.com/office/drawing/2014/main" id="{6B2E1634-2DFD-42D1-BE3B-CF6D2D08EF1C}"/>
                    </a:ext>
                  </a:extLst>
                </p14:cNvPr>
                <p14:cNvContentPartPr/>
                <p14:nvPr/>
              </p14:nvContentPartPr>
              <p14:xfrm>
                <a:off x="7760517" y="5788755"/>
                <a:ext cx="95400" cy="133560"/>
              </p14:xfrm>
            </p:contentPart>
          </mc:Choice>
          <mc:Fallback xmlns="">
            <p:pic>
              <p:nvPicPr>
                <p:cNvPr id="518" name="Freihand 517">
                  <a:extLst>
                    <a:ext uri="{FF2B5EF4-FFF2-40B4-BE49-F238E27FC236}">
                      <a16:creationId xmlns:a16="http://schemas.microsoft.com/office/drawing/2014/main" id="{6B2E1634-2DFD-42D1-BE3B-CF6D2D08EF1C}"/>
                    </a:ext>
                  </a:extLst>
                </p:cNvPr>
                <p:cNvPicPr/>
                <p:nvPr/>
              </p:nvPicPr>
              <p:blipFill>
                <a:blip r:embed="rId796"/>
                <a:stretch>
                  <a:fillRect/>
                </a:stretch>
              </p:blipFill>
              <p:spPr>
                <a:xfrm>
                  <a:off x="7756197" y="5784435"/>
                  <a:ext cx="104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9" name="Freihand 518">
                  <a:extLst>
                    <a:ext uri="{FF2B5EF4-FFF2-40B4-BE49-F238E27FC236}">
                      <a16:creationId xmlns:a16="http://schemas.microsoft.com/office/drawing/2014/main" id="{1357767F-D212-4324-8968-073E0FA485CD}"/>
                    </a:ext>
                  </a:extLst>
                </p14:cNvPr>
                <p14:cNvContentPartPr/>
                <p14:nvPr/>
              </p14:nvContentPartPr>
              <p14:xfrm>
                <a:off x="7788237" y="5848155"/>
                <a:ext cx="97560" cy="26280"/>
              </p14:xfrm>
            </p:contentPart>
          </mc:Choice>
          <mc:Fallback xmlns="">
            <p:pic>
              <p:nvPicPr>
                <p:cNvPr id="519" name="Freihand 518">
                  <a:extLst>
                    <a:ext uri="{FF2B5EF4-FFF2-40B4-BE49-F238E27FC236}">
                      <a16:creationId xmlns:a16="http://schemas.microsoft.com/office/drawing/2014/main" id="{1357767F-D212-4324-8968-073E0FA485CD}"/>
                    </a:ext>
                  </a:extLst>
                </p:cNvPr>
                <p:cNvPicPr/>
                <p:nvPr/>
              </p:nvPicPr>
              <p:blipFill>
                <a:blip r:embed="rId798"/>
                <a:stretch>
                  <a:fillRect/>
                </a:stretch>
              </p:blipFill>
              <p:spPr>
                <a:xfrm>
                  <a:off x="7783917" y="5843835"/>
                  <a:ext cx="106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20" name="Freihand 519">
                  <a:extLst>
                    <a:ext uri="{FF2B5EF4-FFF2-40B4-BE49-F238E27FC236}">
                      <a16:creationId xmlns:a16="http://schemas.microsoft.com/office/drawing/2014/main" id="{90FD9ED6-80AA-4942-9D53-8250B2F57A5B}"/>
                    </a:ext>
                  </a:extLst>
                </p14:cNvPr>
                <p14:cNvContentPartPr/>
                <p14:nvPr/>
              </p14:nvContentPartPr>
              <p14:xfrm>
                <a:off x="7877877" y="5794875"/>
                <a:ext cx="103680" cy="128880"/>
              </p14:xfrm>
            </p:contentPart>
          </mc:Choice>
          <mc:Fallback xmlns="">
            <p:pic>
              <p:nvPicPr>
                <p:cNvPr id="520" name="Freihand 519">
                  <a:extLst>
                    <a:ext uri="{FF2B5EF4-FFF2-40B4-BE49-F238E27FC236}">
                      <a16:creationId xmlns:a16="http://schemas.microsoft.com/office/drawing/2014/main" id="{90FD9ED6-80AA-4942-9D53-8250B2F57A5B}"/>
                    </a:ext>
                  </a:extLst>
                </p:cNvPr>
                <p:cNvPicPr/>
                <p:nvPr/>
              </p:nvPicPr>
              <p:blipFill>
                <a:blip r:embed="rId800"/>
                <a:stretch>
                  <a:fillRect/>
                </a:stretch>
              </p:blipFill>
              <p:spPr>
                <a:xfrm>
                  <a:off x="7873557" y="5790555"/>
                  <a:ext cx="112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23" name="Freihand 522">
                  <a:extLst>
                    <a:ext uri="{FF2B5EF4-FFF2-40B4-BE49-F238E27FC236}">
                      <a16:creationId xmlns:a16="http://schemas.microsoft.com/office/drawing/2014/main" id="{D0E8EB32-E984-4DEF-82DE-79E9E8B9BFE6}"/>
                    </a:ext>
                  </a:extLst>
                </p14:cNvPr>
                <p14:cNvContentPartPr/>
                <p14:nvPr/>
              </p14:nvContentPartPr>
              <p14:xfrm>
                <a:off x="8058957" y="5853195"/>
                <a:ext cx="90000" cy="22320"/>
              </p14:xfrm>
            </p:contentPart>
          </mc:Choice>
          <mc:Fallback xmlns="">
            <p:pic>
              <p:nvPicPr>
                <p:cNvPr id="523" name="Freihand 522">
                  <a:extLst>
                    <a:ext uri="{FF2B5EF4-FFF2-40B4-BE49-F238E27FC236}">
                      <a16:creationId xmlns:a16="http://schemas.microsoft.com/office/drawing/2014/main" id="{D0E8EB32-E984-4DEF-82DE-79E9E8B9BFE6}"/>
                    </a:ext>
                  </a:extLst>
                </p:cNvPr>
                <p:cNvPicPr/>
                <p:nvPr/>
              </p:nvPicPr>
              <p:blipFill>
                <a:blip r:embed="rId802"/>
                <a:stretch>
                  <a:fillRect/>
                </a:stretch>
              </p:blipFill>
              <p:spPr>
                <a:xfrm>
                  <a:off x="8054637" y="5848875"/>
                  <a:ext cx="98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24" name="Freihand 523">
                  <a:extLst>
                    <a:ext uri="{FF2B5EF4-FFF2-40B4-BE49-F238E27FC236}">
                      <a16:creationId xmlns:a16="http://schemas.microsoft.com/office/drawing/2014/main" id="{13ABEBA2-1126-48CB-9B5B-FF322FFFDEE7}"/>
                    </a:ext>
                  </a:extLst>
                </p14:cNvPr>
                <p14:cNvContentPartPr/>
                <p14:nvPr/>
              </p14:nvContentPartPr>
              <p14:xfrm>
                <a:off x="8085237" y="5809635"/>
                <a:ext cx="89640" cy="106920"/>
              </p14:xfrm>
            </p:contentPart>
          </mc:Choice>
          <mc:Fallback xmlns="">
            <p:pic>
              <p:nvPicPr>
                <p:cNvPr id="524" name="Freihand 523">
                  <a:extLst>
                    <a:ext uri="{FF2B5EF4-FFF2-40B4-BE49-F238E27FC236}">
                      <a16:creationId xmlns:a16="http://schemas.microsoft.com/office/drawing/2014/main" id="{13ABEBA2-1126-48CB-9B5B-FF322FFFDEE7}"/>
                    </a:ext>
                  </a:extLst>
                </p:cNvPr>
                <p:cNvPicPr/>
                <p:nvPr/>
              </p:nvPicPr>
              <p:blipFill>
                <a:blip r:embed="rId804"/>
                <a:stretch>
                  <a:fillRect/>
                </a:stretch>
              </p:blipFill>
              <p:spPr>
                <a:xfrm>
                  <a:off x="8080917" y="5805315"/>
                  <a:ext cx="98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25" name="Freihand 524">
                  <a:extLst>
                    <a:ext uri="{FF2B5EF4-FFF2-40B4-BE49-F238E27FC236}">
                      <a16:creationId xmlns:a16="http://schemas.microsoft.com/office/drawing/2014/main" id="{7386BB79-4076-40B5-9188-6100A640FA91}"/>
                    </a:ext>
                  </a:extLst>
                </p14:cNvPr>
                <p14:cNvContentPartPr/>
                <p14:nvPr/>
              </p14:nvContentPartPr>
              <p14:xfrm>
                <a:off x="8224557" y="5779035"/>
                <a:ext cx="73080" cy="108360"/>
              </p14:xfrm>
            </p:contentPart>
          </mc:Choice>
          <mc:Fallback xmlns="">
            <p:pic>
              <p:nvPicPr>
                <p:cNvPr id="525" name="Freihand 524">
                  <a:extLst>
                    <a:ext uri="{FF2B5EF4-FFF2-40B4-BE49-F238E27FC236}">
                      <a16:creationId xmlns:a16="http://schemas.microsoft.com/office/drawing/2014/main" id="{7386BB79-4076-40B5-9188-6100A640FA91}"/>
                    </a:ext>
                  </a:extLst>
                </p:cNvPr>
                <p:cNvPicPr/>
                <p:nvPr/>
              </p:nvPicPr>
              <p:blipFill>
                <a:blip r:embed="rId806"/>
                <a:stretch>
                  <a:fillRect/>
                </a:stretch>
              </p:blipFill>
              <p:spPr>
                <a:xfrm>
                  <a:off x="8220237" y="5774715"/>
                  <a:ext cx="81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26" name="Freihand 525">
                  <a:extLst>
                    <a:ext uri="{FF2B5EF4-FFF2-40B4-BE49-F238E27FC236}">
                      <a16:creationId xmlns:a16="http://schemas.microsoft.com/office/drawing/2014/main" id="{DA6852AA-A5DD-400E-98BC-50B9F1EFF633}"/>
                    </a:ext>
                  </a:extLst>
                </p14:cNvPr>
                <p14:cNvContentPartPr/>
                <p14:nvPr/>
              </p14:nvContentPartPr>
              <p14:xfrm>
                <a:off x="8228157" y="5816475"/>
                <a:ext cx="74880" cy="20880"/>
              </p14:xfrm>
            </p:contentPart>
          </mc:Choice>
          <mc:Fallback xmlns="">
            <p:pic>
              <p:nvPicPr>
                <p:cNvPr id="526" name="Freihand 525">
                  <a:extLst>
                    <a:ext uri="{FF2B5EF4-FFF2-40B4-BE49-F238E27FC236}">
                      <a16:creationId xmlns:a16="http://schemas.microsoft.com/office/drawing/2014/main" id="{DA6852AA-A5DD-400E-98BC-50B9F1EFF633}"/>
                    </a:ext>
                  </a:extLst>
                </p:cNvPr>
                <p:cNvPicPr/>
                <p:nvPr/>
              </p:nvPicPr>
              <p:blipFill>
                <a:blip r:embed="rId808"/>
                <a:stretch>
                  <a:fillRect/>
                </a:stretch>
              </p:blipFill>
              <p:spPr>
                <a:xfrm>
                  <a:off x="8223837" y="5812155"/>
                  <a:ext cx="83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27" name="Freihand 526">
                  <a:extLst>
                    <a:ext uri="{FF2B5EF4-FFF2-40B4-BE49-F238E27FC236}">
                      <a16:creationId xmlns:a16="http://schemas.microsoft.com/office/drawing/2014/main" id="{EEC08C60-BD43-47E6-8B9B-B198507A2AB3}"/>
                    </a:ext>
                  </a:extLst>
                </p14:cNvPr>
                <p14:cNvContentPartPr/>
                <p14:nvPr/>
              </p14:nvContentPartPr>
              <p14:xfrm>
                <a:off x="8326797" y="5766435"/>
                <a:ext cx="100440" cy="102240"/>
              </p14:xfrm>
            </p:contentPart>
          </mc:Choice>
          <mc:Fallback xmlns="">
            <p:pic>
              <p:nvPicPr>
                <p:cNvPr id="527" name="Freihand 526">
                  <a:extLst>
                    <a:ext uri="{FF2B5EF4-FFF2-40B4-BE49-F238E27FC236}">
                      <a16:creationId xmlns:a16="http://schemas.microsoft.com/office/drawing/2014/main" id="{EEC08C60-BD43-47E6-8B9B-B198507A2AB3}"/>
                    </a:ext>
                  </a:extLst>
                </p:cNvPr>
                <p:cNvPicPr/>
                <p:nvPr/>
              </p:nvPicPr>
              <p:blipFill>
                <a:blip r:embed="rId810"/>
                <a:stretch>
                  <a:fillRect/>
                </a:stretch>
              </p:blipFill>
              <p:spPr>
                <a:xfrm>
                  <a:off x="8322477" y="5762115"/>
                  <a:ext cx="109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28" name="Freihand 527">
                  <a:extLst>
                    <a:ext uri="{FF2B5EF4-FFF2-40B4-BE49-F238E27FC236}">
                      <a16:creationId xmlns:a16="http://schemas.microsoft.com/office/drawing/2014/main" id="{87FA1257-F6E8-44E9-BBFD-6DD38CDFBAE6}"/>
                    </a:ext>
                  </a:extLst>
                </p14:cNvPr>
                <p14:cNvContentPartPr/>
                <p14:nvPr/>
              </p14:nvContentPartPr>
              <p14:xfrm>
                <a:off x="8427597" y="5696235"/>
                <a:ext cx="80640" cy="102240"/>
              </p14:xfrm>
            </p:contentPart>
          </mc:Choice>
          <mc:Fallback xmlns="">
            <p:pic>
              <p:nvPicPr>
                <p:cNvPr id="528" name="Freihand 527">
                  <a:extLst>
                    <a:ext uri="{FF2B5EF4-FFF2-40B4-BE49-F238E27FC236}">
                      <a16:creationId xmlns:a16="http://schemas.microsoft.com/office/drawing/2014/main" id="{87FA1257-F6E8-44E9-BBFD-6DD38CDFBAE6}"/>
                    </a:ext>
                  </a:extLst>
                </p:cNvPr>
                <p:cNvPicPr/>
                <p:nvPr/>
              </p:nvPicPr>
              <p:blipFill>
                <a:blip r:embed="rId812"/>
                <a:stretch>
                  <a:fillRect/>
                </a:stretch>
              </p:blipFill>
              <p:spPr>
                <a:xfrm>
                  <a:off x="8423277" y="5691915"/>
                  <a:ext cx="89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47" name="Freihand 546">
                  <a:extLst>
                    <a:ext uri="{FF2B5EF4-FFF2-40B4-BE49-F238E27FC236}">
                      <a16:creationId xmlns:a16="http://schemas.microsoft.com/office/drawing/2014/main" id="{B91088D7-5180-4ECA-822D-7275EA85452B}"/>
                    </a:ext>
                  </a:extLst>
                </p14:cNvPr>
                <p14:cNvContentPartPr/>
                <p14:nvPr/>
              </p14:nvContentPartPr>
              <p14:xfrm>
                <a:off x="5552997" y="6273315"/>
                <a:ext cx="216000" cy="56160"/>
              </p14:xfrm>
            </p:contentPart>
          </mc:Choice>
          <mc:Fallback xmlns="">
            <p:pic>
              <p:nvPicPr>
                <p:cNvPr id="547" name="Freihand 546">
                  <a:extLst>
                    <a:ext uri="{FF2B5EF4-FFF2-40B4-BE49-F238E27FC236}">
                      <a16:creationId xmlns:a16="http://schemas.microsoft.com/office/drawing/2014/main" id="{B91088D7-5180-4ECA-822D-7275EA85452B}"/>
                    </a:ext>
                  </a:extLst>
                </p:cNvPr>
                <p:cNvPicPr/>
                <p:nvPr/>
              </p:nvPicPr>
              <p:blipFill>
                <a:blip r:embed="rId814"/>
                <a:stretch>
                  <a:fillRect/>
                </a:stretch>
              </p:blipFill>
              <p:spPr>
                <a:xfrm>
                  <a:off x="5548677" y="6268995"/>
                  <a:ext cx="224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48" name="Freihand 547">
                  <a:extLst>
                    <a:ext uri="{FF2B5EF4-FFF2-40B4-BE49-F238E27FC236}">
                      <a16:creationId xmlns:a16="http://schemas.microsoft.com/office/drawing/2014/main" id="{28CD66F8-1F20-40A3-AA44-D1E15E047E65}"/>
                    </a:ext>
                  </a:extLst>
                </p14:cNvPr>
                <p14:cNvContentPartPr/>
                <p14:nvPr/>
              </p14:nvContentPartPr>
              <p14:xfrm>
                <a:off x="5781957" y="6225075"/>
                <a:ext cx="119880" cy="89280"/>
              </p14:xfrm>
            </p:contentPart>
          </mc:Choice>
          <mc:Fallback xmlns="">
            <p:pic>
              <p:nvPicPr>
                <p:cNvPr id="548" name="Freihand 547">
                  <a:extLst>
                    <a:ext uri="{FF2B5EF4-FFF2-40B4-BE49-F238E27FC236}">
                      <a16:creationId xmlns:a16="http://schemas.microsoft.com/office/drawing/2014/main" id="{28CD66F8-1F20-40A3-AA44-D1E15E047E65}"/>
                    </a:ext>
                  </a:extLst>
                </p:cNvPr>
                <p:cNvPicPr/>
                <p:nvPr/>
              </p:nvPicPr>
              <p:blipFill>
                <a:blip r:embed="rId816"/>
                <a:stretch>
                  <a:fillRect/>
                </a:stretch>
              </p:blipFill>
              <p:spPr>
                <a:xfrm>
                  <a:off x="5777637" y="6220755"/>
                  <a:ext cx="128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50" name="Freihand 549">
                  <a:extLst>
                    <a:ext uri="{FF2B5EF4-FFF2-40B4-BE49-F238E27FC236}">
                      <a16:creationId xmlns:a16="http://schemas.microsoft.com/office/drawing/2014/main" id="{2D98F7DC-6F4F-4647-8A2C-FB7769980F9E}"/>
                    </a:ext>
                  </a:extLst>
                </p14:cNvPr>
                <p14:cNvContentPartPr/>
                <p14:nvPr/>
              </p14:nvContentPartPr>
              <p14:xfrm>
                <a:off x="6018117" y="6205635"/>
                <a:ext cx="180720" cy="54360"/>
              </p14:xfrm>
            </p:contentPart>
          </mc:Choice>
          <mc:Fallback xmlns="">
            <p:pic>
              <p:nvPicPr>
                <p:cNvPr id="550" name="Freihand 549">
                  <a:extLst>
                    <a:ext uri="{FF2B5EF4-FFF2-40B4-BE49-F238E27FC236}">
                      <a16:creationId xmlns:a16="http://schemas.microsoft.com/office/drawing/2014/main" id="{2D98F7DC-6F4F-4647-8A2C-FB7769980F9E}"/>
                    </a:ext>
                  </a:extLst>
                </p:cNvPr>
                <p:cNvPicPr/>
                <p:nvPr/>
              </p:nvPicPr>
              <p:blipFill>
                <a:blip r:embed="rId818"/>
                <a:stretch>
                  <a:fillRect/>
                </a:stretch>
              </p:blipFill>
              <p:spPr>
                <a:xfrm>
                  <a:off x="6013797" y="6201315"/>
                  <a:ext cx="189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51" name="Freihand 550">
                  <a:extLst>
                    <a:ext uri="{FF2B5EF4-FFF2-40B4-BE49-F238E27FC236}">
                      <a16:creationId xmlns:a16="http://schemas.microsoft.com/office/drawing/2014/main" id="{AAF50303-0CF2-4AA7-8BFA-6103C6C237BA}"/>
                    </a:ext>
                  </a:extLst>
                </p14:cNvPr>
                <p14:cNvContentPartPr/>
                <p14:nvPr/>
              </p14:nvContentPartPr>
              <p14:xfrm>
                <a:off x="6155637" y="6146955"/>
                <a:ext cx="15120" cy="20520"/>
              </p14:xfrm>
            </p:contentPart>
          </mc:Choice>
          <mc:Fallback xmlns="">
            <p:pic>
              <p:nvPicPr>
                <p:cNvPr id="551" name="Freihand 550">
                  <a:extLst>
                    <a:ext uri="{FF2B5EF4-FFF2-40B4-BE49-F238E27FC236}">
                      <a16:creationId xmlns:a16="http://schemas.microsoft.com/office/drawing/2014/main" id="{AAF50303-0CF2-4AA7-8BFA-6103C6C237BA}"/>
                    </a:ext>
                  </a:extLst>
                </p:cNvPr>
                <p:cNvPicPr/>
                <p:nvPr/>
              </p:nvPicPr>
              <p:blipFill>
                <a:blip r:embed="rId820"/>
                <a:stretch>
                  <a:fillRect/>
                </a:stretch>
              </p:blipFill>
              <p:spPr>
                <a:xfrm>
                  <a:off x="6151317" y="6142635"/>
                  <a:ext cx="23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52" name="Freihand 551">
                  <a:extLst>
                    <a:ext uri="{FF2B5EF4-FFF2-40B4-BE49-F238E27FC236}">
                      <a16:creationId xmlns:a16="http://schemas.microsoft.com/office/drawing/2014/main" id="{023E90B4-4B04-49DE-B5B0-A09C292E1419}"/>
                    </a:ext>
                  </a:extLst>
                </p14:cNvPr>
                <p14:cNvContentPartPr/>
                <p14:nvPr/>
              </p14:nvContentPartPr>
              <p14:xfrm>
                <a:off x="6236637" y="6179715"/>
                <a:ext cx="64800" cy="81720"/>
              </p14:xfrm>
            </p:contentPart>
          </mc:Choice>
          <mc:Fallback xmlns="">
            <p:pic>
              <p:nvPicPr>
                <p:cNvPr id="552" name="Freihand 551">
                  <a:extLst>
                    <a:ext uri="{FF2B5EF4-FFF2-40B4-BE49-F238E27FC236}">
                      <a16:creationId xmlns:a16="http://schemas.microsoft.com/office/drawing/2014/main" id="{023E90B4-4B04-49DE-B5B0-A09C292E1419}"/>
                    </a:ext>
                  </a:extLst>
                </p:cNvPr>
                <p:cNvPicPr/>
                <p:nvPr/>
              </p:nvPicPr>
              <p:blipFill>
                <a:blip r:embed="rId822"/>
                <a:stretch>
                  <a:fillRect/>
                </a:stretch>
              </p:blipFill>
              <p:spPr>
                <a:xfrm>
                  <a:off x="6232317" y="6175395"/>
                  <a:ext cx="73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53" name="Freihand 552">
                  <a:extLst>
                    <a:ext uri="{FF2B5EF4-FFF2-40B4-BE49-F238E27FC236}">
                      <a16:creationId xmlns:a16="http://schemas.microsoft.com/office/drawing/2014/main" id="{C0A3F172-1A5B-4421-B4E0-172FDF0472E9}"/>
                    </a:ext>
                  </a:extLst>
                </p14:cNvPr>
                <p14:cNvContentPartPr/>
                <p14:nvPr/>
              </p14:nvContentPartPr>
              <p14:xfrm>
                <a:off x="6327357" y="6173595"/>
                <a:ext cx="228960" cy="90720"/>
              </p14:xfrm>
            </p:contentPart>
          </mc:Choice>
          <mc:Fallback xmlns="">
            <p:pic>
              <p:nvPicPr>
                <p:cNvPr id="553" name="Freihand 552">
                  <a:extLst>
                    <a:ext uri="{FF2B5EF4-FFF2-40B4-BE49-F238E27FC236}">
                      <a16:creationId xmlns:a16="http://schemas.microsoft.com/office/drawing/2014/main" id="{C0A3F172-1A5B-4421-B4E0-172FDF0472E9}"/>
                    </a:ext>
                  </a:extLst>
                </p:cNvPr>
                <p:cNvPicPr/>
                <p:nvPr/>
              </p:nvPicPr>
              <p:blipFill>
                <a:blip r:embed="rId824"/>
                <a:stretch>
                  <a:fillRect/>
                </a:stretch>
              </p:blipFill>
              <p:spPr>
                <a:xfrm>
                  <a:off x="6323037" y="6169275"/>
                  <a:ext cx="237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54" name="Freihand 553">
                  <a:extLst>
                    <a:ext uri="{FF2B5EF4-FFF2-40B4-BE49-F238E27FC236}">
                      <a16:creationId xmlns:a16="http://schemas.microsoft.com/office/drawing/2014/main" id="{6ECE4D1B-D982-4299-A431-FC5B2A950B57}"/>
                    </a:ext>
                  </a:extLst>
                </p14:cNvPr>
                <p14:cNvContentPartPr/>
                <p14:nvPr/>
              </p14:nvContentPartPr>
              <p14:xfrm>
                <a:off x="6574317" y="6165315"/>
                <a:ext cx="56160" cy="82440"/>
              </p14:xfrm>
            </p:contentPart>
          </mc:Choice>
          <mc:Fallback xmlns="">
            <p:pic>
              <p:nvPicPr>
                <p:cNvPr id="554" name="Freihand 553">
                  <a:extLst>
                    <a:ext uri="{FF2B5EF4-FFF2-40B4-BE49-F238E27FC236}">
                      <a16:creationId xmlns:a16="http://schemas.microsoft.com/office/drawing/2014/main" id="{6ECE4D1B-D982-4299-A431-FC5B2A950B57}"/>
                    </a:ext>
                  </a:extLst>
                </p:cNvPr>
                <p:cNvPicPr/>
                <p:nvPr/>
              </p:nvPicPr>
              <p:blipFill>
                <a:blip r:embed="rId826"/>
                <a:stretch>
                  <a:fillRect/>
                </a:stretch>
              </p:blipFill>
              <p:spPr>
                <a:xfrm>
                  <a:off x="6569997" y="6160995"/>
                  <a:ext cx="64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55" name="Freihand 554">
                  <a:extLst>
                    <a:ext uri="{FF2B5EF4-FFF2-40B4-BE49-F238E27FC236}">
                      <a16:creationId xmlns:a16="http://schemas.microsoft.com/office/drawing/2014/main" id="{BD873FDD-78ED-4724-842E-92503471C690}"/>
                    </a:ext>
                  </a:extLst>
                </p14:cNvPr>
                <p14:cNvContentPartPr/>
                <p14:nvPr/>
              </p14:nvContentPartPr>
              <p14:xfrm>
                <a:off x="6656037" y="6167835"/>
                <a:ext cx="82440" cy="66600"/>
              </p14:xfrm>
            </p:contentPart>
          </mc:Choice>
          <mc:Fallback xmlns="">
            <p:pic>
              <p:nvPicPr>
                <p:cNvPr id="555" name="Freihand 554">
                  <a:extLst>
                    <a:ext uri="{FF2B5EF4-FFF2-40B4-BE49-F238E27FC236}">
                      <a16:creationId xmlns:a16="http://schemas.microsoft.com/office/drawing/2014/main" id="{BD873FDD-78ED-4724-842E-92503471C690}"/>
                    </a:ext>
                  </a:extLst>
                </p:cNvPr>
                <p:cNvPicPr/>
                <p:nvPr/>
              </p:nvPicPr>
              <p:blipFill>
                <a:blip r:embed="rId828"/>
                <a:stretch>
                  <a:fillRect/>
                </a:stretch>
              </p:blipFill>
              <p:spPr>
                <a:xfrm>
                  <a:off x="6651717" y="6163515"/>
                  <a:ext cx="910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56" name="Freihand 555">
                  <a:extLst>
                    <a:ext uri="{FF2B5EF4-FFF2-40B4-BE49-F238E27FC236}">
                      <a16:creationId xmlns:a16="http://schemas.microsoft.com/office/drawing/2014/main" id="{174DD593-673E-4A92-B9EE-E59D3287ECAD}"/>
                    </a:ext>
                  </a:extLst>
                </p14:cNvPr>
                <p14:cNvContentPartPr/>
                <p14:nvPr/>
              </p14:nvContentPartPr>
              <p14:xfrm>
                <a:off x="6737397" y="6126435"/>
                <a:ext cx="153720" cy="105120"/>
              </p14:xfrm>
            </p:contentPart>
          </mc:Choice>
          <mc:Fallback xmlns="">
            <p:pic>
              <p:nvPicPr>
                <p:cNvPr id="556" name="Freihand 555">
                  <a:extLst>
                    <a:ext uri="{FF2B5EF4-FFF2-40B4-BE49-F238E27FC236}">
                      <a16:creationId xmlns:a16="http://schemas.microsoft.com/office/drawing/2014/main" id="{174DD593-673E-4A92-B9EE-E59D3287ECAD}"/>
                    </a:ext>
                  </a:extLst>
                </p:cNvPr>
                <p:cNvPicPr/>
                <p:nvPr/>
              </p:nvPicPr>
              <p:blipFill>
                <a:blip r:embed="rId830"/>
                <a:stretch>
                  <a:fillRect/>
                </a:stretch>
              </p:blipFill>
              <p:spPr>
                <a:xfrm>
                  <a:off x="6733077" y="6122115"/>
                  <a:ext cx="162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57" name="Freihand 556">
                  <a:extLst>
                    <a:ext uri="{FF2B5EF4-FFF2-40B4-BE49-F238E27FC236}">
                      <a16:creationId xmlns:a16="http://schemas.microsoft.com/office/drawing/2014/main" id="{EC8AC5E7-F4B7-44A0-972C-7C01A3C67CE1}"/>
                    </a:ext>
                  </a:extLst>
                </p14:cNvPr>
                <p14:cNvContentPartPr/>
                <p14:nvPr/>
              </p14:nvContentPartPr>
              <p14:xfrm>
                <a:off x="7018917" y="6140475"/>
                <a:ext cx="107640" cy="119160"/>
              </p14:xfrm>
            </p:contentPart>
          </mc:Choice>
          <mc:Fallback xmlns="">
            <p:pic>
              <p:nvPicPr>
                <p:cNvPr id="557" name="Freihand 556">
                  <a:extLst>
                    <a:ext uri="{FF2B5EF4-FFF2-40B4-BE49-F238E27FC236}">
                      <a16:creationId xmlns:a16="http://schemas.microsoft.com/office/drawing/2014/main" id="{EC8AC5E7-F4B7-44A0-972C-7C01A3C67CE1}"/>
                    </a:ext>
                  </a:extLst>
                </p:cNvPr>
                <p:cNvPicPr/>
                <p:nvPr/>
              </p:nvPicPr>
              <p:blipFill>
                <a:blip r:embed="rId832"/>
                <a:stretch>
                  <a:fillRect/>
                </a:stretch>
              </p:blipFill>
              <p:spPr>
                <a:xfrm>
                  <a:off x="7014597" y="6136155"/>
                  <a:ext cx="116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58" name="Freihand 557">
                  <a:extLst>
                    <a:ext uri="{FF2B5EF4-FFF2-40B4-BE49-F238E27FC236}">
                      <a16:creationId xmlns:a16="http://schemas.microsoft.com/office/drawing/2014/main" id="{2D767539-7575-4837-8D38-33B6FF5EB1F6}"/>
                    </a:ext>
                  </a:extLst>
                </p14:cNvPr>
                <p14:cNvContentPartPr/>
                <p14:nvPr/>
              </p14:nvContentPartPr>
              <p14:xfrm>
                <a:off x="7147077" y="6131115"/>
                <a:ext cx="132120" cy="80280"/>
              </p14:xfrm>
            </p:contentPart>
          </mc:Choice>
          <mc:Fallback xmlns="">
            <p:pic>
              <p:nvPicPr>
                <p:cNvPr id="558" name="Freihand 557">
                  <a:extLst>
                    <a:ext uri="{FF2B5EF4-FFF2-40B4-BE49-F238E27FC236}">
                      <a16:creationId xmlns:a16="http://schemas.microsoft.com/office/drawing/2014/main" id="{2D767539-7575-4837-8D38-33B6FF5EB1F6}"/>
                    </a:ext>
                  </a:extLst>
                </p:cNvPr>
                <p:cNvPicPr/>
                <p:nvPr/>
              </p:nvPicPr>
              <p:blipFill>
                <a:blip r:embed="rId834"/>
                <a:stretch>
                  <a:fillRect/>
                </a:stretch>
              </p:blipFill>
              <p:spPr>
                <a:xfrm>
                  <a:off x="7142757" y="6126795"/>
                  <a:ext cx="140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59" name="Freihand 558">
                  <a:extLst>
                    <a:ext uri="{FF2B5EF4-FFF2-40B4-BE49-F238E27FC236}">
                      <a16:creationId xmlns:a16="http://schemas.microsoft.com/office/drawing/2014/main" id="{779D5EFB-FCEA-4E7A-84F2-0CDB89D72CA7}"/>
                    </a:ext>
                  </a:extLst>
                </p14:cNvPr>
                <p14:cNvContentPartPr/>
                <p14:nvPr/>
              </p14:nvContentPartPr>
              <p14:xfrm>
                <a:off x="7255077" y="6053715"/>
                <a:ext cx="6480" cy="31320"/>
              </p14:xfrm>
            </p:contentPart>
          </mc:Choice>
          <mc:Fallback xmlns="">
            <p:pic>
              <p:nvPicPr>
                <p:cNvPr id="559" name="Freihand 558">
                  <a:extLst>
                    <a:ext uri="{FF2B5EF4-FFF2-40B4-BE49-F238E27FC236}">
                      <a16:creationId xmlns:a16="http://schemas.microsoft.com/office/drawing/2014/main" id="{779D5EFB-FCEA-4E7A-84F2-0CDB89D72CA7}"/>
                    </a:ext>
                  </a:extLst>
                </p:cNvPr>
                <p:cNvPicPr/>
                <p:nvPr/>
              </p:nvPicPr>
              <p:blipFill>
                <a:blip r:embed="rId836"/>
                <a:stretch>
                  <a:fillRect/>
                </a:stretch>
              </p:blipFill>
              <p:spPr>
                <a:xfrm>
                  <a:off x="7250757" y="6049395"/>
                  <a:ext cx="15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60" name="Freihand 559">
                  <a:extLst>
                    <a:ext uri="{FF2B5EF4-FFF2-40B4-BE49-F238E27FC236}">
                      <a16:creationId xmlns:a16="http://schemas.microsoft.com/office/drawing/2014/main" id="{AE69C00E-9424-48C1-A2A4-5F552F1FB750}"/>
                    </a:ext>
                  </a:extLst>
                </p14:cNvPr>
                <p14:cNvContentPartPr/>
                <p14:nvPr/>
              </p14:nvContentPartPr>
              <p14:xfrm>
                <a:off x="7298997" y="6135435"/>
                <a:ext cx="68040" cy="68040"/>
              </p14:xfrm>
            </p:contentPart>
          </mc:Choice>
          <mc:Fallback xmlns="">
            <p:pic>
              <p:nvPicPr>
                <p:cNvPr id="560" name="Freihand 559">
                  <a:extLst>
                    <a:ext uri="{FF2B5EF4-FFF2-40B4-BE49-F238E27FC236}">
                      <a16:creationId xmlns:a16="http://schemas.microsoft.com/office/drawing/2014/main" id="{AE69C00E-9424-48C1-A2A4-5F552F1FB750}"/>
                    </a:ext>
                  </a:extLst>
                </p:cNvPr>
                <p:cNvPicPr/>
                <p:nvPr/>
              </p:nvPicPr>
              <p:blipFill>
                <a:blip r:embed="rId838"/>
                <a:stretch>
                  <a:fillRect/>
                </a:stretch>
              </p:blipFill>
              <p:spPr>
                <a:xfrm>
                  <a:off x="7294677" y="6131115"/>
                  <a:ext cx="76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61" name="Freihand 560">
                  <a:extLst>
                    <a:ext uri="{FF2B5EF4-FFF2-40B4-BE49-F238E27FC236}">
                      <a16:creationId xmlns:a16="http://schemas.microsoft.com/office/drawing/2014/main" id="{895CFE10-F7B1-4E0B-A854-C9F6A8097380}"/>
                    </a:ext>
                  </a:extLst>
                </p14:cNvPr>
                <p14:cNvContentPartPr/>
                <p14:nvPr/>
              </p14:nvContentPartPr>
              <p14:xfrm>
                <a:off x="7379637" y="6123915"/>
                <a:ext cx="61920" cy="81720"/>
              </p14:xfrm>
            </p:contentPart>
          </mc:Choice>
          <mc:Fallback xmlns="">
            <p:pic>
              <p:nvPicPr>
                <p:cNvPr id="561" name="Freihand 560">
                  <a:extLst>
                    <a:ext uri="{FF2B5EF4-FFF2-40B4-BE49-F238E27FC236}">
                      <a16:creationId xmlns:a16="http://schemas.microsoft.com/office/drawing/2014/main" id="{895CFE10-F7B1-4E0B-A854-C9F6A8097380}"/>
                    </a:ext>
                  </a:extLst>
                </p:cNvPr>
                <p:cNvPicPr/>
                <p:nvPr/>
              </p:nvPicPr>
              <p:blipFill>
                <a:blip r:embed="rId840"/>
                <a:stretch>
                  <a:fillRect/>
                </a:stretch>
              </p:blipFill>
              <p:spPr>
                <a:xfrm>
                  <a:off x="7375317" y="6119595"/>
                  <a:ext cx="70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62" name="Freihand 561">
                  <a:extLst>
                    <a:ext uri="{FF2B5EF4-FFF2-40B4-BE49-F238E27FC236}">
                      <a16:creationId xmlns:a16="http://schemas.microsoft.com/office/drawing/2014/main" id="{710A3402-85E8-492B-94FC-018F62BA99E4}"/>
                    </a:ext>
                  </a:extLst>
                </p14:cNvPr>
                <p14:cNvContentPartPr/>
                <p14:nvPr/>
              </p14:nvContentPartPr>
              <p14:xfrm>
                <a:off x="7481877" y="6122115"/>
                <a:ext cx="63720" cy="77040"/>
              </p14:xfrm>
            </p:contentPart>
          </mc:Choice>
          <mc:Fallback xmlns="">
            <p:pic>
              <p:nvPicPr>
                <p:cNvPr id="562" name="Freihand 561">
                  <a:extLst>
                    <a:ext uri="{FF2B5EF4-FFF2-40B4-BE49-F238E27FC236}">
                      <a16:creationId xmlns:a16="http://schemas.microsoft.com/office/drawing/2014/main" id="{710A3402-85E8-492B-94FC-018F62BA99E4}"/>
                    </a:ext>
                  </a:extLst>
                </p:cNvPr>
                <p:cNvPicPr/>
                <p:nvPr/>
              </p:nvPicPr>
              <p:blipFill>
                <a:blip r:embed="rId842"/>
                <a:stretch>
                  <a:fillRect/>
                </a:stretch>
              </p:blipFill>
              <p:spPr>
                <a:xfrm>
                  <a:off x="7477557" y="6117795"/>
                  <a:ext cx="72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64" name="Freihand 563">
                  <a:extLst>
                    <a:ext uri="{FF2B5EF4-FFF2-40B4-BE49-F238E27FC236}">
                      <a16:creationId xmlns:a16="http://schemas.microsoft.com/office/drawing/2014/main" id="{B227FA53-720B-4A29-B1DF-6A49A32B8005}"/>
                    </a:ext>
                  </a:extLst>
                </p14:cNvPr>
                <p14:cNvContentPartPr/>
                <p14:nvPr/>
              </p14:nvContentPartPr>
              <p14:xfrm>
                <a:off x="7680237" y="6056955"/>
                <a:ext cx="96120" cy="156240"/>
              </p14:xfrm>
            </p:contentPart>
          </mc:Choice>
          <mc:Fallback xmlns="">
            <p:pic>
              <p:nvPicPr>
                <p:cNvPr id="564" name="Freihand 563">
                  <a:extLst>
                    <a:ext uri="{FF2B5EF4-FFF2-40B4-BE49-F238E27FC236}">
                      <a16:creationId xmlns:a16="http://schemas.microsoft.com/office/drawing/2014/main" id="{B227FA53-720B-4A29-B1DF-6A49A32B8005}"/>
                    </a:ext>
                  </a:extLst>
                </p:cNvPr>
                <p:cNvPicPr/>
                <p:nvPr/>
              </p:nvPicPr>
              <p:blipFill>
                <a:blip r:embed="rId844"/>
                <a:stretch>
                  <a:fillRect/>
                </a:stretch>
              </p:blipFill>
              <p:spPr>
                <a:xfrm>
                  <a:off x="7675917" y="6052635"/>
                  <a:ext cx="104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65" name="Freihand 564">
                  <a:extLst>
                    <a:ext uri="{FF2B5EF4-FFF2-40B4-BE49-F238E27FC236}">
                      <a16:creationId xmlns:a16="http://schemas.microsoft.com/office/drawing/2014/main" id="{3D82100C-135F-4C4F-90CD-5ADD95F375C1}"/>
                    </a:ext>
                  </a:extLst>
                </p14:cNvPr>
                <p14:cNvContentPartPr/>
                <p14:nvPr/>
              </p14:nvContentPartPr>
              <p14:xfrm>
                <a:off x="7771317" y="6120315"/>
                <a:ext cx="90720" cy="55080"/>
              </p14:xfrm>
            </p:contentPart>
          </mc:Choice>
          <mc:Fallback xmlns="">
            <p:pic>
              <p:nvPicPr>
                <p:cNvPr id="565" name="Freihand 564">
                  <a:extLst>
                    <a:ext uri="{FF2B5EF4-FFF2-40B4-BE49-F238E27FC236}">
                      <a16:creationId xmlns:a16="http://schemas.microsoft.com/office/drawing/2014/main" id="{3D82100C-135F-4C4F-90CD-5ADD95F375C1}"/>
                    </a:ext>
                  </a:extLst>
                </p:cNvPr>
                <p:cNvPicPr/>
                <p:nvPr/>
              </p:nvPicPr>
              <p:blipFill>
                <a:blip r:embed="rId846"/>
                <a:stretch>
                  <a:fillRect/>
                </a:stretch>
              </p:blipFill>
              <p:spPr>
                <a:xfrm>
                  <a:off x="7766997" y="6115995"/>
                  <a:ext cx="99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66" name="Freihand 565">
                  <a:extLst>
                    <a:ext uri="{FF2B5EF4-FFF2-40B4-BE49-F238E27FC236}">
                      <a16:creationId xmlns:a16="http://schemas.microsoft.com/office/drawing/2014/main" id="{DA63CBEE-30C2-4DD4-86D9-60359242D828}"/>
                    </a:ext>
                  </a:extLst>
                </p14:cNvPr>
                <p14:cNvContentPartPr/>
                <p14:nvPr/>
              </p14:nvContentPartPr>
              <p14:xfrm>
                <a:off x="7964277" y="6092235"/>
                <a:ext cx="86760" cy="172800"/>
              </p14:xfrm>
            </p:contentPart>
          </mc:Choice>
          <mc:Fallback xmlns="">
            <p:pic>
              <p:nvPicPr>
                <p:cNvPr id="566" name="Freihand 565">
                  <a:extLst>
                    <a:ext uri="{FF2B5EF4-FFF2-40B4-BE49-F238E27FC236}">
                      <a16:creationId xmlns:a16="http://schemas.microsoft.com/office/drawing/2014/main" id="{DA63CBEE-30C2-4DD4-86D9-60359242D828}"/>
                    </a:ext>
                  </a:extLst>
                </p:cNvPr>
                <p:cNvPicPr/>
                <p:nvPr/>
              </p:nvPicPr>
              <p:blipFill>
                <a:blip r:embed="rId848"/>
                <a:stretch>
                  <a:fillRect/>
                </a:stretch>
              </p:blipFill>
              <p:spPr>
                <a:xfrm>
                  <a:off x="7959957" y="6087915"/>
                  <a:ext cx="95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67" name="Freihand 566">
                  <a:extLst>
                    <a:ext uri="{FF2B5EF4-FFF2-40B4-BE49-F238E27FC236}">
                      <a16:creationId xmlns:a16="http://schemas.microsoft.com/office/drawing/2014/main" id="{6DBEF668-94A3-454B-A5E3-E8130F0B8398}"/>
                    </a:ext>
                  </a:extLst>
                </p14:cNvPr>
                <p14:cNvContentPartPr/>
                <p14:nvPr/>
              </p14:nvContentPartPr>
              <p14:xfrm>
                <a:off x="8085957" y="6027075"/>
                <a:ext cx="24840" cy="66960"/>
              </p14:xfrm>
            </p:contentPart>
          </mc:Choice>
          <mc:Fallback xmlns="">
            <p:pic>
              <p:nvPicPr>
                <p:cNvPr id="567" name="Freihand 566">
                  <a:extLst>
                    <a:ext uri="{FF2B5EF4-FFF2-40B4-BE49-F238E27FC236}">
                      <a16:creationId xmlns:a16="http://schemas.microsoft.com/office/drawing/2014/main" id="{6DBEF668-94A3-454B-A5E3-E8130F0B8398}"/>
                    </a:ext>
                  </a:extLst>
                </p:cNvPr>
                <p:cNvPicPr/>
                <p:nvPr/>
              </p:nvPicPr>
              <p:blipFill>
                <a:blip r:embed="rId850"/>
                <a:stretch>
                  <a:fillRect/>
                </a:stretch>
              </p:blipFill>
              <p:spPr>
                <a:xfrm>
                  <a:off x="8081637" y="6022755"/>
                  <a:ext cx="33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68" name="Freihand 567">
                  <a:extLst>
                    <a:ext uri="{FF2B5EF4-FFF2-40B4-BE49-F238E27FC236}">
                      <a16:creationId xmlns:a16="http://schemas.microsoft.com/office/drawing/2014/main" id="{53C97C09-A5BB-4BC5-87EE-D9D3F0334FD9}"/>
                    </a:ext>
                  </a:extLst>
                </p14:cNvPr>
                <p14:cNvContentPartPr/>
                <p14:nvPr/>
              </p14:nvContentPartPr>
              <p14:xfrm>
                <a:off x="8116557" y="6010875"/>
                <a:ext cx="6480" cy="58680"/>
              </p14:xfrm>
            </p:contentPart>
          </mc:Choice>
          <mc:Fallback xmlns="">
            <p:pic>
              <p:nvPicPr>
                <p:cNvPr id="568" name="Freihand 567">
                  <a:extLst>
                    <a:ext uri="{FF2B5EF4-FFF2-40B4-BE49-F238E27FC236}">
                      <a16:creationId xmlns:a16="http://schemas.microsoft.com/office/drawing/2014/main" id="{53C97C09-A5BB-4BC5-87EE-D9D3F0334FD9}"/>
                    </a:ext>
                  </a:extLst>
                </p:cNvPr>
                <p:cNvPicPr/>
                <p:nvPr/>
              </p:nvPicPr>
              <p:blipFill>
                <a:blip r:embed="rId852"/>
                <a:stretch>
                  <a:fillRect/>
                </a:stretch>
              </p:blipFill>
              <p:spPr>
                <a:xfrm>
                  <a:off x="8112237" y="6006555"/>
                  <a:ext cx="15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69" name="Freihand 568">
                  <a:extLst>
                    <a:ext uri="{FF2B5EF4-FFF2-40B4-BE49-F238E27FC236}">
                      <a16:creationId xmlns:a16="http://schemas.microsoft.com/office/drawing/2014/main" id="{C44562BC-91E2-4F7E-B31F-BE5168ECEE43}"/>
                    </a:ext>
                  </a:extLst>
                </p14:cNvPr>
                <p14:cNvContentPartPr/>
                <p14:nvPr/>
              </p14:nvContentPartPr>
              <p14:xfrm>
                <a:off x="8147517" y="5993235"/>
                <a:ext cx="6480" cy="80280"/>
              </p14:xfrm>
            </p:contentPart>
          </mc:Choice>
          <mc:Fallback xmlns="">
            <p:pic>
              <p:nvPicPr>
                <p:cNvPr id="569" name="Freihand 568">
                  <a:extLst>
                    <a:ext uri="{FF2B5EF4-FFF2-40B4-BE49-F238E27FC236}">
                      <a16:creationId xmlns:a16="http://schemas.microsoft.com/office/drawing/2014/main" id="{C44562BC-91E2-4F7E-B31F-BE5168ECEE43}"/>
                    </a:ext>
                  </a:extLst>
                </p:cNvPr>
                <p:cNvPicPr/>
                <p:nvPr/>
              </p:nvPicPr>
              <p:blipFill>
                <a:blip r:embed="rId854"/>
                <a:stretch>
                  <a:fillRect/>
                </a:stretch>
              </p:blipFill>
              <p:spPr>
                <a:xfrm>
                  <a:off x="8143197" y="5988915"/>
                  <a:ext cx="15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83" name="Freihand 582">
                  <a:extLst>
                    <a:ext uri="{FF2B5EF4-FFF2-40B4-BE49-F238E27FC236}">
                      <a16:creationId xmlns:a16="http://schemas.microsoft.com/office/drawing/2014/main" id="{C85C25C2-EEAC-4682-A30F-1B44CC582316}"/>
                    </a:ext>
                  </a:extLst>
                </p14:cNvPr>
                <p14:cNvContentPartPr/>
                <p14:nvPr/>
              </p14:nvContentPartPr>
              <p14:xfrm>
                <a:off x="6440397" y="6391755"/>
                <a:ext cx="203400" cy="218880"/>
              </p14:xfrm>
            </p:contentPart>
          </mc:Choice>
          <mc:Fallback xmlns="">
            <p:pic>
              <p:nvPicPr>
                <p:cNvPr id="583" name="Freihand 582">
                  <a:extLst>
                    <a:ext uri="{FF2B5EF4-FFF2-40B4-BE49-F238E27FC236}">
                      <a16:creationId xmlns:a16="http://schemas.microsoft.com/office/drawing/2014/main" id="{C85C25C2-EEAC-4682-A30F-1B44CC582316}"/>
                    </a:ext>
                  </a:extLst>
                </p:cNvPr>
                <p:cNvPicPr/>
                <p:nvPr/>
              </p:nvPicPr>
              <p:blipFill>
                <a:blip r:embed="rId856"/>
                <a:stretch>
                  <a:fillRect/>
                </a:stretch>
              </p:blipFill>
              <p:spPr>
                <a:xfrm>
                  <a:off x="6436077" y="6387435"/>
                  <a:ext cx="212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84" name="Freihand 583">
                  <a:extLst>
                    <a:ext uri="{FF2B5EF4-FFF2-40B4-BE49-F238E27FC236}">
                      <a16:creationId xmlns:a16="http://schemas.microsoft.com/office/drawing/2014/main" id="{866D91F3-C884-4F0C-99D1-451C98F3D336}"/>
                    </a:ext>
                  </a:extLst>
                </p14:cNvPr>
                <p14:cNvContentPartPr/>
                <p14:nvPr/>
              </p14:nvContentPartPr>
              <p14:xfrm>
                <a:off x="6751437" y="6409395"/>
                <a:ext cx="114120" cy="172440"/>
              </p14:xfrm>
            </p:contentPart>
          </mc:Choice>
          <mc:Fallback xmlns="">
            <p:pic>
              <p:nvPicPr>
                <p:cNvPr id="584" name="Freihand 583">
                  <a:extLst>
                    <a:ext uri="{FF2B5EF4-FFF2-40B4-BE49-F238E27FC236}">
                      <a16:creationId xmlns:a16="http://schemas.microsoft.com/office/drawing/2014/main" id="{866D91F3-C884-4F0C-99D1-451C98F3D336}"/>
                    </a:ext>
                  </a:extLst>
                </p:cNvPr>
                <p:cNvPicPr/>
                <p:nvPr/>
              </p:nvPicPr>
              <p:blipFill>
                <a:blip r:embed="rId858"/>
                <a:stretch>
                  <a:fillRect/>
                </a:stretch>
              </p:blipFill>
              <p:spPr>
                <a:xfrm>
                  <a:off x="6747117" y="6405075"/>
                  <a:ext cx="122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85" name="Freihand 584">
                  <a:extLst>
                    <a:ext uri="{FF2B5EF4-FFF2-40B4-BE49-F238E27FC236}">
                      <a16:creationId xmlns:a16="http://schemas.microsoft.com/office/drawing/2014/main" id="{9A9C4BD9-013D-4127-AE78-D4ED9895C3E6}"/>
                    </a:ext>
                  </a:extLst>
                </p14:cNvPr>
                <p14:cNvContentPartPr/>
                <p14:nvPr/>
              </p14:nvContentPartPr>
              <p14:xfrm>
                <a:off x="6881037" y="6419115"/>
                <a:ext cx="65880" cy="53280"/>
              </p14:xfrm>
            </p:contentPart>
          </mc:Choice>
          <mc:Fallback xmlns="">
            <p:pic>
              <p:nvPicPr>
                <p:cNvPr id="585" name="Freihand 584">
                  <a:extLst>
                    <a:ext uri="{FF2B5EF4-FFF2-40B4-BE49-F238E27FC236}">
                      <a16:creationId xmlns:a16="http://schemas.microsoft.com/office/drawing/2014/main" id="{9A9C4BD9-013D-4127-AE78-D4ED9895C3E6}"/>
                    </a:ext>
                  </a:extLst>
                </p:cNvPr>
                <p:cNvPicPr/>
                <p:nvPr/>
              </p:nvPicPr>
              <p:blipFill>
                <a:blip r:embed="rId860"/>
                <a:stretch>
                  <a:fillRect/>
                </a:stretch>
              </p:blipFill>
              <p:spPr>
                <a:xfrm>
                  <a:off x="6876717" y="6414795"/>
                  <a:ext cx="74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86" name="Freihand 585">
                  <a:extLst>
                    <a:ext uri="{FF2B5EF4-FFF2-40B4-BE49-F238E27FC236}">
                      <a16:creationId xmlns:a16="http://schemas.microsoft.com/office/drawing/2014/main" id="{9F2A081B-31D9-4D91-9CE3-88A4BB0390EA}"/>
                    </a:ext>
                  </a:extLst>
                </p14:cNvPr>
                <p14:cNvContentPartPr/>
                <p14:nvPr/>
              </p14:nvContentPartPr>
              <p14:xfrm>
                <a:off x="6959517" y="6410835"/>
                <a:ext cx="105120" cy="54360"/>
              </p14:xfrm>
            </p:contentPart>
          </mc:Choice>
          <mc:Fallback xmlns="">
            <p:pic>
              <p:nvPicPr>
                <p:cNvPr id="586" name="Freihand 585">
                  <a:extLst>
                    <a:ext uri="{FF2B5EF4-FFF2-40B4-BE49-F238E27FC236}">
                      <a16:creationId xmlns:a16="http://schemas.microsoft.com/office/drawing/2014/main" id="{9F2A081B-31D9-4D91-9CE3-88A4BB0390EA}"/>
                    </a:ext>
                  </a:extLst>
                </p:cNvPr>
                <p:cNvPicPr/>
                <p:nvPr/>
              </p:nvPicPr>
              <p:blipFill>
                <a:blip r:embed="rId862"/>
                <a:stretch>
                  <a:fillRect/>
                </a:stretch>
              </p:blipFill>
              <p:spPr>
                <a:xfrm>
                  <a:off x="6955197" y="6406515"/>
                  <a:ext cx="113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87" name="Freihand 586">
                  <a:extLst>
                    <a:ext uri="{FF2B5EF4-FFF2-40B4-BE49-F238E27FC236}">
                      <a16:creationId xmlns:a16="http://schemas.microsoft.com/office/drawing/2014/main" id="{B85724BD-84EC-4EB9-B52E-AA6C3ABD2AC3}"/>
                    </a:ext>
                  </a:extLst>
                </p14:cNvPr>
                <p14:cNvContentPartPr/>
                <p14:nvPr/>
              </p14:nvContentPartPr>
              <p14:xfrm>
                <a:off x="7071837" y="6353595"/>
                <a:ext cx="246600" cy="98640"/>
              </p14:xfrm>
            </p:contentPart>
          </mc:Choice>
          <mc:Fallback xmlns="">
            <p:pic>
              <p:nvPicPr>
                <p:cNvPr id="587" name="Freihand 586">
                  <a:extLst>
                    <a:ext uri="{FF2B5EF4-FFF2-40B4-BE49-F238E27FC236}">
                      <a16:creationId xmlns:a16="http://schemas.microsoft.com/office/drawing/2014/main" id="{B85724BD-84EC-4EB9-B52E-AA6C3ABD2AC3}"/>
                    </a:ext>
                  </a:extLst>
                </p:cNvPr>
                <p:cNvPicPr/>
                <p:nvPr/>
              </p:nvPicPr>
              <p:blipFill>
                <a:blip r:embed="rId864"/>
                <a:stretch>
                  <a:fillRect/>
                </a:stretch>
              </p:blipFill>
              <p:spPr>
                <a:xfrm>
                  <a:off x="7067517" y="6349275"/>
                  <a:ext cx="255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88" name="Freihand 587">
                  <a:extLst>
                    <a:ext uri="{FF2B5EF4-FFF2-40B4-BE49-F238E27FC236}">
                      <a16:creationId xmlns:a16="http://schemas.microsoft.com/office/drawing/2014/main" id="{1528BE7D-6559-4BB2-87EA-9FE3BE28266F}"/>
                    </a:ext>
                  </a:extLst>
                </p14:cNvPr>
                <p14:cNvContentPartPr/>
                <p14:nvPr/>
              </p14:nvContentPartPr>
              <p14:xfrm>
                <a:off x="7312317" y="6403635"/>
                <a:ext cx="83880" cy="46800"/>
              </p14:xfrm>
            </p:contentPart>
          </mc:Choice>
          <mc:Fallback xmlns="">
            <p:pic>
              <p:nvPicPr>
                <p:cNvPr id="588" name="Freihand 587">
                  <a:extLst>
                    <a:ext uri="{FF2B5EF4-FFF2-40B4-BE49-F238E27FC236}">
                      <a16:creationId xmlns:a16="http://schemas.microsoft.com/office/drawing/2014/main" id="{1528BE7D-6559-4BB2-87EA-9FE3BE28266F}"/>
                    </a:ext>
                  </a:extLst>
                </p:cNvPr>
                <p:cNvPicPr/>
                <p:nvPr/>
              </p:nvPicPr>
              <p:blipFill>
                <a:blip r:embed="rId866"/>
                <a:stretch>
                  <a:fillRect/>
                </a:stretch>
              </p:blipFill>
              <p:spPr>
                <a:xfrm>
                  <a:off x="7307997" y="6399315"/>
                  <a:ext cx="92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89" name="Freihand 588">
                  <a:extLst>
                    <a:ext uri="{FF2B5EF4-FFF2-40B4-BE49-F238E27FC236}">
                      <a16:creationId xmlns:a16="http://schemas.microsoft.com/office/drawing/2014/main" id="{20CAA8F8-AC72-474F-AD65-C2FAC50FE442}"/>
                    </a:ext>
                  </a:extLst>
                </p14:cNvPr>
                <p14:cNvContentPartPr/>
                <p14:nvPr/>
              </p14:nvContentPartPr>
              <p14:xfrm>
                <a:off x="7439757" y="6318315"/>
                <a:ext cx="149040" cy="129240"/>
              </p14:xfrm>
            </p:contentPart>
          </mc:Choice>
          <mc:Fallback xmlns="">
            <p:pic>
              <p:nvPicPr>
                <p:cNvPr id="589" name="Freihand 588">
                  <a:extLst>
                    <a:ext uri="{FF2B5EF4-FFF2-40B4-BE49-F238E27FC236}">
                      <a16:creationId xmlns:a16="http://schemas.microsoft.com/office/drawing/2014/main" id="{20CAA8F8-AC72-474F-AD65-C2FAC50FE442}"/>
                    </a:ext>
                  </a:extLst>
                </p:cNvPr>
                <p:cNvPicPr/>
                <p:nvPr/>
              </p:nvPicPr>
              <p:blipFill>
                <a:blip r:embed="rId868"/>
                <a:stretch>
                  <a:fillRect/>
                </a:stretch>
              </p:blipFill>
              <p:spPr>
                <a:xfrm>
                  <a:off x="7435437" y="6313995"/>
                  <a:ext cx="157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90" name="Freihand 589">
                  <a:extLst>
                    <a:ext uri="{FF2B5EF4-FFF2-40B4-BE49-F238E27FC236}">
                      <a16:creationId xmlns:a16="http://schemas.microsoft.com/office/drawing/2014/main" id="{F5BF5CAC-D883-47C5-847A-59E9D86C3F84}"/>
                    </a:ext>
                  </a:extLst>
                </p14:cNvPr>
                <p14:cNvContentPartPr/>
                <p14:nvPr/>
              </p14:nvContentPartPr>
              <p14:xfrm>
                <a:off x="7571157" y="6326955"/>
                <a:ext cx="34200" cy="44640"/>
              </p14:xfrm>
            </p:contentPart>
          </mc:Choice>
          <mc:Fallback xmlns="">
            <p:pic>
              <p:nvPicPr>
                <p:cNvPr id="590" name="Freihand 589">
                  <a:extLst>
                    <a:ext uri="{FF2B5EF4-FFF2-40B4-BE49-F238E27FC236}">
                      <a16:creationId xmlns:a16="http://schemas.microsoft.com/office/drawing/2014/main" id="{F5BF5CAC-D883-47C5-847A-59E9D86C3F84}"/>
                    </a:ext>
                  </a:extLst>
                </p:cNvPr>
                <p:cNvPicPr/>
                <p:nvPr/>
              </p:nvPicPr>
              <p:blipFill>
                <a:blip r:embed="rId870"/>
                <a:stretch>
                  <a:fillRect/>
                </a:stretch>
              </p:blipFill>
              <p:spPr>
                <a:xfrm>
                  <a:off x="7566837" y="6322635"/>
                  <a:ext cx="42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91" name="Freihand 590">
                  <a:extLst>
                    <a:ext uri="{FF2B5EF4-FFF2-40B4-BE49-F238E27FC236}">
                      <a16:creationId xmlns:a16="http://schemas.microsoft.com/office/drawing/2014/main" id="{199B6609-8E6B-4D06-BE33-8DA43D8F585B}"/>
                    </a:ext>
                  </a:extLst>
                </p14:cNvPr>
                <p14:cNvContentPartPr/>
                <p14:nvPr/>
              </p14:nvContentPartPr>
              <p14:xfrm>
                <a:off x="7628397" y="6375195"/>
                <a:ext cx="158760" cy="48600"/>
              </p14:xfrm>
            </p:contentPart>
          </mc:Choice>
          <mc:Fallback xmlns="">
            <p:pic>
              <p:nvPicPr>
                <p:cNvPr id="591" name="Freihand 590">
                  <a:extLst>
                    <a:ext uri="{FF2B5EF4-FFF2-40B4-BE49-F238E27FC236}">
                      <a16:creationId xmlns:a16="http://schemas.microsoft.com/office/drawing/2014/main" id="{199B6609-8E6B-4D06-BE33-8DA43D8F585B}"/>
                    </a:ext>
                  </a:extLst>
                </p:cNvPr>
                <p:cNvPicPr/>
                <p:nvPr/>
              </p:nvPicPr>
              <p:blipFill>
                <a:blip r:embed="rId872"/>
                <a:stretch>
                  <a:fillRect/>
                </a:stretch>
              </p:blipFill>
              <p:spPr>
                <a:xfrm>
                  <a:off x="7624077" y="6370875"/>
                  <a:ext cx="167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71" name="Freihand 570">
                  <a:extLst>
                    <a:ext uri="{FF2B5EF4-FFF2-40B4-BE49-F238E27FC236}">
                      <a16:creationId xmlns:a16="http://schemas.microsoft.com/office/drawing/2014/main" id="{559FF66D-F770-46DF-94BB-62C1979C933E}"/>
                    </a:ext>
                  </a:extLst>
                </p14:cNvPr>
                <p14:cNvContentPartPr/>
                <p14:nvPr/>
              </p14:nvContentPartPr>
              <p14:xfrm>
                <a:off x="4870077" y="6567435"/>
                <a:ext cx="162000" cy="13680"/>
              </p14:xfrm>
            </p:contentPart>
          </mc:Choice>
          <mc:Fallback xmlns="">
            <p:pic>
              <p:nvPicPr>
                <p:cNvPr id="571" name="Freihand 570">
                  <a:extLst>
                    <a:ext uri="{FF2B5EF4-FFF2-40B4-BE49-F238E27FC236}">
                      <a16:creationId xmlns:a16="http://schemas.microsoft.com/office/drawing/2014/main" id="{559FF66D-F770-46DF-94BB-62C1979C933E}"/>
                    </a:ext>
                  </a:extLst>
                </p:cNvPr>
                <p:cNvPicPr/>
                <p:nvPr/>
              </p:nvPicPr>
              <p:blipFill>
                <a:blip r:embed="rId874"/>
                <a:stretch>
                  <a:fillRect/>
                </a:stretch>
              </p:blipFill>
              <p:spPr>
                <a:xfrm>
                  <a:off x="4865757" y="6563115"/>
                  <a:ext cx="170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72" name="Freihand 571">
                  <a:extLst>
                    <a:ext uri="{FF2B5EF4-FFF2-40B4-BE49-F238E27FC236}">
                      <a16:creationId xmlns:a16="http://schemas.microsoft.com/office/drawing/2014/main" id="{7284D3DE-2BBF-4FB4-AA03-E078A363D4A1}"/>
                    </a:ext>
                  </a:extLst>
                </p14:cNvPr>
                <p14:cNvContentPartPr/>
                <p14:nvPr/>
              </p14:nvContentPartPr>
              <p14:xfrm>
                <a:off x="5003277" y="6501195"/>
                <a:ext cx="92160" cy="142560"/>
              </p14:xfrm>
            </p:contentPart>
          </mc:Choice>
          <mc:Fallback xmlns="">
            <p:pic>
              <p:nvPicPr>
                <p:cNvPr id="572" name="Freihand 571">
                  <a:extLst>
                    <a:ext uri="{FF2B5EF4-FFF2-40B4-BE49-F238E27FC236}">
                      <a16:creationId xmlns:a16="http://schemas.microsoft.com/office/drawing/2014/main" id="{7284D3DE-2BBF-4FB4-AA03-E078A363D4A1}"/>
                    </a:ext>
                  </a:extLst>
                </p:cNvPr>
                <p:cNvPicPr/>
                <p:nvPr/>
              </p:nvPicPr>
              <p:blipFill>
                <a:blip r:embed="rId876"/>
                <a:stretch>
                  <a:fillRect/>
                </a:stretch>
              </p:blipFill>
              <p:spPr>
                <a:xfrm>
                  <a:off x="4998957" y="6496875"/>
                  <a:ext cx="100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73" name="Freihand 572">
                  <a:extLst>
                    <a:ext uri="{FF2B5EF4-FFF2-40B4-BE49-F238E27FC236}">
                      <a16:creationId xmlns:a16="http://schemas.microsoft.com/office/drawing/2014/main" id="{DF75AC37-ACDF-48C4-B7E9-623A7447A340}"/>
                    </a:ext>
                  </a:extLst>
                </p14:cNvPr>
                <p14:cNvContentPartPr/>
                <p14:nvPr/>
              </p14:nvContentPartPr>
              <p14:xfrm>
                <a:off x="5200557" y="6519915"/>
                <a:ext cx="88920" cy="84600"/>
              </p14:xfrm>
            </p:contentPart>
          </mc:Choice>
          <mc:Fallback xmlns="">
            <p:pic>
              <p:nvPicPr>
                <p:cNvPr id="573" name="Freihand 572">
                  <a:extLst>
                    <a:ext uri="{FF2B5EF4-FFF2-40B4-BE49-F238E27FC236}">
                      <a16:creationId xmlns:a16="http://schemas.microsoft.com/office/drawing/2014/main" id="{DF75AC37-ACDF-48C4-B7E9-623A7447A340}"/>
                    </a:ext>
                  </a:extLst>
                </p:cNvPr>
                <p:cNvPicPr/>
                <p:nvPr/>
              </p:nvPicPr>
              <p:blipFill>
                <a:blip r:embed="rId878"/>
                <a:stretch>
                  <a:fillRect/>
                </a:stretch>
              </p:blipFill>
              <p:spPr>
                <a:xfrm>
                  <a:off x="5196237" y="6515595"/>
                  <a:ext cx="97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74" name="Freihand 573">
                  <a:extLst>
                    <a:ext uri="{FF2B5EF4-FFF2-40B4-BE49-F238E27FC236}">
                      <a16:creationId xmlns:a16="http://schemas.microsoft.com/office/drawing/2014/main" id="{33365D2A-0B41-496F-B422-E475A99D0728}"/>
                    </a:ext>
                  </a:extLst>
                </p14:cNvPr>
                <p14:cNvContentPartPr/>
                <p14:nvPr/>
              </p14:nvContentPartPr>
              <p14:xfrm>
                <a:off x="5311437" y="6540795"/>
                <a:ext cx="52200" cy="46800"/>
              </p14:xfrm>
            </p:contentPart>
          </mc:Choice>
          <mc:Fallback xmlns="">
            <p:pic>
              <p:nvPicPr>
                <p:cNvPr id="574" name="Freihand 573">
                  <a:extLst>
                    <a:ext uri="{FF2B5EF4-FFF2-40B4-BE49-F238E27FC236}">
                      <a16:creationId xmlns:a16="http://schemas.microsoft.com/office/drawing/2014/main" id="{33365D2A-0B41-496F-B422-E475A99D0728}"/>
                    </a:ext>
                  </a:extLst>
                </p:cNvPr>
                <p:cNvPicPr/>
                <p:nvPr/>
              </p:nvPicPr>
              <p:blipFill>
                <a:blip r:embed="rId880"/>
                <a:stretch>
                  <a:fillRect/>
                </a:stretch>
              </p:blipFill>
              <p:spPr>
                <a:xfrm>
                  <a:off x="5307117" y="6536475"/>
                  <a:ext cx="60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76" name="Freihand 575">
                  <a:extLst>
                    <a:ext uri="{FF2B5EF4-FFF2-40B4-BE49-F238E27FC236}">
                      <a16:creationId xmlns:a16="http://schemas.microsoft.com/office/drawing/2014/main" id="{6B753FBC-A54A-4E08-A78F-9F43C860CEBD}"/>
                    </a:ext>
                  </a:extLst>
                </p14:cNvPr>
                <p14:cNvContentPartPr/>
                <p14:nvPr/>
              </p14:nvContentPartPr>
              <p14:xfrm>
                <a:off x="5474517" y="6510915"/>
                <a:ext cx="176400" cy="57960"/>
              </p14:xfrm>
            </p:contentPart>
          </mc:Choice>
          <mc:Fallback xmlns="">
            <p:pic>
              <p:nvPicPr>
                <p:cNvPr id="576" name="Freihand 575">
                  <a:extLst>
                    <a:ext uri="{FF2B5EF4-FFF2-40B4-BE49-F238E27FC236}">
                      <a16:creationId xmlns:a16="http://schemas.microsoft.com/office/drawing/2014/main" id="{6B753FBC-A54A-4E08-A78F-9F43C860CEBD}"/>
                    </a:ext>
                  </a:extLst>
                </p:cNvPr>
                <p:cNvPicPr/>
                <p:nvPr/>
              </p:nvPicPr>
              <p:blipFill>
                <a:blip r:embed="rId882"/>
                <a:stretch>
                  <a:fillRect/>
                </a:stretch>
              </p:blipFill>
              <p:spPr>
                <a:xfrm>
                  <a:off x="5470197" y="6506595"/>
                  <a:ext cx="185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77" name="Freihand 576">
                  <a:extLst>
                    <a:ext uri="{FF2B5EF4-FFF2-40B4-BE49-F238E27FC236}">
                      <a16:creationId xmlns:a16="http://schemas.microsoft.com/office/drawing/2014/main" id="{1731D037-748A-4B94-A641-7C1B421263BA}"/>
                    </a:ext>
                  </a:extLst>
                </p14:cNvPr>
                <p14:cNvContentPartPr/>
                <p14:nvPr/>
              </p14:nvContentPartPr>
              <p14:xfrm>
                <a:off x="5610597" y="6440715"/>
                <a:ext cx="12960" cy="11160"/>
              </p14:xfrm>
            </p:contentPart>
          </mc:Choice>
          <mc:Fallback xmlns="">
            <p:pic>
              <p:nvPicPr>
                <p:cNvPr id="577" name="Freihand 576">
                  <a:extLst>
                    <a:ext uri="{FF2B5EF4-FFF2-40B4-BE49-F238E27FC236}">
                      <a16:creationId xmlns:a16="http://schemas.microsoft.com/office/drawing/2014/main" id="{1731D037-748A-4B94-A641-7C1B421263BA}"/>
                    </a:ext>
                  </a:extLst>
                </p:cNvPr>
                <p:cNvPicPr/>
                <p:nvPr/>
              </p:nvPicPr>
              <p:blipFill>
                <a:blip r:embed="rId884"/>
                <a:stretch>
                  <a:fillRect/>
                </a:stretch>
              </p:blipFill>
              <p:spPr>
                <a:xfrm>
                  <a:off x="5606277" y="6436395"/>
                  <a:ext cx="21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78" name="Freihand 577">
                  <a:extLst>
                    <a:ext uri="{FF2B5EF4-FFF2-40B4-BE49-F238E27FC236}">
                      <a16:creationId xmlns:a16="http://schemas.microsoft.com/office/drawing/2014/main" id="{B9913548-C45C-4D30-A142-BC735000E305}"/>
                    </a:ext>
                  </a:extLst>
                </p14:cNvPr>
                <p14:cNvContentPartPr/>
                <p14:nvPr/>
              </p14:nvContentPartPr>
              <p14:xfrm>
                <a:off x="5693397" y="6477795"/>
                <a:ext cx="99720" cy="81360"/>
              </p14:xfrm>
            </p:contentPart>
          </mc:Choice>
          <mc:Fallback xmlns="">
            <p:pic>
              <p:nvPicPr>
                <p:cNvPr id="578" name="Freihand 577">
                  <a:extLst>
                    <a:ext uri="{FF2B5EF4-FFF2-40B4-BE49-F238E27FC236}">
                      <a16:creationId xmlns:a16="http://schemas.microsoft.com/office/drawing/2014/main" id="{B9913548-C45C-4D30-A142-BC735000E305}"/>
                    </a:ext>
                  </a:extLst>
                </p:cNvPr>
                <p:cNvPicPr/>
                <p:nvPr/>
              </p:nvPicPr>
              <p:blipFill>
                <a:blip r:embed="rId886"/>
                <a:stretch>
                  <a:fillRect/>
                </a:stretch>
              </p:blipFill>
              <p:spPr>
                <a:xfrm>
                  <a:off x="5689077" y="6473475"/>
                  <a:ext cx="108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79" name="Freihand 578">
                  <a:extLst>
                    <a:ext uri="{FF2B5EF4-FFF2-40B4-BE49-F238E27FC236}">
                      <a16:creationId xmlns:a16="http://schemas.microsoft.com/office/drawing/2014/main" id="{48C5D9AB-9B12-4602-AB37-F885D7C08492}"/>
                    </a:ext>
                  </a:extLst>
                </p14:cNvPr>
                <p14:cNvContentPartPr/>
                <p14:nvPr/>
              </p14:nvContentPartPr>
              <p14:xfrm>
                <a:off x="5816517" y="6462675"/>
                <a:ext cx="153000" cy="86760"/>
              </p14:xfrm>
            </p:contentPart>
          </mc:Choice>
          <mc:Fallback xmlns="">
            <p:pic>
              <p:nvPicPr>
                <p:cNvPr id="579" name="Freihand 578">
                  <a:extLst>
                    <a:ext uri="{FF2B5EF4-FFF2-40B4-BE49-F238E27FC236}">
                      <a16:creationId xmlns:a16="http://schemas.microsoft.com/office/drawing/2014/main" id="{48C5D9AB-9B12-4602-AB37-F885D7C08492}"/>
                    </a:ext>
                  </a:extLst>
                </p:cNvPr>
                <p:cNvPicPr/>
                <p:nvPr/>
              </p:nvPicPr>
              <p:blipFill>
                <a:blip r:embed="rId888"/>
                <a:stretch>
                  <a:fillRect/>
                </a:stretch>
              </p:blipFill>
              <p:spPr>
                <a:xfrm>
                  <a:off x="5812197" y="6458355"/>
                  <a:ext cx="161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80" name="Freihand 579">
                  <a:extLst>
                    <a:ext uri="{FF2B5EF4-FFF2-40B4-BE49-F238E27FC236}">
                      <a16:creationId xmlns:a16="http://schemas.microsoft.com/office/drawing/2014/main" id="{AA788272-00F6-476D-BBA9-C1EC518C9513}"/>
                    </a:ext>
                  </a:extLst>
                </p14:cNvPr>
                <p14:cNvContentPartPr/>
                <p14:nvPr/>
              </p14:nvContentPartPr>
              <p14:xfrm>
                <a:off x="5955477" y="6458715"/>
                <a:ext cx="103680" cy="68400"/>
              </p14:xfrm>
            </p:contentPart>
          </mc:Choice>
          <mc:Fallback xmlns="">
            <p:pic>
              <p:nvPicPr>
                <p:cNvPr id="580" name="Freihand 579">
                  <a:extLst>
                    <a:ext uri="{FF2B5EF4-FFF2-40B4-BE49-F238E27FC236}">
                      <a16:creationId xmlns:a16="http://schemas.microsoft.com/office/drawing/2014/main" id="{AA788272-00F6-476D-BBA9-C1EC518C9513}"/>
                    </a:ext>
                  </a:extLst>
                </p:cNvPr>
                <p:cNvPicPr/>
                <p:nvPr/>
              </p:nvPicPr>
              <p:blipFill>
                <a:blip r:embed="rId890"/>
                <a:stretch>
                  <a:fillRect/>
                </a:stretch>
              </p:blipFill>
              <p:spPr>
                <a:xfrm>
                  <a:off x="5951157" y="6454395"/>
                  <a:ext cx="112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81" name="Freihand 580">
                  <a:extLst>
                    <a:ext uri="{FF2B5EF4-FFF2-40B4-BE49-F238E27FC236}">
                      <a16:creationId xmlns:a16="http://schemas.microsoft.com/office/drawing/2014/main" id="{7585EB93-D861-4A65-831F-7AD96DC5A215}"/>
                    </a:ext>
                  </a:extLst>
                </p14:cNvPr>
                <p14:cNvContentPartPr/>
                <p14:nvPr/>
              </p14:nvContentPartPr>
              <p14:xfrm>
                <a:off x="6046917" y="6445035"/>
                <a:ext cx="69120" cy="81000"/>
              </p14:xfrm>
            </p:contentPart>
          </mc:Choice>
          <mc:Fallback xmlns="">
            <p:pic>
              <p:nvPicPr>
                <p:cNvPr id="581" name="Freihand 580">
                  <a:extLst>
                    <a:ext uri="{FF2B5EF4-FFF2-40B4-BE49-F238E27FC236}">
                      <a16:creationId xmlns:a16="http://schemas.microsoft.com/office/drawing/2014/main" id="{7585EB93-D861-4A65-831F-7AD96DC5A215}"/>
                    </a:ext>
                  </a:extLst>
                </p:cNvPr>
                <p:cNvPicPr/>
                <p:nvPr/>
              </p:nvPicPr>
              <p:blipFill>
                <a:blip r:embed="rId892"/>
                <a:stretch>
                  <a:fillRect/>
                </a:stretch>
              </p:blipFill>
              <p:spPr>
                <a:xfrm>
                  <a:off x="6042597" y="6440715"/>
                  <a:ext cx="77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82" name="Freihand 581">
                  <a:extLst>
                    <a:ext uri="{FF2B5EF4-FFF2-40B4-BE49-F238E27FC236}">
                      <a16:creationId xmlns:a16="http://schemas.microsoft.com/office/drawing/2014/main" id="{A50741FD-DF03-469C-859B-B2A778388DB1}"/>
                    </a:ext>
                  </a:extLst>
                </p14:cNvPr>
                <p14:cNvContentPartPr/>
                <p14:nvPr/>
              </p14:nvContentPartPr>
              <p14:xfrm>
                <a:off x="6162837" y="6469155"/>
                <a:ext cx="64440" cy="63000"/>
              </p14:xfrm>
            </p:contentPart>
          </mc:Choice>
          <mc:Fallback xmlns="">
            <p:pic>
              <p:nvPicPr>
                <p:cNvPr id="582" name="Freihand 581">
                  <a:extLst>
                    <a:ext uri="{FF2B5EF4-FFF2-40B4-BE49-F238E27FC236}">
                      <a16:creationId xmlns:a16="http://schemas.microsoft.com/office/drawing/2014/main" id="{A50741FD-DF03-469C-859B-B2A778388DB1}"/>
                    </a:ext>
                  </a:extLst>
                </p:cNvPr>
                <p:cNvPicPr/>
                <p:nvPr/>
              </p:nvPicPr>
              <p:blipFill>
                <a:blip r:embed="rId894"/>
                <a:stretch>
                  <a:fillRect/>
                </a:stretch>
              </p:blipFill>
              <p:spPr>
                <a:xfrm>
                  <a:off x="6158517" y="6464835"/>
                  <a:ext cx="73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92" name="Freihand 591">
                  <a:extLst>
                    <a:ext uri="{FF2B5EF4-FFF2-40B4-BE49-F238E27FC236}">
                      <a16:creationId xmlns:a16="http://schemas.microsoft.com/office/drawing/2014/main" id="{96C893D3-31BC-4C21-94A1-F790EEA531B9}"/>
                    </a:ext>
                  </a:extLst>
                </p14:cNvPr>
                <p14:cNvContentPartPr/>
                <p14:nvPr/>
              </p14:nvContentPartPr>
              <p14:xfrm>
                <a:off x="5222877" y="6625035"/>
                <a:ext cx="86400" cy="153720"/>
              </p14:xfrm>
            </p:contentPart>
          </mc:Choice>
          <mc:Fallback xmlns="">
            <p:pic>
              <p:nvPicPr>
                <p:cNvPr id="592" name="Freihand 591">
                  <a:extLst>
                    <a:ext uri="{FF2B5EF4-FFF2-40B4-BE49-F238E27FC236}">
                      <a16:creationId xmlns:a16="http://schemas.microsoft.com/office/drawing/2014/main" id="{96C893D3-31BC-4C21-94A1-F790EEA531B9}"/>
                    </a:ext>
                  </a:extLst>
                </p:cNvPr>
                <p:cNvPicPr/>
                <p:nvPr/>
              </p:nvPicPr>
              <p:blipFill>
                <a:blip r:embed="rId896"/>
                <a:stretch>
                  <a:fillRect/>
                </a:stretch>
              </p:blipFill>
              <p:spPr>
                <a:xfrm>
                  <a:off x="5218557" y="6620715"/>
                  <a:ext cx="95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95" name="Freihand 594">
                  <a:extLst>
                    <a:ext uri="{FF2B5EF4-FFF2-40B4-BE49-F238E27FC236}">
                      <a16:creationId xmlns:a16="http://schemas.microsoft.com/office/drawing/2014/main" id="{0A22CE03-12E6-49CB-A048-040FECE1590D}"/>
                    </a:ext>
                  </a:extLst>
                </p14:cNvPr>
                <p14:cNvContentPartPr/>
                <p14:nvPr/>
              </p14:nvContentPartPr>
              <p14:xfrm>
                <a:off x="5334117" y="6620715"/>
                <a:ext cx="177120" cy="146880"/>
              </p14:xfrm>
            </p:contentPart>
          </mc:Choice>
          <mc:Fallback xmlns="">
            <p:pic>
              <p:nvPicPr>
                <p:cNvPr id="595" name="Freihand 594">
                  <a:extLst>
                    <a:ext uri="{FF2B5EF4-FFF2-40B4-BE49-F238E27FC236}">
                      <a16:creationId xmlns:a16="http://schemas.microsoft.com/office/drawing/2014/main" id="{0A22CE03-12E6-49CB-A048-040FECE1590D}"/>
                    </a:ext>
                  </a:extLst>
                </p:cNvPr>
                <p:cNvPicPr/>
                <p:nvPr/>
              </p:nvPicPr>
              <p:blipFill>
                <a:blip r:embed="rId898"/>
                <a:stretch>
                  <a:fillRect/>
                </a:stretch>
              </p:blipFill>
              <p:spPr>
                <a:xfrm>
                  <a:off x="5329797" y="6616395"/>
                  <a:ext cx="185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96" name="Freihand 595">
                  <a:extLst>
                    <a:ext uri="{FF2B5EF4-FFF2-40B4-BE49-F238E27FC236}">
                      <a16:creationId xmlns:a16="http://schemas.microsoft.com/office/drawing/2014/main" id="{6121B1D8-52E5-4EFB-A95D-67505C86391B}"/>
                    </a:ext>
                  </a:extLst>
                </p14:cNvPr>
                <p14:cNvContentPartPr/>
                <p14:nvPr/>
              </p14:nvContentPartPr>
              <p14:xfrm>
                <a:off x="5640837" y="6677235"/>
                <a:ext cx="218880" cy="75240"/>
              </p14:xfrm>
            </p:contentPart>
          </mc:Choice>
          <mc:Fallback xmlns="">
            <p:pic>
              <p:nvPicPr>
                <p:cNvPr id="596" name="Freihand 595">
                  <a:extLst>
                    <a:ext uri="{FF2B5EF4-FFF2-40B4-BE49-F238E27FC236}">
                      <a16:creationId xmlns:a16="http://schemas.microsoft.com/office/drawing/2014/main" id="{6121B1D8-52E5-4EFB-A95D-67505C86391B}"/>
                    </a:ext>
                  </a:extLst>
                </p:cNvPr>
                <p:cNvPicPr/>
                <p:nvPr/>
              </p:nvPicPr>
              <p:blipFill>
                <a:blip r:embed="rId900"/>
                <a:stretch>
                  <a:fillRect/>
                </a:stretch>
              </p:blipFill>
              <p:spPr>
                <a:xfrm>
                  <a:off x="5636517" y="6672915"/>
                  <a:ext cx="227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97" name="Freihand 596">
                  <a:extLst>
                    <a:ext uri="{FF2B5EF4-FFF2-40B4-BE49-F238E27FC236}">
                      <a16:creationId xmlns:a16="http://schemas.microsoft.com/office/drawing/2014/main" id="{D544B76E-B7AF-4B76-B3C5-A40510ED29DD}"/>
                    </a:ext>
                  </a:extLst>
                </p14:cNvPr>
                <p14:cNvContentPartPr/>
                <p14:nvPr/>
              </p14:nvContentPartPr>
              <p14:xfrm>
                <a:off x="5891397" y="6621795"/>
                <a:ext cx="194760" cy="181800"/>
              </p14:xfrm>
            </p:contentPart>
          </mc:Choice>
          <mc:Fallback xmlns="">
            <p:pic>
              <p:nvPicPr>
                <p:cNvPr id="597" name="Freihand 596">
                  <a:extLst>
                    <a:ext uri="{FF2B5EF4-FFF2-40B4-BE49-F238E27FC236}">
                      <a16:creationId xmlns:a16="http://schemas.microsoft.com/office/drawing/2014/main" id="{D544B76E-B7AF-4B76-B3C5-A40510ED29DD}"/>
                    </a:ext>
                  </a:extLst>
                </p:cNvPr>
                <p:cNvPicPr/>
                <p:nvPr/>
              </p:nvPicPr>
              <p:blipFill>
                <a:blip r:embed="rId902"/>
                <a:stretch>
                  <a:fillRect/>
                </a:stretch>
              </p:blipFill>
              <p:spPr>
                <a:xfrm>
                  <a:off x="5887077" y="6617475"/>
                  <a:ext cx="203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98" name="Freihand 597">
                  <a:extLst>
                    <a:ext uri="{FF2B5EF4-FFF2-40B4-BE49-F238E27FC236}">
                      <a16:creationId xmlns:a16="http://schemas.microsoft.com/office/drawing/2014/main" id="{BEDE9D91-61CA-45F6-A925-57205B55A2CA}"/>
                    </a:ext>
                  </a:extLst>
                </p14:cNvPr>
                <p14:cNvContentPartPr/>
                <p14:nvPr/>
              </p14:nvContentPartPr>
              <p14:xfrm>
                <a:off x="6272997" y="6658515"/>
                <a:ext cx="155880" cy="60840"/>
              </p14:xfrm>
            </p:contentPart>
          </mc:Choice>
          <mc:Fallback xmlns="">
            <p:pic>
              <p:nvPicPr>
                <p:cNvPr id="598" name="Freihand 597">
                  <a:extLst>
                    <a:ext uri="{FF2B5EF4-FFF2-40B4-BE49-F238E27FC236}">
                      <a16:creationId xmlns:a16="http://schemas.microsoft.com/office/drawing/2014/main" id="{BEDE9D91-61CA-45F6-A925-57205B55A2CA}"/>
                    </a:ext>
                  </a:extLst>
                </p:cNvPr>
                <p:cNvPicPr/>
                <p:nvPr/>
              </p:nvPicPr>
              <p:blipFill>
                <a:blip r:embed="rId904"/>
                <a:stretch>
                  <a:fillRect/>
                </a:stretch>
              </p:blipFill>
              <p:spPr>
                <a:xfrm>
                  <a:off x="6268677" y="6654195"/>
                  <a:ext cx="164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99" name="Freihand 598">
                  <a:extLst>
                    <a:ext uri="{FF2B5EF4-FFF2-40B4-BE49-F238E27FC236}">
                      <a16:creationId xmlns:a16="http://schemas.microsoft.com/office/drawing/2014/main" id="{8E3FCC89-D1CD-4B46-976E-31E5D2D946A2}"/>
                    </a:ext>
                  </a:extLst>
                </p14:cNvPr>
                <p14:cNvContentPartPr/>
                <p14:nvPr/>
              </p14:nvContentPartPr>
              <p14:xfrm>
                <a:off x="6396117" y="6617115"/>
                <a:ext cx="45360" cy="7560"/>
              </p14:xfrm>
            </p:contentPart>
          </mc:Choice>
          <mc:Fallback xmlns="">
            <p:pic>
              <p:nvPicPr>
                <p:cNvPr id="599" name="Freihand 598">
                  <a:extLst>
                    <a:ext uri="{FF2B5EF4-FFF2-40B4-BE49-F238E27FC236}">
                      <a16:creationId xmlns:a16="http://schemas.microsoft.com/office/drawing/2014/main" id="{8E3FCC89-D1CD-4B46-976E-31E5D2D946A2}"/>
                    </a:ext>
                  </a:extLst>
                </p:cNvPr>
                <p:cNvPicPr/>
                <p:nvPr/>
              </p:nvPicPr>
              <p:blipFill>
                <a:blip r:embed="rId906"/>
                <a:stretch>
                  <a:fillRect/>
                </a:stretch>
              </p:blipFill>
              <p:spPr>
                <a:xfrm>
                  <a:off x="6391797" y="6612795"/>
                  <a:ext cx="54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00" name="Freihand 599">
                  <a:extLst>
                    <a:ext uri="{FF2B5EF4-FFF2-40B4-BE49-F238E27FC236}">
                      <a16:creationId xmlns:a16="http://schemas.microsoft.com/office/drawing/2014/main" id="{D5BCFC75-6E54-44F7-9973-BBCB7E643C17}"/>
                    </a:ext>
                  </a:extLst>
                </p14:cNvPr>
                <p14:cNvContentPartPr/>
                <p14:nvPr/>
              </p14:nvContentPartPr>
              <p14:xfrm>
                <a:off x="6526797" y="6593355"/>
                <a:ext cx="158040" cy="177120"/>
              </p14:xfrm>
            </p:contentPart>
          </mc:Choice>
          <mc:Fallback xmlns="">
            <p:pic>
              <p:nvPicPr>
                <p:cNvPr id="600" name="Freihand 599">
                  <a:extLst>
                    <a:ext uri="{FF2B5EF4-FFF2-40B4-BE49-F238E27FC236}">
                      <a16:creationId xmlns:a16="http://schemas.microsoft.com/office/drawing/2014/main" id="{D5BCFC75-6E54-44F7-9973-BBCB7E643C17}"/>
                    </a:ext>
                  </a:extLst>
                </p:cNvPr>
                <p:cNvPicPr/>
                <p:nvPr/>
              </p:nvPicPr>
              <p:blipFill>
                <a:blip r:embed="rId908"/>
                <a:stretch>
                  <a:fillRect/>
                </a:stretch>
              </p:blipFill>
              <p:spPr>
                <a:xfrm>
                  <a:off x="6522477" y="6589035"/>
                  <a:ext cx="166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01" name="Freihand 600">
                  <a:extLst>
                    <a:ext uri="{FF2B5EF4-FFF2-40B4-BE49-F238E27FC236}">
                      <a16:creationId xmlns:a16="http://schemas.microsoft.com/office/drawing/2014/main" id="{2BA1E29C-1C13-4AB8-BFC2-683213816F30}"/>
                    </a:ext>
                  </a:extLst>
                </p14:cNvPr>
                <p14:cNvContentPartPr/>
                <p14:nvPr/>
              </p14:nvContentPartPr>
              <p14:xfrm>
                <a:off x="6700677" y="6582555"/>
                <a:ext cx="249120" cy="133560"/>
              </p14:xfrm>
            </p:contentPart>
          </mc:Choice>
          <mc:Fallback xmlns="">
            <p:pic>
              <p:nvPicPr>
                <p:cNvPr id="601" name="Freihand 600">
                  <a:extLst>
                    <a:ext uri="{FF2B5EF4-FFF2-40B4-BE49-F238E27FC236}">
                      <a16:creationId xmlns:a16="http://schemas.microsoft.com/office/drawing/2014/main" id="{2BA1E29C-1C13-4AB8-BFC2-683213816F30}"/>
                    </a:ext>
                  </a:extLst>
                </p:cNvPr>
                <p:cNvPicPr/>
                <p:nvPr/>
              </p:nvPicPr>
              <p:blipFill>
                <a:blip r:embed="rId910"/>
                <a:stretch>
                  <a:fillRect/>
                </a:stretch>
              </p:blipFill>
              <p:spPr>
                <a:xfrm>
                  <a:off x="6696357" y="6578235"/>
                  <a:ext cx="257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02" name="Freihand 601">
                  <a:extLst>
                    <a:ext uri="{FF2B5EF4-FFF2-40B4-BE49-F238E27FC236}">
                      <a16:creationId xmlns:a16="http://schemas.microsoft.com/office/drawing/2014/main" id="{537C3EFE-2F81-403D-9012-3BFAEF3EAC53}"/>
                    </a:ext>
                  </a:extLst>
                </p14:cNvPr>
                <p14:cNvContentPartPr/>
                <p14:nvPr/>
              </p14:nvContentPartPr>
              <p14:xfrm>
                <a:off x="6941157" y="6568875"/>
                <a:ext cx="15480" cy="36000"/>
              </p14:xfrm>
            </p:contentPart>
          </mc:Choice>
          <mc:Fallback xmlns="">
            <p:pic>
              <p:nvPicPr>
                <p:cNvPr id="602" name="Freihand 601">
                  <a:extLst>
                    <a:ext uri="{FF2B5EF4-FFF2-40B4-BE49-F238E27FC236}">
                      <a16:creationId xmlns:a16="http://schemas.microsoft.com/office/drawing/2014/main" id="{537C3EFE-2F81-403D-9012-3BFAEF3EAC53}"/>
                    </a:ext>
                  </a:extLst>
                </p:cNvPr>
                <p:cNvPicPr/>
                <p:nvPr/>
              </p:nvPicPr>
              <p:blipFill>
                <a:blip r:embed="rId912"/>
                <a:stretch>
                  <a:fillRect/>
                </a:stretch>
              </p:blipFill>
              <p:spPr>
                <a:xfrm>
                  <a:off x="6936837" y="6564555"/>
                  <a:ext cx="24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03" name="Freihand 602">
                  <a:extLst>
                    <a:ext uri="{FF2B5EF4-FFF2-40B4-BE49-F238E27FC236}">
                      <a16:creationId xmlns:a16="http://schemas.microsoft.com/office/drawing/2014/main" id="{A464EB4D-9EDE-4742-B65D-FF922B8D7CDB}"/>
                    </a:ext>
                  </a:extLst>
                </p14:cNvPr>
                <p14:cNvContentPartPr/>
                <p14:nvPr/>
              </p14:nvContentPartPr>
              <p14:xfrm>
                <a:off x="6983997" y="6499035"/>
                <a:ext cx="244080" cy="187200"/>
              </p14:xfrm>
            </p:contentPart>
          </mc:Choice>
          <mc:Fallback xmlns="">
            <p:pic>
              <p:nvPicPr>
                <p:cNvPr id="603" name="Freihand 602">
                  <a:extLst>
                    <a:ext uri="{FF2B5EF4-FFF2-40B4-BE49-F238E27FC236}">
                      <a16:creationId xmlns:a16="http://schemas.microsoft.com/office/drawing/2014/main" id="{A464EB4D-9EDE-4742-B65D-FF922B8D7CDB}"/>
                    </a:ext>
                  </a:extLst>
                </p:cNvPr>
                <p:cNvPicPr/>
                <p:nvPr/>
              </p:nvPicPr>
              <p:blipFill>
                <a:blip r:embed="rId914"/>
                <a:stretch>
                  <a:fillRect/>
                </a:stretch>
              </p:blipFill>
              <p:spPr>
                <a:xfrm>
                  <a:off x="6979677" y="6494715"/>
                  <a:ext cx="2527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04" name="Freihand 603">
                  <a:extLst>
                    <a:ext uri="{FF2B5EF4-FFF2-40B4-BE49-F238E27FC236}">
                      <a16:creationId xmlns:a16="http://schemas.microsoft.com/office/drawing/2014/main" id="{F406DE3A-C2C6-4A28-ADE8-FF52BC628C75}"/>
                    </a:ext>
                  </a:extLst>
                </p14:cNvPr>
                <p14:cNvContentPartPr/>
                <p14:nvPr/>
              </p14:nvContentPartPr>
              <p14:xfrm>
                <a:off x="7199997" y="6662835"/>
                <a:ext cx="360" cy="8280"/>
              </p14:xfrm>
            </p:contentPart>
          </mc:Choice>
          <mc:Fallback xmlns="">
            <p:pic>
              <p:nvPicPr>
                <p:cNvPr id="604" name="Freihand 603">
                  <a:extLst>
                    <a:ext uri="{FF2B5EF4-FFF2-40B4-BE49-F238E27FC236}">
                      <a16:creationId xmlns:a16="http://schemas.microsoft.com/office/drawing/2014/main" id="{F406DE3A-C2C6-4A28-ADE8-FF52BC628C75}"/>
                    </a:ext>
                  </a:extLst>
                </p:cNvPr>
                <p:cNvPicPr/>
                <p:nvPr/>
              </p:nvPicPr>
              <p:blipFill>
                <a:blip r:embed="rId353"/>
                <a:stretch>
                  <a:fillRect/>
                </a:stretch>
              </p:blipFill>
              <p:spPr>
                <a:xfrm>
                  <a:off x="7195677" y="6658515"/>
                  <a:ext cx="9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606" name="Freihand 605">
                  <a:extLst>
                    <a:ext uri="{FF2B5EF4-FFF2-40B4-BE49-F238E27FC236}">
                      <a16:creationId xmlns:a16="http://schemas.microsoft.com/office/drawing/2014/main" id="{696ECEF8-05F2-4645-879B-2B7F2C7AC4AF}"/>
                    </a:ext>
                  </a:extLst>
                </p14:cNvPr>
                <p14:cNvContentPartPr/>
                <p14:nvPr/>
              </p14:nvContentPartPr>
              <p14:xfrm>
                <a:off x="4963677" y="3219075"/>
                <a:ext cx="148320" cy="1525680"/>
              </p14:xfrm>
            </p:contentPart>
          </mc:Choice>
          <mc:Fallback xmlns="">
            <p:pic>
              <p:nvPicPr>
                <p:cNvPr id="606" name="Freihand 605">
                  <a:extLst>
                    <a:ext uri="{FF2B5EF4-FFF2-40B4-BE49-F238E27FC236}">
                      <a16:creationId xmlns:a16="http://schemas.microsoft.com/office/drawing/2014/main" id="{696ECEF8-05F2-4645-879B-2B7F2C7AC4AF}"/>
                    </a:ext>
                  </a:extLst>
                </p:cNvPr>
                <p:cNvPicPr/>
                <p:nvPr/>
              </p:nvPicPr>
              <p:blipFill>
                <a:blip r:embed="rId917"/>
                <a:stretch>
                  <a:fillRect/>
                </a:stretch>
              </p:blipFill>
              <p:spPr>
                <a:xfrm>
                  <a:off x="4959357" y="3214755"/>
                  <a:ext cx="156960" cy="15343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07" name="Freihand 606">
                  <a:extLst>
                    <a:ext uri="{FF2B5EF4-FFF2-40B4-BE49-F238E27FC236}">
                      <a16:creationId xmlns:a16="http://schemas.microsoft.com/office/drawing/2014/main" id="{AFCC663F-636A-48D6-A107-20422096A0EA}"/>
                    </a:ext>
                  </a:extLst>
                </p14:cNvPr>
                <p14:cNvContentPartPr/>
                <p14:nvPr/>
              </p14:nvContentPartPr>
              <p14:xfrm>
                <a:off x="4928037" y="4494195"/>
                <a:ext cx="194400" cy="301680"/>
              </p14:xfrm>
            </p:contentPart>
          </mc:Choice>
          <mc:Fallback xmlns="">
            <p:pic>
              <p:nvPicPr>
                <p:cNvPr id="607" name="Freihand 606">
                  <a:extLst>
                    <a:ext uri="{FF2B5EF4-FFF2-40B4-BE49-F238E27FC236}">
                      <a16:creationId xmlns:a16="http://schemas.microsoft.com/office/drawing/2014/main" id="{AFCC663F-636A-48D6-A107-20422096A0EA}"/>
                    </a:ext>
                  </a:extLst>
                </p:cNvPr>
                <p:cNvPicPr/>
                <p:nvPr/>
              </p:nvPicPr>
              <p:blipFill>
                <a:blip r:embed="rId919"/>
                <a:stretch>
                  <a:fillRect/>
                </a:stretch>
              </p:blipFill>
              <p:spPr>
                <a:xfrm>
                  <a:off x="4923717" y="4489875"/>
                  <a:ext cx="2030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609" name="Freihand 608">
                  <a:extLst>
                    <a:ext uri="{FF2B5EF4-FFF2-40B4-BE49-F238E27FC236}">
                      <a16:creationId xmlns:a16="http://schemas.microsoft.com/office/drawing/2014/main" id="{845E2AA4-9A20-46DB-B0B8-1DF5CA8EDF59}"/>
                    </a:ext>
                  </a:extLst>
                </p14:cNvPr>
                <p14:cNvContentPartPr/>
                <p14:nvPr/>
              </p14:nvContentPartPr>
              <p14:xfrm>
                <a:off x="4890957" y="2779155"/>
                <a:ext cx="97200" cy="170280"/>
              </p14:xfrm>
            </p:contentPart>
          </mc:Choice>
          <mc:Fallback xmlns="">
            <p:pic>
              <p:nvPicPr>
                <p:cNvPr id="609" name="Freihand 608">
                  <a:extLst>
                    <a:ext uri="{FF2B5EF4-FFF2-40B4-BE49-F238E27FC236}">
                      <a16:creationId xmlns:a16="http://schemas.microsoft.com/office/drawing/2014/main" id="{845E2AA4-9A20-46DB-B0B8-1DF5CA8EDF59}"/>
                    </a:ext>
                  </a:extLst>
                </p:cNvPr>
                <p:cNvPicPr/>
                <p:nvPr/>
              </p:nvPicPr>
              <p:blipFill>
                <a:blip r:embed="rId921"/>
                <a:stretch>
                  <a:fillRect/>
                </a:stretch>
              </p:blipFill>
              <p:spPr>
                <a:xfrm>
                  <a:off x="4886637" y="2774835"/>
                  <a:ext cx="105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610" name="Freihand 609">
                  <a:extLst>
                    <a:ext uri="{FF2B5EF4-FFF2-40B4-BE49-F238E27FC236}">
                      <a16:creationId xmlns:a16="http://schemas.microsoft.com/office/drawing/2014/main" id="{7F07A761-A546-4BE3-82CB-D8A2D8A82000}"/>
                    </a:ext>
                  </a:extLst>
                </p14:cNvPr>
                <p14:cNvContentPartPr/>
                <p14:nvPr/>
              </p14:nvContentPartPr>
              <p14:xfrm>
                <a:off x="5004357" y="2698515"/>
                <a:ext cx="123840" cy="128160"/>
              </p14:xfrm>
            </p:contentPart>
          </mc:Choice>
          <mc:Fallback xmlns="">
            <p:pic>
              <p:nvPicPr>
                <p:cNvPr id="610" name="Freihand 609">
                  <a:extLst>
                    <a:ext uri="{FF2B5EF4-FFF2-40B4-BE49-F238E27FC236}">
                      <a16:creationId xmlns:a16="http://schemas.microsoft.com/office/drawing/2014/main" id="{7F07A761-A546-4BE3-82CB-D8A2D8A82000}"/>
                    </a:ext>
                  </a:extLst>
                </p:cNvPr>
                <p:cNvPicPr/>
                <p:nvPr/>
              </p:nvPicPr>
              <p:blipFill>
                <a:blip r:embed="rId923"/>
                <a:stretch>
                  <a:fillRect/>
                </a:stretch>
              </p:blipFill>
              <p:spPr>
                <a:xfrm>
                  <a:off x="5000037" y="2694195"/>
                  <a:ext cx="132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611" name="Freihand 610">
                  <a:extLst>
                    <a:ext uri="{FF2B5EF4-FFF2-40B4-BE49-F238E27FC236}">
                      <a16:creationId xmlns:a16="http://schemas.microsoft.com/office/drawing/2014/main" id="{2087568A-D76E-423E-9FF8-9797FF31B788}"/>
                    </a:ext>
                  </a:extLst>
                </p14:cNvPr>
                <p14:cNvContentPartPr/>
                <p14:nvPr/>
              </p14:nvContentPartPr>
              <p14:xfrm>
                <a:off x="5122797" y="2634435"/>
                <a:ext cx="80280" cy="229680"/>
              </p14:xfrm>
            </p:contentPart>
          </mc:Choice>
          <mc:Fallback xmlns="">
            <p:pic>
              <p:nvPicPr>
                <p:cNvPr id="611" name="Freihand 610">
                  <a:extLst>
                    <a:ext uri="{FF2B5EF4-FFF2-40B4-BE49-F238E27FC236}">
                      <a16:creationId xmlns:a16="http://schemas.microsoft.com/office/drawing/2014/main" id="{2087568A-D76E-423E-9FF8-9797FF31B788}"/>
                    </a:ext>
                  </a:extLst>
                </p:cNvPr>
                <p:cNvPicPr/>
                <p:nvPr/>
              </p:nvPicPr>
              <p:blipFill>
                <a:blip r:embed="rId925"/>
                <a:stretch>
                  <a:fillRect/>
                </a:stretch>
              </p:blipFill>
              <p:spPr>
                <a:xfrm>
                  <a:off x="5118477" y="2630115"/>
                  <a:ext cx="88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612" name="Freihand 611">
                  <a:extLst>
                    <a:ext uri="{FF2B5EF4-FFF2-40B4-BE49-F238E27FC236}">
                      <a16:creationId xmlns:a16="http://schemas.microsoft.com/office/drawing/2014/main" id="{3198E1EC-9B96-4EA6-A6CF-51A21C1B7841}"/>
                    </a:ext>
                  </a:extLst>
                </p14:cNvPr>
                <p14:cNvContentPartPr/>
                <p14:nvPr/>
              </p14:nvContentPartPr>
              <p14:xfrm>
                <a:off x="5197677" y="2541555"/>
                <a:ext cx="76320" cy="220320"/>
              </p14:xfrm>
            </p:contentPart>
          </mc:Choice>
          <mc:Fallback xmlns="">
            <p:pic>
              <p:nvPicPr>
                <p:cNvPr id="612" name="Freihand 611">
                  <a:extLst>
                    <a:ext uri="{FF2B5EF4-FFF2-40B4-BE49-F238E27FC236}">
                      <a16:creationId xmlns:a16="http://schemas.microsoft.com/office/drawing/2014/main" id="{3198E1EC-9B96-4EA6-A6CF-51A21C1B7841}"/>
                    </a:ext>
                  </a:extLst>
                </p:cNvPr>
                <p:cNvPicPr/>
                <p:nvPr/>
              </p:nvPicPr>
              <p:blipFill>
                <a:blip r:embed="rId927"/>
                <a:stretch>
                  <a:fillRect/>
                </a:stretch>
              </p:blipFill>
              <p:spPr>
                <a:xfrm>
                  <a:off x="5193357" y="2537235"/>
                  <a:ext cx="84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613" name="Freihand 612">
                  <a:extLst>
                    <a:ext uri="{FF2B5EF4-FFF2-40B4-BE49-F238E27FC236}">
                      <a16:creationId xmlns:a16="http://schemas.microsoft.com/office/drawing/2014/main" id="{CF151EAA-37F2-4338-A76E-FA2CD90B80C3}"/>
                    </a:ext>
                  </a:extLst>
                </p14:cNvPr>
                <p14:cNvContentPartPr/>
                <p14:nvPr/>
              </p14:nvContentPartPr>
              <p14:xfrm>
                <a:off x="5281917" y="2429235"/>
                <a:ext cx="183960" cy="212040"/>
              </p14:xfrm>
            </p:contentPart>
          </mc:Choice>
          <mc:Fallback xmlns="">
            <p:pic>
              <p:nvPicPr>
                <p:cNvPr id="613" name="Freihand 612">
                  <a:extLst>
                    <a:ext uri="{FF2B5EF4-FFF2-40B4-BE49-F238E27FC236}">
                      <a16:creationId xmlns:a16="http://schemas.microsoft.com/office/drawing/2014/main" id="{CF151EAA-37F2-4338-A76E-FA2CD90B80C3}"/>
                    </a:ext>
                  </a:extLst>
                </p:cNvPr>
                <p:cNvPicPr/>
                <p:nvPr/>
              </p:nvPicPr>
              <p:blipFill>
                <a:blip r:embed="rId929"/>
                <a:stretch>
                  <a:fillRect/>
                </a:stretch>
              </p:blipFill>
              <p:spPr>
                <a:xfrm>
                  <a:off x="5277597" y="2424915"/>
                  <a:ext cx="192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615" name="Freihand 614">
                  <a:extLst>
                    <a:ext uri="{FF2B5EF4-FFF2-40B4-BE49-F238E27FC236}">
                      <a16:creationId xmlns:a16="http://schemas.microsoft.com/office/drawing/2014/main" id="{F22703E2-9710-4359-8B86-2EFFDA1EF129}"/>
                    </a:ext>
                  </a:extLst>
                </p14:cNvPr>
                <p14:cNvContentPartPr/>
                <p14:nvPr/>
              </p14:nvContentPartPr>
              <p14:xfrm>
                <a:off x="5544717" y="2188035"/>
                <a:ext cx="132840" cy="236160"/>
              </p14:xfrm>
            </p:contentPart>
          </mc:Choice>
          <mc:Fallback xmlns="">
            <p:pic>
              <p:nvPicPr>
                <p:cNvPr id="615" name="Freihand 614">
                  <a:extLst>
                    <a:ext uri="{FF2B5EF4-FFF2-40B4-BE49-F238E27FC236}">
                      <a16:creationId xmlns:a16="http://schemas.microsoft.com/office/drawing/2014/main" id="{F22703E2-9710-4359-8B86-2EFFDA1EF129}"/>
                    </a:ext>
                  </a:extLst>
                </p:cNvPr>
                <p:cNvPicPr/>
                <p:nvPr/>
              </p:nvPicPr>
              <p:blipFill>
                <a:blip r:embed="rId931"/>
                <a:stretch>
                  <a:fillRect/>
                </a:stretch>
              </p:blipFill>
              <p:spPr>
                <a:xfrm>
                  <a:off x="5540397" y="2183715"/>
                  <a:ext cx="141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616" name="Freihand 615">
                  <a:extLst>
                    <a:ext uri="{FF2B5EF4-FFF2-40B4-BE49-F238E27FC236}">
                      <a16:creationId xmlns:a16="http://schemas.microsoft.com/office/drawing/2014/main" id="{7AF15851-47A6-438D-9CD1-C9CFDA0FFB4A}"/>
                    </a:ext>
                  </a:extLst>
                </p14:cNvPr>
                <p14:cNvContentPartPr/>
                <p14:nvPr/>
              </p14:nvContentPartPr>
              <p14:xfrm>
                <a:off x="5688357" y="2106315"/>
                <a:ext cx="136440" cy="163080"/>
              </p14:xfrm>
            </p:contentPart>
          </mc:Choice>
          <mc:Fallback xmlns="">
            <p:pic>
              <p:nvPicPr>
                <p:cNvPr id="616" name="Freihand 615">
                  <a:extLst>
                    <a:ext uri="{FF2B5EF4-FFF2-40B4-BE49-F238E27FC236}">
                      <a16:creationId xmlns:a16="http://schemas.microsoft.com/office/drawing/2014/main" id="{7AF15851-47A6-438D-9CD1-C9CFDA0FFB4A}"/>
                    </a:ext>
                  </a:extLst>
                </p:cNvPr>
                <p:cNvPicPr/>
                <p:nvPr/>
              </p:nvPicPr>
              <p:blipFill>
                <a:blip r:embed="rId933"/>
                <a:stretch>
                  <a:fillRect/>
                </a:stretch>
              </p:blipFill>
              <p:spPr>
                <a:xfrm>
                  <a:off x="5684037" y="2101995"/>
                  <a:ext cx="145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617" name="Freihand 616">
                  <a:extLst>
                    <a:ext uri="{FF2B5EF4-FFF2-40B4-BE49-F238E27FC236}">
                      <a16:creationId xmlns:a16="http://schemas.microsoft.com/office/drawing/2014/main" id="{A8D41820-B7FA-419C-A3AF-6D78FF614337}"/>
                    </a:ext>
                  </a:extLst>
                </p14:cNvPr>
                <p14:cNvContentPartPr/>
                <p14:nvPr/>
              </p14:nvContentPartPr>
              <p14:xfrm>
                <a:off x="5811837" y="2095515"/>
                <a:ext cx="71280" cy="86400"/>
              </p14:xfrm>
            </p:contentPart>
          </mc:Choice>
          <mc:Fallback xmlns="">
            <p:pic>
              <p:nvPicPr>
                <p:cNvPr id="617" name="Freihand 616">
                  <a:extLst>
                    <a:ext uri="{FF2B5EF4-FFF2-40B4-BE49-F238E27FC236}">
                      <a16:creationId xmlns:a16="http://schemas.microsoft.com/office/drawing/2014/main" id="{A8D41820-B7FA-419C-A3AF-6D78FF614337}"/>
                    </a:ext>
                  </a:extLst>
                </p:cNvPr>
                <p:cNvPicPr/>
                <p:nvPr/>
              </p:nvPicPr>
              <p:blipFill>
                <a:blip r:embed="rId935"/>
                <a:stretch>
                  <a:fillRect/>
                </a:stretch>
              </p:blipFill>
              <p:spPr>
                <a:xfrm>
                  <a:off x="5807517" y="2091195"/>
                  <a:ext cx="79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618" name="Freihand 617">
                  <a:extLst>
                    <a:ext uri="{FF2B5EF4-FFF2-40B4-BE49-F238E27FC236}">
                      <a16:creationId xmlns:a16="http://schemas.microsoft.com/office/drawing/2014/main" id="{CCFDFC54-11AC-40D8-BC94-9A3CB00DF11A}"/>
                    </a:ext>
                  </a:extLst>
                </p14:cNvPr>
                <p14:cNvContentPartPr/>
                <p14:nvPr/>
              </p14:nvContentPartPr>
              <p14:xfrm>
                <a:off x="5925597" y="1907955"/>
                <a:ext cx="208800" cy="173880"/>
              </p14:xfrm>
            </p:contentPart>
          </mc:Choice>
          <mc:Fallback xmlns="">
            <p:pic>
              <p:nvPicPr>
                <p:cNvPr id="618" name="Freihand 617">
                  <a:extLst>
                    <a:ext uri="{FF2B5EF4-FFF2-40B4-BE49-F238E27FC236}">
                      <a16:creationId xmlns:a16="http://schemas.microsoft.com/office/drawing/2014/main" id="{CCFDFC54-11AC-40D8-BC94-9A3CB00DF11A}"/>
                    </a:ext>
                  </a:extLst>
                </p:cNvPr>
                <p:cNvPicPr/>
                <p:nvPr/>
              </p:nvPicPr>
              <p:blipFill>
                <a:blip r:embed="rId937"/>
                <a:stretch>
                  <a:fillRect/>
                </a:stretch>
              </p:blipFill>
              <p:spPr>
                <a:xfrm>
                  <a:off x="5921277" y="1903635"/>
                  <a:ext cx="217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619" name="Freihand 618">
                  <a:extLst>
                    <a:ext uri="{FF2B5EF4-FFF2-40B4-BE49-F238E27FC236}">
                      <a16:creationId xmlns:a16="http://schemas.microsoft.com/office/drawing/2014/main" id="{0E0C796A-119D-4D31-8095-1F17A7C177D0}"/>
                    </a:ext>
                  </a:extLst>
                </p14:cNvPr>
                <p14:cNvContentPartPr/>
                <p14:nvPr/>
              </p14:nvContentPartPr>
              <p14:xfrm>
                <a:off x="6026397" y="1810755"/>
                <a:ext cx="38880" cy="10440"/>
              </p14:xfrm>
            </p:contentPart>
          </mc:Choice>
          <mc:Fallback xmlns="">
            <p:pic>
              <p:nvPicPr>
                <p:cNvPr id="619" name="Freihand 618">
                  <a:extLst>
                    <a:ext uri="{FF2B5EF4-FFF2-40B4-BE49-F238E27FC236}">
                      <a16:creationId xmlns:a16="http://schemas.microsoft.com/office/drawing/2014/main" id="{0E0C796A-119D-4D31-8095-1F17A7C177D0}"/>
                    </a:ext>
                  </a:extLst>
                </p:cNvPr>
                <p:cNvPicPr/>
                <p:nvPr/>
              </p:nvPicPr>
              <p:blipFill>
                <a:blip r:embed="rId939"/>
                <a:stretch>
                  <a:fillRect/>
                </a:stretch>
              </p:blipFill>
              <p:spPr>
                <a:xfrm>
                  <a:off x="6022077" y="1806435"/>
                  <a:ext cx="475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20" name="Freihand 619">
                  <a:extLst>
                    <a:ext uri="{FF2B5EF4-FFF2-40B4-BE49-F238E27FC236}">
                      <a16:creationId xmlns:a16="http://schemas.microsoft.com/office/drawing/2014/main" id="{1A7D71AE-E6E8-4860-B843-18E6A55CC590}"/>
                    </a:ext>
                  </a:extLst>
                </p14:cNvPr>
                <p14:cNvContentPartPr/>
                <p14:nvPr/>
              </p14:nvContentPartPr>
              <p14:xfrm>
                <a:off x="6140517" y="1816515"/>
                <a:ext cx="66600" cy="113760"/>
              </p14:xfrm>
            </p:contentPart>
          </mc:Choice>
          <mc:Fallback xmlns="">
            <p:pic>
              <p:nvPicPr>
                <p:cNvPr id="620" name="Freihand 619">
                  <a:extLst>
                    <a:ext uri="{FF2B5EF4-FFF2-40B4-BE49-F238E27FC236}">
                      <a16:creationId xmlns:a16="http://schemas.microsoft.com/office/drawing/2014/main" id="{1A7D71AE-E6E8-4860-B843-18E6A55CC590}"/>
                    </a:ext>
                  </a:extLst>
                </p:cNvPr>
                <p:cNvPicPr/>
                <p:nvPr/>
              </p:nvPicPr>
              <p:blipFill>
                <a:blip r:embed="rId941"/>
                <a:stretch>
                  <a:fillRect/>
                </a:stretch>
              </p:blipFill>
              <p:spPr>
                <a:xfrm>
                  <a:off x="6136197" y="1812195"/>
                  <a:ext cx="75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21" name="Freihand 620">
                  <a:extLst>
                    <a:ext uri="{FF2B5EF4-FFF2-40B4-BE49-F238E27FC236}">
                      <a16:creationId xmlns:a16="http://schemas.microsoft.com/office/drawing/2014/main" id="{B4BF2ED2-1F5C-4C20-BA0C-48EA00997B2A}"/>
                    </a:ext>
                  </a:extLst>
                </p14:cNvPr>
                <p14:cNvContentPartPr/>
                <p14:nvPr/>
              </p14:nvContentPartPr>
              <p14:xfrm>
                <a:off x="6207837" y="1695195"/>
                <a:ext cx="162720" cy="145080"/>
              </p14:xfrm>
            </p:contentPart>
          </mc:Choice>
          <mc:Fallback xmlns="">
            <p:pic>
              <p:nvPicPr>
                <p:cNvPr id="621" name="Freihand 620">
                  <a:extLst>
                    <a:ext uri="{FF2B5EF4-FFF2-40B4-BE49-F238E27FC236}">
                      <a16:creationId xmlns:a16="http://schemas.microsoft.com/office/drawing/2014/main" id="{B4BF2ED2-1F5C-4C20-BA0C-48EA00997B2A}"/>
                    </a:ext>
                  </a:extLst>
                </p:cNvPr>
                <p:cNvPicPr/>
                <p:nvPr/>
              </p:nvPicPr>
              <p:blipFill>
                <a:blip r:embed="rId943"/>
                <a:stretch>
                  <a:fillRect/>
                </a:stretch>
              </p:blipFill>
              <p:spPr>
                <a:xfrm>
                  <a:off x="6203517" y="1690875"/>
                  <a:ext cx="171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22" name="Freihand 621">
                  <a:extLst>
                    <a:ext uri="{FF2B5EF4-FFF2-40B4-BE49-F238E27FC236}">
                      <a16:creationId xmlns:a16="http://schemas.microsoft.com/office/drawing/2014/main" id="{7B8295CA-1033-4583-9186-1422FA1C5F9E}"/>
                    </a:ext>
                  </a:extLst>
                </p14:cNvPr>
                <p14:cNvContentPartPr/>
                <p14:nvPr/>
              </p14:nvContentPartPr>
              <p14:xfrm>
                <a:off x="5634717" y="2552355"/>
                <a:ext cx="177480" cy="128520"/>
              </p14:xfrm>
            </p:contentPart>
          </mc:Choice>
          <mc:Fallback xmlns="">
            <p:pic>
              <p:nvPicPr>
                <p:cNvPr id="622" name="Freihand 621">
                  <a:extLst>
                    <a:ext uri="{FF2B5EF4-FFF2-40B4-BE49-F238E27FC236}">
                      <a16:creationId xmlns:a16="http://schemas.microsoft.com/office/drawing/2014/main" id="{7B8295CA-1033-4583-9186-1422FA1C5F9E}"/>
                    </a:ext>
                  </a:extLst>
                </p:cNvPr>
                <p:cNvPicPr/>
                <p:nvPr/>
              </p:nvPicPr>
              <p:blipFill>
                <a:blip r:embed="rId945"/>
                <a:stretch>
                  <a:fillRect/>
                </a:stretch>
              </p:blipFill>
              <p:spPr>
                <a:xfrm>
                  <a:off x="5630397" y="2548035"/>
                  <a:ext cx="186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23" name="Freihand 622">
                  <a:extLst>
                    <a:ext uri="{FF2B5EF4-FFF2-40B4-BE49-F238E27FC236}">
                      <a16:creationId xmlns:a16="http://schemas.microsoft.com/office/drawing/2014/main" id="{FDF82653-E47A-48B8-B0D6-6F4A91B1F726}"/>
                    </a:ext>
                  </a:extLst>
                </p14:cNvPr>
                <p14:cNvContentPartPr/>
                <p14:nvPr/>
              </p14:nvContentPartPr>
              <p14:xfrm>
                <a:off x="5843157" y="2298915"/>
                <a:ext cx="225720" cy="209880"/>
              </p14:xfrm>
            </p:contentPart>
          </mc:Choice>
          <mc:Fallback xmlns="">
            <p:pic>
              <p:nvPicPr>
                <p:cNvPr id="623" name="Freihand 622">
                  <a:extLst>
                    <a:ext uri="{FF2B5EF4-FFF2-40B4-BE49-F238E27FC236}">
                      <a16:creationId xmlns:a16="http://schemas.microsoft.com/office/drawing/2014/main" id="{FDF82653-E47A-48B8-B0D6-6F4A91B1F726}"/>
                    </a:ext>
                  </a:extLst>
                </p:cNvPr>
                <p:cNvPicPr/>
                <p:nvPr/>
              </p:nvPicPr>
              <p:blipFill>
                <a:blip r:embed="rId947"/>
                <a:stretch>
                  <a:fillRect/>
                </a:stretch>
              </p:blipFill>
              <p:spPr>
                <a:xfrm>
                  <a:off x="5838837" y="2294595"/>
                  <a:ext cx="234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24" name="Freihand 623">
                  <a:extLst>
                    <a:ext uri="{FF2B5EF4-FFF2-40B4-BE49-F238E27FC236}">
                      <a16:creationId xmlns:a16="http://schemas.microsoft.com/office/drawing/2014/main" id="{4E5BBF1F-C189-4AC7-88D6-ACD85402F5E8}"/>
                    </a:ext>
                  </a:extLst>
                </p14:cNvPr>
                <p14:cNvContentPartPr/>
                <p14:nvPr/>
              </p14:nvContentPartPr>
              <p14:xfrm>
                <a:off x="6162117" y="2164635"/>
                <a:ext cx="97200" cy="108000"/>
              </p14:xfrm>
            </p:contentPart>
          </mc:Choice>
          <mc:Fallback xmlns="">
            <p:pic>
              <p:nvPicPr>
                <p:cNvPr id="624" name="Freihand 623">
                  <a:extLst>
                    <a:ext uri="{FF2B5EF4-FFF2-40B4-BE49-F238E27FC236}">
                      <a16:creationId xmlns:a16="http://schemas.microsoft.com/office/drawing/2014/main" id="{4E5BBF1F-C189-4AC7-88D6-ACD85402F5E8}"/>
                    </a:ext>
                  </a:extLst>
                </p:cNvPr>
                <p:cNvPicPr/>
                <p:nvPr/>
              </p:nvPicPr>
              <p:blipFill>
                <a:blip r:embed="rId949"/>
                <a:stretch>
                  <a:fillRect/>
                </a:stretch>
              </p:blipFill>
              <p:spPr>
                <a:xfrm>
                  <a:off x="6157797" y="2160315"/>
                  <a:ext cx="105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25" name="Freihand 624">
                  <a:extLst>
                    <a:ext uri="{FF2B5EF4-FFF2-40B4-BE49-F238E27FC236}">
                      <a16:creationId xmlns:a16="http://schemas.microsoft.com/office/drawing/2014/main" id="{F15E2837-E201-44A3-85C9-65A106A8C9F7}"/>
                    </a:ext>
                  </a:extLst>
                </p14:cNvPr>
                <p14:cNvContentPartPr/>
                <p14:nvPr/>
              </p14:nvContentPartPr>
              <p14:xfrm>
                <a:off x="6296397" y="2089395"/>
                <a:ext cx="74160" cy="101160"/>
              </p14:xfrm>
            </p:contentPart>
          </mc:Choice>
          <mc:Fallback xmlns="">
            <p:pic>
              <p:nvPicPr>
                <p:cNvPr id="625" name="Freihand 624">
                  <a:extLst>
                    <a:ext uri="{FF2B5EF4-FFF2-40B4-BE49-F238E27FC236}">
                      <a16:creationId xmlns:a16="http://schemas.microsoft.com/office/drawing/2014/main" id="{F15E2837-E201-44A3-85C9-65A106A8C9F7}"/>
                    </a:ext>
                  </a:extLst>
                </p:cNvPr>
                <p:cNvPicPr/>
                <p:nvPr/>
              </p:nvPicPr>
              <p:blipFill>
                <a:blip r:embed="rId951"/>
                <a:stretch>
                  <a:fillRect/>
                </a:stretch>
              </p:blipFill>
              <p:spPr>
                <a:xfrm>
                  <a:off x="6292077" y="2085075"/>
                  <a:ext cx="82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26" name="Freihand 625">
                  <a:extLst>
                    <a:ext uri="{FF2B5EF4-FFF2-40B4-BE49-F238E27FC236}">
                      <a16:creationId xmlns:a16="http://schemas.microsoft.com/office/drawing/2014/main" id="{76B691B1-723B-4124-BADA-D2262B0B56A1}"/>
                    </a:ext>
                  </a:extLst>
                </p14:cNvPr>
                <p14:cNvContentPartPr/>
                <p14:nvPr/>
              </p14:nvContentPartPr>
              <p14:xfrm>
                <a:off x="6380997" y="1989675"/>
                <a:ext cx="148680" cy="106920"/>
              </p14:xfrm>
            </p:contentPart>
          </mc:Choice>
          <mc:Fallback xmlns="">
            <p:pic>
              <p:nvPicPr>
                <p:cNvPr id="626" name="Freihand 625">
                  <a:extLst>
                    <a:ext uri="{FF2B5EF4-FFF2-40B4-BE49-F238E27FC236}">
                      <a16:creationId xmlns:a16="http://schemas.microsoft.com/office/drawing/2014/main" id="{76B691B1-723B-4124-BADA-D2262B0B56A1}"/>
                    </a:ext>
                  </a:extLst>
                </p:cNvPr>
                <p:cNvPicPr/>
                <p:nvPr/>
              </p:nvPicPr>
              <p:blipFill>
                <a:blip r:embed="rId953"/>
                <a:stretch>
                  <a:fillRect/>
                </a:stretch>
              </p:blipFill>
              <p:spPr>
                <a:xfrm>
                  <a:off x="6376677" y="1985355"/>
                  <a:ext cx="157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27" name="Freihand 626">
                  <a:extLst>
                    <a:ext uri="{FF2B5EF4-FFF2-40B4-BE49-F238E27FC236}">
                      <a16:creationId xmlns:a16="http://schemas.microsoft.com/office/drawing/2014/main" id="{E2D4D5EA-85F5-418E-89FA-B183D65A552E}"/>
                    </a:ext>
                  </a:extLst>
                </p14:cNvPr>
                <p14:cNvContentPartPr/>
                <p14:nvPr/>
              </p14:nvContentPartPr>
              <p14:xfrm>
                <a:off x="6546237" y="1760715"/>
                <a:ext cx="335160" cy="226440"/>
              </p14:xfrm>
            </p:contentPart>
          </mc:Choice>
          <mc:Fallback xmlns="">
            <p:pic>
              <p:nvPicPr>
                <p:cNvPr id="627" name="Freihand 626">
                  <a:extLst>
                    <a:ext uri="{FF2B5EF4-FFF2-40B4-BE49-F238E27FC236}">
                      <a16:creationId xmlns:a16="http://schemas.microsoft.com/office/drawing/2014/main" id="{E2D4D5EA-85F5-418E-89FA-B183D65A552E}"/>
                    </a:ext>
                  </a:extLst>
                </p:cNvPr>
                <p:cNvPicPr/>
                <p:nvPr/>
              </p:nvPicPr>
              <p:blipFill>
                <a:blip r:embed="rId955"/>
                <a:stretch>
                  <a:fillRect/>
                </a:stretch>
              </p:blipFill>
              <p:spPr>
                <a:xfrm>
                  <a:off x="6541917" y="1756395"/>
                  <a:ext cx="3438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35" name="Freihand 634">
                  <a:extLst>
                    <a:ext uri="{FF2B5EF4-FFF2-40B4-BE49-F238E27FC236}">
                      <a16:creationId xmlns:a16="http://schemas.microsoft.com/office/drawing/2014/main" id="{625D0F48-52DC-4AB7-838E-6FB244FBEEA8}"/>
                    </a:ext>
                  </a:extLst>
                </p14:cNvPr>
                <p14:cNvContentPartPr/>
                <p14:nvPr/>
              </p14:nvContentPartPr>
              <p14:xfrm>
                <a:off x="5351757" y="3032235"/>
                <a:ext cx="108000" cy="113040"/>
              </p14:xfrm>
            </p:contentPart>
          </mc:Choice>
          <mc:Fallback xmlns="">
            <p:pic>
              <p:nvPicPr>
                <p:cNvPr id="635" name="Freihand 634">
                  <a:extLst>
                    <a:ext uri="{FF2B5EF4-FFF2-40B4-BE49-F238E27FC236}">
                      <a16:creationId xmlns:a16="http://schemas.microsoft.com/office/drawing/2014/main" id="{625D0F48-52DC-4AB7-838E-6FB244FBEEA8}"/>
                    </a:ext>
                  </a:extLst>
                </p:cNvPr>
                <p:cNvPicPr/>
                <p:nvPr/>
              </p:nvPicPr>
              <p:blipFill>
                <a:blip r:embed="rId957"/>
                <a:stretch>
                  <a:fillRect/>
                </a:stretch>
              </p:blipFill>
              <p:spPr>
                <a:xfrm>
                  <a:off x="5347437" y="3027915"/>
                  <a:ext cx="116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36" name="Freihand 635">
                  <a:extLst>
                    <a:ext uri="{FF2B5EF4-FFF2-40B4-BE49-F238E27FC236}">
                      <a16:creationId xmlns:a16="http://schemas.microsoft.com/office/drawing/2014/main" id="{41784521-6B44-4149-91E0-FC367A42D6F6}"/>
                    </a:ext>
                  </a:extLst>
                </p14:cNvPr>
                <p14:cNvContentPartPr/>
                <p14:nvPr/>
              </p14:nvContentPartPr>
              <p14:xfrm>
                <a:off x="5480997" y="2948715"/>
                <a:ext cx="174960" cy="113040"/>
              </p14:xfrm>
            </p:contentPart>
          </mc:Choice>
          <mc:Fallback xmlns="">
            <p:pic>
              <p:nvPicPr>
                <p:cNvPr id="636" name="Freihand 635">
                  <a:extLst>
                    <a:ext uri="{FF2B5EF4-FFF2-40B4-BE49-F238E27FC236}">
                      <a16:creationId xmlns:a16="http://schemas.microsoft.com/office/drawing/2014/main" id="{41784521-6B44-4149-91E0-FC367A42D6F6}"/>
                    </a:ext>
                  </a:extLst>
                </p:cNvPr>
                <p:cNvPicPr/>
                <p:nvPr/>
              </p:nvPicPr>
              <p:blipFill>
                <a:blip r:embed="rId959"/>
                <a:stretch>
                  <a:fillRect/>
                </a:stretch>
              </p:blipFill>
              <p:spPr>
                <a:xfrm>
                  <a:off x="5476677" y="2944395"/>
                  <a:ext cx="183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37" name="Freihand 636">
                  <a:extLst>
                    <a:ext uri="{FF2B5EF4-FFF2-40B4-BE49-F238E27FC236}">
                      <a16:creationId xmlns:a16="http://schemas.microsoft.com/office/drawing/2014/main" id="{9B332BAD-CFE8-427E-8D15-34090DA760D7}"/>
                    </a:ext>
                  </a:extLst>
                </p14:cNvPr>
                <p14:cNvContentPartPr/>
                <p14:nvPr/>
              </p14:nvContentPartPr>
              <p14:xfrm>
                <a:off x="5668557" y="2844675"/>
                <a:ext cx="98280" cy="150120"/>
              </p14:xfrm>
            </p:contentPart>
          </mc:Choice>
          <mc:Fallback xmlns="">
            <p:pic>
              <p:nvPicPr>
                <p:cNvPr id="637" name="Freihand 636">
                  <a:extLst>
                    <a:ext uri="{FF2B5EF4-FFF2-40B4-BE49-F238E27FC236}">
                      <a16:creationId xmlns:a16="http://schemas.microsoft.com/office/drawing/2014/main" id="{9B332BAD-CFE8-427E-8D15-34090DA760D7}"/>
                    </a:ext>
                  </a:extLst>
                </p:cNvPr>
                <p:cNvPicPr/>
                <p:nvPr/>
              </p:nvPicPr>
              <p:blipFill>
                <a:blip r:embed="rId961"/>
                <a:stretch>
                  <a:fillRect/>
                </a:stretch>
              </p:blipFill>
              <p:spPr>
                <a:xfrm>
                  <a:off x="5664237" y="2840355"/>
                  <a:ext cx="106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38" name="Freihand 637">
                  <a:extLst>
                    <a:ext uri="{FF2B5EF4-FFF2-40B4-BE49-F238E27FC236}">
                      <a16:creationId xmlns:a16="http://schemas.microsoft.com/office/drawing/2014/main" id="{3D46D399-5457-494C-AB40-082B4EC8957A}"/>
                    </a:ext>
                  </a:extLst>
                </p14:cNvPr>
                <p14:cNvContentPartPr/>
                <p14:nvPr/>
              </p14:nvContentPartPr>
              <p14:xfrm>
                <a:off x="5784477" y="2681955"/>
                <a:ext cx="187200" cy="147600"/>
              </p14:xfrm>
            </p:contentPart>
          </mc:Choice>
          <mc:Fallback xmlns="">
            <p:pic>
              <p:nvPicPr>
                <p:cNvPr id="638" name="Freihand 637">
                  <a:extLst>
                    <a:ext uri="{FF2B5EF4-FFF2-40B4-BE49-F238E27FC236}">
                      <a16:creationId xmlns:a16="http://schemas.microsoft.com/office/drawing/2014/main" id="{3D46D399-5457-494C-AB40-082B4EC8957A}"/>
                    </a:ext>
                  </a:extLst>
                </p:cNvPr>
                <p:cNvPicPr/>
                <p:nvPr/>
              </p:nvPicPr>
              <p:blipFill>
                <a:blip r:embed="rId963"/>
                <a:stretch>
                  <a:fillRect/>
                </a:stretch>
              </p:blipFill>
              <p:spPr>
                <a:xfrm>
                  <a:off x="5780157" y="2677635"/>
                  <a:ext cx="195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39" name="Freihand 638">
                  <a:extLst>
                    <a:ext uri="{FF2B5EF4-FFF2-40B4-BE49-F238E27FC236}">
                      <a16:creationId xmlns:a16="http://schemas.microsoft.com/office/drawing/2014/main" id="{345E35DC-25E6-49F9-974B-78F9C75A4441}"/>
                    </a:ext>
                  </a:extLst>
                </p14:cNvPr>
                <p14:cNvContentPartPr/>
                <p14:nvPr/>
              </p14:nvContentPartPr>
              <p14:xfrm>
                <a:off x="6046917" y="2492235"/>
                <a:ext cx="194760" cy="145440"/>
              </p14:xfrm>
            </p:contentPart>
          </mc:Choice>
          <mc:Fallback xmlns="">
            <p:pic>
              <p:nvPicPr>
                <p:cNvPr id="639" name="Freihand 638">
                  <a:extLst>
                    <a:ext uri="{FF2B5EF4-FFF2-40B4-BE49-F238E27FC236}">
                      <a16:creationId xmlns:a16="http://schemas.microsoft.com/office/drawing/2014/main" id="{345E35DC-25E6-49F9-974B-78F9C75A4441}"/>
                    </a:ext>
                  </a:extLst>
                </p:cNvPr>
                <p:cNvPicPr/>
                <p:nvPr/>
              </p:nvPicPr>
              <p:blipFill>
                <a:blip r:embed="rId965"/>
                <a:stretch>
                  <a:fillRect/>
                </a:stretch>
              </p:blipFill>
              <p:spPr>
                <a:xfrm>
                  <a:off x="6042597" y="2487915"/>
                  <a:ext cx="203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40" name="Freihand 639">
                  <a:extLst>
                    <a:ext uri="{FF2B5EF4-FFF2-40B4-BE49-F238E27FC236}">
                      <a16:creationId xmlns:a16="http://schemas.microsoft.com/office/drawing/2014/main" id="{12EE3571-5B71-4EA9-B13E-8BD38A24025B}"/>
                    </a:ext>
                  </a:extLst>
                </p14:cNvPr>
                <p14:cNvContentPartPr/>
                <p14:nvPr/>
              </p14:nvContentPartPr>
              <p14:xfrm>
                <a:off x="6188397" y="2425275"/>
                <a:ext cx="45000" cy="14040"/>
              </p14:xfrm>
            </p:contentPart>
          </mc:Choice>
          <mc:Fallback xmlns="">
            <p:pic>
              <p:nvPicPr>
                <p:cNvPr id="640" name="Freihand 639">
                  <a:extLst>
                    <a:ext uri="{FF2B5EF4-FFF2-40B4-BE49-F238E27FC236}">
                      <a16:creationId xmlns:a16="http://schemas.microsoft.com/office/drawing/2014/main" id="{12EE3571-5B71-4EA9-B13E-8BD38A24025B}"/>
                    </a:ext>
                  </a:extLst>
                </p:cNvPr>
                <p:cNvPicPr/>
                <p:nvPr/>
              </p:nvPicPr>
              <p:blipFill>
                <a:blip r:embed="rId967"/>
                <a:stretch>
                  <a:fillRect/>
                </a:stretch>
              </p:blipFill>
              <p:spPr>
                <a:xfrm>
                  <a:off x="6184077" y="2420955"/>
                  <a:ext cx="53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41" name="Freihand 640">
                  <a:extLst>
                    <a:ext uri="{FF2B5EF4-FFF2-40B4-BE49-F238E27FC236}">
                      <a16:creationId xmlns:a16="http://schemas.microsoft.com/office/drawing/2014/main" id="{E96E39CF-4936-43FA-AAFC-F4E19A75587A}"/>
                    </a:ext>
                  </a:extLst>
                </p14:cNvPr>
                <p14:cNvContentPartPr/>
                <p14:nvPr/>
              </p14:nvContentPartPr>
              <p14:xfrm>
                <a:off x="6263277" y="2420595"/>
                <a:ext cx="72360" cy="53280"/>
              </p14:xfrm>
            </p:contentPart>
          </mc:Choice>
          <mc:Fallback xmlns="">
            <p:pic>
              <p:nvPicPr>
                <p:cNvPr id="641" name="Freihand 640">
                  <a:extLst>
                    <a:ext uri="{FF2B5EF4-FFF2-40B4-BE49-F238E27FC236}">
                      <a16:creationId xmlns:a16="http://schemas.microsoft.com/office/drawing/2014/main" id="{E96E39CF-4936-43FA-AAFC-F4E19A75587A}"/>
                    </a:ext>
                  </a:extLst>
                </p:cNvPr>
                <p:cNvPicPr/>
                <p:nvPr/>
              </p:nvPicPr>
              <p:blipFill>
                <a:blip r:embed="rId969"/>
                <a:stretch>
                  <a:fillRect/>
                </a:stretch>
              </p:blipFill>
              <p:spPr>
                <a:xfrm>
                  <a:off x="6258957" y="2416275"/>
                  <a:ext cx="81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42" name="Freihand 641">
                  <a:extLst>
                    <a:ext uri="{FF2B5EF4-FFF2-40B4-BE49-F238E27FC236}">
                      <a16:creationId xmlns:a16="http://schemas.microsoft.com/office/drawing/2014/main" id="{089D46D8-5BEB-4EB4-A7F3-5AA6E20D290A}"/>
                    </a:ext>
                  </a:extLst>
                </p14:cNvPr>
                <p14:cNvContentPartPr/>
                <p14:nvPr/>
              </p14:nvContentPartPr>
              <p14:xfrm>
                <a:off x="6455157" y="2182635"/>
                <a:ext cx="159480" cy="154800"/>
              </p14:xfrm>
            </p:contentPart>
          </mc:Choice>
          <mc:Fallback xmlns="">
            <p:pic>
              <p:nvPicPr>
                <p:cNvPr id="642" name="Freihand 641">
                  <a:extLst>
                    <a:ext uri="{FF2B5EF4-FFF2-40B4-BE49-F238E27FC236}">
                      <a16:creationId xmlns:a16="http://schemas.microsoft.com/office/drawing/2014/main" id="{089D46D8-5BEB-4EB4-A7F3-5AA6E20D290A}"/>
                    </a:ext>
                  </a:extLst>
                </p:cNvPr>
                <p:cNvPicPr/>
                <p:nvPr/>
              </p:nvPicPr>
              <p:blipFill>
                <a:blip r:embed="rId971"/>
                <a:stretch>
                  <a:fillRect/>
                </a:stretch>
              </p:blipFill>
              <p:spPr>
                <a:xfrm>
                  <a:off x="6450837" y="2178315"/>
                  <a:ext cx="168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43" name="Freihand 642">
                  <a:extLst>
                    <a:ext uri="{FF2B5EF4-FFF2-40B4-BE49-F238E27FC236}">
                      <a16:creationId xmlns:a16="http://schemas.microsoft.com/office/drawing/2014/main" id="{309963AE-1000-4CFD-AC93-9BAFEF3D99D5}"/>
                    </a:ext>
                  </a:extLst>
                </p14:cNvPr>
                <p14:cNvContentPartPr/>
                <p14:nvPr/>
              </p14:nvContentPartPr>
              <p14:xfrm>
                <a:off x="6609237" y="2078955"/>
                <a:ext cx="53640" cy="139680"/>
              </p14:xfrm>
            </p:contentPart>
          </mc:Choice>
          <mc:Fallback xmlns="">
            <p:pic>
              <p:nvPicPr>
                <p:cNvPr id="643" name="Freihand 642">
                  <a:extLst>
                    <a:ext uri="{FF2B5EF4-FFF2-40B4-BE49-F238E27FC236}">
                      <a16:creationId xmlns:a16="http://schemas.microsoft.com/office/drawing/2014/main" id="{309963AE-1000-4CFD-AC93-9BAFEF3D99D5}"/>
                    </a:ext>
                  </a:extLst>
                </p:cNvPr>
                <p:cNvPicPr/>
                <p:nvPr/>
              </p:nvPicPr>
              <p:blipFill>
                <a:blip r:embed="rId973"/>
                <a:stretch>
                  <a:fillRect/>
                </a:stretch>
              </p:blipFill>
              <p:spPr>
                <a:xfrm>
                  <a:off x="6604917" y="2074635"/>
                  <a:ext cx="62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44" name="Freihand 643">
                  <a:extLst>
                    <a:ext uri="{FF2B5EF4-FFF2-40B4-BE49-F238E27FC236}">
                      <a16:creationId xmlns:a16="http://schemas.microsoft.com/office/drawing/2014/main" id="{D56EB589-9E17-4FDC-B4E9-5958C3110BF3}"/>
                    </a:ext>
                  </a:extLst>
                </p14:cNvPr>
                <p14:cNvContentPartPr/>
                <p14:nvPr/>
              </p14:nvContentPartPr>
              <p14:xfrm>
                <a:off x="6641277" y="1988595"/>
                <a:ext cx="110520" cy="177840"/>
              </p14:xfrm>
            </p:contentPart>
          </mc:Choice>
          <mc:Fallback xmlns="">
            <p:pic>
              <p:nvPicPr>
                <p:cNvPr id="644" name="Freihand 643">
                  <a:extLst>
                    <a:ext uri="{FF2B5EF4-FFF2-40B4-BE49-F238E27FC236}">
                      <a16:creationId xmlns:a16="http://schemas.microsoft.com/office/drawing/2014/main" id="{D56EB589-9E17-4FDC-B4E9-5958C3110BF3}"/>
                    </a:ext>
                  </a:extLst>
                </p:cNvPr>
                <p:cNvPicPr/>
                <p:nvPr/>
              </p:nvPicPr>
              <p:blipFill>
                <a:blip r:embed="rId975"/>
                <a:stretch>
                  <a:fillRect/>
                </a:stretch>
              </p:blipFill>
              <p:spPr>
                <a:xfrm>
                  <a:off x="6636957" y="1984275"/>
                  <a:ext cx="119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45" name="Freihand 644">
                  <a:extLst>
                    <a:ext uri="{FF2B5EF4-FFF2-40B4-BE49-F238E27FC236}">
                      <a16:creationId xmlns:a16="http://schemas.microsoft.com/office/drawing/2014/main" id="{18AB9945-7A78-4C2C-A505-0D9A72BD8DF0}"/>
                    </a:ext>
                  </a:extLst>
                </p14:cNvPr>
                <p14:cNvContentPartPr/>
                <p14:nvPr/>
              </p14:nvContentPartPr>
              <p14:xfrm>
                <a:off x="6604557" y="1967355"/>
                <a:ext cx="360" cy="360"/>
              </p14:xfrm>
            </p:contentPart>
          </mc:Choice>
          <mc:Fallback xmlns="">
            <p:pic>
              <p:nvPicPr>
                <p:cNvPr id="645" name="Freihand 644">
                  <a:extLst>
                    <a:ext uri="{FF2B5EF4-FFF2-40B4-BE49-F238E27FC236}">
                      <a16:creationId xmlns:a16="http://schemas.microsoft.com/office/drawing/2014/main" id="{18AB9945-7A78-4C2C-A505-0D9A72BD8DF0}"/>
                    </a:ext>
                  </a:extLst>
                </p:cNvPr>
                <p:cNvPicPr/>
                <p:nvPr/>
              </p:nvPicPr>
              <p:blipFill>
                <a:blip r:embed="rId3"/>
                <a:stretch>
                  <a:fillRect/>
                </a:stretch>
              </p:blipFill>
              <p:spPr>
                <a:xfrm>
                  <a:off x="6600237" y="196303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46" name="Freihand 645">
                  <a:extLst>
                    <a:ext uri="{FF2B5EF4-FFF2-40B4-BE49-F238E27FC236}">
                      <a16:creationId xmlns:a16="http://schemas.microsoft.com/office/drawing/2014/main" id="{8E688BBD-9F57-479C-AE68-91FE9C5C85F8}"/>
                    </a:ext>
                  </a:extLst>
                </p14:cNvPr>
                <p14:cNvContentPartPr/>
                <p14:nvPr/>
              </p14:nvContentPartPr>
              <p14:xfrm>
                <a:off x="5542197" y="3158235"/>
                <a:ext cx="158760" cy="180720"/>
              </p14:xfrm>
            </p:contentPart>
          </mc:Choice>
          <mc:Fallback xmlns="">
            <p:pic>
              <p:nvPicPr>
                <p:cNvPr id="646" name="Freihand 645">
                  <a:extLst>
                    <a:ext uri="{FF2B5EF4-FFF2-40B4-BE49-F238E27FC236}">
                      <a16:creationId xmlns:a16="http://schemas.microsoft.com/office/drawing/2014/main" id="{8E688BBD-9F57-479C-AE68-91FE9C5C85F8}"/>
                    </a:ext>
                  </a:extLst>
                </p:cNvPr>
                <p:cNvPicPr/>
                <p:nvPr/>
              </p:nvPicPr>
              <p:blipFill>
                <a:blip r:embed="rId978"/>
                <a:stretch>
                  <a:fillRect/>
                </a:stretch>
              </p:blipFill>
              <p:spPr>
                <a:xfrm>
                  <a:off x="5537877" y="3153915"/>
                  <a:ext cx="167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47" name="Freihand 646">
                  <a:extLst>
                    <a:ext uri="{FF2B5EF4-FFF2-40B4-BE49-F238E27FC236}">
                      <a16:creationId xmlns:a16="http://schemas.microsoft.com/office/drawing/2014/main" id="{9EB72BBB-1D82-470E-92E7-231D87A68B1E}"/>
                    </a:ext>
                  </a:extLst>
                </p14:cNvPr>
                <p14:cNvContentPartPr/>
                <p14:nvPr/>
              </p14:nvContentPartPr>
              <p14:xfrm>
                <a:off x="5705997" y="3132315"/>
                <a:ext cx="78120" cy="69840"/>
              </p14:xfrm>
            </p:contentPart>
          </mc:Choice>
          <mc:Fallback xmlns="">
            <p:pic>
              <p:nvPicPr>
                <p:cNvPr id="647" name="Freihand 646">
                  <a:extLst>
                    <a:ext uri="{FF2B5EF4-FFF2-40B4-BE49-F238E27FC236}">
                      <a16:creationId xmlns:a16="http://schemas.microsoft.com/office/drawing/2014/main" id="{9EB72BBB-1D82-470E-92E7-231D87A68B1E}"/>
                    </a:ext>
                  </a:extLst>
                </p:cNvPr>
                <p:cNvPicPr/>
                <p:nvPr/>
              </p:nvPicPr>
              <p:blipFill>
                <a:blip r:embed="rId980"/>
                <a:stretch>
                  <a:fillRect/>
                </a:stretch>
              </p:blipFill>
              <p:spPr>
                <a:xfrm>
                  <a:off x="5701677" y="3127995"/>
                  <a:ext cx="86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48" name="Freihand 647">
                  <a:extLst>
                    <a:ext uri="{FF2B5EF4-FFF2-40B4-BE49-F238E27FC236}">
                      <a16:creationId xmlns:a16="http://schemas.microsoft.com/office/drawing/2014/main" id="{0B43C5DB-55F5-4377-88CA-A3C74D43D990}"/>
                    </a:ext>
                  </a:extLst>
                </p14:cNvPr>
                <p14:cNvContentPartPr/>
                <p14:nvPr/>
              </p14:nvContentPartPr>
              <p14:xfrm>
                <a:off x="5866557" y="2969955"/>
                <a:ext cx="97560" cy="87120"/>
              </p14:xfrm>
            </p:contentPart>
          </mc:Choice>
          <mc:Fallback xmlns="">
            <p:pic>
              <p:nvPicPr>
                <p:cNvPr id="648" name="Freihand 647">
                  <a:extLst>
                    <a:ext uri="{FF2B5EF4-FFF2-40B4-BE49-F238E27FC236}">
                      <a16:creationId xmlns:a16="http://schemas.microsoft.com/office/drawing/2014/main" id="{0B43C5DB-55F5-4377-88CA-A3C74D43D990}"/>
                    </a:ext>
                  </a:extLst>
                </p:cNvPr>
                <p:cNvPicPr/>
                <p:nvPr/>
              </p:nvPicPr>
              <p:blipFill>
                <a:blip r:embed="rId982"/>
                <a:stretch>
                  <a:fillRect/>
                </a:stretch>
              </p:blipFill>
              <p:spPr>
                <a:xfrm>
                  <a:off x="5862237" y="2965635"/>
                  <a:ext cx="106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49" name="Freihand 648">
                  <a:extLst>
                    <a:ext uri="{FF2B5EF4-FFF2-40B4-BE49-F238E27FC236}">
                      <a16:creationId xmlns:a16="http://schemas.microsoft.com/office/drawing/2014/main" id="{EAF9A374-0943-478F-8BD1-451D624B1D4E}"/>
                    </a:ext>
                  </a:extLst>
                </p14:cNvPr>
                <p14:cNvContentPartPr/>
                <p14:nvPr/>
              </p14:nvContentPartPr>
              <p14:xfrm>
                <a:off x="5901477" y="2989395"/>
                <a:ext cx="76680" cy="72720"/>
              </p14:xfrm>
            </p:contentPart>
          </mc:Choice>
          <mc:Fallback xmlns="">
            <p:pic>
              <p:nvPicPr>
                <p:cNvPr id="649" name="Freihand 648">
                  <a:extLst>
                    <a:ext uri="{FF2B5EF4-FFF2-40B4-BE49-F238E27FC236}">
                      <a16:creationId xmlns:a16="http://schemas.microsoft.com/office/drawing/2014/main" id="{EAF9A374-0943-478F-8BD1-451D624B1D4E}"/>
                    </a:ext>
                  </a:extLst>
                </p:cNvPr>
                <p:cNvPicPr/>
                <p:nvPr/>
              </p:nvPicPr>
              <p:blipFill>
                <a:blip r:embed="rId984"/>
                <a:stretch>
                  <a:fillRect/>
                </a:stretch>
              </p:blipFill>
              <p:spPr>
                <a:xfrm>
                  <a:off x="5897157" y="2985075"/>
                  <a:ext cx="85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50" name="Freihand 649">
                  <a:extLst>
                    <a:ext uri="{FF2B5EF4-FFF2-40B4-BE49-F238E27FC236}">
                      <a16:creationId xmlns:a16="http://schemas.microsoft.com/office/drawing/2014/main" id="{4075571E-E224-4E7E-BD05-76437B59EDA3}"/>
                    </a:ext>
                  </a:extLst>
                </p14:cNvPr>
                <p14:cNvContentPartPr/>
                <p14:nvPr/>
              </p14:nvContentPartPr>
              <p14:xfrm>
                <a:off x="6089037" y="2818035"/>
                <a:ext cx="65880" cy="72000"/>
              </p14:xfrm>
            </p:contentPart>
          </mc:Choice>
          <mc:Fallback xmlns="">
            <p:pic>
              <p:nvPicPr>
                <p:cNvPr id="650" name="Freihand 649">
                  <a:extLst>
                    <a:ext uri="{FF2B5EF4-FFF2-40B4-BE49-F238E27FC236}">
                      <a16:creationId xmlns:a16="http://schemas.microsoft.com/office/drawing/2014/main" id="{4075571E-E224-4E7E-BD05-76437B59EDA3}"/>
                    </a:ext>
                  </a:extLst>
                </p:cNvPr>
                <p:cNvPicPr/>
                <p:nvPr/>
              </p:nvPicPr>
              <p:blipFill>
                <a:blip r:embed="rId986"/>
                <a:stretch>
                  <a:fillRect/>
                </a:stretch>
              </p:blipFill>
              <p:spPr>
                <a:xfrm>
                  <a:off x="6084717" y="2813715"/>
                  <a:ext cx="74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51" name="Freihand 650">
                  <a:extLst>
                    <a:ext uri="{FF2B5EF4-FFF2-40B4-BE49-F238E27FC236}">
                      <a16:creationId xmlns:a16="http://schemas.microsoft.com/office/drawing/2014/main" id="{A98BC1DD-9715-4931-B09B-ACBE54C477FA}"/>
                    </a:ext>
                  </a:extLst>
                </p14:cNvPr>
                <p14:cNvContentPartPr/>
                <p14:nvPr/>
              </p14:nvContentPartPr>
              <p14:xfrm>
                <a:off x="6032517" y="2753955"/>
                <a:ext cx="125280" cy="119160"/>
              </p14:xfrm>
            </p:contentPart>
          </mc:Choice>
          <mc:Fallback xmlns="">
            <p:pic>
              <p:nvPicPr>
                <p:cNvPr id="651" name="Freihand 650">
                  <a:extLst>
                    <a:ext uri="{FF2B5EF4-FFF2-40B4-BE49-F238E27FC236}">
                      <a16:creationId xmlns:a16="http://schemas.microsoft.com/office/drawing/2014/main" id="{A98BC1DD-9715-4931-B09B-ACBE54C477FA}"/>
                    </a:ext>
                  </a:extLst>
                </p:cNvPr>
                <p:cNvPicPr/>
                <p:nvPr/>
              </p:nvPicPr>
              <p:blipFill>
                <a:blip r:embed="rId988"/>
                <a:stretch>
                  <a:fillRect/>
                </a:stretch>
              </p:blipFill>
              <p:spPr>
                <a:xfrm>
                  <a:off x="6028197" y="2749635"/>
                  <a:ext cx="133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52" name="Freihand 651">
                  <a:extLst>
                    <a:ext uri="{FF2B5EF4-FFF2-40B4-BE49-F238E27FC236}">
                      <a16:creationId xmlns:a16="http://schemas.microsoft.com/office/drawing/2014/main" id="{FF851D18-9287-4EF1-BF02-B2E8EA16B8BC}"/>
                    </a:ext>
                  </a:extLst>
                </p14:cNvPr>
                <p14:cNvContentPartPr/>
                <p14:nvPr/>
              </p14:nvContentPartPr>
              <p14:xfrm>
                <a:off x="6176157" y="2666115"/>
                <a:ext cx="154440" cy="146160"/>
              </p14:xfrm>
            </p:contentPart>
          </mc:Choice>
          <mc:Fallback xmlns="">
            <p:pic>
              <p:nvPicPr>
                <p:cNvPr id="652" name="Freihand 651">
                  <a:extLst>
                    <a:ext uri="{FF2B5EF4-FFF2-40B4-BE49-F238E27FC236}">
                      <a16:creationId xmlns:a16="http://schemas.microsoft.com/office/drawing/2014/main" id="{FF851D18-9287-4EF1-BF02-B2E8EA16B8BC}"/>
                    </a:ext>
                  </a:extLst>
                </p:cNvPr>
                <p:cNvPicPr/>
                <p:nvPr/>
              </p:nvPicPr>
              <p:blipFill>
                <a:blip r:embed="rId990"/>
                <a:stretch>
                  <a:fillRect/>
                </a:stretch>
              </p:blipFill>
              <p:spPr>
                <a:xfrm>
                  <a:off x="6171837" y="2661795"/>
                  <a:ext cx="163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53" name="Freihand 652">
                  <a:extLst>
                    <a:ext uri="{FF2B5EF4-FFF2-40B4-BE49-F238E27FC236}">
                      <a16:creationId xmlns:a16="http://schemas.microsoft.com/office/drawing/2014/main" id="{AA4688E7-8106-4CE6-A47E-6EBB460442D8}"/>
                    </a:ext>
                  </a:extLst>
                </p14:cNvPr>
                <p14:cNvContentPartPr/>
                <p14:nvPr/>
              </p14:nvContentPartPr>
              <p14:xfrm>
                <a:off x="5400357" y="3209355"/>
                <a:ext cx="145800" cy="180720"/>
              </p14:xfrm>
            </p:contentPart>
          </mc:Choice>
          <mc:Fallback xmlns="">
            <p:pic>
              <p:nvPicPr>
                <p:cNvPr id="653" name="Freihand 652">
                  <a:extLst>
                    <a:ext uri="{FF2B5EF4-FFF2-40B4-BE49-F238E27FC236}">
                      <a16:creationId xmlns:a16="http://schemas.microsoft.com/office/drawing/2014/main" id="{AA4688E7-8106-4CE6-A47E-6EBB460442D8}"/>
                    </a:ext>
                  </a:extLst>
                </p:cNvPr>
                <p:cNvPicPr/>
                <p:nvPr/>
              </p:nvPicPr>
              <p:blipFill>
                <a:blip r:embed="rId992"/>
                <a:stretch>
                  <a:fillRect/>
                </a:stretch>
              </p:blipFill>
              <p:spPr>
                <a:xfrm>
                  <a:off x="5396037" y="3205035"/>
                  <a:ext cx="154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54" name="Freihand 653">
                  <a:extLst>
                    <a:ext uri="{FF2B5EF4-FFF2-40B4-BE49-F238E27FC236}">
                      <a16:creationId xmlns:a16="http://schemas.microsoft.com/office/drawing/2014/main" id="{F33A5ED8-421C-41F7-AF27-06891A174619}"/>
                    </a:ext>
                  </a:extLst>
                </p14:cNvPr>
                <p14:cNvContentPartPr/>
                <p14:nvPr/>
              </p14:nvContentPartPr>
              <p14:xfrm>
                <a:off x="5406477" y="2523555"/>
                <a:ext cx="992880" cy="734040"/>
              </p14:xfrm>
            </p:contentPart>
          </mc:Choice>
          <mc:Fallback xmlns="">
            <p:pic>
              <p:nvPicPr>
                <p:cNvPr id="654" name="Freihand 653">
                  <a:extLst>
                    <a:ext uri="{FF2B5EF4-FFF2-40B4-BE49-F238E27FC236}">
                      <a16:creationId xmlns:a16="http://schemas.microsoft.com/office/drawing/2014/main" id="{F33A5ED8-421C-41F7-AF27-06891A174619}"/>
                    </a:ext>
                  </a:extLst>
                </p:cNvPr>
                <p:cNvPicPr/>
                <p:nvPr/>
              </p:nvPicPr>
              <p:blipFill>
                <a:blip r:embed="rId994"/>
                <a:stretch>
                  <a:fillRect/>
                </a:stretch>
              </p:blipFill>
              <p:spPr>
                <a:xfrm>
                  <a:off x="5402157" y="2519235"/>
                  <a:ext cx="100152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55" name="Freihand 654">
                  <a:extLst>
                    <a:ext uri="{FF2B5EF4-FFF2-40B4-BE49-F238E27FC236}">
                      <a16:creationId xmlns:a16="http://schemas.microsoft.com/office/drawing/2014/main" id="{A02C06B1-0924-4CAB-A255-4F5E2A798EA0}"/>
                    </a:ext>
                  </a:extLst>
                </p14:cNvPr>
                <p14:cNvContentPartPr/>
                <p14:nvPr/>
              </p14:nvContentPartPr>
              <p14:xfrm>
                <a:off x="5527437" y="2793195"/>
                <a:ext cx="887040" cy="703440"/>
              </p14:xfrm>
            </p:contentPart>
          </mc:Choice>
          <mc:Fallback xmlns="">
            <p:pic>
              <p:nvPicPr>
                <p:cNvPr id="655" name="Freihand 654">
                  <a:extLst>
                    <a:ext uri="{FF2B5EF4-FFF2-40B4-BE49-F238E27FC236}">
                      <a16:creationId xmlns:a16="http://schemas.microsoft.com/office/drawing/2014/main" id="{A02C06B1-0924-4CAB-A255-4F5E2A798EA0}"/>
                    </a:ext>
                  </a:extLst>
                </p:cNvPr>
                <p:cNvPicPr/>
                <p:nvPr/>
              </p:nvPicPr>
              <p:blipFill>
                <a:blip r:embed="rId996"/>
                <a:stretch>
                  <a:fillRect/>
                </a:stretch>
              </p:blipFill>
              <p:spPr>
                <a:xfrm>
                  <a:off x="5523117" y="2788875"/>
                  <a:ext cx="895680"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56" name="Freihand 655">
                  <a:extLst>
                    <a:ext uri="{FF2B5EF4-FFF2-40B4-BE49-F238E27FC236}">
                      <a16:creationId xmlns:a16="http://schemas.microsoft.com/office/drawing/2014/main" id="{EB45A587-D19D-4A73-BC4F-2CE399BA08EE}"/>
                    </a:ext>
                  </a:extLst>
                </p14:cNvPr>
                <p14:cNvContentPartPr/>
                <p14:nvPr/>
              </p14:nvContentPartPr>
              <p14:xfrm>
                <a:off x="5465157" y="3257235"/>
                <a:ext cx="75600" cy="115920"/>
              </p14:xfrm>
            </p:contentPart>
          </mc:Choice>
          <mc:Fallback xmlns="">
            <p:pic>
              <p:nvPicPr>
                <p:cNvPr id="656" name="Freihand 655">
                  <a:extLst>
                    <a:ext uri="{FF2B5EF4-FFF2-40B4-BE49-F238E27FC236}">
                      <a16:creationId xmlns:a16="http://schemas.microsoft.com/office/drawing/2014/main" id="{EB45A587-D19D-4A73-BC4F-2CE399BA08EE}"/>
                    </a:ext>
                  </a:extLst>
                </p:cNvPr>
                <p:cNvPicPr/>
                <p:nvPr/>
              </p:nvPicPr>
              <p:blipFill>
                <a:blip r:embed="rId998"/>
                <a:stretch>
                  <a:fillRect/>
                </a:stretch>
              </p:blipFill>
              <p:spPr>
                <a:xfrm>
                  <a:off x="5460837" y="3252915"/>
                  <a:ext cx="84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57" name="Freihand 656">
                  <a:extLst>
                    <a:ext uri="{FF2B5EF4-FFF2-40B4-BE49-F238E27FC236}">
                      <a16:creationId xmlns:a16="http://schemas.microsoft.com/office/drawing/2014/main" id="{94CD7BE1-A34B-4C76-8313-75E9E06EB842}"/>
                    </a:ext>
                  </a:extLst>
                </p14:cNvPr>
                <p14:cNvContentPartPr/>
                <p14:nvPr/>
              </p14:nvContentPartPr>
              <p14:xfrm>
                <a:off x="5423037" y="3194595"/>
                <a:ext cx="121320" cy="176040"/>
              </p14:xfrm>
            </p:contentPart>
          </mc:Choice>
          <mc:Fallback xmlns="">
            <p:pic>
              <p:nvPicPr>
                <p:cNvPr id="657" name="Freihand 656">
                  <a:extLst>
                    <a:ext uri="{FF2B5EF4-FFF2-40B4-BE49-F238E27FC236}">
                      <a16:creationId xmlns:a16="http://schemas.microsoft.com/office/drawing/2014/main" id="{94CD7BE1-A34B-4C76-8313-75E9E06EB842}"/>
                    </a:ext>
                  </a:extLst>
                </p:cNvPr>
                <p:cNvPicPr/>
                <p:nvPr/>
              </p:nvPicPr>
              <p:blipFill>
                <a:blip r:embed="rId1000"/>
                <a:stretch>
                  <a:fillRect/>
                </a:stretch>
              </p:blipFill>
              <p:spPr>
                <a:xfrm>
                  <a:off x="5418717" y="3190275"/>
                  <a:ext cx="129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59" name="Freihand 658">
                  <a:extLst>
                    <a:ext uri="{FF2B5EF4-FFF2-40B4-BE49-F238E27FC236}">
                      <a16:creationId xmlns:a16="http://schemas.microsoft.com/office/drawing/2014/main" id="{AE08F203-6117-4969-9316-1470BD73F5A9}"/>
                    </a:ext>
                  </a:extLst>
                </p14:cNvPr>
                <p14:cNvContentPartPr/>
                <p14:nvPr/>
              </p14:nvContentPartPr>
              <p14:xfrm>
                <a:off x="5974197" y="2882475"/>
                <a:ext cx="98640" cy="101880"/>
              </p14:xfrm>
            </p:contentPart>
          </mc:Choice>
          <mc:Fallback xmlns="">
            <p:pic>
              <p:nvPicPr>
                <p:cNvPr id="659" name="Freihand 658">
                  <a:extLst>
                    <a:ext uri="{FF2B5EF4-FFF2-40B4-BE49-F238E27FC236}">
                      <a16:creationId xmlns:a16="http://schemas.microsoft.com/office/drawing/2014/main" id="{AE08F203-6117-4969-9316-1470BD73F5A9}"/>
                    </a:ext>
                  </a:extLst>
                </p:cNvPr>
                <p:cNvPicPr/>
                <p:nvPr/>
              </p:nvPicPr>
              <p:blipFill>
                <a:blip r:embed="rId1002"/>
                <a:stretch>
                  <a:fillRect/>
                </a:stretch>
              </p:blipFill>
              <p:spPr>
                <a:xfrm>
                  <a:off x="5969877" y="2878155"/>
                  <a:ext cx="107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60" name="Freihand 659">
                  <a:extLst>
                    <a:ext uri="{FF2B5EF4-FFF2-40B4-BE49-F238E27FC236}">
                      <a16:creationId xmlns:a16="http://schemas.microsoft.com/office/drawing/2014/main" id="{8DC40352-0DEE-4C14-AA4C-56121AB7067D}"/>
                    </a:ext>
                  </a:extLst>
                </p14:cNvPr>
                <p14:cNvContentPartPr/>
                <p14:nvPr/>
              </p14:nvContentPartPr>
              <p14:xfrm>
                <a:off x="5952237" y="2797515"/>
                <a:ext cx="84240" cy="122040"/>
              </p14:xfrm>
            </p:contentPart>
          </mc:Choice>
          <mc:Fallback xmlns="">
            <p:pic>
              <p:nvPicPr>
                <p:cNvPr id="660" name="Freihand 659">
                  <a:extLst>
                    <a:ext uri="{FF2B5EF4-FFF2-40B4-BE49-F238E27FC236}">
                      <a16:creationId xmlns:a16="http://schemas.microsoft.com/office/drawing/2014/main" id="{8DC40352-0DEE-4C14-AA4C-56121AB7067D}"/>
                    </a:ext>
                  </a:extLst>
                </p:cNvPr>
                <p:cNvPicPr/>
                <p:nvPr/>
              </p:nvPicPr>
              <p:blipFill>
                <a:blip r:embed="rId1004"/>
                <a:stretch>
                  <a:fillRect/>
                </a:stretch>
              </p:blipFill>
              <p:spPr>
                <a:xfrm>
                  <a:off x="5947917" y="2793195"/>
                  <a:ext cx="92880" cy="130680"/>
                </a:xfrm>
                <a:prstGeom prst="rect">
                  <a:avLst/>
                </a:prstGeom>
              </p:spPr>
            </p:pic>
          </mc:Fallback>
        </mc:AlternateContent>
      </p:grpSp>
      <p:grpSp>
        <p:nvGrpSpPr>
          <p:cNvPr id="664" name="Gruppieren 663">
            <a:extLst>
              <a:ext uri="{FF2B5EF4-FFF2-40B4-BE49-F238E27FC236}">
                <a16:creationId xmlns:a16="http://schemas.microsoft.com/office/drawing/2014/main" id="{9C328D50-E5AD-4B7B-8464-435433ECC318}"/>
              </a:ext>
            </a:extLst>
          </p:cNvPr>
          <p:cNvGrpSpPr/>
          <p:nvPr/>
        </p:nvGrpSpPr>
        <p:grpSpPr>
          <a:xfrm>
            <a:off x="2197077" y="5575275"/>
            <a:ext cx="402120" cy="1204560"/>
            <a:chOff x="2197077" y="5575275"/>
            <a:chExt cx="402120" cy="1204560"/>
          </a:xfrm>
        </p:grpSpPr>
        <mc:AlternateContent xmlns:mc="http://schemas.openxmlformats.org/markup-compatibility/2006" xmlns:p14="http://schemas.microsoft.com/office/powerpoint/2010/main">
          <mc:Choice Requires="p14">
            <p:contentPart p14:bwMode="auto" r:id="rId1005">
              <p14:nvContentPartPr>
                <p14:cNvPr id="314" name="Freihand 313">
                  <a:extLst>
                    <a:ext uri="{FF2B5EF4-FFF2-40B4-BE49-F238E27FC236}">
                      <a16:creationId xmlns:a16="http://schemas.microsoft.com/office/drawing/2014/main" id="{03204DA3-E099-4332-B918-E08236CAAF0E}"/>
                    </a:ext>
                  </a:extLst>
                </p14:cNvPr>
                <p14:cNvContentPartPr/>
                <p14:nvPr/>
              </p14:nvContentPartPr>
              <p14:xfrm>
                <a:off x="2488677" y="5575275"/>
                <a:ext cx="15480" cy="591840"/>
              </p14:xfrm>
            </p:contentPart>
          </mc:Choice>
          <mc:Fallback xmlns="">
            <p:pic>
              <p:nvPicPr>
                <p:cNvPr id="314" name="Freihand 313">
                  <a:extLst>
                    <a:ext uri="{FF2B5EF4-FFF2-40B4-BE49-F238E27FC236}">
                      <a16:creationId xmlns:a16="http://schemas.microsoft.com/office/drawing/2014/main" id="{03204DA3-E099-4332-B918-E08236CAAF0E}"/>
                    </a:ext>
                  </a:extLst>
                </p:cNvPr>
                <p:cNvPicPr/>
                <p:nvPr/>
              </p:nvPicPr>
              <p:blipFill>
                <a:blip r:embed="rId1006"/>
                <a:stretch>
                  <a:fillRect/>
                </a:stretch>
              </p:blipFill>
              <p:spPr>
                <a:xfrm>
                  <a:off x="2484357" y="5570955"/>
                  <a:ext cx="2412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315" name="Freihand 314">
                  <a:extLst>
                    <a:ext uri="{FF2B5EF4-FFF2-40B4-BE49-F238E27FC236}">
                      <a16:creationId xmlns:a16="http://schemas.microsoft.com/office/drawing/2014/main" id="{565A1244-9A67-44E8-ADF6-F00A322C5E06}"/>
                    </a:ext>
                  </a:extLst>
                </p14:cNvPr>
                <p14:cNvContentPartPr/>
                <p14:nvPr/>
              </p14:nvContentPartPr>
              <p14:xfrm>
                <a:off x="2454477" y="6258555"/>
                <a:ext cx="14400" cy="223200"/>
              </p14:xfrm>
            </p:contentPart>
          </mc:Choice>
          <mc:Fallback xmlns="">
            <p:pic>
              <p:nvPicPr>
                <p:cNvPr id="315" name="Freihand 314">
                  <a:extLst>
                    <a:ext uri="{FF2B5EF4-FFF2-40B4-BE49-F238E27FC236}">
                      <a16:creationId xmlns:a16="http://schemas.microsoft.com/office/drawing/2014/main" id="{565A1244-9A67-44E8-ADF6-F00A322C5E06}"/>
                    </a:ext>
                  </a:extLst>
                </p:cNvPr>
                <p:cNvPicPr/>
                <p:nvPr/>
              </p:nvPicPr>
              <p:blipFill>
                <a:blip r:embed="rId1008"/>
                <a:stretch>
                  <a:fillRect/>
                </a:stretch>
              </p:blipFill>
              <p:spPr>
                <a:xfrm>
                  <a:off x="2450157" y="6254235"/>
                  <a:ext cx="230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316" name="Freihand 315">
                  <a:extLst>
                    <a:ext uri="{FF2B5EF4-FFF2-40B4-BE49-F238E27FC236}">
                      <a16:creationId xmlns:a16="http://schemas.microsoft.com/office/drawing/2014/main" id="{DDFFF4D8-69AB-4796-8513-4E5B35348763}"/>
                    </a:ext>
                  </a:extLst>
                </p14:cNvPr>
                <p14:cNvContentPartPr/>
                <p14:nvPr/>
              </p14:nvContentPartPr>
              <p14:xfrm>
                <a:off x="2410557" y="6614235"/>
                <a:ext cx="79920" cy="65520"/>
              </p14:xfrm>
            </p:contentPart>
          </mc:Choice>
          <mc:Fallback xmlns="">
            <p:pic>
              <p:nvPicPr>
                <p:cNvPr id="316" name="Freihand 315">
                  <a:extLst>
                    <a:ext uri="{FF2B5EF4-FFF2-40B4-BE49-F238E27FC236}">
                      <a16:creationId xmlns:a16="http://schemas.microsoft.com/office/drawing/2014/main" id="{DDFFF4D8-69AB-4796-8513-4E5B35348763}"/>
                    </a:ext>
                  </a:extLst>
                </p:cNvPr>
                <p:cNvPicPr/>
                <p:nvPr/>
              </p:nvPicPr>
              <p:blipFill>
                <a:blip r:embed="rId1010"/>
                <a:stretch>
                  <a:fillRect/>
                </a:stretch>
              </p:blipFill>
              <p:spPr>
                <a:xfrm>
                  <a:off x="2406237" y="6609915"/>
                  <a:ext cx="88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17" name="Freihand 316">
                  <a:extLst>
                    <a:ext uri="{FF2B5EF4-FFF2-40B4-BE49-F238E27FC236}">
                      <a16:creationId xmlns:a16="http://schemas.microsoft.com/office/drawing/2014/main" id="{A3957494-1C97-4064-86E4-10D1F503C2C4}"/>
                    </a:ext>
                  </a:extLst>
                </p14:cNvPr>
                <p14:cNvContentPartPr/>
                <p14:nvPr/>
              </p14:nvContentPartPr>
              <p14:xfrm>
                <a:off x="2442957" y="6615675"/>
                <a:ext cx="72000" cy="164160"/>
              </p14:xfrm>
            </p:contentPart>
          </mc:Choice>
          <mc:Fallback xmlns="">
            <p:pic>
              <p:nvPicPr>
                <p:cNvPr id="317" name="Freihand 316">
                  <a:extLst>
                    <a:ext uri="{FF2B5EF4-FFF2-40B4-BE49-F238E27FC236}">
                      <a16:creationId xmlns:a16="http://schemas.microsoft.com/office/drawing/2014/main" id="{A3957494-1C97-4064-86E4-10D1F503C2C4}"/>
                    </a:ext>
                  </a:extLst>
                </p:cNvPr>
                <p:cNvPicPr/>
                <p:nvPr/>
              </p:nvPicPr>
              <p:blipFill>
                <a:blip r:embed="rId1012"/>
                <a:stretch>
                  <a:fillRect/>
                </a:stretch>
              </p:blipFill>
              <p:spPr>
                <a:xfrm>
                  <a:off x="2438637" y="6611355"/>
                  <a:ext cx="80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318" name="Freihand 317">
                  <a:extLst>
                    <a:ext uri="{FF2B5EF4-FFF2-40B4-BE49-F238E27FC236}">
                      <a16:creationId xmlns:a16="http://schemas.microsoft.com/office/drawing/2014/main" id="{28F18C08-46E2-4F5E-8B37-61E77E6A46F4}"/>
                    </a:ext>
                  </a:extLst>
                </p14:cNvPr>
                <p14:cNvContentPartPr/>
                <p14:nvPr/>
              </p14:nvContentPartPr>
              <p14:xfrm>
                <a:off x="2558517" y="6550515"/>
                <a:ext cx="11160" cy="74880"/>
              </p14:xfrm>
            </p:contentPart>
          </mc:Choice>
          <mc:Fallback xmlns="">
            <p:pic>
              <p:nvPicPr>
                <p:cNvPr id="318" name="Freihand 317">
                  <a:extLst>
                    <a:ext uri="{FF2B5EF4-FFF2-40B4-BE49-F238E27FC236}">
                      <a16:creationId xmlns:a16="http://schemas.microsoft.com/office/drawing/2014/main" id="{28F18C08-46E2-4F5E-8B37-61E77E6A46F4}"/>
                    </a:ext>
                  </a:extLst>
                </p:cNvPr>
                <p:cNvPicPr/>
                <p:nvPr/>
              </p:nvPicPr>
              <p:blipFill>
                <a:blip r:embed="rId1014"/>
                <a:stretch>
                  <a:fillRect/>
                </a:stretch>
              </p:blipFill>
              <p:spPr>
                <a:xfrm>
                  <a:off x="2554197" y="6546195"/>
                  <a:ext cx="19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323" name="Freihand 322">
                  <a:extLst>
                    <a:ext uri="{FF2B5EF4-FFF2-40B4-BE49-F238E27FC236}">
                      <a16:creationId xmlns:a16="http://schemas.microsoft.com/office/drawing/2014/main" id="{4D964EE2-850D-4456-847E-E792FD33149F}"/>
                    </a:ext>
                  </a:extLst>
                </p14:cNvPr>
                <p14:cNvContentPartPr/>
                <p14:nvPr/>
              </p14:nvContentPartPr>
              <p14:xfrm>
                <a:off x="2584077" y="6564555"/>
                <a:ext cx="15120" cy="61920"/>
              </p14:xfrm>
            </p:contentPart>
          </mc:Choice>
          <mc:Fallback xmlns="">
            <p:pic>
              <p:nvPicPr>
                <p:cNvPr id="323" name="Freihand 322">
                  <a:extLst>
                    <a:ext uri="{FF2B5EF4-FFF2-40B4-BE49-F238E27FC236}">
                      <a16:creationId xmlns:a16="http://schemas.microsoft.com/office/drawing/2014/main" id="{4D964EE2-850D-4456-847E-E792FD33149F}"/>
                    </a:ext>
                  </a:extLst>
                </p:cNvPr>
                <p:cNvPicPr/>
                <p:nvPr/>
              </p:nvPicPr>
              <p:blipFill>
                <a:blip r:embed="rId1016"/>
                <a:stretch>
                  <a:fillRect/>
                </a:stretch>
              </p:blipFill>
              <p:spPr>
                <a:xfrm>
                  <a:off x="2579757" y="6560235"/>
                  <a:ext cx="23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62" name="Freihand 661">
                  <a:extLst>
                    <a:ext uri="{FF2B5EF4-FFF2-40B4-BE49-F238E27FC236}">
                      <a16:creationId xmlns:a16="http://schemas.microsoft.com/office/drawing/2014/main" id="{CF7132C0-0701-4217-B1C2-11A18C6C9618}"/>
                    </a:ext>
                  </a:extLst>
                </p14:cNvPr>
                <p14:cNvContentPartPr/>
                <p14:nvPr/>
              </p14:nvContentPartPr>
              <p14:xfrm>
                <a:off x="2197077" y="6381315"/>
                <a:ext cx="103320" cy="21240"/>
              </p14:xfrm>
            </p:contentPart>
          </mc:Choice>
          <mc:Fallback xmlns="">
            <p:pic>
              <p:nvPicPr>
                <p:cNvPr id="662" name="Freihand 661">
                  <a:extLst>
                    <a:ext uri="{FF2B5EF4-FFF2-40B4-BE49-F238E27FC236}">
                      <a16:creationId xmlns:a16="http://schemas.microsoft.com/office/drawing/2014/main" id="{CF7132C0-0701-4217-B1C2-11A18C6C9618}"/>
                    </a:ext>
                  </a:extLst>
                </p:cNvPr>
                <p:cNvPicPr/>
                <p:nvPr/>
              </p:nvPicPr>
              <p:blipFill>
                <a:blip r:embed="rId1018"/>
                <a:stretch>
                  <a:fillRect/>
                </a:stretch>
              </p:blipFill>
              <p:spPr>
                <a:xfrm>
                  <a:off x="2192757" y="6376995"/>
                  <a:ext cx="111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63" name="Freihand 662">
                  <a:extLst>
                    <a:ext uri="{FF2B5EF4-FFF2-40B4-BE49-F238E27FC236}">
                      <a16:creationId xmlns:a16="http://schemas.microsoft.com/office/drawing/2014/main" id="{A7EE1A7E-513C-4514-BF40-00F9749212FC}"/>
                    </a:ext>
                  </a:extLst>
                </p14:cNvPr>
                <p14:cNvContentPartPr/>
                <p14:nvPr/>
              </p14:nvContentPartPr>
              <p14:xfrm>
                <a:off x="2278077" y="6332715"/>
                <a:ext cx="114480" cy="130320"/>
              </p14:xfrm>
            </p:contentPart>
          </mc:Choice>
          <mc:Fallback xmlns="">
            <p:pic>
              <p:nvPicPr>
                <p:cNvPr id="663" name="Freihand 662">
                  <a:extLst>
                    <a:ext uri="{FF2B5EF4-FFF2-40B4-BE49-F238E27FC236}">
                      <a16:creationId xmlns:a16="http://schemas.microsoft.com/office/drawing/2014/main" id="{A7EE1A7E-513C-4514-BF40-00F9749212FC}"/>
                    </a:ext>
                  </a:extLst>
                </p:cNvPr>
                <p:cNvPicPr/>
                <p:nvPr/>
              </p:nvPicPr>
              <p:blipFill>
                <a:blip r:embed="rId1020"/>
                <a:stretch>
                  <a:fillRect/>
                </a:stretch>
              </p:blipFill>
              <p:spPr>
                <a:xfrm>
                  <a:off x="2273757" y="6328395"/>
                  <a:ext cx="123120" cy="13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1">
            <p14:nvContentPartPr>
              <p14:cNvPr id="665" name="Freihand 664">
                <a:extLst>
                  <a:ext uri="{FF2B5EF4-FFF2-40B4-BE49-F238E27FC236}">
                    <a16:creationId xmlns:a16="http://schemas.microsoft.com/office/drawing/2014/main" id="{3260950E-4F76-4F5B-9DFC-29B25C0B0C82}"/>
                  </a:ext>
                </a:extLst>
              </p14:cNvPr>
              <p14:cNvContentPartPr/>
              <p14:nvPr/>
            </p14:nvContentPartPr>
            <p14:xfrm>
              <a:off x="1498677" y="457155"/>
              <a:ext cx="1054440" cy="603000"/>
            </p14:xfrm>
          </p:contentPart>
        </mc:Choice>
        <mc:Fallback xmlns="">
          <p:pic>
            <p:nvPicPr>
              <p:cNvPr id="665" name="Freihand 664">
                <a:extLst>
                  <a:ext uri="{FF2B5EF4-FFF2-40B4-BE49-F238E27FC236}">
                    <a16:creationId xmlns:a16="http://schemas.microsoft.com/office/drawing/2014/main" id="{3260950E-4F76-4F5B-9DFC-29B25C0B0C82}"/>
                  </a:ext>
                </a:extLst>
              </p:cNvPr>
              <p:cNvPicPr/>
              <p:nvPr/>
            </p:nvPicPr>
            <p:blipFill>
              <a:blip r:embed="rId1022"/>
              <a:stretch>
                <a:fillRect/>
              </a:stretch>
            </p:blipFill>
            <p:spPr>
              <a:xfrm>
                <a:off x="1494357" y="452835"/>
                <a:ext cx="106308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66" name="Freihand 665">
                <a:extLst>
                  <a:ext uri="{FF2B5EF4-FFF2-40B4-BE49-F238E27FC236}">
                    <a16:creationId xmlns:a16="http://schemas.microsoft.com/office/drawing/2014/main" id="{1BDDEE0A-912C-408C-A0AE-29F5365B4C7F}"/>
                  </a:ext>
                </a:extLst>
              </p14:cNvPr>
              <p14:cNvContentPartPr/>
              <p14:nvPr/>
            </p14:nvContentPartPr>
            <p14:xfrm>
              <a:off x="1533597" y="505395"/>
              <a:ext cx="971640" cy="581400"/>
            </p14:xfrm>
          </p:contentPart>
        </mc:Choice>
        <mc:Fallback xmlns="">
          <p:pic>
            <p:nvPicPr>
              <p:cNvPr id="666" name="Freihand 665">
                <a:extLst>
                  <a:ext uri="{FF2B5EF4-FFF2-40B4-BE49-F238E27FC236}">
                    <a16:creationId xmlns:a16="http://schemas.microsoft.com/office/drawing/2014/main" id="{1BDDEE0A-912C-408C-A0AE-29F5365B4C7F}"/>
                  </a:ext>
                </a:extLst>
              </p:cNvPr>
              <p:cNvPicPr/>
              <p:nvPr/>
            </p:nvPicPr>
            <p:blipFill>
              <a:blip r:embed="rId1024"/>
              <a:stretch>
                <a:fillRect/>
              </a:stretch>
            </p:blipFill>
            <p:spPr>
              <a:xfrm>
                <a:off x="1529277" y="501075"/>
                <a:ext cx="980280" cy="590040"/>
              </a:xfrm>
              <a:prstGeom prst="rect">
                <a:avLst/>
              </a:prstGeom>
            </p:spPr>
          </p:pic>
        </mc:Fallback>
      </mc:AlternateContent>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The </a:t>
            </a:r>
            <a:r>
              <a:rPr lang="de-DE" sz="2000" dirty="0" err="1"/>
              <a:t>impact</a:t>
            </a:r>
            <a:r>
              <a:rPr lang="de-DE" sz="2000" dirty="0"/>
              <a:t> </a:t>
            </a:r>
            <a:r>
              <a:rPr lang="de-DE" sz="2000" dirty="0" err="1"/>
              <a:t>of</a:t>
            </a:r>
            <a:r>
              <a:rPr lang="de-DE" sz="2000" dirty="0"/>
              <a:t> </a:t>
            </a:r>
            <a:r>
              <a:rPr lang="de-DE" sz="2000" dirty="0" err="1"/>
              <a:t>monetary</a:t>
            </a:r>
            <a:r>
              <a:rPr lang="de-DE" sz="2000" dirty="0"/>
              <a:t> and </a:t>
            </a:r>
            <a:r>
              <a:rPr lang="de-DE" sz="2000" dirty="0" err="1"/>
              <a:t>fiscal</a:t>
            </a:r>
            <a:r>
              <a:rPr lang="de-DE" sz="2000" dirty="0"/>
              <a:t> </a:t>
            </a:r>
            <a:r>
              <a:rPr lang="de-DE" sz="2000" dirty="0" err="1"/>
              <a:t>policy</a:t>
            </a:r>
            <a:r>
              <a:rPr lang="de-DE" sz="2000" dirty="0"/>
              <a:t> </a:t>
            </a:r>
            <a:r>
              <a:rPr lang="de-DE" sz="2000" dirty="0" err="1"/>
              <a:t>within</a:t>
            </a:r>
            <a:r>
              <a:rPr lang="de-DE" sz="2000" dirty="0"/>
              <a:t> </a:t>
            </a:r>
            <a:r>
              <a:rPr lang="de-DE" sz="2000" dirty="0" err="1"/>
              <a:t>the</a:t>
            </a:r>
            <a:r>
              <a:rPr lang="de-DE" sz="2000" dirty="0"/>
              <a:t> </a:t>
            </a:r>
            <a:r>
              <a:rPr lang="de-DE" sz="2000" dirty="0" err="1"/>
              <a:t>short</a:t>
            </a:r>
            <a:r>
              <a:rPr lang="de-DE" sz="2000" dirty="0"/>
              <a:t> </a:t>
            </a:r>
            <a:r>
              <a:rPr lang="de-DE" sz="2000" dirty="0" err="1"/>
              <a:t>run</a:t>
            </a:r>
            <a:r>
              <a:rPr lang="de-DE" sz="2000" dirty="0"/>
              <a:t> AS-AD-Model </a:t>
            </a:r>
            <a:r>
              <a:rPr lang="de-DE" sz="2000" dirty="0" err="1"/>
              <a:t>is</a:t>
            </a:r>
            <a:r>
              <a:rPr lang="de-DE" sz="2000" dirty="0"/>
              <a:t> </a:t>
            </a:r>
            <a:r>
              <a:rPr lang="de-DE" sz="2000" dirty="0" err="1"/>
              <a:t>reduced</a:t>
            </a:r>
            <a:r>
              <a:rPr lang="de-DE" sz="2000" dirty="0"/>
              <a:t> </a:t>
            </a:r>
            <a:r>
              <a:rPr lang="de-DE" sz="2000" dirty="0" err="1"/>
              <a:t>compared</a:t>
            </a:r>
            <a:r>
              <a:rPr lang="de-DE" sz="2000" dirty="0"/>
              <a:t> </a:t>
            </a:r>
            <a:r>
              <a:rPr lang="de-DE" sz="2000" dirty="0" err="1"/>
              <a:t>to</a:t>
            </a:r>
            <a:r>
              <a:rPr lang="de-DE" sz="2000" dirty="0"/>
              <a:t> </a:t>
            </a:r>
            <a:r>
              <a:rPr lang="de-DE" sz="2000" dirty="0" err="1"/>
              <a:t>the</a:t>
            </a:r>
            <a:r>
              <a:rPr lang="de-DE" sz="2000" dirty="0"/>
              <a:t> IS-LM-Model </a:t>
            </a:r>
            <a:r>
              <a:rPr lang="de-DE" sz="2000" dirty="0" err="1"/>
              <a:t>since</a:t>
            </a:r>
            <a:r>
              <a:rPr lang="de-DE" sz="2000" dirty="0"/>
              <a:t> </a:t>
            </a:r>
            <a:r>
              <a:rPr lang="de-DE" sz="2000" dirty="0" err="1"/>
              <a:t>the</a:t>
            </a:r>
            <a:r>
              <a:rPr lang="de-DE" sz="2000" dirty="0"/>
              <a:t> </a:t>
            </a:r>
            <a:r>
              <a:rPr lang="de-DE" sz="2000" dirty="0" err="1"/>
              <a:t>change</a:t>
            </a:r>
            <a:r>
              <a:rPr lang="de-DE" sz="2000" dirty="0"/>
              <a:t> in </a:t>
            </a:r>
            <a:r>
              <a:rPr lang="de-DE" sz="2000" dirty="0" err="1"/>
              <a:t>prices</a:t>
            </a:r>
            <a:r>
              <a:rPr lang="de-DE" sz="2000" dirty="0"/>
              <a:t> </a:t>
            </a:r>
            <a:r>
              <a:rPr lang="de-DE" sz="2000" dirty="0" err="1"/>
              <a:t>absorb</a:t>
            </a:r>
            <a:r>
              <a:rPr lang="de-DE" sz="2000" dirty="0"/>
              <a:t> </a:t>
            </a:r>
            <a:r>
              <a:rPr lang="de-DE" sz="2000" dirty="0" err="1"/>
              <a:t>some</a:t>
            </a:r>
            <a:r>
              <a:rPr lang="de-DE" sz="2000" dirty="0"/>
              <a:t> </a:t>
            </a:r>
            <a:r>
              <a:rPr lang="de-DE" sz="2000" dirty="0" err="1"/>
              <a:t>amount</a:t>
            </a:r>
            <a:r>
              <a:rPr lang="de-DE" sz="2000" dirty="0"/>
              <a:t> </a:t>
            </a:r>
            <a:r>
              <a:rPr lang="de-DE" sz="2000" dirty="0" err="1"/>
              <a:t>of</a:t>
            </a:r>
            <a:r>
              <a:rPr lang="de-DE" sz="2000" dirty="0"/>
              <a:t> </a:t>
            </a:r>
            <a:r>
              <a:rPr lang="de-DE" sz="2000" dirty="0" err="1"/>
              <a:t>the</a:t>
            </a:r>
            <a:r>
              <a:rPr lang="de-DE" sz="2000" dirty="0"/>
              <a:t> expansive </a:t>
            </a:r>
            <a:r>
              <a:rPr lang="de-DE" sz="2000" dirty="0" err="1"/>
              <a:t>effect</a:t>
            </a:r>
            <a:r>
              <a:rPr lang="de-DE" sz="2000" dirty="0"/>
              <a: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err="1"/>
              <a:t>With</a:t>
            </a:r>
            <a:r>
              <a:rPr lang="de-DE" sz="2000" dirty="0"/>
              <a:t> </a:t>
            </a:r>
            <a:r>
              <a:rPr lang="de-DE" sz="2000" dirty="0" err="1"/>
              <a:t>respect</a:t>
            </a:r>
            <a:r>
              <a:rPr lang="de-DE" sz="2000" dirty="0"/>
              <a:t> </a:t>
            </a:r>
            <a:r>
              <a:rPr lang="de-DE" sz="2000" dirty="0" err="1"/>
              <a:t>to</a:t>
            </a:r>
            <a:r>
              <a:rPr lang="de-DE" sz="2000" dirty="0"/>
              <a:t> </a:t>
            </a:r>
            <a:r>
              <a:rPr lang="de-DE" sz="2000" dirty="0" err="1"/>
              <a:t>the</a:t>
            </a:r>
            <a:r>
              <a:rPr lang="de-DE" sz="2000" dirty="0"/>
              <a:t> </a:t>
            </a:r>
            <a:r>
              <a:rPr lang="de-DE" sz="2000" dirty="0" err="1"/>
              <a:t>long</a:t>
            </a:r>
            <a:r>
              <a:rPr lang="de-DE" sz="2000" dirty="0"/>
              <a:t>-run </a:t>
            </a:r>
            <a:r>
              <a:rPr lang="de-DE" sz="2000" dirty="0" err="1"/>
              <a:t>supply-curve</a:t>
            </a:r>
            <a:r>
              <a:rPr lang="de-DE" sz="2000" dirty="0"/>
              <a:t> </a:t>
            </a:r>
            <a:r>
              <a:rPr lang="de-DE" sz="2000" dirty="0" err="1"/>
              <a:t>monetary</a:t>
            </a:r>
            <a:r>
              <a:rPr lang="de-DE" sz="2000" dirty="0"/>
              <a:t> and </a:t>
            </a:r>
            <a:r>
              <a:rPr lang="de-DE" sz="2000" dirty="0" err="1"/>
              <a:t>fiscal</a:t>
            </a:r>
            <a:r>
              <a:rPr lang="de-DE" sz="2000" dirty="0"/>
              <a:t> </a:t>
            </a:r>
            <a:r>
              <a:rPr lang="de-DE" sz="2000" dirty="0" err="1"/>
              <a:t>policy</a:t>
            </a:r>
            <a:r>
              <a:rPr lang="de-DE" sz="2000" dirty="0"/>
              <a:t> </a:t>
            </a:r>
            <a:r>
              <a:rPr lang="de-DE" sz="2000" dirty="0" err="1"/>
              <a:t>within</a:t>
            </a:r>
            <a:r>
              <a:rPr lang="de-DE" sz="2000" dirty="0"/>
              <a:t> </a:t>
            </a:r>
            <a:r>
              <a:rPr lang="de-DE" sz="2000" dirty="0" err="1"/>
              <a:t>the</a:t>
            </a:r>
            <a:r>
              <a:rPr lang="de-DE" sz="2000" dirty="0"/>
              <a:t> AS-AD-Modell do not </a:t>
            </a:r>
            <a:r>
              <a:rPr lang="de-DE" sz="2000" dirty="0" err="1"/>
              <a:t>have</a:t>
            </a:r>
            <a:r>
              <a:rPr lang="de-DE" sz="2000" dirty="0"/>
              <a:t> </a:t>
            </a:r>
            <a:r>
              <a:rPr lang="de-DE" sz="2000" dirty="0" err="1"/>
              <a:t>any</a:t>
            </a:r>
            <a:r>
              <a:rPr lang="de-DE" sz="2000" dirty="0"/>
              <a:t> expansive </a:t>
            </a:r>
            <a:r>
              <a:rPr lang="de-DE" sz="2000" dirty="0" err="1"/>
              <a:t>effect</a:t>
            </a:r>
            <a:r>
              <a:rPr lang="de-DE" sz="2000" dirty="0"/>
              <a:t> on </a:t>
            </a:r>
            <a:r>
              <a:rPr lang="de-DE" sz="2000" dirty="0" err="1"/>
              <a:t>output</a:t>
            </a:r>
            <a:r>
              <a:rPr lang="de-DE" sz="2000" dirty="0"/>
              <a:t>, </a:t>
            </a:r>
            <a:r>
              <a:rPr lang="de-DE" sz="2000" dirty="0" err="1"/>
              <a:t>only</a:t>
            </a:r>
            <a:r>
              <a:rPr lang="de-DE" sz="2000" dirty="0"/>
              <a:t> </a:t>
            </a:r>
            <a:r>
              <a:rPr lang="de-DE" sz="2000" dirty="0" err="1"/>
              <a:t>prices</a:t>
            </a:r>
            <a:r>
              <a:rPr lang="de-DE" sz="2000" dirty="0"/>
              <a:t> will </a:t>
            </a:r>
            <a:r>
              <a:rPr lang="de-DE" sz="2000" dirty="0" err="1"/>
              <a:t>increase</a:t>
            </a:r>
            <a:r>
              <a:rPr lang="de-DE" sz="2000" dirty="0"/>
              <a:t>. But </a:t>
            </a:r>
            <a:r>
              <a:rPr lang="de-DE" sz="2000" dirty="0" err="1"/>
              <a:t>keep</a:t>
            </a:r>
            <a:r>
              <a:rPr lang="de-DE" sz="2000" dirty="0"/>
              <a:t> in </a:t>
            </a:r>
            <a:r>
              <a:rPr lang="de-DE" sz="2000" dirty="0" err="1"/>
              <a:t>mind</a:t>
            </a:r>
            <a:r>
              <a:rPr lang="de-DE" sz="2000" dirty="0"/>
              <a:t>, </a:t>
            </a:r>
            <a:r>
              <a:rPr lang="de-DE" sz="2000" dirty="0" err="1"/>
              <a:t>that</a:t>
            </a:r>
            <a:r>
              <a:rPr lang="de-DE" sz="2000" dirty="0"/>
              <a:t> </a:t>
            </a:r>
            <a:r>
              <a:rPr lang="de-DE" sz="2000" dirty="0" err="1"/>
              <a:t>this</a:t>
            </a:r>
            <a:r>
              <a:rPr lang="de-DE" sz="2000" dirty="0"/>
              <a:t> </a:t>
            </a:r>
            <a:r>
              <a:rPr lang="de-DE" sz="2000" dirty="0" err="1"/>
              <a:t>requires</a:t>
            </a:r>
            <a:r>
              <a:rPr lang="de-DE" sz="2000" dirty="0"/>
              <a:t> </a:t>
            </a:r>
            <a:r>
              <a:rPr lang="de-DE" sz="2000" dirty="0" err="1"/>
              <a:t>perfect</a:t>
            </a:r>
            <a:r>
              <a:rPr lang="de-DE" sz="2000" dirty="0"/>
              <a:t> </a:t>
            </a:r>
            <a:r>
              <a:rPr lang="de-DE" sz="2000" dirty="0" err="1"/>
              <a:t>competion</a:t>
            </a:r>
            <a:r>
              <a:rPr lang="de-DE" sz="2000" dirty="0"/>
              <a:t> in </a:t>
            </a:r>
            <a:r>
              <a:rPr lang="de-DE" sz="2000" dirty="0" err="1"/>
              <a:t>commodity</a:t>
            </a:r>
            <a:r>
              <a:rPr lang="de-DE" sz="2000" dirty="0"/>
              <a:t> and </a:t>
            </a:r>
            <a:r>
              <a:rPr lang="de-DE" sz="2000" dirty="0" err="1"/>
              <a:t>expecially</a:t>
            </a:r>
            <a:r>
              <a:rPr lang="de-DE" sz="2000" dirty="0"/>
              <a:t> </a:t>
            </a:r>
            <a:r>
              <a:rPr lang="de-DE" sz="2000" dirty="0" err="1"/>
              <a:t>labour</a:t>
            </a:r>
            <a:r>
              <a:rPr lang="de-DE" sz="2000" dirty="0"/>
              <a:t> </a:t>
            </a:r>
            <a:r>
              <a:rPr lang="de-DE" sz="2000" dirty="0" err="1"/>
              <a:t>markets</a:t>
            </a:r>
            <a:r>
              <a:rPr lang="de-DE" sz="2000" dirty="0"/>
              <a:t>!</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dirty="0" err="1"/>
              <a:t>Caution</a:t>
            </a:r>
            <a:r>
              <a:rPr lang="de-DE" sz="2000" b="1" dirty="0"/>
              <a:t>! </a:t>
            </a:r>
            <a:r>
              <a:rPr lang="de-DE" sz="2000" dirty="0" err="1"/>
              <a:t>Since</a:t>
            </a:r>
            <a:r>
              <a:rPr lang="de-DE" sz="2000" dirty="0"/>
              <a:t> </a:t>
            </a:r>
            <a:r>
              <a:rPr lang="de-DE" sz="2000" dirty="0" err="1"/>
              <a:t>we</a:t>
            </a:r>
            <a:r>
              <a:rPr lang="de-DE" sz="2000" dirty="0"/>
              <a:t> </a:t>
            </a:r>
            <a:r>
              <a:rPr lang="de-DE" sz="2000" dirty="0" err="1"/>
              <a:t>have</a:t>
            </a:r>
            <a:r>
              <a:rPr lang="de-DE" sz="2000" dirty="0"/>
              <a:t> </a:t>
            </a:r>
            <a:r>
              <a:rPr lang="de-DE" sz="2000" dirty="0" err="1"/>
              <a:t>neither</a:t>
            </a:r>
            <a:r>
              <a:rPr lang="de-DE" sz="2000" dirty="0"/>
              <a:t> in </a:t>
            </a:r>
            <a:r>
              <a:rPr lang="de-DE" sz="2000" dirty="0" err="1"/>
              <a:t>the</a:t>
            </a:r>
            <a:r>
              <a:rPr lang="de-DE" sz="2000" dirty="0"/>
              <a:t> AS-AD-Model </a:t>
            </a:r>
            <a:r>
              <a:rPr lang="de-DE" sz="2000" dirty="0" err="1"/>
              <a:t>nor</a:t>
            </a:r>
            <a:r>
              <a:rPr lang="de-DE" sz="2000" dirty="0"/>
              <a:t> in </a:t>
            </a:r>
            <a:r>
              <a:rPr lang="de-DE" sz="2000" dirty="0" err="1"/>
              <a:t>the</a:t>
            </a:r>
            <a:r>
              <a:rPr lang="de-DE" sz="2000" dirty="0"/>
              <a:t> IS-LM-Model an explicit time </a:t>
            </a:r>
            <a:r>
              <a:rPr lang="de-DE" sz="2000" dirty="0" err="1"/>
              <a:t>dependence</a:t>
            </a:r>
            <a:r>
              <a:rPr lang="de-DE" sz="2000" dirty="0"/>
              <a:t>, </a:t>
            </a:r>
            <a:r>
              <a:rPr lang="de-DE" sz="2000" dirty="0" err="1"/>
              <a:t>we</a:t>
            </a:r>
            <a:r>
              <a:rPr lang="de-DE" sz="2000" dirty="0"/>
              <a:t> </a:t>
            </a:r>
            <a:r>
              <a:rPr lang="de-DE" sz="2000" dirty="0" err="1"/>
              <a:t>have</a:t>
            </a:r>
            <a:r>
              <a:rPr lang="de-DE" sz="2000" dirty="0"/>
              <a:t> </a:t>
            </a:r>
            <a:r>
              <a:rPr lang="de-DE" sz="2000" dirty="0" err="1"/>
              <a:t>to</a:t>
            </a:r>
            <a:r>
              <a:rPr lang="de-DE" sz="2000" dirty="0"/>
              <a:t> </a:t>
            </a:r>
            <a:r>
              <a:rPr lang="de-DE" sz="2000" dirty="0" err="1"/>
              <a:t>keep</a:t>
            </a:r>
            <a:r>
              <a:rPr lang="de-DE" sz="2000" dirty="0"/>
              <a:t> in </a:t>
            </a:r>
            <a:r>
              <a:rPr lang="de-DE" sz="2000" dirty="0" err="1"/>
              <a:t>mind</a:t>
            </a:r>
            <a:r>
              <a:rPr lang="de-DE" sz="2000" dirty="0"/>
              <a:t> </a:t>
            </a:r>
            <a:r>
              <a:rPr lang="de-DE" sz="2000" dirty="0" err="1"/>
              <a:t>that</a:t>
            </a:r>
            <a:r>
              <a:rPr lang="de-DE" sz="2000" dirty="0"/>
              <a:t> </a:t>
            </a:r>
            <a:r>
              <a:rPr lang="de-DE" sz="2000" dirty="0" err="1"/>
              <a:t>theoretically</a:t>
            </a:r>
            <a:r>
              <a:rPr lang="de-DE" sz="2000" dirty="0"/>
              <a:t> all </a:t>
            </a:r>
            <a:r>
              <a:rPr lang="de-DE" sz="2000" dirty="0" err="1"/>
              <a:t>effects</a:t>
            </a:r>
            <a:r>
              <a:rPr lang="de-DE" sz="2000" dirty="0"/>
              <a:t> </a:t>
            </a:r>
            <a:r>
              <a:rPr lang="de-DE" sz="2000" dirty="0" err="1"/>
              <a:t>happens</a:t>
            </a:r>
            <a:r>
              <a:rPr lang="de-DE" sz="2000" dirty="0"/>
              <a:t> </a:t>
            </a:r>
            <a:r>
              <a:rPr lang="de-DE" sz="2000" dirty="0" err="1"/>
              <a:t>simultanously</a:t>
            </a:r>
            <a:r>
              <a:rPr lang="de-DE" sz="2000" dirty="0"/>
              <a:t>. In </a:t>
            </a:r>
            <a:r>
              <a:rPr lang="de-DE" sz="2000" dirty="0" err="1"/>
              <a:t>reality</a:t>
            </a:r>
            <a:r>
              <a:rPr lang="de-DE" sz="2000" dirty="0"/>
              <a:t> </a:t>
            </a:r>
            <a:r>
              <a:rPr lang="de-DE" sz="2000" dirty="0" err="1"/>
              <a:t>adjustments</a:t>
            </a:r>
            <a:r>
              <a:rPr lang="de-DE" sz="2000" dirty="0"/>
              <a:t> </a:t>
            </a:r>
            <a:r>
              <a:rPr lang="de-DE" sz="2000" dirty="0" err="1"/>
              <a:t>have</a:t>
            </a:r>
            <a:r>
              <a:rPr lang="de-DE" sz="2000" dirty="0"/>
              <a:t> a time </a:t>
            </a:r>
            <a:r>
              <a:rPr lang="de-DE" sz="2000" dirty="0" err="1"/>
              <a:t>delay</a:t>
            </a:r>
            <a:r>
              <a:rPr lang="de-DE" sz="2000" dirty="0"/>
              <a:t> and also </a:t>
            </a:r>
            <a:r>
              <a:rPr lang="de-DE" sz="2000" dirty="0" err="1"/>
              <a:t>the</a:t>
            </a:r>
            <a:r>
              <a:rPr lang="de-DE" sz="2000" dirty="0"/>
              <a:t> </a:t>
            </a:r>
            <a:r>
              <a:rPr lang="de-DE" sz="2000" dirty="0" err="1"/>
              <a:t>framework</a:t>
            </a:r>
            <a:r>
              <a:rPr lang="de-DE" sz="2000" dirty="0"/>
              <a:t> </a:t>
            </a:r>
            <a:r>
              <a:rPr lang="de-DE" sz="2000" dirty="0" err="1"/>
              <a:t>conditions</a:t>
            </a:r>
            <a:r>
              <a:rPr lang="de-DE" sz="2000" dirty="0"/>
              <a:t> </a:t>
            </a:r>
            <a:r>
              <a:rPr lang="de-DE" sz="2000" dirty="0" err="1"/>
              <a:t>can</a:t>
            </a:r>
            <a:r>
              <a:rPr lang="de-DE" sz="2000" dirty="0"/>
              <a:t> </a:t>
            </a:r>
            <a:r>
              <a:rPr lang="de-DE" sz="2000" dirty="0" err="1"/>
              <a:t>change</a:t>
            </a:r>
            <a:r>
              <a:rPr lang="de-DE" sz="2000" dirty="0"/>
              <a:t> in time. </a:t>
            </a:r>
            <a:r>
              <a:rPr lang="de-DE" sz="2000" dirty="0" err="1"/>
              <a:t>Therefore</a:t>
            </a:r>
            <a:r>
              <a:rPr lang="de-DE" sz="2000" dirty="0"/>
              <a:t>, </a:t>
            </a:r>
            <a:r>
              <a:rPr lang="de-DE" sz="2000" dirty="0" err="1"/>
              <a:t>we</a:t>
            </a:r>
            <a:r>
              <a:rPr lang="de-DE" sz="2000" dirty="0"/>
              <a:t> will also </a:t>
            </a:r>
            <a:r>
              <a:rPr lang="de-DE" sz="2000" dirty="0" err="1"/>
              <a:t>have</a:t>
            </a:r>
            <a:r>
              <a:rPr lang="de-DE" sz="2000" dirty="0"/>
              <a:t> </a:t>
            </a:r>
            <a:r>
              <a:rPr lang="de-DE" sz="2000" dirty="0" err="1"/>
              <a:t>structual</a:t>
            </a:r>
            <a:r>
              <a:rPr lang="de-DE" sz="2000" dirty="0"/>
              <a:t> </a:t>
            </a:r>
            <a:r>
              <a:rPr lang="de-DE" sz="2000" dirty="0" err="1"/>
              <a:t>changes</a:t>
            </a:r>
            <a:r>
              <a:rPr lang="de-DE" sz="2000" dirty="0"/>
              <a:t> </a:t>
            </a:r>
            <a:r>
              <a:rPr lang="de-DE" sz="2000" dirty="0" err="1"/>
              <a:t>during</a:t>
            </a:r>
            <a:r>
              <a:rPr lang="de-DE" sz="2000" dirty="0"/>
              <a:t> time. </a:t>
            </a:r>
            <a:r>
              <a:rPr lang="de-DE" sz="2000" dirty="0" err="1"/>
              <a:t>Especially</a:t>
            </a:r>
            <a:r>
              <a:rPr lang="de-DE" sz="2000" dirty="0"/>
              <a:t> „</a:t>
            </a:r>
            <a:r>
              <a:rPr lang="de-DE" sz="2000" dirty="0" err="1"/>
              <a:t>good</a:t>
            </a:r>
            <a:r>
              <a:rPr lang="de-DE" sz="2000" dirty="0"/>
              <a:t>“ </a:t>
            </a:r>
            <a:r>
              <a:rPr lang="de-DE" sz="2000" dirty="0" err="1"/>
              <a:t>economic</a:t>
            </a:r>
            <a:r>
              <a:rPr lang="de-DE" sz="2000" dirty="0"/>
              <a:t> </a:t>
            </a:r>
            <a:r>
              <a:rPr lang="de-DE" sz="2000" dirty="0" err="1"/>
              <a:t>policy</a:t>
            </a:r>
            <a:r>
              <a:rPr lang="de-DE" sz="2000" dirty="0"/>
              <a:t> </a:t>
            </a:r>
            <a:r>
              <a:rPr lang="de-DE" sz="2000" dirty="0" err="1"/>
              <a:t>tries</a:t>
            </a:r>
            <a:r>
              <a:rPr lang="de-DE" sz="2000" dirty="0"/>
              <a:t> </a:t>
            </a:r>
            <a:r>
              <a:rPr lang="de-DE" sz="2000" dirty="0" err="1"/>
              <a:t>to</a:t>
            </a:r>
            <a:r>
              <a:rPr lang="de-DE" sz="2000" dirty="0"/>
              <a:t> </a:t>
            </a:r>
            <a:r>
              <a:rPr lang="de-DE" sz="2000" dirty="0" err="1"/>
              <a:t>increase</a:t>
            </a:r>
            <a:r>
              <a:rPr lang="de-DE" sz="2000" dirty="0"/>
              <a:t> </a:t>
            </a:r>
            <a:r>
              <a:rPr lang="de-DE" sz="2000" dirty="0" err="1"/>
              <a:t>the</a:t>
            </a:r>
            <a:r>
              <a:rPr lang="de-DE" sz="2000" dirty="0"/>
              <a:t> </a:t>
            </a:r>
            <a:r>
              <a:rPr lang="de-DE" sz="2000" dirty="0" err="1"/>
              <a:t>technology</a:t>
            </a:r>
            <a:r>
              <a:rPr lang="de-DE" sz="2000" dirty="0"/>
              <a:t> </a:t>
            </a:r>
            <a:r>
              <a:rPr lang="de-DE" sz="2000" dirty="0" err="1"/>
              <a:t>level</a:t>
            </a:r>
            <a:r>
              <a:rPr lang="de-DE" sz="2000" dirty="0"/>
              <a:t> and </a:t>
            </a:r>
            <a:r>
              <a:rPr lang="de-DE" sz="2000" dirty="0" err="1"/>
              <a:t>natural</a:t>
            </a:r>
            <a:r>
              <a:rPr lang="de-DE" sz="2000" dirty="0"/>
              <a:t> </a:t>
            </a:r>
            <a:r>
              <a:rPr lang="de-DE" sz="2000" dirty="0" err="1"/>
              <a:t>output</a:t>
            </a:r>
            <a:r>
              <a:rPr lang="de-DE" sz="2000" dirty="0"/>
              <a: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DC8EC74-DA8D-4FB7-95F3-DFDD96AE60DA}"/>
                  </a:ext>
                </a:extLst>
              </p14:cNvPr>
              <p14:cNvContentPartPr/>
              <p14:nvPr/>
            </p14:nvContentPartPr>
            <p14:xfrm>
              <a:off x="3771717" y="1099288"/>
              <a:ext cx="1238400" cy="109800"/>
            </p14:xfrm>
          </p:contentPart>
        </mc:Choice>
        <mc:Fallback xmlns="">
          <p:pic>
            <p:nvPicPr>
              <p:cNvPr id="2" name="Freihand 1">
                <a:extLst>
                  <a:ext uri="{FF2B5EF4-FFF2-40B4-BE49-F238E27FC236}">
                    <a16:creationId xmlns:a16="http://schemas.microsoft.com/office/drawing/2014/main" id="{EDC8EC74-DA8D-4FB7-95F3-DFDD96AE60DA}"/>
                  </a:ext>
                </a:extLst>
              </p:cNvPr>
              <p:cNvPicPr/>
              <p:nvPr/>
            </p:nvPicPr>
            <p:blipFill>
              <a:blip r:embed="rId4"/>
              <a:stretch>
                <a:fillRect/>
              </a:stretch>
            </p:blipFill>
            <p:spPr>
              <a:xfrm>
                <a:off x="3767397" y="1094968"/>
                <a:ext cx="1247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0CB863C-4C32-458D-AA77-784E42F7BB31}"/>
                  </a:ext>
                </a:extLst>
              </p14:cNvPr>
              <p14:cNvContentPartPr/>
              <p14:nvPr/>
            </p14:nvContentPartPr>
            <p14:xfrm>
              <a:off x="7810557" y="3340288"/>
              <a:ext cx="2163240" cy="80640"/>
            </p14:xfrm>
          </p:contentPart>
        </mc:Choice>
        <mc:Fallback xmlns="">
          <p:pic>
            <p:nvPicPr>
              <p:cNvPr id="4" name="Freihand 3">
                <a:extLst>
                  <a:ext uri="{FF2B5EF4-FFF2-40B4-BE49-F238E27FC236}">
                    <a16:creationId xmlns:a16="http://schemas.microsoft.com/office/drawing/2014/main" id="{C0CB863C-4C32-458D-AA77-784E42F7BB31}"/>
                  </a:ext>
                </a:extLst>
              </p:cNvPr>
              <p:cNvPicPr/>
              <p:nvPr/>
            </p:nvPicPr>
            <p:blipFill>
              <a:blip r:embed="rId6"/>
              <a:stretch>
                <a:fillRect/>
              </a:stretch>
            </p:blipFill>
            <p:spPr>
              <a:xfrm>
                <a:off x="7806237" y="3335968"/>
                <a:ext cx="2171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B83A6F99-CB7F-4BD4-89BD-F697188967FE}"/>
                  </a:ext>
                </a:extLst>
              </p14:cNvPr>
              <p14:cNvContentPartPr/>
              <p14:nvPr/>
            </p14:nvContentPartPr>
            <p14:xfrm>
              <a:off x="10468437" y="3381688"/>
              <a:ext cx="731160" cy="63720"/>
            </p14:xfrm>
          </p:contentPart>
        </mc:Choice>
        <mc:Fallback xmlns="">
          <p:pic>
            <p:nvPicPr>
              <p:cNvPr id="6" name="Freihand 5">
                <a:extLst>
                  <a:ext uri="{FF2B5EF4-FFF2-40B4-BE49-F238E27FC236}">
                    <a16:creationId xmlns:a16="http://schemas.microsoft.com/office/drawing/2014/main" id="{B83A6F99-CB7F-4BD4-89BD-F697188967FE}"/>
                  </a:ext>
                </a:extLst>
              </p:cNvPr>
              <p:cNvPicPr/>
              <p:nvPr/>
            </p:nvPicPr>
            <p:blipFill>
              <a:blip r:embed="rId8"/>
              <a:stretch>
                <a:fillRect/>
              </a:stretch>
            </p:blipFill>
            <p:spPr>
              <a:xfrm>
                <a:off x="10464117" y="3377368"/>
                <a:ext cx="739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7D6F26D-909F-4F91-822C-5A38445813FB}"/>
                  </a:ext>
                </a:extLst>
              </p14:cNvPr>
              <p14:cNvContentPartPr/>
              <p14:nvPr/>
            </p14:nvContentPartPr>
            <p14:xfrm>
              <a:off x="3122277" y="3379888"/>
              <a:ext cx="1096560" cy="385200"/>
            </p14:xfrm>
          </p:contentPart>
        </mc:Choice>
        <mc:Fallback xmlns="">
          <p:pic>
            <p:nvPicPr>
              <p:cNvPr id="8" name="Freihand 7">
                <a:extLst>
                  <a:ext uri="{FF2B5EF4-FFF2-40B4-BE49-F238E27FC236}">
                    <a16:creationId xmlns:a16="http://schemas.microsoft.com/office/drawing/2014/main" id="{47D6F26D-909F-4F91-822C-5A38445813FB}"/>
                  </a:ext>
                </a:extLst>
              </p:cNvPr>
              <p:cNvPicPr/>
              <p:nvPr/>
            </p:nvPicPr>
            <p:blipFill>
              <a:blip r:embed="rId10"/>
              <a:stretch>
                <a:fillRect/>
              </a:stretch>
            </p:blipFill>
            <p:spPr>
              <a:xfrm>
                <a:off x="3117957" y="3375568"/>
                <a:ext cx="110520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59935C2-D175-4570-8BAB-9F70C9C08C0C}"/>
                  </a:ext>
                </a:extLst>
              </p14:cNvPr>
              <p14:cNvContentPartPr/>
              <p14:nvPr/>
            </p14:nvContentPartPr>
            <p14:xfrm>
              <a:off x="3052797" y="3406528"/>
              <a:ext cx="1185120" cy="305640"/>
            </p14:xfrm>
          </p:contentPart>
        </mc:Choice>
        <mc:Fallback xmlns="">
          <p:pic>
            <p:nvPicPr>
              <p:cNvPr id="9" name="Freihand 8">
                <a:extLst>
                  <a:ext uri="{FF2B5EF4-FFF2-40B4-BE49-F238E27FC236}">
                    <a16:creationId xmlns:a16="http://schemas.microsoft.com/office/drawing/2014/main" id="{759935C2-D175-4570-8BAB-9F70C9C08C0C}"/>
                  </a:ext>
                </a:extLst>
              </p:cNvPr>
              <p:cNvPicPr/>
              <p:nvPr/>
            </p:nvPicPr>
            <p:blipFill>
              <a:blip r:embed="rId12"/>
              <a:stretch>
                <a:fillRect/>
              </a:stretch>
            </p:blipFill>
            <p:spPr>
              <a:xfrm>
                <a:off x="3048477" y="3402208"/>
                <a:ext cx="1193760" cy="314280"/>
              </a:xfrm>
              <a:prstGeom prst="rect">
                <a:avLst/>
              </a:prstGeom>
            </p:spPr>
          </p:pic>
        </mc:Fallback>
      </mc:AlternateContent>
    </p:spTree>
    <p:extLst>
      <p:ext uri="{BB962C8B-B14F-4D97-AF65-F5344CB8AC3E}">
        <p14:creationId xmlns:p14="http://schemas.microsoft.com/office/powerpoint/2010/main" val="216477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1A80600-1E01-4885-A00C-2F8C1EBDC8F5}"/>
                  </a:ext>
                </a:extLst>
              </p14:cNvPr>
              <p14:cNvContentPartPr/>
              <p14:nvPr/>
            </p14:nvContentPartPr>
            <p14:xfrm>
              <a:off x="3670557" y="543405"/>
              <a:ext cx="4143240" cy="34560"/>
            </p14:xfrm>
          </p:contentPart>
        </mc:Choice>
        <mc:Fallback xmlns="">
          <p:pic>
            <p:nvPicPr>
              <p:cNvPr id="2" name="Freihand 1">
                <a:extLst>
                  <a:ext uri="{FF2B5EF4-FFF2-40B4-BE49-F238E27FC236}">
                    <a16:creationId xmlns:a16="http://schemas.microsoft.com/office/drawing/2014/main" id="{21A80600-1E01-4885-A00C-2F8C1EBDC8F5}"/>
                  </a:ext>
                </a:extLst>
              </p:cNvPr>
              <p:cNvPicPr/>
              <p:nvPr/>
            </p:nvPicPr>
            <p:blipFill>
              <a:blip r:embed="rId5"/>
              <a:stretch>
                <a:fillRect/>
              </a:stretch>
            </p:blipFill>
            <p:spPr>
              <a:xfrm>
                <a:off x="3666237" y="539085"/>
                <a:ext cx="4151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4" name="Freihand 103">
                <a:extLst>
                  <a:ext uri="{FF2B5EF4-FFF2-40B4-BE49-F238E27FC236}">
                    <a16:creationId xmlns:a16="http://schemas.microsoft.com/office/drawing/2014/main" id="{BAFF4583-E2BE-4D13-AFBD-11A0CFCF9F27}"/>
                  </a:ext>
                </a:extLst>
              </p14:cNvPr>
              <p14:cNvContentPartPr/>
              <p14:nvPr/>
            </p14:nvContentPartPr>
            <p14:xfrm>
              <a:off x="9476277" y="1839765"/>
              <a:ext cx="653760" cy="388440"/>
            </p14:xfrm>
          </p:contentPart>
        </mc:Choice>
        <mc:Fallback xmlns="">
          <p:pic>
            <p:nvPicPr>
              <p:cNvPr id="104" name="Freihand 103">
                <a:extLst>
                  <a:ext uri="{FF2B5EF4-FFF2-40B4-BE49-F238E27FC236}">
                    <a16:creationId xmlns:a16="http://schemas.microsoft.com/office/drawing/2014/main" id="{BAFF4583-E2BE-4D13-AFBD-11A0CFCF9F27}"/>
                  </a:ext>
                </a:extLst>
              </p:cNvPr>
              <p:cNvPicPr/>
              <p:nvPr/>
            </p:nvPicPr>
            <p:blipFill>
              <a:blip r:embed="rId7"/>
              <a:stretch>
                <a:fillRect/>
              </a:stretch>
            </p:blipFill>
            <p:spPr>
              <a:xfrm>
                <a:off x="9471957" y="1835445"/>
                <a:ext cx="6624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7" name="Freihand 116">
                <a:extLst>
                  <a:ext uri="{FF2B5EF4-FFF2-40B4-BE49-F238E27FC236}">
                    <a16:creationId xmlns:a16="http://schemas.microsoft.com/office/drawing/2014/main" id="{91353BFD-E2AA-40FD-B0F9-FB8A8EF54A1E}"/>
                  </a:ext>
                </a:extLst>
              </p14:cNvPr>
              <p14:cNvContentPartPr/>
              <p14:nvPr/>
            </p14:nvContentPartPr>
            <p14:xfrm>
              <a:off x="8272797" y="1793685"/>
              <a:ext cx="458640" cy="915120"/>
            </p14:xfrm>
          </p:contentPart>
        </mc:Choice>
        <mc:Fallback xmlns="">
          <p:pic>
            <p:nvPicPr>
              <p:cNvPr id="117" name="Freihand 116">
                <a:extLst>
                  <a:ext uri="{FF2B5EF4-FFF2-40B4-BE49-F238E27FC236}">
                    <a16:creationId xmlns:a16="http://schemas.microsoft.com/office/drawing/2014/main" id="{91353BFD-E2AA-40FD-B0F9-FB8A8EF54A1E}"/>
                  </a:ext>
                </a:extLst>
              </p:cNvPr>
              <p:cNvPicPr/>
              <p:nvPr/>
            </p:nvPicPr>
            <p:blipFill>
              <a:blip r:embed="rId9"/>
              <a:stretch>
                <a:fillRect/>
              </a:stretch>
            </p:blipFill>
            <p:spPr>
              <a:xfrm>
                <a:off x="8268477" y="1789365"/>
                <a:ext cx="467280" cy="923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8" name="Freihand 117">
                <a:extLst>
                  <a:ext uri="{FF2B5EF4-FFF2-40B4-BE49-F238E27FC236}">
                    <a16:creationId xmlns:a16="http://schemas.microsoft.com/office/drawing/2014/main" id="{17F2FFF1-84D4-4D51-AEEE-2DF627599384}"/>
                  </a:ext>
                </a:extLst>
              </p14:cNvPr>
              <p14:cNvContentPartPr/>
              <p14:nvPr/>
            </p14:nvContentPartPr>
            <p14:xfrm>
              <a:off x="8514717" y="2500365"/>
              <a:ext cx="160920" cy="212760"/>
            </p14:xfrm>
          </p:contentPart>
        </mc:Choice>
        <mc:Fallback xmlns="">
          <p:pic>
            <p:nvPicPr>
              <p:cNvPr id="118" name="Freihand 117">
                <a:extLst>
                  <a:ext uri="{FF2B5EF4-FFF2-40B4-BE49-F238E27FC236}">
                    <a16:creationId xmlns:a16="http://schemas.microsoft.com/office/drawing/2014/main" id="{17F2FFF1-84D4-4D51-AEEE-2DF627599384}"/>
                  </a:ext>
                </a:extLst>
              </p:cNvPr>
              <p:cNvPicPr/>
              <p:nvPr/>
            </p:nvPicPr>
            <p:blipFill>
              <a:blip r:embed="rId11"/>
              <a:stretch>
                <a:fillRect/>
              </a:stretch>
            </p:blipFill>
            <p:spPr>
              <a:xfrm>
                <a:off x="8510397" y="2496045"/>
                <a:ext cx="169560" cy="221400"/>
              </a:xfrm>
              <a:prstGeom prst="rect">
                <a:avLst/>
              </a:prstGeom>
            </p:spPr>
          </p:pic>
        </mc:Fallback>
      </mc:AlternateContent>
      <p:grpSp>
        <p:nvGrpSpPr>
          <p:cNvPr id="125" name="Gruppieren 124">
            <a:extLst>
              <a:ext uri="{FF2B5EF4-FFF2-40B4-BE49-F238E27FC236}">
                <a16:creationId xmlns:a16="http://schemas.microsoft.com/office/drawing/2014/main" id="{ABA939C1-7364-4DF6-AAEC-27C9324729A2}"/>
              </a:ext>
            </a:extLst>
          </p:cNvPr>
          <p:cNvGrpSpPr/>
          <p:nvPr/>
        </p:nvGrpSpPr>
        <p:grpSpPr>
          <a:xfrm>
            <a:off x="8954637" y="2388405"/>
            <a:ext cx="627480" cy="255600"/>
            <a:chOff x="8954637" y="2388405"/>
            <a:chExt cx="627480" cy="255600"/>
          </a:xfrm>
        </p:grpSpPr>
        <mc:AlternateContent xmlns:mc="http://schemas.openxmlformats.org/markup-compatibility/2006" xmlns:p14="http://schemas.microsoft.com/office/powerpoint/2010/main">
          <mc:Choice Requires="p14">
            <p:contentPart p14:bwMode="auto" r:id="rId12">
              <p14:nvContentPartPr>
                <p14:cNvPr id="120" name="Freihand 119">
                  <a:extLst>
                    <a:ext uri="{FF2B5EF4-FFF2-40B4-BE49-F238E27FC236}">
                      <a16:creationId xmlns:a16="http://schemas.microsoft.com/office/drawing/2014/main" id="{575F482A-8B8D-4F43-A372-5AF0B00A4D5E}"/>
                    </a:ext>
                  </a:extLst>
                </p14:cNvPr>
                <p14:cNvContentPartPr/>
                <p14:nvPr/>
              </p14:nvContentPartPr>
              <p14:xfrm>
                <a:off x="8954637" y="2509005"/>
                <a:ext cx="126720" cy="135000"/>
              </p14:xfrm>
            </p:contentPart>
          </mc:Choice>
          <mc:Fallback xmlns="">
            <p:pic>
              <p:nvPicPr>
                <p:cNvPr id="120" name="Freihand 119">
                  <a:extLst>
                    <a:ext uri="{FF2B5EF4-FFF2-40B4-BE49-F238E27FC236}">
                      <a16:creationId xmlns:a16="http://schemas.microsoft.com/office/drawing/2014/main" id="{575F482A-8B8D-4F43-A372-5AF0B00A4D5E}"/>
                    </a:ext>
                  </a:extLst>
                </p:cNvPr>
                <p:cNvPicPr/>
                <p:nvPr/>
              </p:nvPicPr>
              <p:blipFill>
                <a:blip r:embed="rId13"/>
                <a:stretch>
                  <a:fillRect/>
                </a:stretch>
              </p:blipFill>
              <p:spPr>
                <a:xfrm>
                  <a:off x="8950317" y="2504685"/>
                  <a:ext cx="135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1" name="Freihand 120">
                  <a:extLst>
                    <a:ext uri="{FF2B5EF4-FFF2-40B4-BE49-F238E27FC236}">
                      <a16:creationId xmlns:a16="http://schemas.microsoft.com/office/drawing/2014/main" id="{BEC5EBDD-94D2-4D2E-BEE5-924E17182EB3}"/>
                    </a:ext>
                  </a:extLst>
                </p14:cNvPr>
                <p14:cNvContentPartPr/>
                <p14:nvPr/>
              </p14:nvContentPartPr>
              <p14:xfrm>
                <a:off x="9088197" y="2423325"/>
                <a:ext cx="81720" cy="182880"/>
              </p14:xfrm>
            </p:contentPart>
          </mc:Choice>
          <mc:Fallback xmlns="">
            <p:pic>
              <p:nvPicPr>
                <p:cNvPr id="121" name="Freihand 120">
                  <a:extLst>
                    <a:ext uri="{FF2B5EF4-FFF2-40B4-BE49-F238E27FC236}">
                      <a16:creationId xmlns:a16="http://schemas.microsoft.com/office/drawing/2014/main" id="{BEC5EBDD-94D2-4D2E-BEE5-924E17182EB3}"/>
                    </a:ext>
                  </a:extLst>
                </p:cNvPr>
                <p:cNvPicPr/>
                <p:nvPr/>
              </p:nvPicPr>
              <p:blipFill>
                <a:blip r:embed="rId15"/>
                <a:stretch>
                  <a:fillRect/>
                </a:stretch>
              </p:blipFill>
              <p:spPr>
                <a:xfrm>
                  <a:off x="9083877" y="2419005"/>
                  <a:ext cx="90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 name="Freihand 121">
                  <a:extLst>
                    <a:ext uri="{FF2B5EF4-FFF2-40B4-BE49-F238E27FC236}">
                      <a16:creationId xmlns:a16="http://schemas.microsoft.com/office/drawing/2014/main" id="{D5D58C00-25D9-4A15-A7D3-4A09E57DB4CD}"/>
                    </a:ext>
                  </a:extLst>
                </p14:cNvPr>
                <p14:cNvContentPartPr/>
                <p14:nvPr/>
              </p14:nvContentPartPr>
              <p14:xfrm>
                <a:off x="9223557" y="2425125"/>
                <a:ext cx="78840" cy="143640"/>
              </p14:xfrm>
            </p:contentPart>
          </mc:Choice>
          <mc:Fallback xmlns="">
            <p:pic>
              <p:nvPicPr>
                <p:cNvPr id="122" name="Freihand 121">
                  <a:extLst>
                    <a:ext uri="{FF2B5EF4-FFF2-40B4-BE49-F238E27FC236}">
                      <a16:creationId xmlns:a16="http://schemas.microsoft.com/office/drawing/2014/main" id="{D5D58C00-25D9-4A15-A7D3-4A09E57DB4CD}"/>
                    </a:ext>
                  </a:extLst>
                </p:cNvPr>
                <p:cNvPicPr/>
                <p:nvPr/>
              </p:nvPicPr>
              <p:blipFill>
                <a:blip r:embed="rId17"/>
                <a:stretch>
                  <a:fillRect/>
                </a:stretch>
              </p:blipFill>
              <p:spPr>
                <a:xfrm>
                  <a:off x="9219237" y="2420805"/>
                  <a:ext cx="87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 name="Freihand 122">
                  <a:extLst>
                    <a:ext uri="{FF2B5EF4-FFF2-40B4-BE49-F238E27FC236}">
                      <a16:creationId xmlns:a16="http://schemas.microsoft.com/office/drawing/2014/main" id="{6AFA9CB1-BF69-40EC-BBB8-0AC74EC150E4}"/>
                    </a:ext>
                  </a:extLst>
                </p14:cNvPr>
                <p14:cNvContentPartPr/>
                <p14:nvPr/>
              </p14:nvContentPartPr>
              <p14:xfrm>
                <a:off x="9316077" y="2480565"/>
                <a:ext cx="266040" cy="67320"/>
              </p14:xfrm>
            </p:contentPart>
          </mc:Choice>
          <mc:Fallback xmlns="">
            <p:pic>
              <p:nvPicPr>
                <p:cNvPr id="123" name="Freihand 122">
                  <a:extLst>
                    <a:ext uri="{FF2B5EF4-FFF2-40B4-BE49-F238E27FC236}">
                      <a16:creationId xmlns:a16="http://schemas.microsoft.com/office/drawing/2014/main" id="{6AFA9CB1-BF69-40EC-BBB8-0AC74EC150E4}"/>
                    </a:ext>
                  </a:extLst>
                </p:cNvPr>
                <p:cNvPicPr/>
                <p:nvPr/>
              </p:nvPicPr>
              <p:blipFill>
                <a:blip r:embed="rId19"/>
                <a:stretch>
                  <a:fillRect/>
                </a:stretch>
              </p:blipFill>
              <p:spPr>
                <a:xfrm>
                  <a:off x="9311757" y="2476245"/>
                  <a:ext cx="274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4" name="Freihand 123">
                  <a:extLst>
                    <a:ext uri="{FF2B5EF4-FFF2-40B4-BE49-F238E27FC236}">
                      <a16:creationId xmlns:a16="http://schemas.microsoft.com/office/drawing/2014/main" id="{13981332-8F91-4E00-BBFA-EB0C9DF11ABF}"/>
                    </a:ext>
                  </a:extLst>
                </p14:cNvPr>
                <p14:cNvContentPartPr/>
                <p14:nvPr/>
              </p14:nvContentPartPr>
              <p14:xfrm>
                <a:off x="9483117" y="2388405"/>
                <a:ext cx="19080" cy="6840"/>
              </p14:xfrm>
            </p:contentPart>
          </mc:Choice>
          <mc:Fallback xmlns="">
            <p:pic>
              <p:nvPicPr>
                <p:cNvPr id="124" name="Freihand 123">
                  <a:extLst>
                    <a:ext uri="{FF2B5EF4-FFF2-40B4-BE49-F238E27FC236}">
                      <a16:creationId xmlns:a16="http://schemas.microsoft.com/office/drawing/2014/main" id="{13981332-8F91-4E00-BBFA-EB0C9DF11ABF}"/>
                    </a:ext>
                  </a:extLst>
                </p:cNvPr>
                <p:cNvPicPr/>
                <p:nvPr/>
              </p:nvPicPr>
              <p:blipFill>
                <a:blip r:embed="rId21"/>
                <a:stretch>
                  <a:fillRect/>
                </a:stretch>
              </p:blipFill>
              <p:spPr>
                <a:xfrm>
                  <a:off x="9478797" y="2384085"/>
                  <a:ext cx="27720" cy="15480"/>
                </a:xfrm>
                <a:prstGeom prst="rect">
                  <a:avLst/>
                </a:prstGeom>
              </p:spPr>
            </p:pic>
          </mc:Fallback>
        </mc:AlternateContent>
      </p:grpSp>
      <p:grpSp>
        <p:nvGrpSpPr>
          <p:cNvPr id="133" name="Gruppieren 132">
            <a:extLst>
              <a:ext uri="{FF2B5EF4-FFF2-40B4-BE49-F238E27FC236}">
                <a16:creationId xmlns:a16="http://schemas.microsoft.com/office/drawing/2014/main" id="{6C32D8B6-00B5-4491-803C-CF19A99F21E2}"/>
              </a:ext>
            </a:extLst>
          </p:cNvPr>
          <p:cNvGrpSpPr/>
          <p:nvPr/>
        </p:nvGrpSpPr>
        <p:grpSpPr>
          <a:xfrm>
            <a:off x="9823677" y="2344125"/>
            <a:ext cx="529920" cy="179640"/>
            <a:chOff x="9823677" y="2344125"/>
            <a:chExt cx="529920" cy="179640"/>
          </a:xfrm>
        </p:grpSpPr>
        <mc:AlternateContent xmlns:mc="http://schemas.openxmlformats.org/markup-compatibility/2006" xmlns:p14="http://schemas.microsoft.com/office/powerpoint/2010/main">
          <mc:Choice Requires="p14">
            <p:contentPart p14:bwMode="auto" r:id="rId22">
              <p14:nvContentPartPr>
                <p14:cNvPr id="126" name="Freihand 125">
                  <a:extLst>
                    <a:ext uri="{FF2B5EF4-FFF2-40B4-BE49-F238E27FC236}">
                      <a16:creationId xmlns:a16="http://schemas.microsoft.com/office/drawing/2014/main" id="{D8D97AB8-FB09-4680-9589-F13468909F98}"/>
                    </a:ext>
                  </a:extLst>
                </p14:cNvPr>
                <p14:cNvContentPartPr/>
                <p14:nvPr/>
              </p14:nvContentPartPr>
              <p14:xfrm>
                <a:off x="9823677" y="2385525"/>
                <a:ext cx="133920" cy="138240"/>
              </p14:xfrm>
            </p:contentPart>
          </mc:Choice>
          <mc:Fallback xmlns="">
            <p:pic>
              <p:nvPicPr>
                <p:cNvPr id="126" name="Freihand 125">
                  <a:extLst>
                    <a:ext uri="{FF2B5EF4-FFF2-40B4-BE49-F238E27FC236}">
                      <a16:creationId xmlns:a16="http://schemas.microsoft.com/office/drawing/2014/main" id="{D8D97AB8-FB09-4680-9589-F13468909F98}"/>
                    </a:ext>
                  </a:extLst>
                </p:cNvPr>
                <p:cNvPicPr/>
                <p:nvPr/>
              </p:nvPicPr>
              <p:blipFill>
                <a:blip r:embed="rId23"/>
                <a:stretch>
                  <a:fillRect/>
                </a:stretch>
              </p:blipFill>
              <p:spPr>
                <a:xfrm>
                  <a:off x="9819357" y="2381205"/>
                  <a:ext cx="142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7" name="Freihand 126">
                  <a:extLst>
                    <a:ext uri="{FF2B5EF4-FFF2-40B4-BE49-F238E27FC236}">
                      <a16:creationId xmlns:a16="http://schemas.microsoft.com/office/drawing/2014/main" id="{58865DC2-A533-407C-A2C9-FD5F4665D6D7}"/>
                    </a:ext>
                  </a:extLst>
                </p14:cNvPr>
                <p14:cNvContentPartPr/>
                <p14:nvPr/>
              </p14:nvContentPartPr>
              <p14:xfrm>
                <a:off x="10017357" y="2410005"/>
                <a:ext cx="100080" cy="88200"/>
              </p14:xfrm>
            </p:contentPart>
          </mc:Choice>
          <mc:Fallback xmlns="">
            <p:pic>
              <p:nvPicPr>
                <p:cNvPr id="127" name="Freihand 126">
                  <a:extLst>
                    <a:ext uri="{FF2B5EF4-FFF2-40B4-BE49-F238E27FC236}">
                      <a16:creationId xmlns:a16="http://schemas.microsoft.com/office/drawing/2014/main" id="{58865DC2-A533-407C-A2C9-FD5F4665D6D7}"/>
                    </a:ext>
                  </a:extLst>
                </p:cNvPr>
                <p:cNvPicPr/>
                <p:nvPr/>
              </p:nvPicPr>
              <p:blipFill>
                <a:blip r:embed="rId25"/>
                <a:stretch>
                  <a:fillRect/>
                </a:stretch>
              </p:blipFill>
              <p:spPr>
                <a:xfrm>
                  <a:off x="10013037" y="2405685"/>
                  <a:ext cx="108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8" name="Freihand 127">
                  <a:extLst>
                    <a:ext uri="{FF2B5EF4-FFF2-40B4-BE49-F238E27FC236}">
                      <a16:creationId xmlns:a16="http://schemas.microsoft.com/office/drawing/2014/main" id="{BA3CEC5B-7A73-4CD0-8092-CC09A3FE039B}"/>
                    </a:ext>
                  </a:extLst>
                </p14:cNvPr>
                <p14:cNvContentPartPr/>
                <p14:nvPr/>
              </p14:nvContentPartPr>
              <p14:xfrm>
                <a:off x="10132197" y="2344125"/>
                <a:ext cx="72720" cy="142920"/>
              </p14:xfrm>
            </p:contentPart>
          </mc:Choice>
          <mc:Fallback xmlns="">
            <p:pic>
              <p:nvPicPr>
                <p:cNvPr id="128" name="Freihand 127">
                  <a:extLst>
                    <a:ext uri="{FF2B5EF4-FFF2-40B4-BE49-F238E27FC236}">
                      <a16:creationId xmlns:a16="http://schemas.microsoft.com/office/drawing/2014/main" id="{BA3CEC5B-7A73-4CD0-8092-CC09A3FE039B}"/>
                    </a:ext>
                  </a:extLst>
                </p:cNvPr>
                <p:cNvPicPr/>
                <p:nvPr/>
              </p:nvPicPr>
              <p:blipFill>
                <a:blip r:embed="rId27"/>
                <a:stretch>
                  <a:fillRect/>
                </a:stretch>
              </p:blipFill>
              <p:spPr>
                <a:xfrm>
                  <a:off x="10127877" y="2339805"/>
                  <a:ext cx="81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9" name="Freihand 128">
                  <a:extLst>
                    <a:ext uri="{FF2B5EF4-FFF2-40B4-BE49-F238E27FC236}">
                      <a16:creationId xmlns:a16="http://schemas.microsoft.com/office/drawing/2014/main" id="{9549C2A7-5EDE-4AC3-B927-1D906A29CFE3}"/>
                    </a:ext>
                  </a:extLst>
                </p14:cNvPr>
                <p14:cNvContentPartPr/>
                <p14:nvPr/>
              </p14:nvContentPartPr>
              <p14:xfrm>
                <a:off x="10216437" y="2395965"/>
                <a:ext cx="137160" cy="76680"/>
              </p14:xfrm>
            </p:contentPart>
          </mc:Choice>
          <mc:Fallback xmlns="">
            <p:pic>
              <p:nvPicPr>
                <p:cNvPr id="129" name="Freihand 128">
                  <a:extLst>
                    <a:ext uri="{FF2B5EF4-FFF2-40B4-BE49-F238E27FC236}">
                      <a16:creationId xmlns:a16="http://schemas.microsoft.com/office/drawing/2014/main" id="{9549C2A7-5EDE-4AC3-B927-1D906A29CFE3}"/>
                    </a:ext>
                  </a:extLst>
                </p:cNvPr>
                <p:cNvPicPr/>
                <p:nvPr/>
              </p:nvPicPr>
              <p:blipFill>
                <a:blip r:embed="rId29"/>
                <a:stretch>
                  <a:fillRect/>
                </a:stretch>
              </p:blipFill>
              <p:spPr>
                <a:xfrm>
                  <a:off x="10212117" y="2391645"/>
                  <a:ext cx="145800" cy="85320"/>
                </a:xfrm>
                <a:prstGeom prst="rect">
                  <a:avLst/>
                </a:prstGeom>
              </p:spPr>
            </p:pic>
          </mc:Fallback>
        </mc:AlternateContent>
      </p:grpSp>
      <p:grpSp>
        <p:nvGrpSpPr>
          <p:cNvPr id="132" name="Gruppieren 131">
            <a:extLst>
              <a:ext uri="{FF2B5EF4-FFF2-40B4-BE49-F238E27FC236}">
                <a16:creationId xmlns:a16="http://schemas.microsoft.com/office/drawing/2014/main" id="{04EB0C96-7CF6-4C05-9536-36EB117130F8}"/>
              </a:ext>
            </a:extLst>
          </p:cNvPr>
          <p:cNvGrpSpPr/>
          <p:nvPr/>
        </p:nvGrpSpPr>
        <p:grpSpPr>
          <a:xfrm>
            <a:off x="10570317" y="2319645"/>
            <a:ext cx="334080" cy="129240"/>
            <a:chOff x="10570317" y="2319645"/>
            <a:chExt cx="334080" cy="129240"/>
          </a:xfrm>
        </p:grpSpPr>
        <mc:AlternateContent xmlns:mc="http://schemas.openxmlformats.org/markup-compatibility/2006" xmlns:p14="http://schemas.microsoft.com/office/powerpoint/2010/main">
          <mc:Choice Requires="p14">
            <p:contentPart p14:bwMode="auto" r:id="rId30">
              <p14:nvContentPartPr>
                <p14:cNvPr id="130" name="Freihand 129">
                  <a:extLst>
                    <a:ext uri="{FF2B5EF4-FFF2-40B4-BE49-F238E27FC236}">
                      <a16:creationId xmlns:a16="http://schemas.microsoft.com/office/drawing/2014/main" id="{5B146D6B-3C4D-4A10-B9F3-B8FBB2DB8B7C}"/>
                    </a:ext>
                  </a:extLst>
                </p14:cNvPr>
                <p14:cNvContentPartPr/>
                <p14:nvPr/>
              </p14:nvContentPartPr>
              <p14:xfrm>
                <a:off x="10570317" y="2379765"/>
                <a:ext cx="185040" cy="69120"/>
              </p14:xfrm>
            </p:contentPart>
          </mc:Choice>
          <mc:Fallback xmlns="">
            <p:pic>
              <p:nvPicPr>
                <p:cNvPr id="130" name="Freihand 129">
                  <a:extLst>
                    <a:ext uri="{FF2B5EF4-FFF2-40B4-BE49-F238E27FC236}">
                      <a16:creationId xmlns:a16="http://schemas.microsoft.com/office/drawing/2014/main" id="{5B146D6B-3C4D-4A10-B9F3-B8FBB2DB8B7C}"/>
                    </a:ext>
                  </a:extLst>
                </p:cNvPr>
                <p:cNvPicPr/>
                <p:nvPr/>
              </p:nvPicPr>
              <p:blipFill>
                <a:blip r:embed="rId31"/>
                <a:stretch>
                  <a:fillRect/>
                </a:stretch>
              </p:blipFill>
              <p:spPr>
                <a:xfrm>
                  <a:off x="10565997" y="2375445"/>
                  <a:ext cx="193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1" name="Freihand 130">
                  <a:extLst>
                    <a:ext uri="{FF2B5EF4-FFF2-40B4-BE49-F238E27FC236}">
                      <a16:creationId xmlns:a16="http://schemas.microsoft.com/office/drawing/2014/main" id="{98FC24C8-31ED-4335-97C9-67301817DB55}"/>
                    </a:ext>
                  </a:extLst>
                </p14:cNvPr>
                <p14:cNvContentPartPr/>
                <p14:nvPr/>
              </p14:nvContentPartPr>
              <p14:xfrm>
                <a:off x="10798557" y="2319645"/>
                <a:ext cx="105840" cy="99000"/>
              </p14:xfrm>
            </p:contentPart>
          </mc:Choice>
          <mc:Fallback xmlns="">
            <p:pic>
              <p:nvPicPr>
                <p:cNvPr id="131" name="Freihand 130">
                  <a:extLst>
                    <a:ext uri="{FF2B5EF4-FFF2-40B4-BE49-F238E27FC236}">
                      <a16:creationId xmlns:a16="http://schemas.microsoft.com/office/drawing/2014/main" id="{98FC24C8-31ED-4335-97C9-67301817DB55}"/>
                    </a:ext>
                  </a:extLst>
                </p:cNvPr>
                <p:cNvPicPr/>
                <p:nvPr/>
              </p:nvPicPr>
              <p:blipFill>
                <a:blip r:embed="rId33"/>
                <a:stretch>
                  <a:fillRect/>
                </a:stretch>
              </p:blipFill>
              <p:spPr>
                <a:xfrm>
                  <a:off x="10794237" y="2315325"/>
                  <a:ext cx="114480" cy="107640"/>
                </a:xfrm>
                <a:prstGeom prst="rect">
                  <a:avLst/>
                </a:prstGeom>
              </p:spPr>
            </p:pic>
          </mc:Fallback>
        </mc:AlternateContent>
      </p:grpSp>
      <p:grpSp>
        <p:nvGrpSpPr>
          <p:cNvPr id="143" name="Gruppieren 142">
            <a:extLst>
              <a:ext uri="{FF2B5EF4-FFF2-40B4-BE49-F238E27FC236}">
                <a16:creationId xmlns:a16="http://schemas.microsoft.com/office/drawing/2014/main" id="{4CF27164-ED1E-4FF7-8CE6-8688EA149C87}"/>
              </a:ext>
            </a:extLst>
          </p:cNvPr>
          <p:cNvGrpSpPr/>
          <p:nvPr/>
        </p:nvGrpSpPr>
        <p:grpSpPr>
          <a:xfrm>
            <a:off x="9831957" y="2594685"/>
            <a:ext cx="705600" cy="295920"/>
            <a:chOff x="9831957" y="2594685"/>
            <a:chExt cx="705600" cy="295920"/>
          </a:xfrm>
        </p:grpSpPr>
        <mc:AlternateContent xmlns:mc="http://schemas.openxmlformats.org/markup-compatibility/2006" xmlns:p14="http://schemas.microsoft.com/office/powerpoint/2010/main">
          <mc:Choice Requires="p14">
            <p:contentPart p14:bwMode="auto" r:id="rId34">
              <p14:nvContentPartPr>
                <p14:cNvPr id="134" name="Freihand 133">
                  <a:extLst>
                    <a:ext uri="{FF2B5EF4-FFF2-40B4-BE49-F238E27FC236}">
                      <a16:creationId xmlns:a16="http://schemas.microsoft.com/office/drawing/2014/main" id="{CEBACB37-8D68-4839-8727-410BC4EF3698}"/>
                    </a:ext>
                  </a:extLst>
                </p14:cNvPr>
                <p14:cNvContentPartPr/>
                <p14:nvPr/>
              </p14:nvContentPartPr>
              <p14:xfrm>
                <a:off x="9831957" y="2650845"/>
                <a:ext cx="107280" cy="165240"/>
              </p14:xfrm>
            </p:contentPart>
          </mc:Choice>
          <mc:Fallback xmlns="">
            <p:pic>
              <p:nvPicPr>
                <p:cNvPr id="134" name="Freihand 133">
                  <a:extLst>
                    <a:ext uri="{FF2B5EF4-FFF2-40B4-BE49-F238E27FC236}">
                      <a16:creationId xmlns:a16="http://schemas.microsoft.com/office/drawing/2014/main" id="{CEBACB37-8D68-4839-8727-410BC4EF3698}"/>
                    </a:ext>
                  </a:extLst>
                </p:cNvPr>
                <p:cNvPicPr/>
                <p:nvPr/>
              </p:nvPicPr>
              <p:blipFill>
                <a:blip r:embed="rId35"/>
                <a:stretch>
                  <a:fillRect/>
                </a:stretch>
              </p:blipFill>
              <p:spPr>
                <a:xfrm>
                  <a:off x="9827637" y="2646525"/>
                  <a:ext cx="115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5" name="Freihand 134">
                  <a:extLst>
                    <a:ext uri="{FF2B5EF4-FFF2-40B4-BE49-F238E27FC236}">
                      <a16:creationId xmlns:a16="http://schemas.microsoft.com/office/drawing/2014/main" id="{D2D37D4C-FDED-460E-9CE9-08072EF2B2B7}"/>
                    </a:ext>
                  </a:extLst>
                </p14:cNvPr>
                <p14:cNvContentPartPr/>
                <p14:nvPr/>
              </p14:nvContentPartPr>
              <p14:xfrm>
                <a:off x="9899277" y="2750205"/>
                <a:ext cx="68040" cy="44640"/>
              </p14:xfrm>
            </p:contentPart>
          </mc:Choice>
          <mc:Fallback xmlns="">
            <p:pic>
              <p:nvPicPr>
                <p:cNvPr id="135" name="Freihand 134">
                  <a:extLst>
                    <a:ext uri="{FF2B5EF4-FFF2-40B4-BE49-F238E27FC236}">
                      <a16:creationId xmlns:a16="http://schemas.microsoft.com/office/drawing/2014/main" id="{D2D37D4C-FDED-460E-9CE9-08072EF2B2B7}"/>
                    </a:ext>
                  </a:extLst>
                </p:cNvPr>
                <p:cNvPicPr/>
                <p:nvPr/>
              </p:nvPicPr>
              <p:blipFill>
                <a:blip r:embed="rId37"/>
                <a:stretch>
                  <a:fillRect/>
                </a:stretch>
              </p:blipFill>
              <p:spPr>
                <a:xfrm>
                  <a:off x="9894957" y="2745885"/>
                  <a:ext cx="76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6" name="Freihand 135">
                  <a:extLst>
                    <a:ext uri="{FF2B5EF4-FFF2-40B4-BE49-F238E27FC236}">
                      <a16:creationId xmlns:a16="http://schemas.microsoft.com/office/drawing/2014/main" id="{B58B66D3-5572-4075-B16C-DF36BDA36075}"/>
                    </a:ext>
                  </a:extLst>
                </p14:cNvPr>
                <p14:cNvContentPartPr/>
                <p14:nvPr/>
              </p14:nvContentPartPr>
              <p14:xfrm>
                <a:off x="9976317" y="2743365"/>
                <a:ext cx="87480" cy="68040"/>
              </p14:xfrm>
            </p:contentPart>
          </mc:Choice>
          <mc:Fallback xmlns="">
            <p:pic>
              <p:nvPicPr>
                <p:cNvPr id="136" name="Freihand 135">
                  <a:extLst>
                    <a:ext uri="{FF2B5EF4-FFF2-40B4-BE49-F238E27FC236}">
                      <a16:creationId xmlns:a16="http://schemas.microsoft.com/office/drawing/2014/main" id="{B58B66D3-5572-4075-B16C-DF36BDA36075}"/>
                    </a:ext>
                  </a:extLst>
                </p:cNvPr>
                <p:cNvPicPr/>
                <p:nvPr/>
              </p:nvPicPr>
              <p:blipFill>
                <a:blip r:embed="rId39"/>
                <a:stretch>
                  <a:fillRect/>
                </a:stretch>
              </p:blipFill>
              <p:spPr>
                <a:xfrm>
                  <a:off x="9971997" y="2739045"/>
                  <a:ext cx="96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7" name="Freihand 136">
                  <a:extLst>
                    <a:ext uri="{FF2B5EF4-FFF2-40B4-BE49-F238E27FC236}">
                      <a16:creationId xmlns:a16="http://schemas.microsoft.com/office/drawing/2014/main" id="{D9F27468-F9CB-4357-B505-E01A83D68D0F}"/>
                    </a:ext>
                  </a:extLst>
                </p14:cNvPr>
                <p14:cNvContentPartPr/>
                <p14:nvPr/>
              </p14:nvContentPartPr>
              <p14:xfrm>
                <a:off x="10081797" y="2719965"/>
                <a:ext cx="10440" cy="47160"/>
              </p14:xfrm>
            </p:contentPart>
          </mc:Choice>
          <mc:Fallback xmlns="">
            <p:pic>
              <p:nvPicPr>
                <p:cNvPr id="137" name="Freihand 136">
                  <a:extLst>
                    <a:ext uri="{FF2B5EF4-FFF2-40B4-BE49-F238E27FC236}">
                      <a16:creationId xmlns:a16="http://schemas.microsoft.com/office/drawing/2014/main" id="{D9F27468-F9CB-4357-B505-E01A83D68D0F}"/>
                    </a:ext>
                  </a:extLst>
                </p:cNvPr>
                <p:cNvPicPr/>
                <p:nvPr/>
              </p:nvPicPr>
              <p:blipFill>
                <a:blip r:embed="rId41"/>
                <a:stretch>
                  <a:fillRect/>
                </a:stretch>
              </p:blipFill>
              <p:spPr>
                <a:xfrm>
                  <a:off x="10077477" y="2715645"/>
                  <a:ext cx="19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8" name="Freihand 137">
                  <a:extLst>
                    <a:ext uri="{FF2B5EF4-FFF2-40B4-BE49-F238E27FC236}">
                      <a16:creationId xmlns:a16="http://schemas.microsoft.com/office/drawing/2014/main" id="{DDAE61DE-0158-4177-B867-1CF32B63BE04}"/>
                    </a:ext>
                  </a:extLst>
                </p14:cNvPr>
                <p14:cNvContentPartPr/>
                <p14:nvPr/>
              </p14:nvContentPartPr>
              <p14:xfrm>
                <a:off x="9842397" y="2689725"/>
                <a:ext cx="142560" cy="114120"/>
              </p14:xfrm>
            </p:contentPart>
          </mc:Choice>
          <mc:Fallback xmlns="">
            <p:pic>
              <p:nvPicPr>
                <p:cNvPr id="138" name="Freihand 137">
                  <a:extLst>
                    <a:ext uri="{FF2B5EF4-FFF2-40B4-BE49-F238E27FC236}">
                      <a16:creationId xmlns:a16="http://schemas.microsoft.com/office/drawing/2014/main" id="{DDAE61DE-0158-4177-B867-1CF32B63BE04}"/>
                    </a:ext>
                  </a:extLst>
                </p:cNvPr>
                <p:cNvPicPr/>
                <p:nvPr/>
              </p:nvPicPr>
              <p:blipFill>
                <a:blip r:embed="rId43"/>
                <a:stretch>
                  <a:fillRect/>
                </a:stretch>
              </p:blipFill>
              <p:spPr>
                <a:xfrm>
                  <a:off x="9838077" y="2685405"/>
                  <a:ext cx="151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9" name="Freihand 138">
                  <a:extLst>
                    <a:ext uri="{FF2B5EF4-FFF2-40B4-BE49-F238E27FC236}">
                      <a16:creationId xmlns:a16="http://schemas.microsoft.com/office/drawing/2014/main" id="{2529EDB8-97F6-45ED-A516-CC285CBF734C}"/>
                    </a:ext>
                  </a:extLst>
                </p14:cNvPr>
                <p14:cNvContentPartPr/>
                <p14:nvPr/>
              </p14:nvContentPartPr>
              <p14:xfrm>
                <a:off x="10090797" y="2704845"/>
                <a:ext cx="82080" cy="185760"/>
              </p14:xfrm>
            </p:contentPart>
          </mc:Choice>
          <mc:Fallback xmlns="">
            <p:pic>
              <p:nvPicPr>
                <p:cNvPr id="139" name="Freihand 138">
                  <a:extLst>
                    <a:ext uri="{FF2B5EF4-FFF2-40B4-BE49-F238E27FC236}">
                      <a16:creationId xmlns:a16="http://schemas.microsoft.com/office/drawing/2014/main" id="{2529EDB8-97F6-45ED-A516-CC285CBF734C}"/>
                    </a:ext>
                  </a:extLst>
                </p:cNvPr>
                <p:cNvPicPr/>
                <p:nvPr/>
              </p:nvPicPr>
              <p:blipFill>
                <a:blip r:embed="rId45"/>
                <a:stretch>
                  <a:fillRect/>
                </a:stretch>
              </p:blipFill>
              <p:spPr>
                <a:xfrm>
                  <a:off x="10086477" y="2700525"/>
                  <a:ext cx="90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0" name="Freihand 139">
                  <a:extLst>
                    <a:ext uri="{FF2B5EF4-FFF2-40B4-BE49-F238E27FC236}">
                      <a16:creationId xmlns:a16="http://schemas.microsoft.com/office/drawing/2014/main" id="{9B112023-900F-4BBF-9D08-541A1B713EEF}"/>
                    </a:ext>
                  </a:extLst>
                </p14:cNvPr>
                <p14:cNvContentPartPr/>
                <p14:nvPr/>
              </p14:nvContentPartPr>
              <p14:xfrm>
                <a:off x="10222197" y="2706645"/>
                <a:ext cx="40680" cy="60840"/>
              </p14:xfrm>
            </p:contentPart>
          </mc:Choice>
          <mc:Fallback xmlns="">
            <p:pic>
              <p:nvPicPr>
                <p:cNvPr id="140" name="Freihand 139">
                  <a:extLst>
                    <a:ext uri="{FF2B5EF4-FFF2-40B4-BE49-F238E27FC236}">
                      <a16:creationId xmlns:a16="http://schemas.microsoft.com/office/drawing/2014/main" id="{9B112023-900F-4BBF-9D08-541A1B713EEF}"/>
                    </a:ext>
                  </a:extLst>
                </p:cNvPr>
                <p:cNvPicPr/>
                <p:nvPr/>
              </p:nvPicPr>
              <p:blipFill>
                <a:blip r:embed="rId47"/>
                <a:stretch>
                  <a:fillRect/>
                </a:stretch>
              </p:blipFill>
              <p:spPr>
                <a:xfrm>
                  <a:off x="10217877" y="2702325"/>
                  <a:ext cx="49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1" name="Freihand 140">
                  <a:extLst>
                    <a:ext uri="{FF2B5EF4-FFF2-40B4-BE49-F238E27FC236}">
                      <a16:creationId xmlns:a16="http://schemas.microsoft.com/office/drawing/2014/main" id="{3A2E4D87-4942-4992-A860-4E896650F7AC}"/>
                    </a:ext>
                  </a:extLst>
                </p14:cNvPr>
                <p14:cNvContentPartPr/>
                <p14:nvPr/>
              </p14:nvContentPartPr>
              <p14:xfrm>
                <a:off x="10290237" y="2594685"/>
                <a:ext cx="247320" cy="161280"/>
              </p14:xfrm>
            </p:contentPart>
          </mc:Choice>
          <mc:Fallback xmlns="">
            <p:pic>
              <p:nvPicPr>
                <p:cNvPr id="141" name="Freihand 140">
                  <a:extLst>
                    <a:ext uri="{FF2B5EF4-FFF2-40B4-BE49-F238E27FC236}">
                      <a16:creationId xmlns:a16="http://schemas.microsoft.com/office/drawing/2014/main" id="{3A2E4D87-4942-4992-A860-4E896650F7AC}"/>
                    </a:ext>
                  </a:extLst>
                </p:cNvPr>
                <p:cNvPicPr/>
                <p:nvPr/>
              </p:nvPicPr>
              <p:blipFill>
                <a:blip r:embed="rId49"/>
                <a:stretch>
                  <a:fillRect/>
                </a:stretch>
              </p:blipFill>
              <p:spPr>
                <a:xfrm>
                  <a:off x="10285917" y="2590365"/>
                  <a:ext cx="255960" cy="169920"/>
                </a:xfrm>
                <a:prstGeom prst="rect">
                  <a:avLst/>
                </a:prstGeom>
              </p:spPr>
            </p:pic>
          </mc:Fallback>
        </mc:AlternateContent>
      </p:grpSp>
      <p:grpSp>
        <p:nvGrpSpPr>
          <p:cNvPr id="151" name="Gruppieren 150">
            <a:extLst>
              <a:ext uri="{FF2B5EF4-FFF2-40B4-BE49-F238E27FC236}">
                <a16:creationId xmlns:a16="http://schemas.microsoft.com/office/drawing/2014/main" id="{840A9795-0E89-4CC4-A135-20265B607B32}"/>
              </a:ext>
            </a:extLst>
          </p:cNvPr>
          <p:cNvGrpSpPr/>
          <p:nvPr/>
        </p:nvGrpSpPr>
        <p:grpSpPr>
          <a:xfrm>
            <a:off x="10826997" y="2529885"/>
            <a:ext cx="860400" cy="177120"/>
            <a:chOff x="10826997" y="2529885"/>
            <a:chExt cx="860400" cy="177120"/>
          </a:xfrm>
        </p:grpSpPr>
        <mc:AlternateContent xmlns:mc="http://schemas.openxmlformats.org/markup-compatibility/2006" xmlns:p14="http://schemas.microsoft.com/office/powerpoint/2010/main">
          <mc:Choice Requires="p14">
            <p:contentPart p14:bwMode="auto" r:id="rId50">
              <p14:nvContentPartPr>
                <p14:cNvPr id="142" name="Freihand 141">
                  <a:extLst>
                    <a:ext uri="{FF2B5EF4-FFF2-40B4-BE49-F238E27FC236}">
                      <a16:creationId xmlns:a16="http://schemas.microsoft.com/office/drawing/2014/main" id="{83E2A757-E9C6-4848-B655-9BE6D5E7078A}"/>
                    </a:ext>
                  </a:extLst>
                </p14:cNvPr>
                <p14:cNvContentPartPr/>
                <p14:nvPr/>
              </p14:nvContentPartPr>
              <p14:xfrm>
                <a:off x="10826997" y="2586765"/>
                <a:ext cx="111960" cy="120240"/>
              </p14:xfrm>
            </p:contentPart>
          </mc:Choice>
          <mc:Fallback xmlns="">
            <p:pic>
              <p:nvPicPr>
                <p:cNvPr id="142" name="Freihand 141">
                  <a:extLst>
                    <a:ext uri="{FF2B5EF4-FFF2-40B4-BE49-F238E27FC236}">
                      <a16:creationId xmlns:a16="http://schemas.microsoft.com/office/drawing/2014/main" id="{83E2A757-E9C6-4848-B655-9BE6D5E7078A}"/>
                    </a:ext>
                  </a:extLst>
                </p:cNvPr>
                <p:cNvPicPr/>
                <p:nvPr/>
              </p:nvPicPr>
              <p:blipFill>
                <a:blip r:embed="rId51"/>
                <a:stretch>
                  <a:fillRect/>
                </a:stretch>
              </p:blipFill>
              <p:spPr>
                <a:xfrm>
                  <a:off x="10822677" y="2582445"/>
                  <a:ext cx="120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4" name="Freihand 143">
                  <a:extLst>
                    <a:ext uri="{FF2B5EF4-FFF2-40B4-BE49-F238E27FC236}">
                      <a16:creationId xmlns:a16="http://schemas.microsoft.com/office/drawing/2014/main" id="{8A6B5FEE-9A72-49A1-AE49-A95BBE341043}"/>
                    </a:ext>
                  </a:extLst>
                </p14:cNvPr>
                <p14:cNvContentPartPr/>
                <p14:nvPr/>
              </p14:nvContentPartPr>
              <p14:xfrm>
                <a:off x="10966677" y="2608725"/>
                <a:ext cx="293400" cy="80280"/>
              </p14:xfrm>
            </p:contentPart>
          </mc:Choice>
          <mc:Fallback xmlns="">
            <p:pic>
              <p:nvPicPr>
                <p:cNvPr id="144" name="Freihand 143">
                  <a:extLst>
                    <a:ext uri="{FF2B5EF4-FFF2-40B4-BE49-F238E27FC236}">
                      <a16:creationId xmlns:a16="http://schemas.microsoft.com/office/drawing/2014/main" id="{8A6B5FEE-9A72-49A1-AE49-A95BBE341043}"/>
                    </a:ext>
                  </a:extLst>
                </p:cNvPr>
                <p:cNvPicPr/>
                <p:nvPr/>
              </p:nvPicPr>
              <p:blipFill>
                <a:blip r:embed="rId53"/>
                <a:stretch>
                  <a:fillRect/>
                </a:stretch>
              </p:blipFill>
              <p:spPr>
                <a:xfrm>
                  <a:off x="10962357" y="2604405"/>
                  <a:ext cx="302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5" name="Freihand 144">
                  <a:extLst>
                    <a:ext uri="{FF2B5EF4-FFF2-40B4-BE49-F238E27FC236}">
                      <a16:creationId xmlns:a16="http://schemas.microsoft.com/office/drawing/2014/main" id="{834C78CE-26D1-4B76-9F17-1E1AC1C9B5A8}"/>
                    </a:ext>
                  </a:extLst>
                </p14:cNvPr>
                <p14:cNvContentPartPr/>
                <p14:nvPr/>
              </p14:nvContentPartPr>
              <p14:xfrm>
                <a:off x="11260797" y="2607645"/>
                <a:ext cx="205920" cy="45360"/>
              </p14:xfrm>
            </p:contentPart>
          </mc:Choice>
          <mc:Fallback xmlns="">
            <p:pic>
              <p:nvPicPr>
                <p:cNvPr id="145" name="Freihand 144">
                  <a:extLst>
                    <a:ext uri="{FF2B5EF4-FFF2-40B4-BE49-F238E27FC236}">
                      <a16:creationId xmlns:a16="http://schemas.microsoft.com/office/drawing/2014/main" id="{834C78CE-26D1-4B76-9F17-1E1AC1C9B5A8}"/>
                    </a:ext>
                  </a:extLst>
                </p:cNvPr>
                <p:cNvPicPr/>
                <p:nvPr/>
              </p:nvPicPr>
              <p:blipFill>
                <a:blip r:embed="rId55"/>
                <a:stretch>
                  <a:fillRect/>
                </a:stretch>
              </p:blipFill>
              <p:spPr>
                <a:xfrm>
                  <a:off x="11256477" y="2603325"/>
                  <a:ext cx="214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6" name="Freihand 145">
                  <a:extLst>
                    <a:ext uri="{FF2B5EF4-FFF2-40B4-BE49-F238E27FC236}">
                      <a16:creationId xmlns:a16="http://schemas.microsoft.com/office/drawing/2014/main" id="{DF0E4715-E445-475A-AD06-E4F8B1D3BF9B}"/>
                    </a:ext>
                  </a:extLst>
                </p14:cNvPr>
                <p14:cNvContentPartPr/>
                <p14:nvPr/>
              </p14:nvContentPartPr>
              <p14:xfrm>
                <a:off x="11540517" y="2598645"/>
                <a:ext cx="6480" cy="2520"/>
              </p14:xfrm>
            </p:contentPart>
          </mc:Choice>
          <mc:Fallback xmlns="">
            <p:pic>
              <p:nvPicPr>
                <p:cNvPr id="146" name="Freihand 145">
                  <a:extLst>
                    <a:ext uri="{FF2B5EF4-FFF2-40B4-BE49-F238E27FC236}">
                      <a16:creationId xmlns:a16="http://schemas.microsoft.com/office/drawing/2014/main" id="{DF0E4715-E445-475A-AD06-E4F8B1D3BF9B}"/>
                    </a:ext>
                  </a:extLst>
                </p:cNvPr>
                <p:cNvPicPr/>
                <p:nvPr/>
              </p:nvPicPr>
              <p:blipFill>
                <a:blip r:embed="rId57"/>
                <a:stretch>
                  <a:fillRect/>
                </a:stretch>
              </p:blipFill>
              <p:spPr>
                <a:xfrm>
                  <a:off x="11536197" y="2594325"/>
                  <a:ext cx="151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7" name="Freihand 146">
                  <a:extLst>
                    <a:ext uri="{FF2B5EF4-FFF2-40B4-BE49-F238E27FC236}">
                      <a16:creationId xmlns:a16="http://schemas.microsoft.com/office/drawing/2014/main" id="{6A3A287C-AE38-4BEF-8AE2-4A23020EA87F}"/>
                    </a:ext>
                  </a:extLst>
                </p14:cNvPr>
                <p14:cNvContentPartPr/>
                <p14:nvPr/>
              </p14:nvContentPartPr>
              <p14:xfrm>
                <a:off x="11477517" y="2598645"/>
                <a:ext cx="81720" cy="54720"/>
              </p14:xfrm>
            </p:contentPart>
          </mc:Choice>
          <mc:Fallback xmlns="">
            <p:pic>
              <p:nvPicPr>
                <p:cNvPr id="147" name="Freihand 146">
                  <a:extLst>
                    <a:ext uri="{FF2B5EF4-FFF2-40B4-BE49-F238E27FC236}">
                      <a16:creationId xmlns:a16="http://schemas.microsoft.com/office/drawing/2014/main" id="{6A3A287C-AE38-4BEF-8AE2-4A23020EA87F}"/>
                    </a:ext>
                  </a:extLst>
                </p:cNvPr>
                <p:cNvPicPr/>
                <p:nvPr/>
              </p:nvPicPr>
              <p:blipFill>
                <a:blip r:embed="rId59"/>
                <a:stretch>
                  <a:fillRect/>
                </a:stretch>
              </p:blipFill>
              <p:spPr>
                <a:xfrm>
                  <a:off x="11473197" y="2594325"/>
                  <a:ext cx="90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9" name="Freihand 148">
                  <a:extLst>
                    <a:ext uri="{FF2B5EF4-FFF2-40B4-BE49-F238E27FC236}">
                      <a16:creationId xmlns:a16="http://schemas.microsoft.com/office/drawing/2014/main" id="{CE748E00-26B2-45B8-8AF0-9D49ECDC5795}"/>
                    </a:ext>
                  </a:extLst>
                </p14:cNvPr>
                <p14:cNvContentPartPr/>
                <p14:nvPr/>
              </p14:nvContentPartPr>
              <p14:xfrm>
                <a:off x="11567877" y="2601165"/>
                <a:ext cx="360" cy="17640"/>
              </p14:xfrm>
            </p:contentPart>
          </mc:Choice>
          <mc:Fallback xmlns="">
            <p:pic>
              <p:nvPicPr>
                <p:cNvPr id="149" name="Freihand 148">
                  <a:extLst>
                    <a:ext uri="{FF2B5EF4-FFF2-40B4-BE49-F238E27FC236}">
                      <a16:creationId xmlns:a16="http://schemas.microsoft.com/office/drawing/2014/main" id="{CE748E00-26B2-45B8-8AF0-9D49ECDC5795}"/>
                    </a:ext>
                  </a:extLst>
                </p:cNvPr>
                <p:cNvPicPr/>
                <p:nvPr/>
              </p:nvPicPr>
              <p:blipFill>
                <a:blip r:embed="rId61"/>
                <a:stretch>
                  <a:fillRect/>
                </a:stretch>
              </p:blipFill>
              <p:spPr>
                <a:xfrm>
                  <a:off x="11563557" y="2596845"/>
                  <a:ext cx="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0" name="Freihand 149">
                  <a:extLst>
                    <a:ext uri="{FF2B5EF4-FFF2-40B4-BE49-F238E27FC236}">
                      <a16:creationId xmlns:a16="http://schemas.microsoft.com/office/drawing/2014/main" id="{E13ABCF5-6EB5-4C7A-BF69-2230998BF7E9}"/>
                    </a:ext>
                  </a:extLst>
                </p14:cNvPr>
                <p14:cNvContentPartPr/>
                <p14:nvPr/>
              </p14:nvContentPartPr>
              <p14:xfrm>
                <a:off x="11582637" y="2529885"/>
                <a:ext cx="104760" cy="122400"/>
              </p14:xfrm>
            </p:contentPart>
          </mc:Choice>
          <mc:Fallback xmlns="">
            <p:pic>
              <p:nvPicPr>
                <p:cNvPr id="150" name="Freihand 149">
                  <a:extLst>
                    <a:ext uri="{FF2B5EF4-FFF2-40B4-BE49-F238E27FC236}">
                      <a16:creationId xmlns:a16="http://schemas.microsoft.com/office/drawing/2014/main" id="{E13ABCF5-6EB5-4C7A-BF69-2230998BF7E9}"/>
                    </a:ext>
                  </a:extLst>
                </p:cNvPr>
                <p:cNvPicPr/>
                <p:nvPr/>
              </p:nvPicPr>
              <p:blipFill>
                <a:blip r:embed="rId63"/>
                <a:stretch>
                  <a:fillRect/>
                </a:stretch>
              </p:blipFill>
              <p:spPr>
                <a:xfrm>
                  <a:off x="11578317" y="2525565"/>
                  <a:ext cx="113400" cy="131040"/>
                </a:xfrm>
                <a:prstGeom prst="rect">
                  <a:avLst/>
                </a:prstGeom>
              </p:spPr>
            </p:pic>
          </mc:Fallback>
        </mc:AlternateContent>
      </p:grpSp>
      <p:grpSp>
        <p:nvGrpSpPr>
          <p:cNvPr id="177" name="Gruppieren 176">
            <a:extLst>
              <a:ext uri="{FF2B5EF4-FFF2-40B4-BE49-F238E27FC236}">
                <a16:creationId xmlns:a16="http://schemas.microsoft.com/office/drawing/2014/main" id="{CBA2D758-47D3-452C-BB39-13C88F1828A9}"/>
              </a:ext>
            </a:extLst>
          </p:cNvPr>
          <p:cNvGrpSpPr/>
          <p:nvPr/>
        </p:nvGrpSpPr>
        <p:grpSpPr>
          <a:xfrm>
            <a:off x="7940877" y="31485"/>
            <a:ext cx="4043880" cy="1320840"/>
            <a:chOff x="7940877" y="31485"/>
            <a:chExt cx="4043880" cy="1320840"/>
          </a:xfrm>
        </p:grpSpPr>
        <mc:AlternateContent xmlns:mc="http://schemas.openxmlformats.org/markup-compatibility/2006" xmlns:p14="http://schemas.microsoft.com/office/powerpoint/2010/main">
          <mc:Choice Requires="p14">
            <p:contentPart p14:bwMode="auto" r:id="rId64">
              <p14:nvContentPartPr>
                <p14:cNvPr id="48" name="Freihand 47">
                  <a:extLst>
                    <a:ext uri="{FF2B5EF4-FFF2-40B4-BE49-F238E27FC236}">
                      <a16:creationId xmlns:a16="http://schemas.microsoft.com/office/drawing/2014/main" id="{776BF0AF-679F-4F4F-AB31-9819CA948243}"/>
                    </a:ext>
                  </a:extLst>
                </p14:cNvPr>
                <p14:cNvContentPartPr/>
                <p14:nvPr/>
              </p14:nvContentPartPr>
              <p14:xfrm>
                <a:off x="7940877" y="1247925"/>
                <a:ext cx="199440" cy="92880"/>
              </p14:xfrm>
            </p:contentPart>
          </mc:Choice>
          <mc:Fallback xmlns="">
            <p:pic>
              <p:nvPicPr>
                <p:cNvPr id="48" name="Freihand 47">
                  <a:extLst>
                    <a:ext uri="{FF2B5EF4-FFF2-40B4-BE49-F238E27FC236}">
                      <a16:creationId xmlns:a16="http://schemas.microsoft.com/office/drawing/2014/main" id="{776BF0AF-679F-4F4F-AB31-9819CA948243}"/>
                    </a:ext>
                  </a:extLst>
                </p:cNvPr>
                <p:cNvPicPr/>
                <p:nvPr/>
              </p:nvPicPr>
              <p:blipFill>
                <a:blip r:embed="rId65"/>
                <a:stretch>
                  <a:fillRect/>
                </a:stretch>
              </p:blipFill>
              <p:spPr>
                <a:xfrm>
                  <a:off x="7936557" y="1243605"/>
                  <a:ext cx="208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Freihand 48">
                  <a:extLst>
                    <a:ext uri="{FF2B5EF4-FFF2-40B4-BE49-F238E27FC236}">
                      <a16:creationId xmlns:a16="http://schemas.microsoft.com/office/drawing/2014/main" id="{B1BA2D41-BB95-4248-951E-F351DDBE3DBF}"/>
                    </a:ext>
                  </a:extLst>
                </p14:cNvPr>
                <p14:cNvContentPartPr/>
                <p14:nvPr/>
              </p14:nvContentPartPr>
              <p14:xfrm>
                <a:off x="8133117" y="1249365"/>
                <a:ext cx="21960" cy="78840"/>
              </p14:xfrm>
            </p:contentPart>
          </mc:Choice>
          <mc:Fallback xmlns="">
            <p:pic>
              <p:nvPicPr>
                <p:cNvPr id="49" name="Freihand 48">
                  <a:extLst>
                    <a:ext uri="{FF2B5EF4-FFF2-40B4-BE49-F238E27FC236}">
                      <a16:creationId xmlns:a16="http://schemas.microsoft.com/office/drawing/2014/main" id="{B1BA2D41-BB95-4248-951E-F351DDBE3DBF}"/>
                    </a:ext>
                  </a:extLst>
                </p:cNvPr>
                <p:cNvPicPr/>
                <p:nvPr/>
              </p:nvPicPr>
              <p:blipFill>
                <a:blip r:embed="rId67"/>
                <a:stretch>
                  <a:fillRect/>
                </a:stretch>
              </p:blipFill>
              <p:spPr>
                <a:xfrm>
                  <a:off x="8128797" y="1245045"/>
                  <a:ext cx="30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Freihand 49">
                  <a:extLst>
                    <a:ext uri="{FF2B5EF4-FFF2-40B4-BE49-F238E27FC236}">
                      <a16:creationId xmlns:a16="http://schemas.microsoft.com/office/drawing/2014/main" id="{236FF8B5-6DDA-40A3-BC08-1DF1CC135D37}"/>
                    </a:ext>
                  </a:extLst>
                </p14:cNvPr>
                <p14:cNvContentPartPr/>
                <p14:nvPr/>
              </p14:nvContentPartPr>
              <p14:xfrm>
                <a:off x="8130957" y="1248285"/>
                <a:ext cx="105480" cy="77040"/>
              </p14:xfrm>
            </p:contentPart>
          </mc:Choice>
          <mc:Fallback xmlns="">
            <p:pic>
              <p:nvPicPr>
                <p:cNvPr id="50" name="Freihand 49">
                  <a:extLst>
                    <a:ext uri="{FF2B5EF4-FFF2-40B4-BE49-F238E27FC236}">
                      <a16:creationId xmlns:a16="http://schemas.microsoft.com/office/drawing/2014/main" id="{236FF8B5-6DDA-40A3-BC08-1DF1CC135D37}"/>
                    </a:ext>
                  </a:extLst>
                </p:cNvPr>
                <p:cNvPicPr/>
                <p:nvPr/>
              </p:nvPicPr>
              <p:blipFill>
                <a:blip r:embed="rId69"/>
                <a:stretch>
                  <a:fillRect/>
                </a:stretch>
              </p:blipFill>
              <p:spPr>
                <a:xfrm>
                  <a:off x="8126637" y="1243965"/>
                  <a:ext cx="114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Freihand 50">
                  <a:extLst>
                    <a:ext uri="{FF2B5EF4-FFF2-40B4-BE49-F238E27FC236}">
                      <a16:creationId xmlns:a16="http://schemas.microsoft.com/office/drawing/2014/main" id="{088E5693-1081-431D-A5B4-FC0E2D187E04}"/>
                    </a:ext>
                  </a:extLst>
                </p14:cNvPr>
                <p14:cNvContentPartPr/>
                <p14:nvPr/>
              </p14:nvContentPartPr>
              <p14:xfrm>
                <a:off x="8245797" y="1225605"/>
                <a:ext cx="97560" cy="106920"/>
              </p14:xfrm>
            </p:contentPart>
          </mc:Choice>
          <mc:Fallback xmlns="">
            <p:pic>
              <p:nvPicPr>
                <p:cNvPr id="51" name="Freihand 50">
                  <a:extLst>
                    <a:ext uri="{FF2B5EF4-FFF2-40B4-BE49-F238E27FC236}">
                      <a16:creationId xmlns:a16="http://schemas.microsoft.com/office/drawing/2014/main" id="{088E5693-1081-431D-A5B4-FC0E2D187E04}"/>
                    </a:ext>
                  </a:extLst>
                </p:cNvPr>
                <p:cNvPicPr/>
                <p:nvPr/>
              </p:nvPicPr>
              <p:blipFill>
                <a:blip r:embed="rId71"/>
                <a:stretch>
                  <a:fillRect/>
                </a:stretch>
              </p:blipFill>
              <p:spPr>
                <a:xfrm>
                  <a:off x="8241477" y="1221285"/>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 name="Freihand 3">
                  <a:extLst>
                    <a:ext uri="{FF2B5EF4-FFF2-40B4-BE49-F238E27FC236}">
                      <a16:creationId xmlns:a16="http://schemas.microsoft.com/office/drawing/2014/main" id="{9078AA52-C41B-4648-BA9C-5786B375C0D7}"/>
                    </a:ext>
                  </a:extLst>
                </p14:cNvPr>
                <p14:cNvContentPartPr/>
                <p14:nvPr/>
              </p14:nvContentPartPr>
              <p14:xfrm>
                <a:off x="8753037" y="499485"/>
                <a:ext cx="153720" cy="208800"/>
              </p14:xfrm>
            </p:contentPart>
          </mc:Choice>
          <mc:Fallback xmlns="">
            <p:pic>
              <p:nvPicPr>
                <p:cNvPr id="4" name="Freihand 3">
                  <a:extLst>
                    <a:ext uri="{FF2B5EF4-FFF2-40B4-BE49-F238E27FC236}">
                      <a16:creationId xmlns:a16="http://schemas.microsoft.com/office/drawing/2014/main" id="{9078AA52-C41B-4648-BA9C-5786B375C0D7}"/>
                    </a:ext>
                  </a:extLst>
                </p:cNvPr>
                <p:cNvPicPr/>
                <p:nvPr/>
              </p:nvPicPr>
              <p:blipFill>
                <a:blip r:embed="rId73"/>
                <a:stretch>
                  <a:fillRect/>
                </a:stretch>
              </p:blipFill>
              <p:spPr>
                <a:xfrm>
                  <a:off x="8748717" y="495165"/>
                  <a:ext cx="162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 name="Freihand 4">
                  <a:extLst>
                    <a:ext uri="{FF2B5EF4-FFF2-40B4-BE49-F238E27FC236}">
                      <a16:creationId xmlns:a16="http://schemas.microsoft.com/office/drawing/2014/main" id="{5EEB9364-9FF7-435C-88C9-493460ED89EC}"/>
                    </a:ext>
                  </a:extLst>
                </p14:cNvPr>
                <p14:cNvContentPartPr/>
                <p14:nvPr/>
              </p14:nvContentPartPr>
              <p14:xfrm>
                <a:off x="8935197" y="527925"/>
                <a:ext cx="11160" cy="141840"/>
              </p14:xfrm>
            </p:contentPart>
          </mc:Choice>
          <mc:Fallback xmlns="">
            <p:pic>
              <p:nvPicPr>
                <p:cNvPr id="5" name="Freihand 4">
                  <a:extLst>
                    <a:ext uri="{FF2B5EF4-FFF2-40B4-BE49-F238E27FC236}">
                      <a16:creationId xmlns:a16="http://schemas.microsoft.com/office/drawing/2014/main" id="{5EEB9364-9FF7-435C-88C9-493460ED89EC}"/>
                    </a:ext>
                  </a:extLst>
                </p:cNvPr>
                <p:cNvPicPr/>
                <p:nvPr/>
              </p:nvPicPr>
              <p:blipFill>
                <a:blip r:embed="rId75"/>
                <a:stretch>
                  <a:fillRect/>
                </a:stretch>
              </p:blipFill>
              <p:spPr>
                <a:xfrm>
                  <a:off x="8930877" y="523605"/>
                  <a:ext cx="19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 name="Freihand 6">
                  <a:extLst>
                    <a:ext uri="{FF2B5EF4-FFF2-40B4-BE49-F238E27FC236}">
                      <a16:creationId xmlns:a16="http://schemas.microsoft.com/office/drawing/2014/main" id="{FF19C662-D5E2-4FA9-A67A-742F948A0A76}"/>
                    </a:ext>
                  </a:extLst>
                </p14:cNvPr>
                <p14:cNvContentPartPr/>
                <p14:nvPr/>
              </p14:nvContentPartPr>
              <p14:xfrm>
                <a:off x="8977677" y="595245"/>
                <a:ext cx="101880" cy="73800"/>
              </p14:xfrm>
            </p:contentPart>
          </mc:Choice>
          <mc:Fallback xmlns="">
            <p:pic>
              <p:nvPicPr>
                <p:cNvPr id="7" name="Freihand 6">
                  <a:extLst>
                    <a:ext uri="{FF2B5EF4-FFF2-40B4-BE49-F238E27FC236}">
                      <a16:creationId xmlns:a16="http://schemas.microsoft.com/office/drawing/2014/main" id="{FF19C662-D5E2-4FA9-A67A-742F948A0A76}"/>
                    </a:ext>
                  </a:extLst>
                </p:cNvPr>
                <p:cNvPicPr/>
                <p:nvPr/>
              </p:nvPicPr>
              <p:blipFill>
                <a:blip r:embed="rId77"/>
                <a:stretch>
                  <a:fillRect/>
                </a:stretch>
              </p:blipFill>
              <p:spPr>
                <a:xfrm>
                  <a:off x="8973357" y="590925"/>
                  <a:ext cx="110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 name="Freihand 7">
                  <a:extLst>
                    <a:ext uri="{FF2B5EF4-FFF2-40B4-BE49-F238E27FC236}">
                      <a16:creationId xmlns:a16="http://schemas.microsoft.com/office/drawing/2014/main" id="{2B6A27EE-5738-4E21-8591-74306B0FFE10}"/>
                    </a:ext>
                  </a:extLst>
                </p14:cNvPr>
                <p14:cNvContentPartPr/>
                <p14:nvPr/>
              </p14:nvContentPartPr>
              <p14:xfrm>
                <a:off x="9105837" y="584805"/>
                <a:ext cx="60840" cy="86760"/>
              </p14:xfrm>
            </p:contentPart>
          </mc:Choice>
          <mc:Fallback xmlns="">
            <p:pic>
              <p:nvPicPr>
                <p:cNvPr id="8" name="Freihand 7">
                  <a:extLst>
                    <a:ext uri="{FF2B5EF4-FFF2-40B4-BE49-F238E27FC236}">
                      <a16:creationId xmlns:a16="http://schemas.microsoft.com/office/drawing/2014/main" id="{2B6A27EE-5738-4E21-8591-74306B0FFE10}"/>
                    </a:ext>
                  </a:extLst>
                </p:cNvPr>
                <p:cNvPicPr/>
                <p:nvPr/>
              </p:nvPicPr>
              <p:blipFill>
                <a:blip r:embed="rId79"/>
                <a:stretch>
                  <a:fillRect/>
                </a:stretch>
              </p:blipFill>
              <p:spPr>
                <a:xfrm>
                  <a:off x="9101517" y="580485"/>
                  <a:ext cx="69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 name="Freihand 8">
                  <a:extLst>
                    <a:ext uri="{FF2B5EF4-FFF2-40B4-BE49-F238E27FC236}">
                      <a16:creationId xmlns:a16="http://schemas.microsoft.com/office/drawing/2014/main" id="{12A4D6AC-F89B-4544-B3E5-A092B4E0D337}"/>
                    </a:ext>
                  </a:extLst>
                </p14:cNvPr>
                <p14:cNvContentPartPr/>
                <p14:nvPr/>
              </p14:nvContentPartPr>
              <p14:xfrm>
                <a:off x="9189357" y="601365"/>
                <a:ext cx="58320" cy="46440"/>
              </p14:xfrm>
            </p:contentPart>
          </mc:Choice>
          <mc:Fallback xmlns="">
            <p:pic>
              <p:nvPicPr>
                <p:cNvPr id="9" name="Freihand 8">
                  <a:extLst>
                    <a:ext uri="{FF2B5EF4-FFF2-40B4-BE49-F238E27FC236}">
                      <a16:creationId xmlns:a16="http://schemas.microsoft.com/office/drawing/2014/main" id="{12A4D6AC-F89B-4544-B3E5-A092B4E0D337}"/>
                    </a:ext>
                  </a:extLst>
                </p:cNvPr>
                <p:cNvPicPr/>
                <p:nvPr/>
              </p:nvPicPr>
              <p:blipFill>
                <a:blip r:embed="rId81"/>
                <a:stretch>
                  <a:fillRect/>
                </a:stretch>
              </p:blipFill>
              <p:spPr>
                <a:xfrm>
                  <a:off x="9185037" y="597045"/>
                  <a:ext cx="66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 name="Freihand 9">
                  <a:extLst>
                    <a:ext uri="{FF2B5EF4-FFF2-40B4-BE49-F238E27FC236}">
                      <a16:creationId xmlns:a16="http://schemas.microsoft.com/office/drawing/2014/main" id="{60EC02DC-AC39-4541-B303-3EDE135EBCEA}"/>
                    </a:ext>
                  </a:extLst>
                </p14:cNvPr>
                <p14:cNvContentPartPr/>
                <p14:nvPr/>
              </p14:nvContentPartPr>
              <p14:xfrm>
                <a:off x="9310317" y="565725"/>
                <a:ext cx="122400" cy="88920"/>
              </p14:xfrm>
            </p:contentPart>
          </mc:Choice>
          <mc:Fallback xmlns="">
            <p:pic>
              <p:nvPicPr>
                <p:cNvPr id="10" name="Freihand 9">
                  <a:extLst>
                    <a:ext uri="{FF2B5EF4-FFF2-40B4-BE49-F238E27FC236}">
                      <a16:creationId xmlns:a16="http://schemas.microsoft.com/office/drawing/2014/main" id="{60EC02DC-AC39-4541-B303-3EDE135EBCEA}"/>
                    </a:ext>
                  </a:extLst>
                </p:cNvPr>
                <p:cNvPicPr/>
                <p:nvPr/>
              </p:nvPicPr>
              <p:blipFill>
                <a:blip r:embed="rId83"/>
                <a:stretch>
                  <a:fillRect/>
                </a:stretch>
              </p:blipFill>
              <p:spPr>
                <a:xfrm>
                  <a:off x="9305997" y="561405"/>
                  <a:ext cx="131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 name="Freihand 10">
                  <a:extLst>
                    <a:ext uri="{FF2B5EF4-FFF2-40B4-BE49-F238E27FC236}">
                      <a16:creationId xmlns:a16="http://schemas.microsoft.com/office/drawing/2014/main" id="{884A7EE9-4D19-46AF-854E-641405E98D31}"/>
                    </a:ext>
                  </a:extLst>
                </p14:cNvPr>
                <p14:cNvContentPartPr/>
                <p14:nvPr/>
              </p14:nvContentPartPr>
              <p14:xfrm>
                <a:off x="9450717" y="594885"/>
                <a:ext cx="91440" cy="65880"/>
              </p14:xfrm>
            </p:contentPart>
          </mc:Choice>
          <mc:Fallback xmlns="">
            <p:pic>
              <p:nvPicPr>
                <p:cNvPr id="11" name="Freihand 10">
                  <a:extLst>
                    <a:ext uri="{FF2B5EF4-FFF2-40B4-BE49-F238E27FC236}">
                      <a16:creationId xmlns:a16="http://schemas.microsoft.com/office/drawing/2014/main" id="{884A7EE9-4D19-46AF-854E-641405E98D31}"/>
                    </a:ext>
                  </a:extLst>
                </p:cNvPr>
                <p:cNvPicPr/>
                <p:nvPr/>
              </p:nvPicPr>
              <p:blipFill>
                <a:blip r:embed="rId85"/>
                <a:stretch>
                  <a:fillRect/>
                </a:stretch>
              </p:blipFill>
              <p:spPr>
                <a:xfrm>
                  <a:off x="9446397" y="590565"/>
                  <a:ext cx="100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 name="Freihand 11">
                  <a:extLst>
                    <a:ext uri="{FF2B5EF4-FFF2-40B4-BE49-F238E27FC236}">
                      <a16:creationId xmlns:a16="http://schemas.microsoft.com/office/drawing/2014/main" id="{7E9A31E6-C9B8-4AF1-BF58-C9680FAB8C42}"/>
                    </a:ext>
                  </a:extLst>
                </p14:cNvPr>
                <p14:cNvContentPartPr/>
                <p14:nvPr/>
              </p14:nvContentPartPr>
              <p14:xfrm>
                <a:off x="9588237" y="609645"/>
                <a:ext cx="180000" cy="31680"/>
              </p14:xfrm>
            </p:contentPart>
          </mc:Choice>
          <mc:Fallback xmlns="">
            <p:pic>
              <p:nvPicPr>
                <p:cNvPr id="12" name="Freihand 11">
                  <a:extLst>
                    <a:ext uri="{FF2B5EF4-FFF2-40B4-BE49-F238E27FC236}">
                      <a16:creationId xmlns:a16="http://schemas.microsoft.com/office/drawing/2014/main" id="{7E9A31E6-C9B8-4AF1-BF58-C9680FAB8C42}"/>
                    </a:ext>
                  </a:extLst>
                </p:cNvPr>
                <p:cNvPicPr/>
                <p:nvPr/>
              </p:nvPicPr>
              <p:blipFill>
                <a:blip r:embed="rId87"/>
                <a:stretch>
                  <a:fillRect/>
                </a:stretch>
              </p:blipFill>
              <p:spPr>
                <a:xfrm>
                  <a:off x="9583917" y="605325"/>
                  <a:ext cx="188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4" name="Freihand 13">
                  <a:extLst>
                    <a:ext uri="{FF2B5EF4-FFF2-40B4-BE49-F238E27FC236}">
                      <a16:creationId xmlns:a16="http://schemas.microsoft.com/office/drawing/2014/main" id="{7DFE4742-4A1D-48BD-A897-321618B2E091}"/>
                    </a:ext>
                  </a:extLst>
                </p14:cNvPr>
                <p14:cNvContentPartPr/>
                <p14:nvPr/>
              </p14:nvContentPartPr>
              <p14:xfrm>
                <a:off x="9816117" y="602445"/>
                <a:ext cx="208080" cy="42840"/>
              </p14:xfrm>
            </p:contentPart>
          </mc:Choice>
          <mc:Fallback xmlns="">
            <p:pic>
              <p:nvPicPr>
                <p:cNvPr id="14" name="Freihand 13">
                  <a:extLst>
                    <a:ext uri="{FF2B5EF4-FFF2-40B4-BE49-F238E27FC236}">
                      <a16:creationId xmlns:a16="http://schemas.microsoft.com/office/drawing/2014/main" id="{7DFE4742-4A1D-48BD-A897-321618B2E091}"/>
                    </a:ext>
                  </a:extLst>
                </p:cNvPr>
                <p:cNvPicPr/>
                <p:nvPr/>
              </p:nvPicPr>
              <p:blipFill>
                <a:blip r:embed="rId89"/>
                <a:stretch>
                  <a:fillRect/>
                </a:stretch>
              </p:blipFill>
              <p:spPr>
                <a:xfrm>
                  <a:off x="9811797" y="598125"/>
                  <a:ext cx="216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5" name="Freihand 14">
                  <a:extLst>
                    <a:ext uri="{FF2B5EF4-FFF2-40B4-BE49-F238E27FC236}">
                      <a16:creationId xmlns:a16="http://schemas.microsoft.com/office/drawing/2014/main" id="{A8379D95-F4B9-4048-A695-668D3E76C564}"/>
                    </a:ext>
                  </a:extLst>
                </p14:cNvPr>
                <p14:cNvContentPartPr/>
                <p14:nvPr/>
              </p14:nvContentPartPr>
              <p14:xfrm>
                <a:off x="9998637" y="522885"/>
                <a:ext cx="4320" cy="20520"/>
              </p14:xfrm>
            </p:contentPart>
          </mc:Choice>
          <mc:Fallback xmlns="">
            <p:pic>
              <p:nvPicPr>
                <p:cNvPr id="15" name="Freihand 14">
                  <a:extLst>
                    <a:ext uri="{FF2B5EF4-FFF2-40B4-BE49-F238E27FC236}">
                      <a16:creationId xmlns:a16="http://schemas.microsoft.com/office/drawing/2014/main" id="{A8379D95-F4B9-4048-A695-668D3E76C564}"/>
                    </a:ext>
                  </a:extLst>
                </p:cNvPr>
                <p:cNvPicPr/>
                <p:nvPr/>
              </p:nvPicPr>
              <p:blipFill>
                <a:blip r:embed="rId91"/>
                <a:stretch>
                  <a:fillRect/>
                </a:stretch>
              </p:blipFill>
              <p:spPr>
                <a:xfrm>
                  <a:off x="9994317" y="518565"/>
                  <a:ext cx="12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6" name="Freihand 15">
                  <a:extLst>
                    <a:ext uri="{FF2B5EF4-FFF2-40B4-BE49-F238E27FC236}">
                      <a16:creationId xmlns:a16="http://schemas.microsoft.com/office/drawing/2014/main" id="{073F033B-474D-45E3-9DCE-9FF1FE955E9C}"/>
                    </a:ext>
                  </a:extLst>
                </p14:cNvPr>
                <p14:cNvContentPartPr/>
                <p14:nvPr/>
              </p14:nvContentPartPr>
              <p14:xfrm>
                <a:off x="10059837" y="577245"/>
                <a:ext cx="70200" cy="71280"/>
              </p14:xfrm>
            </p:contentPart>
          </mc:Choice>
          <mc:Fallback xmlns="">
            <p:pic>
              <p:nvPicPr>
                <p:cNvPr id="16" name="Freihand 15">
                  <a:extLst>
                    <a:ext uri="{FF2B5EF4-FFF2-40B4-BE49-F238E27FC236}">
                      <a16:creationId xmlns:a16="http://schemas.microsoft.com/office/drawing/2014/main" id="{073F033B-474D-45E3-9DCE-9FF1FE955E9C}"/>
                    </a:ext>
                  </a:extLst>
                </p:cNvPr>
                <p:cNvPicPr/>
                <p:nvPr/>
              </p:nvPicPr>
              <p:blipFill>
                <a:blip r:embed="rId93"/>
                <a:stretch>
                  <a:fillRect/>
                </a:stretch>
              </p:blipFill>
              <p:spPr>
                <a:xfrm>
                  <a:off x="10055517" y="572925"/>
                  <a:ext cx="78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 name="Freihand 16">
                  <a:extLst>
                    <a:ext uri="{FF2B5EF4-FFF2-40B4-BE49-F238E27FC236}">
                      <a16:creationId xmlns:a16="http://schemas.microsoft.com/office/drawing/2014/main" id="{930DFFAD-3A49-440E-92AC-6A75DE74198F}"/>
                    </a:ext>
                  </a:extLst>
                </p14:cNvPr>
                <p14:cNvContentPartPr/>
                <p14:nvPr/>
              </p14:nvContentPartPr>
              <p14:xfrm>
                <a:off x="10163877" y="570045"/>
                <a:ext cx="90720" cy="92160"/>
              </p14:xfrm>
            </p:contentPart>
          </mc:Choice>
          <mc:Fallback xmlns="">
            <p:pic>
              <p:nvPicPr>
                <p:cNvPr id="17" name="Freihand 16">
                  <a:extLst>
                    <a:ext uri="{FF2B5EF4-FFF2-40B4-BE49-F238E27FC236}">
                      <a16:creationId xmlns:a16="http://schemas.microsoft.com/office/drawing/2014/main" id="{930DFFAD-3A49-440E-92AC-6A75DE74198F}"/>
                    </a:ext>
                  </a:extLst>
                </p:cNvPr>
                <p:cNvPicPr/>
                <p:nvPr/>
              </p:nvPicPr>
              <p:blipFill>
                <a:blip r:embed="rId95"/>
                <a:stretch>
                  <a:fillRect/>
                </a:stretch>
              </p:blipFill>
              <p:spPr>
                <a:xfrm>
                  <a:off x="10159557" y="565725"/>
                  <a:ext cx="99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 name="Freihand 18">
                  <a:extLst>
                    <a:ext uri="{FF2B5EF4-FFF2-40B4-BE49-F238E27FC236}">
                      <a16:creationId xmlns:a16="http://schemas.microsoft.com/office/drawing/2014/main" id="{7BB8436F-F580-4F19-BB22-2DE73CABE139}"/>
                    </a:ext>
                  </a:extLst>
                </p14:cNvPr>
                <p14:cNvContentPartPr/>
                <p14:nvPr/>
              </p14:nvContentPartPr>
              <p14:xfrm>
                <a:off x="8800557" y="934365"/>
                <a:ext cx="125640" cy="80640"/>
              </p14:xfrm>
            </p:contentPart>
          </mc:Choice>
          <mc:Fallback xmlns="">
            <p:pic>
              <p:nvPicPr>
                <p:cNvPr id="19" name="Freihand 18">
                  <a:extLst>
                    <a:ext uri="{FF2B5EF4-FFF2-40B4-BE49-F238E27FC236}">
                      <a16:creationId xmlns:a16="http://schemas.microsoft.com/office/drawing/2014/main" id="{7BB8436F-F580-4F19-BB22-2DE73CABE139}"/>
                    </a:ext>
                  </a:extLst>
                </p:cNvPr>
                <p:cNvPicPr/>
                <p:nvPr/>
              </p:nvPicPr>
              <p:blipFill>
                <a:blip r:embed="rId97"/>
                <a:stretch>
                  <a:fillRect/>
                </a:stretch>
              </p:blipFill>
              <p:spPr>
                <a:xfrm>
                  <a:off x="8796237" y="930045"/>
                  <a:ext cx="134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0" name="Freihand 19">
                  <a:extLst>
                    <a:ext uri="{FF2B5EF4-FFF2-40B4-BE49-F238E27FC236}">
                      <a16:creationId xmlns:a16="http://schemas.microsoft.com/office/drawing/2014/main" id="{E4DBB6EC-2D5F-48F1-8E95-72EE0A47A233}"/>
                    </a:ext>
                  </a:extLst>
                </p14:cNvPr>
                <p14:cNvContentPartPr/>
                <p14:nvPr/>
              </p14:nvContentPartPr>
              <p14:xfrm>
                <a:off x="8944197" y="838965"/>
                <a:ext cx="107280" cy="151560"/>
              </p14:xfrm>
            </p:contentPart>
          </mc:Choice>
          <mc:Fallback xmlns="">
            <p:pic>
              <p:nvPicPr>
                <p:cNvPr id="20" name="Freihand 19">
                  <a:extLst>
                    <a:ext uri="{FF2B5EF4-FFF2-40B4-BE49-F238E27FC236}">
                      <a16:creationId xmlns:a16="http://schemas.microsoft.com/office/drawing/2014/main" id="{E4DBB6EC-2D5F-48F1-8E95-72EE0A47A233}"/>
                    </a:ext>
                  </a:extLst>
                </p:cNvPr>
                <p:cNvPicPr/>
                <p:nvPr/>
              </p:nvPicPr>
              <p:blipFill>
                <a:blip r:embed="rId99"/>
                <a:stretch>
                  <a:fillRect/>
                </a:stretch>
              </p:blipFill>
              <p:spPr>
                <a:xfrm>
                  <a:off x="8939877" y="834645"/>
                  <a:ext cx="115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1" name="Freihand 20">
                  <a:extLst>
                    <a:ext uri="{FF2B5EF4-FFF2-40B4-BE49-F238E27FC236}">
                      <a16:creationId xmlns:a16="http://schemas.microsoft.com/office/drawing/2014/main" id="{A7FC0167-A11E-4468-BA2A-2560D8974277}"/>
                    </a:ext>
                  </a:extLst>
                </p14:cNvPr>
                <p14:cNvContentPartPr/>
                <p14:nvPr/>
              </p14:nvContentPartPr>
              <p14:xfrm>
                <a:off x="9027357" y="820245"/>
                <a:ext cx="360" cy="360"/>
              </p14:xfrm>
            </p:contentPart>
          </mc:Choice>
          <mc:Fallback xmlns="">
            <p:pic>
              <p:nvPicPr>
                <p:cNvPr id="21" name="Freihand 20">
                  <a:extLst>
                    <a:ext uri="{FF2B5EF4-FFF2-40B4-BE49-F238E27FC236}">
                      <a16:creationId xmlns:a16="http://schemas.microsoft.com/office/drawing/2014/main" id="{A7FC0167-A11E-4468-BA2A-2560D8974277}"/>
                    </a:ext>
                  </a:extLst>
                </p:cNvPr>
                <p:cNvPicPr/>
                <p:nvPr/>
              </p:nvPicPr>
              <p:blipFill>
                <a:blip r:embed="rId101"/>
                <a:stretch>
                  <a:fillRect/>
                </a:stretch>
              </p:blipFill>
              <p:spPr>
                <a:xfrm>
                  <a:off x="9023037" y="815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2" name="Freihand 21">
                  <a:extLst>
                    <a:ext uri="{FF2B5EF4-FFF2-40B4-BE49-F238E27FC236}">
                      <a16:creationId xmlns:a16="http://schemas.microsoft.com/office/drawing/2014/main" id="{E91DBF15-1CDD-4109-B99E-9109801D2B00}"/>
                    </a:ext>
                  </a:extLst>
                </p14:cNvPr>
                <p14:cNvContentPartPr/>
                <p14:nvPr/>
              </p14:nvContentPartPr>
              <p14:xfrm>
                <a:off x="9097197" y="834645"/>
                <a:ext cx="99720" cy="148320"/>
              </p14:xfrm>
            </p:contentPart>
          </mc:Choice>
          <mc:Fallback xmlns="">
            <p:pic>
              <p:nvPicPr>
                <p:cNvPr id="22" name="Freihand 21">
                  <a:extLst>
                    <a:ext uri="{FF2B5EF4-FFF2-40B4-BE49-F238E27FC236}">
                      <a16:creationId xmlns:a16="http://schemas.microsoft.com/office/drawing/2014/main" id="{E91DBF15-1CDD-4109-B99E-9109801D2B00}"/>
                    </a:ext>
                  </a:extLst>
                </p:cNvPr>
                <p:cNvPicPr/>
                <p:nvPr/>
              </p:nvPicPr>
              <p:blipFill>
                <a:blip r:embed="rId103"/>
                <a:stretch>
                  <a:fillRect/>
                </a:stretch>
              </p:blipFill>
              <p:spPr>
                <a:xfrm>
                  <a:off x="9092877" y="830325"/>
                  <a:ext cx="108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3" name="Freihand 22">
                  <a:extLst>
                    <a:ext uri="{FF2B5EF4-FFF2-40B4-BE49-F238E27FC236}">
                      <a16:creationId xmlns:a16="http://schemas.microsoft.com/office/drawing/2014/main" id="{D3542273-841C-42F6-9F91-54DD12F28FD6}"/>
                    </a:ext>
                  </a:extLst>
                </p14:cNvPr>
                <p14:cNvContentPartPr/>
                <p14:nvPr/>
              </p14:nvContentPartPr>
              <p14:xfrm>
                <a:off x="9191517" y="796125"/>
                <a:ext cx="360" cy="20520"/>
              </p14:xfrm>
            </p:contentPart>
          </mc:Choice>
          <mc:Fallback xmlns="">
            <p:pic>
              <p:nvPicPr>
                <p:cNvPr id="23" name="Freihand 22">
                  <a:extLst>
                    <a:ext uri="{FF2B5EF4-FFF2-40B4-BE49-F238E27FC236}">
                      <a16:creationId xmlns:a16="http://schemas.microsoft.com/office/drawing/2014/main" id="{D3542273-841C-42F6-9F91-54DD12F28FD6}"/>
                    </a:ext>
                  </a:extLst>
                </p:cNvPr>
                <p:cNvPicPr/>
                <p:nvPr/>
              </p:nvPicPr>
              <p:blipFill>
                <a:blip r:embed="rId105"/>
                <a:stretch>
                  <a:fillRect/>
                </a:stretch>
              </p:blipFill>
              <p:spPr>
                <a:xfrm>
                  <a:off x="9187197" y="791805"/>
                  <a:ext cx="9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4" name="Freihand 23">
                  <a:extLst>
                    <a:ext uri="{FF2B5EF4-FFF2-40B4-BE49-F238E27FC236}">
                      <a16:creationId xmlns:a16="http://schemas.microsoft.com/office/drawing/2014/main" id="{DC7C4DB0-9EDF-44A9-8FA6-5B478E54F936}"/>
                    </a:ext>
                  </a:extLst>
                </p14:cNvPr>
                <p14:cNvContentPartPr/>
                <p14:nvPr/>
              </p14:nvContentPartPr>
              <p14:xfrm>
                <a:off x="9239037" y="813765"/>
                <a:ext cx="106200" cy="263160"/>
              </p14:xfrm>
            </p:contentPart>
          </mc:Choice>
          <mc:Fallback xmlns="">
            <p:pic>
              <p:nvPicPr>
                <p:cNvPr id="24" name="Freihand 23">
                  <a:extLst>
                    <a:ext uri="{FF2B5EF4-FFF2-40B4-BE49-F238E27FC236}">
                      <a16:creationId xmlns:a16="http://schemas.microsoft.com/office/drawing/2014/main" id="{DC7C4DB0-9EDF-44A9-8FA6-5B478E54F936}"/>
                    </a:ext>
                  </a:extLst>
                </p:cNvPr>
                <p:cNvPicPr/>
                <p:nvPr/>
              </p:nvPicPr>
              <p:blipFill>
                <a:blip r:embed="rId107"/>
                <a:stretch>
                  <a:fillRect/>
                </a:stretch>
              </p:blipFill>
              <p:spPr>
                <a:xfrm>
                  <a:off x="9234717" y="809445"/>
                  <a:ext cx="1148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5" name="Freihand 24">
                  <a:extLst>
                    <a:ext uri="{FF2B5EF4-FFF2-40B4-BE49-F238E27FC236}">
                      <a16:creationId xmlns:a16="http://schemas.microsoft.com/office/drawing/2014/main" id="{ACC4C3F7-F2B5-4666-805E-B71E13A19971}"/>
                    </a:ext>
                  </a:extLst>
                </p14:cNvPr>
                <p14:cNvContentPartPr/>
                <p14:nvPr/>
              </p14:nvContentPartPr>
              <p14:xfrm>
                <a:off x="9507957" y="883965"/>
                <a:ext cx="164880" cy="70200"/>
              </p14:xfrm>
            </p:contentPart>
          </mc:Choice>
          <mc:Fallback xmlns="">
            <p:pic>
              <p:nvPicPr>
                <p:cNvPr id="25" name="Freihand 24">
                  <a:extLst>
                    <a:ext uri="{FF2B5EF4-FFF2-40B4-BE49-F238E27FC236}">
                      <a16:creationId xmlns:a16="http://schemas.microsoft.com/office/drawing/2014/main" id="{ACC4C3F7-F2B5-4666-805E-B71E13A19971}"/>
                    </a:ext>
                  </a:extLst>
                </p:cNvPr>
                <p:cNvPicPr/>
                <p:nvPr/>
              </p:nvPicPr>
              <p:blipFill>
                <a:blip r:embed="rId109"/>
                <a:stretch>
                  <a:fillRect/>
                </a:stretch>
              </p:blipFill>
              <p:spPr>
                <a:xfrm>
                  <a:off x="9503637" y="879645"/>
                  <a:ext cx="173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6" name="Freihand 25">
                  <a:extLst>
                    <a:ext uri="{FF2B5EF4-FFF2-40B4-BE49-F238E27FC236}">
                      <a16:creationId xmlns:a16="http://schemas.microsoft.com/office/drawing/2014/main" id="{B60C0193-E3BC-434D-A375-0C908BBEFB89}"/>
                    </a:ext>
                  </a:extLst>
                </p14:cNvPr>
                <p14:cNvContentPartPr/>
                <p14:nvPr/>
              </p14:nvContentPartPr>
              <p14:xfrm>
                <a:off x="9695157" y="879645"/>
                <a:ext cx="66600" cy="66600"/>
              </p14:xfrm>
            </p:contentPart>
          </mc:Choice>
          <mc:Fallback xmlns="">
            <p:pic>
              <p:nvPicPr>
                <p:cNvPr id="26" name="Freihand 25">
                  <a:extLst>
                    <a:ext uri="{FF2B5EF4-FFF2-40B4-BE49-F238E27FC236}">
                      <a16:creationId xmlns:a16="http://schemas.microsoft.com/office/drawing/2014/main" id="{B60C0193-E3BC-434D-A375-0C908BBEFB89}"/>
                    </a:ext>
                  </a:extLst>
                </p:cNvPr>
                <p:cNvPicPr/>
                <p:nvPr/>
              </p:nvPicPr>
              <p:blipFill>
                <a:blip r:embed="rId111"/>
                <a:stretch>
                  <a:fillRect/>
                </a:stretch>
              </p:blipFill>
              <p:spPr>
                <a:xfrm>
                  <a:off x="9690837" y="875325"/>
                  <a:ext cx="75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7" name="Freihand 26">
                  <a:extLst>
                    <a:ext uri="{FF2B5EF4-FFF2-40B4-BE49-F238E27FC236}">
                      <a16:creationId xmlns:a16="http://schemas.microsoft.com/office/drawing/2014/main" id="{8A51694E-3907-43B2-B0EB-2329CCC74ECF}"/>
                    </a:ext>
                  </a:extLst>
                </p14:cNvPr>
                <p14:cNvContentPartPr/>
                <p14:nvPr/>
              </p14:nvContentPartPr>
              <p14:xfrm>
                <a:off x="9812157" y="870285"/>
                <a:ext cx="57960" cy="79560"/>
              </p14:xfrm>
            </p:contentPart>
          </mc:Choice>
          <mc:Fallback xmlns="">
            <p:pic>
              <p:nvPicPr>
                <p:cNvPr id="27" name="Freihand 26">
                  <a:extLst>
                    <a:ext uri="{FF2B5EF4-FFF2-40B4-BE49-F238E27FC236}">
                      <a16:creationId xmlns:a16="http://schemas.microsoft.com/office/drawing/2014/main" id="{8A51694E-3907-43B2-B0EB-2329CCC74ECF}"/>
                    </a:ext>
                  </a:extLst>
                </p:cNvPr>
                <p:cNvPicPr/>
                <p:nvPr/>
              </p:nvPicPr>
              <p:blipFill>
                <a:blip r:embed="rId113"/>
                <a:stretch>
                  <a:fillRect/>
                </a:stretch>
              </p:blipFill>
              <p:spPr>
                <a:xfrm>
                  <a:off x="9807837" y="865965"/>
                  <a:ext cx="66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8" name="Freihand 27">
                  <a:extLst>
                    <a:ext uri="{FF2B5EF4-FFF2-40B4-BE49-F238E27FC236}">
                      <a16:creationId xmlns:a16="http://schemas.microsoft.com/office/drawing/2014/main" id="{8DF3EA44-5C1E-4D0D-BA1A-DD244F8B33E0}"/>
                    </a:ext>
                  </a:extLst>
                </p14:cNvPr>
                <p14:cNvContentPartPr/>
                <p14:nvPr/>
              </p14:nvContentPartPr>
              <p14:xfrm>
                <a:off x="9915477" y="872085"/>
                <a:ext cx="14400" cy="55800"/>
              </p14:xfrm>
            </p:contentPart>
          </mc:Choice>
          <mc:Fallback xmlns="">
            <p:pic>
              <p:nvPicPr>
                <p:cNvPr id="28" name="Freihand 27">
                  <a:extLst>
                    <a:ext uri="{FF2B5EF4-FFF2-40B4-BE49-F238E27FC236}">
                      <a16:creationId xmlns:a16="http://schemas.microsoft.com/office/drawing/2014/main" id="{8DF3EA44-5C1E-4D0D-BA1A-DD244F8B33E0}"/>
                    </a:ext>
                  </a:extLst>
                </p:cNvPr>
                <p:cNvPicPr/>
                <p:nvPr/>
              </p:nvPicPr>
              <p:blipFill>
                <a:blip r:embed="rId115"/>
                <a:stretch>
                  <a:fillRect/>
                </a:stretch>
              </p:blipFill>
              <p:spPr>
                <a:xfrm>
                  <a:off x="9911157" y="867765"/>
                  <a:ext cx="23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 name="Freihand 28">
                  <a:extLst>
                    <a:ext uri="{FF2B5EF4-FFF2-40B4-BE49-F238E27FC236}">
                      <a16:creationId xmlns:a16="http://schemas.microsoft.com/office/drawing/2014/main" id="{C346142D-D815-4012-BAB1-060315C35BCB}"/>
                    </a:ext>
                  </a:extLst>
                </p14:cNvPr>
                <p14:cNvContentPartPr/>
                <p14:nvPr/>
              </p14:nvContentPartPr>
              <p14:xfrm>
                <a:off x="10017717" y="883245"/>
                <a:ext cx="153720" cy="39600"/>
              </p14:xfrm>
            </p:contentPart>
          </mc:Choice>
          <mc:Fallback xmlns="">
            <p:pic>
              <p:nvPicPr>
                <p:cNvPr id="29" name="Freihand 28">
                  <a:extLst>
                    <a:ext uri="{FF2B5EF4-FFF2-40B4-BE49-F238E27FC236}">
                      <a16:creationId xmlns:a16="http://schemas.microsoft.com/office/drawing/2014/main" id="{C346142D-D815-4012-BAB1-060315C35BCB}"/>
                    </a:ext>
                  </a:extLst>
                </p:cNvPr>
                <p:cNvPicPr/>
                <p:nvPr/>
              </p:nvPicPr>
              <p:blipFill>
                <a:blip r:embed="rId117"/>
                <a:stretch>
                  <a:fillRect/>
                </a:stretch>
              </p:blipFill>
              <p:spPr>
                <a:xfrm>
                  <a:off x="10013397" y="878925"/>
                  <a:ext cx="162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0" name="Freihand 29">
                  <a:extLst>
                    <a:ext uri="{FF2B5EF4-FFF2-40B4-BE49-F238E27FC236}">
                      <a16:creationId xmlns:a16="http://schemas.microsoft.com/office/drawing/2014/main" id="{9B684D8E-DC21-4137-A669-F58E2549AB96}"/>
                    </a:ext>
                  </a:extLst>
                </p14:cNvPr>
                <p14:cNvContentPartPr/>
                <p14:nvPr/>
              </p14:nvContentPartPr>
              <p14:xfrm>
                <a:off x="10193397" y="857685"/>
                <a:ext cx="73800" cy="57600"/>
              </p14:xfrm>
            </p:contentPart>
          </mc:Choice>
          <mc:Fallback xmlns="">
            <p:pic>
              <p:nvPicPr>
                <p:cNvPr id="30" name="Freihand 29">
                  <a:extLst>
                    <a:ext uri="{FF2B5EF4-FFF2-40B4-BE49-F238E27FC236}">
                      <a16:creationId xmlns:a16="http://schemas.microsoft.com/office/drawing/2014/main" id="{9B684D8E-DC21-4137-A669-F58E2549AB96}"/>
                    </a:ext>
                  </a:extLst>
                </p:cNvPr>
                <p:cNvPicPr/>
                <p:nvPr/>
              </p:nvPicPr>
              <p:blipFill>
                <a:blip r:embed="rId119"/>
                <a:stretch>
                  <a:fillRect/>
                </a:stretch>
              </p:blipFill>
              <p:spPr>
                <a:xfrm>
                  <a:off x="10189077" y="853365"/>
                  <a:ext cx="824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1" name="Freihand 30">
                  <a:extLst>
                    <a:ext uri="{FF2B5EF4-FFF2-40B4-BE49-F238E27FC236}">
                      <a16:creationId xmlns:a16="http://schemas.microsoft.com/office/drawing/2014/main" id="{770198B3-D41E-48AE-B9F0-AD142148BA8B}"/>
                    </a:ext>
                  </a:extLst>
                </p14:cNvPr>
                <p14:cNvContentPartPr/>
                <p14:nvPr/>
              </p14:nvContentPartPr>
              <p14:xfrm>
                <a:off x="10305357" y="844365"/>
                <a:ext cx="74520" cy="60840"/>
              </p14:xfrm>
            </p:contentPart>
          </mc:Choice>
          <mc:Fallback xmlns="">
            <p:pic>
              <p:nvPicPr>
                <p:cNvPr id="31" name="Freihand 30">
                  <a:extLst>
                    <a:ext uri="{FF2B5EF4-FFF2-40B4-BE49-F238E27FC236}">
                      <a16:creationId xmlns:a16="http://schemas.microsoft.com/office/drawing/2014/main" id="{770198B3-D41E-48AE-B9F0-AD142148BA8B}"/>
                    </a:ext>
                  </a:extLst>
                </p:cNvPr>
                <p:cNvPicPr/>
                <p:nvPr/>
              </p:nvPicPr>
              <p:blipFill>
                <a:blip r:embed="rId121"/>
                <a:stretch>
                  <a:fillRect/>
                </a:stretch>
              </p:blipFill>
              <p:spPr>
                <a:xfrm>
                  <a:off x="10301037" y="840045"/>
                  <a:ext cx="83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4" name="Freihand 33">
                  <a:extLst>
                    <a:ext uri="{FF2B5EF4-FFF2-40B4-BE49-F238E27FC236}">
                      <a16:creationId xmlns:a16="http://schemas.microsoft.com/office/drawing/2014/main" id="{75F471F4-9DA0-4BEB-AD6A-A36F11402325}"/>
                    </a:ext>
                  </a:extLst>
                </p14:cNvPr>
                <p14:cNvContentPartPr/>
                <p14:nvPr/>
              </p14:nvContentPartPr>
              <p14:xfrm>
                <a:off x="10306797" y="824565"/>
                <a:ext cx="101880" cy="78840"/>
              </p14:xfrm>
            </p:contentPart>
          </mc:Choice>
          <mc:Fallback xmlns="">
            <p:pic>
              <p:nvPicPr>
                <p:cNvPr id="34" name="Freihand 33">
                  <a:extLst>
                    <a:ext uri="{FF2B5EF4-FFF2-40B4-BE49-F238E27FC236}">
                      <a16:creationId xmlns:a16="http://schemas.microsoft.com/office/drawing/2014/main" id="{75F471F4-9DA0-4BEB-AD6A-A36F11402325}"/>
                    </a:ext>
                  </a:extLst>
                </p:cNvPr>
                <p:cNvPicPr/>
                <p:nvPr/>
              </p:nvPicPr>
              <p:blipFill>
                <a:blip r:embed="rId123"/>
                <a:stretch>
                  <a:fillRect/>
                </a:stretch>
              </p:blipFill>
              <p:spPr>
                <a:xfrm>
                  <a:off x="10302477" y="820245"/>
                  <a:ext cx="110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5" name="Freihand 34">
                  <a:extLst>
                    <a:ext uri="{FF2B5EF4-FFF2-40B4-BE49-F238E27FC236}">
                      <a16:creationId xmlns:a16="http://schemas.microsoft.com/office/drawing/2014/main" id="{8B1F9E77-08FF-48B8-891F-E9A15923C822}"/>
                    </a:ext>
                  </a:extLst>
                </p14:cNvPr>
                <p14:cNvContentPartPr/>
                <p14:nvPr/>
              </p14:nvContentPartPr>
              <p14:xfrm>
                <a:off x="10304997" y="856245"/>
                <a:ext cx="101520" cy="6840"/>
              </p14:xfrm>
            </p:contentPart>
          </mc:Choice>
          <mc:Fallback xmlns="">
            <p:pic>
              <p:nvPicPr>
                <p:cNvPr id="35" name="Freihand 34">
                  <a:extLst>
                    <a:ext uri="{FF2B5EF4-FFF2-40B4-BE49-F238E27FC236}">
                      <a16:creationId xmlns:a16="http://schemas.microsoft.com/office/drawing/2014/main" id="{8B1F9E77-08FF-48B8-891F-E9A15923C822}"/>
                    </a:ext>
                  </a:extLst>
                </p:cNvPr>
                <p:cNvPicPr/>
                <p:nvPr/>
              </p:nvPicPr>
              <p:blipFill>
                <a:blip r:embed="rId125"/>
                <a:stretch>
                  <a:fillRect/>
                </a:stretch>
              </p:blipFill>
              <p:spPr>
                <a:xfrm>
                  <a:off x="10300677" y="851925"/>
                  <a:ext cx="110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6" name="Freihand 35">
                  <a:extLst>
                    <a:ext uri="{FF2B5EF4-FFF2-40B4-BE49-F238E27FC236}">
                      <a16:creationId xmlns:a16="http://schemas.microsoft.com/office/drawing/2014/main" id="{AD761FA8-9F8E-4765-A1B9-A87A01D2F5B7}"/>
                    </a:ext>
                  </a:extLst>
                </p14:cNvPr>
                <p14:cNvContentPartPr/>
                <p14:nvPr/>
              </p14:nvContentPartPr>
              <p14:xfrm>
                <a:off x="10426317" y="824565"/>
                <a:ext cx="105480" cy="62640"/>
              </p14:xfrm>
            </p:contentPart>
          </mc:Choice>
          <mc:Fallback xmlns="">
            <p:pic>
              <p:nvPicPr>
                <p:cNvPr id="36" name="Freihand 35">
                  <a:extLst>
                    <a:ext uri="{FF2B5EF4-FFF2-40B4-BE49-F238E27FC236}">
                      <a16:creationId xmlns:a16="http://schemas.microsoft.com/office/drawing/2014/main" id="{AD761FA8-9F8E-4765-A1B9-A87A01D2F5B7}"/>
                    </a:ext>
                  </a:extLst>
                </p:cNvPr>
                <p:cNvPicPr/>
                <p:nvPr/>
              </p:nvPicPr>
              <p:blipFill>
                <a:blip r:embed="rId127"/>
                <a:stretch>
                  <a:fillRect/>
                </a:stretch>
              </p:blipFill>
              <p:spPr>
                <a:xfrm>
                  <a:off x="10421997" y="820245"/>
                  <a:ext cx="114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7" name="Freihand 36">
                  <a:extLst>
                    <a:ext uri="{FF2B5EF4-FFF2-40B4-BE49-F238E27FC236}">
                      <a16:creationId xmlns:a16="http://schemas.microsoft.com/office/drawing/2014/main" id="{C27453F9-F577-426B-8BF8-5C09B27DCA84}"/>
                    </a:ext>
                  </a:extLst>
                </p14:cNvPr>
                <p14:cNvContentPartPr/>
                <p14:nvPr/>
              </p14:nvContentPartPr>
              <p14:xfrm>
                <a:off x="10532517" y="739245"/>
                <a:ext cx="128880" cy="131400"/>
              </p14:xfrm>
            </p:contentPart>
          </mc:Choice>
          <mc:Fallback xmlns="">
            <p:pic>
              <p:nvPicPr>
                <p:cNvPr id="37" name="Freihand 36">
                  <a:extLst>
                    <a:ext uri="{FF2B5EF4-FFF2-40B4-BE49-F238E27FC236}">
                      <a16:creationId xmlns:a16="http://schemas.microsoft.com/office/drawing/2014/main" id="{C27453F9-F577-426B-8BF8-5C09B27DCA84}"/>
                    </a:ext>
                  </a:extLst>
                </p:cNvPr>
                <p:cNvPicPr/>
                <p:nvPr/>
              </p:nvPicPr>
              <p:blipFill>
                <a:blip r:embed="rId129"/>
                <a:stretch>
                  <a:fillRect/>
                </a:stretch>
              </p:blipFill>
              <p:spPr>
                <a:xfrm>
                  <a:off x="10528197" y="734925"/>
                  <a:ext cx="137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8" name="Freihand 37">
                  <a:extLst>
                    <a:ext uri="{FF2B5EF4-FFF2-40B4-BE49-F238E27FC236}">
                      <a16:creationId xmlns:a16="http://schemas.microsoft.com/office/drawing/2014/main" id="{DCABF6F0-A273-4E8E-85F8-5AA335763956}"/>
                    </a:ext>
                  </a:extLst>
                </p14:cNvPr>
                <p14:cNvContentPartPr/>
                <p14:nvPr/>
              </p14:nvContentPartPr>
              <p14:xfrm>
                <a:off x="10650237" y="752205"/>
                <a:ext cx="171720" cy="108360"/>
              </p14:xfrm>
            </p:contentPart>
          </mc:Choice>
          <mc:Fallback xmlns="">
            <p:pic>
              <p:nvPicPr>
                <p:cNvPr id="38" name="Freihand 37">
                  <a:extLst>
                    <a:ext uri="{FF2B5EF4-FFF2-40B4-BE49-F238E27FC236}">
                      <a16:creationId xmlns:a16="http://schemas.microsoft.com/office/drawing/2014/main" id="{DCABF6F0-A273-4E8E-85F8-5AA335763956}"/>
                    </a:ext>
                  </a:extLst>
                </p:cNvPr>
                <p:cNvPicPr/>
                <p:nvPr/>
              </p:nvPicPr>
              <p:blipFill>
                <a:blip r:embed="rId131"/>
                <a:stretch>
                  <a:fillRect/>
                </a:stretch>
              </p:blipFill>
              <p:spPr>
                <a:xfrm>
                  <a:off x="10645917" y="747885"/>
                  <a:ext cx="180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0" name="Freihand 39">
                  <a:extLst>
                    <a:ext uri="{FF2B5EF4-FFF2-40B4-BE49-F238E27FC236}">
                      <a16:creationId xmlns:a16="http://schemas.microsoft.com/office/drawing/2014/main" id="{9C3B545E-3A8F-4CEE-9D9E-5F7C94C35E6B}"/>
                    </a:ext>
                  </a:extLst>
                </p14:cNvPr>
                <p14:cNvContentPartPr/>
                <p14:nvPr/>
              </p14:nvContentPartPr>
              <p14:xfrm>
                <a:off x="8492757" y="1232085"/>
                <a:ext cx="156960" cy="92160"/>
              </p14:xfrm>
            </p:contentPart>
          </mc:Choice>
          <mc:Fallback xmlns="">
            <p:pic>
              <p:nvPicPr>
                <p:cNvPr id="40" name="Freihand 39">
                  <a:extLst>
                    <a:ext uri="{FF2B5EF4-FFF2-40B4-BE49-F238E27FC236}">
                      <a16:creationId xmlns:a16="http://schemas.microsoft.com/office/drawing/2014/main" id="{9C3B545E-3A8F-4CEE-9D9E-5F7C94C35E6B}"/>
                    </a:ext>
                  </a:extLst>
                </p:cNvPr>
                <p:cNvPicPr/>
                <p:nvPr/>
              </p:nvPicPr>
              <p:blipFill>
                <a:blip r:embed="rId133"/>
                <a:stretch>
                  <a:fillRect/>
                </a:stretch>
              </p:blipFill>
              <p:spPr>
                <a:xfrm>
                  <a:off x="8488437" y="1227765"/>
                  <a:ext cx="165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1" name="Freihand 40">
                  <a:extLst>
                    <a:ext uri="{FF2B5EF4-FFF2-40B4-BE49-F238E27FC236}">
                      <a16:creationId xmlns:a16="http://schemas.microsoft.com/office/drawing/2014/main" id="{ADC1EB1C-26C3-4C15-8AC1-29791C7DEE90}"/>
                    </a:ext>
                  </a:extLst>
                </p14:cNvPr>
                <p14:cNvContentPartPr/>
                <p14:nvPr/>
              </p14:nvContentPartPr>
              <p14:xfrm>
                <a:off x="8678877" y="1178085"/>
                <a:ext cx="63720" cy="138960"/>
              </p14:xfrm>
            </p:contentPart>
          </mc:Choice>
          <mc:Fallback xmlns="">
            <p:pic>
              <p:nvPicPr>
                <p:cNvPr id="41" name="Freihand 40">
                  <a:extLst>
                    <a:ext uri="{FF2B5EF4-FFF2-40B4-BE49-F238E27FC236}">
                      <a16:creationId xmlns:a16="http://schemas.microsoft.com/office/drawing/2014/main" id="{ADC1EB1C-26C3-4C15-8AC1-29791C7DEE90}"/>
                    </a:ext>
                  </a:extLst>
                </p:cNvPr>
                <p:cNvPicPr/>
                <p:nvPr/>
              </p:nvPicPr>
              <p:blipFill>
                <a:blip r:embed="rId135"/>
                <a:stretch>
                  <a:fillRect/>
                </a:stretch>
              </p:blipFill>
              <p:spPr>
                <a:xfrm>
                  <a:off x="8674557" y="1173765"/>
                  <a:ext cx="72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2" name="Freihand 41">
                  <a:extLst>
                    <a:ext uri="{FF2B5EF4-FFF2-40B4-BE49-F238E27FC236}">
                      <a16:creationId xmlns:a16="http://schemas.microsoft.com/office/drawing/2014/main" id="{23C4752C-4DA4-4928-8726-765A48C493C2}"/>
                    </a:ext>
                  </a:extLst>
                </p14:cNvPr>
                <p14:cNvContentPartPr/>
                <p14:nvPr/>
              </p14:nvContentPartPr>
              <p14:xfrm>
                <a:off x="8769237" y="1203645"/>
                <a:ext cx="73440" cy="109080"/>
              </p14:xfrm>
            </p:contentPart>
          </mc:Choice>
          <mc:Fallback xmlns="">
            <p:pic>
              <p:nvPicPr>
                <p:cNvPr id="42" name="Freihand 41">
                  <a:extLst>
                    <a:ext uri="{FF2B5EF4-FFF2-40B4-BE49-F238E27FC236}">
                      <a16:creationId xmlns:a16="http://schemas.microsoft.com/office/drawing/2014/main" id="{23C4752C-4DA4-4928-8726-765A48C493C2}"/>
                    </a:ext>
                  </a:extLst>
                </p:cNvPr>
                <p:cNvPicPr/>
                <p:nvPr/>
              </p:nvPicPr>
              <p:blipFill>
                <a:blip r:embed="rId137"/>
                <a:stretch>
                  <a:fillRect/>
                </a:stretch>
              </p:blipFill>
              <p:spPr>
                <a:xfrm>
                  <a:off x="8764917" y="1199325"/>
                  <a:ext cx="82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3" name="Freihand 42">
                  <a:extLst>
                    <a:ext uri="{FF2B5EF4-FFF2-40B4-BE49-F238E27FC236}">
                      <a16:creationId xmlns:a16="http://schemas.microsoft.com/office/drawing/2014/main" id="{F3B672B3-F3B2-475A-870E-55C5CBD26218}"/>
                    </a:ext>
                  </a:extLst>
                </p14:cNvPr>
                <p14:cNvContentPartPr/>
                <p14:nvPr/>
              </p14:nvContentPartPr>
              <p14:xfrm>
                <a:off x="8846997" y="1252605"/>
                <a:ext cx="90720" cy="99720"/>
              </p14:xfrm>
            </p:contentPart>
          </mc:Choice>
          <mc:Fallback xmlns="">
            <p:pic>
              <p:nvPicPr>
                <p:cNvPr id="43" name="Freihand 42">
                  <a:extLst>
                    <a:ext uri="{FF2B5EF4-FFF2-40B4-BE49-F238E27FC236}">
                      <a16:creationId xmlns:a16="http://schemas.microsoft.com/office/drawing/2014/main" id="{F3B672B3-F3B2-475A-870E-55C5CBD26218}"/>
                    </a:ext>
                  </a:extLst>
                </p:cNvPr>
                <p:cNvPicPr/>
                <p:nvPr/>
              </p:nvPicPr>
              <p:blipFill>
                <a:blip r:embed="rId139"/>
                <a:stretch>
                  <a:fillRect/>
                </a:stretch>
              </p:blipFill>
              <p:spPr>
                <a:xfrm>
                  <a:off x="8842677" y="1248285"/>
                  <a:ext cx="99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4" name="Freihand 43">
                  <a:extLst>
                    <a:ext uri="{FF2B5EF4-FFF2-40B4-BE49-F238E27FC236}">
                      <a16:creationId xmlns:a16="http://schemas.microsoft.com/office/drawing/2014/main" id="{C99C286E-3D8A-41E1-8186-2138DE6892BE}"/>
                    </a:ext>
                  </a:extLst>
                </p14:cNvPr>
                <p14:cNvContentPartPr/>
                <p14:nvPr/>
              </p14:nvContentPartPr>
              <p14:xfrm>
                <a:off x="8951397" y="1273125"/>
                <a:ext cx="15840" cy="70560"/>
              </p14:xfrm>
            </p:contentPart>
          </mc:Choice>
          <mc:Fallback xmlns="">
            <p:pic>
              <p:nvPicPr>
                <p:cNvPr id="44" name="Freihand 43">
                  <a:extLst>
                    <a:ext uri="{FF2B5EF4-FFF2-40B4-BE49-F238E27FC236}">
                      <a16:creationId xmlns:a16="http://schemas.microsoft.com/office/drawing/2014/main" id="{C99C286E-3D8A-41E1-8186-2138DE6892BE}"/>
                    </a:ext>
                  </a:extLst>
                </p:cNvPr>
                <p:cNvPicPr/>
                <p:nvPr/>
              </p:nvPicPr>
              <p:blipFill>
                <a:blip r:embed="rId141"/>
                <a:stretch>
                  <a:fillRect/>
                </a:stretch>
              </p:blipFill>
              <p:spPr>
                <a:xfrm>
                  <a:off x="8947077" y="1268805"/>
                  <a:ext cx="24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5" name="Freihand 44">
                  <a:extLst>
                    <a:ext uri="{FF2B5EF4-FFF2-40B4-BE49-F238E27FC236}">
                      <a16:creationId xmlns:a16="http://schemas.microsoft.com/office/drawing/2014/main" id="{7EB0779F-8959-4881-9DD8-B4D79DC745FD}"/>
                    </a:ext>
                  </a:extLst>
                </p14:cNvPr>
                <p14:cNvContentPartPr/>
                <p14:nvPr/>
              </p14:nvContentPartPr>
              <p14:xfrm>
                <a:off x="9022317" y="1176645"/>
                <a:ext cx="73080" cy="139320"/>
              </p14:xfrm>
            </p:contentPart>
          </mc:Choice>
          <mc:Fallback xmlns="">
            <p:pic>
              <p:nvPicPr>
                <p:cNvPr id="45" name="Freihand 44">
                  <a:extLst>
                    <a:ext uri="{FF2B5EF4-FFF2-40B4-BE49-F238E27FC236}">
                      <a16:creationId xmlns:a16="http://schemas.microsoft.com/office/drawing/2014/main" id="{7EB0779F-8959-4881-9DD8-B4D79DC745FD}"/>
                    </a:ext>
                  </a:extLst>
                </p:cNvPr>
                <p:cNvPicPr/>
                <p:nvPr/>
              </p:nvPicPr>
              <p:blipFill>
                <a:blip r:embed="rId143"/>
                <a:stretch>
                  <a:fillRect/>
                </a:stretch>
              </p:blipFill>
              <p:spPr>
                <a:xfrm>
                  <a:off x="9017997" y="1172325"/>
                  <a:ext cx="81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6" name="Freihand 45">
                  <a:extLst>
                    <a:ext uri="{FF2B5EF4-FFF2-40B4-BE49-F238E27FC236}">
                      <a16:creationId xmlns:a16="http://schemas.microsoft.com/office/drawing/2014/main" id="{2807FC3F-9C52-4DA3-BEEB-03766C2BE132}"/>
                    </a:ext>
                  </a:extLst>
                </p14:cNvPr>
                <p14:cNvContentPartPr/>
                <p14:nvPr/>
              </p14:nvContentPartPr>
              <p14:xfrm>
                <a:off x="9119517" y="1152885"/>
                <a:ext cx="117360" cy="199080"/>
              </p14:xfrm>
            </p:contentPart>
          </mc:Choice>
          <mc:Fallback xmlns="">
            <p:pic>
              <p:nvPicPr>
                <p:cNvPr id="46" name="Freihand 45">
                  <a:extLst>
                    <a:ext uri="{FF2B5EF4-FFF2-40B4-BE49-F238E27FC236}">
                      <a16:creationId xmlns:a16="http://schemas.microsoft.com/office/drawing/2014/main" id="{2807FC3F-9C52-4DA3-BEEB-03766C2BE132}"/>
                    </a:ext>
                  </a:extLst>
                </p:cNvPr>
                <p:cNvPicPr/>
                <p:nvPr/>
              </p:nvPicPr>
              <p:blipFill>
                <a:blip r:embed="rId145"/>
                <a:stretch>
                  <a:fillRect/>
                </a:stretch>
              </p:blipFill>
              <p:spPr>
                <a:xfrm>
                  <a:off x="9115197" y="1148565"/>
                  <a:ext cx="1260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3" name="Freihand 52">
                  <a:extLst>
                    <a:ext uri="{FF2B5EF4-FFF2-40B4-BE49-F238E27FC236}">
                      <a16:creationId xmlns:a16="http://schemas.microsoft.com/office/drawing/2014/main" id="{D30F3F60-FCAB-4A27-9CC2-B998050CB642}"/>
                    </a:ext>
                  </a:extLst>
                </p14:cNvPr>
                <p14:cNvContentPartPr/>
                <p14:nvPr/>
              </p14:nvContentPartPr>
              <p14:xfrm>
                <a:off x="9838077" y="1176645"/>
                <a:ext cx="106560" cy="128880"/>
              </p14:xfrm>
            </p:contentPart>
          </mc:Choice>
          <mc:Fallback xmlns="">
            <p:pic>
              <p:nvPicPr>
                <p:cNvPr id="53" name="Freihand 52">
                  <a:extLst>
                    <a:ext uri="{FF2B5EF4-FFF2-40B4-BE49-F238E27FC236}">
                      <a16:creationId xmlns:a16="http://schemas.microsoft.com/office/drawing/2014/main" id="{D30F3F60-FCAB-4A27-9CC2-B998050CB642}"/>
                    </a:ext>
                  </a:extLst>
                </p:cNvPr>
                <p:cNvPicPr/>
                <p:nvPr/>
              </p:nvPicPr>
              <p:blipFill>
                <a:blip r:embed="rId147"/>
                <a:stretch>
                  <a:fillRect/>
                </a:stretch>
              </p:blipFill>
              <p:spPr>
                <a:xfrm>
                  <a:off x="9833757" y="1172325"/>
                  <a:ext cx="115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4" name="Freihand 53">
                  <a:extLst>
                    <a:ext uri="{FF2B5EF4-FFF2-40B4-BE49-F238E27FC236}">
                      <a16:creationId xmlns:a16="http://schemas.microsoft.com/office/drawing/2014/main" id="{024DEC18-3D87-430D-9D13-C8955B642CD3}"/>
                    </a:ext>
                  </a:extLst>
                </p14:cNvPr>
                <p14:cNvContentPartPr/>
                <p14:nvPr/>
              </p14:nvContentPartPr>
              <p14:xfrm>
                <a:off x="10000077" y="1254045"/>
                <a:ext cx="21600" cy="25560"/>
              </p14:xfrm>
            </p:contentPart>
          </mc:Choice>
          <mc:Fallback xmlns="">
            <p:pic>
              <p:nvPicPr>
                <p:cNvPr id="54" name="Freihand 53">
                  <a:extLst>
                    <a:ext uri="{FF2B5EF4-FFF2-40B4-BE49-F238E27FC236}">
                      <a16:creationId xmlns:a16="http://schemas.microsoft.com/office/drawing/2014/main" id="{024DEC18-3D87-430D-9D13-C8955B642CD3}"/>
                    </a:ext>
                  </a:extLst>
                </p:cNvPr>
                <p:cNvPicPr/>
                <p:nvPr/>
              </p:nvPicPr>
              <p:blipFill>
                <a:blip r:embed="rId149"/>
                <a:stretch>
                  <a:fillRect/>
                </a:stretch>
              </p:blipFill>
              <p:spPr>
                <a:xfrm>
                  <a:off x="9995757" y="1249725"/>
                  <a:ext cx="30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5" name="Freihand 54">
                  <a:extLst>
                    <a:ext uri="{FF2B5EF4-FFF2-40B4-BE49-F238E27FC236}">
                      <a16:creationId xmlns:a16="http://schemas.microsoft.com/office/drawing/2014/main" id="{0C9EA28B-2634-4A3D-A18B-B64DE0CA3A16}"/>
                    </a:ext>
                  </a:extLst>
                </p14:cNvPr>
                <p14:cNvContentPartPr/>
                <p14:nvPr/>
              </p14:nvContentPartPr>
              <p14:xfrm>
                <a:off x="10056957" y="1103925"/>
                <a:ext cx="78120" cy="162360"/>
              </p14:xfrm>
            </p:contentPart>
          </mc:Choice>
          <mc:Fallback xmlns="">
            <p:pic>
              <p:nvPicPr>
                <p:cNvPr id="55" name="Freihand 54">
                  <a:extLst>
                    <a:ext uri="{FF2B5EF4-FFF2-40B4-BE49-F238E27FC236}">
                      <a16:creationId xmlns:a16="http://schemas.microsoft.com/office/drawing/2014/main" id="{0C9EA28B-2634-4A3D-A18B-B64DE0CA3A16}"/>
                    </a:ext>
                  </a:extLst>
                </p:cNvPr>
                <p:cNvPicPr/>
                <p:nvPr/>
              </p:nvPicPr>
              <p:blipFill>
                <a:blip r:embed="rId151"/>
                <a:stretch>
                  <a:fillRect/>
                </a:stretch>
              </p:blipFill>
              <p:spPr>
                <a:xfrm>
                  <a:off x="10052637" y="1099605"/>
                  <a:ext cx="86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6" name="Freihand 55">
                  <a:extLst>
                    <a:ext uri="{FF2B5EF4-FFF2-40B4-BE49-F238E27FC236}">
                      <a16:creationId xmlns:a16="http://schemas.microsoft.com/office/drawing/2014/main" id="{5A0E2B19-42A2-404B-88B9-B5333D2339E0}"/>
                    </a:ext>
                  </a:extLst>
                </p14:cNvPr>
                <p14:cNvContentPartPr/>
                <p14:nvPr/>
              </p14:nvContentPartPr>
              <p14:xfrm>
                <a:off x="10222197" y="1235325"/>
                <a:ext cx="7920" cy="9000"/>
              </p14:xfrm>
            </p:contentPart>
          </mc:Choice>
          <mc:Fallback xmlns="">
            <p:pic>
              <p:nvPicPr>
                <p:cNvPr id="56" name="Freihand 55">
                  <a:extLst>
                    <a:ext uri="{FF2B5EF4-FFF2-40B4-BE49-F238E27FC236}">
                      <a16:creationId xmlns:a16="http://schemas.microsoft.com/office/drawing/2014/main" id="{5A0E2B19-42A2-404B-88B9-B5333D2339E0}"/>
                    </a:ext>
                  </a:extLst>
                </p:cNvPr>
                <p:cNvPicPr/>
                <p:nvPr/>
              </p:nvPicPr>
              <p:blipFill>
                <a:blip r:embed="rId153"/>
                <a:stretch>
                  <a:fillRect/>
                </a:stretch>
              </p:blipFill>
              <p:spPr>
                <a:xfrm>
                  <a:off x="10217877" y="1231005"/>
                  <a:ext cx="16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7" name="Freihand 56">
                  <a:extLst>
                    <a:ext uri="{FF2B5EF4-FFF2-40B4-BE49-F238E27FC236}">
                      <a16:creationId xmlns:a16="http://schemas.microsoft.com/office/drawing/2014/main" id="{02F669B7-F658-4A4C-B865-D9AC70173A8D}"/>
                    </a:ext>
                  </a:extLst>
                </p14:cNvPr>
                <p14:cNvContentPartPr/>
                <p14:nvPr/>
              </p14:nvContentPartPr>
              <p14:xfrm>
                <a:off x="10384557" y="1149645"/>
                <a:ext cx="181080" cy="79920"/>
              </p14:xfrm>
            </p:contentPart>
          </mc:Choice>
          <mc:Fallback xmlns="">
            <p:pic>
              <p:nvPicPr>
                <p:cNvPr id="57" name="Freihand 56">
                  <a:extLst>
                    <a:ext uri="{FF2B5EF4-FFF2-40B4-BE49-F238E27FC236}">
                      <a16:creationId xmlns:a16="http://schemas.microsoft.com/office/drawing/2014/main" id="{02F669B7-F658-4A4C-B865-D9AC70173A8D}"/>
                    </a:ext>
                  </a:extLst>
                </p:cNvPr>
                <p:cNvPicPr/>
                <p:nvPr/>
              </p:nvPicPr>
              <p:blipFill>
                <a:blip r:embed="rId155"/>
                <a:stretch>
                  <a:fillRect/>
                </a:stretch>
              </p:blipFill>
              <p:spPr>
                <a:xfrm>
                  <a:off x="10380237" y="1145325"/>
                  <a:ext cx="189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8" name="Freihand 57">
                  <a:extLst>
                    <a:ext uri="{FF2B5EF4-FFF2-40B4-BE49-F238E27FC236}">
                      <a16:creationId xmlns:a16="http://schemas.microsoft.com/office/drawing/2014/main" id="{63C947F4-A3BD-4C3C-94BC-DF35B43DF65D}"/>
                    </a:ext>
                  </a:extLst>
                </p14:cNvPr>
                <p14:cNvContentPartPr/>
                <p14:nvPr/>
              </p14:nvContentPartPr>
              <p14:xfrm>
                <a:off x="10630797" y="1148205"/>
                <a:ext cx="94320" cy="46080"/>
              </p14:xfrm>
            </p:contentPart>
          </mc:Choice>
          <mc:Fallback xmlns="">
            <p:pic>
              <p:nvPicPr>
                <p:cNvPr id="58" name="Freihand 57">
                  <a:extLst>
                    <a:ext uri="{FF2B5EF4-FFF2-40B4-BE49-F238E27FC236}">
                      <a16:creationId xmlns:a16="http://schemas.microsoft.com/office/drawing/2014/main" id="{63C947F4-A3BD-4C3C-94BC-DF35B43DF65D}"/>
                    </a:ext>
                  </a:extLst>
                </p:cNvPr>
                <p:cNvPicPr/>
                <p:nvPr/>
              </p:nvPicPr>
              <p:blipFill>
                <a:blip r:embed="rId157"/>
                <a:stretch>
                  <a:fillRect/>
                </a:stretch>
              </p:blipFill>
              <p:spPr>
                <a:xfrm>
                  <a:off x="10626477" y="1143885"/>
                  <a:ext cx="102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9" name="Freihand 58">
                  <a:extLst>
                    <a:ext uri="{FF2B5EF4-FFF2-40B4-BE49-F238E27FC236}">
                      <a16:creationId xmlns:a16="http://schemas.microsoft.com/office/drawing/2014/main" id="{D860854E-15CE-47B2-A39C-5B737A3E2B02}"/>
                    </a:ext>
                  </a:extLst>
                </p14:cNvPr>
                <p14:cNvContentPartPr/>
                <p14:nvPr/>
              </p14:nvContentPartPr>
              <p14:xfrm>
                <a:off x="10836357" y="1093845"/>
                <a:ext cx="104760" cy="143280"/>
              </p14:xfrm>
            </p:contentPart>
          </mc:Choice>
          <mc:Fallback xmlns="">
            <p:pic>
              <p:nvPicPr>
                <p:cNvPr id="59" name="Freihand 58">
                  <a:extLst>
                    <a:ext uri="{FF2B5EF4-FFF2-40B4-BE49-F238E27FC236}">
                      <a16:creationId xmlns:a16="http://schemas.microsoft.com/office/drawing/2014/main" id="{D860854E-15CE-47B2-A39C-5B737A3E2B02}"/>
                    </a:ext>
                  </a:extLst>
                </p:cNvPr>
                <p:cNvPicPr/>
                <p:nvPr/>
              </p:nvPicPr>
              <p:blipFill>
                <a:blip r:embed="rId159"/>
                <a:stretch>
                  <a:fillRect/>
                </a:stretch>
              </p:blipFill>
              <p:spPr>
                <a:xfrm>
                  <a:off x="10832037" y="1089525"/>
                  <a:ext cx="113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0" name="Freihand 59">
                  <a:extLst>
                    <a:ext uri="{FF2B5EF4-FFF2-40B4-BE49-F238E27FC236}">
                      <a16:creationId xmlns:a16="http://schemas.microsoft.com/office/drawing/2014/main" id="{0018C803-D2C5-48C4-8F14-E4D363885F4E}"/>
                    </a:ext>
                  </a:extLst>
                </p14:cNvPr>
                <p14:cNvContentPartPr/>
                <p14:nvPr/>
              </p14:nvContentPartPr>
              <p14:xfrm>
                <a:off x="10954797" y="1143525"/>
                <a:ext cx="57240" cy="60840"/>
              </p14:xfrm>
            </p:contentPart>
          </mc:Choice>
          <mc:Fallback xmlns="">
            <p:pic>
              <p:nvPicPr>
                <p:cNvPr id="60" name="Freihand 59">
                  <a:extLst>
                    <a:ext uri="{FF2B5EF4-FFF2-40B4-BE49-F238E27FC236}">
                      <a16:creationId xmlns:a16="http://schemas.microsoft.com/office/drawing/2014/main" id="{0018C803-D2C5-48C4-8F14-E4D363885F4E}"/>
                    </a:ext>
                  </a:extLst>
                </p:cNvPr>
                <p:cNvPicPr/>
                <p:nvPr/>
              </p:nvPicPr>
              <p:blipFill>
                <a:blip r:embed="rId161"/>
                <a:stretch>
                  <a:fillRect/>
                </a:stretch>
              </p:blipFill>
              <p:spPr>
                <a:xfrm>
                  <a:off x="10950477" y="1139205"/>
                  <a:ext cx="65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1" name="Freihand 60">
                  <a:extLst>
                    <a:ext uri="{FF2B5EF4-FFF2-40B4-BE49-F238E27FC236}">
                      <a16:creationId xmlns:a16="http://schemas.microsoft.com/office/drawing/2014/main" id="{DEB6185C-DB40-452C-B046-3687D3613FD9}"/>
                    </a:ext>
                  </a:extLst>
                </p14:cNvPr>
                <p14:cNvContentPartPr/>
                <p14:nvPr/>
              </p14:nvContentPartPr>
              <p14:xfrm>
                <a:off x="11036877" y="1061805"/>
                <a:ext cx="73440" cy="113040"/>
              </p14:xfrm>
            </p:contentPart>
          </mc:Choice>
          <mc:Fallback xmlns="">
            <p:pic>
              <p:nvPicPr>
                <p:cNvPr id="61" name="Freihand 60">
                  <a:extLst>
                    <a:ext uri="{FF2B5EF4-FFF2-40B4-BE49-F238E27FC236}">
                      <a16:creationId xmlns:a16="http://schemas.microsoft.com/office/drawing/2014/main" id="{DEB6185C-DB40-452C-B046-3687D3613FD9}"/>
                    </a:ext>
                  </a:extLst>
                </p:cNvPr>
                <p:cNvPicPr/>
                <p:nvPr/>
              </p:nvPicPr>
              <p:blipFill>
                <a:blip r:embed="rId163"/>
                <a:stretch>
                  <a:fillRect/>
                </a:stretch>
              </p:blipFill>
              <p:spPr>
                <a:xfrm>
                  <a:off x="11032557" y="1057485"/>
                  <a:ext cx="8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2" name="Freihand 61">
                  <a:extLst>
                    <a:ext uri="{FF2B5EF4-FFF2-40B4-BE49-F238E27FC236}">
                      <a16:creationId xmlns:a16="http://schemas.microsoft.com/office/drawing/2014/main" id="{BDF7FE5D-03A7-4787-89AA-E03E35C18535}"/>
                    </a:ext>
                  </a:extLst>
                </p14:cNvPr>
                <p14:cNvContentPartPr/>
                <p14:nvPr/>
              </p14:nvContentPartPr>
              <p14:xfrm>
                <a:off x="11145237" y="1124085"/>
                <a:ext cx="59760" cy="49320"/>
              </p14:xfrm>
            </p:contentPart>
          </mc:Choice>
          <mc:Fallback xmlns="">
            <p:pic>
              <p:nvPicPr>
                <p:cNvPr id="62" name="Freihand 61">
                  <a:extLst>
                    <a:ext uri="{FF2B5EF4-FFF2-40B4-BE49-F238E27FC236}">
                      <a16:creationId xmlns:a16="http://schemas.microsoft.com/office/drawing/2014/main" id="{BDF7FE5D-03A7-4787-89AA-E03E35C18535}"/>
                    </a:ext>
                  </a:extLst>
                </p:cNvPr>
                <p:cNvPicPr/>
                <p:nvPr/>
              </p:nvPicPr>
              <p:blipFill>
                <a:blip r:embed="rId165"/>
                <a:stretch>
                  <a:fillRect/>
                </a:stretch>
              </p:blipFill>
              <p:spPr>
                <a:xfrm>
                  <a:off x="11140917" y="1119765"/>
                  <a:ext cx="68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3" name="Freihand 62">
                  <a:extLst>
                    <a:ext uri="{FF2B5EF4-FFF2-40B4-BE49-F238E27FC236}">
                      <a16:creationId xmlns:a16="http://schemas.microsoft.com/office/drawing/2014/main" id="{D9D6D255-45BA-4FA9-89BE-10A08504CB7C}"/>
                    </a:ext>
                  </a:extLst>
                </p14:cNvPr>
                <p14:cNvContentPartPr/>
                <p14:nvPr/>
              </p14:nvContentPartPr>
              <p14:xfrm>
                <a:off x="11317677" y="1048485"/>
                <a:ext cx="14040" cy="89280"/>
              </p14:xfrm>
            </p:contentPart>
          </mc:Choice>
          <mc:Fallback xmlns="">
            <p:pic>
              <p:nvPicPr>
                <p:cNvPr id="63" name="Freihand 62">
                  <a:extLst>
                    <a:ext uri="{FF2B5EF4-FFF2-40B4-BE49-F238E27FC236}">
                      <a16:creationId xmlns:a16="http://schemas.microsoft.com/office/drawing/2014/main" id="{D9D6D255-45BA-4FA9-89BE-10A08504CB7C}"/>
                    </a:ext>
                  </a:extLst>
                </p:cNvPr>
                <p:cNvPicPr/>
                <p:nvPr/>
              </p:nvPicPr>
              <p:blipFill>
                <a:blip r:embed="rId167"/>
                <a:stretch>
                  <a:fillRect/>
                </a:stretch>
              </p:blipFill>
              <p:spPr>
                <a:xfrm>
                  <a:off x="11313357" y="1044165"/>
                  <a:ext cx="22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4" name="Freihand 63">
                  <a:extLst>
                    <a:ext uri="{FF2B5EF4-FFF2-40B4-BE49-F238E27FC236}">
                      <a16:creationId xmlns:a16="http://schemas.microsoft.com/office/drawing/2014/main" id="{7C9917C0-FD05-44D0-B6B5-DD97AE65CE9F}"/>
                    </a:ext>
                  </a:extLst>
                </p14:cNvPr>
                <p14:cNvContentPartPr/>
                <p14:nvPr/>
              </p14:nvContentPartPr>
              <p14:xfrm>
                <a:off x="11269437" y="1073325"/>
                <a:ext cx="119520" cy="28080"/>
              </p14:xfrm>
            </p:contentPart>
          </mc:Choice>
          <mc:Fallback xmlns="">
            <p:pic>
              <p:nvPicPr>
                <p:cNvPr id="64" name="Freihand 63">
                  <a:extLst>
                    <a:ext uri="{FF2B5EF4-FFF2-40B4-BE49-F238E27FC236}">
                      <a16:creationId xmlns:a16="http://schemas.microsoft.com/office/drawing/2014/main" id="{7C9917C0-FD05-44D0-B6B5-DD97AE65CE9F}"/>
                    </a:ext>
                  </a:extLst>
                </p:cNvPr>
                <p:cNvPicPr/>
                <p:nvPr/>
              </p:nvPicPr>
              <p:blipFill>
                <a:blip r:embed="rId169"/>
                <a:stretch>
                  <a:fillRect/>
                </a:stretch>
              </p:blipFill>
              <p:spPr>
                <a:xfrm>
                  <a:off x="11265117" y="1069005"/>
                  <a:ext cx="128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65" name="Freihand 64">
                  <a:extLst>
                    <a:ext uri="{FF2B5EF4-FFF2-40B4-BE49-F238E27FC236}">
                      <a16:creationId xmlns:a16="http://schemas.microsoft.com/office/drawing/2014/main" id="{23EFF3A9-685D-46D7-9F6E-8DFCD0E97BA3}"/>
                    </a:ext>
                  </a:extLst>
                </p14:cNvPr>
                <p14:cNvContentPartPr/>
                <p14:nvPr/>
              </p14:nvContentPartPr>
              <p14:xfrm>
                <a:off x="11402637" y="1039485"/>
                <a:ext cx="98640" cy="149040"/>
              </p14:xfrm>
            </p:contentPart>
          </mc:Choice>
          <mc:Fallback xmlns="">
            <p:pic>
              <p:nvPicPr>
                <p:cNvPr id="65" name="Freihand 64">
                  <a:extLst>
                    <a:ext uri="{FF2B5EF4-FFF2-40B4-BE49-F238E27FC236}">
                      <a16:creationId xmlns:a16="http://schemas.microsoft.com/office/drawing/2014/main" id="{23EFF3A9-685D-46D7-9F6E-8DFCD0E97BA3}"/>
                    </a:ext>
                  </a:extLst>
                </p:cNvPr>
                <p:cNvPicPr/>
                <p:nvPr/>
              </p:nvPicPr>
              <p:blipFill>
                <a:blip r:embed="rId171"/>
                <a:stretch>
                  <a:fillRect/>
                </a:stretch>
              </p:blipFill>
              <p:spPr>
                <a:xfrm>
                  <a:off x="11398317" y="1035165"/>
                  <a:ext cx="107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66" name="Freihand 65">
                  <a:extLst>
                    <a:ext uri="{FF2B5EF4-FFF2-40B4-BE49-F238E27FC236}">
                      <a16:creationId xmlns:a16="http://schemas.microsoft.com/office/drawing/2014/main" id="{B4934DF1-FDCD-4A07-A55E-05A29CF33D11}"/>
                    </a:ext>
                  </a:extLst>
                </p14:cNvPr>
                <p14:cNvContentPartPr/>
                <p14:nvPr/>
              </p14:nvContentPartPr>
              <p14:xfrm>
                <a:off x="11490477" y="1108605"/>
                <a:ext cx="105840" cy="66240"/>
              </p14:xfrm>
            </p:contentPart>
          </mc:Choice>
          <mc:Fallback xmlns="">
            <p:pic>
              <p:nvPicPr>
                <p:cNvPr id="66" name="Freihand 65">
                  <a:extLst>
                    <a:ext uri="{FF2B5EF4-FFF2-40B4-BE49-F238E27FC236}">
                      <a16:creationId xmlns:a16="http://schemas.microsoft.com/office/drawing/2014/main" id="{B4934DF1-FDCD-4A07-A55E-05A29CF33D11}"/>
                    </a:ext>
                  </a:extLst>
                </p:cNvPr>
                <p:cNvPicPr/>
                <p:nvPr/>
              </p:nvPicPr>
              <p:blipFill>
                <a:blip r:embed="rId173"/>
                <a:stretch>
                  <a:fillRect/>
                </a:stretch>
              </p:blipFill>
              <p:spPr>
                <a:xfrm>
                  <a:off x="11486157" y="1104285"/>
                  <a:ext cx="114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67" name="Freihand 66">
                  <a:extLst>
                    <a:ext uri="{FF2B5EF4-FFF2-40B4-BE49-F238E27FC236}">
                      <a16:creationId xmlns:a16="http://schemas.microsoft.com/office/drawing/2014/main" id="{2C49A5AA-60EC-44FC-A555-B23C0A4F645C}"/>
                    </a:ext>
                  </a:extLst>
                </p14:cNvPr>
                <p14:cNvContentPartPr/>
                <p14:nvPr/>
              </p14:nvContentPartPr>
              <p14:xfrm>
                <a:off x="11602077" y="1007805"/>
                <a:ext cx="92160" cy="117360"/>
              </p14:xfrm>
            </p:contentPart>
          </mc:Choice>
          <mc:Fallback xmlns="">
            <p:pic>
              <p:nvPicPr>
                <p:cNvPr id="67" name="Freihand 66">
                  <a:extLst>
                    <a:ext uri="{FF2B5EF4-FFF2-40B4-BE49-F238E27FC236}">
                      <a16:creationId xmlns:a16="http://schemas.microsoft.com/office/drawing/2014/main" id="{2C49A5AA-60EC-44FC-A555-B23C0A4F645C}"/>
                    </a:ext>
                  </a:extLst>
                </p:cNvPr>
                <p:cNvPicPr/>
                <p:nvPr/>
              </p:nvPicPr>
              <p:blipFill>
                <a:blip r:embed="rId175"/>
                <a:stretch>
                  <a:fillRect/>
                </a:stretch>
              </p:blipFill>
              <p:spPr>
                <a:xfrm>
                  <a:off x="11597757" y="1003485"/>
                  <a:ext cx="100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68" name="Freihand 67">
                  <a:extLst>
                    <a:ext uri="{FF2B5EF4-FFF2-40B4-BE49-F238E27FC236}">
                      <a16:creationId xmlns:a16="http://schemas.microsoft.com/office/drawing/2014/main" id="{E639F34A-49C4-42E3-9CBF-443868610DFC}"/>
                    </a:ext>
                  </a:extLst>
                </p14:cNvPr>
                <p14:cNvContentPartPr/>
                <p14:nvPr/>
              </p14:nvContentPartPr>
              <p14:xfrm>
                <a:off x="11702157" y="1067205"/>
                <a:ext cx="95760" cy="114480"/>
              </p14:xfrm>
            </p:contentPart>
          </mc:Choice>
          <mc:Fallback xmlns="">
            <p:pic>
              <p:nvPicPr>
                <p:cNvPr id="68" name="Freihand 67">
                  <a:extLst>
                    <a:ext uri="{FF2B5EF4-FFF2-40B4-BE49-F238E27FC236}">
                      <a16:creationId xmlns:a16="http://schemas.microsoft.com/office/drawing/2014/main" id="{E639F34A-49C4-42E3-9CBF-443868610DFC}"/>
                    </a:ext>
                  </a:extLst>
                </p:cNvPr>
                <p:cNvPicPr/>
                <p:nvPr/>
              </p:nvPicPr>
              <p:blipFill>
                <a:blip r:embed="rId177"/>
                <a:stretch>
                  <a:fillRect/>
                </a:stretch>
              </p:blipFill>
              <p:spPr>
                <a:xfrm>
                  <a:off x="11697837" y="1062885"/>
                  <a:ext cx="104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2" name="Freihand 151">
                  <a:extLst>
                    <a:ext uri="{FF2B5EF4-FFF2-40B4-BE49-F238E27FC236}">
                      <a16:creationId xmlns:a16="http://schemas.microsoft.com/office/drawing/2014/main" id="{BEA3C53D-4AC0-46D5-9D9F-22758871B6C6}"/>
                    </a:ext>
                  </a:extLst>
                </p14:cNvPr>
                <p14:cNvContentPartPr/>
                <p14:nvPr/>
              </p14:nvContentPartPr>
              <p14:xfrm>
                <a:off x="10827357" y="356205"/>
                <a:ext cx="92520" cy="258120"/>
              </p14:xfrm>
            </p:contentPart>
          </mc:Choice>
          <mc:Fallback xmlns="">
            <p:pic>
              <p:nvPicPr>
                <p:cNvPr id="152" name="Freihand 151">
                  <a:extLst>
                    <a:ext uri="{FF2B5EF4-FFF2-40B4-BE49-F238E27FC236}">
                      <a16:creationId xmlns:a16="http://schemas.microsoft.com/office/drawing/2014/main" id="{BEA3C53D-4AC0-46D5-9D9F-22758871B6C6}"/>
                    </a:ext>
                  </a:extLst>
                </p:cNvPr>
                <p:cNvPicPr/>
                <p:nvPr/>
              </p:nvPicPr>
              <p:blipFill>
                <a:blip r:embed="rId179"/>
                <a:stretch>
                  <a:fillRect/>
                </a:stretch>
              </p:blipFill>
              <p:spPr>
                <a:xfrm>
                  <a:off x="10823037" y="351885"/>
                  <a:ext cx="1011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3" name="Freihand 152">
                  <a:extLst>
                    <a:ext uri="{FF2B5EF4-FFF2-40B4-BE49-F238E27FC236}">
                      <a16:creationId xmlns:a16="http://schemas.microsoft.com/office/drawing/2014/main" id="{BEEC43ED-D2BD-454E-A574-DCE85707BBA6}"/>
                    </a:ext>
                  </a:extLst>
                </p14:cNvPr>
                <p14:cNvContentPartPr/>
                <p14:nvPr/>
              </p14:nvContentPartPr>
              <p14:xfrm>
                <a:off x="10760757" y="549885"/>
                <a:ext cx="182520" cy="138960"/>
              </p14:xfrm>
            </p:contentPart>
          </mc:Choice>
          <mc:Fallback xmlns="">
            <p:pic>
              <p:nvPicPr>
                <p:cNvPr id="153" name="Freihand 152">
                  <a:extLst>
                    <a:ext uri="{FF2B5EF4-FFF2-40B4-BE49-F238E27FC236}">
                      <a16:creationId xmlns:a16="http://schemas.microsoft.com/office/drawing/2014/main" id="{BEEC43ED-D2BD-454E-A574-DCE85707BBA6}"/>
                    </a:ext>
                  </a:extLst>
                </p:cNvPr>
                <p:cNvPicPr/>
                <p:nvPr/>
              </p:nvPicPr>
              <p:blipFill>
                <a:blip r:embed="rId181"/>
                <a:stretch>
                  <a:fillRect/>
                </a:stretch>
              </p:blipFill>
              <p:spPr>
                <a:xfrm>
                  <a:off x="10756437" y="545565"/>
                  <a:ext cx="191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5" name="Freihand 154">
                  <a:extLst>
                    <a:ext uri="{FF2B5EF4-FFF2-40B4-BE49-F238E27FC236}">
                      <a16:creationId xmlns:a16="http://schemas.microsoft.com/office/drawing/2014/main" id="{35BD4C66-1048-4722-9FCC-7C499C71CA4C}"/>
                    </a:ext>
                  </a:extLst>
                </p14:cNvPr>
                <p14:cNvContentPartPr/>
                <p14:nvPr/>
              </p14:nvContentPartPr>
              <p14:xfrm>
                <a:off x="10460157" y="74325"/>
                <a:ext cx="73080" cy="142200"/>
              </p14:xfrm>
            </p:contentPart>
          </mc:Choice>
          <mc:Fallback xmlns="">
            <p:pic>
              <p:nvPicPr>
                <p:cNvPr id="155" name="Freihand 154">
                  <a:extLst>
                    <a:ext uri="{FF2B5EF4-FFF2-40B4-BE49-F238E27FC236}">
                      <a16:creationId xmlns:a16="http://schemas.microsoft.com/office/drawing/2014/main" id="{35BD4C66-1048-4722-9FCC-7C499C71CA4C}"/>
                    </a:ext>
                  </a:extLst>
                </p:cNvPr>
                <p:cNvPicPr/>
                <p:nvPr/>
              </p:nvPicPr>
              <p:blipFill>
                <a:blip r:embed="rId183"/>
                <a:stretch>
                  <a:fillRect/>
                </a:stretch>
              </p:blipFill>
              <p:spPr>
                <a:xfrm>
                  <a:off x="10455837" y="70005"/>
                  <a:ext cx="81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6" name="Freihand 155">
                  <a:extLst>
                    <a:ext uri="{FF2B5EF4-FFF2-40B4-BE49-F238E27FC236}">
                      <a16:creationId xmlns:a16="http://schemas.microsoft.com/office/drawing/2014/main" id="{E50857B5-2529-48C2-BC5F-68D2F1176B2D}"/>
                    </a:ext>
                  </a:extLst>
                </p14:cNvPr>
                <p14:cNvContentPartPr/>
                <p14:nvPr/>
              </p14:nvContentPartPr>
              <p14:xfrm>
                <a:off x="10554117" y="135165"/>
                <a:ext cx="65880" cy="68400"/>
              </p14:xfrm>
            </p:contentPart>
          </mc:Choice>
          <mc:Fallback xmlns="">
            <p:pic>
              <p:nvPicPr>
                <p:cNvPr id="156" name="Freihand 155">
                  <a:extLst>
                    <a:ext uri="{FF2B5EF4-FFF2-40B4-BE49-F238E27FC236}">
                      <a16:creationId xmlns:a16="http://schemas.microsoft.com/office/drawing/2014/main" id="{E50857B5-2529-48C2-BC5F-68D2F1176B2D}"/>
                    </a:ext>
                  </a:extLst>
                </p:cNvPr>
                <p:cNvPicPr/>
                <p:nvPr/>
              </p:nvPicPr>
              <p:blipFill>
                <a:blip r:embed="rId185"/>
                <a:stretch>
                  <a:fillRect/>
                </a:stretch>
              </p:blipFill>
              <p:spPr>
                <a:xfrm>
                  <a:off x="10549797" y="130845"/>
                  <a:ext cx="74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7" name="Freihand 156">
                  <a:extLst>
                    <a:ext uri="{FF2B5EF4-FFF2-40B4-BE49-F238E27FC236}">
                      <a16:creationId xmlns:a16="http://schemas.microsoft.com/office/drawing/2014/main" id="{EE3496F6-3F8D-4778-9840-F98D964160A7}"/>
                    </a:ext>
                  </a:extLst>
                </p14:cNvPr>
                <p14:cNvContentPartPr/>
                <p14:nvPr/>
              </p14:nvContentPartPr>
              <p14:xfrm>
                <a:off x="10648797" y="41565"/>
                <a:ext cx="81720" cy="142920"/>
              </p14:xfrm>
            </p:contentPart>
          </mc:Choice>
          <mc:Fallback xmlns="">
            <p:pic>
              <p:nvPicPr>
                <p:cNvPr id="157" name="Freihand 156">
                  <a:extLst>
                    <a:ext uri="{FF2B5EF4-FFF2-40B4-BE49-F238E27FC236}">
                      <a16:creationId xmlns:a16="http://schemas.microsoft.com/office/drawing/2014/main" id="{EE3496F6-3F8D-4778-9840-F98D964160A7}"/>
                    </a:ext>
                  </a:extLst>
                </p:cNvPr>
                <p:cNvPicPr/>
                <p:nvPr/>
              </p:nvPicPr>
              <p:blipFill>
                <a:blip r:embed="rId187"/>
                <a:stretch>
                  <a:fillRect/>
                </a:stretch>
              </p:blipFill>
              <p:spPr>
                <a:xfrm>
                  <a:off x="10644477" y="37245"/>
                  <a:ext cx="90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9" name="Freihand 158">
                  <a:extLst>
                    <a:ext uri="{FF2B5EF4-FFF2-40B4-BE49-F238E27FC236}">
                      <a16:creationId xmlns:a16="http://schemas.microsoft.com/office/drawing/2014/main" id="{306250B0-91A3-4D5C-81B5-4C8B7F462A0E}"/>
                    </a:ext>
                  </a:extLst>
                </p14:cNvPr>
                <p14:cNvContentPartPr/>
                <p14:nvPr/>
              </p14:nvContentPartPr>
              <p14:xfrm>
                <a:off x="10750317" y="104925"/>
                <a:ext cx="115560" cy="58680"/>
              </p14:xfrm>
            </p:contentPart>
          </mc:Choice>
          <mc:Fallback xmlns="">
            <p:pic>
              <p:nvPicPr>
                <p:cNvPr id="159" name="Freihand 158">
                  <a:extLst>
                    <a:ext uri="{FF2B5EF4-FFF2-40B4-BE49-F238E27FC236}">
                      <a16:creationId xmlns:a16="http://schemas.microsoft.com/office/drawing/2014/main" id="{306250B0-91A3-4D5C-81B5-4C8B7F462A0E}"/>
                    </a:ext>
                  </a:extLst>
                </p:cNvPr>
                <p:cNvPicPr/>
                <p:nvPr/>
              </p:nvPicPr>
              <p:blipFill>
                <a:blip r:embed="rId189"/>
                <a:stretch>
                  <a:fillRect/>
                </a:stretch>
              </p:blipFill>
              <p:spPr>
                <a:xfrm>
                  <a:off x="10745997" y="100605"/>
                  <a:ext cx="124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0" name="Freihand 159">
                  <a:extLst>
                    <a:ext uri="{FF2B5EF4-FFF2-40B4-BE49-F238E27FC236}">
                      <a16:creationId xmlns:a16="http://schemas.microsoft.com/office/drawing/2014/main" id="{FA2C4090-4951-441A-89EA-D7A2A7F6ED0C}"/>
                    </a:ext>
                  </a:extLst>
                </p14:cNvPr>
                <p14:cNvContentPartPr/>
                <p14:nvPr/>
              </p14:nvContentPartPr>
              <p14:xfrm>
                <a:off x="10971717" y="112125"/>
                <a:ext cx="155880" cy="46440"/>
              </p14:xfrm>
            </p:contentPart>
          </mc:Choice>
          <mc:Fallback xmlns="">
            <p:pic>
              <p:nvPicPr>
                <p:cNvPr id="160" name="Freihand 159">
                  <a:extLst>
                    <a:ext uri="{FF2B5EF4-FFF2-40B4-BE49-F238E27FC236}">
                      <a16:creationId xmlns:a16="http://schemas.microsoft.com/office/drawing/2014/main" id="{FA2C4090-4951-441A-89EA-D7A2A7F6ED0C}"/>
                    </a:ext>
                  </a:extLst>
                </p:cNvPr>
                <p:cNvPicPr/>
                <p:nvPr/>
              </p:nvPicPr>
              <p:blipFill>
                <a:blip r:embed="rId191"/>
                <a:stretch>
                  <a:fillRect/>
                </a:stretch>
              </p:blipFill>
              <p:spPr>
                <a:xfrm>
                  <a:off x="10967397" y="107805"/>
                  <a:ext cx="164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1" name="Freihand 160">
                  <a:extLst>
                    <a:ext uri="{FF2B5EF4-FFF2-40B4-BE49-F238E27FC236}">
                      <a16:creationId xmlns:a16="http://schemas.microsoft.com/office/drawing/2014/main" id="{F386C8A8-A5C9-4784-9B55-C0C6A1F1F92D}"/>
                    </a:ext>
                  </a:extLst>
                </p14:cNvPr>
                <p14:cNvContentPartPr/>
                <p14:nvPr/>
              </p14:nvContentPartPr>
              <p14:xfrm>
                <a:off x="11159997" y="81525"/>
                <a:ext cx="87840" cy="68760"/>
              </p14:xfrm>
            </p:contentPart>
          </mc:Choice>
          <mc:Fallback xmlns="">
            <p:pic>
              <p:nvPicPr>
                <p:cNvPr id="161" name="Freihand 160">
                  <a:extLst>
                    <a:ext uri="{FF2B5EF4-FFF2-40B4-BE49-F238E27FC236}">
                      <a16:creationId xmlns:a16="http://schemas.microsoft.com/office/drawing/2014/main" id="{F386C8A8-A5C9-4784-9B55-C0C6A1F1F92D}"/>
                    </a:ext>
                  </a:extLst>
                </p:cNvPr>
                <p:cNvPicPr/>
                <p:nvPr/>
              </p:nvPicPr>
              <p:blipFill>
                <a:blip r:embed="rId193"/>
                <a:stretch>
                  <a:fillRect/>
                </a:stretch>
              </p:blipFill>
              <p:spPr>
                <a:xfrm>
                  <a:off x="11155677" y="77205"/>
                  <a:ext cx="96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2" name="Freihand 161">
                  <a:extLst>
                    <a:ext uri="{FF2B5EF4-FFF2-40B4-BE49-F238E27FC236}">
                      <a16:creationId xmlns:a16="http://schemas.microsoft.com/office/drawing/2014/main" id="{17CE3141-E719-4D51-BEB3-83A81930388B}"/>
                    </a:ext>
                  </a:extLst>
                </p14:cNvPr>
                <p14:cNvContentPartPr/>
                <p14:nvPr/>
              </p14:nvContentPartPr>
              <p14:xfrm>
                <a:off x="11399397" y="91605"/>
                <a:ext cx="57960" cy="83520"/>
              </p14:xfrm>
            </p:contentPart>
          </mc:Choice>
          <mc:Fallback xmlns="">
            <p:pic>
              <p:nvPicPr>
                <p:cNvPr id="162" name="Freihand 161">
                  <a:extLst>
                    <a:ext uri="{FF2B5EF4-FFF2-40B4-BE49-F238E27FC236}">
                      <a16:creationId xmlns:a16="http://schemas.microsoft.com/office/drawing/2014/main" id="{17CE3141-E719-4D51-BEB3-83A81930388B}"/>
                    </a:ext>
                  </a:extLst>
                </p:cNvPr>
                <p:cNvPicPr/>
                <p:nvPr/>
              </p:nvPicPr>
              <p:blipFill>
                <a:blip r:embed="rId195"/>
                <a:stretch>
                  <a:fillRect/>
                </a:stretch>
              </p:blipFill>
              <p:spPr>
                <a:xfrm>
                  <a:off x="11395077" y="87285"/>
                  <a:ext cx="66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3" name="Freihand 162">
                  <a:extLst>
                    <a:ext uri="{FF2B5EF4-FFF2-40B4-BE49-F238E27FC236}">
                      <a16:creationId xmlns:a16="http://schemas.microsoft.com/office/drawing/2014/main" id="{4DD5DF48-41B1-4A05-B2AC-9F343036769C}"/>
                    </a:ext>
                  </a:extLst>
                </p14:cNvPr>
                <p14:cNvContentPartPr/>
                <p14:nvPr/>
              </p14:nvContentPartPr>
              <p14:xfrm>
                <a:off x="11511717" y="108525"/>
                <a:ext cx="65160" cy="53640"/>
              </p14:xfrm>
            </p:contentPart>
          </mc:Choice>
          <mc:Fallback xmlns="">
            <p:pic>
              <p:nvPicPr>
                <p:cNvPr id="163" name="Freihand 162">
                  <a:extLst>
                    <a:ext uri="{FF2B5EF4-FFF2-40B4-BE49-F238E27FC236}">
                      <a16:creationId xmlns:a16="http://schemas.microsoft.com/office/drawing/2014/main" id="{4DD5DF48-41B1-4A05-B2AC-9F343036769C}"/>
                    </a:ext>
                  </a:extLst>
                </p:cNvPr>
                <p:cNvPicPr/>
                <p:nvPr/>
              </p:nvPicPr>
              <p:blipFill>
                <a:blip r:embed="rId197"/>
                <a:stretch>
                  <a:fillRect/>
                </a:stretch>
              </p:blipFill>
              <p:spPr>
                <a:xfrm>
                  <a:off x="11507397" y="104205"/>
                  <a:ext cx="73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4" name="Freihand 163">
                  <a:extLst>
                    <a:ext uri="{FF2B5EF4-FFF2-40B4-BE49-F238E27FC236}">
                      <a16:creationId xmlns:a16="http://schemas.microsoft.com/office/drawing/2014/main" id="{C5146E93-74A7-4E62-8507-E25F68DE19A7}"/>
                    </a:ext>
                  </a:extLst>
                </p14:cNvPr>
                <p14:cNvContentPartPr/>
                <p14:nvPr/>
              </p14:nvContentPartPr>
              <p14:xfrm>
                <a:off x="11578677" y="94125"/>
                <a:ext cx="85320" cy="127800"/>
              </p14:xfrm>
            </p:contentPart>
          </mc:Choice>
          <mc:Fallback xmlns="">
            <p:pic>
              <p:nvPicPr>
                <p:cNvPr id="164" name="Freihand 163">
                  <a:extLst>
                    <a:ext uri="{FF2B5EF4-FFF2-40B4-BE49-F238E27FC236}">
                      <a16:creationId xmlns:a16="http://schemas.microsoft.com/office/drawing/2014/main" id="{C5146E93-74A7-4E62-8507-E25F68DE19A7}"/>
                    </a:ext>
                  </a:extLst>
                </p:cNvPr>
                <p:cNvPicPr/>
                <p:nvPr/>
              </p:nvPicPr>
              <p:blipFill>
                <a:blip r:embed="rId199"/>
                <a:stretch>
                  <a:fillRect/>
                </a:stretch>
              </p:blipFill>
              <p:spPr>
                <a:xfrm>
                  <a:off x="11574357" y="89805"/>
                  <a:ext cx="93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5" name="Freihand 164">
                  <a:extLst>
                    <a:ext uri="{FF2B5EF4-FFF2-40B4-BE49-F238E27FC236}">
                      <a16:creationId xmlns:a16="http://schemas.microsoft.com/office/drawing/2014/main" id="{2C81E76B-6872-479F-A892-BB2560630A48}"/>
                    </a:ext>
                  </a:extLst>
                </p14:cNvPr>
                <p14:cNvContentPartPr/>
                <p14:nvPr/>
              </p14:nvContentPartPr>
              <p14:xfrm>
                <a:off x="11684157" y="90165"/>
                <a:ext cx="22680" cy="56160"/>
              </p14:xfrm>
            </p:contentPart>
          </mc:Choice>
          <mc:Fallback xmlns="">
            <p:pic>
              <p:nvPicPr>
                <p:cNvPr id="165" name="Freihand 164">
                  <a:extLst>
                    <a:ext uri="{FF2B5EF4-FFF2-40B4-BE49-F238E27FC236}">
                      <a16:creationId xmlns:a16="http://schemas.microsoft.com/office/drawing/2014/main" id="{2C81E76B-6872-479F-A892-BB2560630A48}"/>
                    </a:ext>
                  </a:extLst>
                </p:cNvPr>
                <p:cNvPicPr/>
                <p:nvPr/>
              </p:nvPicPr>
              <p:blipFill>
                <a:blip r:embed="rId201"/>
                <a:stretch>
                  <a:fillRect/>
                </a:stretch>
              </p:blipFill>
              <p:spPr>
                <a:xfrm>
                  <a:off x="11679837" y="85845"/>
                  <a:ext cx="31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6" name="Freihand 165">
                  <a:extLst>
                    <a:ext uri="{FF2B5EF4-FFF2-40B4-BE49-F238E27FC236}">
                      <a16:creationId xmlns:a16="http://schemas.microsoft.com/office/drawing/2014/main" id="{0A0C144C-4A05-4BF9-91A3-5625DBFA860C}"/>
                    </a:ext>
                  </a:extLst>
                </p14:cNvPr>
                <p14:cNvContentPartPr/>
                <p14:nvPr/>
              </p14:nvContentPartPr>
              <p14:xfrm>
                <a:off x="11733117" y="32565"/>
                <a:ext cx="54360" cy="124920"/>
              </p14:xfrm>
            </p:contentPart>
          </mc:Choice>
          <mc:Fallback xmlns="">
            <p:pic>
              <p:nvPicPr>
                <p:cNvPr id="166" name="Freihand 165">
                  <a:extLst>
                    <a:ext uri="{FF2B5EF4-FFF2-40B4-BE49-F238E27FC236}">
                      <a16:creationId xmlns:a16="http://schemas.microsoft.com/office/drawing/2014/main" id="{0A0C144C-4A05-4BF9-91A3-5625DBFA860C}"/>
                    </a:ext>
                  </a:extLst>
                </p:cNvPr>
                <p:cNvPicPr/>
                <p:nvPr/>
              </p:nvPicPr>
              <p:blipFill>
                <a:blip r:embed="rId203"/>
                <a:stretch>
                  <a:fillRect/>
                </a:stretch>
              </p:blipFill>
              <p:spPr>
                <a:xfrm>
                  <a:off x="11728797" y="28245"/>
                  <a:ext cx="63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7" name="Freihand 166">
                  <a:extLst>
                    <a:ext uri="{FF2B5EF4-FFF2-40B4-BE49-F238E27FC236}">
                      <a16:creationId xmlns:a16="http://schemas.microsoft.com/office/drawing/2014/main" id="{D3A6126A-9BA4-47F8-B9F9-109CEA836CB9}"/>
                    </a:ext>
                  </a:extLst>
                </p14:cNvPr>
                <p14:cNvContentPartPr/>
                <p14:nvPr/>
              </p14:nvContentPartPr>
              <p14:xfrm>
                <a:off x="11808357" y="31485"/>
                <a:ext cx="176400" cy="117000"/>
              </p14:xfrm>
            </p:contentPart>
          </mc:Choice>
          <mc:Fallback xmlns="">
            <p:pic>
              <p:nvPicPr>
                <p:cNvPr id="167" name="Freihand 166">
                  <a:extLst>
                    <a:ext uri="{FF2B5EF4-FFF2-40B4-BE49-F238E27FC236}">
                      <a16:creationId xmlns:a16="http://schemas.microsoft.com/office/drawing/2014/main" id="{D3A6126A-9BA4-47F8-B9F9-109CEA836CB9}"/>
                    </a:ext>
                  </a:extLst>
                </p:cNvPr>
                <p:cNvPicPr/>
                <p:nvPr/>
              </p:nvPicPr>
              <p:blipFill>
                <a:blip r:embed="rId205"/>
                <a:stretch>
                  <a:fillRect/>
                </a:stretch>
              </p:blipFill>
              <p:spPr>
                <a:xfrm>
                  <a:off x="11804037" y="27165"/>
                  <a:ext cx="185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0" name="Freihand 169">
                  <a:extLst>
                    <a:ext uri="{FF2B5EF4-FFF2-40B4-BE49-F238E27FC236}">
                      <a16:creationId xmlns:a16="http://schemas.microsoft.com/office/drawing/2014/main" id="{897AFE5A-32A5-4748-8413-A7BFFB801E79}"/>
                    </a:ext>
                  </a:extLst>
                </p14:cNvPr>
                <p14:cNvContentPartPr/>
                <p14:nvPr/>
              </p14:nvContentPartPr>
              <p14:xfrm>
                <a:off x="11134077" y="329565"/>
                <a:ext cx="107640" cy="124920"/>
              </p14:xfrm>
            </p:contentPart>
          </mc:Choice>
          <mc:Fallback xmlns="">
            <p:pic>
              <p:nvPicPr>
                <p:cNvPr id="170" name="Freihand 169">
                  <a:extLst>
                    <a:ext uri="{FF2B5EF4-FFF2-40B4-BE49-F238E27FC236}">
                      <a16:creationId xmlns:a16="http://schemas.microsoft.com/office/drawing/2014/main" id="{897AFE5A-32A5-4748-8413-A7BFFB801E79}"/>
                    </a:ext>
                  </a:extLst>
                </p:cNvPr>
                <p:cNvPicPr/>
                <p:nvPr/>
              </p:nvPicPr>
              <p:blipFill>
                <a:blip r:embed="rId207"/>
                <a:stretch>
                  <a:fillRect/>
                </a:stretch>
              </p:blipFill>
              <p:spPr>
                <a:xfrm>
                  <a:off x="11129757" y="325245"/>
                  <a:ext cx="116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1" name="Freihand 170">
                  <a:extLst>
                    <a:ext uri="{FF2B5EF4-FFF2-40B4-BE49-F238E27FC236}">
                      <a16:creationId xmlns:a16="http://schemas.microsoft.com/office/drawing/2014/main" id="{26C26302-9B18-422B-95FF-3AD134223CA0}"/>
                    </a:ext>
                  </a:extLst>
                </p14:cNvPr>
                <p14:cNvContentPartPr/>
                <p14:nvPr/>
              </p14:nvContentPartPr>
              <p14:xfrm>
                <a:off x="11262957" y="358365"/>
                <a:ext cx="69840" cy="72000"/>
              </p14:xfrm>
            </p:contentPart>
          </mc:Choice>
          <mc:Fallback xmlns="">
            <p:pic>
              <p:nvPicPr>
                <p:cNvPr id="171" name="Freihand 170">
                  <a:extLst>
                    <a:ext uri="{FF2B5EF4-FFF2-40B4-BE49-F238E27FC236}">
                      <a16:creationId xmlns:a16="http://schemas.microsoft.com/office/drawing/2014/main" id="{26C26302-9B18-422B-95FF-3AD134223CA0}"/>
                    </a:ext>
                  </a:extLst>
                </p:cNvPr>
                <p:cNvPicPr/>
                <p:nvPr/>
              </p:nvPicPr>
              <p:blipFill>
                <a:blip r:embed="rId209"/>
                <a:stretch>
                  <a:fillRect/>
                </a:stretch>
              </p:blipFill>
              <p:spPr>
                <a:xfrm>
                  <a:off x="11258637" y="354045"/>
                  <a:ext cx="78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2" name="Freihand 171">
                  <a:extLst>
                    <a:ext uri="{FF2B5EF4-FFF2-40B4-BE49-F238E27FC236}">
                      <a16:creationId xmlns:a16="http://schemas.microsoft.com/office/drawing/2014/main" id="{67A7C5B7-0147-4BCD-96B5-695EE5774C70}"/>
                    </a:ext>
                  </a:extLst>
                </p14:cNvPr>
                <p14:cNvContentPartPr/>
                <p14:nvPr/>
              </p14:nvContentPartPr>
              <p14:xfrm>
                <a:off x="11314077" y="337125"/>
                <a:ext cx="82800" cy="195840"/>
              </p14:xfrm>
            </p:contentPart>
          </mc:Choice>
          <mc:Fallback xmlns="">
            <p:pic>
              <p:nvPicPr>
                <p:cNvPr id="172" name="Freihand 171">
                  <a:extLst>
                    <a:ext uri="{FF2B5EF4-FFF2-40B4-BE49-F238E27FC236}">
                      <a16:creationId xmlns:a16="http://schemas.microsoft.com/office/drawing/2014/main" id="{67A7C5B7-0147-4BCD-96B5-695EE5774C70}"/>
                    </a:ext>
                  </a:extLst>
                </p:cNvPr>
                <p:cNvPicPr/>
                <p:nvPr/>
              </p:nvPicPr>
              <p:blipFill>
                <a:blip r:embed="rId211"/>
                <a:stretch>
                  <a:fillRect/>
                </a:stretch>
              </p:blipFill>
              <p:spPr>
                <a:xfrm>
                  <a:off x="11309757" y="332805"/>
                  <a:ext cx="91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3" name="Freihand 172">
                  <a:extLst>
                    <a:ext uri="{FF2B5EF4-FFF2-40B4-BE49-F238E27FC236}">
                      <a16:creationId xmlns:a16="http://schemas.microsoft.com/office/drawing/2014/main" id="{864AD582-23B5-4602-B580-640FA7AC40EB}"/>
                    </a:ext>
                  </a:extLst>
                </p14:cNvPr>
                <p14:cNvContentPartPr/>
                <p14:nvPr/>
              </p14:nvContentPartPr>
              <p14:xfrm>
                <a:off x="11374197" y="337125"/>
                <a:ext cx="77040" cy="154800"/>
              </p14:xfrm>
            </p:contentPart>
          </mc:Choice>
          <mc:Fallback xmlns="">
            <p:pic>
              <p:nvPicPr>
                <p:cNvPr id="173" name="Freihand 172">
                  <a:extLst>
                    <a:ext uri="{FF2B5EF4-FFF2-40B4-BE49-F238E27FC236}">
                      <a16:creationId xmlns:a16="http://schemas.microsoft.com/office/drawing/2014/main" id="{864AD582-23B5-4602-B580-640FA7AC40EB}"/>
                    </a:ext>
                  </a:extLst>
                </p:cNvPr>
                <p:cNvPicPr/>
                <p:nvPr/>
              </p:nvPicPr>
              <p:blipFill>
                <a:blip r:embed="rId213"/>
                <a:stretch>
                  <a:fillRect/>
                </a:stretch>
              </p:blipFill>
              <p:spPr>
                <a:xfrm>
                  <a:off x="11369877" y="332805"/>
                  <a:ext cx="85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4" name="Freihand 173">
                  <a:extLst>
                    <a:ext uri="{FF2B5EF4-FFF2-40B4-BE49-F238E27FC236}">
                      <a16:creationId xmlns:a16="http://schemas.microsoft.com/office/drawing/2014/main" id="{2D2C77BB-4A43-4F8A-A0CF-B35CC013FCB2}"/>
                    </a:ext>
                  </a:extLst>
                </p14:cNvPr>
                <p14:cNvContentPartPr/>
                <p14:nvPr/>
              </p14:nvContentPartPr>
              <p14:xfrm>
                <a:off x="11491917" y="279525"/>
                <a:ext cx="194400" cy="265320"/>
              </p14:xfrm>
            </p:contentPart>
          </mc:Choice>
          <mc:Fallback xmlns="">
            <p:pic>
              <p:nvPicPr>
                <p:cNvPr id="174" name="Freihand 173">
                  <a:extLst>
                    <a:ext uri="{FF2B5EF4-FFF2-40B4-BE49-F238E27FC236}">
                      <a16:creationId xmlns:a16="http://schemas.microsoft.com/office/drawing/2014/main" id="{2D2C77BB-4A43-4F8A-A0CF-B35CC013FCB2}"/>
                    </a:ext>
                  </a:extLst>
                </p:cNvPr>
                <p:cNvPicPr/>
                <p:nvPr/>
              </p:nvPicPr>
              <p:blipFill>
                <a:blip r:embed="rId215"/>
                <a:stretch>
                  <a:fillRect/>
                </a:stretch>
              </p:blipFill>
              <p:spPr>
                <a:xfrm>
                  <a:off x="11487597" y="275205"/>
                  <a:ext cx="2030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6" name="Freihand 175">
                  <a:extLst>
                    <a:ext uri="{FF2B5EF4-FFF2-40B4-BE49-F238E27FC236}">
                      <a16:creationId xmlns:a16="http://schemas.microsoft.com/office/drawing/2014/main" id="{C1E2251D-A67E-4585-AA0B-3B01CB8F5C99}"/>
                    </a:ext>
                  </a:extLst>
                </p14:cNvPr>
                <p14:cNvContentPartPr/>
                <p14:nvPr/>
              </p14:nvContentPartPr>
              <p14:xfrm>
                <a:off x="8734317" y="939405"/>
                <a:ext cx="2096280" cy="116640"/>
              </p14:xfrm>
            </p:contentPart>
          </mc:Choice>
          <mc:Fallback xmlns="">
            <p:pic>
              <p:nvPicPr>
                <p:cNvPr id="176" name="Freihand 175">
                  <a:extLst>
                    <a:ext uri="{FF2B5EF4-FFF2-40B4-BE49-F238E27FC236}">
                      <a16:creationId xmlns:a16="http://schemas.microsoft.com/office/drawing/2014/main" id="{C1E2251D-A67E-4585-AA0B-3B01CB8F5C99}"/>
                    </a:ext>
                  </a:extLst>
                </p:cNvPr>
                <p:cNvPicPr/>
                <p:nvPr/>
              </p:nvPicPr>
              <p:blipFill>
                <a:blip r:embed="rId217"/>
                <a:stretch>
                  <a:fillRect/>
                </a:stretch>
              </p:blipFill>
              <p:spPr>
                <a:xfrm>
                  <a:off x="8729997" y="935085"/>
                  <a:ext cx="2104920" cy="125280"/>
                </a:xfrm>
                <a:prstGeom prst="rect">
                  <a:avLst/>
                </a:prstGeom>
              </p:spPr>
            </p:pic>
          </mc:Fallback>
        </mc:AlternateContent>
      </p:grpSp>
      <p:grpSp>
        <p:nvGrpSpPr>
          <p:cNvPr id="179" name="Gruppieren 178">
            <a:extLst>
              <a:ext uri="{FF2B5EF4-FFF2-40B4-BE49-F238E27FC236}">
                <a16:creationId xmlns:a16="http://schemas.microsoft.com/office/drawing/2014/main" id="{99E89BAD-82DC-4B7E-964A-243ADD3CFA0A}"/>
              </a:ext>
            </a:extLst>
          </p:cNvPr>
          <p:cNvGrpSpPr/>
          <p:nvPr/>
        </p:nvGrpSpPr>
        <p:grpSpPr>
          <a:xfrm>
            <a:off x="8607957" y="1499205"/>
            <a:ext cx="2715480" cy="731520"/>
            <a:chOff x="8607957" y="1499205"/>
            <a:chExt cx="2715480" cy="731520"/>
          </a:xfrm>
        </p:grpSpPr>
        <mc:AlternateContent xmlns:mc="http://schemas.openxmlformats.org/markup-compatibility/2006" xmlns:p14="http://schemas.microsoft.com/office/powerpoint/2010/main">
          <mc:Choice Requires="p14">
            <p:contentPart p14:bwMode="auto" r:id="rId218">
              <p14:nvContentPartPr>
                <p14:cNvPr id="71" name="Freihand 70">
                  <a:extLst>
                    <a:ext uri="{FF2B5EF4-FFF2-40B4-BE49-F238E27FC236}">
                      <a16:creationId xmlns:a16="http://schemas.microsoft.com/office/drawing/2014/main" id="{5ADC01E0-1D23-4D54-896F-86155FAC41D5}"/>
                    </a:ext>
                  </a:extLst>
                </p14:cNvPr>
                <p14:cNvContentPartPr/>
                <p14:nvPr/>
              </p14:nvContentPartPr>
              <p14:xfrm>
                <a:off x="8899557" y="1697565"/>
                <a:ext cx="85680" cy="198720"/>
              </p14:xfrm>
            </p:contentPart>
          </mc:Choice>
          <mc:Fallback xmlns="">
            <p:pic>
              <p:nvPicPr>
                <p:cNvPr id="71" name="Freihand 70">
                  <a:extLst>
                    <a:ext uri="{FF2B5EF4-FFF2-40B4-BE49-F238E27FC236}">
                      <a16:creationId xmlns:a16="http://schemas.microsoft.com/office/drawing/2014/main" id="{5ADC01E0-1D23-4D54-896F-86155FAC41D5}"/>
                    </a:ext>
                  </a:extLst>
                </p:cNvPr>
                <p:cNvPicPr/>
                <p:nvPr/>
              </p:nvPicPr>
              <p:blipFill>
                <a:blip r:embed="rId219"/>
                <a:stretch>
                  <a:fillRect/>
                </a:stretch>
              </p:blipFill>
              <p:spPr>
                <a:xfrm>
                  <a:off x="8895237" y="1693245"/>
                  <a:ext cx="94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2" name="Freihand 71">
                  <a:extLst>
                    <a:ext uri="{FF2B5EF4-FFF2-40B4-BE49-F238E27FC236}">
                      <a16:creationId xmlns:a16="http://schemas.microsoft.com/office/drawing/2014/main" id="{E836A628-CF79-4ED3-88D3-8FC5913CF762}"/>
                    </a:ext>
                  </a:extLst>
                </p14:cNvPr>
                <p14:cNvContentPartPr/>
                <p14:nvPr/>
              </p14:nvContentPartPr>
              <p14:xfrm>
                <a:off x="9019797" y="1708005"/>
                <a:ext cx="64440" cy="75960"/>
              </p14:xfrm>
            </p:contentPart>
          </mc:Choice>
          <mc:Fallback xmlns="">
            <p:pic>
              <p:nvPicPr>
                <p:cNvPr id="72" name="Freihand 71">
                  <a:extLst>
                    <a:ext uri="{FF2B5EF4-FFF2-40B4-BE49-F238E27FC236}">
                      <a16:creationId xmlns:a16="http://schemas.microsoft.com/office/drawing/2014/main" id="{E836A628-CF79-4ED3-88D3-8FC5913CF762}"/>
                    </a:ext>
                  </a:extLst>
                </p:cNvPr>
                <p:cNvPicPr/>
                <p:nvPr/>
              </p:nvPicPr>
              <p:blipFill>
                <a:blip r:embed="rId221"/>
                <a:stretch>
                  <a:fillRect/>
                </a:stretch>
              </p:blipFill>
              <p:spPr>
                <a:xfrm>
                  <a:off x="9015477" y="1703685"/>
                  <a:ext cx="73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3" name="Freihand 72">
                  <a:extLst>
                    <a:ext uri="{FF2B5EF4-FFF2-40B4-BE49-F238E27FC236}">
                      <a16:creationId xmlns:a16="http://schemas.microsoft.com/office/drawing/2014/main" id="{A3D34727-0228-405E-A8FE-B3038B7250B7}"/>
                    </a:ext>
                  </a:extLst>
                </p14:cNvPr>
                <p14:cNvContentPartPr/>
                <p14:nvPr/>
              </p14:nvContentPartPr>
              <p14:xfrm>
                <a:off x="9105477" y="1695045"/>
                <a:ext cx="44280" cy="72720"/>
              </p14:xfrm>
            </p:contentPart>
          </mc:Choice>
          <mc:Fallback xmlns="">
            <p:pic>
              <p:nvPicPr>
                <p:cNvPr id="73" name="Freihand 72">
                  <a:extLst>
                    <a:ext uri="{FF2B5EF4-FFF2-40B4-BE49-F238E27FC236}">
                      <a16:creationId xmlns:a16="http://schemas.microsoft.com/office/drawing/2014/main" id="{A3D34727-0228-405E-A8FE-B3038B7250B7}"/>
                    </a:ext>
                  </a:extLst>
                </p:cNvPr>
                <p:cNvPicPr/>
                <p:nvPr/>
              </p:nvPicPr>
              <p:blipFill>
                <a:blip r:embed="rId223"/>
                <a:stretch>
                  <a:fillRect/>
                </a:stretch>
              </p:blipFill>
              <p:spPr>
                <a:xfrm>
                  <a:off x="9101157" y="1690725"/>
                  <a:ext cx="52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4" name="Freihand 73">
                  <a:extLst>
                    <a:ext uri="{FF2B5EF4-FFF2-40B4-BE49-F238E27FC236}">
                      <a16:creationId xmlns:a16="http://schemas.microsoft.com/office/drawing/2014/main" id="{9D9C22A4-89CC-4957-AFFF-2E6EA6BAF778}"/>
                    </a:ext>
                  </a:extLst>
                </p14:cNvPr>
                <p14:cNvContentPartPr/>
                <p14:nvPr/>
              </p14:nvContentPartPr>
              <p14:xfrm>
                <a:off x="9199437" y="1622685"/>
                <a:ext cx="133920" cy="158400"/>
              </p14:xfrm>
            </p:contentPart>
          </mc:Choice>
          <mc:Fallback xmlns="">
            <p:pic>
              <p:nvPicPr>
                <p:cNvPr id="74" name="Freihand 73">
                  <a:extLst>
                    <a:ext uri="{FF2B5EF4-FFF2-40B4-BE49-F238E27FC236}">
                      <a16:creationId xmlns:a16="http://schemas.microsoft.com/office/drawing/2014/main" id="{9D9C22A4-89CC-4957-AFFF-2E6EA6BAF778}"/>
                    </a:ext>
                  </a:extLst>
                </p:cNvPr>
                <p:cNvPicPr/>
                <p:nvPr/>
              </p:nvPicPr>
              <p:blipFill>
                <a:blip r:embed="rId225"/>
                <a:stretch>
                  <a:fillRect/>
                </a:stretch>
              </p:blipFill>
              <p:spPr>
                <a:xfrm>
                  <a:off x="9195117" y="1618365"/>
                  <a:ext cx="142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5" name="Freihand 74">
                  <a:extLst>
                    <a:ext uri="{FF2B5EF4-FFF2-40B4-BE49-F238E27FC236}">
                      <a16:creationId xmlns:a16="http://schemas.microsoft.com/office/drawing/2014/main" id="{D935CFAB-02CB-40F9-BAAC-B81B215B88F0}"/>
                    </a:ext>
                  </a:extLst>
                </p14:cNvPr>
                <p14:cNvContentPartPr/>
                <p14:nvPr/>
              </p14:nvContentPartPr>
              <p14:xfrm>
                <a:off x="9329757" y="1633845"/>
                <a:ext cx="131400" cy="104400"/>
              </p14:xfrm>
            </p:contentPart>
          </mc:Choice>
          <mc:Fallback xmlns="">
            <p:pic>
              <p:nvPicPr>
                <p:cNvPr id="75" name="Freihand 74">
                  <a:extLst>
                    <a:ext uri="{FF2B5EF4-FFF2-40B4-BE49-F238E27FC236}">
                      <a16:creationId xmlns:a16="http://schemas.microsoft.com/office/drawing/2014/main" id="{D935CFAB-02CB-40F9-BAAC-B81B215B88F0}"/>
                    </a:ext>
                  </a:extLst>
                </p:cNvPr>
                <p:cNvPicPr/>
                <p:nvPr/>
              </p:nvPicPr>
              <p:blipFill>
                <a:blip r:embed="rId227"/>
                <a:stretch>
                  <a:fillRect/>
                </a:stretch>
              </p:blipFill>
              <p:spPr>
                <a:xfrm>
                  <a:off x="9325437" y="1629525"/>
                  <a:ext cx="140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6" name="Freihand 75">
                  <a:extLst>
                    <a:ext uri="{FF2B5EF4-FFF2-40B4-BE49-F238E27FC236}">
                      <a16:creationId xmlns:a16="http://schemas.microsoft.com/office/drawing/2014/main" id="{4D78E779-FEFF-40E5-ADBD-AC11637E108A}"/>
                    </a:ext>
                  </a:extLst>
                </p14:cNvPr>
                <p14:cNvContentPartPr/>
                <p14:nvPr/>
              </p14:nvContentPartPr>
              <p14:xfrm>
                <a:off x="9400317" y="1597485"/>
                <a:ext cx="88920" cy="174600"/>
              </p14:xfrm>
            </p:contentPart>
          </mc:Choice>
          <mc:Fallback xmlns="">
            <p:pic>
              <p:nvPicPr>
                <p:cNvPr id="76" name="Freihand 75">
                  <a:extLst>
                    <a:ext uri="{FF2B5EF4-FFF2-40B4-BE49-F238E27FC236}">
                      <a16:creationId xmlns:a16="http://schemas.microsoft.com/office/drawing/2014/main" id="{4D78E779-FEFF-40E5-ADBD-AC11637E108A}"/>
                    </a:ext>
                  </a:extLst>
                </p:cNvPr>
                <p:cNvPicPr/>
                <p:nvPr/>
              </p:nvPicPr>
              <p:blipFill>
                <a:blip r:embed="rId229"/>
                <a:stretch>
                  <a:fillRect/>
                </a:stretch>
              </p:blipFill>
              <p:spPr>
                <a:xfrm>
                  <a:off x="9395997" y="1593165"/>
                  <a:ext cx="97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8" name="Freihand 77">
                  <a:extLst>
                    <a:ext uri="{FF2B5EF4-FFF2-40B4-BE49-F238E27FC236}">
                      <a16:creationId xmlns:a16="http://schemas.microsoft.com/office/drawing/2014/main" id="{8764D67D-3BEB-48F9-B400-5E4B97A9589D}"/>
                    </a:ext>
                  </a:extLst>
                </p14:cNvPr>
                <p14:cNvContentPartPr/>
                <p14:nvPr/>
              </p14:nvContentPartPr>
              <p14:xfrm>
                <a:off x="9654837" y="1651845"/>
                <a:ext cx="186120" cy="68040"/>
              </p14:xfrm>
            </p:contentPart>
          </mc:Choice>
          <mc:Fallback xmlns="">
            <p:pic>
              <p:nvPicPr>
                <p:cNvPr id="78" name="Freihand 77">
                  <a:extLst>
                    <a:ext uri="{FF2B5EF4-FFF2-40B4-BE49-F238E27FC236}">
                      <a16:creationId xmlns:a16="http://schemas.microsoft.com/office/drawing/2014/main" id="{8764D67D-3BEB-48F9-B400-5E4B97A9589D}"/>
                    </a:ext>
                  </a:extLst>
                </p:cNvPr>
                <p:cNvPicPr/>
                <p:nvPr/>
              </p:nvPicPr>
              <p:blipFill>
                <a:blip r:embed="rId231"/>
                <a:stretch>
                  <a:fillRect/>
                </a:stretch>
              </p:blipFill>
              <p:spPr>
                <a:xfrm>
                  <a:off x="9650517" y="1647525"/>
                  <a:ext cx="194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9" name="Freihand 78">
                  <a:extLst>
                    <a:ext uri="{FF2B5EF4-FFF2-40B4-BE49-F238E27FC236}">
                      <a16:creationId xmlns:a16="http://schemas.microsoft.com/office/drawing/2014/main" id="{887D326C-77F8-4706-94D8-316D31AEDFFD}"/>
                    </a:ext>
                  </a:extLst>
                </p14:cNvPr>
                <p14:cNvContentPartPr/>
                <p14:nvPr/>
              </p14:nvContentPartPr>
              <p14:xfrm>
                <a:off x="9855717" y="1636725"/>
                <a:ext cx="74880" cy="75240"/>
              </p14:xfrm>
            </p:contentPart>
          </mc:Choice>
          <mc:Fallback xmlns="">
            <p:pic>
              <p:nvPicPr>
                <p:cNvPr id="79" name="Freihand 78">
                  <a:extLst>
                    <a:ext uri="{FF2B5EF4-FFF2-40B4-BE49-F238E27FC236}">
                      <a16:creationId xmlns:a16="http://schemas.microsoft.com/office/drawing/2014/main" id="{887D326C-77F8-4706-94D8-316D31AEDFFD}"/>
                    </a:ext>
                  </a:extLst>
                </p:cNvPr>
                <p:cNvPicPr/>
                <p:nvPr/>
              </p:nvPicPr>
              <p:blipFill>
                <a:blip r:embed="rId233"/>
                <a:stretch>
                  <a:fillRect/>
                </a:stretch>
              </p:blipFill>
              <p:spPr>
                <a:xfrm>
                  <a:off x="9851397" y="1632405"/>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80" name="Freihand 79">
                  <a:extLst>
                    <a:ext uri="{FF2B5EF4-FFF2-40B4-BE49-F238E27FC236}">
                      <a16:creationId xmlns:a16="http://schemas.microsoft.com/office/drawing/2014/main" id="{CE399049-5684-49B1-AB20-C6AB486DE0AA}"/>
                    </a:ext>
                  </a:extLst>
                </p14:cNvPr>
                <p14:cNvContentPartPr/>
                <p14:nvPr/>
              </p14:nvContentPartPr>
              <p14:xfrm>
                <a:off x="9944997" y="1623045"/>
                <a:ext cx="85320" cy="100800"/>
              </p14:xfrm>
            </p:contentPart>
          </mc:Choice>
          <mc:Fallback xmlns="">
            <p:pic>
              <p:nvPicPr>
                <p:cNvPr id="80" name="Freihand 79">
                  <a:extLst>
                    <a:ext uri="{FF2B5EF4-FFF2-40B4-BE49-F238E27FC236}">
                      <a16:creationId xmlns:a16="http://schemas.microsoft.com/office/drawing/2014/main" id="{CE399049-5684-49B1-AB20-C6AB486DE0AA}"/>
                    </a:ext>
                  </a:extLst>
                </p:cNvPr>
                <p:cNvPicPr/>
                <p:nvPr/>
              </p:nvPicPr>
              <p:blipFill>
                <a:blip r:embed="rId235"/>
                <a:stretch>
                  <a:fillRect/>
                </a:stretch>
              </p:blipFill>
              <p:spPr>
                <a:xfrm>
                  <a:off x="9940677" y="1618725"/>
                  <a:ext cx="93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1" name="Freihand 80">
                  <a:extLst>
                    <a:ext uri="{FF2B5EF4-FFF2-40B4-BE49-F238E27FC236}">
                      <a16:creationId xmlns:a16="http://schemas.microsoft.com/office/drawing/2014/main" id="{D2F32043-D6CD-4AFE-A662-207636F11C37}"/>
                    </a:ext>
                  </a:extLst>
                </p14:cNvPr>
                <p14:cNvContentPartPr/>
                <p14:nvPr/>
              </p14:nvContentPartPr>
              <p14:xfrm>
                <a:off x="10043637" y="1632045"/>
                <a:ext cx="222120" cy="60120"/>
              </p14:xfrm>
            </p:contentPart>
          </mc:Choice>
          <mc:Fallback xmlns="">
            <p:pic>
              <p:nvPicPr>
                <p:cNvPr id="81" name="Freihand 80">
                  <a:extLst>
                    <a:ext uri="{FF2B5EF4-FFF2-40B4-BE49-F238E27FC236}">
                      <a16:creationId xmlns:a16="http://schemas.microsoft.com/office/drawing/2014/main" id="{D2F32043-D6CD-4AFE-A662-207636F11C37}"/>
                    </a:ext>
                  </a:extLst>
                </p:cNvPr>
                <p:cNvPicPr/>
                <p:nvPr/>
              </p:nvPicPr>
              <p:blipFill>
                <a:blip r:embed="rId237"/>
                <a:stretch>
                  <a:fillRect/>
                </a:stretch>
              </p:blipFill>
              <p:spPr>
                <a:xfrm>
                  <a:off x="10039317" y="1627725"/>
                  <a:ext cx="230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2" name="Freihand 81">
                  <a:extLst>
                    <a:ext uri="{FF2B5EF4-FFF2-40B4-BE49-F238E27FC236}">
                      <a16:creationId xmlns:a16="http://schemas.microsoft.com/office/drawing/2014/main" id="{25EC4D4D-3971-469C-95F8-A30F051487F5}"/>
                    </a:ext>
                  </a:extLst>
                </p14:cNvPr>
                <p14:cNvContentPartPr/>
                <p14:nvPr/>
              </p14:nvContentPartPr>
              <p14:xfrm>
                <a:off x="10235157" y="1578765"/>
                <a:ext cx="31680" cy="19800"/>
              </p14:xfrm>
            </p:contentPart>
          </mc:Choice>
          <mc:Fallback xmlns="">
            <p:pic>
              <p:nvPicPr>
                <p:cNvPr id="82" name="Freihand 81">
                  <a:extLst>
                    <a:ext uri="{FF2B5EF4-FFF2-40B4-BE49-F238E27FC236}">
                      <a16:creationId xmlns:a16="http://schemas.microsoft.com/office/drawing/2014/main" id="{25EC4D4D-3971-469C-95F8-A30F051487F5}"/>
                    </a:ext>
                  </a:extLst>
                </p:cNvPr>
                <p:cNvPicPr/>
                <p:nvPr/>
              </p:nvPicPr>
              <p:blipFill>
                <a:blip r:embed="rId239"/>
                <a:stretch>
                  <a:fillRect/>
                </a:stretch>
              </p:blipFill>
              <p:spPr>
                <a:xfrm>
                  <a:off x="10230837" y="1574445"/>
                  <a:ext cx="40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3" name="Freihand 82">
                  <a:extLst>
                    <a:ext uri="{FF2B5EF4-FFF2-40B4-BE49-F238E27FC236}">
                      <a16:creationId xmlns:a16="http://schemas.microsoft.com/office/drawing/2014/main" id="{AAD544AC-64D8-46F1-8EB9-BD0CC7D8D390}"/>
                    </a:ext>
                  </a:extLst>
                </p14:cNvPr>
                <p14:cNvContentPartPr/>
                <p14:nvPr/>
              </p14:nvContentPartPr>
              <p14:xfrm>
                <a:off x="10304637" y="1609365"/>
                <a:ext cx="74520" cy="62280"/>
              </p14:xfrm>
            </p:contentPart>
          </mc:Choice>
          <mc:Fallback xmlns="">
            <p:pic>
              <p:nvPicPr>
                <p:cNvPr id="83" name="Freihand 82">
                  <a:extLst>
                    <a:ext uri="{FF2B5EF4-FFF2-40B4-BE49-F238E27FC236}">
                      <a16:creationId xmlns:a16="http://schemas.microsoft.com/office/drawing/2014/main" id="{AAD544AC-64D8-46F1-8EB9-BD0CC7D8D390}"/>
                    </a:ext>
                  </a:extLst>
                </p:cNvPr>
                <p:cNvPicPr/>
                <p:nvPr/>
              </p:nvPicPr>
              <p:blipFill>
                <a:blip r:embed="rId241"/>
                <a:stretch>
                  <a:fillRect/>
                </a:stretch>
              </p:blipFill>
              <p:spPr>
                <a:xfrm>
                  <a:off x="10300317" y="1605045"/>
                  <a:ext cx="83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84" name="Freihand 83">
                  <a:extLst>
                    <a:ext uri="{FF2B5EF4-FFF2-40B4-BE49-F238E27FC236}">
                      <a16:creationId xmlns:a16="http://schemas.microsoft.com/office/drawing/2014/main" id="{8B194EF9-0722-49A0-825A-F70960D805BC}"/>
                    </a:ext>
                  </a:extLst>
                </p14:cNvPr>
                <p14:cNvContentPartPr/>
                <p14:nvPr/>
              </p14:nvContentPartPr>
              <p14:xfrm>
                <a:off x="10432797" y="1577685"/>
                <a:ext cx="125280" cy="90000"/>
              </p14:xfrm>
            </p:contentPart>
          </mc:Choice>
          <mc:Fallback xmlns="">
            <p:pic>
              <p:nvPicPr>
                <p:cNvPr id="84" name="Freihand 83">
                  <a:extLst>
                    <a:ext uri="{FF2B5EF4-FFF2-40B4-BE49-F238E27FC236}">
                      <a16:creationId xmlns:a16="http://schemas.microsoft.com/office/drawing/2014/main" id="{8B194EF9-0722-49A0-825A-F70960D805BC}"/>
                    </a:ext>
                  </a:extLst>
                </p:cNvPr>
                <p:cNvPicPr/>
                <p:nvPr/>
              </p:nvPicPr>
              <p:blipFill>
                <a:blip r:embed="rId243"/>
                <a:stretch>
                  <a:fillRect/>
                </a:stretch>
              </p:blipFill>
              <p:spPr>
                <a:xfrm>
                  <a:off x="10428477" y="1573365"/>
                  <a:ext cx="133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5" name="Freihand 84">
                  <a:extLst>
                    <a:ext uri="{FF2B5EF4-FFF2-40B4-BE49-F238E27FC236}">
                      <a16:creationId xmlns:a16="http://schemas.microsoft.com/office/drawing/2014/main" id="{8BBAF9AE-4FFA-4043-9DC6-D7AC1B0AD16A}"/>
                    </a:ext>
                  </a:extLst>
                </p14:cNvPr>
                <p14:cNvContentPartPr/>
                <p14:nvPr/>
              </p14:nvContentPartPr>
              <p14:xfrm>
                <a:off x="10456557" y="1499205"/>
                <a:ext cx="603360" cy="152280"/>
              </p14:xfrm>
            </p:contentPart>
          </mc:Choice>
          <mc:Fallback xmlns="">
            <p:pic>
              <p:nvPicPr>
                <p:cNvPr id="85" name="Freihand 84">
                  <a:extLst>
                    <a:ext uri="{FF2B5EF4-FFF2-40B4-BE49-F238E27FC236}">
                      <a16:creationId xmlns:a16="http://schemas.microsoft.com/office/drawing/2014/main" id="{8BBAF9AE-4FFA-4043-9DC6-D7AC1B0AD16A}"/>
                    </a:ext>
                  </a:extLst>
                </p:cNvPr>
                <p:cNvPicPr/>
                <p:nvPr/>
              </p:nvPicPr>
              <p:blipFill>
                <a:blip r:embed="rId245"/>
                <a:stretch>
                  <a:fillRect/>
                </a:stretch>
              </p:blipFill>
              <p:spPr>
                <a:xfrm>
                  <a:off x="10452237" y="1494885"/>
                  <a:ext cx="612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7" name="Freihand 86">
                  <a:extLst>
                    <a:ext uri="{FF2B5EF4-FFF2-40B4-BE49-F238E27FC236}">
                      <a16:creationId xmlns:a16="http://schemas.microsoft.com/office/drawing/2014/main" id="{E7AE4F12-70B4-4143-B31E-2D4E28DB89ED}"/>
                    </a:ext>
                  </a:extLst>
                </p14:cNvPr>
                <p14:cNvContentPartPr/>
                <p14:nvPr/>
              </p14:nvContentPartPr>
              <p14:xfrm>
                <a:off x="8666997" y="2127765"/>
                <a:ext cx="50760" cy="78120"/>
              </p14:xfrm>
            </p:contentPart>
          </mc:Choice>
          <mc:Fallback xmlns="">
            <p:pic>
              <p:nvPicPr>
                <p:cNvPr id="87" name="Freihand 86">
                  <a:extLst>
                    <a:ext uri="{FF2B5EF4-FFF2-40B4-BE49-F238E27FC236}">
                      <a16:creationId xmlns:a16="http://schemas.microsoft.com/office/drawing/2014/main" id="{E7AE4F12-70B4-4143-B31E-2D4E28DB89ED}"/>
                    </a:ext>
                  </a:extLst>
                </p:cNvPr>
                <p:cNvPicPr/>
                <p:nvPr/>
              </p:nvPicPr>
              <p:blipFill>
                <a:blip r:embed="rId247"/>
                <a:stretch>
                  <a:fillRect/>
                </a:stretch>
              </p:blipFill>
              <p:spPr>
                <a:xfrm>
                  <a:off x="8662677" y="2123445"/>
                  <a:ext cx="59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8" name="Freihand 87">
                  <a:extLst>
                    <a:ext uri="{FF2B5EF4-FFF2-40B4-BE49-F238E27FC236}">
                      <a16:creationId xmlns:a16="http://schemas.microsoft.com/office/drawing/2014/main" id="{8A04DE1F-D429-4F8B-AF81-0FA41C6A181A}"/>
                    </a:ext>
                  </a:extLst>
                </p14:cNvPr>
                <p14:cNvContentPartPr/>
                <p14:nvPr/>
              </p14:nvContentPartPr>
              <p14:xfrm>
                <a:off x="8607957" y="2079525"/>
                <a:ext cx="170640" cy="135360"/>
              </p14:xfrm>
            </p:contentPart>
          </mc:Choice>
          <mc:Fallback xmlns="">
            <p:pic>
              <p:nvPicPr>
                <p:cNvPr id="88" name="Freihand 87">
                  <a:extLst>
                    <a:ext uri="{FF2B5EF4-FFF2-40B4-BE49-F238E27FC236}">
                      <a16:creationId xmlns:a16="http://schemas.microsoft.com/office/drawing/2014/main" id="{8A04DE1F-D429-4F8B-AF81-0FA41C6A181A}"/>
                    </a:ext>
                  </a:extLst>
                </p:cNvPr>
                <p:cNvPicPr/>
                <p:nvPr/>
              </p:nvPicPr>
              <p:blipFill>
                <a:blip r:embed="rId249"/>
                <a:stretch>
                  <a:fillRect/>
                </a:stretch>
              </p:blipFill>
              <p:spPr>
                <a:xfrm>
                  <a:off x="8603637" y="2075205"/>
                  <a:ext cx="179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0" name="Freihand 89">
                  <a:extLst>
                    <a:ext uri="{FF2B5EF4-FFF2-40B4-BE49-F238E27FC236}">
                      <a16:creationId xmlns:a16="http://schemas.microsoft.com/office/drawing/2014/main" id="{9E216C90-E9A5-472F-A55A-8AF4EF824A0D}"/>
                    </a:ext>
                  </a:extLst>
                </p14:cNvPr>
                <p14:cNvContentPartPr/>
                <p14:nvPr/>
              </p14:nvContentPartPr>
              <p14:xfrm>
                <a:off x="8900277" y="2110485"/>
                <a:ext cx="128160" cy="23040"/>
              </p14:xfrm>
            </p:contentPart>
          </mc:Choice>
          <mc:Fallback xmlns="">
            <p:pic>
              <p:nvPicPr>
                <p:cNvPr id="90" name="Freihand 89">
                  <a:extLst>
                    <a:ext uri="{FF2B5EF4-FFF2-40B4-BE49-F238E27FC236}">
                      <a16:creationId xmlns:a16="http://schemas.microsoft.com/office/drawing/2014/main" id="{9E216C90-E9A5-472F-A55A-8AF4EF824A0D}"/>
                    </a:ext>
                  </a:extLst>
                </p:cNvPr>
                <p:cNvPicPr/>
                <p:nvPr/>
              </p:nvPicPr>
              <p:blipFill>
                <a:blip r:embed="rId251"/>
                <a:stretch>
                  <a:fillRect/>
                </a:stretch>
              </p:blipFill>
              <p:spPr>
                <a:xfrm>
                  <a:off x="8895957" y="2106165"/>
                  <a:ext cx="136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1" name="Freihand 90">
                  <a:extLst>
                    <a:ext uri="{FF2B5EF4-FFF2-40B4-BE49-F238E27FC236}">
                      <a16:creationId xmlns:a16="http://schemas.microsoft.com/office/drawing/2014/main" id="{F99168C9-5640-4AE9-8FF3-AC088E844C5D}"/>
                    </a:ext>
                  </a:extLst>
                </p14:cNvPr>
                <p14:cNvContentPartPr/>
                <p14:nvPr/>
              </p14:nvContentPartPr>
              <p14:xfrm>
                <a:off x="8918997" y="2149005"/>
                <a:ext cx="113400" cy="22320"/>
              </p14:xfrm>
            </p:contentPart>
          </mc:Choice>
          <mc:Fallback xmlns="">
            <p:pic>
              <p:nvPicPr>
                <p:cNvPr id="91" name="Freihand 90">
                  <a:extLst>
                    <a:ext uri="{FF2B5EF4-FFF2-40B4-BE49-F238E27FC236}">
                      <a16:creationId xmlns:a16="http://schemas.microsoft.com/office/drawing/2014/main" id="{F99168C9-5640-4AE9-8FF3-AC088E844C5D}"/>
                    </a:ext>
                  </a:extLst>
                </p:cNvPr>
                <p:cNvPicPr/>
                <p:nvPr/>
              </p:nvPicPr>
              <p:blipFill>
                <a:blip r:embed="rId253"/>
                <a:stretch>
                  <a:fillRect/>
                </a:stretch>
              </p:blipFill>
              <p:spPr>
                <a:xfrm>
                  <a:off x="8914677" y="2144685"/>
                  <a:ext cx="122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3" name="Freihand 92">
                  <a:extLst>
                    <a:ext uri="{FF2B5EF4-FFF2-40B4-BE49-F238E27FC236}">
                      <a16:creationId xmlns:a16="http://schemas.microsoft.com/office/drawing/2014/main" id="{D1FB9B78-EE1E-42AF-81D1-008781209826}"/>
                    </a:ext>
                  </a:extLst>
                </p14:cNvPr>
                <p14:cNvContentPartPr/>
                <p14:nvPr/>
              </p14:nvContentPartPr>
              <p14:xfrm>
                <a:off x="9172797" y="2066925"/>
                <a:ext cx="104040" cy="163800"/>
              </p14:xfrm>
            </p:contentPart>
          </mc:Choice>
          <mc:Fallback xmlns="">
            <p:pic>
              <p:nvPicPr>
                <p:cNvPr id="93" name="Freihand 92">
                  <a:extLst>
                    <a:ext uri="{FF2B5EF4-FFF2-40B4-BE49-F238E27FC236}">
                      <a16:creationId xmlns:a16="http://schemas.microsoft.com/office/drawing/2014/main" id="{D1FB9B78-EE1E-42AF-81D1-008781209826}"/>
                    </a:ext>
                  </a:extLst>
                </p:cNvPr>
                <p:cNvPicPr/>
                <p:nvPr/>
              </p:nvPicPr>
              <p:blipFill>
                <a:blip r:embed="rId255"/>
                <a:stretch>
                  <a:fillRect/>
                </a:stretch>
              </p:blipFill>
              <p:spPr>
                <a:xfrm>
                  <a:off x="9168477" y="2062605"/>
                  <a:ext cx="112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5" name="Freihand 94">
                  <a:extLst>
                    <a:ext uri="{FF2B5EF4-FFF2-40B4-BE49-F238E27FC236}">
                      <a16:creationId xmlns:a16="http://schemas.microsoft.com/office/drawing/2014/main" id="{DD999177-B7E2-424C-ABF1-6384D5F78C76}"/>
                    </a:ext>
                  </a:extLst>
                </p14:cNvPr>
                <p14:cNvContentPartPr/>
                <p14:nvPr/>
              </p14:nvContentPartPr>
              <p14:xfrm>
                <a:off x="9356397" y="2064765"/>
                <a:ext cx="85680" cy="56160"/>
              </p14:xfrm>
            </p:contentPart>
          </mc:Choice>
          <mc:Fallback xmlns="">
            <p:pic>
              <p:nvPicPr>
                <p:cNvPr id="95" name="Freihand 94">
                  <a:extLst>
                    <a:ext uri="{FF2B5EF4-FFF2-40B4-BE49-F238E27FC236}">
                      <a16:creationId xmlns:a16="http://schemas.microsoft.com/office/drawing/2014/main" id="{DD999177-B7E2-424C-ABF1-6384D5F78C76}"/>
                    </a:ext>
                  </a:extLst>
                </p:cNvPr>
                <p:cNvPicPr/>
                <p:nvPr/>
              </p:nvPicPr>
              <p:blipFill>
                <a:blip r:embed="rId257"/>
                <a:stretch>
                  <a:fillRect/>
                </a:stretch>
              </p:blipFill>
              <p:spPr>
                <a:xfrm>
                  <a:off x="9352077" y="2060445"/>
                  <a:ext cx="94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96" name="Freihand 95">
                  <a:extLst>
                    <a:ext uri="{FF2B5EF4-FFF2-40B4-BE49-F238E27FC236}">
                      <a16:creationId xmlns:a16="http://schemas.microsoft.com/office/drawing/2014/main" id="{ABA1C604-282B-436B-AC50-9030A0A21AE2}"/>
                    </a:ext>
                  </a:extLst>
                </p14:cNvPr>
                <p14:cNvContentPartPr/>
                <p14:nvPr/>
              </p14:nvContentPartPr>
              <p14:xfrm>
                <a:off x="9406077" y="2052885"/>
                <a:ext cx="59760" cy="153360"/>
              </p14:xfrm>
            </p:contentPart>
          </mc:Choice>
          <mc:Fallback xmlns="">
            <p:pic>
              <p:nvPicPr>
                <p:cNvPr id="96" name="Freihand 95">
                  <a:extLst>
                    <a:ext uri="{FF2B5EF4-FFF2-40B4-BE49-F238E27FC236}">
                      <a16:creationId xmlns:a16="http://schemas.microsoft.com/office/drawing/2014/main" id="{ABA1C604-282B-436B-AC50-9030A0A21AE2}"/>
                    </a:ext>
                  </a:extLst>
                </p:cNvPr>
                <p:cNvPicPr/>
                <p:nvPr/>
              </p:nvPicPr>
              <p:blipFill>
                <a:blip r:embed="rId259"/>
                <a:stretch>
                  <a:fillRect/>
                </a:stretch>
              </p:blipFill>
              <p:spPr>
                <a:xfrm>
                  <a:off x="9401757" y="2048565"/>
                  <a:ext cx="68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7" name="Freihand 96">
                  <a:extLst>
                    <a:ext uri="{FF2B5EF4-FFF2-40B4-BE49-F238E27FC236}">
                      <a16:creationId xmlns:a16="http://schemas.microsoft.com/office/drawing/2014/main" id="{6BD13540-3C8B-40DD-9491-D4039697DD48}"/>
                    </a:ext>
                  </a:extLst>
                </p14:cNvPr>
                <p14:cNvContentPartPr/>
                <p14:nvPr/>
              </p14:nvContentPartPr>
              <p14:xfrm>
                <a:off x="9542517" y="1986285"/>
                <a:ext cx="75240" cy="144000"/>
              </p14:xfrm>
            </p:contentPart>
          </mc:Choice>
          <mc:Fallback xmlns="">
            <p:pic>
              <p:nvPicPr>
                <p:cNvPr id="97" name="Freihand 96">
                  <a:extLst>
                    <a:ext uri="{FF2B5EF4-FFF2-40B4-BE49-F238E27FC236}">
                      <a16:creationId xmlns:a16="http://schemas.microsoft.com/office/drawing/2014/main" id="{6BD13540-3C8B-40DD-9491-D4039697DD48}"/>
                    </a:ext>
                  </a:extLst>
                </p:cNvPr>
                <p:cNvPicPr/>
                <p:nvPr/>
              </p:nvPicPr>
              <p:blipFill>
                <a:blip r:embed="rId261"/>
                <a:stretch>
                  <a:fillRect/>
                </a:stretch>
              </p:blipFill>
              <p:spPr>
                <a:xfrm>
                  <a:off x="9538197" y="1981965"/>
                  <a:ext cx="83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98" name="Freihand 97">
                  <a:extLst>
                    <a:ext uri="{FF2B5EF4-FFF2-40B4-BE49-F238E27FC236}">
                      <a16:creationId xmlns:a16="http://schemas.microsoft.com/office/drawing/2014/main" id="{B9834429-293A-47AE-A4B9-C323B2D2A4DE}"/>
                    </a:ext>
                  </a:extLst>
                </p14:cNvPr>
                <p14:cNvContentPartPr/>
                <p14:nvPr/>
              </p14:nvContentPartPr>
              <p14:xfrm>
                <a:off x="9672837" y="1986645"/>
                <a:ext cx="4680" cy="6120"/>
              </p14:xfrm>
            </p:contentPart>
          </mc:Choice>
          <mc:Fallback xmlns="">
            <p:pic>
              <p:nvPicPr>
                <p:cNvPr id="98" name="Freihand 97">
                  <a:extLst>
                    <a:ext uri="{FF2B5EF4-FFF2-40B4-BE49-F238E27FC236}">
                      <a16:creationId xmlns:a16="http://schemas.microsoft.com/office/drawing/2014/main" id="{B9834429-293A-47AE-A4B9-C323B2D2A4DE}"/>
                    </a:ext>
                  </a:extLst>
                </p:cNvPr>
                <p:cNvPicPr/>
                <p:nvPr/>
              </p:nvPicPr>
              <p:blipFill>
                <a:blip r:embed="rId153"/>
                <a:stretch>
                  <a:fillRect/>
                </a:stretch>
              </p:blipFill>
              <p:spPr>
                <a:xfrm>
                  <a:off x="9668517" y="1982325"/>
                  <a:ext cx="133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9" name="Freihand 98">
                  <a:extLst>
                    <a:ext uri="{FF2B5EF4-FFF2-40B4-BE49-F238E27FC236}">
                      <a16:creationId xmlns:a16="http://schemas.microsoft.com/office/drawing/2014/main" id="{1F473557-28D2-42B0-AB76-6AC8263C9098}"/>
                    </a:ext>
                  </a:extLst>
                </p14:cNvPr>
                <p14:cNvContentPartPr/>
                <p14:nvPr/>
              </p14:nvContentPartPr>
              <p14:xfrm>
                <a:off x="9653037" y="1958565"/>
                <a:ext cx="120960" cy="124200"/>
              </p14:xfrm>
            </p:contentPart>
          </mc:Choice>
          <mc:Fallback xmlns="">
            <p:pic>
              <p:nvPicPr>
                <p:cNvPr id="99" name="Freihand 98">
                  <a:extLst>
                    <a:ext uri="{FF2B5EF4-FFF2-40B4-BE49-F238E27FC236}">
                      <a16:creationId xmlns:a16="http://schemas.microsoft.com/office/drawing/2014/main" id="{1F473557-28D2-42B0-AB76-6AC8263C9098}"/>
                    </a:ext>
                  </a:extLst>
                </p:cNvPr>
                <p:cNvPicPr/>
                <p:nvPr/>
              </p:nvPicPr>
              <p:blipFill>
                <a:blip r:embed="rId264"/>
                <a:stretch>
                  <a:fillRect/>
                </a:stretch>
              </p:blipFill>
              <p:spPr>
                <a:xfrm>
                  <a:off x="9648717" y="1954245"/>
                  <a:ext cx="129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00" name="Freihand 99">
                  <a:extLst>
                    <a:ext uri="{FF2B5EF4-FFF2-40B4-BE49-F238E27FC236}">
                      <a16:creationId xmlns:a16="http://schemas.microsoft.com/office/drawing/2014/main" id="{13B7CB37-519D-4DA6-9F4B-D085B03DA3E4}"/>
                    </a:ext>
                  </a:extLst>
                </p14:cNvPr>
                <p14:cNvContentPartPr/>
                <p14:nvPr/>
              </p14:nvContentPartPr>
              <p14:xfrm>
                <a:off x="9708837" y="2020845"/>
                <a:ext cx="65160" cy="60120"/>
              </p14:xfrm>
            </p:contentPart>
          </mc:Choice>
          <mc:Fallback xmlns="">
            <p:pic>
              <p:nvPicPr>
                <p:cNvPr id="100" name="Freihand 99">
                  <a:extLst>
                    <a:ext uri="{FF2B5EF4-FFF2-40B4-BE49-F238E27FC236}">
                      <a16:creationId xmlns:a16="http://schemas.microsoft.com/office/drawing/2014/main" id="{13B7CB37-519D-4DA6-9F4B-D085B03DA3E4}"/>
                    </a:ext>
                  </a:extLst>
                </p:cNvPr>
                <p:cNvPicPr/>
                <p:nvPr/>
              </p:nvPicPr>
              <p:blipFill>
                <a:blip r:embed="rId266"/>
                <a:stretch>
                  <a:fillRect/>
                </a:stretch>
              </p:blipFill>
              <p:spPr>
                <a:xfrm>
                  <a:off x="9704517" y="2016525"/>
                  <a:ext cx="73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01" name="Freihand 100">
                  <a:extLst>
                    <a:ext uri="{FF2B5EF4-FFF2-40B4-BE49-F238E27FC236}">
                      <a16:creationId xmlns:a16="http://schemas.microsoft.com/office/drawing/2014/main" id="{C123252F-7FA0-4CCD-8FFC-1976515AB68B}"/>
                    </a:ext>
                  </a:extLst>
                </p14:cNvPr>
                <p14:cNvContentPartPr/>
                <p14:nvPr/>
              </p14:nvContentPartPr>
              <p14:xfrm>
                <a:off x="9806037" y="1965405"/>
                <a:ext cx="179640" cy="177480"/>
              </p14:xfrm>
            </p:contentPart>
          </mc:Choice>
          <mc:Fallback xmlns="">
            <p:pic>
              <p:nvPicPr>
                <p:cNvPr id="101" name="Freihand 100">
                  <a:extLst>
                    <a:ext uri="{FF2B5EF4-FFF2-40B4-BE49-F238E27FC236}">
                      <a16:creationId xmlns:a16="http://schemas.microsoft.com/office/drawing/2014/main" id="{C123252F-7FA0-4CCD-8FFC-1976515AB68B}"/>
                    </a:ext>
                  </a:extLst>
                </p:cNvPr>
                <p:cNvPicPr/>
                <p:nvPr/>
              </p:nvPicPr>
              <p:blipFill>
                <a:blip r:embed="rId268"/>
                <a:stretch>
                  <a:fillRect/>
                </a:stretch>
              </p:blipFill>
              <p:spPr>
                <a:xfrm>
                  <a:off x="9801717" y="1961085"/>
                  <a:ext cx="188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02" name="Freihand 101">
                  <a:extLst>
                    <a:ext uri="{FF2B5EF4-FFF2-40B4-BE49-F238E27FC236}">
                      <a16:creationId xmlns:a16="http://schemas.microsoft.com/office/drawing/2014/main" id="{B26648F4-2B11-42C4-897F-C8A3D41AD51F}"/>
                    </a:ext>
                  </a:extLst>
                </p14:cNvPr>
                <p14:cNvContentPartPr/>
                <p14:nvPr/>
              </p14:nvContentPartPr>
              <p14:xfrm>
                <a:off x="9984237" y="1916085"/>
                <a:ext cx="54000" cy="223200"/>
              </p14:xfrm>
            </p:contentPart>
          </mc:Choice>
          <mc:Fallback xmlns="">
            <p:pic>
              <p:nvPicPr>
                <p:cNvPr id="102" name="Freihand 101">
                  <a:extLst>
                    <a:ext uri="{FF2B5EF4-FFF2-40B4-BE49-F238E27FC236}">
                      <a16:creationId xmlns:a16="http://schemas.microsoft.com/office/drawing/2014/main" id="{B26648F4-2B11-42C4-897F-C8A3D41AD51F}"/>
                    </a:ext>
                  </a:extLst>
                </p:cNvPr>
                <p:cNvPicPr/>
                <p:nvPr/>
              </p:nvPicPr>
              <p:blipFill>
                <a:blip r:embed="rId270"/>
                <a:stretch>
                  <a:fillRect/>
                </a:stretch>
              </p:blipFill>
              <p:spPr>
                <a:xfrm>
                  <a:off x="9979917" y="1911765"/>
                  <a:ext cx="62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06" name="Freihand 105">
                  <a:extLst>
                    <a:ext uri="{FF2B5EF4-FFF2-40B4-BE49-F238E27FC236}">
                      <a16:creationId xmlns:a16="http://schemas.microsoft.com/office/drawing/2014/main" id="{C7F34378-106E-48B5-AE1C-6F4712C6B67E}"/>
                    </a:ext>
                  </a:extLst>
                </p14:cNvPr>
                <p14:cNvContentPartPr/>
                <p14:nvPr/>
              </p14:nvContentPartPr>
              <p14:xfrm>
                <a:off x="10297797" y="2011845"/>
                <a:ext cx="121320" cy="23760"/>
              </p14:xfrm>
            </p:contentPart>
          </mc:Choice>
          <mc:Fallback xmlns="">
            <p:pic>
              <p:nvPicPr>
                <p:cNvPr id="106" name="Freihand 105">
                  <a:extLst>
                    <a:ext uri="{FF2B5EF4-FFF2-40B4-BE49-F238E27FC236}">
                      <a16:creationId xmlns:a16="http://schemas.microsoft.com/office/drawing/2014/main" id="{C7F34378-106E-48B5-AE1C-6F4712C6B67E}"/>
                    </a:ext>
                  </a:extLst>
                </p:cNvPr>
                <p:cNvPicPr/>
                <p:nvPr/>
              </p:nvPicPr>
              <p:blipFill>
                <a:blip r:embed="rId272"/>
                <a:stretch>
                  <a:fillRect/>
                </a:stretch>
              </p:blipFill>
              <p:spPr>
                <a:xfrm>
                  <a:off x="10293477" y="2007525"/>
                  <a:ext cx="129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07" name="Freihand 106">
                  <a:extLst>
                    <a:ext uri="{FF2B5EF4-FFF2-40B4-BE49-F238E27FC236}">
                      <a16:creationId xmlns:a16="http://schemas.microsoft.com/office/drawing/2014/main" id="{E40677F4-E039-46D6-9D61-5A207F5132B5}"/>
                    </a:ext>
                  </a:extLst>
                </p14:cNvPr>
                <p14:cNvContentPartPr/>
                <p14:nvPr/>
              </p14:nvContentPartPr>
              <p14:xfrm>
                <a:off x="10524957" y="1967565"/>
                <a:ext cx="138600" cy="81360"/>
              </p14:xfrm>
            </p:contentPart>
          </mc:Choice>
          <mc:Fallback xmlns="">
            <p:pic>
              <p:nvPicPr>
                <p:cNvPr id="107" name="Freihand 106">
                  <a:extLst>
                    <a:ext uri="{FF2B5EF4-FFF2-40B4-BE49-F238E27FC236}">
                      <a16:creationId xmlns:a16="http://schemas.microsoft.com/office/drawing/2014/main" id="{E40677F4-E039-46D6-9D61-5A207F5132B5}"/>
                    </a:ext>
                  </a:extLst>
                </p:cNvPr>
                <p:cNvPicPr/>
                <p:nvPr/>
              </p:nvPicPr>
              <p:blipFill>
                <a:blip r:embed="rId274"/>
                <a:stretch>
                  <a:fillRect/>
                </a:stretch>
              </p:blipFill>
              <p:spPr>
                <a:xfrm>
                  <a:off x="10520637" y="1963245"/>
                  <a:ext cx="147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08" name="Freihand 107">
                  <a:extLst>
                    <a:ext uri="{FF2B5EF4-FFF2-40B4-BE49-F238E27FC236}">
                      <a16:creationId xmlns:a16="http://schemas.microsoft.com/office/drawing/2014/main" id="{86598D8D-FB87-44C2-9D89-03ED3EAE44F9}"/>
                    </a:ext>
                  </a:extLst>
                </p14:cNvPr>
                <p14:cNvContentPartPr/>
                <p14:nvPr/>
              </p14:nvContentPartPr>
              <p14:xfrm>
                <a:off x="10689477" y="1885125"/>
                <a:ext cx="114840" cy="153720"/>
              </p14:xfrm>
            </p:contentPart>
          </mc:Choice>
          <mc:Fallback xmlns="">
            <p:pic>
              <p:nvPicPr>
                <p:cNvPr id="108" name="Freihand 107">
                  <a:extLst>
                    <a:ext uri="{FF2B5EF4-FFF2-40B4-BE49-F238E27FC236}">
                      <a16:creationId xmlns:a16="http://schemas.microsoft.com/office/drawing/2014/main" id="{86598D8D-FB87-44C2-9D89-03ED3EAE44F9}"/>
                    </a:ext>
                  </a:extLst>
                </p:cNvPr>
                <p:cNvPicPr/>
                <p:nvPr/>
              </p:nvPicPr>
              <p:blipFill>
                <a:blip r:embed="rId276"/>
                <a:stretch>
                  <a:fillRect/>
                </a:stretch>
              </p:blipFill>
              <p:spPr>
                <a:xfrm>
                  <a:off x="10685157" y="1880805"/>
                  <a:ext cx="123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0" name="Freihand 109">
                  <a:extLst>
                    <a:ext uri="{FF2B5EF4-FFF2-40B4-BE49-F238E27FC236}">
                      <a16:creationId xmlns:a16="http://schemas.microsoft.com/office/drawing/2014/main" id="{43737257-EA10-4B2F-A2AC-4D131BD87A5D}"/>
                    </a:ext>
                  </a:extLst>
                </p14:cNvPr>
                <p14:cNvContentPartPr/>
                <p14:nvPr/>
              </p14:nvContentPartPr>
              <p14:xfrm>
                <a:off x="10882437" y="1939845"/>
                <a:ext cx="87120" cy="16920"/>
              </p14:xfrm>
            </p:contentPart>
          </mc:Choice>
          <mc:Fallback xmlns="">
            <p:pic>
              <p:nvPicPr>
                <p:cNvPr id="110" name="Freihand 109">
                  <a:extLst>
                    <a:ext uri="{FF2B5EF4-FFF2-40B4-BE49-F238E27FC236}">
                      <a16:creationId xmlns:a16="http://schemas.microsoft.com/office/drawing/2014/main" id="{43737257-EA10-4B2F-A2AC-4D131BD87A5D}"/>
                    </a:ext>
                  </a:extLst>
                </p:cNvPr>
                <p:cNvPicPr/>
                <p:nvPr/>
              </p:nvPicPr>
              <p:blipFill>
                <a:blip r:embed="rId278"/>
                <a:stretch>
                  <a:fillRect/>
                </a:stretch>
              </p:blipFill>
              <p:spPr>
                <a:xfrm>
                  <a:off x="10878117" y="1935525"/>
                  <a:ext cx="95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2" name="Freihand 111">
                  <a:extLst>
                    <a:ext uri="{FF2B5EF4-FFF2-40B4-BE49-F238E27FC236}">
                      <a16:creationId xmlns:a16="http://schemas.microsoft.com/office/drawing/2014/main" id="{56991B28-9729-4E0C-BCC5-75FDC83B2414}"/>
                    </a:ext>
                  </a:extLst>
                </p14:cNvPr>
                <p14:cNvContentPartPr/>
                <p14:nvPr/>
              </p14:nvContentPartPr>
              <p14:xfrm>
                <a:off x="11065677" y="1886565"/>
                <a:ext cx="77040" cy="78480"/>
              </p14:xfrm>
            </p:contentPart>
          </mc:Choice>
          <mc:Fallback xmlns="">
            <p:pic>
              <p:nvPicPr>
                <p:cNvPr id="112" name="Freihand 111">
                  <a:extLst>
                    <a:ext uri="{FF2B5EF4-FFF2-40B4-BE49-F238E27FC236}">
                      <a16:creationId xmlns:a16="http://schemas.microsoft.com/office/drawing/2014/main" id="{56991B28-9729-4E0C-BCC5-75FDC83B2414}"/>
                    </a:ext>
                  </a:extLst>
                </p:cNvPr>
                <p:cNvPicPr/>
                <p:nvPr/>
              </p:nvPicPr>
              <p:blipFill>
                <a:blip r:embed="rId280"/>
                <a:stretch>
                  <a:fillRect/>
                </a:stretch>
              </p:blipFill>
              <p:spPr>
                <a:xfrm>
                  <a:off x="11061357" y="1882245"/>
                  <a:ext cx="85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3" name="Freihand 112">
                  <a:extLst>
                    <a:ext uri="{FF2B5EF4-FFF2-40B4-BE49-F238E27FC236}">
                      <a16:creationId xmlns:a16="http://schemas.microsoft.com/office/drawing/2014/main" id="{1CD51B6B-8A0C-4B44-B5AC-0BC2EF640158}"/>
                    </a:ext>
                  </a:extLst>
                </p14:cNvPr>
                <p14:cNvContentPartPr/>
                <p14:nvPr/>
              </p14:nvContentPartPr>
              <p14:xfrm>
                <a:off x="11111037" y="1805925"/>
                <a:ext cx="12960" cy="14760"/>
              </p14:xfrm>
            </p:contentPart>
          </mc:Choice>
          <mc:Fallback xmlns="">
            <p:pic>
              <p:nvPicPr>
                <p:cNvPr id="113" name="Freihand 112">
                  <a:extLst>
                    <a:ext uri="{FF2B5EF4-FFF2-40B4-BE49-F238E27FC236}">
                      <a16:creationId xmlns:a16="http://schemas.microsoft.com/office/drawing/2014/main" id="{1CD51B6B-8A0C-4B44-B5AC-0BC2EF640158}"/>
                    </a:ext>
                  </a:extLst>
                </p:cNvPr>
                <p:cNvPicPr/>
                <p:nvPr/>
              </p:nvPicPr>
              <p:blipFill>
                <a:blip r:embed="rId282"/>
                <a:stretch>
                  <a:fillRect/>
                </a:stretch>
              </p:blipFill>
              <p:spPr>
                <a:xfrm>
                  <a:off x="11106717" y="1801605"/>
                  <a:ext cx="21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4" name="Freihand 113">
                  <a:extLst>
                    <a:ext uri="{FF2B5EF4-FFF2-40B4-BE49-F238E27FC236}">
                      <a16:creationId xmlns:a16="http://schemas.microsoft.com/office/drawing/2014/main" id="{07A5C80A-91EE-4A55-9933-370A84E954DA}"/>
                    </a:ext>
                  </a:extLst>
                </p14:cNvPr>
                <p14:cNvContentPartPr/>
                <p14:nvPr/>
              </p14:nvContentPartPr>
              <p14:xfrm>
                <a:off x="11194557" y="1788645"/>
                <a:ext cx="109440" cy="150120"/>
              </p14:xfrm>
            </p:contentPart>
          </mc:Choice>
          <mc:Fallback xmlns="">
            <p:pic>
              <p:nvPicPr>
                <p:cNvPr id="114" name="Freihand 113">
                  <a:extLst>
                    <a:ext uri="{FF2B5EF4-FFF2-40B4-BE49-F238E27FC236}">
                      <a16:creationId xmlns:a16="http://schemas.microsoft.com/office/drawing/2014/main" id="{07A5C80A-91EE-4A55-9933-370A84E954DA}"/>
                    </a:ext>
                  </a:extLst>
                </p:cNvPr>
                <p:cNvPicPr/>
                <p:nvPr/>
              </p:nvPicPr>
              <p:blipFill>
                <a:blip r:embed="rId284"/>
                <a:stretch>
                  <a:fillRect/>
                </a:stretch>
              </p:blipFill>
              <p:spPr>
                <a:xfrm>
                  <a:off x="11190237" y="1784325"/>
                  <a:ext cx="118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5" name="Freihand 114">
                  <a:extLst>
                    <a:ext uri="{FF2B5EF4-FFF2-40B4-BE49-F238E27FC236}">
                      <a16:creationId xmlns:a16="http://schemas.microsoft.com/office/drawing/2014/main" id="{7104F7DC-BB90-4E34-80A2-836F625927F5}"/>
                    </a:ext>
                  </a:extLst>
                </p14:cNvPr>
                <p14:cNvContentPartPr/>
                <p14:nvPr/>
              </p14:nvContentPartPr>
              <p14:xfrm>
                <a:off x="11255037" y="1888365"/>
                <a:ext cx="68400" cy="43560"/>
              </p14:xfrm>
            </p:contentPart>
          </mc:Choice>
          <mc:Fallback xmlns="">
            <p:pic>
              <p:nvPicPr>
                <p:cNvPr id="115" name="Freihand 114">
                  <a:extLst>
                    <a:ext uri="{FF2B5EF4-FFF2-40B4-BE49-F238E27FC236}">
                      <a16:creationId xmlns:a16="http://schemas.microsoft.com/office/drawing/2014/main" id="{7104F7DC-BB90-4E34-80A2-836F625927F5}"/>
                    </a:ext>
                  </a:extLst>
                </p:cNvPr>
                <p:cNvPicPr/>
                <p:nvPr/>
              </p:nvPicPr>
              <p:blipFill>
                <a:blip r:embed="rId286"/>
                <a:stretch>
                  <a:fillRect/>
                </a:stretch>
              </p:blipFill>
              <p:spPr>
                <a:xfrm>
                  <a:off x="11250717" y="1884045"/>
                  <a:ext cx="77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Freihand 177">
                  <a:extLst>
                    <a:ext uri="{FF2B5EF4-FFF2-40B4-BE49-F238E27FC236}">
                      <a16:creationId xmlns:a16="http://schemas.microsoft.com/office/drawing/2014/main" id="{9F851251-292D-4CD3-8635-9E2063C6DD31}"/>
                    </a:ext>
                  </a:extLst>
                </p14:cNvPr>
                <p14:cNvContentPartPr/>
                <p14:nvPr/>
              </p14:nvContentPartPr>
              <p14:xfrm>
                <a:off x="8714517" y="1746525"/>
                <a:ext cx="2527200" cy="291600"/>
              </p14:xfrm>
            </p:contentPart>
          </mc:Choice>
          <mc:Fallback xmlns="">
            <p:pic>
              <p:nvPicPr>
                <p:cNvPr id="178" name="Freihand 177">
                  <a:extLst>
                    <a:ext uri="{FF2B5EF4-FFF2-40B4-BE49-F238E27FC236}">
                      <a16:creationId xmlns:a16="http://schemas.microsoft.com/office/drawing/2014/main" id="{9F851251-292D-4CD3-8635-9E2063C6DD31}"/>
                    </a:ext>
                  </a:extLst>
                </p:cNvPr>
                <p:cNvPicPr/>
                <p:nvPr/>
              </p:nvPicPr>
              <p:blipFill>
                <a:blip r:embed="rId288"/>
                <a:stretch>
                  <a:fillRect/>
                </a:stretch>
              </p:blipFill>
              <p:spPr>
                <a:xfrm>
                  <a:off x="8710197" y="1742205"/>
                  <a:ext cx="2535840" cy="30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9">
            <p14:nvContentPartPr>
              <p14:cNvPr id="18" name="Freihand 17">
                <a:extLst>
                  <a:ext uri="{FF2B5EF4-FFF2-40B4-BE49-F238E27FC236}">
                    <a16:creationId xmlns:a16="http://schemas.microsoft.com/office/drawing/2014/main" id="{EF725F56-CE48-4CFF-B804-7FFA2393C1F5}"/>
                  </a:ext>
                </a:extLst>
              </p14:cNvPr>
              <p14:cNvContentPartPr/>
              <p14:nvPr/>
            </p14:nvContentPartPr>
            <p14:xfrm>
              <a:off x="331917" y="770925"/>
              <a:ext cx="1386000" cy="423000"/>
            </p14:xfrm>
          </p:contentPart>
        </mc:Choice>
        <mc:Fallback>
          <p:pic>
            <p:nvPicPr>
              <p:cNvPr id="18" name="Freihand 17">
                <a:extLst>
                  <a:ext uri="{FF2B5EF4-FFF2-40B4-BE49-F238E27FC236}">
                    <a16:creationId xmlns:a16="http://schemas.microsoft.com/office/drawing/2014/main" id="{EF725F56-CE48-4CFF-B804-7FFA2393C1F5}"/>
                  </a:ext>
                </a:extLst>
              </p:cNvPr>
              <p:cNvPicPr/>
              <p:nvPr/>
            </p:nvPicPr>
            <p:blipFill>
              <a:blip r:embed="rId290"/>
              <a:stretch>
                <a:fillRect/>
              </a:stretch>
            </p:blipFill>
            <p:spPr>
              <a:xfrm>
                <a:off x="327597" y="766605"/>
                <a:ext cx="139464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1" name="Freihand 200">
                <a:extLst>
                  <a:ext uri="{FF2B5EF4-FFF2-40B4-BE49-F238E27FC236}">
                    <a16:creationId xmlns:a16="http://schemas.microsoft.com/office/drawing/2014/main" id="{4820AE58-400A-48CC-8BD4-A357D9483189}"/>
                  </a:ext>
                </a:extLst>
              </p14:cNvPr>
              <p14:cNvContentPartPr/>
              <p14:nvPr/>
            </p14:nvContentPartPr>
            <p14:xfrm>
              <a:off x="313197" y="754005"/>
              <a:ext cx="1382400" cy="530280"/>
            </p14:xfrm>
          </p:contentPart>
        </mc:Choice>
        <mc:Fallback>
          <p:pic>
            <p:nvPicPr>
              <p:cNvPr id="201" name="Freihand 200">
                <a:extLst>
                  <a:ext uri="{FF2B5EF4-FFF2-40B4-BE49-F238E27FC236}">
                    <a16:creationId xmlns:a16="http://schemas.microsoft.com/office/drawing/2014/main" id="{4820AE58-400A-48CC-8BD4-A357D9483189}"/>
                  </a:ext>
                </a:extLst>
              </p:cNvPr>
              <p:cNvPicPr/>
              <p:nvPr/>
            </p:nvPicPr>
            <p:blipFill>
              <a:blip r:embed="rId292"/>
              <a:stretch>
                <a:fillRect/>
              </a:stretch>
            </p:blipFill>
            <p:spPr>
              <a:xfrm>
                <a:off x="308877" y="749685"/>
                <a:ext cx="139104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26" name="Freihand 225">
                <a:extLst>
                  <a:ext uri="{FF2B5EF4-FFF2-40B4-BE49-F238E27FC236}">
                    <a16:creationId xmlns:a16="http://schemas.microsoft.com/office/drawing/2014/main" id="{B4C7DBA4-B797-42B3-B3A3-1929D789C19E}"/>
                  </a:ext>
                </a:extLst>
              </p14:cNvPr>
              <p14:cNvContentPartPr/>
              <p14:nvPr/>
            </p14:nvContentPartPr>
            <p14:xfrm>
              <a:off x="10506597" y="3324405"/>
              <a:ext cx="66960" cy="83880"/>
            </p14:xfrm>
          </p:contentPart>
        </mc:Choice>
        <mc:Fallback>
          <p:pic>
            <p:nvPicPr>
              <p:cNvPr id="226" name="Freihand 225">
                <a:extLst>
                  <a:ext uri="{FF2B5EF4-FFF2-40B4-BE49-F238E27FC236}">
                    <a16:creationId xmlns:a16="http://schemas.microsoft.com/office/drawing/2014/main" id="{B4C7DBA4-B797-42B3-B3A3-1929D789C19E}"/>
                  </a:ext>
                </a:extLst>
              </p:cNvPr>
              <p:cNvPicPr/>
              <p:nvPr/>
            </p:nvPicPr>
            <p:blipFill>
              <a:blip r:embed="rId294"/>
              <a:stretch>
                <a:fillRect/>
              </a:stretch>
            </p:blipFill>
            <p:spPr>
              <a:xfrm>
                <a:off x="10502277" y="3320085"/>
                <a:ext cx="75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88" name="Freihand 287">
                <a:extLst>
                  <a:ext uri="{FF2B5EF4-FFF2-40B4-BE49-F238E27FC236}">
                    <a16:creationId xmlns:a16="http://schemas.microsoft.com/office/drawing/2014/main" id="{96FF14FE-7FFE-4597-B958-56A6861062BB}"/>
                  </a:ext>
                </a:extLst>
              </p14:cNvPr>
              <p14:cNvContentPartPr/>
              <p14:nvPr/>
            </p14:nvContentPartPr>
            <p14:xfrm>
              <a:off x="10283397" y="3040365"/>
              <a:ext cx="473760" cy="491760"/>
            </p14:xfrm>
          </p:contentPart>
        </mc:Choice>
        <mc:Fallback>
          <p:pic>
            <p:nvPicPr>
              <p:cNvPr id="288" name="Freihand 287">
                <a:extLst>
                  <a:ext uri="{FF2B5EF4-FFF2-40B4-BE49-F238E27FC236}">
                    <a16:creationId xmlns:a16="http://schemas.microsoft.com/office/drawing/2014/main" id="{96FF14FE-7FFE-4597-B958-56A6861062BB}"/>
                  </a:ext>
                </a:extLst>
              </p:cNvPr>
              <p:cNvPicPr/>
              <p:nvPr/>
            </p:nvPicPr>
            <p:blipFill>
              <a:blip r:embed="rId296"/>
              <a:stretch>
                <a:fillRect/>
              </a:stretch>
            </p:blipFill>
            <p:spPr>
              <a:xfrm>
                <a:off x="10279077" y="3036045"/>
                <a:ext cx="48240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90" name="Freihand 289">
                <a:extLst>
                  <a:ext uri="{FF2B5EF4-FFF2-40B4-BE49-F238E27FC236}">
                    <a16:creationId xmlns:a16="http://schemas.microsoft.com/office/drawing/2014/main" id="{7B606FDA-702C-4718-8338-63BFE9B88286}"/>
                  </a:ext>
                </a:extLst>
              </p14:cNvPr>
              <p14:cNvContentPartPr/>
              <p14:nvPr/>
            </p14:nvContentPartPr>
            <p14:xfrm>
              <a:off x="2313357" y="1449525"/>
              <a:ext cx="2153520" cy="845640"/>
            </p14:xfrm>
          </p:contentPart>
        </mc:Choice>
        <mc:Fallback>
          <p:pic>
            <p:nvPicPr>
              <p:cNvPr id="290" name="Freihand 289">
                <a:extLst>
                  <a:ext uri="{FF2B5EF4-FFF2-40B4-BE49-F238E27FC236}">
                    <a16:creationId xmlns:a16="http://schemas.microsoft.com/office/drawing/2014/main" id="{7B606FDA-702C-4718-8338-63BFE9B88286}"/>
                  </a:ext>
                </a:extLst>
              </p:cNvPr>
              <p:cNvPicPr/>
              <p:nvPr/>
            </p:nvPicPr>
            <p:blipFill>
              <a:blip r:embed="rId298"/>
              <a:stretch>
                <a:fillRect/>
              </a:stretch>
            </p:blipFill>
            <p:spPr>
              <a:xfrm>
                <a:off x="2309037" y="1445205"/>
                <a:ext cx="2162160" cy="854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91" name="Freihand 290">
                <a:extLst>
                  <a:ext uri="{FF2B5EF4-FFF2-40B4-BE49-F238E27FC236}">
                    <a16:creationId xmlns:a16="http://schemas.microsoft.com/office/drawing/2014/main" id="{B1964852-9B66-4EA3-8E0A-E4102797B1BD}"/>
                  </a:ext>
                </a:extLst>
              </p14:cNvPr>
              <p14:cNvContentPartPr/>
              <p14:nvPr/>
            </p14:nvContentPartPr>
            <p14:xfrm>
              <a:off x="5523477" y="1410285"/>
              <a:ext cx="2193480" cy="774360"/>
            </p14:xfrm>
          </p:contentPart>
        </mc:Choice>
        <mc:Fallback>
          <p:pic>
            <p:nvPicPr>
              <p:cNvPr id="291" name="Freihand 290">
                <a:extLst>
                  <a:ext uri="{FF2B5EF4-FFF2-40B4-BE49-F238E27FC236}">
                    <a16:creationId xmlns:a16="http://schemas.microsoft.com/office/drawing/2014/main" id="{B1964852-9B66-4EA3-8E0A-E4102797B1BD}"/>
                  </a:ext>
                </a:extLst>
              </p:cNvPr>
              <p:cNvPicPr/>
              <p:nvPr/>
            </p:nvPicPr>
            <p:blipFill>
              <a:blip r:embed="rId300"/>
              <a:stretch>
                <a:fillRect/>
              </a:stretch>
            </p:blipFill>
            <p:spPr>
              <a:xfrm>
                <a:off x="5519157" y="1405965"/>
                <a:ext cx="2202120" cy="783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92" name="Freihand 291">
                <a:extLst>
                  <a:ext uri="{FF2B5EF4-FFF2-40B4-BE49-F238E27FC236}">
                    <a16:creationId xmlns:a16="http://schemas.microsoft.com/office/drawing/2014/main" id="{402BFD20-FD8D-4A62-B504-7EDF8D09DE4E}"/>
                  </a:ext>
                </a:extLst>
              </p14:cNvPr>
              <p14:cNvContentPartPr/>
              <p14:nvPr/>
            </p14:nvContentPartPr>
            <p14:xfrm>
              <a:off x="9176397" y="2545365"/>
              <a:ext cx="2394000" cy="1679040"/>
            </p14:xfrm>
          </p:contentPart>
        </mc:Choice>
        <mc:Fallback>
          <p:pic>
            <p:nvPicPr>
              <p:cNvPr id="292" name="Freihand 291">
                <a:extLst>
                  <a:ext uri="{FF2B5EF4-FFF2-40B4-BE49-F238E27FC236}">
                    <a16:creationId xmlns:a16="http://schemas.microsoft.com/office/drawing/2014/main" id="{402BFD20-FD8D-4A62-B504-7EDF8D09DE4E}"/>
                  </a:ext>
                </a:extLst>
              </p:cNvPr>
              <p:cNvPicPr/>
              <p:nvPr/>
            </p:nvPicPr>
            <p:blipFill>
              <a:blip r:embed="rId302"/>
              <a:stretch>
                <a:fillRect/>
              </a:stretch>
            </p:blipFill>
            <p:spPr>
              <a:xfrm>
                <a:off x="9172077" y="2541045"/>
                <a:ext cx="2402640" cy="1687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94" name="Freihand 293">
                <a:extLst>
                  <a:ext uri="{FF2B5EF4-FFF2-40B4-BE49-F238E27FC236}">
                    <a16:creationId xmlns:a16="http://schemas.microsoft.com/office/drawing/2014/main" id="{212185DF-2300-4512-9662-6F99A8CBCB15}"/>
                  </a:ext>
                </a:extLst>
              </p14:cNvPr>
              <p14:cNvContentPartPr/>
              <p14:nvPr/>
            </p14:nvContentPartPr>
            <p14:xfrm>
              <a:off x="1074957" y="586245"/>
              <a:ext cx="2587320" cy="59040"/>
            </p14:xfrm>
          </p:contentPart>
        </mc:Choice>
        <mc:Fallback>
          <p:pic>
            <p:nvPicPr>
              <p:cNvPr id="294" name="Freihand 293">
                <a:extLst>
                  <a:ext uri="{FF2B5EF4-FFF2-40B4-BE49-F238E27FC236}">
                    <a16:creationId xmlns:a16="http://schemas.microsoft.com/office/drawing/2014/main" id="{212185DF-2300-4512-9662-6F99A8CBCB15}"/>
                  </a:ext>
                </a:extLst>
              </p:cNvPr>
              <p:cNvPicPr/>
              <p:nvPr/>
            </p:nvPicPr>
            <p:blipFill>
              <a:blip r:embed="rId304"/>
              <a:stretch>
                <a:fillRect/>
              </a:stretch>
            </p:blipFill>
            <p:spPr>
              <a:xfrm>
                <a:off x="1070637" y="581925"/>
                <a:ext cx="2595960" cy="67680"/>
              </a:xfrm>
              <a:prstGeom prst="rect">
                <a:avLst/>
              </a:prstGeom>
            </p:spPr>
          </p:pic>
        </mc:Fallback>
      </mc:AlternateContent>
      <p:grpSp>
        <p:nvGrpSpPr>
          <p:cNvPr id="298" name="Gruppieren 297">
            <a:extLst>
              <a:ext uri="{FF2B5EF4-FFF2-40B4-BE49-F238E27FC236}">
                <a16:creationId xmlns:a16="http://schemas.microsoft.com/office/drawing/2014/main" id="{5605C77E-3852-4112-85BB-4EDF268EBBF6}"/>
              </a:ext>
            </a:extLst>
          </p:cNvPr>
          <p:cNvGrpSpPr/>
          <p:nvPr/>
        </p:nvGrpSpPr>
        <p:grpSpPr>
          <a:xfrm>
            <a:off x="474477" y="2322525"/>
            <a:ext cx="4021200" cy="696600"/>
            <a:chOff x="474477" y="2322525"/>
            <a:chExt cx="4021200" cy="696600"/>
          </a:xfrm>
        </p:grpSpPr>
        <mc:AlternateContent xmlns:mc="http://schemas.openxmlformats.org/markup-compatibility/2006">
          <mc:Choice xmlns:p14="http://schemas.microsoft.com/office/powerpoint/2010/main" Requires="p14">
            <p:contentPart p14:bwMode="auto" r:id="rId305">
              <p14:nvContentPartPr>
                <p14:cNvPr id="296" name="Freihand 295">
                  <a:extLst>
                    <a:ext uri="{FF2B5EF4-FFF2-40B4-BE49-F238E27FC236}">
                      <a16:creationId xmlns:a16="http://schemas.microsoft.com/office/drawing/2014/main" id="{E82522D7-0F1B-4679-8895-795F0B5A7E83}"/>
                    </a:ext>
                  </a:extLst>
                </p14:cNvPr>
                <p14:cNvContentPartPr/>
                <p14:nvPr/>
              </p14:nvContentPartPr>
              <p14:xfrm>
                <a:off x="474477" y="2763525"/>
                <a:ext cx="2668320" cy="158760"/>
              </p14:xfrm>
            </p:contentPart>
          </mc:Choice>
          <mc:Fallback>
            <p:pic>
              <p:nvPicPr>
                <p:cNvPr id="296" name="Freihand 295">
                  <a:extLst>
                    <a:ext uri="{FF2B5EF4-FFF2-40B4-BE49-F238E27FC236}">
                      <a16:creationId xmlns:a16="http://schemas.microsoft.com/office/drawing/2014/main" id="{E82522D7-0F1B-4679-8895-795F0B5A7E83}"/>
                    </a:ext>
                  </a:extLst>
                </p:cNvPr>
                <p:cNvPicPr/>
                <p:nvPr/>
              </p:nvPicPr>
              <p:blipFill>
                <a:blip r:embed="rId306"/>
                <a:stretch>
                  <a:fillRect/>
                </a:stretch>
              </p:blipFill>
              <p:spPr>
                <a:xfrm>
                  <a:off x="470157" y="2759205"/>
                  <a:ext cx="2676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97" name="Freihand 296">
                  <a:extLst>
                    <a:ext uri="{FF2B5EF4-FFF2-40B4-BE49-F238E27FC236}">
                      <a16:creationId xmlns:a16="http://schemas.microsoft.com/office/drawing/2014/main" id="{E4E6F215-0CA6-4F03-9AA3-692E77E91EA3}"/>
                    </a:ext>
                  </a:extLst>
                </p14:cNvPr>
                <p14:cNvContentPartPr/>
                <p14:nvPr/>
              </p14:nvContentPartPr>
              <p14:xfrm>
                <a:off x="2145237" y="2322525"/>
                <a:ext cx="2350440" cy="696600"/>
              </p14:xfrm>
            </p:contentPart>
          </mc:Choice>
          <mc:Fallback>
            <p:pic>
              <p:nvPicPr>
                <p:cNvPr id="297" name="Freihand 296">
                  <a:extLst>
                    <a:ext uri="{FF2B5EF4-FFF2-40B4-BE49-F238E27FC236}">
                      <a16:creationId xmlns:a16="http://schemas.microsoft.com/office/drawing/2014/main" id="{E4E6F215-0CA6-4F03-9AA3-692E77E91EA3}"/>
                    </a:ext>
                  </a:extLst>
                </p:cNvPr>
                <p:cNvPicPr/>
                <p:nvPr/>
              </p:nvPicPr>
              <p:blipFill>
                <a:blip r:embed="rId308"/>
                <a:stretch>
                  <a:fillRect/>
                </a:stretch>
              </p:blipFill>
              <p:spPr>
                <a:xfrm>
                  <a:off x="2140917" y="2318205"/>
                  <a:ext cx="2359080" cy="70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9">
            <p14:nvContentPartPr>
              <p14:cNvPr id="299" name="Freihand 298">
                <a:extLst>
                  <a:ext uri="{FF2B5EF4-FFF2-40B4-BE49-F238E27FC236}">
                    <a16:creationId xmlns:a16="http://schemas.microsoft.com/office/drawing/2014/main" id="{A0C77CB2-8236-402B-B41F-0E99934E93EB}"/>
                  </a:ext>
                </a:extLst>
              </p14:cNvPr>
              <p14:cNvContentPartPr/>
              <p14:nvPr/>
            </p14:nvContentPartPr>
            <p14:xfrm>
              <a:off x="412557" y="3637245"/>
              <a:ext cx="2532960" cy="84960"/>
            </p14:xfrm>
          </p:contentPart>
        </mc:Choice>
        <mc:Fallback>
          <p:pic>
            <p:nvPicPr>
              <p:cNvPr id="299" name="Freihand 298">
                <a:extLst>
                  <a:ext uri="{FF2B5EF4-FFF2-40B4-BE49-F238E27FC236}">
                    <a16:creationId xmlns:a16="http://schemas.microsoft.com/office/drawing/2014/main" id="{A0C77CB2-8236-402B-B41F-0E99934E93EB}"/>
                  </a:ext>
                </a:extLst>
              </p:cNvPr>
              <p:cNvPicPr/>
              <p:nvPr/>
            </p:nvPicPr>
            <p:blipFill>
              <a:blip r:embed="rId310"/>
              <a:stretch>
                <a:fillRect/>
              </a:stretch>
            </p:blipFill>
            <p:spPr>
              <a:xfrm>
                <a:off x="408237" y="3632925"/>
                <a:ext cx="2541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00" name="Freihand 299">
                <a:extLst>
                  <a:ext uri="{FF2B5EF4-FFF2-40B4-BE49-F238E27FC236}">
                    <a16:creationId xmlns:a16="http://schemas.microsoft.com/office/drawing/2014/main" id="{2DE34678-8F3E-42F4-8EF0-342BA5E4E073}"/>
                  </a:ext>
                </a:extLst>
              </p14:cNvPr>
              <p14:cNvContentPartPr/>
              <p14:nvPr/>
            </p14:nvContentPartPr>
            <p14:xfrm>
              <a:off x="339837" y="4442205"/>
              <a:ext cx="2513880" cy="60480"/>
            </p14:xfrm>
          </p:contentPart>
        </mc:Choice>
        <mc:Fallback>
          <p:pic>
            <p:nvPicPr>
              <p:cNvPr id="300" name="Freihand 299">
                <a:extLst>
                  <a:ext uri="{FF2B5EF4-FFF2-40B4-BE49-F238E27FC236}">
                    <a16:creationId xmlns:a16="http://schemas.microsoft.com/office/drawing/2014/main" id="{2DE34678-8F3E-42F4-8EF0-342BA5E4E073}"/>
                  </a:ext>
                </a:extLst>
              </p:cNvPr>
              <p:cNvPicPr/>
              <p:nvPr/>
            </p:nvPicPr>
            <p:blipFill>
              <a:blip r:embed="rId312"/>
              <a:stretch>
                <a:fillRect/>
              </a:stretch>
            </p:blipFill>
            <p:spPr>
              <a:xfrm>
                <a:off x="335517" y="4437885"/>
                <a:ext cx="2522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01" name="Freihand 300">
                <a:extLst>
                  <a:ext uri="{FF2B5EF4-FFF2-40B4-BE49-F238E27FC236}">
                    <a16:creationId xmlns:a16="http://schemas.microsoft.com/office/drawing/2014/main" id="{30A2AB15-AAB7-4434-84A6-A6D74F427B98}"/>
                  </a:ext>
                </a:extLst>
              </p14:cNvPr>
              <p14:cNvContentPartPr/>
              <p14:nvPr/>
            </p14:nvContentPartPr>
            <p14:xfrm>
              <a:off x="386997" y="4335285"/>
              <a:ext cx="2809440" cy="195480"/>
            </p14:xfrm>
          </p:contentPart>
        </mc:Choice>
        <mc:Fallback>
          <p:pic>
            <p:nvPicPr>
              <p:cNvPr id="301" name="Freihand 300">
                <a:extLst>
                  <a:ext uri="{FF2B5EF4-FFF2-40B4-BE49-F238E27FC236}">
                    <a16:creationId xmlns:a16="http://schemas.microsoft.com/office/drawing/2014/main" id="{30A2AB15-AAB7-4434-84A6-A6D74F427B98}"/>
                  </a:ext>
                </a:extLst>
              </p:cNvPr>
              <p:cNvPicPr/>
              <p:nvPr/>
            </p:nvPicPr>
            <p:blipFill>
              <a:blip r:embed="rId314"/>
              <a:stretch>
                <a:fillRect/>
              </a:stretch>
            </p:blipFill>
            <p:spPr>
              <a:xfrm>
                <a:off x="382677" y="4330965"/>
                <a:ext cx="2818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02" name="Freihand 301">
                <a:extLst>
                  <a:ext uri="{FF2B5EF4-FFF2-40B4-BE49-F238E27FC236}">
                    <a16:creationId xmlns:a16="http://schemas.microsoft.com/office/drawing/2014/main" id="{AF728E91-5675-41DD-AF7B-E9F357DBBABC}"/>
                  </a:ext>
                </a:extLst>
              </p14:cNvPr>
              <p14:cNvContentPartPr/>
              <p14:nvPr/>
            </p14:nvContentPartPr>
            <p14:xfrm>
              <a:off x="360357" y="4624725"/>
              <a:ext cx="6821280" cy="852480"/>
            </p14:xfrm>
          </p:contentPart>
        </mc:Choice>
        <mc:Fallback>
          <p:pic>
            <p:nvPicPr>
              <p:cNvPr id="302" name="Freihand 301">
                <a:extLst>
                  <a:ext uri="{FF2B5EF4-FFF2-40B4-BE49-F238E27FC236}">
                    <a16:creationId xmlns:a16="http://schemas.microsoft.com/office/drawing/2014/main" id="{AF728E91-5675-41DD-AF7B-E9F357DBBABC}"/>
                  </a:ext>
                </a:extLst>
              </p:cNvPr>
              <p:cNvPicPr/>
              <p:nvPr/>
            </p:nvPicPr>
            <p:blipFill>
              <a:blip r:embed="rId316"/>
              <a:stretch>
                <a:fillRect/>
              </a:stretch>
            </p:blipFill>
            <p:spPr>
              <a:xfrm>
                <a:off x="356037" y="4620405"/>
                <a:ext cx="6829920" cy="861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43" name="Freihand 342">
                <a:extLst>
                  <a:ext uri="{FF2B5EF4-FFF2-40B4-BE49-F238E27FC236}">
                    <a16:creationId xmlns:a16="http://schemas.microsoft.com/office/drawing/2014/main" id="{C4DD9850-951B-44CB-9B28-92B0C511821D}"/>
                  </a:ext>
                </a:extLst>
              </p14:cNvPr>
              <p14:cNvContentPartPr/>
              <p14:nvPr/>
            </p14:nvContentPartPr>
            <p14:xfrm>
              <a:off x="10353237" y="3215685"/>
              <a:ext cx="82080" cy="78840"/>
            </p14:xfrm>
          </p:contentPart>
        </mc:Choice>
        <mc:Fallback>
          <p:pic>
            <p:nvPicPr>
              <p:cNvPr id="343" name="Freihand 342">
                <a:extLst>
                  <a:ext uri="{FF2B5EF4-FFF2-40B4-BE49-F238E27FC236}">
                    <a16:creationId xmlns:a16="http://schemas.microsoft.com/office/drawing/2014/main" id="{C4DD9850-951B-44CB-9B28-92B0C511821D}"/>
                  </a:ext>
                </a:extLst>
              </p:cNvPr>
              <p:cNvPicPr/>
              <p:nvPr/>
            </p:nvPicPr>
            <p:blipFill>
              <a:blip r:embed="rId318"/>
              <a:stretch>
                <a:fillRect/>
              </a:stretch>
            </p:blipFill>
            <p:spPr>
              <a:xfrm>
                <a:off x="10348917" y="3211365"/>
                <a:ext cx="90720" cy="87480"/>
              </a:xfrm>
              <a:prstGeom prst="rect">
                <a:avLst/>
              </a:prstGeom>
            </p:spPr>
          </p:pic>
        </mc:Fallback>
      </mc:AlternateContent>
      <p:grpSp>
        <p:nvGrpSpPr>
          <p:cNvPr id="353" name="Gruppieren 352">
            <a:extLst>
              <a:ext uri="{FF2B5EF4-FFF2-40B4-BE49-F238E27FC236}">
                <a16:creationId xmlns:a16="http://schemas.microsoft.com/office/drawing/2014/main" id="{EE5008FE-3C9D-4790-9FD4-591875E72570}"/>
              </a:ext>
            </a:extLst>
          </p:cNvPr>
          <p:cNvGrpSpPr/>
          <p:nvPr/>
        </p:nvGrpSpPr>
        <p:grpSpPr>
          <a:xfrm>
            <a:off x="9440637" y="2716725"/>
            <a:ext cx="2666520" cy="1410480"/>
            <a:chOff x="9440637" y="2716725"/>
            <a:chExt cx="2666520" cy="1410480"/>
          </a:xfrm>
        </p:grpSpPr>
        <mc:AlternateContent xmlns:mc="http://schemas.openxmlformats.org/markup-compatibility/2006">
          <mc:Choice xmlns:p14="http://schemas.microsoft.com/office/powerpoint/2010/main" Requires="p14">
            <p:contentPart p14:bwMode="auto" r:id="rId319">
              <p14:nvContentPartPr>
                <p14:cNvPr id="202" name="Freihand 201">
                  <a:extLst>
                    <a:ext uri="{FF2B5EF4-FFF2-40B4-BE49-F238E27FC236}">
                      <a16:creationId xmlns:a16="http://schemas.microsoft.com/office/drawing/2014/main" id="{40CF8168-4687-47CD-816B-14CDEABF9DCA}"/>
                    </a:ext>
                  </a:extLst>
                </p14:cNvPr>
                <p14:cNvContentPartPr/>
                <p14:nvPr/>
              </p14:nvContentPartPr>
              <p14:xfrm>
                <a:off x="9881277" y="3125685"/>
                <a:ext cx="43200" cy="929880"/>
              </p14:xfrm>
            </p:contentPart>
          </mc:Choice>
          <mc:Fallback>
            <p:pic>
              <p:nvPicPr>
                <p:cNvPr id="202" name="Freihand 201">
                  <a:extLst>
                    <a:ext uri="{FF2B5EF4-FFF2-40B4-BE49-F238E27FC236}">
                      <a16:creationId xmlns:a16="http://schemas.microsoft.com/office/drawing/2014/main" id="{40CF8168-4687-47CD-816B-14CDEABF9DCA}"/>
                    </a:ext>
                  </a:extLst>
                </p:cNvPr>
                <p:cNvPicPr/>
                <p:nvPr/>
              </p:nvPicPr>
              <p:blipFill>
                <a:blip r:embed="rId320"/>
                <a:stretch>
                  <a:fillRect/>
                </a:stretch>
              </p:blipFill>
              <p:spPr>
                <a:xfrm>
                  <a:off x="9876957" y="3121365"/>
                  <a:ext cx="51840" cy="9385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3" name="Freihand 202">
                  <a:extLst>
                    <a:ext uri="{FF2B5EF4-FFF2-40B4-BE49-F238E27FC236}">
                      <a16:creationId xmlns:a16="http://schemas.microsoft.com/office/drawing/2014/main" id="{C9969682-B4D4-4EA6-A4B0-A15A78588BED}"/>
                    </a:ext>
                  </a:extLst>
                </p14:cNvPr>
                <p14:cNvContentPartPr/>
                <p14:nvPr/>
              </p14:nvContentPartPr>
              <p14:xfrm>
                <a:off x="9773277" y="3843885"/>
                <a:ext cx="1377720" cy="152280"/>
              </p14:xfrm>
            </p:contentPart>
          </mc:Choice>
          <mc:Fallback>
            <p:pic>
              <p:nvPicPr>
                <p:cNvPr id="203" name="Freihand 202">
                  <a:extLst>
                    <a:ext uri="{FF2B5EF4-FFF2-40B4-BE49-F238E27FC236}">
                      <a16:creationId xmlns:a16="http://schemas.microsoft.com/office/drawing/2014/main" id="{C9969682-B4D4-4EA6-A4B0-A15A78588BED}"/>
                    </a:ext>
                  </a:extLst>
                </p:cNvPr>
                <p:cNvPicPr/>
                <p:nvPr/>
              </p:nvPicPr>
              <p:blipFill>
                <a:blip r:embed="rId322"/>
                <a:stretch>
                  <a:fillRect/>
                </a:stretch>
              </p:blipFill>
              <p:spPr>
                <a:xfrm>
                  <a:off x="9768957" y="3839565"/>
                  <a:ext cx="1386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4" name="Freihand 203">
                  <a:extLst>
                    <a:ext uri="{FF2B5EF4-FFF2-40B4-BE49-F238E27FC236}">
                      <a16:creationId xmlns:a16="http://schemas.microsoft.com/office/drawing/2014/main" id="{7D82754A-48E6-418A-9C24-56B775594FD9}"/>
                    </a:ext>
                  </a:extLst>
                </p14:cNvPr>
                <p14:cNvContentPartPr/>
                <p14:nvPr/>
              </p14:nvContentPartPr>
              <p14:xfrm>
                <a:off x="11135517" y="3766125"/>
                <a:ext cx="205920" cy="173160"/>
              </p14:xfrm>
            </p:contentPart>
          </mc:Choice>
          <mc:Fallback>
            <p:pic>
              <p:nvPicPr>
                <p:cNvPr id="204" name="Freihand 203">
                  <a:extLst>
                    <a:ext uri="{FF2B5EF4-FFF2-40B4-BE49-F238E27FC236}">
                      <a16:creationId xmlns:a16="http://schemas.microsoft.com/office/drawing/2014/main" id="{7D82754A-48E6-418A-9C24-56B775594FD9}"/>
                    </a:ext>
                  </a:extLst>
                </p:cNvPr>
                <p:cNvPicPr/>
                <p:nvPr/>
              </p:nvPicPr>
              <p:blipFill>
                <a:blip r:embed="rId324"/>
                <a:stretch>
                  <a:fillRect/>
                </a:stretch>
              </p:blipFill>
              <p:spPr>
                <a:xfrm>
                  <a:off x="11131197" y="3761805"/>
                  <a:ext cx="214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5" name="Freihand 204">
                  <a:extLst>
                    <a:ext uri="{FF2B5EF4-FFF2-40B4-BE49-F238E27FC236}">
                      <a16:creationId xmlns:a16="http://schemas.microsoft.com/office/drawing/2014/main" id="{FE179BB4-6DB9-46BF-B10C-E3B8255E2807}"/>
                    </a:ext>
                  </a:extLst>
                </p14:cNvPr>
                <p14:cNvContentPartPr/>
                <p14:nvPr/>
              </p14:nvContentPartPr>
              <p14:xfrm>
                <a:off x="9767877" y="2982405"/>
                <a:ext cx="198360" cy="205560"/>
              </p14:xfrm>
            </p:contentPart>
          </mc:Choice>
          <mc:Fallback>
            <p:pic>
              <p:nvPicPr>
                <p:cNvPr id="205" name="Freihand 204">
                  <a:extLst>
                    <a:ext uri="{FF2B5EF4-FFF2-40B4-BE49-F238E27FC236}">
                      <a16:creationId xmlns:a16="http://schemas.microsoft.com/office/drawing/2014/main" id="{FE179BB4-6DB9-46BF-B10C-E3B8255E2807}"/>
                    </a:ext>
                  </a:extLst>
                </p:cNvPr>
                <p:cNvPicPr/>
                <p:nvPr/>
              </p:nvPicPr>
              <p:blipFill>
                <a:blip r:embed="rId326"/>
                <a:stretch>
                  <a:fillRect/>
                </a:stretch>
              </p:blipFill>
              <p:spPr>
                <a:xfrm>
                  <a:off x="9763557" y="2978085"/>
                  <a:ext cx="2070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6" name="Freihand 205">
                  <a:extLst>
                    <a:ext uri="{FF2B5EF4-FFF2-40B4-BE49-F238E27FC236}">
                      <a16:creationId xmlns:a16="http://schemas.microsoft.com/office/drawing/2014/main" id="{2FD81781-CF52-4BBF-9480-8673FA9CA2EC}"/>
                    </a:ext>
                  </a:extLst>
                </p14:cNvPr>
                <p14:cNvContentPartPr/>
                <p14:nvPr/>
              </p14:nvContentPartPr>
              <p14:xfrm>
                <a:off x="9603357" y="3029925"/>
                <a:ext cx="112680" cy="323280"/>
              </p14:xfrm>
            </p:contentPart>
          </mc:Choice>
          <mc:Fallback>
            <p:pic>
              <p:nvPicPr>
                <p:cNvPr id="206" name="Freihand 205">
                  <a:extLst>
                    <a:ext uri="{FF2B5EF4-FFF2-40B4-BE49-F238E27FC236}">
                      <a16:creationId xmlns:a16="http://schemas.microsoft.com/office/drawing/2014/main" id="{2FD81781-CF52-4BBF-9480-8673FA9CA2EC}"/>
                    </a:ext>
                  </a:extLst>
                </p:cNvPr>
                <p:cNvPicPr/>
                <p:nvPr/>
              </p:nvPicPr>
              <p:blipFill>
                <a:blip r:embed="rId328"/>
                <a:stretch>
                  <a:fillRect/>
                </a:stretch>
              </p:blipFill>
              <p:spPr>
                <a:xfrm>
                  <a:off x="9599037" y="3025605"/>
                  <a:ext cx="12132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7" name="Freihand 206">
                  <a:extLst>
                    <a:ext uri="{FF2B5EF4-FFF2-40B4-BE49-F238E27FC236}">
                      <a16:creationId xmlns:a16="http://schemas.microsoft.com/office/drawing/2014/main" id="{5E4E1B7A-C00F-4012-A83F-27F862715807}"/>
                    </a:ext>
                  </a:extLst>
                </p14:cNvPr>
                <p14:cNvContentPartPr/>
                <p14:nvPr/>
              </p14:nvContentPartPr>
              <p14:xfrm>
                <a:off x="11086557" y="3974925"/>
                <a:ext cx="132840" cy="152280"/>
              </p14:xfrm>
            </p:contentPart>
          </mc:Choice>
          <mc:Fallback>
            <p:pic>
              <p:nvPicPr>
                <p:cNvPr id="207" name="Freihand 206">
                  <a:extLst>
                    <a:ext uri="{FF2B5EF4-FFF2-40B4-BE49-F238E27FC236}">
                      <a16:creationId xmlns:a16="http://schemas.microsoft.com/office/drawing/2014/main" id="{5E4E1B7A-C00F-4012-A83F-27F862715807}"/>
                    </a:ext>
                  </a:extLst>
                </p:cNvPr>
                <p:cNvPicPr/>
                <p:nvPr/>
              </p:nvPicPr>
              <p:blipFill>
                <a:blip r:embed="rId330"/>
                <a:stretch>
                  <a:fillRect/>
                </a:stretch>
              </p:blipFill>
              <p:spPr>
                <a:xfrm>
                  <a:off x="11082237" y="3970605"/>
                  <a:ext cx="141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8" name="Freihand 207">
                  <a:extLst>
                    <a:ext uri="{FF2B5EF4-FFF2-40B4-BE49-F238E27FC236}">
                      <a16:creationId xmlns:a16="http://schemas.microsoft.com/office/drawing/2014/main" id="{7C04C467-3B2A-4F0B-A69D-411AD690BD76}"/>
                    </a:ext>
                  </a:extLst>
                </p14:cNvPr>
                <p14:cNvContentPartPr/>
                <p14:nvPr/>
              </p14:nvContentPartPr>
              <p14:xfrm>
                <a:off x="10150197" y="3062685"/>
                <a:ext cx="641880" cy="710280"/>
              </p14:xfrm>
            </p:contentPart>
          </mc:Choice>
          <mc:Fallback>
            <p:pic>
              <p:nvPicPr>
                <p:cNvPr id="208" name="Freihand 207">
                  <a:extLst>
                    <a:ext uri="{FF2B5EF4-FFF2-40B4-BE49-F238E27FC236}">
                      <a16:creationId xmlns:a16="http://schemas.microsoft.com/office/drawing/2014/main" id="{7C04C467-3B2A-4F0B-A69D-411AD690BD76}"/>
                    </a:ext>
                  </a:extLst>
                </p:cNvPr>
                <p:cNvPicPr/>
                <p:nvPr/>
              </p:nvPicPr>
              <p:blipFill>
                <a:blip r:embed="rId332"/>
                <a:stretch>
                  <a:fillRect/>
                </a:stretch>
              </p:blipFill>
              <p:spPr>
                <a:xfrm>
                  <a:off x="10145877" y="3058365"/>
                  <a:ext cx="650520" cy="718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9" name="Freihand 208">
                  <a:extLst>
                    <a:ext uri="{FF2B5EF4-FFF2-40B4-BE49-F238E27FC236}">
                      <a16:creationId xmlns:a16="http://schemas.microsoft.com/office/drawing/2014/main" id="{ED5DC9C4-95EA-46B2-B60A-C4AC641D3AC4}"/>
                    </a:ext>
                  </a:extLst>
                </p14:cNvPr>
                <p14:cNvContentPartPr/>
                <p14:nvPr/>
              </p14:nvContentPartPr>
              <p14:xfrm>
                <a:off x="10240557" y="3072405"/>
                <a:ext cx="635040" cy="522720"/>
              </p14:xfrm>
            </p:contentPart>
          </mc:Choice>
          <mc:Fallback>
            <p:pic>
              <p:nvPicPr>
                <p:cNvPr id="209" name="Freihand 208">
                  <a:extLst>
                    <a:ext uri="{FF2B5EF4-FFF2-40B4-BE49-F238E27FC236}">
                      <a16:creationId xmlns:a16="http://schemas.microsoft.com/office/drawing/2014/main" id="{ED5DC9C4-95EA-46B2-B60A-C4AC641D3AC4}"/>
                    </a:ext>
                  </a:extLst>
                </p:cNvPr>
                <p:cNvPicPr/>
                <p:nvPr/>
              </p:nvPicPr>
              <p:blipFill>
                <a:blip r:embed="rId334"/>
                <a:stretch>
                  <a:fillRect/>
                </a:stretch>
              </p:blipFill>
              <p:spPr>
                <a:xfrm>
                  <a:off x="10236237" y="3068085"/>
                  <a:ext cx="64368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1" name="Freihand 210">
                  <a:extLst>
                    <a:ext uri="{FF2B5EF4-FFF2-40B4-BE49-F238E27FC236}">
                      <a16:creationId xmlns:a16="http://schemas.microsoft.com/office/drawing/2014/main" id="{C4D542B5-8168-4EED-ACFD-EE920061171E}"/>
                    </a:ext>
                  </a:extLst>
                </p14:cNvPr>
                <p14:cNvContentPartPr/>
                <p14:nvPr/>
              </p14:nvContentPartPr>
              <p14:xfrm>
                <a:off x="9875877" y="3433845"/>
                <a:ext cx="167400" cy="36000"/>
              </p14:xfrm>
            </p:contentPart>
          </mc:Choice>
          <mc:Fallback>
            <p:pic>
              <p:nvPicPr>
                <p:cNvPr id="211" name="Freihand 210">
                  <a:extLst>
                    <a:ext uri="{FF2B5EF4-FFF2-40B4-BE49-F238E27FC236}">
                      <a16:creationId xmlns:a16="http://schemas.microsoft.com/office/drawing/2014/main" id="{C4D542B5-8168-4EED-ACFD-EE920061171E}"/>
                    </a:ext>
                  </a:extLst>
                </p:cNvPr>
                <p:cNvPicPr/>
                <p:nvPr/>
              </p:nvPicPr>
              <p:blipFill>
                <a:blip r:embed="rId336"/>
                <a:stretch>
                  <a:fillRect/>
                </a:stretch>
              </p:blipFill>
              <p:spPr>
                <a:xfrm>
                  <a:off x="9871557" y="3429525"/>
                  <a:ext cx="176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2" name="Freihand 211">
                  <a:extLst>
                    <a:ext uri="{FF2B5EF4-FFF2-40B4-BE49-F238E27FC236}">
                      <a16:creationId xmlns:a16="http://schemas.microsoft.com/office/drawing/2014/main" id="{933CFAE4-60F1-4AA9-94DF-785C261262A0}"/>
                    </a:ext>
                  </a:extLst>
                </p14:cNvPr>
                <p14:cNvContentPartPr/>
                <p14:nvPr/>
              </p14:nvContentPartPr>
              <p14:xfrm>
                <a:off x="10298877" y="3347085"/>
                <a:ext cx="236880" cy="43920"/>
              </p14:xfrm>
            </p:contentPart>
          </mc:Choice>
          <mc:Fallback>
            <p:pic>
              <p:nvPicPr>
                <p:cNvPr id="212" name="Freihand 211">
                  <a:extLst>
                    <a:ext uri="{FF2B5EF4-FFF2-40B4-BE49-F238E27FC236}">
                      <a16:creationId xmlns:a16="http://schemas.microsoft.com/office/drawing/2014/main" id="{933CFAE4-60F1-4AA9-94DF-785C261262A0}"/>
                    </a:ext>
                  </a:extLst>
                </p:cNvPr>
                <p:cNvPicPr/>
                <p:nvPr/>
              </p:nvPicPr>
              <p:blipFill>
                <a:blip r:embed="rId338"/>
                <a:stretch>
                  <a:fillRect/>
                </a:stretch>
              </p:blipFill>
              <p:spPr>
                <a:xfrm>
                  <a:off x="10294557" y="3342765"/>
                  <a:ext cx="245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3" name="Freihand 212">
                  <a:extLst>
                    <a:ext uri="{FF2B5EF4-FFF2-40B4-BE49-F238E27FC236}">
                      <a16:creationId xmlns:a16="http://schemas.microsoft.com/office/drawing/2014/main" id="{EBDF50D2-8D6D-492E-AA3A-99A50E7CD336}"/>
                    </a:ext>
                  </a:extLst>
                </p14:cNvPr>
                <p14:cNvContentPartPr/>
                <p14:nvPr/>
              </p14:nvContentPartPr>
              <p14:xfrm>
                <a:off x="10501197" y="3441045"/>
                <a:ext cx="39960" cy="204480"/>
              </p14:xfrm>
            </p:contentPart>
          </mc:Choice>
          <mc:Fallback>
            <p:pic>
              <p:nvPicPr>
                <p:cNvPr id="213" name="Freihand 212">
                  <a:extLst>
                    <a:ext uri="{FF2B5EF4-FFF2-40B4-BE49-F238E27FC236}">
                      <a16:creationId xmlns:a16="http://schemas.microsoft.com/office/drawing/2014/main" id="{EBDF50D2-8D6D-492E-AA3A-99A50E7CD336}"/>
                    </a:ext>
                  </a:extLst>
                </p:cNvPr>
                <p:cNvPicPr/>
                <p:nvPr/>
              </p:nvPicPr>
              <p:blipFill>
                <a:blip r:embed="rId340"/>
                <a:stretch>
                  <a:fillRect/>
                </a:stretch>
              </p:blipFill>
              <p:spPr>
                <a:xfrm>
                  <a:off x="10496877" y="3436725"/>
                  <a:ext cx="48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4" name="Freihand 213">
                  <a:extLst>
                    <a:ext uri="{FF2B5EF4-FFF2-40B4-BE49-F238E27FC236}">
                      <a16:creationId xmlns:a16="http://schemas.microsoft.com/office/drawing/2014/main" id="{943A8D86-CA21-426B-8C3A-866BB4512A02}"/>
                    </a:ext>
                  </a:extLst>
                </p14:cNvPr>
                <p14:cNvContentPartPr/>
                <p14:nvPr/>
              </p14:nvContentPartPr>
              <p14:xfrm>
                <a:off x="10577877" y="3751005"/>
                <a:ext cx="20880" cy="65880"/>
              </p14:xfrm>
            </p:contentPart>
          </mc:Choice>
          <mc:Fallback>
            <p:pic>
              <p:nvPicPr>
                <p:cNvPr id="214" name="Freihand 213">
                  <a:extLst>
                    <a:ext uri="{FF2B5EF4-FFF2-40B4-BE49-F238E27FC236}">
                      <a16:creationId xmlns:a16="http://schemas.microsoft.com/office/drawing/2014/main" id="{943A8D86-CA21-426B-8C3A-866BB4512A02}"/>
                    </a:ext>
                  </a:extLst>
                </p:cNvPr>
                <p:cNvPicPr/>
                <p:nvPr/>
              </p:nvPicPr>
              <p:blipFill>
                <a:blip r:embed="rId342"/>
                <a:stretch>
                  <a:fillRect/>
                </a:stretch>
              </p:blipFill>
              <p:spPr>
                <a:xfrm>
                  <a:off x="10573557" y="3746685"/>
                  <a:ext cx="29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6" name="Freihand 215">
                  <a:extLst>
                    <a:ext uri="{FF2B5EF4-FFF2-40B4-BE49-F238E27FC236}">
                      <a16:creationId xmlns:a16="http://schemas.microsoft.com/office/drawing/2014/main" id="{6E0E6ADB-F7DE-48AC-ABA9-4962EA2E7634}"/>
                    </a:ext>
                  </a:extLst>
                </p14:cNvPr>
                <p14:cNvContentPartPr/>
                <p14:nvPr/>
              </p14:nvContentPartPr>
              <p14:xfrm>
                <a:off x="10856517" y="2938845"/>
                <a:ext cx="111600" cy="163440"/>
              </p14:xfrm>
            </p:contentPart>
          </mc:Choice>
          <mc:Fallback>
            <p:pic>
              <p:nvPicPr>
                <p:cNvPr id="216" name="Freihand 215">
                  <a:extLst>
                    <a:ext uri="{FF2B5EF4-FFF2-40B4-BE49-F238E27FC236}">
                      <a16:creationId xmlns:a16="http://schemas.microsoft.com/office/drawing/2014/main" id="{6E0E6ADB-F7DE-48AC-ABA9-4962EA2E7634}"/>
                    </a:ext>
                  </a:extLst>
                </p:cNvPr>
                <p:cNvPicPr/>
                <p:nvPr/>
              </p:nvPicPr>
              <p:blipFill>
                <a:blip r:embed="rId344"/>
                <a:stretch>
                  <a:fillRect/>
                </a:stretch>
              </p:blipFill>
              <p:spPr>
                <a:xfrm>
                  <a:off x="10852197" y="2934525"/>
                  <a:ext cx="120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7" name="Freihand 216">
                  <a:extLst>
                    <a:ext uri="{FF2B5EF4-FFF2-40B4-BE49-F238E27FC236}">
                      <a16:creationId xmlns:a16="http://schemas.microsoft.com/office/drawing/2014/main" id="{9DE470C2-86FC-4E33-89A5-6D113DFEF314}"/>
                    </a:ext>
                  </a:extLst>
                </p14:cNvPr>
                <p14:cNvContentPartPr/>
                <p14:nvPr/>
              </p14:nvContentPartPr>
              <p14:xfrm>
                <a:off x="11035437" y="3577485"/>
                <a:ext cx="17640" cy="85320"/>
              </p14:xfrm>
            </p:contentPart>
          </mc:Choice>
          <mc:Fallback>
            <p:pic>
              <p:nvPicPr>
                <p:cNvPr id="217" name="Freihand 216">
                  <a:extLst>
                    <a:ext uri="{FF2B5EF4-FFF2-40B4-BE49-F238E27FC236}">
                      <a16:creationId xmlns:a16="http://schemas.microsoft.com/office/drawing/2014/main" id="{9DE470C2-86FC-4E33-89A5-6D113DFEF314}"/>
                    </a:ext>
                  </a:extLst>
                </p:cNvPr>
                <p:cNvPicPr/>
                <p:nvPr/>
              </p:nvPicPr>
              <p:blipFill>
                <a:blip r:embed="rId346"/>
                <a:stretch>
                  <a:fillRect/>
                </a:stretch>
              </p:blipFill>
              <p:spPr>
                <a:xfrm>
                  <a:off x="11031117" y="3573165"/>
                  <a:ext cx="26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8" name="Freihand 217">
                  <a:extLst>
                    <a:ext uri="{FF2B5EF4-FFF2-40B4-BE49-F238E27FC236}">
                      <a16:creationId xmlns:a16="http://schemas.microsoft.com/office/drawing/2014/main" id="{0FAAEEB9-6B0A-4700-8191-65E059F08D7A}"/>
                    </a:ext>
                  </a:extLst>
                </p14:cNvPr>
                <p14:cNvContentPartPr/>
                <p14:nvPr/>
              </p14:nvContentPartPr>
              <p14:xfrm>
                <a:off x="10945077" y="3543645"/>
                <a:ext cx="195840" cy="118080"/>
              </p14:xfrm>
            </p:contentPart>
          </mc:Choice>
          <mc:Fallback>
            <p:pic>
              <p:nvPicPr>
                <p:cNvPr id="218" name="Freihand 217">
                  <a:extLst>
                    <a:ext uri="{FF2B5EF4-FFF2-40B4-BE49-F238E27FC236}">
                      <a16:creationId xmlns:a16="http://schemas.microsoft.com/office/drawing/2014/main" id="{0FAAEEB9-6B0A-4700-8191-65E059F08D7A}"/>
                    </a:ext>
                  </a:extLst>
                </p:cNvPr>
                <p:cNvPicPr/>
                <p:nvPr/>
              </p:nvPicPr>
              <p:blipFill>
                <a:blip r:embed="rId348"/>
                <a:stretch>
                  <a:fillRect/>
                </a:stretch>
              </p:blipFill>
              <p:spPr>
                <a:xfrm>
                  <a:off x="10940757" y="3539325"/>
                  <a:ext cx="204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9" name="Freihand 218">
                  <a:extLst>
                    <a:ext uri="{FF2B5EF4-FFF2-40B4-BE49-F238E27FC236}">
                      <a16:creationId xmlns:a16="http://schemas.microsoft.com/office/drawing/2014/main" id="{A81CF5AF-9DF7-4EED-9F17-0FE9320154FD}"/>
                    </a:ext>
                  </a:extLst>
                </p14:cNvPr>
                <p14:cNvContentPartPr/>
                <p14:nvPr/>
              </p14:nvContentPartPr>
              <p14:xfrm>
                <a:off x="9628917" y="3411885"/>
                <a:ext cx="88920" cy="239760"/>
              </p14:xfrm>
            </p:contentPart>
          </mc:Choice>
          <mc:Fallback>
            <p:pic>
              <p:nvPicPr>
                <p:cNvPr id="219" name="Freihand 218">
                  <a:extLst>
                    <a:ext uri="{FF2B5EF4-FFF2-40B4-BE49-F238E27FC236}">
                      <a16:creationId xmlns:a16="http://schemas.microsoft.com/office/drawing/2014/main" id="{A81CF5AF-9DF7-4EED-9F17-0FE9320154FD}"/>
                    </a:ext>
                  </a:extLst>
                </p:cNvPr>
                <p:cNvPicPr/>
                <p:nvPr/>
              </p:nvPicPr>
              <p:blipFill>
                <a:blip r:embed="rId350"/>
                <a:stretch>
                  <a:fillRect/>
                </a:stretch>
              </p:blipFill>
              <p:spPr>
                <a:xfrm>
                  <a:off x="9624597" y="3407565"/>
                  <a:ext cx="975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0" name="Freihand 219">
                  <a:extLst>
                    <a:ext uri="{FF2B5EF4-FFF2-40B4-BE49-F238E27FC236}">
                      <a16:creationId xmlns:a16="http://schemas.microsoft.com/office/drawing/2014/main" id="{31B85010-9765-4D5C-8D4D-D3275EAAAF41}"/>
                    </a:ext>
                  </a:extLst>
                </p14:cNvPr>
                <p14:cNvContentPartPr/>
                <p14:nvPr/>
              </p14:nvContentPartPr>
              <p14:xfrm>
                <a:off x="9726837" y="3324045"/>
                <a:ext cx="79560" cy="116640"/>
              </p14:xfrm>
            </p:contentPart>
          </mc:Choice>
          <mc:Fallback>
            <p:pic>
              <p:nvPicPr>
                <p:cNvPr id="220" name="Freihand 219">
                  <a:extLst>
                    <a:ext uri="{FF2B5EF4-FFF2-40B4-BE49-F238E27FC236}">
                      <a16:creationId xmlns:a16="http://schemas.microsoft.com/office/drawing/2014/main" id="{31B85010-9765-4D5C-8D4D-D3275EAAAF41}"/>
                    </a:ext>
                  </a:extLst>
                </p:cNvPr>
                <p:cNvPicPr/>
                <p:nvPr/>
              </p:nvPicPr>
              <p:blipFill>
                <a:blip r:embed="rId352"/>
                <a:stretch>
                  <a:fillRect/>
                </a:stretch>
              </p:blipFill>
              <p:spPr>
                <a:xfrm>
                  <a:off x="9722517" y="3319725"/>
                  <a:ext cx="88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2" name="Freihand 221">
                  <a:extLst>
                    <a:ext uri="{FF2B5EF4-FFF2-40B4-BE49-F238E27FC236}">
                      <a16:creationId xmlns:a16="http://schemas.microsoft.com/office/drawing/2014/main" id="{050056E4-A46D-4512-A4E7-6F5886CD9309}"/>
                    </a:ext>
                  </a:extLst>
                </p14:cNvPr>
                <p14:cNvContentPartPr/>
                <p14:nvPr/>
              </p14:nvContentPartPr>
              <p14:xfrm>
                <a:off x="10542957" y="3984645"/>
                <a:ext cx="68040" cy="109080"/>
              </p14:xfrm>
            </p:contentPart>
          </mc:Choice>
          <mc:Fallback>
            <p:pic>
              <p:nvPicPr>
                <p:cNvPr id="222" name="Freihand 221">
                  <a:extLst>
                    <a:ext uri="{FF2B5EF4-FFF2-40B4-BE49-F238E27FC236}">
                      <a16:creationId xmlns:a16="http://schemas.microsoft.com/office/drawing/2014/main" id="{050056E4-A46D-4512-A4E7-6F5886CD9309}"/>
                    </a:ext>
                  </a:extLst>
                </p:cNvPr>
                <p:cNvPicPr/>
                <p:nvPr/>
              </p:nvPicPr>
              <p:blipFill>
                <a:blip r:embed="rId354"/>
                <a:stretch>
                  <a:fillRect/>
                </a:stretch>
              </p:blipFill>
              <p:spPr>
                <a:xfrm>
                  <a:off x="10538637" y="3980325"/>
                  <a:ext cx="76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3" name="Freihand 222">
                  <a:extLst>
                    <a:ext uri="{FF2B5EF4-FFF2-40B4-BE49-F238E27FC236}">
                      <a16:creationId xmlns:a16="http://schemas.microsoft.com/office/drawing/2014/main" id="{01B4EF2F-217F-4B59-8E3A-0D811272EF88}"/>
                    </a:ext>
                  </a:extLst>
                </p14:cNvPr>
                <p14:cNvContentPartPr/>
                <p14:nvPr/>
              </p14:nvContentPartPr>
              <p14:xfrm>
                <a:off x="10538997" y="4008045"/>
                <a:ext cx="92880" cy="67320"/>
              </p14:xfrm>
            </p:contentPart>
          </mc:Choice>
          <mc:Fallback>
            <p:pic>
              <p:nvPicPr>
                <p:cNvPr id="223" name="Freihand 222">
                  <a:extLst>
                    <a:ext uri="{FF2B5EF4-FFF2-40B4-BE49-F238E27FC236}">
                      <a16:creationId xmlns:a16="http://schemas.microsoft.com/office/drawing/2014/main" id="{01B4EF2F-217F-4B59-8E3A-0D811272EF88}"/>
                    </a:ext>
                  </a:extLst>
                </p:cNvPr>
                <p:cNvPicPr/>
                <p:nvPr/>
              </p:nvPicPr>
              <p:blipFill>
                <a:blip r:embed="rId356"/>
                <a:stretch>
                  <a:fillRect/>
                </a:stretch>
              </p:blipFill>
              <p:spPr>
                <a:xfrm>
                  <a:off x="10534677" y="4003725"/>
                  <a:ext cx="101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4" name="Freihand 223">
                  <a:extLst>
                    <a:ext uri="{FF2B5EF4-FFF2-40B4-BE49-F238E27FC236}">
                      <a16:creationId xmlns:a16="http://schemas.microsoft.com/office/drawing/2014/main" id="{4F61DC99-C582-48C0-BDB4-78DC308DBA51}"/>
                    </a:ext>
                  </a:extLst>
                </p14:cNvPr>
                <p14:cNvContentPartPr/>
                <p14:nvPr/>
              </p14:nvContentPartPr>
              <p14:xfrm>
                <a:off x="10643037" y="3927045"/>
                <a:ext cx="83520" cy="92160"/>
              </p14:xfrm>
            </p:contentPart>
          </mc:Choice>
          <mc:Fallback>
            <p:pic>
              <p:nvPicPr>
                <p:cNvPr id="224" name="Freihand 223">
                  <a:extLst>
                    <a:ext uri="{FF2B5EF4-FFF2-40B4-BE49-F238E27FC236}">
                      <a16:creationId xmlns:a16="http://schemas.microsoft.com/office/drawing/2014/main" id="{4F61DC99-C582-48C0-BDB4-78DC308DBA51}"/>
                    </a:ext>
                  </a:extLst>
                </p:cNvPr>
                <p:cNvPicPr/>
                <p:nvPr/>
              </p:nvPicPr>
              <p:blipFill>
                <a:blip r:embed="rId358"/>
                <a:stretch>
                  <a:fillRect/>
                </a:stretch>
              </p:blipFill>
              <p:spPr>
                <a:xfrm>
                  <a:off x="10638717" y="3922725"/>
                  <a:ext cx="92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8" name="Freihand 227">
                  <a:extLst>
                    <a:ext uri="{FF2B5EF4-FFF2-40B4-BE49-F238E27FC236}">
                      <a16:creationId xmlns:a16="http://schemas.microsoft.com/office/drawing/2014/main" id="{39F0FB6E-B22E-4B44-A104-8196BDFD1DB5}"/>
                    </a:ext>
                  </a:extLst>
                </p14:cNvPr>
                <p14:cNvContentPartPr/>
                <p14:nvPr/>
              </p14:nvContentPartPr>
              <p14:xfrm>
                <a:off x="9898557" y="2773245"/>
                <a:ext cx="356400" cy="349920"/>
              </p14:xfrm>
            </p:contentPart>
          </mc:Choice>
          <mc:Fallback>
            <p:pic>
              <p:nvPicPr>
                <p:cNvPr id="228" name="Freihand 227">
                  <a:extLst>
                    <a:ext uri="{FF2B5EF4-FFF2-40B4-BE49-F238E27FC236}">
                      <a16:creationId xmlns:a16="http://schemas.microsoft.com/office/drawing/2014/main" id="{39F0FB6E-B22E-4B44-A104-8196BDFD1DB5}"/>
                    </a:ext>
                  </a:extLst>
                </p:cNvPr>
                <p:cNvPicPr/>
                <p:nvPr/>
              </p:nvPicPr>
              <p:blipFill>
                <a:blip r:embed="rId360"/>
                <a:stretch>
                  <a:fillRect/>
                </a:stretch>
              </p:blipFill>
              <p:spPr>
                <a:xfrm>
                  <a:off x="9894237" y="2768925"/>
                  <a:ext cx="36504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9" name="Freihand 228">
                  <a:extLst>
                    <a:ext uri="{FF2B5EF4-FFF2-40B4-BE49-F238E27FC236}">
                      <a16:creationId xmlns:a16="http://schemas.microsoft.com/office/drawing/2014/main" id="{28E2619D-C85F-4BC7-9533-DBDEC6D830F9}"/>
                    </a:ext>
                  </a:extLst>
                </p14:cNvPr>
                <p14:cNvContentPartPr/>
                <p14:nvPr/>
              </p14:nvContentPartPr>
              <p14:xfrm>
                <a:off x="9925917" y="3720765"/>
                <a:ext cx="270360" cy="259920"/>
              </p14:xfrm>
            </p:contentPart>
          </mc:Choice>
          <mc:Fallback>
            <p:pic>
              <p:nvPicPr>
                <p:cNvPr id="229" name="Freihand 228">
                  <a:extLst>
                    <a:ext uri="{FF2B5EF4-FFF2-40B4-BE49-F238E27FC236}">
                      <a16:creationId xmlns:a16="http://schemas.microsoft.com/office/drawing/2014/main" id="{28E2619D-C85F-4BC7-9533-DBDEC6D830F9}"/>
                    </a:ext>
                  </a:extLst>
                </p:cNvPr>
                <p:cNvPicPr/>
                <p:nvPr/>
              </p:nvPicPr>
              <p:blipFill>
                <a:blip r:embed="rId362"/>
                <a:stretch>
                  <a:fillRect/>
                </a:stretch>
              </p:blipFill>
              <p:spPr>
                <a:xfrm>
                  <a:off x="9921597" y="3716445"/>
                  <a:ext cx="2790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1" name="Freihand 230">
                  <a:extLst>
                    <a:ext uri="{FF2B5EF4-FFF2-40B4-BE49-F238E27FC236}">
                      <a16:creationId xmlns:a16="http://schemas.microsoft.com/office/drawing/2014/main" id="{54B7F509-F968-4417-AA23-292CC90575C0}"/>
                    </a:ext>
                  </a:extLst>
                </p14:cNvPr>
                <p14:cNvContentPartPr/>
                <p14:nvPr/>
              </p14:nvContentPartPr>
              <p14:xfrm>
                <a:off x="9996117" y="3116325"/>
                <a:ext cx="82800" cy="112680"/>
              </p14:xfrm>
            </p:contentPart>
          </mc:Choice>
          <mc:Fallback>
            <p:pic>
              <p:nvPicPr>
                <p:cNvPr id="231" name="Freihand 230">
                  <a:extLst>
                    <a:ext uri="{FF2B5EF4-FFF2-40B4-BE49-F238E27FC236}">
                      <a16:creationId xmlns:a16="http://schemas.microsoft.com/office/drawing/2014/main" id="{54B7F509-F968-4417-AA23-292CC90575C0}"/>
                    </a:ext>
                  </a:extLst>
                </p:cNvPr>
                <p:cNvPicPr/>
                <p:nvPr/>
              </p:nvPicPr>
              <p:blipFill>
                <a:blip r:embed="rId364"/>
                <a:stretch>
                  <a:fillRect/>
                </a:stretch>
              </p:blipFill>
              <p:spPr>
                <a:xfrm>
                  <a:off x="9991797" y="3112005"/>
                  <a:ext cx="91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2" name="Freihand 231">
                  <a:extLst>
                    <a:ext uri="{FF2B5EF4-FFF2-40B4-BE49-F238E27FC236}">
                      <a16:creationId xmlns:a16="http://schemas.microsoft.com/office/drawing/2014/main" id="{AB3AD823-E207-4C85-8CCF-A8F60A810EA8}"/>
                    </a:ext>
                  </a:extLst>
                </p14:cNvPr>
                <p14:cNvContentPartPr/>
                <p14:nvPr/>
              </p14:nvContentPartPr>
              <p14:xfrm>
                <a:off x="10123557" y="3123525"/>
                <a:ext cx="82800" cy="97560"/>
              </p14:xfrm>
            </p:contentPart>
          </mc:Choice>
          <mc:Fallback>
            <p:pic>
              <p:nvPicPr>
                <p:cNvPr id="232" name="Freihand 231">
                  <a:extLst>
                    <a:ext uri="{FF2B5EF4-FFF2-40B4-BE49-F238E27FC236}">
                      <a16:creationId xmlns:a16="http://schemas.microsoft.com/office/drawing/2014/main" id="{AB3AD823-E207-4C85-8CCF-A8F60A810EA8}"/>
                    </a:ext>
                  </a:extLst>
                </p:cNvPr>
                <p:cNvPicPr/>
                <p:nvPr/>
              </p:nvPicPr>
              <p:blipFill>
                <a:blip r:embed="rId366"/>
                <a:stretch>
                  <a:fillRect/>
                </a:stretch>
              </p:blipFill>
              <p:spPr>
                <a:xfrm>
                  <a:off x="10119237" y="3119205"/>
                  <a:ext cx="91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4" name="Freihand 233">
                  <a:extLst>
                    <a:ext uri="{FF2B5EF4-FFF2-40B4-BE49-F238E27FC236}">
                      <a16:creationId xmlns:a16="http://schemas.microsoft.com/office/drawing/2014/main" id="{19EC9395-2C54-4B0A-A2C7-05FDAF37C252}"/>
                    </a:ext>
                  </a:extLst>
                </p14:cNvPr>
                <p14:cNvContentPartPr/>
                <p14:nvPr/>
              </p14:nvContentPartPr>
              <p14:xfrm>
                <a:off x="9953277" y="3531405"/>
                <a:ext cx="120600" cy="159120"/>
              </p14:xfrm>
            </p:contentPart>
          </mc:Choice>
          <mc:Fallback>
            <p:pic>
              <p:nvPicPr>
                <p:cNvPr id="234" name="Freihand 233">
                  <a:extLst>
                    <a:ext uri="{FF2B5EF4-FFF2-40B4-BE49-F238E27FC236}">
                      <a16:creationId xmlns:a16="http://schemas.microsoft.com/office/drawing/2014/main" id="{19EC9395-2C54-4B0A-A2C7-05FDAF37C252}"/>
                    </a:ext>
                  </a:extLst>
                </p:cNvPr>
                <p:cNvPicPr/>
                <p:nvPr/>
              </p:nvPicPr>
              <p:blipFill>
                <a:blip r:embed="rId368"/>
                <a:stretch>
                  <a:fillRect/>
                </a:stretch>
              </p:blipFill>
              <p:spPr>
                <a:xfrm>
                  <a:off x="9948957" y="3527085"/>
                  <a:ext cx="129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5" name="Freihand 234">
                  <a:extLst>
                    <a:ext uri="{FF2B5EF4-FFF2-40B4-BE49-F238E27FC236}">
                      <a16:creationId xmlns:a16="http://schemas.microsoft.com/office/drawing/2014/main" id="{E582816D-F3B1-4E0E-849A-BE2A6443CC28}"/>
                    </a:ext>
                  </a:extLst>
                </p14:cNvPr>
                <p14:cNvContentPartPr/>
                <p14:nvPr/>
              </p14:nvContentPartPr>
              <p14:xfrm>
                <a:off x="10114197" y="3519525"/>
                <a:ext cx="77400" cy="103680"/>
              </p14:xfrm>
            </p:contentPart>
          </mc:Choice>
          <mc:Fallback>
            <p:pic>
              <p:nvPicPr>
                <p:cNvPr id="235" name="Freihand 234">
                  <a:extLst>
                    <a:ext uri="{FF2B5EF4-FFF2-40B4-BE49-F238E27FC236}">
                      <a16:creationId xmlns:a16="http://schemas.microsoft.com/office/drawing/2014/main" id="{E582816D-F3B1-4E0E-849A-BE2A6443CC28}"/>
                    </a:ext>
                  </a:extLst>
                </p:cNvPr>
                <p:cNvPicPr/>
                <p:nvPr/>
              </p:nvPicPr>
              <p:blipFill>
                <a:blip r:embed="rId370"/>
                <a:stretch>
                  <a:fillRect/>
                </a:stretch>
              </p:blipFill>
              <p:spPr>
                <a:xfrm>
                  <a:off x="10109877" y="3515205"/>
                  <a:ext cx="86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7" name="Freihand 236">
                  <a:extLst>
                    <a:ext uri="{FF2B5EF4-FFF2-40B4-BE49-F238E27FC236}">
                      <a16:creationId xmlns:a16="http://schemas.microsoft.com/office/drawing/2014/main" id="{2D95E17E-BB20-4EB4-9B4A-87FC78E82686}"/>
                    </a:ext>
                  </a:extLst>
                </p14:cNvPr>
                <p14:cNvContentPartPr/>
                <p14:nvPr/>
              </p14:nvContentPartPr>
              <p14:xfrm>
                <a:off x="9879837" y="3087885"/>
                <a:ext cx="207720" cy="230400"/>
              </p14:xfrm>
            </p:contentPart>
          </mc:Choice>
          <mc:Fallback>
            <p:pic>
              <p:nvPicPr>
                <p:cNvPr id="237" name="Freihand 236">
                  <a:extLst>
                    <a:ext uri="{FF2B5EF4-FFF2-40B4-BE49-F238E27FC236}">
                      <a16:creationId xmlns:a16="http://schemas.microsoft.com/office/drawing/2014/main" id="{2D95E17E-BB20-4EB4-9B4A-87FC78E82686}"/>
                    </a:ext>
                  </a:extLst>
                </p:cNvPr>
                <p:cNvPicPr/>
                <p:nvPr/>
              </p:nvPicPr>
              <p:blipFill>
                <a:blip r:embed="rId372"/>
                <a:stretch>
                  <a:fillRect/>
                </a:stretch>
              </p:blipFill>
              <p:spPr>
                <a:xfrm>
                  <a:off x="9875517" y="3083565"/>
                  <a:ext cx="2163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8" name="Freihand 237">
                  <a:extLst>
                    <a:ext uri="{FF2B5EF4-FFF2-40B4-BE49-F238E27FC236}">
                      <a16:creationId xmlns:a16="http://schemas.microsoft.com/office/drawing/2014/main" id="{8C816D8E-9D94-408E-B655-B02D097B6E33}"/>
                    </a:ext>
                  </a:extLst>
                </p14:cNvPr>
                <p14:cNvContentPartPr/>
                <p14:nvPr/>
              </p14:nvContentPartPr>
              <p14:xfrm>
                <a:off x="9956877" y="3146205"/>
                <a:ext cx="190800" cy="164160"/>
              </p14:xfrm>
            </p:contentPart>
          </mc:Choice>
          <mc:Fallback>
            <p:pic>
              <p:nvPicPr>
                <p:cNvPr id="238" name="Freihand 237">
                  <a:extLst>
                    <a:ext uri="{FF2B5EF4-FFF2-40B4-BE49-F238E27FC236}">
                      <a16:creationId xmlns:a16="http://schemas.microsoft.com/office/drawing/2014/main" id="{8C816D8E-9D94-408E-B655-B02D097B6E33}"/>
                    </a:ext>
                  </a:extLst>
                </p:cNvPr>
                <p:cNvPicPr/>
                <p:nvPr/>
              </p:nvPicPr>
              <p:blipFill>
                <a:blip r:embed="rId374"/>
                <a:stretch>
                  <a:fillRect/>
                </a:stretch>
              </p:blipFill>
              <p:spPr>
                <a:xfrm>
                  <a:off x="9952557" y="3141885"/>
                  <a:ext cx="1994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9" name="Freihand 238">
                  <a:extLst>
                    <a:ext uri="{FF2B5EF4-FFF2-40B4-BE49-F238E27FC236}">
                      <a16:creationId xmlns:a16="http://schemas.microsoft.com/office/drawing/2014/main" id="{2345A1A1-90C7-41AA-A148-1E027F7158B9}"/>
                    </a:ext>
                  </a:extLst>
                </p14:cNvPr>
                <p14:cNvContentPartPr/>
                <p14:nvPr/>
              </p14:nvContentPartPr>
              <p14:xfrm>
                <a:off x="10071357" y="3195885"/>
                <a:ext cx="254520" cy="137160"/>
              </p14:xfrm>
            </p:contentPart>
          </mc:Choice>
          <mc:Fallback>
            <p:pic>
              <p:nvPicPr>
                <p:cNvPr id="239" name="Freihand 238">
                  <a:extLst>
                    <a:ext uri="{FF2B5EF4-FFF2-40B4-BE49-F238E27FC236}">
                      <a16:creationId xmlns:a16="http://schemas.microsoft.com/office/drawing/2014/main" id="{2345A1A1-90C7-41AA-A148-1E027F7158B9}"/>
                    </a:ext>
                  </a:extLst>
                </p:cNvPr>
                <p:cNvPicPr/>
                <p:nvPr/>
              </p:nvPicPr>
              <p:blipFill>
                <a:blip r:embed="rId376"/>
                <a:stretch>
                  <a:fillRect/>
                </a:stretch>
              </p:blipFill>
              <p:spPr>
                <a:xfrm>
                  <a:off x="10067037" y="3191565"/>
                  <a:ext cx="263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0" name="Freihand 239">
                  <a:extLst>
                    <a:ext uri="{FF2B5EF4-FFF2-40B4-BE49-F238E27FC236}">
                      <a16:creationId xmlns:a16="http://schemas.microsoft.com/office/drawing/2014/main" id="{79E3B708-9B3A-4B18-A878-3AECD8F1DE38}"/>
                    </a:ext>
                  </a:extLst>
                </p14:cNvPr>
                <p14:cNvContentPartPr/>
                <p14:nvPr/>
              </p14:nvContentPartPr>
              <p14:xfrm>
                <a:off x="10296717" y="3274005"/>
                <a:ext cx="36720" cy="31680"/>
              </p14:xfrm>
            </p:contentPart>
          </mc:Choice>
          <mc:Fallback>
            <p:pic>
              <p:nvPicPr>
                <p:cNvPr id="240" name="Freihand 239">
                  <a:extLst>
                    <a:ext uri="{FF2B5EF4-FFF2-40B4-BE49-F238E27FC236}">
                      <a16:creationId xmlns:a16="http://schemas.microsoft.com/office/drawing/2014/main" id="{79E3B708-9B3A-4B18-A878-3AECD8F1DE38}"/>
                    </a:ext>
                  </a:extLst>
                </p:cNvPr>
                <p:cNvPicPr/>
                <p:nvPr/>
              </p:nvPicPr>
              <p:blipFill>
                <a:blip r:embed="rId378"/>
                <a:stretch>
                  <a:fillRect/>
                </a:stretch>
              </p:blipFill>
              <p:spPr>
                <a:xfrm>
                  <a:off x="10292397" y="3269685"/>
                  <a:ext cx="45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1" name="Freihand 240">
                  <a:extLst>
                    <a:ext uri="{FF2B5EF4-FFF2-40B4-BE49-F238E27FC236}">
                      <a16:creationId xmlns:a16="http://schemas.microsoft.com/office/drawing/2014/main" id="{E4A2A55F-02CC-47E4-8FAB-20E05181FE58}"/>
                    </a:ext>
                  </a:extLst>
                </p14:cNvPr>
                <p14:cNvContentPartPr/>
                <p14:nvPr/>
              </p14:nvContentPartPr>
              <p14:xfrm>
                <a:off x="9859317" y="3626085"/>
                <a:ext cx="164880" cy="168840"/>
              </p14:xfrm>
            </p:contentPart>
          </mc:Choice>
          <mc:Fallback>
            <p:pic>
              <p:nvPicPr>
                <p:cNvPr id="241" name="Freihand 240">
                  <a:extLst>
                    <a:ext uri="{FF2B5EF4-FFF2-40B4-BE49-F238E27FC236}">
                      <a16:creationId xmlns:a16="http://schemas.microsoft.com/office/drawing/2014/main" id="{E4A2A55F-02CC-47E4-8FAB-20E05181FE58}"/>
                    </a:ext>
                  </a:extLst>
                </p:cNvPr>
                <p:cNvPicPr/>
                <p:nvPr/>
              </p:nvPicPr>
              <p:blipFill>
                <a:blip r:embed="rId380"/>
                <a:stretch>
                  <a:fillRect/>
                </a:stretch>
              </p:blipFill>
              <p:spPr>
                <a:xfrm>
                  <a:off x="9854997" y="3621765"/>
                  <a:ext cx="173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2" name="Freihand 241">
                  <a:extLst>
                    <a:ext uri="{FF2B5EF4-FFF2-40B4-BE49-F238E27FC236}">
                      <a16:creationId xmlns:a16="http://schemas.microsoft.com/office/drawing/2014/main" id="{D9052D17-64EA-4EE0-9440-A11B163E33BA}"/>
                    </a:ext>
                  </a:extLst>
                </p14:cNvPr>
                <p14:cNvContentPartPr/>
                <p14:nvPr/>
              </p14:nvContentPartPr>
              <p14:xfrm>
                <a:off x="9947877" y="3550485"/>
                <a:ext cx="210960" cy="172440"/>
              </p14:xfrm>
            </p:contentPart>
          </mc:Choice>
          <mc:Fallback>
            <p:pic>
              <p:nvPicPr>
                <p:cNvPr id="242" name="Freihand 241">
                  <a:extLst>
                    <a:ext uri="{FF2B5EF4-FFF2-40B4-BE49-F238E27FC236}">
                      <a16:creationId xmlns:a16="http://schemas.microsoft.com/office/drawing/2014/main" id="{D9052D17-64EA-4EE0-9440-A11B163E33BA}"/>
                    </a:ext>
                  </a:extLst>
                </p:cNvPr>
                <p:cNvPicPr/>
                <p:nvPr/>
              </p:nvPicPr>
              <p:blipFill>
                <a:blip r:embed="rId382"/>
                <a:stretch>
                  <a:fillRect/>
                </a:stretch>
              </p:blipFill>
              <p:spPr>
                <a:xfrm>
                  <a:off x="9943557" y="3546165"/>
                  <a:ext cx="219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3" name="Freihand 242">
                  <a:extLst>
                    <a:ext uri="{FF2B5EF4-FFF2-40B4-BE49-F238E27FC236}">
                      <a16:creationId xmlns:a16="http://schemas.microsoft.com/office/drawing/2014/main" id="{F4295DAA-6F5F-4BE6-8D39-9CC744E9CF15}"/>
                    </a:ext>
                  </a:extLst>
                </p14:cNvPr>
                <p14:cNvContentPartPr/>
                <p14:nvPr/>
              </p14:nvContentPartPr>
              <p14:xfrm>
                <a:off x="10119957" y="3513045"/>
                <a:ext cx="187560" cy="121320"/>
              </p14:xfrm>
            </p:contentPart>
          </mc:Choice>
          <mc:Fallback>
            <p:pic>
              <p:nvPicPr>
                <p:cNvPr id="243" name="Freihand 242">
                  <a:extLst>
                    <a:ext uri="{FF2B5EF4-FFF2-40B4-BE49-F238E27FC236}">
                      <a16:creationId xmlns:a16="http://schemas.microsoft.com/office/drawing/2014/main" id="{F4295DAA-6F5F-4BE6-8D39-9CC744E9CF15}"/>
                    </a:ext>
                  </a:extLst>
                </p:cNvPr>
                <p:cNvPicPr/>
                <p:nvPr/>
              </p:nvPicPr>
              <p:blipFill>
                <a:blip r:embed="rId384"/>
                <a:stretch>
                  <a:fillRect/>
                </a:stretch>
              </p:blipFill>
              <p:spPr>
                <a:xfrm>
                  <a:off x="10115637" y="3508725"/>
                  <a:ext cx="196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4" name="Freihand 243">
                  <a:extLst>
                    <a:ext uri="{FF2B5EF4-FFF2-40B4-BE49-F238E27FC236}">
                      <a16:creationId xmlns:a16="http://schemas.microsoft.com/office/drawing/2014/main" id="{509F168F-A407-4CCC-B686-4F5ABE620E5D}"/>
                    </a:ext>
                  </a:extLst>
                </p14:cNvPr>
                <p14:cNvContentPartPr/>
                <p14:nvPr/>
              </p14:nvContentPartPr>
              <p14:xfrm>
                <a:off x="10527477" y="3112365"/>
                <a:ext cx="30240" cy="153720"/>
              </p14:xfrm>
            </p:contentPart>
          </mc:Choice>
          <mc:Fallback>
            <p:pic>
              <p:nvPicPr>
                <p:cNvPr id="244" name="Freihand 243">
                  <a:extLst>
                    <a:ext uri="{FF2B5EF4-FFF2-40B4-BE49-F238E27FC236}">
                      <a16:creationId xmlns:a16="http://schemas.microsoft.com/office/drawing/2014/main" id="{509F168F-A407-4CCC-B686-4F5ABE620E5D}"/>
                    </a:ext>
                  </a:extLst>
                </p:cNvPr>
                <p:cNvPicPr/>
                <p:nvPr/>
              </p:nvPicPr>
              <p:blipFill>
                <a:blip r:embed="rId386"/>
                <a:stretch>
                  <a:fillRect/>
                </a:stretch>
              </p:blipFill>
              <p:spPr>
                <a:xfrm>
                  <a:off x="10523157" y="3108045"/>
                  <a:ext cx="38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5" name="Freihand 244">
                  <a:extLst>
                    <a:ext uri="{FF2B5EF4-FFF2-40B4-BE49-F238E27FC236}">
                      <a16:creationId xmlns:a16="http://schemas.microsoft.com/office/drawing/2014/main" id="{666EDF23-5061-404D-8101-5E0F7482BC07}"/>
                    </a:ext>
                  </a:extLst>
                </p14:cNvPr>
                <p14:cNvContentPartPr/>
                <p14:nvPr/>
              </p14:nvContentPartPr>
              <p14:xfrm>
                <a:off x="10491477" y="3164925"/>
                <a:ext cx="91080" cy="100440"/>
              </p14:xfrm>
            </p:contentPart>
          </mc:Choice>
          <mc:Fallback>
            <p:pic>
              <p:nvPicPr>
                <p:cNvPr id="245" name="Freihand 244">
                  <a:extLst>
                    <a:ext uri="{FF2B5EF4-FFF2-40B4-BE49-F238E27FC236}">
                      <a16:creationId xmlns:a16="http://schemas.microsoft.com/office/drawing/2014/main" id="{666EDF23-5061-404D-8101-5E0F7482BC07}"/>
                    </a:ext>
                  </a:extLst>
                </p:cNvPr>
                <p:cNvPicPr/>
                <p:nvPr/>
              </p:nvPicPr>
              <p:blipFill>
                <a:blip r:embed="rId388"/>
                <a:stretch>
                  <a:fillRect/>
                </a:stretch>
              </p:blipFill>
              <p:spPr>
                <a:xfrm>
                  <a:off x="10487157" y="3160605"/>
                  <a:ext cx="99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6" name="Freihand 245">
                  <a:extLst>
                    <a:ext uri="{FF2B5EF4-FFF2-40B4-BE49-F238E27FC236}">
                      <a16:creationId xmlns:a16="http://schemas.microsoft.com/office/drawing/2014/main" id="{5D3F518C-BA7E-48B9-A0AF-6E1BCD010481}"/>
                    </a:ext>
                  </a:extLst>
                </p14:cNvPr>
                <p14:cNvContentPartPr/>
                <p14:nvPr/>
              </p14:nvContentPartPr>
              <p14:xfrm>
                <a:off x="10470237" y="2815725"/>
                <a:ext cx="279000" cy="120600"/>
              </p14:xfrm>
            </p:contentPart>
          </mc:Choice>
          <mc:Fallback>
            <p:pic>
              <p:nvPicPr>
                <p:cNvPr id="246" name="Freihand 245">
                  <a:extLst>
                    <a:ext uri="{FF2B5EF4-FFF2-40B4-BE49-F238E27FC236}">
                      <a16:creationId xmlns:a16="http://schemas.microsoft.com/office/drawing/2014/main" id="{5D3F518C-BA7E-48B9-A0AF-6E1BCD010481}"/>
                    </a:ext>
                  </a:extLst>
                </p:cNvPr>
                <p:cNvPicPr/>
                <p:nvPr/>
              </p:nvPicPr>
              <p:blipFill>
                <a:blip r:embed="rId390"/>
                <a:stretch>
                  <a:fillRect/>
                </a:stretch>
              </p:blipFill>
              <p:spPr>
                <a:xfrm>
                  <a:off x="10465917" y="2811405"/>
                  <a:ext cx="287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7" name="Freihand 246">
                  <a:extLst>
                    <a:ext uri="{FF2B5EF4-FFF2-40B4-BE49-F238E27FC236}">
                      <a16:creationId xmlns:a16="http://schemas.microsoft.com/office/drawing/2014/main" id="{670A2DD8-EF68-4A0A-B101-7AD467F10652}"/>
                    </a:ext>
                  </a:extLst>
                </p14:cNvPr>
                <p14:cNvContentPartPr/>
                <p14:nvPr/>
              </p14:nvContentPartPr>
              <p14:xfrm>
                <a:off x="10766157" y="2740845"/>
                <a:ext cx="73080" cy="131040"/>
              </p14:xfrm>
            </p:contentPart>
          </mc:Choice>
          <mc:Fallback>
            <p:pic>
              <p:nvPicPr>
                <p:cNvPr id="247" name="Freihand 246">
                  <a:extLst>
                    <a:ext uri="{FF2B5EF4-FFF2-40B4-BE49-F238E27FC236}">
                      <a16:creationId xmlns:a16="http://schemas.microsoft.com/office/drawing/2014/main" id="{670A2DD8-EF68-4A0A-B101-7AD467F10652}"/>
                    </a:ext>
                  </a:extLst>
                </p:cNvPr>
                <p:cNvPicPr/>
                <p:nvPr/>
              </p:nvPicPr>
              <p:blipFill>
                <a:blip r:embed="rId392"/>
                <a:stretch>
                  <a:fillRect/>
                </a:stretch>
              </p:blipFill>
              <p:spPr>
                <a:xfrm>
                  <a:off x="10761837" y="2736525"/>
                  <a:ext cx="81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8" name="Freihand 247">
                  <a:extLst>
                    <a:ext uri="{FF2B5EF4-FFF2-40B4-BE49-F238E27FC236}">
                      <a16:creationId xmlns:a16="http://schemas.microsoft.com/office/drawing/2014/main" id="{E95CC147-04CD-4340-A66D-6E514D0E5F32}"/>
                    </a:ext>
                  </a:extLst>
                </p14:cNvPr>
                <p14:cNvContentPartPr/>
                <p14:nvPr/>
              </p14:nvContentPartPr>
              <p14:xfrm>
                <a:off x="10811877" y="2827605"/>
                <a:ext cx="33840" cy="31680"/>
              </p14:xfrm>
            </p:contentPart>
          </mc:Choice>
          <mc:Fallback>
            <p:pic>
              <p:nvPicPr>
                <p:cNvPr id="248" name="Freihand 247">
                  <a:extLst>
                    <a:ext uri="{FF2B5EF4-FFF2-40B4-BE49-F238E27FC236}">
                      <a16:creationId xmlns:a16="http://schemas.microsoft.com/office/drawing/2014/main" id="{E95CC147-04CD-4340-A66D-6E514D0E5F32}"/>
                    </a:ext>
                  </a:extLst>
                </p:cNvPr>
                <p:cNvPicPr/>
                <p:nvPr/>
              </p:nvPicPr>
              <p:blipFill>
                <a:blip r:embed="rId394"/>
                <a:stretch>
                  <a:fillRect/>
                </a:stretch>
              </p:blipFill>
              <p:spPr>
                <a:xfrm>
                  <a:off x="10807557" y="2823285"/>
                  <a:ext cx="42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9" name="Freihand 248">
                  <a:extLst>
                    <a:ext uri="{FF2B5EF4-FFF2-40B4-BE49-F238E27FC236}">
                      <a16:creationId xmlns:a16="http://schemas.microsoft.com/office/drawing/2014/main" id="{3BFC7EEA-28DC-4ED4-8988-4631A3C0DD41}"/>
                    </a:ext>
                  </a:extLst>
                </p14:cNvPr>
                <p14:cNvContentPartPr/>
                <p14:nvPr/>
              </p14:nvContentPartPr>
              <p14:xfrm>
                <a:off x="10858317" y="2720325"/>
                <a:ext cx="141840" cy="160200"/>
              </p14:xfrm>
            </p:contentPart>
          </mc:Choice>
          <mc:Fallback>
            <p:pic>
              <p:nvPicPr>
                <p:cNvPr id="249" name="Freihand 248">
                  <a:extLst>
                    <a:ext uri="{FF2B5EF4-FFF2-40B4-BE49-F238E27FC236}">
                      <a16:creationId xmlns:a16="http://schemas.microsoft.com/office/drawing/2014/main" id="{3BFC7EEA-28DC-4ED4-8988-4631A3C0DD41}"/>
                    </a:ext>
                  </a:extLst>
                </p:cNvPr>
                <p:cNvPicPr/>
                <p:nvPr/>
              </p:nvPicPr>
              <p:blipFill>
                <a:blip r:embed="rId396"/>
                <a:stretch>
                  <a:fillRect/>
                </a:stretch>
              </p:blipFill>
              <p:spPr>
                <a:xfrm>
                  <a:off x="10853997" y="2716005"/>
                  <a:ext cx="150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0" name="Freihand 249">
                  <a:extLst>
                    <a:ext uri="{FF2B5EF4-FFF2-40B4-BE49-F238E27FC236}">
                      <a16:creationId xmlns:a16="http://schemas.microsoft.com/office/drawing/2014/main" id="{A8743F0E-7B23-4705-81E6-4788DD650425}"/>
                    </a:ext>
                  </a:extLst>
                </p14:cNvPr>
                <p14:cNvContentPartPr/>
                <p14:nvPr/>
              </p14:nvContentPartPr>
              <p14:xfrm>
                <a:off x="11098437" y="2772525"/>
                <a:ext cx="106920" cy="78120"/>
              </p14:xfrm>
            </p:contentPart>
          </mc:Choice>
          <mc:Fallback>
            <p:pic>
              <p:nvPicPr>
                <p:cNvPr id="250" name="Freihand 249">
                  <a:extLst>
                    <a:ext uri="{FF2B5EF4-FFF2-40B4-BE49-F238E27FC236}">
                      <a16:creationId xmlns:a16="http://schemas.microsoft.com/office/drawing/2014/main" id="{A8743F0E-7B23-4705-81E6-4788DD650425}"/>
                    </a:ext>
                  </a:extLst>
                </p:cNvPr>
                <p:cNvPicPr/>
                <p:nvPr/>
              </p:nvPicPr>
              <p:blipFill>
                <a:blip r:embed="rId398"/>
                <a:stretch>
                  <a:fillRect/>
                </a:stretch>
              </p:blipFill>
              <p:spPr>
                <a:xfrm>
                  <a:off x="11094117" y="2768205"/>
                  <a:ext cx="115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1" name="Freihand 250">
                  <a:extLst>
                    <a:ext uri="{FF2B5EF4-FFF2-40B4-BE49-F238E27FC236}">
                      <a16:creationId xmlns:a16="http://schemas.microsoft.com/office/drawing/2014/main" id="{9F61A225-17B0-4A36-A6C3-BA00D5A0462D}"/>
                    </a:ext>
                  </a:extLst>
                </p14:cNvPr>
                <p14:cNvContentPartPr/>
                <p14:nvPr/>
              </p14:nvContentPartPr>
              <p14:xfrm>
                <a:off x="11202477" y="2793045"/>
                <a:ext cx="225000" cy="167040"/>
              </p14:xfrm>
            </p:contentPart>
          </mc:Choice>
          <mc:Fallback>
            <p:pic>
              <p:nvPicPr>
                <p:cNvPr id="251" name="Freihand 250">
                  <a:extLst>
                    <a:ext uri="{FF2B5EF4-FFF2-40B4-BE49-F238E27FC236}">
                      <a16:creationId xmlns:a16="http://schemas.microsoft.com/office/drawing/2014/main" id="{9F61A225-17B0-4A36-A6C3-BA00D5A0462D}"/>
                    </a:ext>
                  </a:extLst>
                </p:cNvPr>
                <p:cNvPicPr/>
                <p:nvPr/>
              </p:nvPicPr>
              <p:blipFill>
                <a:blip r:embed="rId400"/>
                <a:stretch>
                  <a:fillRect/>
                </a:stretch>
              </p:blipFill>
              <p:spPr>
                <a:xfrm>
                  <a:off x="11198157" y="2788725"/>
                  <a:ext cx="233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2" name="Freihand 251">
                  <a:extLst>
                    <a:ext uri="{FF2B5EF4-FFF2-40B4-BE49-F238E27FC236}">
                      <a16:creationId xmlns:a16="http://schemas.microsoft.com/office/drawing/2014/main" id="{11F9A84C-0FA7-47C5-AF23-8DF44F8A32C0}"/>
                    </a:ext>
                  </a:extLst>
                </p14:cNvPr>
                <p14:cNvContentPartPr/>
                <p14:nvPr/>
              </p14:nvContentPartPr>
              <p14:xfrm>
                <a:off x="11433597" y="2799885"/>
                <a:ext cx="18720" cy="21600"/>
              </p14:xfrm>
            </p:contentPart>
          </mc:Choice>
          <mc:Fallback>
            <p:pic>
              <p:nvPicPr>
                <p:cNvPr id="252" name="Freihand 251">
                  <a:extLst>
                    <a:ext uri="{FF2B5EF4-FFF2-40B4-BE49-F238E27FC236}">
                      <a16:creationId xmlns:a16="http://schemas.microsoft.com/office/drawing/2014/main" id="{11F9A84C-0FA7-47C5-AF23-8DF44F8A32C0}"/>
                    </a:ext>
                  </a:extLst>
                </p:cNvPr>
                <p:cNvPicPr/>
                <p:nvPr/>
              </p:nvPicPr>
              <p:blipFill>
                <a:blip r:embed="rId402"/>
                <a:stretch>
                  <a:fillRect/>
                </a:stretch>
              </p:blipFill>
              <p:spPr>
                <a:xfrm>
                  <a:off x="11429277" y="2795565"/>
                  <a:ext cx="27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3" name="Freihand 252">
                  <a:extLst>
                    <a:ext uri="{FF2B5EF4-FFF2-40B4-BE49-F238E27FC236}">
                      <a16:creationId xmlns:a16="http://schemas.microsoft.com/office/drawing/2014/main" id="{0A17C0BE-EE6E-4C12-B6A8-D7F9FA732664}"/>
                    </a:ext>
                  </a:extLst>
                </p14:cNvPr>
                <p14:cNvContentPartPr/>
                <p14:nvPr/>
              </p14:nvContentPartPr>
              <p14:xfrm>
                <a:off x="11477157" y="2716725"/>
                <a:ext cx="88920" cy="133920"/>
              </p14:xfrm>
            </p:contentPart>
          </mc:Choice>
          <mc:Fallback>
            <p:pic>
              <p:nvPicPr>
                <p:cNvPr id="253" name="Freihand 252">
                  <a:extLst>
                    <a:ext uri="{FF2B5EF4-FFF2-40B4-BE49-F238E27FC236}">
                      <a16:creationId xmlns:a16="http://schemas.microsoft.com/office/drawing/2014/main" id="{0A17C0BE-EE6E-4C12-B6A8-D7F9FA732664}"/>
                    </a:ext>
                  </a:extLst>
                </p:cNvPr>
                <p:cNvPicPr/>
                <p:nvPr/>
              </p:nvPicPr>
              <p:blipFill>
                <a:blip r:embed="rId404"/>
                <a:stretch>
                  <a:fillRect/>
                </a:stretch>
              </p:blipFill>
              <p:spPr>
                <a:xfrm>
                  <a:off x="11472837" y="2712405"/>
                  <a:ext cx="97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4" name="Freihand 253">
                  <a:extLst>
                    <a:ext uri="{FF2B5EF4-FFF2-40B4-BE49-F238E27FC236}">
                      <a16:creationId xmlns:a16="http://schemas.microsoft.com/office/drawing/2014/main" id="{0585EB48-08B5-4720-A6AC-9CDD4861847C}"/>
                    </a:ext>
                  </a:extLst>
                </p14:cNvPr>
                <p14:cNvContentPartPr/>
                <p14:nvPr/>
              </p14:nvContentPartPr>
              <p14:xfrm>
                <a:off x="11575437" y="2754885"/>
                <a:ext cx="11880" cy="2880"/>
              </p14:xfrm>
            </p:contentPart>
          </mc:Choice>
          <mc:Fallback>
            <p:pic>
              <p:nvPicPr>
                <p:cNvPr id="254" name="Freihand 253">
                  <a:extLst>
                    <a:ext uri="{FF2B5EF4-FFF2-40B4-BE49-F238E27FC236}">
                      <a16:creationId xmlns:a16="http://schemas.microsoft.com/office/drawing/2014/main" id="{0585EB48-08B5-4720-A6AC-9CDD4861847C}"/>
                    </a:ext>
                  </a:extLst>
                </p:cNvPr>
                <p:cNvPicPr/>
                <p:nvPr/>
              </p:nvPicPr>
              <p:blipFill>
                <a:blip r:embed="rId406"/>
                <a:stretch>
                  <a:fillRect/>
                </a:stretch>
              </p:blipFill>
              <p:spPr>
                <a:xfrm>
                  <a:off x="11571117" y="2750565"/>
                  <a:ext cx="205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5" name="Freihand 254">
                  <a:extLst>
                    <a:ext uri="{FF2B5EF4-FFF2-40B4-BE49-F238E27FC236}">
                      <a16:creationId xmlns:a16="http://schemas.microsoft.com/office/drawing/2014/main" id="{4292EAA6-A5C2-47DB-8710-5675C60D7F0B}"/>
                    </a:ext>
                  </a:extLst>
                </p14:cNvPr>
                <p14:cNvContentPartPr/>
                <p14:nvPr/>
              </p14:nvContentPartPr>
              <p14:xfrm>
                <a:off x="11572917" y="2737245"/>
                <a:ext cx="73800" cy="124560"/>
              </p14:xfrm>
            </p:contentPart>
          </mc:Choice>
          <mc:Fallback>
            <p:pic>
              <p:nvPicPr>
                <p:cNvPr id="255" name="Freihand 254">
                  <a:extLst>
                    <a:ext uri="{FF2B5EF4-FFF2-40B4-BE49-F238E27FC236}">
                      <a16:creationId xmlns:a16="http://schemas.microsoft.com/office/drawing/2014/main" id="{4292EAA6-A5C2-47DB-8710-5675C60D7F0B}"/>
                    </a:ext>
                  </a:extLst>
                </p:cNvPr>
                <p:cNvPicPr/>
                <p:nvPr/>
              </p:nvPicPr>
              <p:blipFill>
                <a:blip r:embed="rId408"/>
                <a:stretch>
                  <a:fillRect/>
                </a:stretch>
              </p:blipFill>
              <p:spPr>
                <a:xfrm>
                  <a:off x="11568597" y="2732925"/>
                  <a:ext cx="82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6" name="Freihand 255">
                  <a:extLst>
                    <a:ext uri="{FF2B5EF4-FFF2-40B4-BE49-F238E27FC236}">
                      <a16:creationId xmlns:a16="http://schemas.microsoft.com/office/drawing/2014/main" id="{978779BC-ECBF-46CD-A97C-9EA403324C6D}"/>
                    </a:ext>
                  </a:extLst>
                </p14:cNvPr>
                <p14:cNvContentPartPr/>
                <p14:nvPr/>
              </p14:nvContentPartPr>
              <p14:xfrm>
                <a:off x="11656077" y="2789445"/>
                <a:ext cx="248400" cy="45000"/>
              </p14:xfrm>
            </p:contentPart>
          </mc:Choice>
          <mc:Fallback>
            <p:pic>
              <p:nvPicPr>
                <p:cNvPr id="256" name="Freihand 255">
                  <a:extLst>
                    <a:ext uri="{FF2B5EF4-FFF2-40B4-BE49-F238E27FC236}">
                      <a16:creationId xmlns:a16="http://schemas.microsoft.com/office/drawing/2014/main" id="{978779BC-ECBF-46CD-A97C-9EA403324C6D}"/>
                    </a:ext>
                  </a:extLst>
                </p:cNvPr>
                <p:cNvPicPr/>
                <p:nvPr/>
              </p:nvPicPr>
              <p:blipFill>
                <a:blip r:embed="rId410"/>
                <a:stretch>
                  <a:fillRect/>
                </a:stretch>
              </p:blipFill>
              <p:spPr>
                <a:xfrm>
                  <a:off x="11651757" y="2785125"/>
                  <a:ext cx="257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7" name="Freihand 256">
                  <a:extLst>
                    <a:ext uri="{FF2B5EF4-FFF2-40B4-BE49-F238E27FC236}">
                      <a16:creationId xmlns:a16="http://schemas.microsoft.com/office/drawing/2014/main" id="{1ABBF7E1-1D67-479F-9A58-8D1F51869DB1}"/>
                    </a:ext>
                  </a:extLst>
                </p14:cNvPr>
                <p14:cNvContentPartPr/>
                <p14:nvPr/>
              </p14:nvContentPartPr>
              <p14:xfrm>
                <a:off x="11859477" y="2723565"/>
                <a:ext cx="360" cy="360"/>
              </p14:xfrm>
            </p:contentPart>
          </mc:Choice>
          <mc:Fallback>
            <p:pic>
              <p:nvPicPr>
                <p:cNvPr id="257" name="Freihand 256">
                  <a:extLst>
                    <a:ext uri="{FF2B5EF4-FFF2-40B4-BE49-F238E27FC236}">
                      <a16:creationId xmlns:a16="http://schemas.microsoft.com/office/drawing/2014/main" id="{1ABBF7E1-1D67-479F-9A58-8D1F51869DB1}"/>
                    </a:ext>
                  </a:extLst>
                </p:cNvPr>
                <p:cNvPicPr/>
                <p:nvPr/>
              </p:nvPicPr>
              <p:blipFill>
                <a:blip r:embed="rId412"/>
                <a:stretch>
                  <a:fillRect/>
                </a:stretch>
              </p:blipFill>
              <p:spPr>
                <a:xfrm>
                  <a:off x="11855157" y="27192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0" name="Freihand 259">
                  <a:extLst>
                    <a:ext uri="{FF2B5EF4-FFF2-40B4-BE49-F238E27FC236}">
                      <a16:creationId xmlns:a16="http://schemas.microsoft.com/office/drawing/2014/main" id="{E22B15C9-8242-49A5-8CA0-C9F3CE200BB0}"/>
                    </a:ext>
                  </a:extLst>
                </p14:cNvPr>
                <p14:cNvContentPartPr/>
                <p14:nvPr/>
              </p14:nvContentPartPr>
              <p14:xfrm>
                <a:off x="11271597" y="3010845"/>
                <a:ext cx="156960" cy="89280"/>
              </p14:xfrm>
            </p:contentPart>
          </mc:Choice>
          <mc:Fallback>
            <p:pic>
              <p:nvPicPr>
                <p:cNvPr id="260" name="Freihand 259">
                  <a:extLst>
                    <a:ext uri="{FF2B5EF4-FFF2-40B4-BE49-F238E27FC236}">
                      <a16:creationId xmlns:a16="http://schemas.microsoft.com/office/drawing/2014/main" id="{E22B15C9-8242-49A5-8CA0-C9F3CE200BB0}"/>
                    </a:ext>
                  </a:extLst>
                </p:cNvPr>
                <p:cNvPicPr/>
                <p:nvPr/>
              </p:nvPicPr>
              <p:blipFill>
                <a:blip r:embed="rId414"/>
                <a:stretch>
                  <a:fillRect/>
                </a:stretch>
              </p:blipFill>
              <p:spPr>
                <a:xfrm>
                  <a:off x="11267277" y="3006525"/>
                  <a:ext cx="165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1" name="Freihand 260">
                  <a:extLst>
                    <a:ext uri="{FF2B5EF4-FFF2-40B4-BE49-F238E27FC236}">
                      <a16:creationId xmlns:a16="http://schemas.microsoft.com/office/drawing/2014/main" id="{753BEF08-EDDE-40DA-8A0A-8B9D56544C00}"/>
                    </a:ext>
                  </a:extLst>
                </p14:cNvPr>
                <p14:cNvContentPartPr/>
                <p14:nvPr/>
              </p14:nvContentPartPr>
              <p14:xfrm>
                <a:off x="11454477" y="3005805"/>
                <a:ext cx="67320" cy="65160"/>
              </p14:xfrm>
            </p:contentPart>
          </mc:Choice>
          <mc:Fallback>
            <p:pic>
              <p:nvPicPr>
                <p:cNvPr id="261" name="Freihand 260">
                  <a:extLst>
                    <a:ext uri="{FF2B5EF4-FFF2-40B4-BE49-F238E27FC236}">
                      <a16:creationId xmlns:a16="http://schemas.microsoft.com/office/drawing/2014/main" id="{753BEF08-EDDE-40DA-8A0A-8B9D56544C00}"/>
                    </a:ext>
                  </a:extLst>
                </p:cNvPr>
                <p:cNvPicPr/>
                <p:nvPr/>
              </p:nvPicPr>
              <p:blipFill>
                <a:blip r:embed="rId416"/>
                <a:stretch>
                  <a:fillRect/>
                </a:stretch>
              </p:blipFill>
              <p:spPr>
                <a:xfrm>
                  <a:off x="11450157" y="3001485"/>
                  <a:ext cx="75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2" name="Freihand 261">
                  <a:extLst>
                    <a:ext uri="{FF2B5EF4-FFF2-40B4-BE49-F238E27FC236}">
                      <a16:creationId xmlns:a16="http://schemas.microsoft.com/office/drawing/2014/main" id="{D8E4DC94-A9A0-41C3-85C7-3D257C95740F}"/>
                    </a:ext>
                  </a:extLst>
                </p14:cNvPr>
                <p14:cNvContentPartPr/>
                <p14:nvPr/>
              </p14:nvContentPartPr>
              <p14:xfrm>
                <a:off x="11551317" y="2991765"/>
                <a:ext cx="82440" cy="115560"/>
              </p14:xfrm>
            </p:contentPart>
          </mc:Choice>
          <mc:Fallback>
            <p:pic>
              <p:nvPicPr>
                <p:cNvPr id="262" name="Freihand 261">
                  <a:extLst>
                    <a:ext uri="{FF2B5EF4-FFF2-40B4-BE49-F238E27FC236}">
                      <a16:creationId xmlns:a16="http://schemas.microsoft.com/office/drawing/2014/main" id="{D8E4DC94-A9A0-41C3-85C7-3D257C95740F}"/>
                    </a:ext>
                  </a:extLst>
                </p:cNvPr>
                <p:cNvPicPr/>
                <p:nvPr/>
              </p:nvPicPr>
              <p:blipFill>
                <a:blip r:embed="rId418"/>
                <a:stretch>
                  <a:fillRect/>
                </a:stretch>
              </p:blipFill>
              <p:spPr>
                <a:xfrm>
                  <a:off x="11546997" y="2987445"/>
                  <a:ext cx="910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4" name="Freihand 263">
                  <a:extLst>
                    <a:ext uri="{FF2B5EF4-FFF2-40B4-BE49-F238E27FC236}">
                      <a16:creationId xmlns:a16="http://schemas.microsoft.com/office/drawing/2014/main" id="{65307E57-6E5B-45CB-8690-46D98835E91A}"/>
                    </a:ext>
                  </a:extLst>
                </p14:cNvPr>
                <p14:cNvContentPartPr/>
                <p14:nvPr/>
              </p14:nvContentPartPr>
              <p14:xfrm>
                <a:off x="11085837" y="3220005"/>
                <a:ext cx="108360" cy="144360"/>
              </p14:xfrm>
            </p:contentPart>
          </mc:Choice>
          <mc:Fallback>
            <p:pic>
              <p:nvPicPr>
                <p:cNvPr id="264" name="Freihand 263">
                  <a:extLst>
                    <a:ext uri="{FF2B5EF4-FFF2-40B4-BE49-F238E27FC236}">
                      <a16:creationId xmlns:a16="http://schemas.microsoft.com/office/drawing/2014/main" id="{65307E57-6E5B-45CB-8690-46D98835E91A}"/>
                    </a:ext>
                  </a:extLst>
                </p:cNvPr>
                <p:cNvPicPr/>
                <p:nvPr/>
              </p:nvPicPr>
              <p:blipFill>
                <a:blip r:embed="rId420"/>
                <a:stretch>
                  <a:fillRect/>
                </a:stretch>
              </p:blipFill>
              <p:spPr>
                <a:xfrm>
                  <a:off x="11081517" y="3215685"/>
                  <a:ext cx="117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5" name="Freihand 264">
                  <a:extLst>
                    <a:ext uri="{FF2B5EF4-FFF2-40B4-BE49-F238E27FC236}">
                      <a16:creationId xmlns:a16="http://schemas.microsoft.com/office/drawing/2014/main" id="{86166227-1BC4-4537-96EE-25E4989F2B4A}"/>
                    </a:ext>
                  </a:extLst>
                </p14:cNvPr>
                <p14:cNvContentPartPr/>
                <p14:nvPr/>
              </p14:nvContentPartPr>
              <p14:xfrm>
                <a:off x="11245317" y="3234405"/>
                <a:ext cx="121680" cy="131040"/>
              </p14:xfrm>
            </p:contentPart>
          </mc:Choice>
          <mc:Fallback>
            <p:pic>
              <p:nvPicPr>
                <p:cNvPr id="265" name="Freihand 264">
                  <a:extLst>
                    <a:ext uri="{FF2B5EF4-FFF2-40B4-BE49-F238E27FC236}">
                      <a16:creationId xmlns:a16="http://schemas.microsoft.com/office/drawing/2014/main" id="{86166227-1BC4-4537-96EE-25E4989F2B4A}"/>
                    </a:ext>
                  </a:extLst>
                </p:cNvPr>
                <p:cNvPicPr/>
                <p:nvPr/>
              </p:nvPicPr>
              <p:blipFill>
                <a:blip r:embed="rId422"/>
                <a:stretch>
                  <a:fillRect/>
                </a:stretch>
              </p:blipFill>
              <p:spPr>
                <a:xfrm>
                  <a:off x="11240997" y="3230085"/>
                  <a:ext cx="130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6" name="Freihand 265">
                  <a:extLst>
                    <a:ext uri="{FF2B5EF4-FFF2-40B4-BE49-F238E27FC236}">
                      <a16:creationId xmlns:a16="http://schemas.microsoft.com/office/drawing/2014/main" id="{44C6D692-8A0F-4F7B-9BE0-CFEAD7287A36}"/>
                    </a:ext>
                  </a:extLst>
                </p14:cNvPr>
                <p14:cNvContentPartPr/>
                <p14:nvPr/>
              </p14:nvContentPartPr>
              <p14:xfrm>
                <a:off x="11456277" y="3242325"/>
                <a:ext cx="8640" cy="111240"/>
              </p14:xfrm>
            </p:contentPart>
          </mc:Choice>
          <mc:Fallback>
            <p:pic>
              <p:nvPicPr>
                <p:cNvPr id="266" name="Freihand 265">
                  <a:extLst>
                    <a:ext uri="{FF2B5EF4-FFF2-40B4-BE49-F238E27FC236}">
                      <a16:creationId xmlns:a16="http://schemas.microsoft.com/office/drawing/2014/main" id="{44C6D692-8A0F-4F7B-9BE0-CFEAD7287A36}"/>
                    </a:ext>
                  </a:extLst>
                </p:cNvPr>
                <p:cNvPicPr/>
                <p:nvPr/>
              </p:nvPicPr>
              <p:blipFill>
                <a:blip r:embed="rId424"/>
                <a:stretch>
                  <a:fillRect/>
                </a:stretch>
              </p:blipFill>
              <p:spPr>
                <a:xfrm>
                  <a:off x="11451957" y="3238005"/>
                  <a:ext cx="17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7" name="Freihand 266">
                  <a:extLst>
                    <a:ext uri="{FF2B5EF4-FFF2-40B4-BE49-F238E27FC236}">
                      <a16:creationId xmlns:a16="http://schemas.microsoft.com/office/drawing/2014/main" id="{6C265FB2-B41E-4B1F-A043-53AB935DBDAD}"/>
                    </a:ext>
                  </a:extLst>
                </p14:cNvPr>
                <p14:cNvContentPartPr/>
                <p14:nvPr/>
              </p14:nvContentPartPr>
              <p14:xfrm>
                <a:off x="11408397" y="3271845"/>
                <a:ext cx="114120" cy="9720"/>
              </p14:xfrm>
            </p:contentPart>
          </mc:Choice>
          <mc:Fallback>
            <p:pic>
              <p:nvPicPr>
                <p:cNvPr id="267" name="Freihand 266">
                  <a:extLst>
                    <a:ext uri="{FF2B5EF4-FFF2-40B4-BE49-F238E27FC236}">
                      <a16:creationId xmlns:a16="http://schemas.microsoft.com/office/drawing/2014/main" id="{6C265FB2-B41E-4B1F-A043-53AB935DBDAD}"/>
                    </a:ext>
                  </a:extLst>
                </p:cNvPr>
                <p:cNvPicPr/>
                <p:nvPr/>
              </p:nvPicPr>
              <p:blipFill>
                <a:blip r:embed="rId426"/>
                <a:stretch>
                  <a:fillRect/>
                </a:stretch>
              </p:blipFill>
              <p:spPr>
                <a:xfrm>
                  <a:off x="11404077" y="3267525"/>
                  <a:ext cx="122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8" name="Freihand 267">
                  <a:extLst>
                    <a:ext uri="{FF2B5EF4-FFF2-40B4-BE49-F238E27FC236}">
                      <a16:creationId xmlns:a16="http://schemas.microsoft.com/office/drawing/2014/main" id="{F5F6E24E-38BE-410D-BFF8-7060910EA10F}"/>
                    </a:ext>
                  </a:extLst>
                </p14:cNvPr>
                <p14:cNvContentPartPr/>
                <p14:nvPr/>
              </p14:nvContentPartPr>
              <p14:xfrm>
                <a:off x="11597757" y="3226845"/>
                <a:ext cx="28800" cy="104760"/>
              </p14:xfrm>
            </p:contentPart>
          </mc:Choice>
          <mc:Fallback>
            <p:pic>
              <p:nvPicPr>
                <p:cNvPr id="268" name="Freihand 267">
                  <a:extLst>
                    <a:ext uri="{FF2B5EF4-FFF2-40B4-BE49-F238E27FC236}">
                      <a16:creationId xmlns:a16="http://schemas.microsoft.com/office/drawing/2014/main" id="{F5F6E24E-38BE-410D-BFF8-7060910EA10F}"/>
                    </a:ext>
                  </a:extLst>
                </p:cNvPr>
                <p:cNvPicPr/>
                <p:nvPr/>
              </p:nvPicPr>
              <p:blipFill>
                <a:blip r:embed="rId428"/>
                <a:stretch>
                  <a:fillRect/>
                </a:stretch>
              </p:blipFill>
              <p:spPr>
                <a:xfrm>
                  <a:off x="11593437" y="3222525"/>
                  <a:ext cx="37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9" name="Freihand 268">
                  <a:extLst>
                    <a:ext uri="{FF2B5EF4-FFF2-40B4-BE49-F238E27FC236}">
                      <a16:creationId xmlns:a16="http://schemas.microsoft.com/office/drawing/2014/main" id="{C636953B-7754-4D7E-9D1A-2957D8AE0920}"/>
                    </a:ext>
                  </a:extLst>
                </p14:cNvPr>
                <p14:cNvContentPartPr/>
                <p14:nvPr/>
              </p14:nvContentPartPr>
              <p14:xfrm>
                <a:off x="11532237" y="3191565"/>
                <a:ext cx="163440" cy="62640"/>
              </p14:xfrm>
            </p:contentPart>
          </mc:Choice>
          <mc:Fallback>
            <p:pic>
              <p:nvPicPr>
                <p:cNvPr id="269" name="Freihand 268">
                  <a:extLst>
                    <a:ext uri="{FF2B5EF4-FFF2-40B4-BE49-F238E27FC236}">
                      <a16:creationId xmlns:a16="http://schemas.microsoft.com/office/drawing/2014/main" id="{C636953B-7754-4D7E-9D1A-2957D8AE0920}"/>
                    </a:ext>
                  </a:extLst>
                </p:cNvPr>
                <p:cNvPicPr/>
                <p:nvPr/>
              </p:nvPicPr>
              <p:blipFill>
                <a:blip r:embed="rId430"/>
                <a:stretch>
                  <a:fillRect/>
                </a:stretch>
              </p:blipFill>
              <p:spPr>
                <a:xfrm>
                  <a:off x="11527917" y="3187245"/>
                  <a:ext cx="172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0" name="Freihand 269">
                  <a:extLst>
                    <a:ext uri="{FF2B5EF4-FFF2-40B4-BE49-F238E27FC236}">
                      <a16:creationId xmlns:a16="http://schemas.microsoft.com/office/drawing/2014/main" id="{0770F22B-6A21-4C04-9D4D-E9DEFD1FDA69}"/>
                    </a:ext>
                  </a:extLst>
                </p14:cNvPr>
                <p14:cNvContentPartPr/>
                <p14:nvPr/>
              </p14:nvContentPartPr>
              <p14:xfrm>
                <a:off x="11693877" y="3179685"/>
                <a:ext cx="139680" cy="152640"/>
              </p14:xfrm>
            </p:contentPart>
          </mc:Choice>
          <mc:Fallback>
            <p:pic>
              <p:nvPicPr>
                <p:cNvPr id="270" name="Freihand 269">
                  <a:extLst>
                    <a:ext uri="{FF2B5EF4-FFF2-40B4-BE49-F238E27FC236}">
                      <a16:creationId xmlns:a16="http://schemas.microsoft.com/office/drawing/2014/main" id="{0770F22B-6A21-4C04-9D4D-E9DEFD1FDA69}"/>
                    </a:ext>
                  </a:extLst>
                </p:cNvPr>
                <p:cNvPicPr/>
                <p:nvPr/>
              </p:nvPicPr>
              <p:blipFill>
                <a:blip r:embed="rId432"/>
                <a:stretch>
                  <a:fillRect/>
                </a:stretch>
              </p:blipFill>
              <p:spPr>
                <a:xfrm>
                  <a:off x="11689557" y="3175365"/>
                  <a:ext cx="148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2" name="Freihand 271">
                  <a:extLst>
                    <a:ext uri="{FF2B5EF4-FFF2-40B4-BE49-F238E27FC236}">
                      <a16:creationId xmlns:a16="http://schemas.microsoft.com/office/drawing/2014/main" id="{A454EE51-EF5E-463E-87FA-60647F60E4DA}"/>
                    </a:ext>
                  </a:extLst>
                </p14:cNvPr>
                <p14:cNvContentPartPr/>
                <p14:nvPr/>
              </p14:nvContentPartPr>
              <p14:xfrm>
                <a:off x="10698117" y="3366525"/>
                <a:ext cx="160920" cy="56880"/>
              </p14:xfrm>
            </p:contentPart>
          </mc:Choice>
          <mc:Fallback>
            <p:pic>
              <p:nvPicPr>
                <p:cNvPr id="272" name="Freihand 271">
                  <a:extLst>
                    <a:ext uri="{FF2B5EF4-FFF2-40B4-BE49-F238E27FC236}">
                      <a16:creationId xmlns:a16="http://schemas.microsoft.com/office/drawing/2014/main" id="{A454EE51-EF5E-463E-87FA-60647F60E4DA}"/>
                    </a:ext>
                  </a:extLst>
                </p:cNvPr>
                <p:cNvPicPr/>
                <p:nvPr/>
              </p:nvPicPr>
              <p:blipFill>
                <a:blip r:embed="rId434"/>
                <a:stretch>
                  <a:fillRect/>
                </a:stretch>
              </p:blipFill>
              <p:spPr>
                <a:xfrm>
                  <a:off x="10693797" y="3362205"/>
                  <a:ext cx="169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3" name="Freihand 272">
                  <a:extLst>
                    <a:ext uri="{FF2B5EF4-FFF2-40B4-BE49-F238E27FC236}">
                      <a16:creationId xmlns:a16="http://schemas.microsoft.com/office/drawing/2014/main" id="{DCA6E136-968C-4BEC-AE6A-984E2BE4E55A}"/>
                    </a:ext>
                  </a:extLst>
                </p14:cNvPr>
                <p14:cNvContentPartPr/>
                <p14:nvPr/>
              </p14:nvContentPartPr>
              <p14:xfrm>
                <a:off x="10623237" y="3311085"/>
                <a:ext cx="153720" cy="154800"/>
              </p14:xfrm>
            </p:contentPart>
          </mc:Choice>
          <mc:Fallback>
            <p:pic>
              <p:nvPicPr>
                <p:cNvPr id="273" name="Freihand 272">
                  <a:extLst>
                    <a:ext uri="{FF2B5EF4-FFF2-40B4-BE49-F238E27FC236}">
                      <a16:creationId xmlns:a16="http://schemas.microsoft.com/office/drawing/2014/main" id="{DCA6E136-968C-4BEC-AE6A-984E2BE4E55A}"/>
                    </a:ext>
                  </a:extLst>
                </p:cNvPr>
                <p:cNvPicPr/>
                <p:nvPr/>
              </p:nvPicPr>
              <p:blipFill>
                <a:blip r:embed="rId436"/>
                <a:stretch>
                  <a:fillRect/>
                </a:stretch>
              </p:blipFill>
              <p:spPr>
                <a:xfrm>
                  <a:off x="10618917" y="3306765"/>
                  <a:ext cx="1623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4" name="Freihand 273">
                  <a:extLst>
                    <a:ext uri="{FF2B5EF4-FFF2-40B4-BE49-F238E27FC236}">
                      <a16:creationId xmlns:a16="http://schemas.microsoft.com/office/drawing/2014/main" id="{698F9DB3-0291-402F-A403-8C94F73A8E0F}"/>
                    </a:ext>
                  </a:extLst>
                </p14:cNvPr>
                <p14:cNvContentPartPr/>
                <p14:nvPr/>
              </p14:nvContentPartPr>
              <p14:xfrm>
                <a:off x="11030757" y="3460125"/>
                <a:ext cx="105120" cy="93240"/>
              </p14:xfrm>
            </p:contentPart>
          </mc:Choice>
          <mc:Fallback>
            <p:pic>
              <p:nvPicPr>
                <p:cNvPr id="274" name="Freihand 273">
                  <a:extLst>
                    <a:ext uri="{FF2B5EF4-FFF2-40B4-BE49-F238E27FC236}">
                      <a16:creationId xmlns:a16="http://schemas.microsoft.com/office/drawing/2014/main" id="{698F9DB3-0291-402F-A403-8C94F73A8E0F}"/>
                    </a:ext>
                  </a:extLst>
                </p:cNvPr>
                <p:cNvPicPr/>
                <p:nvPr/>
              </p:nvPicPr>
              <p:blipFill>
                <a:blip r:embed="rId438"/>
                <a:stretch>
                  <a:fillRect/>
                </a:stretch>
              </p:blipFill>
              <p:spPr>
                <a:xfrm>
                  <a:off x="11026437" y="3455805"/>
                  <a:ext cx="113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5" name="Freihand 274">
                  <a:extLst>
                    <a:ext uri="{FF2B5EF4-FFF2-40B4-BE49-F238E27FC236}">
                      <a16:creationId xmlns:a16="http://schemas.microsoft.com/office/drawing/2014/main" id="{A173387B-256E-4170-82E8-064CA216657D}"/>
                    </a:ext>
                  </a:extLst>
                </p14:cNvPr>
                <p14:cNvContentPartPr/>
                <p14:nvPr/>
              </p14:nvContentPartPr>
              <p14:xfrm>
                <a:off x="11176557" y="3418005"/>
                <a:ext cx="145800" cy="173520"/>
              </p14:xfrm>
            </p:contentPart>
          </mc:Choice>
          <mc:Fallback>
            <p:pic>
              <p:nvPicPr>
                <p:cNvPr id="275" name="Freihand 274">
                  <a:extLst>
                    <a:ext uri="{FF2B5EF4-FFF2-40B4-BE49-F238E27FC236}">
                      <a16:creationId xmlns:a16="http://schemas.microsoft.com/office/drawing/2014/main" id="{A173387B-256E-4170-82E8-064CA216657D}"/>
                    </a:ext>
                  </a:extLst>
                </p:cNvPr>
                <p:cNvPicPr/>
                <p:nvPr/>
              </p:nvPicPr>
              <p:blipFill>
                <a:blip r:embed="rId440"/>
                <a:stretch>
                  <a:fillRect/>
                </a:stretch>
              </p:blipFill>
              <p:spPr>
                <a:xfrm>
                  <a:off x="11172237" y="3413685"/>
                  <a:ext cx="154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6" name="Freihand 275">
                  <a:extLst>
                    <a:ext uri="{FF2B5EF4-FFF2-40B4-BE49-F238E27FC236}">
                      <a16:creationId xmlns:a16="http://schemas.microsoft.com/office/drawing/2014/main" id="{1F58F4DA-1E13-4AE7-A267-CD58B62138E6}"/>
                    </a:ext>
                  </a:extLst>
                </p14:cNvPr>
                <p14:cNvContentPartPr/>
                <p14:nvPr/>
              </p14:nvContentPartPr>
              <p14:xfrm>
                <a:off x="11326677" y="3422685"/>
                <a:ext cx="17640" cy="30240"/>
              </p14:xfrm>
            </p:contentPart>
          </mc:Choice>
          <mc:Fallback>
            <p:pic>
              <p:nvPicPr>
                <p:cNvPr id="276" name="Freihand 275">
                  <a:extLst>
                    <a:ext uri="{FF2B5EF4-FFF2-40B4-BE49-F238E27FC236}">
                      <a16:creationId xmlns:a16="http://schemas.microsoft.com/office/drawing/2014/main" id="{1F58F4DA-1E13-4AE7-A267-CD58B62138E6}"/>
                    </a:ext>
                  </a:extLst>
                </p:cNvPr>
                <p:cNvPicPr/>
                <p:nvPr/>
              </p:nvPicPr>
              <p:blipFill>
                <a:blip r:embed="rId442"/>
                <a:stretch>
                  <a:fillRect/>
                </a:stretch>
              </p:blipFill>
              <p:spPr>
                <a:xfrm>
                  <a:off x="11322357" y="3418365"/>
                  <a:ext cx="26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7" name="Freihand 276">
                  <a:extLst>
                    <a:ext uri="{FF2B5EF4-FFF2-40B4-BE49-F238E27FC236}">
                      <a16:creationId xmlns:a16="http://schemas.microsoft.com/office/drawing/2014/main" id="{27D79BC2-100C-4F0E-A802-8DDD736B082D}"/>
                    </a:ext>
                  </a:extLst>
                </p14:cNvPr>
                <p14:cNvContentPartPr/>
                <p14:nvPr/>
              </p14:nvContentPartPr>
              <p14:xfrm>
                <a:off x="11335677" y="3474525"/>
                <a:ext cx="111600" cy="73800"/>
              </p14:xfrm>
            </p:contentPart>
          </mc:Choice>
          <mc:Fallback>
            <p:pic>
              <p:nvPicPr>
                <p:cNvPr id="277" name="Freihand 276">
                  <a:extLst>
                    <a:ext uri="{FF2B5EF4-FFF2-40B4-BE49-F238E27FC236}">
                      <a16:creationId xmlns:a16="http://schemas.microsoft.com/office/drawing/2014/main" id="{27D79BC2-100C-4F0E-A802-8DDD736B082D}"/>
                    </a:ext>
                  </a:extLst>
                </p:cNvPr>
                <p:cNvPicPr/>
                <p:nvPr/>
              </p:nvPicPr>
              <p:blipFill>
                <a:blip r:embed="rId444"/>
                <a:stretch>
                  <a:fillRect/>
                </a:stretch>
              </p:blipFill>
              <p:spPr>
                <a:xfrm>
                  <a:off x="11331357" y="3470205"/>
                  <a:ext cx="120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8" name="Freihand 277">
                  <a:extLst>
                    <a:ext uri="{FF2B5EF4-FFF2-40B4-BE49-F238E27FC236}">
                      <a16:creationId xmlns:a16="http://schemas.microsoft.com/office/drawing/2014/main" id="{AEF850ED-EAF0-4BA3-A354-AC0AA01AF571}"/>
                    </a:ext>
                  </a:extLst>
                </p14:cNvPr>
                <p14:cNvContentPartPr/>
                <p14:nvPr/>
              </p14:nvContentPartPr>
              <p14:xfrm>
                <a:off x="11481477" y="3430965"/>
                <a:ext cx="200880" cy="126720"/>
              </p14:xfrm>
            </p:contentPart>
          </mc:Choice>
          <mc:Fallback>
            <p:pic>
              <p:nvPicPr>
                <p:cNvPr id="278" name="Freihand 277">
                  <a:extLst>
                    <a:ext uri="{FF2B5EF4-FFF2-40B4-BE49-F238E27FC236}">
                      <a16:creationId xmlns:a16="http://schemas.microsoft.com/office/drawing/2014/main" id="{AEF850ED-EAF0-4BA3-A354-AC0AA01AF571}"/>
                    </a:ext>
                  </a:extLst>
                </p:cNvPr>
                <p:cNvPicPr/>
                <p:nvPr/>
              </p:nvPicPr>
              <p:blipFill>
                <a:blip r:embed="rId446"/>
                <a:stretch>
                  <a:fillRect/>
                </a:stretch>
              </p:blipFill>
              <p:spPr>
                <a:xfrm>
                  <a:off x="11477157" y="3426645"/>
                  <a:ext cx="209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9" name="Freihand 278">
                  <a:extLst>
                    <a:ext uri="{FF2B5EF4-FFF2-40B4-BE49-F238E27FC236}">
                      <a16:creationId xmlns:a16="http://schemas.microsoft.com/office/drawing/2014/main" id="{20976112-63A0-4393-92F0-CEBA13026F81}"/>
                    </a:ext>
                  </a:extLst>
                </p14:cNvPr>
                <p14:cNvContentPartPr/>
                <p14:nvPr/>
              </p14:nvContentPartPr>
              <p14:xfrm>
                <a:off x="11556717" y="3408285"/>
                <a:ext cx="360" cy="360"/>
              </p14:xfrm>
            </p:contentPart>
          </mc:Choice>
          <mc:Fallback>
            <p:pic>
              <p:nvPicPr>
                <p:cNvPr id="279" name="Freihand 278">
                  <a:extLst>
                    <a:ext uri="{FF2B5EF4-FFF2-40B4-BE49-F238E27FC236}">
                      <a16:creationId xmlns:a16="http://schemas.microsoft.com/office/drawing/2014/main" id="{20976112-63A0-4393-92F0-CEBA13026F81}"/>
                    </a:ext>
                  </a:extLst>
                </p:cNvPr>
                <p:cNvPicPr/>
                <p:nvPr/>
              </p:nvPicPr>
              <p:blipFill>
                <a:blip r:embed="rId412"/>
                <a:stretch>
                  <a:fillRect/>
                </a:stretch>
              </p:blipFill>
              <p:spPr>
                <a:xfrm>
                  <a:off x="11552397" y="34039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0" name="Freihand 279">
                  <a:extLst>
                    <a:ext uri="{FF2B5EF4-FFF2-40B4-BE49-F238E27FC236}">
                      <a16:creationId xmlns:a16="http://schemas.microsoft.com/office/drawing/2014/main" id="{0975A2BE-8D41-4081-BF63-8B8A777959E9}"/>
                    </a:ext>
                  </a:extLst>
                </p14:cNvPr>
                <p14:cNvContentPartPr/>
                <p14:nvPr/>
              </p14:nvContentPartPr>
              <p14:xfrm>
                <a:off x="11338557" y="3585765"/>
                <a:ext cx="211680" cy="147960"/>
              </p14:xfrm>
            </p:contentPart>
          </mc:Choice>
          <mc:Fallback>
            <p:pic>
              <p:nvPicPr>
                <p:cNvPr id="280" name="Freihand 279">
                  <a:extLst>
                    <a:ext uri="{FF2B5EF4-FFF2-40B4-BE49-F238E27FC236}">
                      <a16:creationId xmlns:a16="http://schemas.microsoft.com/office/drawing/2014/main" id="{0975A2BE-8D41-4081-BF63-8B8A777959E9}"/>
                    </a:ext>
                  </a:extLst>
                </p:cNvPr>
                <p:cNvPicPr/>
                <p:nvPr/>
              </p:nvPicPr>
              <p:blipFill>
                <a:blip r:embed="rId449"/>
                <a:stretch>
                  <a:fillRect/>
                </a:stretch>
              </p:blipFill>
              <p:spPr>
                <a:xfrm>
                  <a:off x="11334237" y="3581445"/>
                  <a:ext cx="220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1" name="Freihand 280">
                  <a:extLst>
                    <a:ext uri="{FF2B5EF4-FFF2-40B4-BE49-F238E27FC236}">
                      <a16:creationId xmlns:a16="http://schemas.microsoft.com/office/drawing/2014/main" id="{64E7F5FB-3FC1-43F5-9046-F805676F2846}"/>
                    </a:ext>
                  </a:extLst>
                </p14:cNvPr>
                <p14:cNvContentPartPr/>
                <p14:nvPr/>
              </p14:nvContentPartPr>
              <p14:xfrm>
                <a:off x="11566077" y="3621405"/>
                <a:ext cx="39960" cy="97560"/>
              </p14:xfrm>
            </p:contentPart>
          </mc:Choice>
          <mc:Fallback>
            <p:pic>
              <p:nvPicPr>
                <p:cNvPr id="281" name="Freihand 280">
                  <a:extLst>
                    <a:ext uri="{FF2B5EF4-FFF2-40B4-BE49-F238E27FC236}">
                      <a16:creationId xmlns:a16="http://schemas.microsoft.com/office/drawing/2014/main" id="{64E7F5FB-3FC1-43F5-9046-F805676F2846}"/>
                    </a:ext>
                  </a:extLst>
                </p:cNvPr>
                <p:cNvPicPr/>
                <p:nvPr/>
              </p:nvPicPr>
              <p:blipFill>
                <a:blip r:embed="rId451"/>
                <a:stretch>
                  <a:fillRect/>
                </a:stretch>
              </p:blipFill>
              <p:spPr>
                <a:xfrm>
                  <a:off x="11561757" y="3617085"/>
                  <a:ext cx="48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2" name="Freihand 281">
                  <a:extLst>
                    <a:ext uri="{FF2B5EF4-FFF2-40B4-BE49-F238E27FC236}">
                      <a16:creationId xmlns:a16="http://schemas.microsoft.com/office/drawing/2014/main" id="{75A0D086-935C-4B64-A35F-016CB523EFA1}"/>
                    </a:ext>
                  </a:extLst>
                </p14:cNvPr>
                <p14:cNvContentPartPr/>
                <p14:nvPr/>
              </p14:nvContentPartPr>
              <p14:xfrm>
                <a:off x="11618277" y="3657045"/>
                <a:ext cx="46080" cy="79200"/>
              </p14:xfrm>
            </p:contentPart>
          </mc:Choice>
          <mc:Fallback>
            <p:pic>
              <p:nvPicPr>
                <p:cNvPr id="282" name="Freihand 281">
                  <a:extLst>
                    <a:ext uri="{FF2B5EF4-FFF2-40B4-BE49-F238E27FC236}">
                      <a16:creationId xmlns:a16="http://schemas.microsoft.com/office/drawing/2014/main" id="{75A0D086-935C-4B64-A35F-016CB523EFA1}"/>
                    </a:ext>
                  </a:extLst>
                </p:cNvPr>
                <p:cNvPicPr/>
                <p:nvPr/>
              </p:nvPicPr>
              <p:blipFill>
                <a:blip r:embed="rId453"/>
                <a:stretch>
                  <a:fillRect/>
                </a:stretch>
              </p:blipFill>
              <p:spPr>
                <a:xfrm>
                  <a:off x="11613957" y="3652725"/>
                  <a:ext cx="54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3" name="Freihand 282">
                  <a:extLst>
                    <a:ext uri="{FF2B5EF4-FFF2-40B4-BE49-F238E27FC236}">
                      <a16:creationId xmlns:a16="http://schemas.microsoft.com/office/drawing/2014/main" id="{38F7B3AB-9E1F-4731-BBDC-034C4532AFE4}"/>
                    </a:ext>
                  </a:extLst>
                </p14:cNvPr>
                <p14:cNvContentPartPr/>
                <p14:nvPr/>
              </p14:nvContentPartPr>
              <p14:xfrm>
                <a:off x="11703597" y="3579285"/>
                <a:ext cx="196920" cy="145440"/>
              </p14:xfrm>
            </p:contentPart>
          </mc:Choice>
          <mc:Fallback>
            <p:pic>
              <p:nvPicPr>
                <p:cNvPr id="283" name="Freihand 282">
                  <a:extLst>
                    <a:ext uri="{FF2B5EF4-FFF2-40B4-BE49-F238E27FC236}">
                      <a16:creationId xmlns:a16="http://schemas.microsoft.com/office/drawing/2014/main" id="{38F7B3AB-9E1F-4731-BBDC-034C4532AFE4}"/>
                    </a:ext>
                  </a:extLst>
                </p:cNvPr>
                <p:cNvPicPr/>
                <p:nvPr/>
              </p:nvPicPr>
              <p:blipFill>
                <a:blip r:embed="rId455"/>
                <a:stretch>
                  <a:fillRect/>
                </a:stretch>
              </p:blipFill>
              <p:spPr>
                <a:xfrm>
                  <a:off x="11699277" y="3574965"/>
                  <a:ext cx="205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4" name="Freihand 283">
                  <a:extLst>
                    <a:ext uri="{FF2B5EF4-FFF2-40B4-BE49-F238E27FC236}">
                      <a16:creationId xmlns:a16="http://schemas.microsoft.com/office/drawing/2014/main" id="{F8F5810D-4F45-42E5-9A2B-0682A87D11AE}"/>
                    </a:ext>
                  </a:extLst>
                </p14:cNvPr>
                <p14:cNvContentPartPr/>
                <p14:nvPr/>
              </p14:nvContentPartPr>
              <p14:xfrm>
                <a:off x="11899077" y="3575685"/>
                <a:ext cx="23400" cy="43560"/>
              </p14:xfrm>
            </p:contentPart>
          </mc:Choice>
          <mc:Fallback>
            <p:pic>
              <p:nvPicPr>
                <p:cNvPr id="284" name="Freihand 283">
                  <a:extLst>
                    <a:ext uri="{FF2B5EF4-FFF2-40B4-BE49-F238E27FC236}">
                      <a16:creationId xmlns:a16="http://schemas.microsoft.com/office/drawing/2014/main" id="{F8F5810D-4F45-42E5-9A2B-0682A87D11AE}"/>
                    </a:ext>
                  </a:extLst>
                </p:cNvPr>
                <p:cNvPicPr/>
                <p:nvPr/>
              </p:nvPicPr>
              <p:blipFill>
                <a:blip r:embed="rId457"/>
                <a:stretch>
                  <a:fillRect/>
                </a:stretch>
              </p:blipFill>
              <p:spPr>
                <a:xfrm>
                  <a:off x="11894757" y="3571365"/>
                  <a:ext cx="32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5" name="Freihand 284">
                  <a:extLst>
                    <a:ext uri="{FF2B5EF4-FFF2-40B4-BE49-F238E27FC236}">
                      <a16:creationId xmlns:a16="http://schemas.microsoft.com/office/drawing/2014/main" id="{2ABD7D1B-52B6-4B0E-82C8-B1AA53328A6B}"/>
                    </a:ext>
                  </a:extLst>
                </p14:cNvPr>
                <p14:cNvContentPartPr/>
                <p14:nvPr/>
              </p14:nvContentPartPr>
              <p14:xfrm>
                <a:off x="11903397" y="3638325"/>
                <a:ext cx="109440" cy="78120"/>
              </p14:xfrm>
            </p:contentPart>
          </mc:Choice>
          <mc:Fallback>
            <p:pic>
              <p:nvPicPr>
                <p:cNvPr id="285" name="Freihand 284">
                  <a:extLst>
                    <a:ext uri="{FF2B5EF4-FFF2-40B4-BE49-F238E27FC236}">
                      <a16:creationId xmlns:a16="http://schemas.microsoft.com/office/drawing/2014/main" id="{2ABD7D1B-52B6-4B0E-82C8-B1AA53328A6B}"/>
                    </a:ext>
                  </a:extLst>
                </p:cNvPr>
                <p:cNvPicPr/>
                <p:nvPr/>
              </p:nvPicPr>
              <p:blipFill>
                <a:blip r:embed="rId459"/>
                <a:stretch>
                  <a:fillRect/>
                </a:stretch>
              </p:blipFill>
              <p:spPr>
                <a:xfrm>
                  <a:off x="11899077" y="3634005"/>
                  <a:ext cx="118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6" name="Freihand 285">
                  <a:extLst>
                    <a:ext uri="{FF2B5EF4-FFF2-40B4-BE49-F238E27FC236}">
                      <a16:creationId xmlns:a16="http://schemas.microsoft.com/office/drawing/2014/main" id="{54979CBE-8F0C-472D-9EE8-574B46C3B984}"/>
                    </a:ext>
                  </a:extLst>
                </p14:cNvPr>
                <p14:cNvContentPartPr/>
                <p14:nvPr/>
              </p14:nvContentPartPr>
              <p14:xfrm>
                <a:off x="10987557" y="3341325"/>
                <a:ext cx="1119600" cy="508320"/>
              </p14:xfrm>
            </p:contentPart>
          </mc:Choice>
          <mc:Fallback>
            <p:pic>
              <p:nvPicPr>
                <p:cNvPr id="286" name="Freihand 285">
                  <a:extLst>
                    <a:ext uri="{FF2B5EF4-FFF2-40B4-BE49-F238E27FC236}">
                      <a16:creationId xmlns:a16="http://schemas.microsoft.com/office/drawing/2014/main" id="{54979CBE-8F0C-472D-9EE8-574B46C3B984}"/>
                    </a:ext>
                  </a:extLst>
                </p:cNvPr>
                <p:cNvPicPr/>
                <p:nvPr/>
              </p:nvPicPr>
              <p:blipFill>
                <a:blip r:embed="rId461"/>
                <a:stretch>
                  <a:fillRect/>
                </a:stretch>
              </p:blipFill>
              <p:spPr>
                <a:xfrm>
                  <a:off x="10983237" y="3337005"/>
                  <a:ext cx="1128240" cy="5169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26" name="Freihand 325">
                  <a:extLst>
                    <a:ext uri="{FF2B5EF4-FFF2-40B4-BE49-F238E27FC236}">
                      <a16:creationId xmlns:a16="http://schemas.microsoft.com/office/drawing/2014/main" id="{368E867B-7608-4DA7-8506-5BA5D50852C8}"/>
                    </a:ext>
                  </a:extLst>
                </p14:cNvPr>
                <p14:cNvContentPartPr/>
                <p14:nvPr/>
              </p14:nvContentPartPr>
              <p14:xfrm>
                <a:off x="9963357" y="3231525"/>
                <a:ext cx="360" cy="360"/>
              </p14:xfrm>
            </p:contentPart>
          </mc:Choice>
          <mc:Fallback>
            <p:pic>
              <p:nvPicPr>
                <p:cNvPr id="326" name="Freihand 325">
                  <a:extLst>
                    <a:ext uri="{FF2B5EF4-FFF2-40B4-BE49-F238E27FC236}">
                      <a16:creationId xmlns:a16="http://schemas.microsoft.com/office/drawing/2014/main" id="{368E867B-7608-4DA7-8506-5BA5D50852C8}"/>
                    </a:ext>
                  </a:extLst>
                </p:cNvPr>
                <p:cNvPicPr/>
                <p:nvPr/>
              </p:nvPicPr>
              <p:blipFill>
                <a:blip r:embed="rId412"/>
                <a:stretch>
                  <a:fillRect/>
                </a:stretch>
              </p:blipFill>
              <p:spPr>
                <a:xfrm>
                  <a:off x="9959037" y="32272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27" name="Freihand 326">
                  <a:extLst>
                    <a:ext uri="{FF2B5EF4-FFF2-40B4-BE49-F238E27FC236}">
                      <a16:creationId xmlns:a16="http://schemas.microsoft.com/office/drawing/2014/main" id="{1643C201-A55D-4BEC-A5C9-A8EFD7FE5ACC}"/>
                    </a:ext>
                  </a:extLst>
                </p14:cNvPr>
                <p14:cNvContentPartPr/>
                <p14:nvPr/>
              </p14:nvContentPartPr>
              <p14:xfrm>
                <a:off x="9852837" y="3168525"/>
                <a:ext cx="797400" cy="99000"/>
              </p14:xfrm>
            </p:contentPart>
          </mc:Choice>
          <mc:Fallback>
            <p:pic>
              <p:nvPicPr>
                <p:cNvPr id="327" name="Freihand 326">
                  <a:extLst>
                    <a:ext uri="{FF2B5EF4-FFF2-40B4-BE49-F238E27FC236}">
                      <a16:creationId xmlns:a16="http://schemas.microsoft.com/office/drawing/2014/main" id="{1643C201-A55D-4BEC-A5C9-A8EFD7FE5ACC}"/>
                    </a:ext>
                  </a:extLst>
                </p:cNvPr>
                <p:cNvPicPr/>
                <p:nvPr/>
              </p:nvPicPr>
              <p:blipFill>
                <a:blip r:embed="rId464"/>
                <a:stretch>
                  <a:fillRect/>
                </a:stretch>
              </p:blipFill>
              <p:spPr>
                <a:xfrm>
                  <a:off x="9848517" y="3164205"/>
                  <a:ext cx="806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29" name="Freihand 328">
                  <a:extLst>
                    <a:ext uri="{FF2B5EF4-FFF2-40B4-BE49-F238E27FC236}">
                      <a16:creationId xmlns:a16="http://schemas.microsoft.com/office/drawing/2014/main" id="{A23AF973-251B-4AD7-9CD9-F318E6D8351F}"/>
                    </a:ext>
                  </a:extLst>
                </p14:cNvPr>
                <p14:cNvContentPartPr/>
                <p14:nvPr/>
              </p14:nvContentPartPr>
              <p14:xfrm>
                <a:off x="9635397" y="3230085"/>
                <a:ext cx="85680" cy="100800"/>
              </p14:xfrm>
            </p:contentPart>
          </mc:Choice>
          <mc:Fallback>
            <p:pic>
              <p:nvPicPr>
                <p:cNvPr id="329" name="Freihand 328">
                  <a:extLst>
                    <a:ext uri="{FF2B5EF4-FFF2-40B4-BE49-F238E27FC236}">
                      <a16:creationId xmlns:a16="http://schemas.microsoft.com/office/drawing/2014/main" id="{A23AF973-251B-4AD7-9CD9-F318E6D8351F}"/>
                    </a:ext>
                  </a:extLst>
                </p:cNvPr>
                <p:cNvPicPr/>
                <p:nvPr/>
              </p:nvPicPr>
              <p:blipFill>
                <a:blip r:embed="rId466"/>
                <a:stretch>
                  <a:fillRect/>
                </a:stretch>
              </p:blipFill>
              <p:spPr>
                <a:xfrm>
                  <a:off x="9631077" y="3225765"/>
                  <a:ext cx="94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30" name="Freihand 329">
                  <a:extLst>
                    <a:ext uri="{FF2B5EF4-FFF2-40B4-BE49-F238E27FC236}">
                      <a16:creationId xmlns:a16="http://schemas.microsoft.com/office/drawing/2014/main" id="{BCEC0A87-9EA6-4118-86BA-310AE83F79B7}"/>
                    </a:ext>
                  </a:extLst>
                </p14:cNvPr>
                <p14:cNvContentPartPr/>
                <p14:nvPr/>
              </p14:nvContentPartPr>
              <p14:xfrm>
                <a:off x="9585357" y="3177165"/>
                <a:ext cx="171360" cy="25560"/>
              </p14:xfrm>
            </p:contentPart>
          </mc:Choice>
          <mc:Fallback>
            <p:pic>
              <p:nvPicPr>
                <p:cNvPr id="330" name="Freihand 329">
                  <a:extLst>
                    <a:ext uri="{FF2B5EF4-FFF2-40B4-BE49-F238E27FC236}">
                      <a16:creationId xmlns:a16="http://schemas.microsoft.com/office/drawing/2014/main" id="{BCEC0A87-9EA6-4118-86BA-310AE83F79B7}"/>
                    </a:ext>
                  </a:extLst>
                </p:cNvPr>
                <p:cNvPicPr/>
                <p:nvPr/>
              </p:nvPicPr>
              <p:blipFill>
                <a:blip r:embed="rId468"/>
                <a:stretch>
                  <a:fillRect/>
                </a:stretch>
              </p:blipFill>
              <p:spPr>
                <a:xfrm>
                  <a:off x="9581037" y="3172845"/>
                  <a:ext cx="1800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32" name="Freihand 331">
                  <a:extLst>
                    <a:ext uri="{FF2B5EF4-FFF2-40B4-BE49-F238E27FC236}">
                      <a16:creationId xmlns:a16="http://schemas.microsoft.com/office/drawing/2014/main" id="{21F08C27-62D4-40BD-9EAB-F60484C055DE}"/>
                    </a:ext>
                  </a:extLst>
                </p14:cNvPr>
                <p14:cNvContentPartPr/>
                <p14:nvPr/>
              </p14:nvContentPartPr>
              <p14:xfrm>
                <a:off x="9440637" y="3283365"/>
                <a:ext cx="398880" cy="369720"/>
              </p14:xfrm>
            </p:contentPart>
          </mc:Choice>
          <mc:Fallback>
            <p:pic>
              <p:nvPicPr>
                <p:cNvPr id="332" name="Freihand 331">
                  <a:extLst>
                    <a:ext uri="{FF2B5EF4-FFF2-40B4-BE49-F238E27FC236}">
                      <a16:creationId xmlns:a16="http://schemas.microsoft.com/office/drawing/2014/main" id="{21F08C27-62D4-40BD-9EAB-F60484C055DE}"/>
                    </a:ext>
                  </a:extLst>
                </p:cNvPr>
                <p:cNvPicPr/>
                <p:nvPr/>
              </p:nvPicPr>
              <p:blipFill>
                <a:blip r:embed="rId470"/>
                <a:stretch>
                  <a:fillRect/>
                </a:stretch>
              </p:blipFill>
              <p:spPr>
                <a:xfrm>
                  <a:off x="9436317" y="3279045"/>
                  <a:ext cx="40752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34" name="Freihand 333">
                  <a:extLst>
                    <a:ext uri="{FF2B5EF4-FFF2-40B4-BE49-F238E27FC236}">
                      <a16:creationId xmlns:a16="http://schemas.microsoft.com/office/drawing/2014/main" id="{2CD58D5D-837C-4DBB-838E-8714DD924B13}"/>
                    </a:ext>
                  </a:extLst>
                </p14:cNvPr>
                <p14:cNvContentPartPr/>
                <p14:nvPr/>
              </p14:nvContentPartPr>
              <p14:xfrm>
                <a:off x="10622517" y="3095085"/>
                <a:ext cx="33480" cy="187200"/>
              </p14:xfrm>
            </p:contentPart>
          </mc:Choice>
          <mc:Fallback>
            <p:pic>
              <p:nvPicPr>
                <p:cNvPr id="334" name="Freihand 333">
                  <a:extLst>
                    <a:ext uri="{FF2B5EF4-FFF2-40B4-BE49-F238E27FC236}">
                      <a16:creationId xmlns:a16="http://schemas.microsoft.com/office/drawing/2014/main" id="{2CD58D5D-837C-4DBB-838E-8714DD924B13}"/>
                    </a:ext>
                  </a:extLst>
                </p:cNvPr>
                <p:cNvPicPr/>
                <p:nvPr/>
              </p:nvPicPr>
              <p:blipFill>
                <a:blip r:embed="rId472"/>
                <a:stretch>
                  <a:fillRect/>
                </a:stretch>
              </p:blipFill>
              <p:spPr>
                <a:xfrm>
                  <a:off x="10618197" y="3090765"/>
                  <a:ext cx="42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35" name="Freihand 334">
                  <a:extLst>
                    <a:ext uri="{FF2B5EF4-FFF2-40B4-BE49-F238E27FC236}">
                      <a16:creationId xmlns:a16="http://schemas.microsoft.com/office/drawing/2014/main" id="{34022E81-BD38-4235-B5A7-20E761299B96}"/>
                    </a:ext>
                  </a:extLst>
                </p14:cNvPr>
                <p14:cNvContentPartPr/>
                <p14:nvPr/>
              </p14:nvContentPartPr>
              <p14:xfrm>
                <a:off x="10326237" y="3152685"/>
                <a:ext cx="25920" cy="162720"/>
              </p14:xfrm>
            </p:contentPart>
          </mc:Choice>
          <mc:Fallback>
            <p:pic>
              <p:nvPicPr>
                <p:cNvPr id="335" name="Freihand 334">
                  <a:extLst>
                    <a:ext uri="{FF2B5EF4-FFF2-40B4-BE49-F238E27FC236}">
                      <a16:creationId xmlns:a16="http://schemas.microsoft.com/office/drawing/2014/main" id="{34022E81-BD38-4235-B5A7-20E761299B96}"/>
                    </a:ext>
                  </a:extLst>
                </p:cNvPr>
                <p:cNvPicPr/>
                <p:nvPr/>
              </p:nvPicPr>
              <p:blipFill>
                <a:blip r:embed="rId474"/>
                <a:stretch>
                  <a:fillRect/>
                </a:stretch>
              </p:blipFill>
              <p:spPr>
                <a:xfrm>
                  <a:off x="10321917" y="3148365"/>
                  <a:ext cx="345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36" name="Freihand 335">
                  <a:extLst>
                    <a:ext uri="{FF2B5EF4-FFF2-40B4-BE49-F238E27FC236}">
                      <a16:creationId xmlns:a16="http://schemas.microsoft.com/office/drawing/2014/main" id="{DDAC4CCE-CFB3-4EA2-9904-D0FD3B736B6E}"/>
                    </a:ext>
                  </a:extLst>
                </p14:cNvPr>
                <p14:cNvContentPartPr/>
                <p14:nvPr/>
              </p14:nvContentPartPr>
              <p14:xfrm>
                <a:off x="10602717" y="3121725"/>
                <a:ext cx="39600" cy="159840"/>
              </p14:xfrm>
            </p:contentPart>
          </mc:Choice>
          <mc:Fallback>
            <p:pic>
              <p:nvPicPr>
                <p:cNvPr id="336" name="Freihand 335">
                  <a:extLst>
                    <a:ext uri="{FF2B5EF4-FFF2-40B4-BE49-F238E27FC236}">
                      <a16:creationId xmlns:a16="http://schemas.microsoft.com/office/drawing/2014/main" id="{DDAC4CCE-CFB3-4EA2-9904-D0FD3B736B6E}"/>
                    </a:ext>
                  </a:extLst>
                </p:cNvPr>
                <p:cNvPicPr/>
                <p:nvPr/>
              </p:nvPicPr>
              <p:blipFill>
                <a:blip r:embed="rId476"/>
                <a:stretch>
                  <a:fillRect/>
                </a:stretch>
              </p:blipFill>
              <p:spPr>
                <a:xfrm>
                  <a:off x="10598397" y="3117405"/>
                  <a:ext cx="48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37" name="Freihand 336">
                  <a:extLst>
                    <a:ext uri="{FF2B5EF4-FFF2-40B4-BE49-F238E27FC236}">
                      <a16:creationId xmlns:a16="http://schemas.microsoft.com/office/drawing/2014/main" id="{04558910-0BD1-40E6-A903-E68F8CD2EC18}"/>
                    </a:ext>
                  </a:extLst>
                </p14:cNvPr>
                <p14:cNvContentPartPr/>
                <p14:nvPr/>
              </p14:nvContentPartPr>
              <p14:xfrm>
                <a:off x="10633677" y="3187245"/>
                <a:ext cx="22320" cy="23760"/>
              </p14:xfrm>
            </p:contentPart>
          </mc:Choice>
          <mc:Fallback>
            <p:pic>
              <p:nvPicPr>
                <p:cNvPr id="337" name="Freihand 336">
                  <a:extLst>
                    <a:ext uri="{FF2B5EF4-FFF2-40B4-BE49-F238E27FC236}">
                      <a16:creationId xmlns:a16="http://schemas.microsoft.com/office/drawing/2014/main" id="{04558910-0BD1-40E6-A903-E68F8CD2EC18}"/>
                    </a:ext>
                  </a:extLst>
                </p:cNvPr>
                <p:cNvPicPr/>
                <p:nvPr/>
              </p:nvPicPr>
              <p:blipFill>
                <a:blip r:embed="rId478"/>
                <a:stretch>
                  <a:fillRect/>
                </a:stretch>
              </p:blipFill>
              <p:spPr>
                <a:xfrm>
                  <a:off x="10629357" y="3182925"/>
                  <a:ext cx="30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39" name="Freihand 338">
                  <a:extLst>
                    <a:ext uri="{FF2B5EF4-FFF2-40B4-BE49-F238E27FC236}">
                      <a16:creationId xmlns:a16="http://schemas.microsoft.com/office/drawing/2014/main" id="{3B570D03-DE02-4C84-861A-3B63F5778058}"/>
                    </a:ext>
                  </a:extLst>
                </p14:cNvPr>
                <p14:cNvContentPartPr/>
                <p14:nvPr/>
              </p14:nvContentPartPr>
              <p14:xfrm>
                <a:off x="9776877" y="3250605"/>
                <a:ext cx="131760" cy="61920"/>
              </p14:xfrm>
            </p:contentPart>
          </mc:Choice>
          <mc:Fallback>
            <p:pic>
              <p:nvPicPr>
                <p:cNvPr id="339" name="Freihand 338">
                  <a:extLst>
                    <a:ext uri="{FF2B5EF4-FFF2-40B4-BE49-F238E27FC236}">
                      <a16:creationId xmlns:a16="http://schemas.microsoft.com/office/drawing/2014/main" id="{3B570D03-DE02-4C84-861A-3B63F5778058}"/>
                    </a:ext>
                  </a:extLst>
                </p:cNvPr>
                <p:cNvPicPr/>
                <p:nvPr/>
              </p:nvPicPr>
              <p:blipFill>
                <a:blip r:embed="rId480"/>
                <a:stretch>
                  <a:fillRect/>
                </a:stretch>
              </p:blipFill>
              <p:spPr>
                <a:xfrm>
                  <a:off x="9772557" y="3246285"/>
                  <a:ext cx="140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41" name="Freihand 340">
                  <a:extLst>
                    <a:ext uri="{FF2B5EF4-FFF2-40B4-BE49-F238E27FC236}">
                      <a16:creationId xmlns:a16="http://schemas.microsoft.com/office/drawing/2014/main" id="{1E9CC2D8-8BC9-41F6-A1C2-E45DBA44E04E}"/>
                    </a:ext>
                  </a:extLst>
                </p14:cNvPr>
                <p14:cNvContentPartPr/>
                <p14:nvPr/>
              </p14:nvContentPartPr>
              <p14:xfrm>
                <a:off x="10267557" y="3105525"/>
                <a:ext cx="47160" cy="200880"/>
              </p14:xfrm>
            </p:contentPart>
          </mc:Choice>
          <mc:Fallback>
            <p:pic>
              <p:nvPicPr>
                <p:cNvPr id="341" name="Freihand 340">
                  <a:extLst>
                    <a:ext uri="{FF2B5EF4-FFF2-40B4-BE49-F238E27FC236}">
                      <a16:creationId xmlns:a16="http://schemas.microsoft.com/office/drawing/2014/main" id="{1E9CC2D8-8BC9-41F6-A1C2-E45DBA44E04E}"/>
                    </a:ext>
                  </a:extLst>
                </p:cNvPr>
                <p:cNvPicPr/>
                <p:nvPr/>
              </p:nvPicPr>
              <p:blipFill>
                <a:blip r:embed="rId482"/>
                <a:stretch>
                  <a:fillRect/>
                </a:stretch>
              </p:blipFill>
              <p:spPr>
                <a:xfrm>
                  <a:off x="10263237" y="3101205"/>
                  <a:ext cx="55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45" name="Freihand 344">
                  <a:extLst>
                    <a:ext uri="{FF2B5EF4-FFF2-40B4-BE49-F238E27FC236}">
                      <a16:creationId xmlns:a16="http://schemas.microsoft.com/office/drawing/2014/main" id="{C3BE74C3-F02E-4CFC-A473-C8F19606036B}"/>
                    </a:ext>
                  </a:extLst>
                </p14:cNvPr>
                <p14:cNvContentPartPr/>
                <p14:nvPr/>
              </p14:nvContentPartPr>
              <p14:xfrm>
                <a:off x="9767157" y="3599445"/>
                <a:ext cx="1092600" cy="126360"/>
              </p14:xfrm>
            </p:contentPart>
          </mc:Choice>
          <mc:Fallback>
            <p:pic>
              <p:nvPicPr>
                <p:cNvPr id="345" name="Freihand 344">
                  <a:extLst>
                    <a:ext uri="{FF2B5EF4-FFF2-40B4-BE49-F238E27FC236}">
                      <a16:creationId xmlns:a16="http://schemas.microsoft.com/office/drawing/2014/main" id="{C3BE74C3-F02E-4CFC-A473-C8F19606036B}"/>
                    </a:ext>
                  </a:extLst>
                </p:cNvPr>
                <p:cNvPicPr/>
                <p:nvPr/>
              </p:nvPicPr>
              <p:blipFill>
                <a:blip r:embed="rId484"/>
                <a:stretch>
                  <a:fillRect/>
                </a:stretch>
              </p:blipFill>
              <p:spPr>
                <a:xfrm>
                  <a:off x="9762837" y="3595125"/>
                  <a:ext cx="1101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46" name="Freihand 345">
                  <a:extLst>
                    <a:ext uri="{FF2B5EF4-FFF2-40B4-BE49-F238E27FC236}">
                      <a16:creationId xmlns:a16="http://schemas.microsoft.com/office/drawing/2014/main" id="{28E226CF-17AD-4B74-BDA0-E1DCA6D78A93}"/>
                    </a:ext>
                  </a:extLst>
                </p14:cNvPr>
                <p14:cNvContentPartPr/>
                <p14:nvPr/>
              </p14:nvContentPartPr>
              <p14:xfrm>
                <a:off x="9573477" y="3691605"/>
                <a:ext cx="126360" cy="132840"/>
              </p14:xfrm>
            </p:contentPart>
          </mc:Choice>
          <mc:Fallback>
            <p:pic>
              <p:nvPicPr>
                <p:cNvPr id="346" name="Freihand 345">
                  <a:extLst>
                    <a:ext uri="{FF2B5EF4-FFF2-40B4-BE49-F238E27FC236}">
                      <a16:creationId xmlns:a16="http://schemas.microsoft.com/office/drawing/2014/main" id="{28E226CF-17AD-4B74-BDA0-E1DCA6D78A93}"/>
                    </a:ext>
                  </a:extLst>
                </p:cNvPr>
                <p:cNvPicPr/>
                <p:nvPr/>
              </p:nvPicPr>
              <p:blipFill>
                <a:blip r:embed="rId486"/>
                <a:stretch>
                  <a:fillRect/>
                </a:stretch>
              </p:blipFill>
              <p:spPr>
                <a:xfrm>
                  <a:off x="9569157" y="3687285"/>
                  <a:ext cx="135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47" name="Freihand 346">
                  <a:extLst>
                    <a:ext uri="{FF2B5EF4-FFF2-40B4-BE49-F238E27FC236}">
                      <a16:creationId xmlns:a16="http://schemas.microsoft.com/office/drawing/2014/main" id="{CADCE8CA-D53B-46BE-A869-3AEB48A0EA27}"/>
                    </a:ext>
                  </a:extLst>
                </p14:cNvPr>
                <p14:cNvContentPartPr/>
                <p14:nvPr/>
              </p14:nvContentPartPr>
              <p14:xfrm>
                <a:off x="9509397" y="3780885"/>
                <a:ext cx="206640" cy="20880"/>
              </p14:xfrm>
            </p:contentPart>
          </mc:Choice>
          <mc:Fallback>
            <p:pic>
              <p:nvPicPr>
                <p:cNvPr id="347" name="Freihand 346">
                  <a:extLst>
                    <a:ext uri="{FF2B5EF4-FFF2-40B4-BE49-F238E27FC236}">
                      <a16:creationId xmlns:a16="http://schemas.microsoft.com/office/drawing/2014/main" id="{CADCE8CA-D53B-46BE-A869-3AEB48A0EA27}"/>
                    </a:ext>
                  </a:extLst>
                </p:cNvPr>
                <p:cNvPicPr/>
                <p:nvPr/>
              </p:nvPicPr>
              <p:blipFill>
                <a:blip r:embed="rId488"/>
                <a:stretch>
                  <a:fillRect/>
                </a:stretch>
              </p:blipFill>
              <p:spPr>
                <a:xfrm>
                  <a:off x="9505077" y="3776565"/>
                  <a:ext cx="215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49" name="Freihand 348">
                  <a:extLst>
                    <a:ext uri="{FF2B5EF4-FFF2-40B4-BE49-F238E27FC236}">
                      <a16:creationId xmlns:a16="http://schemas.microsoft.com/office/drawing/2014/main" id="{82A54A05-5C50-40E8-84EE-2EFD01D3CC72}"/>
                    </a:ext>
                  </a:extLst>
                </p14:cNvPr>
                <p14:cNvContentPartPr/>
                <p14:nvPr/>
              </p14:nvContentPartPr>
              <p14:xfrm>
                <a:off x="9787677" y="2780805"/>
                <a:ext cx="1356120" cy="1346400"/>
              </p14:xfrm>
            </p:contentPart>
          </mc:Choice>
          <mc:Fallback>
            <p:pic>
              <p:nvPicPr>
                <p:cNvPr id="349" name="Freihand 348">
                  <a:extLst>
                    <a:ext uri="{FF2B5EF4-FFF2-40B4-BE49-F238E27FC236}">
                      <a16:creationId xmlns:a16="http://schemas.microsoft.com/office/drawing/2014/main" id="{82A54A05-5C50-40E8-84EE-2EFD01D3CC72}"/>
                    </a:ext>
                  </a:extLst>
                </p:cNvPr>
                <p:cNvPicPr/>
                <p:nvPr/>
              </p:nvPicPr>
              <p:blipFill>
                <a:blip r:embed="rId490"/>
                <a:stretch>
                  <a:fillRect/>
                </a:stretch>
              </p:blipFill>
              <p:spPr>
                <a:xfrm>
                  <a:off x="9783357" y="2776485"/>
                  <a:ext cx="1364760" cy="13550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51" name="Freihand 350">
                  <a:extLst>
                    <a:ext uri="{FF2B5EF4-FFF2-40B4-BE49-F238E27FC236}">
                      <a16:creationId xmlns:a16="http://schemas.microsoft.com/office/drawing/2014/main" id="{318CFD44-48AA-436F-89B3-A577D738B43F}"/>
                    </a:ext>
                  </a:extLst>
                </p14:cNvPr>
                <p14:cNvContentPartPr/>
                <p14:nvPr/>
              </p14:nvContentPartPr>
              <p14:xfrm>
                <a:off x="9956157" y="2920845"/>
                <a:ext cx="65880" cy="91800"/>
              </p14:xfrm>
            </p:contentPart>
          </mc:Choice>
          <mc:Fallback>
            <p:pic>
              <p:nvPicPr>
                <p:cNvPr id="351" name="Freihand 350">
                  <a:extLst>
                    <a:ext uri="{FF2B5EF4-FFF2-40B4-BE49-F238E27FC236}">
                      <a16:creationId xmlns:a16="http://schemas.microsoft.com/office/drawing/2014/main" id="{318CFD44-48AA-436F-89B3-A577D738B43F}"/>
                    </a:ext>
                  </a:extLst>
                </p:cNvPr>
                <p:cNvPicPr/>
                <p:nvPr/>
              </p:nvPicPr>
              <p:blipFill>
                <a:blip r:embed="rId492"/>
                <a:stretch>
                  <a:fillRect/>
                </a:stretch>
              </p:blipFill>
              <p:spPr>
                <a:xfrm>
                  <a:off x="9951837" y="2916525"/>
                  <a:ext cx="74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52" name="Freihand 351">
                  <a:extLst>
                    <a:ext uri="{FF2B5EF4-FFF2-40B4-BE49-F238E27FC236}">
                      <a16:creationId xmlns:a16="http://schemas.microsoft.com/office/drawing/2014/main" id="{5AB1E4D1-EE2B-4DC5-8545-118BA940EE7F}"/>
                    </a:ext>
                  </a:extLst>
                </p14:cNvPr>
                <p14:cNvContentPartPr/>
                <p14:nvPr/>
              </p14:nvContentPartPr>
              <p14:xfrm>
                <a:off x="9895317" y="2783325"/>
                <a:ext cx="1003680" cy="876240"/>
              </p14:xfrm>
            </p:contentPart>
          </mc:Choice>
          <mc:Fallback>
            <p:pic>
              <p:nvPicPr>
                <p:cNvPr id="352" name="Freihand 351">
                  <a:extLst>
                    <a:ext uri="{FF2B5EF4-FFF2-40B4-BE49-F238E27FC236}">
                      <a16:creationId xmlns:a16="http://schemas.microsoft.com/office/drawing/2014/main" id="{5AB1E4D1-EE2B-4DC5-8545-118BA940EE7F}"/>
                    </a:ext>
                  </a:extLst>
                </p:cNvPr>
                <p:cNvPicPr/>
                <p:nvPr/>
              </p:nvPicPr>
              <p:blipFill>
                <a:blip r:embed="rId494"/>
                <a:stretch>
                  <a:fillRect/>
                </a:stretch>
              </p:blipFill>
              <p:spPr>
                <a:xfrm>
                  <a:off x="9890997" y="2779005"/>
                  <a:ext cx="1012320" cy="884880"/>
                </a:xfrm>
                <a:prstGeom prst="rect">
                  <a:avLst/>
                </a:prstGeom>
              </p:spPr>
            </p:pic>
          </mc:Fallback>
        </mc:AlternateContent>
      </p:grpSp>
      <p:grpSp>
        <p:nvGrpSpPr>
          <p:cNvPr id="357" name="Gruppieren 356">
            <a:extLst>
              <a:ext uri="{FF2B5EF4-FFF2-40B4-BE49-F238E27FC236}">
                <a16:creationId xmlns:a16="http://schemas.microsoft.com/office/drawing/2014/main" id="{2E253CA4-4E7D-407F-8463-BA19A8D502E0}"/>
              </a:ext>
            </a:extLst>
          </p:cNvPr>
          <p:cNvGrpSpPr/>
          <p:nvPr/>
        </p:nvGrpSpPr>
        <p:grpSpPr>
          <a:xfrm>
            <a:off x="201237" y="-17835"/>
            <a:ext cx="7083720" cy="838080"/>
            <a:chOff x="201237" y="-17835"/>
            <a:chExt cx="7083720" cy="838080"/>
          </a:xfrm>
        </p:grpSpPr>
        <mc:AlternateContent xmlns:mc="http://schemas.openxmlformats.org/markup-compatibility/2006">
          <mc:Choice xmlns:p14="http://schemas.microsoft.com/office/powerpoint/2010/main" Requires="p14">
            <p:contentPart p14:bwMode="auto" r:id="rId495">
              <p14:nvContentPartPr>
                <p14:cNvPr id="32" name="Freihand 31">
                  <a:extLst>
                    <a:ext uri="{FF2B5EF4-FFF2-40B4-BE49-F238E27FC236}">
                      <a16:creationId xmlns:a16="http://schemas.microsoft.com/office/drawing/2014/main" id="{DEB165BF-978B-4B0D-A8F1-12D102320065}"/>
                    </a:ext>
                  </a:extLst>
                </p14:cNvPr>
                <p14:cNvContentPartPr/>
                <p14:nvPr/>
              </p14:nvContentPartPr>
              <p14:xfrm>
                <a:off x="706317" y="489405"/>
                <a:ext cx="11880" cy="152280"/>
              </p14:xfrm>
            </p:contentPart>
          </mc:Choice>
          <mc:Fallback>
            <p:pic>
              <p:nvPicPr>
                <p:cNvPr id="32" name="Freihand 31">
                  <a:extLst>
                    <a:ext uri="{FF2B5EF4-FFF2-40B4-BE49-F238E27FC236}">
                      <a16:creationId xmlns:a16="http://schemas.microsoft.com/office/drawing/2014/main" id="{DEB165BF-978B-4B0D-A8F1-12D102320065}"/>
                    </a:ext>
                  </a:extLst>
                </p:cNvPr>
                <p:cNvPicPr/>
                <p:nvPr/>
              </p:nvPicPr>
              <p:blipFill>
                <a:blip r:embed="rId496"/>
                <a:stretch>
                  <a:fillRect/>
                </a:stretch>
              </p:blipFill>
              <p:spPr>
                <a:xfrm>
                  <a:off x="701997" y="485085"/>
                  <a:ext cx="20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 name="Freihand 32">
                  <a:extLst>
                    <a:ext uri="{FF2B5EF4-FFF2-40B4-BE49-F238E27FC236}">
                      <a16:creationId xmlns:a16="http://schemas.microsoft.com/office/drawing/2014/main" id="{12C68A1A-3F14-45D5-AA79-8B203519F82F}"/>
                    </a:ext>
                  </a:extLst>
                </p14:cNvPr>
                <p14:cNvContentPartPr/>
                <p14:nvPr/>
              </p14:nvContentPartPr>
              <p14:xfrm>
                <a:off x="636117" y="576525"/>
                <a:ext cx="146520" cy="126360"/>
              </p14:xfrm>
            </p:contentPart>
          </mc:Choice>
          <mc:Fallback>
            <p:pic>
              <p:nvPicPr>
                <p:cNvPr id="33" name="Freihand 32">
                  <a:extLst>
                    <a:ext uri="{FF2B5EF4-FFF2-40B4-BE49-F238E27FC236}">
                      <a16:creationId xmlns:a16="http://schemas.microsoft.com/office/drawing/2014/main" id="{12C68A1A-3F14-45D5-AA79-8B203519F82F}"/>
                    </a:ext>
                  </a:extLst>
                </p:cNvPr>
                <p:cNvPicPr/>
                <p:nvPr/>
              </p:nvPicPr>
              <p:blipFill>
                <a:blip r:embed="rId498"/>
                <a:stretch>
                  <a:fillRect/>
                </a:stretch>
              </p:blipFill>
              <p:spPr>
                <a:xfrm>
                  <a:off x="631797" y="572205"/>
                  <a:ext cx="155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9" name="Freihand 38">
                  <a:extLst>
                    <a:ext uri="{FF2B5EF4-FFF2-40B4-BE49-F238E27FC236}">
                      <a16:creationId xmlns:a16="http://schemas.microsoft.com/office/drawing/2014/main" id="{08E51B33-01F4-49AC-A771-B6AB1E916D78}"/>
                    </a:ext>
                  </a:extLst>
                </p14:cNvPr>
                <p14:cNvContentPartPr/>
                <p14:nvPr/>
              </p14:nvContentPartPr>
              <p14:xfrm>
                <a:off x="201237" y="161805"/>
                <a:ext cx="103320" cy="120960"/>
              </p14:xfrm>
            </p:contentPart>
          </mc:Choice>
          <mc:Fallback>
            <p:pic>
              <p:nvPicPr>
                <p:cNvPr id="39" name="Freihand 38">
                  <a:extLst>
                    <a:ext uri="{FF2B5EF4-FFF2-40B4-BE49-F238E27FC236}">
                      <a16:creationId xmlns:a16="http://schemas.microsoft.com/office/drawing/2014/main" id="{08E51B33-01F4-49AC-A771-B6AB1E916D78}"/>
                    </a:ext>
                  </a:extLst>
                </p:cNvPr>
                <p:cNvPicPr/>
                <p:nvPr/>
              </p:nvPicPr>
              <p:blipFill>
                <a:blip r:embed="rId500"/>
                <a:stretch>
                  <a:fillRect/>
                </a:stretch>
              </p:blipFill>
              <p:spPr>
                <a:xfrm>
                  <a:off x="196917" y="157485"/>
                  <a:ext cx="111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7" name="Freihand 46">
                  <a:extLst>
                    <a:ext uri="{FF2B5EF4-FFF2-40B4-BE49-F238E27FC236}">
                      <a16:creationId xmlns:a16="http://schemas.microsoft.com/office/drawing/2014/main" id="{F4CE6F9D-CBAF-4A86-908D-7E0FC17A549E}"/>
                    </a:ext>
                  </a:extLst>
                </p14:cNvPr>
                <p14:cNvContentPartPr/>
                <p14:nvPr/>
              </p14:nvContentPartPr>
              <p14:xfrm>
                <a:off x="330837" y="89085"/>
                <a:ext cx="33480" cy="159840"/>
              </p14:xfrm>
            </p:contentPart>
          </mc:Choice>
          <mc:Fallback>
            <p:pic>
              <p:nvPicPr>
                <p:cNvPr id="47" name="Freihand 46">
                  <a:extLst>
                    <a:ext uri="{FF2B5EF4-FFF2-40B4-BE49-F238E27FC236}">
                      <a16:creationId xmlns:a16="http://schemas.microsoft.com/office/drawing/2014/main" id="{F4CE6F9D-CBAF-4A86-908D-7E0FC17A549E}"/>
                    </a:ext>
                  </a:extLst>
                </p:cNvPr>
                <p:cNvPicPr/>
                <p:nvPr/>
              </p:nvPicPr>
              <p:blipFill>
                <a:blip r:embed="rId502"/>
                <a:stretch>
                  <a:fillRect/>
                </a:stretch>
              </p:blipFill>
              <p:spPr>
                <a:xfrm>
                  <a:off x="326517" y="84765"/>
                  <a:ext cx="42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52" name="Freihand 51">
                  <a:extLst>
                    <a:ext uri="{FF2B5EF4-FFF2-40B4-BE49-F238E27FC236}">
                      <a16:creationId xmlns:a16="http://schemas.microsoft.com/office/drawing/2014/main" id="{E7FAE307-2EDC-4AC8-B073-BD72BBB1CD43}"/>
                    </a:ext>
                  </a:extLst>
                </p14:cNvPr>
                <p14:cNvContentPartPr/>
                <p14:nvPr/>
              </p14:nvContentPartPr>
              <p14:xfrm>
                <a:off x="419397" y="162885"/>
                <a:ext cx="104760" cy="72000"/>
              </p14:xfrm>
            </p:contentPart>
          </mc:Choice>
          <mc:Fallback>
            <p:pic>
              <p:nvPicPr>
                <p:cNvPr id="52" name="Freihand 51">
                  <a:extLst>
                    <a:ext uri="{FF2B5EF4-FFF2-40B4-BE49-F238E27FC236}">
                      <a16:creationId xmlns:a16="http://schemas.microsoft.com/office/drawing/2014/main" id="{E7FAE307-2EDC-4AC8-B073-BD72BBB1CD43}"/>
                    </a:ext>
                  </a:extLst>
                </p:cNvPr>
                <p:cNvPicPr/>
                <p:nvPr/>
              </p:nvPicPr>
              <p:blipFill>
                <a:blip r:embed="rId504"/>
                <a:stretch>
                  <a:fillRect/>
                </a:stretch>
              </p:blipFill>
              <p:spPr>
                <a:xfrm>
                  <a:off x="415077" y="158565"/>
                  <a:ext cx="113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69" name="Freihand 68">
                  <a:extLst>
                    <a:ext uri="{FF2B5EF4-FFF2-40B4-BE49-F238E27FC236}">
                      <a16:creationId xmlns:a16="http://schemas.microsoft.com/office/drawing/2014/main" id="{81CF956F-1338-42E0-8A0D-E773BF868DA7}"/>
                    </a:ext>
                  </a:extLst>
                </p14:cNvPr>
                <p14:cNvContentPartPr/>
                <p14:nvPr/>
              </p14:nvContentPartPr>
              <p14:xfrm>
                <a:off x="536397" y="149565"/>
                <a:ext cx="73800" cy="86760"/>
              </p14:xfrm>
            </p:contentPart>
          </mc:Choice>
          <mc:Fallback>
            <p:pic>
              <p:nvPicPr>
                <p:cNvPr id="69" name="Freihand 68">
                  <a:extLst>
                    <a:ext uri="{FF2B5EF4-FFF2-40B4-BE49-F238E27FC236}">
                      <a16:creationId xmlns:a16="http://schemas.microsoft.com/office/drawing/2014/main" id="{81CF956F-1338-42E0-8A0D-E773BF868DA7}"/>
                    </a:ext>
                  </a:extLst>
                </p:cNvPr>
                <p:cNvPicPr/>
                <p:nvPr/>
              </p:nvPicPr>
              <p:blipFill>
                <a:blip r:embed="rId506"/>
                <a:stretch>
                  <a:fillRect/>
                </a:stretch>
              </p:blipFill>
              <p:spPr>
                <a:xfrm>
                  <a:off x="532077" y="145245"/>
                  <a:ext cx="82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70" name="Freihand 69">
                  <a:extLst>
                    <a:ext uri="{FF2B5EF4-FFF2-40B4-BE49-F238E27FC236}">
                      <a16:creationId xmlns:a16="http://schemas.microsoft.com/office/drawing/2014/main" id="{0C63EC82-F288-4C42-AEDC-A4EF5F62A005}"/>
                    </a:ext>
                  </a:extLst>
                </p14:cNvPr>
                <p14:cNvContentPartPr/>
                <p14:nvPr/>
              </p14:nvContentPartPr>
              <p14:xfrm>
                <a:off x="622797" y="153885"/>
                <a:ext cx="66960" cy="80280"/>
              </p14:xfrm>
            </p:contentPart>
          </mc:Choice>
          <mc:Fallback>
            <p:pic>
              <p:nvPicPr>
                <p:cNvPr id="70" name="Freihand 69">
                  <a:extLst>
                    <a:ext uri="{FF2B5EF4-FFF2-40B4-BE49-F238E27FC236}">
                      <a16:creationId xmlns:a16="http://schemas.microsoft.com/office/drawing/2014/main" id="{0C63EC82-F288-4C42-AEDC-A4EF5F62A005}"/>
                    </a:ext>
                  </a:extLst>
                </p:cNvPr>
                <p:cNvPicPr/>
                <p:nvPr/>
              </p:nvPicPr>
              <p:blipFill>
                <a:blip r:embed="rId508"/>
                <a:stretch>
                  <a:fillRect/>
                </a:stretch>
              </p:blipFill>
              <p:spPr>
                <a:xfrm>
                  <a:off x="618477" y="149565"/>
                  <a:ext cx="75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77" name="Freihand 76">
                  <a:extLst>
                    <a:ext uri="{FF2B5EF4-FFF2-40B4-BE49-F238E27FC236}">
                      <a16:creationId xmlns:a16="http://schemas.microsoft.com/office/drawing/2014/main" id="{CACB91A9-D261-4F2F-8392-50235EDA6A45}"/>
                    </a:ext>
                  </a:extLst>
                </p14:cNvPr>
                <p14:cNvContentPartPr/>
                <p14:nvPr/>
              </p14:nvContentPartPr>
              <p14:xfrm>
                <a:off x="731157" y="112125"/>
                <a:ext cx="12240" cy="105120"/>
              </p14:xfrm>
            </p:contentPart>
          </mc:Choice>
          <mc:Fallback>
            <p:pic>
              <p:nvPicPr>
                <p:cNvPr id="77" name="Freihand 76">
                  <a:extLst>
                    <a:ext uri="{FF2B5EF4-FFF2-40B4-BE49-F238E27FC236}">
                      <a16:creationId xmlns:a16="http://schemas.microsoft.com/office/drawing/2014/main" id="{CACB91A9-D261-4F2F-8392-50235EDA6A45}"/>
                    </a:ext>
                  </a:extLst>
                </p:cNvPr>
                <p:cNvPicPr/>
                <p:nvPr/>
              </p:nvPicPr>
              <p:blipFill>
                <a:blip r:embed="rId510"/>
                <a:stretch>
                  <a:fillRect/>
                </a:stretch>
              </p:blipFill>
              <p:spPr>
                <a:xfrm>
                  <a:off x="726837" y="107805"/>
                  <a:ext cx="20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86" name="Freihand 85">
                  <a:extLst>
                    <a:ext uri="{FF2B5EF4-FFF2-40B4-BE49-F238E27FC236}">
                      <a16:creationId xmlns:a16="http://schemas.microsoft.com/office/drawing/2014/main" id="{5D59FC00-FC42-4AD4-8541-7668E2DAD2BA}"/>
                    </a:ext>
                  </a:extLst>
                </p14:cNvPr>
                <p14:cNvContentPartPr/>
                <p14:nvPr/>
              </p14:nvContentPartPr>
              <p14:xfrm>
                <a:off x="785157" y="197445"/>
                <a:ext cx="360" cy="360"/>
              </p14:xfrm>
            </p:contentPart>
          </mc:Choice>
          <mc:Fallback>
            <p:pic>
              <p:nvPicPr>
                <p:cNvPr id="86" name="Freihand 85">
                  <a:extLst>
                    <a:ext uri="{FF2B5EF4-FFF2-40B4-BE49-F238E27FC236}">
                      <a16:creationId xmlns:a16="http://schemas.microsoft.com/office/drawing/2014/main" id="{5D59FC00-FC42-4AD4-8541-7668E2DAD2BA}"/>
                    </a:ext>
                  </a:extLst>
                </p:cNvPr>
                <p:cNvPicPr/>
                <p:nvPr/>
              </p:nvPicPr>
              <p:blipFill>
                <a:blip r:embed="rId412"/>
                <a:stretch>
                  <a:fillRect/>
                </a:stretch>
              </p:blipFill>
              <p:spPr>
                <a:xfrm>
                  <a:off x="780837" y="193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89" name="Freihand 88">
                  <a:extLst>
                    <a:ext uri="{FF2B5EF4-FFF2-40B4-BE49-F238E27FC236}">
                      <a16:creationId xmlns:a16="http://schemas.microsoft.com/office/drawing/2014/main" id="{7DC75FEA-AA0A-48A2-84AF-AE8A4E84D9BF}"/>
                    </a:ext>
                  </a:extLst>
                </p14:cNvPr>
                <p14:cNvContentPartPr/>
                <p14:nvPr/>
              </p14:nvContentPartPr>
              <p14:xfrm>
                <a:off x="779037" y="162525"/>
                <a:ext cx="89640" cy="46080"/>
              </p14:xfrm>
            </p:contentPart>
          </mc:Choice>
          <mc:Fallback>
            <p:pic>
              <p:nvPicPr>
                <p:cNvPr id="89" name="Freihand 88">
                  <a:extLst>
                    <a:ext uri="{FF2B5EF4-FFF2-40B4-BE49-F238E27FC236}">
                      <a16:creationId xmlns:a16="http://schemas.microsoft.com/office/drawing/2014/main" id="{7DC75FEA-AA0A-48A2-84AF-AE8A4E84D9BF}"/>
                    </a:ext>
                  </a:extLst>
                </p:cNvPr>
                <p:cNvPicPr/>
                <p:nvPr/>
              </p:nvPicPr>
              <p:blipFill>
                <a:blip r:embed="rId513"/>
                <a:stretch>
                  <a:fillRect/>
                </a:stretch>
              </p:blipFill>
              <p:spPr>
                <a:xfrm>
                  <a:off x="774717" y="158205"/>
                  <a:ext cx="98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92" name="Freihand 91">
                  <a:extLst>
                    <a:ext uri="{FF2B5EF4-FFF2-40B4-BE49-F238E27FC236}">
                      <a16:creationId xmlns:a16="http://schemas.microsoft.com/office/drawing/2014/main" id="{FC615B93-108F-4C1A-B0F5-E82281246F83}"/>
                    </a:ext>
                  </a:extLst>
                </p14:cNvPr>
                <p14:cNvContentPartPr/>
                <p14:nvPr/>
              </p14:nvContentPartPr>
              <p14:xfrm>
                <a:off x="867957" y="82245"/>
                <a:ext cx="243360" cy="114840"/>
              </p14:xfrm>
            </p:contentPart>
          </mc:Choice>
          <mc:Fallback>
            <p:pic>
              <p:nvPicPr>
                <p:cNvPr id="92" name="Freihand 91">
                  <a:extLst>
                    <a:ext uri="{FF2B5EF4-FFF2-40B4-BE49-F238E27FC236}">
                      <a16:creationId xmlns:a16="http://schemas.microsoft.com/office/drawing/2014/main" id="{FC615B93-108F-4C1A-B0F5-E82281246F83}"/>
                    </a:ext>
                  </a:extLst>
                </p:cNvPr>
                <p:cNvPicPr/>
                <p:nvPr/>
              </p:nvPicPr>
              <p:blipFill>
                <a:blip r:embed="rId515"/>
                <a:stretch>
                  <a:fillRect/>
                </a:stretch>
              </p:blipFill>
              <p:spPr>
                <a:xfrm>
                  <a:off x="863637" y="77925"/>
                  <a:ext cx="252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94" name="Freihand 93">
                  <a:extLst>
                    <a:ext uri="{FF2B5EF4-FFF2-40B4-BE49-F238E27FC236}">
                      <a16:creationId xmlns:a16="http://schemas.microsoft.com/office/drawing/2014/main" id="{389C5729-874D-4FA7-B2C6-10A021F4E0A0}"/>
                    </a:ext>
                  </a:extLst>
                </p14:cNvPr>
                <p14:cNvContentPartPr/>
                <p14:nvPr/>
              </p14:nvContentPartPr>
              <p14:xfrm>
                <a:off x="1346037" y="93765"/>
                <a:ext cx="10440" cy="112680"/>
              </p14:xfrm>
            </p:contentPart>
          </mc:Choice>
          <mc:Fallback>
            <p:pic>
              <p:nvPicPr>
                <p:cNvPr id="94" name="Freihand 93">
                  <a:extLst>
                    <a:ext uri="{FF2B5EF4-FFF2-40B4-BE49-F238E27FC236}">
                      <a16:creationId xmlns:a16="http://schemas.microsoft.com/office/drawing/2014/main" id="{389C5729-874D-4FA7-B2C6-10A021F4E0A0}"/>
                    </a:ext>
                  </a:extLst>
                </p:cNvPr>
                <p:cNvPicPr/>
                <p:nvPr/>
              </p:nvPicPr>
              <p:blipFill>
                <a:blip r:embed="rId517"/>
                <a:stretch>
                  <a:fillRect/>
                </a:stretch>
              </p:blipFill>
              <p:spPr>
                <a:xfrm>
                  <a:off x="1341717" y="89445"/>
                  <a:ext cx="19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03" name="Freihand 102">
                  <a:extLst>
                    <a:ext uri="{FF2B5EF4-FFF2-40B4-BE49-F238E27FC236}">
                      <a16:creationId xmlns:a16="http://schemas.microsoft.com/office/drawing/2014/main" id="{81F07A55-18BA-4E67-81C3-BCB89D8421D4}"/>
                    </a:ext>
                  </a:extLst>
                </p14:cNvPr>
                <p14:cNvContentPartPr/>
                <p14:nvPr/>
              </p14:nvContentPartPr>
              <p14:xfrm>
                <a:off x="1271877" y="95205"/>
                <a:ext cx="138240" cy="107280"/>
              </p14:xfrm>
            </p:contentPart>
          </mc:Choice>
          <mc:Fallback>
            <p:pic>
              <p:nvPicPr>
                <p:cNvPr id="103" name="Freihand 102">
                  <a:extLst>
                    <a:ext uri="{FF2B5EF4-FFF2-40B4-BE49-F238E27FC236}">
                      <a16:creationId xmlns:a16="http://schemas.microsoft.com/office/drawing/2014/main" id="{81F07A55-18BA-4E67-81C3-BCB89D8421D4}"/>
                    </a:ext>
                  </a:extLst>
                </p:cNvPr>
                <p:cNvPicPr/>
                <p:nvPr/>
              </p:nvPicPr>
              <p:blipFill>
                <a:blip r:embed="rId519"/>
                <a:stretch>
                  <a:fillRect/>
                </a:stretch>
              </p:blipFill>
              <p:spPr>
                <a:xfrm>
                  <a:off x="1267557" y="90885"/>
                  <a:ext cx="146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05" name="Freihand 104">
                  <a:extLst>
                    <a:ext uri="{FF2B5EF4-FFF2-40B4-BE49-F238E27FC236}">
                      <a16:creationId xmlns:a16="http://schemas.microsoft.com/office/drawing/2014/main" id="{46A58F5D-7AD6-4A73-8707-F27057E36071}"/>
                    </a:ext>
                  </a:extLst>
                </p14:cNvPr>
                <p14:cNvContentPartPr/>
                <p14:nvPr/>
              </p14:nvContentPartPr>
              <p14:xfrm>
                <a:off x="1452237" y="113925"/>
                <a:ext cx="41040" cy="97200"/>
              </p14:xfrm>
            </p:contentPart>
          </mc:Choice>
          <mc:Fallback>
            <p:pic>
              <p:nvPicPr>
                <p:cNvPr id="105" name="Freihand 104">
                  <a:extLst>
                    <a:ext uri="{FF2B5EF4-FFF2-40B4-BE49-F238E27FC236}">
                      <a16:creationId xmlns:a16="http://schemas.microsoft.com/office/drawing/2014/main" id="{46A58F5D-7AD6-4A73-8707-F27057E36071}"/>
                    </a:ext>
                  </a:extLst>
                </p:cNvPr>
                <p:cNvPicPr/>
                <p:nvPr/>
              </p:nvPicPr>
              <p:blipFill>
                <a:blip r:embed="rId521"/>
                <a:stretch>
                  <a:fillRect/>
                </a:stretch>
              </p:blipFill>
              <p:spPr>
                <a:xfrm>
                  <a:off x="1447917" y="109605"/>
                  <a:ext cx="49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09" name="Freihand 108">
                  <a:extLst>
                    <a:ext uri="{FF2B5EF4-FFF2-40B4-BE49-F238E27FC236}">
                      <a16:creationId xmlns:a16="http://schemas.microsoft.com/office/drawing/2014/main" id="{6C61B7E8-222B-4E52-AF3C-EF541A20B06F}"/>
                    </a:ext>
                  </a:extLst>
                </p14:cNvPr>
                <p14:cNvContentPartPr/>
                <p14:nvPr/>
              </p14:nvContentPartPr>
              <p14:xfrm>
                <a:off x="1540077" y="78285"/>
                <a:ext cx="140760" cy="121320"/>
              </p14:xfrm>
            </p:contentPart>
          </mc:Choice>
          <mc:Fallback>
            <p:pic>
              <p:nvPicPr>
                <p:cNvPr id="109" name="Freihand 108">
                  <a:extLst>
                    <a:ext uri="{FF2B5EF4-FFF2-40B4-BE49-F238E27FC236}">
                      <a16:creationId xmlns:a16="http://schemas.microsoft.com/office/drawing/2014/main" id="{6C61B7E8-222B-4E52-AF3C-EF541A20B06F}"/>
                    </a:ext>
                  </a:extLst>
                </p:cNvPr>
                <p:cNvPicPr/>
                <p:nvPr/>
              </p:nvPicPr>
              <p:blipFill>
                <a:blip r:embed="rId523"/>
                <a:stretch>
                  <a:fillRect/>
                </a:stretch>
              </p:blipFill>
              <p:spPr>
                <a:xfrm>
                  <a:off x="1535757" y="73965"/>
                  <a:ext cx="149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11" name="Freihand 110">
                  <a:extLst>
                    <a:ext uri="{FF2B5EF4-FFF2-40B4-BE49-F238E27FC236}">
                      <a16:creationId xmlns:a16="http://schemas.microsoft.com/office/drawing/2014/main" id="{C25DB6EE-026C-4739-BAEA-F67EB12B1383}"/>
                    </a:ext>
                  </a:extLst>
                </p14:cNvPr>
                <p14:cNvContentPartPr/>
                <p14:nvPr/>
              </p14:nvContentPartPr>
              <p14:xfrm>
                <a:off x="1680477" y="151365"/>
                <a:ext cx="78120" cy="43560"/>
              </p14:xfrm>
            </p:contentPart>
          </mc:Choice>
          <mc:Fallback>
            <p:pic>
              <p:nvPicPr>
                <p:cNvPr id="111" name="Freihand 110">
                  <a:extLst>
                    <a:ext uri="{FF2B5EF4-FFF2-40B4-BE49-F238E27FC236}">
                      <a16:creationId xmlns:a16="http://schemas.microsoft.com/office/drawing/2014/main" id="{C25DB6EE-026C-4739-BAEA-F67EB12B1383}"/>
                    </a:ext>
                  </a:extLst>
                </p:cNvPr>
                <p:cNvPicPr/>
                <p:nvPr/>
              </p:nvPicPr>
              <p:blipFill>
                <a:blip r:embed="rId525"/>
                <a:stretch>
                  <a:fillRect/>
                </a:stretch>
              </p:blipFill>
              <p:spPr>
                <a:xfrm>
                  <a:off x="1676157" y="147045"/>
                  <a:ext cx="86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16" name="Freihand 115">
                  <a:extLst>
                    <a:ext uri="{FF2B5EF4-FFF2-40B4-BE49-F238E27FC236}">
                      <a16:creationId xmlns:a16="http://schemas.microsoft.com/office/drawing/2014/main" id="{E433EC04-F512-4C63-8ADE-13140A33D653}"/>
                    </a:ext>
                  </a:extLst>
                </p14:cNvPr>
                <p14:cNvContentPartPr/>
                <p14:nvPr/>
              </p14:nvContentPartPr>
              <p14:xfrm>
                <a:off x="1785597" y="101685"/>
                <a:ext cx="342720" cy="109800"/>
              </p14:xfrm>
            </p:contentPart>
          </mc:Choice>
          <mc:Fallback>
            <p:pic>
              <p:nvPicPr>
                <p:cNvPr id="116" name="Freihand 115">
                  <a:extLst>
                    <a:ext uri="{FF2B5EF4-FFF2-40B4-BE49-F238E27FC236}">
                      <a16:creationId xmlns:a16="http://schemas.microsoft.com/office/drawing/2014/main" id="{E433EC04-F512-4C63-8ADE-13140A33D653}"/>
                    </a:ext>
                  </a:extLst>
                </p:cNvPr>
                <p:cNvPicPr/>
                <p:nvPr/>
              </p:nvPicPr>
              <p:blipFill>
                <a:blip r:embed="rId527"/>
                <a:stretch>
                  <a:fillRect/>
                </a:stretch>
              </p:blipFill>
              <p:spPr>
                <a:xfrm>
                  <a:off x="1781277" y="97365"/>
                  <a:ext cx="351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19" name="Freihand 118">
                  <a:extLst>
                    <a:ext uri="{FF2B5EF4-FFF2-40B4-BE49-F238E27FC236}">
                      <a16:creationId xmlns:a16="http://schemas.microsoft.com/office/drawing/2014/main" id="{FE4E7BCB-66CB-4DB7-8FC9-0B1D8832B010}"/>
                    </a:ext>
                  </a:extLst>
                </p14:cNvPr>
                <p14:cNvContentPartPr/>
                <p14:nvPr/>
              </p14:nvContentPartPr>
              <p14:xfrm>
                <a:off x="2165397" y="148485"/>
                <a:ext cx="21960" cy="58680"/>
              </p14:xfrm>
            </p:contentPart>
          </mc:Choice>
          <mc:Fallback>
            <p:pic>
              <p:nvPicPr>
                <p:cNvPr id="119" name="Freihand 118">
                  <a:extLst>
                    <a:ext uri="{FF2B5EF4-FFF2-40B4-BE49-F238E27FC236}">
                      <a16:creationId xmlns:a16="http://schemas.microsoft.com/office/drawing/2014/main" id="{FE4E7BCB-66CB-4DB7-8FC9-0B1D8832B010}"/>
                    </a:ext>
                  </a:extLst>
                </p:cNvPr>
                <p:cNvPicPr/>
                <p:nvPr/>
              </p:nvPicPr>
              <p:blipFill>
                <a:blip r:embed="rId529"/>
                <a:stretch>
                  <a:fillRect/>
                </a:stretch>
              </p:blipFill>
              <p:spPr>
                <a:xfrm>
                  <a:off x="2161077" y="144165"/>
                  <a:ext cx="30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48" name="Freihand 147">
                  <a:extLst>
                    <a:ext uri="{FF2B5EF4-FFF2-40B4-BE49-F238E27FC236}">
                      <a16:creationId xmlns:a16="http://schemas.microsoft.com/office/drawing/2014/main" id="{EAC83D2A-1183-466A-AEA0-C03DD083C4CA}"/>
                    </a:ext>
                  </a:extLst>
                </p14:cNvPr>
                <p14:cNvContentPartPr/>
                <p14:nvPr/>
              </p14:nvContentPartPr>
              <p14:xfrm>
                <a:off x="2231637" y="138045"/>
                <a:ext cx="99360" cy="70920"/>
              </p14:xfrm>
            </p:contentPart>
          </mc:Choice>
          <mc:Fallback>
            <p:pic>
              <p:nvPicPr>
                <p:cNvPr id="148" name="Freihand 147">
                  <a:extLst>
                    <a:ext uri="{FF2B5EF4-FFF2-40B4-BE49-F238E27FC236}">
                      <a16:creationId xmlns:a16="http://schemas.microsoft.com/office/drawing/2014/main" id="{EAC83D2A-1183-466A-AEA0-C03DD083C4CA}"/>
                    </a:ext>
                  </a:extLst>
                </p:cNvPr>
                <p:cNvPicPr/>
                <p:nvPr/>
              </p:nvPicPr>
              <p:blipFill>
                <a:blip r:embed="rId531"/>
                <a:stretch>
                  <a:fillRect/>
                </a:stretch>
              </p:blipFill>
              <p:spPr>
                <a:xfrm>
                  <a:off x="2227317" y="133725"/>
                  <a:ext cx="108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54" name="Freihand 153">
                  <a:extLst>
                    <a:ext uri="{FF2B5EF4-FFF2-40B4-BE49-F238E27FC236}">
                      <a16:creationId xmlns:a16="http://schemas.microsoft.com/office/drawing/2014/main" id="{8A7BC435-1366-40A0-B317-971407098492}"/>
                    </a:ext>
                  </a:extLst>
                </p14:cNvPr>
                <p14:cNvContentPartPr/>
                <p14:nvPr/>
              </p14:nvContentPartPr>
              <p14:xfrm>
                <a:off x="2199597" y="70005"/>
                <a:ext cx="360" cy="360"/>
              </p14:xfrm>
            </p:contentPart>
          </mc:Choice>
          <mc:Fallback>
            <p:pic>
              <p:nvPicPr>
                <p:cNvPr id="154" name="Freihand 153">
                  <a:extLst>
                    <a:ext uri="{FF2B5EF4-FFF2-40B4-BE49-F238E27FC236}">
                      <a16:creationId xmlns:a16="http://schemas.microsoft.com/office/drawing/2014/main" id="{8A7BC435-1366-40A0-B317-971407098492}"/>
                    </a:ext>
                  </a:extLst>
                </p:cNvPr>
                <p:cNvPicPr/>
                <p:nvPr/>
              </p:nvPicPr>
              <p:blipFill>
                <a:blip r:embed="rId412"/>
                <a:stretch>
                  <a:fillRect/>
                </a:stretch>
              </p:blipFill>
              <p:spPr>
                <a:xfrm>
                  <a:off x="2195277" y="656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69" name="Freihand 168">
                  <a:extLst>
                    <a:ext uri="{FF2B5EF4-FFF2-40B4-BE49-F238E27FC236}">
                      <a16:creationId xmlns:a16="http://schemas.microsoft.com/office/drawing/2014/main" id="{114FE88B-406E-4852-86BE-8B09949DEF8B}"/>
                    </a:ext>
                  </a:extLst>
                </p14:cNvPr>
                <p14:cNvContentPartPr/>
                <p14:nvPr/>
              </p14:nvContentPartPr>
              <p14:xfrm>
                <a:off x="978477" y="340005"/>
                <a:ext cx="117360" cy="125280"/>
              </p14:xfrm>
            </p:contentPart>
          </mc:Choice>
          <mc:Fallback>
            <p:pic>
              <p:nvPicPr>
                <p:cNvPr id="169" name="Freihand 168">
                  <a:extLst>
                    <a:ext uri="{FF2B5EF4-FFF2-40B4-BE49-F238E27FC236}">
                      <a16:creationId xmlns:a16="http://schemas.microsoft.com/office/drawing/2014/main" id="{114FE88B-406E-4852-86BE-8B09949DEF8B}"/>
                    </a:ext>
                  </a:extLst>
                </p:cNvPr>
                <p:cNvPicPr/>
                <p:nvPr/>
              </p:nvPicPr>
              <p:blipFill>
                <a:blip r:embed="rId534"/>
                <a:stretch>
                  <a:fillRect/>
                </a:stretch>
              </p:blipFill>
              <p:spPr>
                <a:xfrm>
                  <a:off x="974157" y="335685"/>
                  <a:ext cx="126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5" name="Freihand 174">
                  <a:extLst>
                    <a:ext uri="{FF2B5EF4-FFF2-40B4-BE49-F238E27FC236}">
                      <a16:creationId xmlns:a16="http://schemas.microsoft.com/office/drawing/2014/main" id="{D9FF9D19-8FCB-40EE-8087-E7A484A33979}"/>
                    </a:ext>
                  </a:extLst>
                </p14:cNvPr>
                <p14:cNvContentPartPr/>
                <p14:nvPr/>
              </p14:nvContentPartPr>
              <p14:xfrm>
                <a:off x="1052637" y="409125"/>
                <a:ext cx="264240" cy="46800"/>
              </p14:xfrm>
            </p:contentPart>
          </mc:Choice>
          <mc:Fallback>
            <p:pic>
              <p:nvPicPr>
                <p:cNvPr id="175" name="Freihand 174">
                  <a:extLst>
                    <a:ext uri="{FF2B5EF4-FFF2-40B4-BE49-F238E27FC236}">
                      <a16:creationId xmlns:a16="http://schemas.microsoft.com/office/drawing/2014/main" id="{D9FF9D19-8FCB-40EE-8087-E7A484A33979}"/>
                    </a:ext>
                  </a:extLst>
                </p:cNvPr>
                <p:cNvPicPr/>
                <p:nvPr/>
              </p:nvPicPr>
              <p:blipFill>
                <a:blip r:embed="rId536"/>
                <a:stretch>
                  <a:fillRect/>
                </a:stretch>
              </p:blipFill>
              <p:spPr>
                <a:xfrm>
                  <a:off x="1048317" y="404805"/>
                  <a:ext cx="272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80" name="Freihand 179">
                  <a:extLst>
                    <a:ext uri="{FF2B5EF4-FFF2-40B4-BE49-F238E27FC236}">
                      <a16:creationId xmlns:a16="http://schemas.microsoft.com/office/drawing/2014/main" id="{9665A51F-5EA2-4BA4-8C44-BD3A733CF26C}"/>
                    </a:ext>
                  </a:extLst>
                </p14:cNvPr>
                <p14:cNvContentPartPr/>
                <p14:nvPr/>
              </p14:nvContentPartPr>
              <p14:xfrm>
                <a:off x="1294197" y="388965"/>
                <a:ext cx="210960" cy="73800"/>
              </p14:xfrm>
            </p:contentPart>
          </mc:Choice>
          <mc:Fallback>
            <p:pic>
              <p:nvPicPr>
                <p:cNvPr id="180" name="Freihand 179">
                  <a:extLst>
                    <a:ext uri="{FF2B5EF4-FFF2-40B4-BE49-F238E27FC236}">
                      <a16:creationId xmlns:a16="http://schemas.microsoft.com/office/drawing/2014/main" id="{9665A51F-5EA2-4BA4-8C44-BD3A733CF26C}"/>
                    </a:ext>
                  </a:extLst>
                </p:cNvPr>
                <p:cNvPicPr/>
                <p:nvPr/>
              </p:nvPicPr>
              <p:blipFill>
                <a:blip r:embed="rId538"/>
                <a:stretch>
                  <a:fillRect/>
                </a:stretch>
              </p:blipFill>
              <p:spPr>
                <a:xfrm>
                  <a:off x="1289877" y="384645"/>
                  <a:ext cx="219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81" name="Freihand 180">
                  <a:extLst>
                    <a:ext uri="{FF2B5EF4-FFF2-40B4-BE49-F238E27FC236}">
                      <a16:creationId xmlns:a16="http://schemas.microsoft.com/office/drawing/2014/main" id="{B6930D59-B604-4049-A602-E441A3EFF34E}"/>
                    </a:ext>
                  </a:extLst>
                </p14:cNvPr>
                <p14:cNvContentPartPr/>
                <p14:nvPr/>
              </p14:nvContentPartPr>
              <p14:xfrm>
                <a:off x="1497597" y="356925"/>
                <a:ext cx="102240" cy="114840"/>
              </p14:xfrm>
            </p:contentPart>
          </mc:Choice>
          <mc:Fallback>
            <p:pic>
              <p:nvPicPr>
                <p:cNvPr id="181" name="Freihand 180">
                  <a:extLst>
                    <a:ext uri="{FF2B5EF4-FFF2-40B4-BE49-F238E27FC236}">
                      <a16:creationId xmlns:a16="http://schemas.microsoft.com/office/drawing/2014/main" id="{B6930D59-B604-4049-A602-E441A3EFF34E}"/>
                    </a:ext>
                  </a:extLst>
                </p:cNvPr>
                <p:cNvPicPr/>
                <p:nvPr/>
              </p:nvPicPr>
              <p:blipFill>
                <a:blip r:embed="rId540"/>
                <a:stretch>
                  <a:fillRect/>
                </a:stretch>
              </p:blipFill>
              <p:spPr>
                <a:xfrm>
                  <a:off x="1493277" y="352605"/>
                  <a:ext cx="110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82" name="Freihand 181">
                  <a:extLst>
                    <a:ext uri="{FF2B5EF4-FFF2-40B4-BE49-F238E27FC236}">
                      <a16:creationId xmlns:a16="http://schemas.microsoft.com/office/drawing/2014/main" id="{E7A67B86-60A5-4D95-ADCA-50BC748CD6FA}"/>
                    </a:ext>
                  </a:extLst>
                </p14:cNvPr>
                <p14:cNvContentPartPr/>
                <p14:nvPr/>
              </p14:nvContentPartPr>
              <p14:xfrm>
                <a:off x="1598757" y="368445"/>
                <a:ext cx="360" cy="360"/>
              </p14:xfrm>
            </p:contentPart>
          </mc:Choice>
          <mc:Fallback>
            <p:pic>
              <p:nvPicPr>
                <p:cNvPr id="182" name="Freihand 181">
                  <a:extLst>
                    <a:ext uri="{FF2B5EF4-FFF2-40B4-BE49-F238E27FC236}">
                      <a16:creationId xmlns:a16="http://schemas.microsoft.com/office/drawing/2014/main" id="{E7A67B86-60A5-4D95-ADCA-50BC748CD6FA}"/>
                    </a:ext>
                  </a:extLst>
                </p:cNvPr>
                <p:cNvPicPr/>
                <p:nvPr/>
              </p:nvPicPr>
              <p:blipFill>
                <a:blip r:embed="rId412"/>
                <a:stretch>
                  <a:fillRect/>
                </a:stretch>
              </p:blipFill>
              <p:spPr>
                <a:xfrm>
                  <a:off x="1594437" y="364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83" name="Freihand 182">
                  <a:extLst>
                    <a:ext uri="{FF2B5EF4-FFF2-40B4-BE49-F238E27FC236}">
                      <a16:creationId xmlns:a16="http://schemas.microsoft.com/office/drawing/2014/main" id="{C2DAE0D9-83AD-4F55-BB7A-8C59E5C9EC2B}"/>
                    </a:ext>
                  </a:extLst>
                </p14:cNvPr>
                <p14:cNvContentPartPr/>
                <p14:nvPr/>
              </p14:nvContentPartPr>
              <p14:xfrm>
                <a:off x="1647717" y="328485"/>
                <a:ext cx="187200" cy="276480"/>
              </p14:xfrm>
            </p:contentPart>
          </mc:Choice>
          <mc:Fallback>
            <p:pic>
              <p:nvPicPr>
                <p:cNvPr id="183" name="Freihand 182">
                  <a:extLst>
                    <a:ext uri="{FF2B5EF4-FFF2-40B4-BE49-F238E27FC236}">
                      <a16:creationId xmlns:a16="http://schemas.microsoft.com/office/drawing/2014/main" id="{C2DAE0D9-83AD-4F55-BB7A-8C59E5C9EC2B}"/>
                    </a:ext>
                  </a:extLst>
                </p:cNvPr>
                <p:cNvPicPr/>
                <p:nvPr/>
              </p:nvPicPr>
              <p:blipFill>
                <a:blip r:embed="rId543"/>
                <a:stretch>
                  <a:fillRect/>
                </a:stretch>
              </p:blipFill>
              <p:spPr>
                <a:xfrm>
                  <a:off x="1643397" y="324165"/>
                  <a:ext cx="1958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84" name="Freihand 183">
                  <a:extLst>
                    <a:ext uri="{FF2B5EF4-FFF2-40B4-BE49-F238E27FC236}">
                      <a16:creationId xmlns:a16="http://schemas.microsoft.com/office/drawing/2014/main" id="{D1F0C4BC-37B3-4D37-8193-D23AC85B3660}"/>
                    </a:ext>
                  </a:extLst>
                </p14:cNvPr>
                <p14:cNvContentPartPr/>
                <p14:nvPr/>
              </p14:nvContentPartPr>
              <p14:xfrm>
                <a:off x="1970997" y="355485"/>
                <a:ext cx="11160" cy="142920"/>
              </p14:xfrm>
            </p:contentPart>
          </mc:Choice>
          <mc:Fallback>
            <p:pic>
              <p:nvPicPr>
                <p:cNvPr id="184" name="Freihand 183">
                  <a:extLst>
                    <a:ext uri="{FF2B5EF4-FFF2-40B4-BE49-F238E27FC236}">
                      <a16:creationId xmlns:a16="http://schemas.microsoft.com/office/drawing/2014/main" id="{D1F0C4BC-37B3-4D37-8193-D23AC85B3660}"/>
                    </a:ext>
                  </a:extLst>
                </p:cNvPr>
                <p:cNvPicPr/>
                <p:nvPr/>
              </p:nvPicPr>
              <p:blipFill>
                <a:blip r:embed="rId545"/>
                <a:stretch>
                  <a:fillRect/>
                </a:stretch>
              </p:blipFill>
              <p:spPr>
                <a:xfrm>
                  <a:off x="1966677" y="351165"/>
                  <a:ext cx="19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85" name="Freihand 184">
                  <a:extLst>
                    <a:ext uri="{FF2B5EF4-FFF2-40B4-BE49-F238E27FC236}">
                      <a16:creationId xmlns:a16="http://schemas.microsoft.com/office/drawing/2014/main" id="{E1B15988-913D-4FF3-92B8-3B90EFAD2370}"/>
                    </a:ext>
                  </a:extLst>
                </p14:cNvPr>
                <p14:cNvContentPartPr/>
                <p14:nvPr/>
              </p14:nvContentPartPr>
              <p14:xfrm>
                <a:off x="1940037" y="321285"/>
                <a:ext cx="189000" cy="182880"/>
              </p14:xfrm>
            </p:contentPart>
          </mc:Choice>
          <mc:Fallback>
            <p:pic>
              <p:nvPicPr>
                <p:cNvPr id="185" name="Freihand 184">
                  <a:extLst>
                    <a:ext uri="{FF2B5EF4-FFF2-40B4-BE49-F238E27FC236}">
                      <a16:creationId xmlns:a16="http://schemas.microsoft.com/office/drawing/2014/main" id="{E1B15988-913D-4FF3-92B8-3B90EFAD2370}"/>
                    </a:ext>
                  </a:extLst>
                </p:cNvPr>
                <p:cNvPicPr/>
                <p:nvPr/>
              </p:nvPicPr>
              <p:blipFill>
                <a:blip r:embed="rId547"/>
                <a:stretch>
                  <a:fillRect/>
                </a:stretch>
              </p:blipFill>
              <p:spPr>
                <a:xfrm>
                  <a:off x="1935717" y="316965"/>
                  <a:ext cx="197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86" name="Freihand 185">
                  <a:extLst>
                    <a:ext uri="{FF2B5EF4-FFF2-40B4-BE49-F238E27FC236}">
                      <a16:creationId xmlns:a16="http://schemas.microsoft.com/office/drawing/2014/main" id="{EC0D4878-F34F-47DA-A88F-9F60BF6FF30C}"/>
                    </a:ext>
                  </a:extLst>
                </p14:cNvPr>
                <p14:cNvContentPartPr/>
                <p14:nvPr/>
              </p14:nvContentPartPr>
              <p14:xfrm>
                <a:off x="2161077" y="396525"/>
                <a:ext cx="81720" cy="88560"/>
              </p14:xfrm>
            </p:contentPart>
          </mc:Choice>
          <mc:Fallback>
            <p:pic>
              <p:nvPicPr>
                <p:cNvPr id="186" name="Freihand 185">
                  <a:extLst>
                    <a:ext uri="{FF2B5EF4-FFF2-40B4-BE49-F238E27FC236}">
                      <a16:creationId xmlns:a16="http://schemas.microsoft.com/office/drawing/2014/main" id="{EC0D4878-F34F-47DA-A88F-9F60BF6FF30C}"/>
                    </a:ext>
                  </a:extLst>
                </p:cNvPr>
                <p:cNvPicPr/>
                <p:nvPr/>
              </p:nvPicPr>
              <p:blipFill>
                <a:blip r:embed="rId549"/>
                <a:stretch>
                  <a:fillRect/>
                </a:stretch>
              </p:blipFill>
              <p:spPr>
                <a:xfrm>
                  <a:off x="2156757" y="392205"/>
                  <a:ext cx="90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87" name="Freihand 186">
                  <a:extLst>
                    <a:ext uri="{FF2B5EF4-FFF2-40B4-BE49-F238E27FC236}">
                      <a16:creationId xmlns:a16="http://schemas.microsoft.com/office/drawing/2014/main" id="{B416DFD4-5EC6-4A8B-B525-BFDB765B9888}"/>
                    </a:ext>
                  </a:extLst>
                </p14:cNvPr>
                <p14:cNvContentPartPr/>
                <p14:nvPr/>
              </p14:nvContentPartPr>
              <p14:xfrm>
                <a:off x="2221557" y="389325"/>
                <a:ext cx="254160" cy="230760"/>
              </p14:xfrm>
            </p:contentPart>
          </mc:Choice>
          <mc:Fallback>
            <p:pic>
              <p:nvPicPr>
                <p:cNvPr id="187" name="Freihand 186">
                  <a:extLst>
                    <a:ext uri="{FF2B5EF4-FFF2-40B4-BE49-F238E27FC236}">
                      <a16:creationId xmlns:a16="http://schemas.microsoft.com/office/drawing/2014/main" id="{B416DFD4-5EC6-4A8B-B525-BFDB765B9888}"/>
                    </a:ext>
                  </a:extLst>
                </p:cNvPr>
                <p:cNvPicPr/>
                <p:nvPr/>
              </p:nvPicPr>
              <p:blipFill>
                <a:blip r:embed="rId551"/>
                <a:stretch>
                  <a:fillRect/>
                </a:stretch>
              </p:blipFill>
              <p:spPr>
                <a:xfrm>
                  <a:off x="2217237" y="385005"/>
                  <a:ext cx="2628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88" name="Freihand 187">
                  <a:extLst>
                    <a:ext uri="{FF2B5EF4-FFF2-40B4-BE49-F238E27FC236}">
                      <a16:creationId xmlns:a16="http://schemas.microsoft.com/office/drawing/2014/main" id="{D2FC45E0-3A7B-4909-9B9A-15A76C851232}"/>
                    </a:ext>
                  </a:extLst>
                </p14:cNvPr>
                <p14:cNvContentPartPr/>
                <p14:nvPr/>
              </p14:nvContentPartPr>
              <p14:xfrm>
                <a:off x="2525037" y="351525"/>
                <a:ext cx="210600" cy="249840"/>
              </p14:xfrm>
            </p:contentPart>
          </mc:Choice>
          <mc:Fallback>
            <p:pic>
              <p:nvPicPr>
                <p:cNvPr id="188" name="Freihand 187">
                  <a:extLst>
                    <a:ext uri="{FF2B5EF4-FFF2-40B4-BE49-F238E27FC236}">
                      <a16:creationId xmlns:a16="http://schemas.microsoft.com/office/drawing/2014/main" id="{D2FC45E0-3A7B-4909-9B9A-15A76C851232}"/>
                    </a:ext>
                  </a:extLst>
                </p:cNvPr>
                <p:cNvPicPr/>
                <p:nvPr/>
              </p:nvPicPr>
              <p:blipFill>
                <a:blip r:embed="rId553"/>
                <a:stretch>
                  <a:fillRect/>
                </a:stretch>
              </p:blipFill>
              <p:spPr>
                <a:xfrm>
                  <a:off x="2520717" y="347205"/>
                  <a:ext cx="2192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89" name="Freihand 188">
                  <a:extLst>
                    <a:ext uri="{FF2B5EF4-FFF2-40B4-BE49-F238E27FC236}">
                      <a16:creationId xmlns:a16="http://schemas.microsoft.com/office/drawing/2014/main" id="{CDFC8DB8-7CFE-44B5-A6A0-5555AA9CD8BA}"/>
                    </a:ext>
                  </a:extLst>
                </p14:cNvPr>
                <p14:cNvContentPartPr/>
                <p14:nvPr/>
              </p14:nvContentPartPr>
              <p14:xfrm>
                <a:off x="2852277" y="340005"/>
                <a:ext cx="128880" cy="142200"/>
              </p14:xfrm>
            </p:contentPart>
          </mc:Choice>
          <mc:Fallback>
            <p:pic>
              <p:nvPicPr>
                <p:cNvPr id="189" name="Freihand 188">
                  <a:extLst>
                    <a:ext uri="{FF2B5EF4-FFF2-40B4-BE49-F238E27FC236}">
                      <a16:creationId xmlns:a16="http://schemas.microsoft.com/office/drawing/2014/main" id="{CDFC8DB8-7CFE-44B5-A6A0-5555AA9CD8BA}"/>
                    </a:ext>
                  </a:extLst>
                </p:cNvPr>
                <p:cNvPicPr/>
                <p:nvPr/>
              </p:nvPicPr>
              <p:blipFill>
                <a:blip r:embed="rId555"/>
                <a:stretch>
                  <a:fillRect/>
                </a:stretch>
              </p:blipFill>
              <p:spPr>
                <a:xfrm>
                  <a:off x="2847957" y="335685"/>
                  <a:ext cx="137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91" name="Freihand 190">
                  <a:extLst>
                    <a:ext uri="{FF2B5EF4-FFF2-40B4-BE49-F238E27FC236}">
                      <a16:creationId xmlns:a16="http://schemas.microsoft.com/office/drawing/2014/main" id="{79D1DD4B-B2B8-49F7-9214-49E1FAD78FBF}"/>
                    </a:ext>
                  </a:extLst>
                </p14:cNvPr>
                <p14:cNvContentPartPr/>
                <p14:nvPr/>
              </p14:nvContentPartPr>
              <p14:xfrm>
                <a:off x="3011757" y="403365"/>
                <a:ext cx="352440" cy="188280"/>
              </p14:xfrm>
            </p:contentPart>
          </mc:Choice>
          <mc:Fallback>
            <p:pic>
              <p:nvPicPr>
                <p:cNvPr id="191" name="Freihand 190">
                  <a:extLst>
                    <a:ext uri="{FF2B5EF4-FFF2-40B4-BE49-F238E27FC236}">
                      <a16:creationId xmlns:a16="http://schemas.microsoft.com/office/drawing/2014/main" id="{79D1DD4B-B2B8-49F7-9214-49E1FAD78FBF}"/>
                    </a:ext>
                  </a:extLst>
                </p:cNvPr>
                <p:cNvPicPr/>
                <p:nvPr/>
              </p:nvPicPr>
              <p:blipFill>
                <a:blip r:embed="rId557"/>
                <a:stretch>
                  <a:fillRect/>
                </a:stretch>
              </p:blipFill>
              <p:spPr>
                <a:xfrm>
                  <a:off x="3007437" y="399045"/>
                  <a:ext cx="361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93" name="Freihand 192">
                  <a:extLst>
                    <a:ext uri="{FF2B5EF4-FFF2-40B4-BE49-F238E27FC236}">
                      <a16:creationId xmlns:a16="http://schemas.microsoft.com/office/drawing/2014/main" id="{CDCE251B-FF09-4553-BFA7-B0C1A53C6C73}"/>
                    </a:ext>
                  </a:extLst>
                </p14:cNvPr>
                <p14:cNvContentPartPr/>
                <p14:nvPr/>
              </p14:nvContentPartPr>
              <p14:xfrm>
                <a:off x="2608917" y="679485"/>
                <a:ext cx="10800" cy="119160"/>
              </p14:xfrm>
            </p:contentPart>
          </mc:Choice>
          <mc:Fallback>
            <p:pic>
              <p:nvPicPr>
                <p:cNvPr id="193" name="Freihand 192">
                  <a:extLst>
                    <a:ext uri="{FF2B5EF4-FFF2-40B4-BE49-F238E27FC236}">
                      <a16:creationId xmlns:a16="http://schemas.microsoft.com/office/drawing/2014/main" id="{CDCE251B-FF09-4553-BFA7-B0C1A53C6C73}"/>
                    </a:ext>
                  </a:extLst>
                </p:cNvPr>
                <p:cNvPicPr/>
                <p:nvPr/>
              </p:nvPicPr>
              <p:blipFill>
                <a:blip r:embed="rId559"/>
                <a:stretch>
                  <a:fillRect/>
                </a:stretch>
              </p:blipFill>
              <p:spPr>
                <a:xfrm>
                  <a:off x="2604597" y="675165"/>
                  <a:ext cx="19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94" name="Freihand 193">
                  <a:extLst>
                    <a:ext uri="{FF2B5EF4-FFF2-40B4-BE49-F238E27FC236}">
                      <a16:creationId xmlns:a16="http://schemas.microsoft.com/office/drawing/2014/main" id="{92C4AC1D-9FC7-405D-9A4E-9D1E0EA72D5E}"/>
                    </a:ext>
                  </a:extLst>
                </p14:cNvPr>
                <p14:cNvContentPartPr/>
                <p14:nvPr/>
              </p14:nvContentPartPr>
              <p14:xfrm>
                <a:off x="2530797" y="655005"/>
                <a:ext cx="160200" cy="105840"/>
              </p14:xfrm>
            </p:contentPart>
          </mc:Choice>
          <mc:Fallback>
            <p:pic>
              <p:nvPicPr>
                <p:cNvPr id="194" name="Freihand 193">
                  <a:extLst>
                    <a:ext uri="{FF2B5EF4-FFF2-40B4-BE49-F238E27FC236}">
                      <a16:creationId xmlns:a16="http://schemas.microsoft.com/office/drawing/2014/main" id="{92C4AC1D-9FC7-405D-9A4E-9D1E0EA72D5E}"/>
                    </a:ext>
                  </a:extLst>
                </p:cNvPr>
                <p:cNvPicPr/>
                <p:nvPr/>
              </p:nvPicPr>
              <p:blipFill>
                <a:blip r:embed="rId561"/>
                <a:stretch>
                  <a:fillRect/>
                </a:stretch>
              </p:blipFill>
              <p:spPr>
                <a:xfrm>
                  <a:off x="2526477" y="650685"/>
                  <a:ext cx="168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95" name="Freihand 194">
                  <a:extLst>
                    <a:ext uri="{FF2B5EF4-FFF2-40B4-BE49-F238E27FC236}">
                      <a16:creationId xmlns:a16="http://schemas.microsoft.com/office/drawing/2014/main" id="{DC25A467-5F01-48A5-9781-494B074A6902}"/>
                    </a:ext>
                  </a:extLst>
                </p14:cNvPr>
                <p14:cNvContentPartPr/>
                <p14:nvPr/>
              </p14:nvContentPartPr>
              <p14:xfrm>
                <a:off x="2762637" y="655725"/>
                <a:ext cx="97200" cy="164520"/>
              </p14:xfrm>
            </p:contentPart>
          </mc:Choice>
          <mc:Fallback>
            <p:pic>
              <p:nvPicPr>
                <p:cNvPr id="195" name="Freihand 194">
                  <a:extLst>
                    <a:ext uri="{FF2B5EF4-FFF2-40B4-BE49-F238E27FC236}">
                      <a16:creationId xmlns:a16="http://schemas.microsoft.com/office/drawing/2014/main" id="{DC25A467-5F01-48A5-9781-494B074A6902}"/>
                    </a:ext>
                  </a:extLst>
                </p:cNvPr>
                <p:cNvPicPr/>
                <p:nvPr/>
              </p:nvPicPr>
              <p:blipFill>
                <a:blip r:embed="rId563"/>
                <a:stretch>
                  <a:fillRect/>
                </a:stretch>
              </p:blipFill>
              <p:spPr>
                <a:xfrm>
                  <a:off x="2758317" y="651405"/>
                  <a:ext cx="105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96" name="Freihand 195">
                  <a:extLst>
                    <a:ext uri="{FF2B5EF4-FFF2-40B4-BE49-F238E27FC236}">
                      <a16:creationId xmlns:a16="http://schemas.microsoft.com/office/drawing/2014/main" id="{A07CE46F-3605-46F0-8779-78A108FB4C64}"/>
                    </a:ext>
                  </a:extLst>
                </p14:cNvPr>
                <p14:cNvContentPartPr/>
                <p14:nvPr/>
              </p14:nvContentPartPr>
              <p14:xfrm>
                <a:off x="2976117" y="712245"/>
                <a:ext cx="191880" cy="25560"/>
              </p14:xfrm>
            </p:contentPart>
          </mc:Choice>
          <mc:Fallback>
            <p:pic>
              <p:nvPicPr>
                <p:cNvPr id="196" name="Freihand 195">
                  <a:extLst>
                    <a:ext uri="{FF2B5EF4-FFF2-40B4-BE49-F238E27FC236}">
                      <a16:creationId xmlns:a16="http://schemas.microsoft.com/office/drawing/2014/main" id="{A07CE46F-3605-46F0-8779-78A108FB4C64}"/>
                    </a:ext>
                  </a:extLst>
                </p:cNvPr>
                <p:cNvPicPr/>
                <p:nvPr/>
              </p:nvPicPr>
              <p:blipFill>
                <a:blip r:embed="rId565"/>
                <a:stretch>
                  <a:fillRect/>
                </a:stretch>
              </p:blipFill>
              <p:spPr>
                <a:xfrm>
                  <a:off x="2971797" y="707925"/>
                  <a:ext cx="2005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97" name="Freihand 196">
                  <a:extLst>
                    <a:ext uri="{FF2B5EF4-FFF2-40B4-BE49-F238E27FC236}">
                      <a16:creationId xmlns:a16="http://schemas.microsoft.com/office/drawing/2014/main" id="{91155351-AA64-471D-98EE-B9CF3CC616F4}"/>
                    </a:ext>
                  </a:extLst>
                </p14:cNvPr>
                <p14:cNvContentPartPr/>
                <p14:nvPr/>
              </p14:nvContentPartPr>
              <p14:xfrm>
                <a:off x="3002757" y="754725"/>
                <a:ext cx="153360" cy="16560"/>
              </p14:xfrm>
            </p:contentPart>
          </mc:Choice>
          <mc:Fallback>
            <p:pic>
              <p:nvPicPr>
                <p:cNvPr id="197" name="Freihand 196">
                  <a:extLst>
                    <a:ext uri="{FF2B5EF4-FFF2-40B4-BE49-F238E27FC236}">
                      <a16:creationId xmlns:a16="http://schemas.microsoft.com/office/drawing/2014/main" id="{91155351-AA64-471D-98EE-B9CF3CC616F4}"/>
                    </a:ext>
                  </a:extLst>
                </p:cNvPr>
                <p:cNvPicPr/>
                <p:nvPr/>
              </p:nvPicPr>
              <p:blipFill>
                <a:blip r:embed="rId567"/>
                <a:stretch>
                  <a:fillRect/>
                </a:stretch>
              </p:blipFill>
              <p:spPr>
                <a:xfrm>
                  <a:off x="2998437" y="750405"/>
                  <a:ext cx="162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98" name="Freihand 197">
                  <a:extLst>
                    <a:ext uri="{FF2B5EF4-FFF2-40B4-BE49-F238E27FC236}">
                      <a16:creationId xmlns:a16="http://schemas.microsoft.com/office/drawing/2014/main" id="{9F16F5B1-A048-402D-A0FC-A7D4B86675C8}"/>
                    </a:ext>
                  </a:extLst>
                </p14:cNvPr>
                <p14:cNvContentPartPr/>
                <p14:nvPr/>
              </p14:nvContentPartPr>
              <p14:xfrm>
                <a:off x="3305517" y="642045"/>
                <a:ext cx="147240" cy="124920"/>
              </p14:xfrm>
            </p:contentPart>
          </mc:Choice>
          <mc:Fallback>
            <p:pic>
              <p:nvPicPr>
                <p:cNvPr id="198" name="Freihand 197">
                  <a:extLst>
                    <a:ext uri="{FF2B5EF4-FFF2-40B4-BE49-F238E27FC236}">
                      <a16:creationId xmlns:a16="http://schemas.microsoft.com/office/drawing/2014/main" id="{9F16F5B1-A048-402D-A0FC-A7D4B86675C8}"/>
                    </a:ext>
                  </a:extLst>
                </p:cNvPr>
                <p:cNvPicPr/>
                <p:nvPr/>
              </p:nvPicPr>
              <p:blipFill>
                <a:blip r:embed="rId569"/>
                <a:stretch>
                  <a:fillRect/>
                </a:stretch>
              </p:blipFill>
              <p:spPr>
                <a:xfrm>
                  <a:off x="3301197" y="637725"/>
                  <a:ext cx="155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99" name="Freihand 198">
                  <a:extLst>
                    <a:ext uri="{FF2B5EF4-FFF2-40B4-BE49-F238E27FC236}">
                      <a16:creationId xmlns:a16="http://schemas.microsoft.com/office/drawing/2014/main" id="{38623922-067E-4F83-BD82-31B91AC8F2D1}"/>
                    </a:ext>
                  </a:extLst>
                </p14:cNvPr>
                <p14:cNvContentPartPr/>
                <p14:nvPr/>
              </p14:nvContentPartPr>
              <p14:xfrm>
                <a:off x="3526197" y="645285"/>
                <a:ext cx="79920" cy="111960"/>
              </p14:xfrm>
            </p:contentPart>
          </mc:Choice>
          <mc:Fallback>
            <p:pic>
              <p:nvPicPr>
                <p:cNvPr id="199" name="Freihand 198">
                  <a:extLst>
                    <a:ext uri="{FF2B5EF4-FFF2-40B4-BE49-F238E27FC236}">
                      <a16:creationId xmlns:a16="http://schemas.microsoft.com/office/drawing/2014/main" id="{38623922-067E-4F83-BD82-31B91AC8F2D1}"/>
                    </a:ext>
                  </a:extLst>
                </p:cNvPr>
                <p:cNvPicPr/>
                <p:nvPr/>
              </p:nvPicPr>
              <p:blipFill>
                <a:blip r:embed="rId571"/>
                <a:stretch>
                  <a:fillRect/>
                </a:stretch>
              </p:blipFill>
              <p:spPr>
                <a:xfrm>
                  <a:off x="3521877" y="640965"/>
                  <a:ext cx="88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4" name="Freihand 353">
                  <a:extLst>
                    <a:ext uri="{FF2B5EF4-FFF2-40B4-BE49-F238E27FC236}">
                      <a16:creationId xmlns:a16="http://schemas.microsoft.com/office/drawing/2014/main" id="{EE09A14D-5394-4A0F-AE23-0D016AC42424}"/>
                    </a:ext>
                  </a:extLst>
                </p14:cNvPr>
                <p14:cNvContentPartPr/>
                <p14:nvPr/>
              </p14:nvContentPartPr>
              <p14:xfrm>
                <a:off x="4058637" y="-17835"/>
                <a:ext cx="3226320" cy="699480"/>
              </p14:xfrm>
            </p:contentPart>
          </mc:Choice>
          <mc:Fallback>
            <p:pic>
              <p:nvPicPr>
                <p:cNvPr id="354" name="Freihand 353">
                  <a:extLst>
                    <a:ext uri="{FF2B5EF4-FFF2-40B4-BE49-F238E27FC236}">
                      <a16:creationId xmlns:a16="http://schemas.microsoft.com/office/drawing/2014/main" id="{EE09A14D-5394-4A0F-AE23-0D016AC42424}"/>
                    </a:ext>
                  </a:extLst>
                </p:cNvPr>
                <p:cNvPicPr/>
                <p:nvPr/>
              </p:nvPicPr>
              <p:blipFill>
                <a:blip r:embed="rId573"/>
                <a:stretch>
                  <a:fillRect/>
                </a:stretch>
              </p:blipFill>
              <p:spPr>
                <a:xfrm>
                  <a:off x="4054317" y="-22155"/>
                  <a:ext cx="3234960" cy="70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4">
            <p14:nvContentPartPr>
              <p14:cNvPr id="355" name="Freihand 354">
                <a:extLst>
                  <a:ext uri="{FF2B5EF4-FFF2-40B4-BE49-F238E27FC236}">
                    <a16:creationId xmlns:a16="http://schemas.microsoft.com/office/drawing/2014/main" id="{BF08E2F9-64A5-4B8F-96EB-325A3604152C}"/>
                  </a:ext>
                </a:extLst>
              </p14:cNvPr>
              <p14:cNvContentPartPr/>
              <p14:nvPr/>
            </p14:nvContentPartPr>
            <p14:xfrm>
              <a:off x="3811677" y="5234565"/>
              <a:ext cx="2233800" cy="1054080"/>
            </p14:xfrm>
          </p:contentPart>
        </mc:Choice>
        <mc:Fallback>
          <p:pic>
            <p:nvPicPr>
              <p:cNvPr id="355" name="Freihand 354">
                <a:extLst>
                  <a:ext uri="{FF2B5EF4-FFF2-40B4-BE49-F238E27FC236}">
                    <a16:creationId xmlns:a16="http://schemas.microsoft.com/office/drawing/2014/main" id="{BF08E2F9-64A5-4B8F-96EB-325A3604152C}"/>
                  </a:ext>
                </a:extLst>
              </p:cNvPr>
              <p:cNvPicPr/>
              <p:nvPr/>
            </p:nvPicPr>
            <p:blipFill>
              <a:blip r:embed="rId575"/>
              <a:stretch>
                <a:fillRect/>
              </a:stretch>
            </p:blipFill>
            <p:spPr>
              <a:xfrm>
                <a:off x="3807357" y="5230245"/>
                <a:ext cx="2242440" cy="1062720"/>
              </a:xfrm>
              <a:prstGeom prst="rect">
                <a:avLst/>
              </a:prstGeom>
            </p:spPr>
          </p:pic>
        </mc:Fallback>
      </mc:AlternateContent>
      <p:grpSp>
        <p:nvGrpSpPr>
          <p:cNvPr id="359" name="Gruppieren 358">
            <a:extLst>
              <a:ext uri="{FF2B5EF4-FFF2-40B4-BE49-F238E27FC236}">
                <a16:creationId xmlns:a16="http://schemas.microsoft.com/office/drawing/2014/main" id="{E3C1BFB1-ECFF-476D-8945-D04D72AC9ECD}"/>
              </a:ext>
            </a:extLst>
          </p:cNvPr>
          <p:cNvGrpSpPr/>
          <p:nvPr/>
        </p:nvGrpSpPr>
        <p:grpSpPr>
          <a:xfrm>
            <a:off x="323637" y="4543725"/>
            <a:ext cx="8188200" cy="1455840"/>
            <a:chOff x="323637" y="4543725"/>
            <a:chExt cx="8188200" cy="1455840"/>
          </a:xfrm>
        </p:grpSpPr>
        <mc:AlternateContent xmlns:mc="http://schemas.openxmlformats.org/markup-compatibility/2006">
          <mc:Choice xmlns:p14="http://schemas.microsoft.com/office/powerpoint/2010/main" Requires="p14">
            <p:contentPart p14:bwMode="auto" r:id="rId576">
              <p14:nvContentPartPr>
                <p14:cNvPr id="303" name="Freihand 302">
                  <a:extLst>
                    <a:ext uri="{FF2B5EF4-FFF2-40B4-BE49-F238E27FC236}">
                      <a16:creationId xmlns:a16="http://schemas.microsoft.com/office/drawing/2014/main" id="{4FDDD320-9E4D-4088-AAC0-DCCB274DEBEB}"/>
                    </a:ext>
                  </a:extLst>
                </p14:cNvPr>
                <p14:cNvContentPartPr/>
                <p14:nvPr/>
              </p14:nvContentPartPr>
              <p14:xfrm>
                <a:off x="7217277" y="5296485"/>
                <a:ext cx="1294560" cy="88560"/>
              </p14:xfrm>
            </p:contentPart>
          </mc:Choice>
          <mc:Fallback>
            <p:pic>
              <p:nvPicPr>
                <p:cNvPr id="303" name="Freihand 302">
                  <a:extLst>
                    <a:ext uri="{FF2B5EF4-FFF2-40B4-BE49-F238E27FC236}">
                      <a16:creationId xmlns:a16="http://schemas.microsoft.com/office/drawing/2014/main" id="{4FDDD320-9E4D-4088-AAC0-DCCB274DEBEB}"/>
                    </a:ext>
                  </a:extLst>
                </p:cNvPr>
                <p:cNvPicPr/>
                <p:nvPr/>
              </p:nvPicPr>
              <p:blipFill>
                <a:blip r:embed="rId577"/>
                <a:stretch>
                  <a:fillRect/>
                </a:stretch>
              </p:blipFill>
              <p:spPr>
                <a:xfrm>
                  <a:off x="7212957" y="5292165"/>
                  <a:ext cx="1303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04" name="Freihand 303">
                  <a:extLst>
                    <a:ext uri="{FF2B5EF4-FFF2-40B4-BE49-F238E27FC236}">
                      <a16:creationId xmlns:a16="http://schemas.microsoft.com/office/drawing/2014/main" id="{CD72ADE1-6C32-4B15-9AA1-7D343F98CD85}"/>
                    </a:ext>
                  </a:extLst>
                </p14:cNvPr>
                <p14:cNvContentPartPr/>
                <p14:nvPr/>
              </p14:nvContentPartPr>
              <p14:xfrm>
                <a:off x="323637" y="5566845"/>
                <a:ext cx="2511000" cy="96120"/>
              </p14:xfrm>
            </p:contentPart>
          </mc:Choice>
          <mc:Fallback>
            <p:pic>
              <p:nvPicPr>
                <p:cNvPr id="304" name="Freihand 303">
                  <a:extLst>
                    <a:ext uri="{FF2B5EF4-FFF2-40B4-BE49-F238E27FC236}">
                      <a16:creationId xmlns:a16="http://schemas.microsoft.com/office/drawing/2014/main" id="{CD72ADE1-6C32-4B15-9AA1-7D343F98CD85}"/>
                    </a:ext>
                  </a:extLst>
                </p:cNvPr>
                <p:cNvPicPr/>
                <p:nvPr/>
              </p:nvPicPr>
              <p:blipFill>
                <a:blip r:embed="rId579"/>
                <a:stretch>
                  <a:fillRect/>
                </a:stretch>
              </p:blipFill>
              <p:spPr>
                <a:xfrm>
                  <a:off x="319317" y="5562525"/>
                  <a:ext cx="2519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05" name="Freihand 304">
                  <a:extLst>
                    <a:ext uri="{FF2B5EF4-FFF2-40B4-BE49-F238E27FC236}">
                      <a16:creationId xmlns:a16="http://schemas.microsoft.com/office/drawing/2014/main" id="{6FD5FF08-BD2D-4954-8A21-D19D9C3DA4BD}"/>
                    </a:ext>
                  </a:extLst>
                </p14:cNvPr>
                <p14:cNvContentPartPr/>
                <p14:nvPr/>
              </p14:nvContentPartPr>
              <p14:xfrm>
                <a:off x="2135517" y="5704005"/>
                <a:ext cx="402480" cy="181440"/>
              </p14:xfrm>
            </p:contentPart>
          </mc:Choice>
          <mc:Fallback>
            <p:pic>
              <p:nvPicPr>
                <p:cNvPr id="305" name="Freihand 304">
                  <a:extLst>
                    <a:ext uri="{FF2B5EF4-FFF2-40B4-BE49-F238E27FC236}">
                      <a16:creationId xmlns:a16="http://schemas.microsoft.com/office/drawing/2014/main" id="{6FD5FF08-BD2D-4954-8A21-D19D9C3DA4BD}"/>
                    </a:ext>
                  </a:extLst>
                </p:cNvPr>
                <p:cNvPicPr/>
                <p:nvPr/>
              </p:nvPicPr>
              <p:blipFill>
                <a:blip r:embed="rId581"/>
                <a:stretch>
                  <a:fillRect/>
                </a:stretch>
              </p:blipFill>
              <p:spPr>
                <a:xfrm>
                  <a:off x="2131197" y="5699685"/>
                  <a:ext cx="411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06" name="Freihand 305">
                  <a:extLst>
                    <a:ext uri="{FF2B5EF4-FFF2-40B4-BE49-F238E27FC236}">
                      <a16:creationId xmlns:a16="http://schemas.microsoft.com/office/drawing/2014/main" id="{0C9F7862-244C-4739-8FCA-9EF01643A2E0}"/>
                    </a:ext>
                  </a:extLst>
                </p14:cNvPr>
                <p14:cNvContentPartPr/>
                <p14:nvPr/>
              </p14:nvContentPartPr>
              <p14:xfrm>
                <a:off x="2546277" y="5771685"/>
                <a:ext cx="122400" cy="91080"/>
              </p14:xfrm>
            </p:contentPart>
          </mc:Choice>
          <mc:Fallback>
            <p:pic>
              <p:nvPicPr>
                <p:cNvPr id="306" name="Freihand 305">
                  <a:extLst>
                    <a:ext uri="{FF2B5EF4-FFF2-40B4-BE49-F238E27FC236}">
                      <a16:creationId xmlns:a16="http://schemas.microsoft.com/office/drawing/2014/main" id="{0C9F7862-244C-4739-8FCA-9EF01643A2E0}"/>
                    </a:ext>
                  </a:extLst>
                </p:cNvPr>
                <p:cNvPicPr/>
                <p:nvPr/>
              </p:nvPicPr>
              <p:blipFill>
                <a:blip r:embed="rId583"/>
                <a:stretch>
                  <a:fillRect/>
                </a:stretch>
              </p:blipFill>
              <p:spPr>
                <a:xfrm>
                  <a:off x="2541957" y="5767365"/>
                  <a:ext cx="131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07" name="Freihand 306">
                  <a:extLst>
                    <a:ext uri="{FF2B5EF4-FFF2-40B4-BE49-F238E27FC236}">
                      <a16:creationId xmlns:a16="http://schemas.microsoft.com/office/drawing/2014/main" id="{BA68A7CD-653F-43CF-8145-8B4D8882373E}"/>
                    </a:ext>
                  </a:extLst>
                </p14:cNvPr>
                <p14:cNvContentPartPr/>
                <p14:nvPr/>
              </p14:nvContentPartPr>
              <p14:xfrm>
                <a:off x="2881437" y="5660805"/>
                <a:ext cx="193320" cy="201240"/>
              </p14:xfrm>
            </p:contentPart>
          </mc:Choice>
          <mc:Fallback>
            <p:pic>
              <p:nvPicPr>
                <p:cNvPr id="307" name="Freihand 306">
                  <a:extLst>
                    <a:ext uri="{FF2B5EF4-FFF2-40B4-BE49-F238E27FC236}">
                      <a16:creationId xmlns:a16="http://schemas.microsoft.com/office/drawing/2014/main" id="{BA68A7CD-653F-43CF-8145-8B4D8882373E}"/>
                    </a:ext>
                  </a:extLst>
                </p:cNvPr>
                <p:cNvPicPr/>
                <p:nvPr/>
              </p:nvPicPr>
              <p:blipFill>
                <a:blip r:embed="rId585"/>
                <a:stretch>
                  <a:fillRect/>
                </a:stretch>
              </p:blipFill>
              <p:spPr>
                <a:xfrm>
                  <a:off x="2877117" y="5656485"/>
                  <a:ext cx="2019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08" name="Freihand 307">
                  <a:extLst>
                    <a:ext uri="{FF2B5EF4-FFF2-40B4-BE49-F238E27FC236}">
                      <a16:creationId xmlns:a16="http://schemas.microsoft.com/office/drawing/2014/main" id="{499DF7BB-F31C-4BB3-BDCB-4B30226A877A}"/>
                    </a:ext>
                  </a:extLst>
                </p14:cNvPr>
                <p14:cNvContentPartPr/>
                <p14:nvPr/>
              </p14:nvContentPartPr>
              <p14:xfrm>
                <a:off x="3310917" y="5666205"/>
                <a:ext cx="207000" cy="250920"/>
              </p14:xfrm>
            </p:contentPart>
          </mc:Choice>
          <mc:Fallback>
            <p:pic>
              <p:nvPicPr>
                <p:cNvPr id="308" name="Freihand 307">
                  <a:extLst>
                    <a:ext uri="{FF2B5EF4-FFF2-40B4-BE49-F238E27FC236}">
                      <a16:creationId xmlns:a16="http://schemas.microsoft.com/office/drawing/2014/main" id="{499DF7BB-F31C-4BB3-BDCB-4B30226A877A}"/>
                    </a:ext>
                  </a:extLst>
                </p:cNvPr>
                <p:cNvPicPr/>
                <p:nvPr/>
              </p:nvPicPr>
              <p:blipFill>
                <a:blip r:embed="rId587"/>
                <a:stretch>
                  <a:fillRect/>
                </a:stretch>
              </p:blipFill>
              <p:spPr>
                <a:xfrm>
                  <a:off x="3306597" y="5661885"/>
                  <a:ext cx="2156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09" name="Freihand 308">
                  <a:extLst>
                    <a:ext uri="{FF2B5EF4-FFF2-40B4-BE49-F238E27FC236}">
                      <a16:creationId xmlns:a16="http://schemas.microsoft.com/office/drawing/2014/main" id="{89680B86-37DD-4BEE-B77C-9AD301F7988E}"/>
                    </a:ext>
                  </a:extLst>
                </p14:cNvPr>
                <p14:cNvContentPartPr/>
                <p14:nvPr/>
              </p14:nvContentPartPr>
              <p14:xfrm>
                <a:off x="3562557" y="5665125"/>
                <a:ext cx="236520" cy="334440"/>
              </p14:xfrm>
            </p:contentPart>
          </mc:Choice>
          <mc:Fallback>
            <p:pic>
              <p:nvPicPr>
                <p:cNvPr id="309" name="Freihand 308">
                  <a:extLst>
                    <a:ext uri="{FF2B5EF4-FFF2-40B4-BE49-F238E27FC236}">
                      <a16:creationId xmlns:a16="http://schemas.microsoft.com/office/drawing/2014/main" id="{89680B86-37DD-4BEE-B77C-9AD301F7988E}"/>
                    </a:ext>
                  </a:extLst>
                </p:cNvPr>
                <p:cNvPicPr/>
                <p:nvPr/>
              </p:nvPicPr>
              <p:blipFill>
                <a:blip r:embed="rId589"/>
                <a:stretch>
                  <a:fillRect/>
                </a:stretch>
              </p:blipFill>
              <p:spPr>
                <a:xfrm>
                  <a:off x="3558237" y="5660805"/>
                  <a:ext cx="2451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10" name="Freihand 309">
                  <a:extLst>
                    <a:ext uri="{FF2B5EF4-FFF2-40B4-BE49-F238E27FC236}">
                      <a16:creationId xmlns:a16="http://schemas.microsoft.com/office/drawing/2014/main" id="{2E818142-03C2-40F9-A75B-6B6F4FAE7D70}"/>
                    </a:ext>
                  </a:extLst>
                </p14:cNvPr>
                <p14:cNvContentPartPr/>
                <p14:nvPr/>
              </p14:nvContentPartPr>
              <p14:xfrm>
                <a:off x="4024437" y="5644965"/>
                <a:ext cx="224280" cy="264600"/>
              </p14:xfrm>
            </p:contentPart>
          </mc:Choice>
          <mc:Fallback>
            <p:pic>
              <p:nvPicPr>
                <p:cNvPr id="310" name="Freihand 309">
                  <a:extLst>
                    <a:ext uri="{FF2B5EF4-FFF2-40B4-BE49-F238E27FC236}">
                      <a16:creationId xmlns:a16="http://schemas.microsoft.com/office/drawing/2014/main" id="{2E818142-03C2-40F9-A75B-6B6F4FAE7D70}"/>
                    </a:ext>
                  </a:extLst>
                </p:cNvPr>
                <p:cNvPicPr/>
                <p:nvPr/>
              </p:nvPicPr>
              <p:blipFill>
                <a:blip r:embed="rId591"/>
                <a:stretch>
                  <a:fillRect/>
                </a:stretch>
              </p:blipFill>
              <p:spPr>
                <a:xfrm>
                  <a:off x="4020117" y="5640645"/>
                  <a:ext cx="2329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12" name="Freihand 311">
                  <a:extLst>
                    <a:ext uri="{FF2B5EF4-FFF2-40B4-BE49-F238E27FC236}">
                      <a16:creationId xmlns:a16="http://schemas.microsoft.com/office/drawing/2014/main" id="{FB667E1E-6B05-41D9-A052-45CDD61AE7EF}"/>
                    </a:ext>
                  </a:extLst>
                </p14:cNvPr>
                <p14:cNvContentPartPr/>
                <p14:nvPr/>
              </p14:nvContentPartPr>
              <p14:xfrm>
                <a:off x="4197237" y="5697525"/>
                <a:ext cx="159120" cy="124200"/>
              </p14:xfrm>
            </p:contentPart>
          </mc:Choice>
          <mc:Fallback>
            <p:pic>
              <p:nvPicPr>
                <p:cNvPr id="312" name="Freihand 311">
                  <a:extLst>
                    <a:ext uri="{FF2B5EF4-FFF2-40B4-BE49-F238E27FC236}">
                      <a16:creationId xmlns:a16="http://schemas.microsoft.com/office/drawing/2014/main" id="{FB667E1E-6B05-41D9-A052-45CDD61AE7EF}"/>
                    </a:ext>
                  </a:extLst>
                </p:cNvPr>
                <p:cNvPicPr/>
                <p:nvPr/>
              </p:nvPicPr>
              <p:blipFill>
                <a:blip r:embed="rId593"/>
                <a:stretch>
                  <a:fillRect/>
                </a:stretch>
              </p:blipFill>
              <p:spPr>
                <a:xfrm>
                  <a:off x="4192917" y="5693205"/>
                  <a:ext cx="167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13" name="Freihand 312">
                  <a:extLst>
                    <a:ext uri="{FF2B5EF4-FFF2-40B4-BE49-F238E27FC236}">
                      <a16:creationId xmlns:a16="http://schemas.microsoft.com/office/drawing/2014/main" id="{E51925AF-E5C6-4C47-B5F6-3A85B5AF2F74}"/>
                    </a:ext>
                  </a:extLst>
                </p14:cNvPr>
                <p14:cNvContentPartPr/>
                <p14:nvPr/>
              </p14:nvContentPartPr>
              <p14:xfrm>
                <a:off x="4326477" y="5716605"/>
                <a:ext cx="85680" cy="119520"/>
              </p14:xfrm>
            </p:contentPart>
          </mc:Choice>
          <mc:Fallback>
            <p:pic>
              <p:nvPicPr>
                <p:cNvPr id="313" name="Freihand 312">
                  <a:extLst>
                    <a:ext uri="{FF2B5EF4-FFF2-40B4-BE49-F238E27FC236}">
                      <a16:creationId xmlns:a16="http://schemas.microsoft.com/office/drawing/2014/main" id="{E51925AF-E5C6-4C47-B5F6-3A85B5AF2F74}"/>
                    </a:ext>
                  </a:extLst>
                </p:cNvPr>
                <p:cNvPicPr/>
                <p:nvPr/>
              </p:nvPicPr>
              <p:blipFill>
                <a:blip r:embed="rId595"/>
                <a:stretch>
                  <a:fillRect/>
                </a:stretch>
              </p:blipFill>
              <p:spPr>
                <a:xfrm>
                  <a:off x="4322157" y="5712285"/>
                  <a:ext cx="94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14" name="Freihand 313">
                  <a:extLst>
                    <a:ext uri="{FF2B5EF4-FFF2-40B4-BE49-F238E27FC236}">
                      <a16:creationId xmlns:a16="http://schemas.microsoft.com/office/drawing/2014/main" id="{ABA6141D-10E3-43A4-AEF8-1D0BB6998BCC}"/>
                    </a:ext>
                  </a:extLst>
                </p14:cNvPr>
                <p14:cNvContentPartPr/>
                <p14:nvPr/>
              </p14:nvContentPartPr>
              <p14:xfrm>
                <a:off x="4471917" y="5746485"/>
                <a:ext cx="19080" cy="69840"/>
              </p14:xfrm>
            </p:contentPart>
          </mc:Choice>
          <mc:Fallback>
            <p:pic>
              <p:nvPicPr>
                <p:cNvPr id="314" name="Freihand 313">
                  <a:extLst>
                    <a:ext uri="{FF2B5EF4-FFF2-40B4-BE49-F238E27FC236}">
                      <a16:creationId xmlns:a16="http://schemas.microsoft.com/office/drawing/2014/main" id="{ABA6141D-10E3-43A4-AEF8-1D0BB6998BCC}"/>
                    </a:ext>
                  </a:extLst>
                </p:cNvPr>
                <p:cNvPicPr/>
                <p:nvPr/>
              </p:nvPicPr>
              <p:blipFill>
                <a:blip r:embed="rId597"/>
                <a:stretch>
                  <a:fillRect/>
                </a:stretch>
              </p:blipFill>
              <p:spPr>
                <a:xfrm>
                  <a:off x="4467597" y="5742165"/>
                  <a:ext cx="27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15" name="Freihand 314">
                  <a:extLst>
                    <a:ext uri="{FF2B5EF4-FFF2-40B4-BE49-F238E27FC236}">
                      <a16:creationId xmlns:a16="http://schemas.microsoft.com/office/drawing/2014/main" id="{995790D5-CD48-4033-B140-285DD8E23F9F}"/>
                    </a:ext>
                  </a:extLst>
                </p14:cNvPr>
                <p14:cNvContentPartPr/>
                <p14:nvPr/>
              </p14:nvContentPartPr>
              <p14:xfrm>
                <a:off x="4509357" y="5659005"/>
                <a:ext cx="100800" cy="167400"/>
              </p14:xfrm>
            </p:contentPart>
          </mc:Choice>
          <mc:Fallback>
            <p:pic>
              <p:nvPicPr>
                <p:cNvPr id="315" name="Freihand 314">
                  <a:extLst>
                    <a:ext uri="{FF2B5EF4-FFF2-40B4-BE49-F238E27FC236}">
                      <a16:creationId xmlns:a16="http://schemas.microsoft.com/office/drawing/2014/main" id="{995790D5-CD48-4033-B140-285DD8E23F9F}"/>
                    </a:ext>
                  </a:extLst>
                </p:cNvPr>
                <p:cNvPicPr/>
                <p:nvPr/>
              </p:nvPicPr>
              <p:blipFill>
                <a:blip r:embed="rId599"/>
                <a:stretch>
                  <a:fillRect/>
                </a:stretch>
              </p:blipFill>
              <p:spPr>
                <a:xfrm>
                  <a:off x="4505037" y="5654685"/>
                  <a:ext cx="109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16" name="Freihand 315">
                  <a:extLst>
                    <a:ext uri="{FF2B5EF4-FFF2-40B4-BE49-F238E27FC236}">
                      <a16:creationId xmlns:a16="http://schemas.microsoft.com/office/drawing/2014/main" id="{C19D59D5-FF71-4BD2-8211-CB3EFE3B2491}"/>
                    </a:ext>
                  </a:extLst>
                </p14:cNvPr>
                <p14:cNvContentPartPr/>
                <p14:nvPr/>
              </p14:nvContentPartPr>
              <p14:xfrm>
                <a:off x="4645437" y="5750445"/>
                <a:ext cx="34200" cy="14040"/>
              </p14:xfrm>
            </p:contentPart>
          </mc:Choice>
          <mc:Fallback>
            <p:pic>
              <p:nvPicPr>
                <p:cNvPr id="316" name="Freihand 315">
                  <a:extLst>
                    <a:ext uri="{FF2B5EF4-FFF2-40B4-BE49-F238E27FC236}">
                      <a16:creationId xmlns:a16="http://schemas.microsoft.com/office/drawing/2014/main" id="{C19D59D5-FF71-4BD2-8211-CB3EFE3B2491}"/>
                    </a:ext>
                  </a:extLst>
                </p:cNvPr>
                <p:cNvPicPr/>
                <p:nvPr/>
              </p:nvPicPr>
              <p:blipFill>
                <a:blip r:embed="rId601"/>
                <a:stretch>
                  <a:fillRect/>
                </a:stretch>
              </p:blipFill>
              <p:spPr>
                <a:xfrm>
                  <a:off x="4641117" y="5746125"/>
                  <a:ext cx="42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17" name="Freihand 316">
                  <a:extLst>
                    <a:ext uri="{FF2B5EF4-FFF2-40B4-BE49-F238E27FC236}">
                      <a16:creationId xmlns:a16="http://schemas.microsoft.com/office/drawing/2014/main" id="{D2019FDF-793A-477B-857A-A237F47CDD4E}"/>
                    </a:ext>
                  </a:extLst>
                </p14:cNvPr>
                <p14:cNvContentPartPr/>
                <p14:nvPr/>
              </p14:nvContentPartPr>
              <p14:xfrm>
                <a:off x="4636077" y="5622645"/>
                <a:ext cx="141480" cy="180000"/>
              </p14:xfrm>
            </p:contentPart>
          </mc:Choice>
          <mc:Fallback>
            <p:pic>
              <p:nvPicPr>
                <p:cNvPr id="317" name="Freihand 316">
                  <a:extLst>
                    <a:ext uri="{FF2B5EF4-FFF2-40B4-BE49-F238E27FC236}">
                      <a16:creationId xmlns:a16="http://schemas.microsoft.com/office/drawing/2014/main" id="{D2019FDF-793A-477B-857A-A237F47CDD4E}"/>
                    </a:ext>
                  </a:extLst>
                </p:cNvPr>
                <p:cNvPicPr/>
                <p:nvPr/>
              </p:nvPicPr>
              <p:blipFill>
                <a:blip r:embed="rId603"/>
                <a:stretch>
                  <a:fillRect/>
                </a:stretch>
              </p:blipFill>
              <p:spPr>
                <a:xfrm>
                  <a:off x="4631757" y="5618325"/>
                  <a:ext cx="150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18" name="Freihand 317">
                  <a:extLst>
                    <a:ext uri="{FF2B5EF4-FFF2-40B4-BE49-F238E27FC236}">
                      <a16:creationId xmlns:a16="http://schemas.microsoft.com/office/drawing/2014/main" id="{8D30CC7C-B87B-42A2-91B3-E14386C183D0}"/>
                    </a:ext>
                  </a:extLst>
                </p14:cNvPr>
                <p14:cNvContentPartPr/>
                <p14:nvPr/>
              </p14:nvContentPartPr>
              <p14:xfrm>
                <a:off x="4983837" y="5695365"/>
                <a:ext cx="105120" cy="216720"/>
              </p14:xfrm>
            </p:contentPart>
          </mc:Choice>
          <mc:Fallback>
            <p:pic>
              <p:nvPicPr>
                <p:cNvPr id="318" name="Freihand 317">
                  <a:extLst>
                    <a:ext uri="{FF2B5EF4-FFF2-40B4-BE49-F238E27FC236}">
                      <a16:creationId xmlns:a16="http://schemas.microsoft.com/office/drawing/2014/main" id="{8D30CC7C-B87B-42A2-91B3-E14386C183D0}"/>
                    </a:ext>
                  </a:extLst>
                </p:cNvPr>
                <p:cNvPicPr/>
                <p:nvPr/>
              </p:nvPicPr>
              <p:blipFill>
                <a:blip r:embed="rId605"/>
                <a:stretch>
                  <a:fillRect/>
                </a:stretch>
              </p:blipFill>
              <p:spPr>
                <a:xfrm>
                  <a:off x="4979517" y="5691045"/>
                  <a:ext cx="1137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19" name="Freihand 318">
                  <a:extLst>
                    <a:ext uri="{FF2B5EF4-FFF2-40B4-BE49-F238E27FC236}">
                      <a16:creationId xmlns:a16="http://schemas.microsoft.com/office/drawing/2014/main" id="{7EE71EAA-6675-43B5-82E6-100C0941C1DD}"/>
                    </a:ext>
                  </a:extLst>
                </p14:cNvPr>
                <p14:cNvContentPartPr/>
                <p14:nvPr/>
              </p14:nvContentPartPr>
              <p14:xfrm>
                <a:off x="5122077" y="5675925"/>
                <a:ext cx="162720" cy="105120"/>
              </p14:xfrm>
            </p:contentPart>
          </mc:Choice>
          <mc:Fallback>
            <p:pic>
              <p:nvPicPr>
                <p:cNvPr id="319" name="Freihand 318">
                  <a:extLst>
                    <a:ext uri="{FF2B5EF4-FFF2-40B4-BE49-F238E27FC236}">
                      <a16:creationId xmlns:a16="http://schemas.microsoft.com/office/drawing/2014/main" id="{7EE71EAA-6675-43B5-82E6-100C0941C1DD}"/>
                    </a:ext>
                  </a:extLst>
                </p:cNvPr>
                <p:cNvPicPr/>
                <p:nvPr/>
              </p:nvPicPr>
              <p:blipFill>
                <a:blip r:embed="rId607"/>
                <a:stretch>
                  <a:fillRect/>
                </a:stretch>
              </p:blipFill>
              <p:spPr>
                <a:xfrm>
                  <a:off x="5117757" y="5671605"/>
                  <a:ext cx="171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20" name="Freihand 319">
                  <a:extLst>
                    <a:ext uri="{FF2B5EF4-FFF2-40B4-BE49-F238E27FC236}">
                      <a16:creationId xmlns:a16="http://schemas.microsoft.com/office/drawing/2014/main" id="{10E50FF4-5945-489A-AAB9-6C9048803E6D}"/>
                    </a:ext>
                  </a:extLst>
                </p14:cNvPr>
                <p14:cNvContentPartPr/>
                <p14:nvPr/>
              </p14:nvContentPartPr>
              <p14:xfrm>
                <a:off x="5288397" y="5621925"/>
                <a:ext cx="16560" cy="66960"/>
              </p14:xfrm>
            </p:contentPart>
          </mc:Choice>
          <mc:Fallback>
            <p:pic>
              <p:nvPicPr>
                <p:cNvPr id="320" name="Freihand 319">
                  <a:extLst>
                    <a:ext uri="{FF2B5EF4-FFF2-40B4-BE49-F238E27FC236}">
                      <a16:creationId xmlns:a16="http://schemas.microsoft.com/office/drawing/2014/main" id="{10E50FF4-5945-489A-AAB9-6C9048803E6D}"/>
                    </a:ext>
                  </a:extLst>
                </p:cNvPr>
                <p:cNvPicPr/>
                <p:nvPr/>
              </p:nvPicPr>
              <p:blipFill>
                <a:blip r:embed="rId609"/>
                <a:stretch>
                  <a:fillRect/>
                </a:stretch>
              </p:blipFill>
              <p:spPr>
                <a:xfrm>
                  <a:off x="5284077" y="5617605"/>
                  <a:ext cx="25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21" name="Freihand 320">
                  <a:extLst>
                    <a:ext uri="{FF2B5EF4-FFF2-40B4-BE49-F238E27FC236}">
                      <a16:creationId xmlns:a16="http://schemas.microsoft.com/office/drawing/2014/main" id="{36F58519-4F4F-4F8E-BC01-744BB20CAE9B}"/>
                    </a:ext>
                  </a:extLst>
                </p14:cNvPr>
                <p14:cNvContentPartPr/>
                <p14:nvPr/>
              </p14:nvContentPartPr>
              <p14:xfrm>
                <a:off x="5302437" y="5656845"/>
                <a:ext cx="258120" cy="104400"/>
              </p14:xfrm>
            </p:contentPart>
          </mc:Choice>
          <mc:Fallback>
            <p:pic>
              <p:nvPicPr>
                <p:cNvPr id="321" name="Freihand 320">
                  <a:extLst>
                    <a:ext uri="{FF2B5EF4-FFF2-40B4-BE49-F238E27FC236}">
                      <a16:creationId xmlns:a16="http://schemas.microsoft.com/office/drawing/2014/main" id="{36F58519-4F4F-4F8E-BC01-744BB20CAE9B}"/>
                    </a:ext>
                  </a:extLst>
                </p:cNvPr>
                <p:cNvPicPr/>
                <p:nvPr/>
              </p:nvPicPr>
              <p:blipFill>
                <a:blip r:embed="rId611"/>
                <a:stretch>
                  <a:fillRect/>
                </a:stretch>
              </p:blipFill>
              <p:spPr>
                <a:xfrm>
                  <a:off x="5298117" y="5652525"/>
                  <a:ext cx="266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23" name="Freihand 322">
                  <a:extLst>
                    <a:ext uri="{FF2B5EF4-FFF2-40B4-BE49-F238E27FC236}">
                      <a16:creationId xmlns:a16="http://schemas.microsoft.com/office/drawing/2014/main" id="{39534B24-0382-44F0-8924-4E244539B221}"/>
                    </a:ext>
                  </a:extLst>
                </p14:cNvPr>
                <p14:cNvContentPartPr/>
                <p14:nvPr/>
              </p14:nvContentPartPr>
              <p14:xfrm>
                <a:off x="5565597" y="5323845"/>
                <a:ext cx="1694520" cy="439200"/>
              </p14:xfrm>
            </p:contentPart>
          </mc:Choice>
          <mc:Fallback>
            <p:pic>
              <p:nvPicPr>
                <p:cNvPr id="323" name="Freihand 322">
                  <a:extLst>
                    <a:ext uri="{FF2B5EF4-FFF2-40B4-BE49-F238E27FC236}">
                      <a16:creationId xmlns:a16="http://schemas.microsoft.com/office/drawing/2014/main" id="{39534B24-0382-44F0-8924-4E244539B221}"/>
                    </a:ext>
                  </a:extLst>
                </p:cNvPr>
                <p:cNvPicPr/>
                <p:nvPr/>
              </p:nvPicPr>
              <p:blipFill>
                <a:blip r:embed="rId613"/>
                <a:stretch>
                  <a:fillRect/>
                </a:stretch>
              </p:blipFill>
              <p:spPr>
                <a:xfrm>
                  <a:off x="5561277" y="5319525"/>
                  <a:ext cx="170316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24" name="Freihand 323">
                  <a:extLst>
                    <a:ext uri="{FF2B5EF4-FFF2-40B4-BE49-F238E27FC236}">
                      <a16:creationId xmlns:a16="http://schemas.microsoft.com/office/drawing/2014/main" id="{BE615B13-81BA-448B-9ACF-FF118C494859}"/>
                    </a:ext>
                  </a:extLst>
                </p14:cNvPr>
                <p14:cNvContentPartPr/>
                <p14:nvPr/>
              </p14:nvContentPartPr>
              <p14:xfrm>
                <a:off x="7178757" y="5236005"/>
                <a:ext cx="179640" cy="198720"/>
              </p14:xfrm>
            </p:contentPart>
          </mc:Choice>
          <mc:Fallback>
            <p:pic>
              <p:nvPicPr>
                <p:cNvPr id="324" name="Freihand 323">
                  <a:extLst>
                    <a:ext uri="{FF2B5EF4-FFF2-40B4-BE49-F238E27FC236}">
                      <a16:creationId xmlns:a16="http://schemas.microsoft.com/office/drawing/2014/main" id="{BE615B13-81BA-448B-9ACF-FF118C494859}"/>
                    </a:ext>
                  </a:extLst>
                </p:cNvPr>
                <p:cNvPicPr/>
                <p:nvPr/>
              </p:nvPicPr>
              <p:blipFill>
                <a:blip r:embed="rId615"/>
                <a:stretch>
                  <a:fillRect/>
                </a:stretch>
              </p:blipFill>
              <p:spPr>
                <a:xfrm>
                  <a:off x="7174437" y="5231685"/>
                  <a:ext cx="1882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58" name="Freihand 357">
                  <a:extLst>
                    <a:ext uri="{FF2B5EF4-FFF2-40B4-BE49-F238E27FC236}">
                      <a16:creationId xmlns:a16="http://schemas.microsoft.com/office/drawing/2014/main" id="{10AAF993-53FE-4879-AEDF-E932A81C13F2}"/>
                    </a:ext>
                  </a:extLst>
                </p14:cNvPr>
                <p14:cNvContentPartPr/>
                <p14:nvPr/>
              </p14:nvContentPartPr>
              <p14:xfrm>
                <a:off x="2909157" y="4543725"/>
                <a:ext cx="5082120" cy="1080360"/>
              </p14:xfrm>
            </p:contentPart>
          </mc:Choice>
          <mc:Fallback>
            <p:pic>
              <p:nvPicPr>
                <p:cNvPr id="358" name="Freihand 357">
                  <a:extLst>
                    <a:ext uri="{FF2B5EF4-FFF2-40B4-BE49-F238E27FC236}">
                      <a16:creationId xmlns:a16="http://schemas.microsoft.com/office/drawing/2014/main" id="{10AAF993-53FE-4879-AEDF-E932A81C13F2}"/>
                    </a:ext>
                  </a:extLst>
                </p:cNvPr>
                <p:cNvPicPr/>
                <p:nvPr/>
              </p:nvPicPr>
              <p:blipFill>
                <a:blip r:embed="rId617"/>
                <a:stretch>
                  <a:fillRect/>
                </a:stretch>
              </p:blipFill>
              <p:spPr>
                <a:xfrm>
                  <a:off x="2904837" y="4539405"/>
                  <a:ext cx="5090760" cy="1089000"/>
                </a:xfrm>
                <a:prstGeom prst="rect">
                  <a:avLst/>
                </a:prstGeom>
              </p:spPr>
            </p:pic>
          </mc:Fallback>
        </mc:AlternateContent>
      </p:grpSp>
    </p:spTree>
    <p:extLst>
      <p:ext uri="{BB962C8B-B14F-4D97-AF65-F5344CB8AC3E}">
        <p14:creationId xmlns:p14="http://schemas.microsoft.com/office/powerpoint/2010/main" val="377730768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1156</Words>
  <Application>Microsoft Office PowerPoint</Application>
  <PresentationFormat>Breitbild</PresentationFormat>
  <Paragraphs>177</Paragraphs>
  <Slides>23</Slides>
  <Notes>17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Arial</vt:lpstr>
      <vt:lpstr>Calibri</vt:lpstr>
      <vt:lpstr>Cambria Math</vt:lpstr>
      <vt:lpstr>Helvetica Neue</vt:lpstr>
      <vt:lpstr>Sparkasse Rg</vt:lpstr>
      <vt:lpstr>Times New Roman</vt:lpstr>
      <vt:lpstr>Wingdings</vt:lpstr>
      <vt:lpstr>Office</vt:lpstr>
      <vt:lpstr>PowerPoint-Präsentation</vt:lpstr>
      <vt:lpstr>PowerPoint-Präsentation</vt:lpstr>
      <vt:lpstr>Macroeconomics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433</cp:revision>
  <cp:lastPrinted>2022-03-02T20:18:27Z</cp:lastPrinted>
  <dcterms:created xsi:type="dcterms:W3CDTF">2022-03-01T20:52:11Z</dcterms:created>
  <dcterms:modified xsi:type="dcterms:W3CDTF">2024-12-05T08:45:32Z</dcterms:modified>
</cp:coreProperties>
</file>